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4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5.xml" ContentType="application/vnd.openxmlformats-officedocument.themeOverride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6.xml" ContentType="application/vnd.openxmlformats-officedocument.themeOverride+xml"/>
  <Override PartName="/ppt/drawings/drawing6.xml" ContentType="application/vnd.openxmlformats-officedocument.drawingml.chartshapes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7.xml" ContentType="application/vnd.openxmlformats-officedocument.themeOverride+xml"/>
  <Override PartName="/ppt/drawings/drawing7.xml" ContentType="application/vnd.openxmlformats-officedocument.drawingml.chartshapes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8.xml" ContentType="application/vnd.openxmlformats-officedocument.themeOverride+xml"/>
  <Override PartName="/ppt/drawings/drawing8.xml" ContentType="application/vnd.openxmlformats-officedocument.drawingml.chartshapes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9.xml" ContentType="application/vnd.openxmlformats-officedocument.themeOverride+xml"/>
  <Override PartName="/ppt/drawings/drawing9.xml" ContentType="application/vnd.openxmlformats-officedocument.drawingml.chartshapes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10.xml" ContentType="application/vnd.openxmlformats-officedocument.themeOverride+xml"/>
  <Override PartName="/ppt/drawings/drawing10.xml" ContentType="application/vnd.openxmlformats-officedocument.drawingml.chartshapes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11.xml" ContentType="application/vnd.openxmlformats-officedocument.themeOverride+xml"/>
  <Override PartName="/ppt/drawings/drawing11.xml" ContentType="application/vnd.openxmlformats-officedocument.drawingml.chartshapes+xml"/>
  <Override PartName="/ppt/charts/chart1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2.xml" ContentType="application/vnd.openxmlformats-officedocument.themeOverride+xml"/>
  <Override PartName="/ppt/charts/chart14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3.xml" ContentType="application/vnd.openxmlformats-officedocument.themeOverride+xml"/>
  <Override PartName="/ppt/drawings/drawing12.xml" ContentType="application/vnd.openxmlformats-officedocument.drawingml.chartshapes+xml"/>
  <Override PartName="/ppt/charts/chart15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4.xml" ContentType="application/vnd.openxmlformats-officedocument.themeOverride+xml"/>
  <Override PartName="/ppt/drawings/drawing13.xml" ContentType="application/vnd.openxmlformats-officedocument.drawingml.chartshapes+xml"/>
  <Override PartName="/ppt/charts/chart16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14.xml" ContentType="application/vnd.openxmlformats-officedocument.drawingml.chartshapes+xml"/>
  <Override PartName="/ppt/charts/chart17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5.xml" ContentType="application/vnd.openxmlformats-officedocument.themeOverride+xml"/>
  <Override PartName="/ppt/charts/chart18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6.xml" ContentType="application/vnd.openxmlformats-officedocument.themeOverride+xml"/>
  <Override PartName="/ppt/charts/chart19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7.xml" ContentType="application/vnd.openxmlformats-officedocument.themeOverride+xml"/>
  <Override PartName="/ppt/charts/chart20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8.xml" ContentType="application/vnd.openxmlformats-officedocument.themeOverride+xml"/>
  <Override PartName="/ppt/charts/chart21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9.xml" ContentType="application/vnd.openxmlformats-officedocument.themeOverride+xml"/>
  <Override PartName="/ppt/charts/chart22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rawings/drawing15.xml" ContentType="application/vnd.openxmlformats-officedocument.drawingml.chartshapes+xml"/>
  <Override PartName="/ppt/charts/chart23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4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5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6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7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4.xml" ContentType="application/vnd.openxmlformats-officedocument.presentationml.notesSlide+xml"/>
  <Override PartName="/ppt/charts/chart28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0.xml" ContentType="application/vnd.openxmlformats-officedocument.themeOverride+xml"/>
  <Override PartName="/ppt/drawings/drawing16.xml" ContentType="application/vnd.openxmlformats-officedocument.drawingml.chartshapes+xml"/>
  <Override PartName="/ppt/charts/chart29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1.xml" ContentType="application/vnd.openxmlformats-officedocument.themeOverride+xml"/>
  <Override PartName="/ppt/drawings/drawing17.xml" ContentType="application/vnd.openxmlformats-officedocument.drawingml.chartshapes+xml"/>
  <Override PartName="/ppt/charts/chart30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22.xml" ContentType="application/vnd.openxmlformats-officedocument.themeOverride+xml"/>
  <Override PartName="/ppt/drawings/drawing18.xml" ContentType="application/vnd.openxmlformats-officedocument.drawingml.chartshap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7" r:id="rId5"/>
  </p:sldMasterIdLst>
  <p:notesMasterIdLst>
    <p:notesMasterId r:id="rId37"/>
  </p:notesMasterIdLst>
  <p:sldIdLst>
    <p:sldId id="447" r:id="rId6"/>
    <p:sldId id="491" r:id="rId7"/>
    <p:sldId id="492" r:id="rId8"/>
    <p:sldId id="463" r:id="rId9"/>
    <p:sldId id="464" r:id="rId10"/>
    <p:sldId id="465" r:id="rId11"/>
    <p:sldId id="466" r:id="rId12"/>
    <p:sldId id="467" r:id="rId13"/>
    <p:sldId id="468" r:id="rId14"/>
    <p:sldId id="469" r:id="rId15"/>
    <p:sldId id="470" r:id="rId16"/>
    <p:sldId id="488" r:id="rId17"/>
    <p:sldId id="471" r:id="rId18"/>
    <p:sldId id="473" r:id="rId19"/>
    <p:sldId id="452" r:id="rId20"/>
    <p:sldId id="474" r:id="rId21"/>
    <p:sldId id="457" r:id="rId22"/>
    <p:sldId id="454" r:id="rId23"/>
    <p:sldId id="490" r:id="rId24"/>
    <p:sldId id="476" r:id="rId25"/>
    <p:sldId id="477" r:id="rId26"/>
    <p:sldId id="493" r:id="rId27"/>
    <p:sldId id="478" r:id="rId28"/>
    <p:sldId id="459" r:id="rId29"/>
    <p:sldId id="479" r:id="rId30"/>
    <p:sldId id="481" r:id="rId31"/>
    <p:sldId id="480" r:id="rId32"/>
    <p:sldId id="453" r:id="rId33"/>
    <p:sldId id="483" r:id="rId34"/>
    <p:sldId id="484" r:id="rId35"/>
    <p:sldId id="485" r:id="rId36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eturn to Tangibles" id="{3D354451-09B1-4CA0-8CF0-2375A1FF81E0}">
          <p14:sldIdLst>
            <p14:sldId id="447"/>
            <p14:sldId id="491"/>
            <p14:sldId id="492"/>
            <p14:sldId id="463"/>
            <p14:sldId id="464"/>
            <p14:sldId id="465"/>
            <p14:sldId id="466"/>
            <p14:sldId id="467"/>
            <p14:sldId id="468"/>
            <p14:sldId id="469"/>
            <p14:sldId id="470"/>
            <p14:sldId id="488"/>
            <p14:sldId id="471"/>
            <p14:sldId id="473"/>
            <p14:sldId id="452"/>
            <p14:sldId id="474"/>
            <p14:sldId id="457"/>
            <p14:sldId id="454"/>
            <p14:sldId id="490"/>
            <p14:sldId id="476"/>
            <p14:sldId id="477"/>
            <p14:sldId id="493"/>
            <p14:sldId id="478"/>
            <p14:sldId id="459"/>
            <p14:sldId id="479"/>
            <p14:sldId id="481"/>
            <p14:sldId id="480"/>
            <p14:sldId id="453"/>
            <p14:sldId id="483"/>
            <p14:sldId id="484"/>
            <p14:sldId id="4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A982"/>
    <a:srgbClr val="04F069"/>
    <a:srgbClr val="F8C84F"/>
    <a:srgbClr val="797596"/>
    <a:srgbClr val="FFFFFF"/>
    <a:srgbClr val="FEF4DC"/>
    <a:srgbClr val="F3CFCE"/>
    <a:srgbClr val="013622"/>
    <a:srgbClr val="3A19FF"/>
    <a:srgbClr val="1D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8C6F75-21D2-468E-9D92-FE67E5565B2A}" v="146" dt="2025-03-27T15:31:49.277"/>
    <p1510:client id="{D93BA302-EA0B-4604-89E5-1450774A4BE5}" v="1758" dt="2025-03-27T16:18:28.7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3456" y="20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https://netorg15354314.sharepoint.com/sites/sarmayapartners.com/Shared%20Documents/Operations/Presentation/Charts/Regime%20history%20data_with_SPX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9.xml"/><Relationship Id="rId4" Type="http://schemas.openxmlformats.org/officeDocument/2006/relationships/oleObject" Target="../embeddings/oleObject8.bin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7.xml"/><Relationship Id="rId1" Type="http://schemas.microsoft.com/office/2011/relationships/chartStyle" Target="style7.xml"/><Relationship Id="rId5" Type="http://schemas.openxmlformats.org/officeDocument/2006/relationships/chartUserShapes" Target="../drawings/drawing10.xml"/><Relationship Id="rId4" Type="http://schemas.openxmlformats.org/officeDocument/2006/relationships/package" Target="../embeddings/Microsoft_Excel_Worksheet2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11.xml"/><Relationship Id="rId4" Type="http://schemas.openxmlformats.org/officeDocument/2006/relationships/package" Target="../embeddings/Microsoft_Excel_Worksheet3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4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0.xml"/><Relationship Id="rId1" Type="http://schemas.microsoft.com/office/2011/relationships/chartStyle" Target="style10.xml"/><Relationship Id="rId5" Type="http://schemas.openxmlformats.org/officeDocument/2006/relationships/chartUserShapes" Target="../drawings/drawing12.xml"/><Relationship Id="rId4" Type="http://schemas.openxmlformats.org/officeDocument/2006/relationships/package" Target="../embeddings/Microsoft_Excel_Worksheet5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1.xml"/><Relationship Id="rId1" Type="http://schemas.microsoft.com/office/2011/relationships/chartStyle" Target="style11.xml"/><Relationship Id="rId5" Type="http://schemas.openxmlformats.org/officeDocument/2006/relationships/chartUserShapes" Target="../drawings/drawing13.xml"/><Relationship Id="rId4" Type="http://schemas.openxmlformats.org/officeDocument/2006/relationships/package" Target="../embeddings/Microsoft_Excel_Worksheet6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netorg15354314-my.sharepoint.com/personal/aidan_sarmayapartners_com/Documents/Microsoft%20Teams%20Chat%20Files/Uranium%20Density.xlsx" TargetMode="Externa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7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../embeddings/oleObject9.bin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../embeddings/oleObject10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https://netorg15354314.sharepoint.com/sites/sarmayapartners.com/Shared%20Documents/Operations/Presentation/Data/Regime%20history%20data%20-%20Master.xlsx" TargetMode="External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8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9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https://netorg15354314-my.sharepoint.com/personal/aidan_sarmayapartners_com/Documents/Microsoft%20Teams%20Chat%20Files/Uranium%20Density.xlsx" TargetMode="Externa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chartUserShapes" Target="../drawings/drawing15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https://netorg15354314.sharepoint.com/sites/sarmayapartners.com/Shared%20Documents/Operations/Presentation/Denver%20Gold%20Conference/gold%20data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https://netorg15354314.sharepoint.com/sites/sarmayapartners.com/Shared%20Documents/Operations/Presentation/Denver%20Gold%20Conference/gold%20data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https://netorg15354314.sharepoint.com/sites/sarmayapartners.com/Shared%20Documents/Operations/Papers/Market%20Pathways/2024-05%20-%20Flagship%20RTT/Charts/Gold%20charts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https://netorg15354314.sharepoint.com/sites/sarmayapartners.com/Shared%20Documents/Operations/Presentation/Denver%20Gold%20Conference/gold%20data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https://netorg15354314.sharepoint.com/sites/sarmayapartners.com/Shared%20Documents/Operations/Papers/Market%20Pathways/2024-05%20-%20Flagship%20RTT/Charts/Gold%20charts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4.xml"/><Relationship Id="rId1" Type="http://schemas.microsoft.com/office/2011/relationships/chartStyle" Target="style24.xml"/><Relationship Id="rId5" Type="http://schemas.openxmlformats.org/officeDocument/2006/relationships/chartUserShapes" Target="../drawings/drawing16.xml"/><Relationship Id="rId4" Type="http://schemas.openxmlformats.org/officeDocument/2006/relationships/package" Target="../embeddings/Microsoft_Excel_Worksheet10.xlsx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5.xml"/><Relationship Id="rId1" Type="http://schemas.microsoft.com/office/2011/relationships/chartStyle" Target="style25.xml"/><Relationship Id="rId5" Type="http://schemas.openxmlformats.org/officeDocument/2006/relationships/chartUserShapes" Target="../drawings/drawing17.xml"/><Relationship Id="rId4" Type="http://schemas.openxmlformats.org/officeDocument/2006/relationships/package" Target="../embeddings/Microsoft_Excel_Worksheet1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https://netorg15354314.sharepoint.com/sites/sarmayapartners.com/Shared%20Documents/Operations/Presentation/Data/Regime%20history%20data%20-%20Master.xlsx" TargetMode="External"/><Relationship Id="rId1" Type="http://schemas.openxmlformats.org/officeDocument/2006/relationships/themeOverride" Target="../theme/themeOverrid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6.xml"/><Relationship Id="rId1" Type="http://schemas.microsoft.com/office/2011/relationships/chartStyle" Target="style26.xml"/><Relationship Id="rId5" Type="http://schemas.openxmlformats.org/officeDocument/2006/relationships/chartUserShapes" Target="../drawings/drawing18.xml"/><Relationship Id="rId4" Type="http://schemas.openxmlformats.org/officeDocument/2006/relationships/oleObject" Target="https://netorg15354314.sharepoint.com/sites/sarmayapartners.com/Shared%20Documents/Operations/Papers/Market%20Pathways/2024-05%20-%20Flagship%20RTT/Charts/Friendshoring%20survery%20chart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oleObject" Target="https://netorg15354314.sharepoint.com/sites/sarmayapartners.com/Shared%20Documents/Operations/Presentation/Charts/Regime%20history%20data_with_SPX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netorg15354314.sharepoint.com/sites/sarmayapartners.com/Shared%20Documents/Operations/Papers/Market%20Views/DXY%20Histor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5.xml"/><Relationship Id="rId4" Type="http://schemas.openxmlformats.org/officeDocument/2006/relationships/oleObject" Target="../embeddings/oleObject6.bin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6.xml"/><Relationship Id="rId4" Type="http://schemas.openxmlformats.org/officeDocument/2006/relationships/oleObject" Target="../embeddings/oleObject7.bin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7.xml"/><Relationship Id="rId4" Type="http://schemas.openxmlformats.org/officeDocument/2006/relationships/package" Target="../embeddings/Microsoft_Excel_Worksheet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8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9395960921551479E-2"/>
          <c:y val="9.9496208807232422E-2"/>
          <c:w val="0.85131145522324558"/>
          <c:h val="0.79344305920093317"/>
        </c:manualLayout>
      </c:layout>
      <c:lineChart>
        <c:grouping val="standard"/>
        <c:varyColors val="0"/>
        <c:ser>
          <c:idx val="0"/>
          <c:order val="0"/>
          <c:tx>
            <c:strRef>
              <c:f>'calc lined-up'!$B$2</c:f>
              <c:strCache>
                <c:ptCount val="1"/>
                <c:pt idx="0">
                  <c:v>Gold + Oil</c:v>
                </c:pt>
              </c:strCache>
            </c:strRef>
          </c:tx>
          <c:spPr>
            <a:ln w="28575" cap="rnd">
              <a:gradFill>
                <a:gsLst>
                  <a:gs pos="30000">
                    <a:srgbClr val="DAA520">
                      <a:alpha val="39928"/>
                    </a:srgbClr>
                  </a:gs>
                  <a:gs pos="38000">
                    <a:srgbClr val="DAA520"/>
                  </a:gs>
                  <a:gs pos="83000">
                    <a:srgbClr val="DAA520"/>
                  </a:gs>
                  <a:gs pos="100000">
                    <a:srgbClr val="DAA520"/>
                  </a:gs>
                </a:gsLst>
                <a:lin ang="10800000" scaled="0"/>
              </a:gradFill>
              <a:round/>
            </a:ln>
            <a:effectLst/>
          </c:spPr>
          <c:marker>
            <c:symbol val="none"/>
          </c:marker>
          <c:dLbls>
            <c:dLbl>
              <c:idx val="131"/>
              <c:layout>
                <c:manualLayout>
                  <c:x val="-2.7160104986877183E-3"/>
                  <c:y val="6.80832175389840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FB1-43F6-B5A8-2830FAD47067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lined-up'!$A$3:$A$657</c:f>
              <c:numCache>
                <c:formatCode>m/d/yyyy</c:formatCode>
                <c:ptCount val="655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</c:numCache>
            </c:numRef>
          </c:cat>
          <c:val>
            <c:numRef>
              <c:f>'calc lined-up'!$B$3:$B$651</c:f>
              <c:numCache>
                <c:formatCode>0%</c:formatCode>
                <c:ptCount val="649"/>
                <c:pt idx="1">
                  <c:v>-3.2698322433892812E-3</c:v>
                </c:pt>
                <c:pt idx="2">
                  <c:v>-2.558999147000196E-3</c:v>
                </c:pt>
                <c:pt idx="3">
                  <c:v>-1.1373329542221922E-3</c:v>
                </c:pt>
                <c:pt idx="4">
                  <c:v>6.3974978675007677E-3</c:v>
                </c:pt>
                <c:pt idx="5">
                  <c:v>1.1088996303667997E-2</c:v>
                </c:pt>
                <c:pt idx="6">
                  <c:v>3.8384987205004606E-3</c:v>
                </c:pt>
                <c:pt idx="7">
                  <c:v>2.1324992891669226E-3</c:v>
                </c:pt>
                <c:pt idx="8">
                  <c:v>2.9854990048336916E-3</c:v>
                </c:pt>
                <c:pt idx="9">
                  <c:v>1.4500995166334962E-2</c:v>
                </c:pt>
                <c:pt idx="10">
                  <c:v>3.3409155530281565E-2</c:v>
                </c:pt>
                <c:pt idx="11">
                  <c:v>3.2271822576059095E-2</c:v>
                </c:pt>
                <c:pt idx="12">
                  <c:v>3.2271822576059095E-2</c:v>
                </c:pt>
                <c:pt idx="13">
                  <c:v>3.8384987205004273E-2</c:v>
                </c:pt>
                <c:pt idx="14">
                  <c:v>0.15630903863772794</c:v>
                </c:pt>
                <c:pt idx="15">
                  <c:v>0.15815720468833916</c:v>
                </c:pt>
                <c:pt idx="16">
                  <c:v>0.16014753735822818</c:v>
                </c:pt>
                <c:pt idx="17">
                  <c:v>0.18161469686917497</c:v>
                </c:pt>
                <c:pt idx="18">
                  <c:v>0.20619925441506315</c:v>
                </c:pt>
                <c:pt idx="19">
                  <c:v>0.2182834170536756</c:v>
                </c:pt>
                <c:pt idx="20">
                  <c:v>0.24358907528512275</c:v>
                </c:pt>
                <c:pt idx="21">
                  <c:v>0.23349524531639954</c:v>
                </c:pt>
                <c:pt idx="22">
                  <c:v>0.24031924304173358</c:v>
                </c:pt>
                <c:pt idx="23">
                  <c:v>0.24543724133573408</c:v>
                </c:pt>
                <c:pt idx="24">
                  <c:v>0.25425157173095725</c:v>
                </c:pt>
                <c:pt idx="25">
                  <c:v>0.33930117208479427</c:v>
                </c:pt>
                <c:pt idx="26">
                  <c:v>0.37498499352352033</c:v>
                </c:pt>
                <c:pt idx="27">
                  <c:v>0.37598015985846489</c:v>
                </c:pt>
                <c:pt idx="28">
                  <c:v>0.38593182320791053</c:v>
                </c:pt>
                <c:pt idx="29">
                  <c:v>0.46540296338419695</c:v>
                </c:pt>
                <c:pt idx="30">
                  <c:v>0.5716014279847087</c:v>
                </c:pt>
                <c:pt idx="31">
                  <c:v>0.6224970776861587</c:v>
                </c:pt>
                <c:pt idx="32">
                  <c:v>0.64183173790793846</c:v>
                </c:pt>
                <c:pt idx="33">
                  <c:v>0.61965374530060269</c:v>
                </c:pt>
                <c:pt idx="34">
                  <c:v>0.61098158152465731</c:v>
                </c:pt>
                <c:pt idx="35">
                  <c:v>0.58325909076548754</c:v>
                </c:pt>
                <c:pt idx="36">
                  <c:v>0.5974757526932668</c:v>
                </c:pt>
                <c:pt idx="37">
                  <c:v>0.64551780241999079</c:v>
                </c:pt>
                <c:pt idx="38">
                  <c:v>0.77432075948567169</c:v>
                </c:pt>
                <c:pt idx="39">
                  <c:v>0.91890421129118771</c:v>
                </c:pt>
                <c:pt idx="40">
                  <c:v>1.0477190155751419</c:v>
                </c:pt>
                <c:pt idx="41">
                  <c:v>1.210641961267493</c:v>
                </c:pt>
                <c:pt idx="42">
                  <c:v>1.5132609863204107</c:v>
                </c:pt>
                <c:pt idx="43">
                  <c:v>1.5278607083056888</c:v>
                </c:pt>
                <c:pt idx="44">
                  <c:v>1.3705486051875011</c:v>
                </c:pt>
                <c:pt idx="45">
                  <c:v>1.3166674564812173</c:v>
                </c:pt>
                <c:pt idx="46">
                  <c:v>1.8450257479543795</c:v>
                </c:pt>
                <c:pt idx="47">
                  <c:v>1.7869127728809266</c:v>
                </c:pt>
                <c:pt idx="48">
                  <c:v>1.917202160932612</c:v>
                </c:pt>
                <c:pt idx="49">
                  <c:v>4.0727616655609253</c:v>
                </c:pt>
                <c:pt idx="50">
                  <c:v>4.371880232521403</c:v>
                </c:pt>
                <c:pt idx="51">
                  <c:v>4.63048131298771</c:v>
                </c:pt>
                <c:pt idx="52">
                  <c:v>4.6847889615518268</c:v>
                </c:pt>
                <c:pt idx="53">
                  <c:v>4.5572655040596466</c:v>
                </c:pt>
                <c:pt idx="54">
                  <c:v>4.4268987141819096</c:v>
                </c:pt>
                <c:pt idx="55">
                  <c:v>4.2688094335450026</c:v>
                </c:pt>
                <c:pt idx="56">
                  <c:v>4.4345757116229105</c:v>
                </c:pt>
                <c:pt idx="57">
                  <c:v>4.3937738918901834</c:v>
                </c:pt>
                <c:pt idx="58">
                  <c:v>4.4934326920039158</c:v>
                </c:pt>
                <c:pt idx="59">
                  <c:v>4.7075988058003961</c:v>
                </c:pt>
                <c:pt idx="60">
                  <c:v>4.7387332954222332</c:v>
                </c:pt>
                <c:pt idx="61">
                  <c:v>4.6242891669036101</c:v>
                </c:pt>
                <c:pt idx="62">
                  <c:v>4.7088783053738972</c:v>
                </c:pt>
                <c:pt idx="63">
                  <c:v>4.6578404890531688</c:v>
                </c:pt>
                <c:pt idx="64">
                  <c:v>4.4991825419391516</c:v>
                </c:pt>
                <c:pt idx="65">
                  <c:v>4.4991825419391516</c:v>
                </c:pt>
                <c:pt idx="66">
                  <c:v>4.488520045493317</c:v>
                </c:pt>
                <c:pt idx="67">
                  <c:v>4.4949175433608168</c:v>
                </c:pt>
                <c:pt idx="68">
                  <c:v>4.3968225760591402</c:v>
                </c:pt>
                <c:pt idx="69">
                  <c:v>4.1331034972988334</c:v>
                </c:pt>
                <c:pt idx="70">
                  <c:v>4.4704498783685587</c:v>
                </c:pt>
                <c:pt idx="71">
                  <c:v>4.402920734211607</c:v>
                </c:pt>
                <c:pt idx="72">
                  <c:v>4.4327757242599439</c:v>
                </c:pt>
                <c:pt idx="73">
                  <c:v>4.260754114933814</c:v>
                </c:pt>
                <c:pt idx="74">
                  <c:v>4.3197532619340979</c:v>
                </c:pt>
                <c:pt idx="75">
                  <c:v>4.2813682747290942</c:v>
                </c:pt>
                <c:pt idx="76">
                  <c:v>4.2643082804157588</c:v>
                </c:pt>
                <c:pt idx="77">
                  <c:v>4.2230799608251983</c:v>
                </c:pt>
                <c:pt idx="78">
                  <c:v>4.1989116355479741</c:v>
                </c:pt>
                <c:pt idx="79">
                  <c:v>4.0382633557640668</c:v>
                </c:pt>
                <c:pt idx="80">
                  <c:v>3.9174217293779425</c:v>
                </c:pt>
                <c:pt idx="81">
                  <c:v>4.088021672511295</c:v>
                </c:pt>
                <c:pt idx="82">
                  <c:v>4.1896708052949174</c:v>
                </c:pt>
                <c:pt idx="83">
                  <c:v>4.2906091049821509</c:v>
                </c:pt>
                <c:pt idx="84">
                  <c:v>4.3510299181752128</c:v>
                </c:pt>
                <c:pt idx="85">
                  <c:v>4.4919754841563204</c:v>
                </c:pt>
                <c:pt idx="86">
                  <c:v>4.6405396013016151</c:v>
                </c:pt>
                <c:pt idx="87">
                  <c:v>4.7279720721574581</c:v>
                </c:pt>
                <c:pt idx="88">
                  <c:v>4.704514579976621</c:v>
                </c:pt>
                <c:pt idx="89">
                  <c:v>4.6433829336871701</c:v>
                </c:pt>
                <c:pt idx="90">
                  <c:v>4.6440937667835591</c:v>
                </c:pt>
                <c:pt idx="91">
                  <c:v>4.8430654282374501</c:v>
                </c:pt>
                <c:pt idx="92">
                  <c:v>4.8700770859002303</c:v>
                </c:pt>
                <c:pt idx="93">
                  <c:v>4.9845212144188542</c:v>
                </c:pt>
                <c:pt idx="94">
                  <c:v>5.0904353457808096</c:v>
                </c:pt>
                <c:pt idx="95">
                  <c:v>5.0698211859855302</c:v>
                </c:pt>
                <c:pt idx="96">
                  <c:v>5.1394828294316488</c:v>
                </c:pt>
                <c:pt idx="97">
                  <c:v>5.2930227782516663</c:v>
                </c:pt>
                <c:pt idx="98">
                  <c:v>5.3854310807822312</c:v>
                </c:pt>
                <c:pt idx="99">
                  <c:v>5.3761902505291754</c:v>
                </c:pt>
                <c:pt idx="100">
                  <c:v>5.2233611348055469</c:v>
                </c:pt>
                <c:pt idx="101">
                  <c:v>5.4124427384450122</c:v>
                </c:pt>
                <c:pt idx="102">
                  <c:v>5.3968044103244548</c:v>
                </c:pt>
                <c:pt idx="103">
                  <c:v>5.6413309954822601</c:v>
                </c:pt>
                <c:pt idx="104">
                  <c:v>5.761461788771995</c:v>
                </c:pt>
                <c:pt idx="105">
                  <c:v>5.8808817489653418</c:v>
                </c:pt>
                <c:pt idx="106">
                  <c:v>6.2434066281237151</c:v>
                </c:pt>
                <c:pt idx="107">
                  <c:v>5.5439468612769707</c:v>
                </c:pt>
                <c:pt idx="108">
                  <c:v>6.0074100401225774</c:v>
                </c:pt>
                <c:pt idx="109">
                  <c:v>6.3057672258553676</c:v>
                </c:pt>
                <c:pt idx="110">
                  <c:v>6.5559804757842839</c:v>
                </c:pt>
                <c:pt idx="111">
                  <c:v>6.3967538621931546</c:v>
                </c:pt>
                <c:pt idx="112">
                  <c:v>6.7817916153287197</c:v>
                </c:pt>
                <c:pt idx="113">
                  <c:v>7.1983398098126541</c:v>
                </c:pt>
                <c:pt idx="114">
                  <c:v>8.3201236849587694</c:v>
                </c:pt>
                <c:pt idx="115">
                  <c:v>8.589529428490188</c:v>
                </c:pt>
                <c:pt idx="116">
                  <c:v>8.8546701734432745</c:v>
                </c:pt>
                <c:pt idx="117">
                  <c:v>10.022568950810346</c:v>
                </c:pt>
                <c:pt idx="118">
                  <c:v>9.8057648564117095</c:v>
                </c:pt>
                <c:pt idx="119">
                  <c:v>12.078599974725929</c:v>
                </c:pt>
                <c:pt idx="120">
                  <c:v>13.448375351467469</c:v>
                </c:pt>
                <c:pt idx="121">
                  <c:v>16.05014690550658</c:v>
                </c:pt>
                <c:pt idx="122">
                  <c:v>15.822680314662108</c:v>
                </c:pt>
                <c:pt idx="123">
                  <c:v>13.796805989953553</c:v>
                </c:pt>
                <c:pt idx="124">
                  <c:v>14.72811976747859</c:v>
                </c:pt>
                <c:pt idx="125">
                  <c:v>14.976911351214728</c:v>
                </c:pt>
                <c:pt idx="126">
                  <c:v>16.654477458692693</c:v>
                </c:pt>
                <c:pt idx="127">
                  <c:v>16.096473478027356</c:v>
                </c:pt>
                <c:pt idx="128">
                  <c:v>16.935378953021825</c:v>
                </c:pt>
                <c:pt idx="129">
                  <c:v>17.440070451457995</c:v>
                </c:pt>
                <c:pt idx="130">
                  <c:v>16.903391463684322</c:v>
                </c:pt>
                <c:pt idx="131">
                  <c:v>17.369109563074588</c:v>
                </c:pt>
                <c:pt idx="132">
                  <c:v>16.942609705241207</c:v>
                </c:pt>
                <c:pt idx="133">
                  <c:v>15.759072599753576</c:v>
                </c:pt>
                <c:pt idx="134">
                  <c:v>15.510281016017437</c:v>
                </c:pt>
                <c:pt idx="135">
                  <c:v>15.862143398729977</c:v>
                </c:pt>
                <c:pt idx="136">
                  <c:v>15.421426878968816</c:v>
                </c:pt>
                <c:pt idx="137">
                  <c:v>15.37166856222159</c:v>
                </c:pt>
                <c:pt idx="138">
                  <c:v>14.614631314567339</c:v>
                </c:pt>
                <c:pt idx="139">
                  <c:v>14.330298076011751</c:v>
                </c:pt>
                <c:pt idx="140">
                  <c:v>14.607522983603449</c:v>
                </c:pt>
                <c:pt idx="141">
                  <c:v>14.653727134868731</c:v>
                </c:pt>
                <c:pt idx="142">
                  <c:v>15.703847976495119</c:v>
                </c:pt>
                <c:pt idx="143">
                  <c:v>14.420584146842323</c:v>
                </c:pt>
                <c:pt idx="144">
                  <c:v>14.165012005181186</c:v>
                </c:pt>
                <c:pt idx="145">
                  <c:v>14.001848166050614</c:v>
                </c:pt>
                <c:pt idx="146">
                  <c:v>12.196628281679462</c:v>
                </c:pt>
                <c:pt idx="147">
                  <c:v>11.38266515022273</c:v>
                </c:pt>
                <c:pt idx="148">
                  <c:v>12.571880232521407</c:v>
                </c:pt>
                <c:pt idx="149">
                  <c:v>12.88785818089913</c:v>
                </c:pt>
                <c:pt idx="150">
                  <c:v>12.597123495403284</c:v>
                </c:pt>
                <c:pt idx="151">
                  <c:v>12.597115597257766</c:v>
                </c:pt>
                <c:pt idx="152">
                  <c:v>13.405711938836763</c:v>
                </c:pt>
                <c:pt idx="153">
                  <c:v>13.810681451995073</c:v>
                </c:pt>
                <c:pt idx="154">
                  <c:v>14.28664660537706</c:v>
                </c:pt>
                <c:pt idx="155">
                  <c:v>13.781797933845134</c:v>
                </c:pt>
                <c:pt idx="156">
                  <c:v>13.828926168135723</c:v>
                </c:pt>
                <c:pt idx="157">
                  <c:v>14.5373337440369</c:v>
                </c:pt>
                <c:pt idx="158">
                  <c:v>12.932506397497868</c:v>
                </c:pt>
                <c:pt idx="159">
                  <c:v>12.965804978990935</c:v>
                </c:pt>
                <c:pt idx="160">
                  <c:v>13.394168799165957</c:v>
                </c:pt>
                <c:pt idx="161">
                  <c:v>13.622567371181248</c:v>
                </c:pt>
                <c:pt idx="162">
                  <c:v>13.622464695289548</c:v>
                </c:pt>
                <c:pt idx="163">
                  <c:v>13.888320222411778</c:v>
                </c:pt>
                <c:pt idx="164">
                  <c:v>13.680918870249267</c:v>
                </c:pt>
                <c:pt idx="165">
                  <c:v>13.188303636306198</c:v>
                </c:pt>
                <c:pt idx="166">
                  <c:v>12.861320411967272</c:v>
                </c:pt>
                <c:pt idx="167">
                  <c:v>12.868859191861752</c:v>
                </c:pt>
                <c:pt idx="168">
                  <c:v>12.672562632293939</c:v>
                </c:pt>
                <c:pt idx="169">
                  <c:v>12.63292183995198</c:v>
                </c:pt>
                <c:pt idx="170">
                  <c:v>13.063252298360347</c:v>
                </c:pt>
                <c:pt idx="171">
                  <c:v>13.078728714497839</c:v>
                </c:pt>
                <c:pt idx="172">
                  <c:v>12.745399330237262</c:v>
                </c:pt>
                <c:pt idx="173">
                  <c:v>13.029419012415886</c:v>
                </c:pt>
                <c:pt idx="174">
                  <c:v>12.572970176602535</c:v>
                </c:pt>
                <c:pt idx="175">
                  <c:v>11.533740877641932</c:v>
                </c:pt>
                <c:pt idx="176">
                  <c:v>12.075952516349162</c:v>
                </c:pt>
                <c:pt idx="177">
                  <c:v>12.125866426563045</c:v>
                </c:pt>
                <c:pt idx="178">
                  <c:v>11.64959008624775</c:v>
                </c:pt>
                <c:pt idx="179">
                  <c:v>11.268948440906076</c:v>
                </c:pt>
                <c:pt idx="180">
                  <c:v>10.731837424572712</c:v>
                </c:pt>
                <c:pt idx="181">
                  <c:v>10.687317157931318</c:v>
                </c:pt>
                <c:pt idx="182">
                  <c:v>10.368622247496289</c:v>
                </c:pt>
                <c:pt idx="183">
                  <c:v>11.539169273054688</c:v>
                </c:pt>
                <c:pt idx="184">
                  <c:v>11.249079866047452</c:v>
                </c:pt>
                <c:pt idx="185">
                  <c:v>11.191809623100497</c:v>
                </c:pt>
                <c:pt idx="186">
                  <c:v>10.975677660885225</c:v>
                </c:pt>
                <c:pt idx="187">
                  <c:v>11.183734559125519</c:v>
                </c:pt>
                <c:pt idx="188">
                  <c:v>11.51548036521025</c:v>
                </c:pt>
                <c:pt idx="189">
                  <c:v>11.666740119419963</c:v>
                </c:pt>
                <c:pt idx="190">
                  <c:v>12.066281237165516</c:v>
                </c:pt>
                <c:pt idx="191">
                  <c:v>11.883013458439962</c:v>
                </c:pt>
                <c:pt idx="192">
                  <c:v>10.965449562442741</c:v>
                </c:pt>
                <c:pt idx="193">
                  <c:v>9.4440511167977768</c:v>
                </c:pt>
                <c:pt idx="194">
                  <c:v>7.4823642308785896</c:v>
                </c:pt>
                <c:pt idx="195">
                  <c:v>6.7794205920449873</c:v>
                </c:pt>
                <c:pt idx="196">
                  <c:v>7.6209664170852669</c:v>
                </c:pt>
                <c:pt idx="197">
                  <c:v>7.8374917069472083</c:v>
                </c:pt>
                <c:pt idx="198">
                  <c:v>7.7590789182699895</c:v>
                </c:pt>
                <c:pt idx="199">
                  <c:v>7.1796788614033407</c:v>
                </c:pt>
                <c:pt idx="200">
                  <c:v>8.8858165102833837</c:v>
                </c:pt>
                <c:pt idx="201">
                  <c:v>9.1137135500584439</c:v>
                </c:pt>
                <c:pt idx="202">
                  <c:v>8.9453258774839632</c:v>
                </c:pt>
                <c:pt idx="203">
                  <c:v>8.6187565159700483</c:v>
                </c:pt>
                <c:pt idx="204">
                  <c:v>9.5267273244242254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FB1-43F6-B5A8-2830FAD47067}"/>
            </c:ext>
          </c:extLst>
        </c:ser>
        <c:ser>
          <c:idx val="1"/>
          <c:order val="1"/>
          <c:tx>
            <c:strRef>
              <c:f>'calc lined-up'!$D$2</c:f>
              <c:strCache>
                <c:ptCount val="1"/>
                <c:pt idx="0">
                  <c:v>Japan Topix</c:v>
                </c:pt>
              </c:strCache>
            </c:strRef>
          </c:tx>
          <c:spPr>
            <a:ln w="28575" cap="rnd">
              <a:gradFill>
                <a:gsLst>
                  <a:gs pos="28000">
                    <a:srgbClr val="A22C28">
                      <a:alpha val="40000"/>
                      <a:lumMod val="100000"/>
                    </a:srgbClr>
                  </a:gs>
                  <a:gs pos="35000">
                    <a:srgbClr val="A22C28"/>
                  </a:gs>
                  <a:gs pos="83000">
                    <a:srgbClr val="A22C28"/>
                  </a:gs>
                  <a:gs pos="100000">
                    <a:srgbClr val="A22C28"/>
                  </a:gs>
                </a:gsLst>
                <a:lin ang="10800000" scaled="0"/>
              </a:gradFill>
              <a:round/>
            </a:ln>
            <a:effectLst/>
          </c:spPr>
          <c:marker>
            <c:symbol val="none"/>
          </c:marker>
          <c:dLbls>
            <c:dLbl>
              <c:idx val="24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FB1-43F6-B5A8-2830FAD470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lined-up'!$A$3:$A$657</c:f>
              <c:numCache>
                <c:formatCode>m/d/yyyy</c:formatCode>
                <c:ptCount val="655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</c:numCache>
            </c:numRef>
          </c:cat>
          <c:val>
            <c:numRef>
              <c:f>'calc lined-up'!$D$3:$D$651</c:f>
              <c:numCache>
                <c:formatCode>General</c:formatCode>
                <c:ptCount val="649"/>
                <c:pt idx="97" formatCode="0%">
                  <c:v>4.9329817622500549E-2</c:v>
                </c:pt>
                <c:pt idx="98" formatCode="0%">
                  <c:v>7.5258185014282608E-2</c:v>
                </c:pt>
                <c:pt idx="99" formatCode="0%">
                  <c:v>0.12019336409580306</c:v>
                </c:pt>
                <c:pt idx="100" formatCode="0%">
                  <c:v>0.12576906174467162</c:v>
                </c:pt>
                <c:pt idx="101" formatCode="0%">
                  <c:v>0.12596132718083952</c:v>
                </c:pt>
                <c:pt idx="102" formatCode="0%">
                  <c:v>0.14609426499670408</c:v>
                </c:pt>
                <c:pt idx="103" formatCode="0%">
                  <c:v>0.1631234893430018</c:v>
                </c:pt>
                <c:pt idx="104" formatCode="0%">
                  <c:v>0.16537574159525392</c:v>
                </c:pt>
                <c:pt idx="105" formatCode="0%">
                  <c:v>0.19133157547791724</c:v>
                </c:pt>
                <c:pt idx="106" formatCode="0%">
                  <c:v>0.20352669742913676</c:v>
                </c:pt>
                <c:pt idx="107" formatCode="0%">
                  <c:v>0.21415622940013224</c:v>
                </c:pt>
                <c:pt idx="108" formatCode="0%">
                  <c:v>0.23475609756097593</c:v>
                </c:pt>
                <c:pt idx="109" formatCode="0%">
                  <c:v>0.27161612832344573</c:v>
                </c:pt>
                <c:pt idx="110" formatCode="0%">
                  <c:v>0.23255877829048588</c:v>
                </c:pt>
                <c:pt idx="111" formatCode="0%">
                  <c:v>0.23511316194243048</c:v>
                </c:pt>
                <c:pt idx="112" formatCode="0%">
                  <c:v>0.23997473082838949</c:v>
                </c:pt>
                <c:pt idx="113" formatCode="0%">
                  <c:v>0.23434410019775886</c:v>
                </c:pt>
                <c:pt idx="114" formatCode="0%">
                  <c:v>0.22676334871456838</c:v>
                </c:pt>
                <c:pt idx="115" formatCode="0%">
                  <c:v>0.22228631070094496</c:v>
                </c:pt>
                <c:pt idx="116" formatCode="0%">
                  <c:v>0.24728081740276897</c:v>
                </c:pt>
                <c:pt idx="117" formatCode="0%">
                  <c:v>0.27150626235992115</c:v>
                </c:pt>
                <c:pt idx="118" formatCode="0%">
                  <c:v>0.23330037354427624</c:v>
                </c:pt>
                <c:pt idx="119" formatCode="0%">
                  <c:v>0.23681608437706014</c:v>
                </c:pt>
                <c:pt idx="120" formatCode="0%">
                  <c:v>0.26238738738738765</c:v>
                </c:pt>
                <c:pt idx="121" formatCode="0%">
                  <c:v>0.28449791254669354</c:v>
                </c:pt>
                <c:pt idx="122" formatCode="0%">
                  <c:v>0.2852395078004839</c:v>
                </c:pt>
                <c:pt idx="123" formatCode="0%">
                  <c:v>0.24824214458360849</c:v>
                </c:pt>
                <c:pt idx="124" formatCode="0%">
                  <c:v>0.28490990990991061</c:v>
                </c:pt>
                <c:pt idx="125" formatCode="0%">
                  <c:v>0.28125686662272087</c:v>
                </c:pt>
                <c:pt idx="126" formatCode="0%">
                  <c:v>0.29853328938694856</c:v>
                </c:pt>
                <c:pt idx="127" formatCode="0%">
                  <c:v>0.2933970555921781</c:v>
                </c:pt>
                <c:pt idx="128" formatCode="0%">
                  <c:v>0.31377719182597286</c:v>
                </c:pt>
                <c:pt idx="129" formatCode="0%">
                  <c:v>0.34253460777851075</c:v>
                </c:pt>
                <c:pt idx="130" formatCode="0%">
                  <c:v>0.3624752801582074</c:v>
                </c:pt>
                <c:pt idx="131" formatCode="0%">
                  <c:v>0.35039002417051224</c:v>
                </c:pt>
                <c:pt idx="132" formatCode="0%">
                  <c:v>0.34887936717205048</c:v>
                </c:pt>
                <c:pt idx="133" formatCode="0%">
                  <c:v>0.39771478795869086</c:v>
                </c:pt>
                <c:pt idx="134" formatCode="0%">
                  <c:v>0.39381454625357093</c:v>
                </c:pt>
                <c:pt idx="135" formatCode="0%">
                  <c:v>0.45619094704460572</c:v>
                </c:pt>
                <c:pt idx="136" formatCode="0%">
                  <c:v>0.54048560755877872</c:v>
                </c:pt>
                <c:pt idx="137" formatCode="0%">
                  <c:v>0.53556910569105742</c:v>
                </c:pt>
                <c:pt idx="138" formatCode="0%">
                  <c:v>0.60994836299714383</c:v>
                </c:pt>
                <c:pt idx="139" formatCode="0%">
                  <c:v>0.62642825752581888</c:v>
                </c:pt>
                <c:pt idx="140" formatCode="0%">
                  <c:v>0.61898483849703423</c:v>
                </c:pt>
                <c:pt idx="141" formatCode="0%">
                  <c:v>0.51139859371566732</c:v>
                </c:pt>
                <c:pt idx="142" formatCode="0%">
                  <c:v>0.50939353988134517</c:v>
                </c:pt>
                <c:pt idx="143" formatCode="0%">
                  <c:v>0.52287958690397773</c:v>
                </c:pt>
                <c:pt idx="144" formatCode="0%">
                  <c:v>0.56644144144144182</c:v>
                </c:pt>
                <c:pt idx="145" formatCode="0%">
                  <c:v>0.59789057350033015</c:v>
                </c:pt>
                <c:pt idx="146" formatCode="0%">
                  <c:v>0.53790375741595287</c:v>
                </c:pt>
                <c:pt idx="147" formatCode="0%">
                  <c:v>0.46618874972533542</c:v>
                </c:pt>
                <c:pt idx="148" formatCode="0%">
                  <c:v>0.50032959789057396</c:v>
                </c:pt>
                <c:pt idx="149" formatCode="0%">
                  <c:v>0.50082399472643413</c:v>
                </c:pt>
                <c:pt idx="150" formatCode="0%">
                  <c:v>0.48113052076466767</c:v>
                </c:pt>
                <c:pt idx="151" formatCode="0%">
                  <c:v>0.44896725994287001</c:v>
                </c:pt>
                <c:pt idx="152" formatCode="0%">
                  <c:v>0.45704240826192088</c:v>
                </c:pt>
                <c:pt idx="153" formatCode="0%">
                  <c:v>0.43924412217095177</c:v>
                </c:pt>
                <c:pt idx="154" formatCode="0%">
                  <c:v>0.48239397934519923</c:v>
                </c:pt>
                <c:pt idx="155" formatCode="0%">
                  <c:v>0.58855196660074749</c:v>
                </c:pt>
                <c:pt idx="156" formatCode="0%">
                  <c:v>0.63074049659415565</c:v>
                </c:pt>
                <c:pt idx="157" formatCode="0%">
                  <c:v>0.61599099099099153</c:v>
                </c:pt>
                <c:pt idx="158" formatCode="0%">
                  <c:v>0.6265106569984622</c:v>
                </c:pt>
                <c:pt idx="159" formatCode="0%">
                  <c:v>0.6965776752362125</c:v>
                </c:pt>
                <c:pt idx="160" formatCode="0%">
                  <c:v>0.72525269171610685</c:v>
                </c:pt>
                <c:pt idx="161" formatCode="0%">
                  <c:v>0.74917600527356676</c:v>
                </c:pt>
                <c:pt idx="162" formatCode="0%">
                  <c:v>0.80215886618325705</c:v>
                </c:pt>
                <c:pt idx="163" formatCode="0%">
                  <c:v>0.8388540980004402</c:v>
                </c:pt>
                <c:pt idx="164" formatCode="0%">
                  <c:v>0.86368380575697734</c:v>
                </c:pt>
                <c:pt idx="165" formatCode="0%">
                  <c:v>0.89815425181278941</c:v>
                </c:pt>
                <c:pt idx="166" formatCode="0%">
                  <c:v>0.8828554163920026</c:v>
                </c:pt>
                <c:pt idx="167" formatCode="0%">
                  <c:v>0.88925510876730507</c:v>
                </c:pt>
                <c:pt idx="168" formatCode="0%">
                  <c:v>1.0100527356624931</c:v>
                </c:pt>
                <c:pt idx="169" formatCode="0%">
                  <c:v>1.1342562074269402</c:v>
                </c:pt>
                <c:pt idx="170" formatCode="0%">
                  <c:v>1.1317292902658767</c:v>
                </c:pt>
                <c:pt idx="171" formatCode="0%">
                  <c:v>1.3807404965941563</c:v>
                </c:pt>
                <c:pt idx="172" formatCode="0%">
                  <c:v>1.3651669962645587</c:v>
                </c:pt>
                <c:pt idx="173" formatCode="0%">
                  <c:v>1.1294770380136248</c:v>
                </c:pt>
                <c:pt idx="174" formatCode="0%">
                  <c:v>1.1783948582729087</c:v>
                </c:pt>
                <c:pt idx="175" formatCode="0%">
                  <c:v>1.0973687101735896</c:v>
                </c:pt>
                <c:pt idx="176" formatCode="0%">
                  <c:v>1.2431608437706014</c:v>
                </c:pt>
                <c:pt idx="177" formatCode="0%">
                  <c:v>1.2650516370028582</c:v>
                </c:pt>
                <c:pt idx="178" formatCode="0%">
                  <c:v>1.3633267413755239</c:v>
                </c:pt>
                <c:pt idx="179" formatCode="0%">
                  <c:v>1.4055427378598129</c:v>
                </c:pt>
                <c:pt idx="180" formatCode="0%">
                  <c:v>1.5087068776093187</c:v>
                </c:pt>
                <c:pt idx="181" formatCode="0%">
                  <c:v>1.5572950999780284</c:v>
                </c:pt>
                <c:pt idx="182" formatCode="0%">
                  <c:v>1.6843001538123503</c:v>
                </c:pt>
                <c:pt idx="183" formatCode="0%">
                  <c:v>1.7449461656778746</c:v>
                </c:pt>
                <c:pt idx="184" formatCode="0%">
                  <c:v>1.6567787299494632</c:v>
                </c:pt>
                <c:pt idx="185" formatCode="0%">
                  <c:v>1.7384915403208105</c:v>
                </c:pt>
                <c:pt idx="186" formatCode="0%">
                  <c:v>1.8191880905295563</c:v>
                </c:pt>
                <c:pt idx="187" formatCode="0%">
                  <c:v>1.7250329597890595</c:v>
                </c:pt>
                <c:pt idx="188" formatCode="0%">
                  <c:v>1.797434629751705</c:v>
                </c:pt>
                <c:pt idx="189" formatCode="0%">
                  <c:v>1.8185838277301714</c:v>
                </c:pt>
                <c:pt idx="190" formatCode="0%">
                  <c:v>1.819105691056913</c:v>
                </c:pt>
                <c:pt idx="191" formatCode="0%">
                  <c:v>1.7645847066578795</c:v>
                </c:pt>
                <c:pt idx="192" formatCode="0%">
                  <c:v>1.8759613271808413</c:v>
                </c:pt>
                <c:pt idx="193" formatCode="0%">
                  <c:v>1.860964623159747</c:v>
                </c:pt>
                <c:pt idx="194" formatCode="0%">
                  <c:v>1.9957701604043092</c:v>
                </c:pt>
                <c:pt idx="195" formatCode="0%">
                  <c:v>2.4770654801142635</c:v>
                </c:pt>
                <c:pt idx="196" formatCode="0%">
                  <c:v>2.438475060426283</c:v>
                </c:pt>
                <c:pt idx="197" formatCode="0%">
                  <c:v>2.5709459459459487</c:v>
                </c:pt>
                <c:pt idx="198" formatCode="0%">
                  <c:v>2.7333553065260414</c:v>
                </c:pt>
                <c:pt idx="199" formatCode="0%">
                  <c:v>2.9247418149857207</c:v>
                </c:pt>
                <c:pt idx="200" formatCode="0%">
                  <c:v>3.1933915622940052</c:v>
                </c:pt>
                <c:pt idx="201" formatCode="0%">
                  <c:v>3.1674357284113421</c:v>
                </c:pt>
                <c:pt idx="202" formatCode="0%">
                  <c:v>2.8671720500988833</c:v>
                </c:pt>
                <c:pt idx="203" formatCode="0%">
                  <c:v>3.0949791254669341</c:v>
                </c:pt>
                <c:pt idx="204" formatCode="0%">
                  <c:v>3.2917765326301947</c:v>
                </c:pt>
                <c:pt idx="205" formatCode="0%">
                  <c:v>3.8084212261041568</c:v>
                </c:pt>
                <c:pt idx="206" formatCode="0%">
                  <c:v>3.8765381234893459</c:v>
                </c:pt>
                <c:pt idx="207" formatCode="0%">
                  <c:v>4.1395023071852366</c:v>
                </c:pt>
                <c:pt idx="208" formatCode="0%">
                  <c:v>4.7088826631509573</c:v>
                </c:pt>
                <c:pt idx="209" formatCode="0%">
                  <c:v>4.8633542078664043</c:v>
                </c:pt>
                <c:pt idx="210" formatCode="0%">
                  <c:v>4.6006372225884435</c:v>
                </c:pt>
                <c:pt idx="211" formatCode="0%">
                  <c:v>4.5348000439463867</c:v>
                </c:pt>
                <c:pt idx="212" formatCode="0%">
                  <c:v>4.9169962645572429</c:v>
                </c:pt>
                <c:pt idx="213" formatCode="0%">
                  <c:v>4.8685179081520564</c:v>
                </c:pt>
                <c:pt idx="214" formatCode="0%">
                  <c:v>4.128488244341904</c:v>
                </c:pt>
                <c:pt idx="215" formatCode="0%">
                  <c:v>4.073170731707318</c:v>
                </c:pt>
                <c:pt idx="216" formatCode="0%">
                  <c:v>3.7402493957372016</c:v>
                </c:pt>
                <c:pt idx="217" formatCode="0%">
                  <c:v>4.2646396396396415</c:v>
                </c:pt>
                <c:pt idx="218" formatCode="0%">
                  <c:v>4.7077290705339507</c:v>
                </c:pt>
                <c:pt idx="219" formatCode="0%">
                  <c:v>4.8995275763568467</c:v>
                </c:pt>
                <c:pt idx="220" formatCode="0%">
                  <c:v>5.0135684464952783</c:v>
                </c:pt>
                <c:pt idx="221" formatCode="0%">
                  <c:v>4.846462315974513</c:v>
                </c:pt>
                <c:pt idx="222" formatCode="0%">
                  <c:v>4.9962096242584071</c:v>
                </c:pt>
                <c:pt idx="223" formatCode="0%">
                  <c:v>5.1101406284333137</c:v>
                </c:pt>
                <c:pt idx="224" formatCode="0%">
                  <c:v>4.8449241924851707</c:v>
                </c:pt>
                <c:pt idx="225" formatCode="0%">
                  <c:v>4.9090309822017169</c:v>
                </c:pt>
                <c:pt idx="226" formatCode="0%">
                  <c:v>4.9229839595693274</c:v>
                </c:pt>
                <c:pt idx="227" formatCode="0%">
                  <c:v>5.2781531531531547</c:v>
                </c:pt>
                <c:pt idx="228" formatCode="0%">
                  <c:v>5.4739343001538145</c:v>
                </c:pt>
                <c:pt idx="229" formatCode="0%">
                  <c:v>5.770023071852342</c:v>
                </c:pt>
                <c:pt idx="230" formatCode="0%">
                  <c:v>5.7216820479015622</c:v>
                </c:pt>
                <c:pt idx="231" formatCode="0%">
                  <c:v>5.7818885959129878</c:v>
                </c:pt>
                <c:pt idx="232" formatCode="0%">
                  <c:v>5.8350911887497263</c:v>
                </c:pt>
                <c:pt idx="233" formatCode="0%">
                  <c:v>5.9686332674137557</c:v>
                </c:pt>
                <c:pt idx="234" formatCode="0%">
                  <c:v>5.7275873434410034</c:v>
                </c:pt>
                <c:pt idx="235" formatCode="0%">
                  <c:v>6.2206657877389597</c:v>
                </c:pt>
                <c:pt idx="236" formatCode="0%">
                  <c:v>6.1505713030103291</c:v>
                </c:pt>
                <c:pt idx="237" formatCode="0%">
                  <c:v>6.4220500988793674</c:v>
                </c:pt>
                <c:pt idx="238" formatCode="0%">
                  <c:v>6.3957646671061319</c:v>
                </c:pt>
                <c:pt idx="239" formatCode="0%">
                  <c:v>6.7717534607778518</c:v>
                </c:pt>
                <c:pt idx="240" formatCode="0%">
                  <c:v>6.9141122830147221</c:v>
                </c:pt>
                <c:pt idx="241" formatCode="0%">
                  <c:v>6.5191441441441453</c:v>
                </c:pt>
                <c:pt idx="242" formatCode="0%">
                  <c:v>6.0466381015161508</c:v>
                </c:pt>
                <c:pt idx="243" formatCode="0%">
                  <c:v>5.118105910788838</c:v>
                </c:pt>
                <c:pt idx="244" formatCode="0%">
                  <c:v>5.0589980224126565</c:v>
                </c:pt>
                <c:pt idx="245" formatCode="0%">
                  <c:v>5.6901230498791469</c:v>
                </c:pt>
                <c:pt idx="246" formatCode="0%">
                  <c:v>5.4363876071193147</c:v>
                </c:pt>
                <c:pt idx="247" formatCode="0%">
                  <c:v>5.1869918699186988</c:v>
                </c:pt>
                <c:pt idx="248" formatCode="0%">
                  <c:v>4.4218029004614374</c:v>
                </c:pt>
                <c:pt idx="249" formatCode="0%">
                  <c:v>3.314848384970337</c:v>
                </c:pt>
                <c:pt idx="250" formatCode="0%">
                  <c:v>4.0981103054273795</c:v>
                </c:pt>
                <c:pt idx="251" formatCode="0%">
                  <c:v>3.5374917600527365</c:v>
                </c:pt>
                <c:pt idx="252" formatCode="0%">
                  <c:v>3.7622225884421017</c:v>
                </c:pt>
                <c:pt idx="253" formatCode="0%">
                  <c:v>3.6993243243243255</c:v>
                </c:pt>
                <c:pt idx="254" formatCode="0%">
                  <c:v>4.3843111404087027</c:v>
                </c:pt>
                <c:pt idx="255" formatCode="0%">
                  <c:v>4.412903757415954</c:v>
                </c:pt>
                <c:pt idx="256" formatCode="0%">
                  <c:v>4.3928257525818522</c:v>
                </c:pt>
                <c:pt idx="257" formatCode="0%">
                  <c:v>4.3965337288508035</c:v>
                </c:pt>
                <c:pt idx="258" formatCode="0%">
                  <c:v>3.9961821577675254</c:v>
                </c:pt>
                <c:pt idx="259" formatCode="0%">
                  <c:v>4.1063502526917173</c:v>
                </c:pt>
                <c:pt idx="260" formatCode="0%">
                  <c:v>3.757470885519667</c:v>
                </c:pt>
                <c:pt idx="261" formatCode="0%">
                  <c:v>4.0324104592397285</c:v>
                </c:pt>
                <c:pt idx="262" formatCode="0%">
                  <c:v>4.184162821357944</c:v>
                </c:pt>
                <c:pt idx="263" formatCode="0%">
                  <c:v>3.7552735662491763</c:v>
                </c:pt>
                <c:pt idx="264" formatCode="0%">
                  <c:v>3.7096242584047472</c:v>
                </c:pt>
                <c:pt idx="265" formatCode="0%">
                  <c:v>3.4796198637662057</c:v>
                </c:pt>
                <c:pt idx="266" formatCode="0%">
                  <c:v>3.2696385409800044</c:v>
                </c:pt>
                <c:pt idx="267" formatCode="0%">
                  <c:v>2.8961766644693476</c:v>
                </c:pt>
                <c:pt idx="268" formatCode="0%">
                  <c:v>2.6186003076246984</c:v>
                </c:pt>
                <c:pt idx="269" formatCode="0%">
                  <c:v>2.7802680729510003</c:v>
                </c:pt>
                <c:pt idx="270" formatCode="0%">
                  <c:v>2.3954076027246765</c:v>
                </c:pt>
                <c:pt idx="271" formatCode="0%">
                  <c:v>2.3488519006811694</c:v>
                </c:pt>
                <c:pt idx="272" formatCode="0%">
                  <c:v>2.8055097780707543</c:v>
                </c:pt>
                <c:pt idx="273" formatCode="0%">
                  <c:v>2.5997582948802465</c:v>
                </c:pt>
                <c:pt idx="274" formatCode="0%">
                  <c:v>2.5127169852779616</c:v>
                </c:pt>
                <c:pt idx="275" formatCode="0%">
                  <c:v>2.6347780707536805</c:v>
                </c:pt>
                <c:pt idx="276" formatCode="0%">
                  <c:v>2.5916831465611958</c:v>
                </c:pt>
                <c:pt idx="277" formatCode="0%">
                  <c:v>2.567567567567568</c:v>
                </c:pt>
                <c:pt idx="278" formatCode="0%">
                  <c:v>2.5272742254449572</c:v>
                </c:pt>
                <c:pt idx="279" formatCode="0%">
                  <c:v>2.9328444297956491</c:v>
                </c:pt>
                <c:pt idx="280" formatCode="0%">
                  <c:v>3.4517413755218636</c:v>
                </c:pt>
                <c:pt idx="281" formatCode="0%">
                  <c:v>3.495165897604922</c:v>
                </c:pt>
                <c:pt idx="282" formatCode="0%">
                  <c:v>3.3403922214897825</c:v>
                </c:pt>
                <c:pt idx="283" formatCode="0%">
                  <c:v>3.5591902878488249</c:v>
                </c:pt>
                <c:pt idx="284" formatCode="0%">
                  <c:v>3.6503241045923964</c:v>
                </c:pt>
                <c:pt idx="285" formatCode="0%">
                  <c:v>3.4667380795429574</c:v>
                </c:pt>
                <c:pt idx="286" formatCode="0%">
                  <c:v>3.4786585365853648</c:v>
                </c:pt>
                <c:pt idx="287" formatCode="0%">
                  <c:v>2.7740606460118649</c:v>
                </c:pt>
                <c:pt idx="288" formatCode="0%">
                  <c:v>2.9532794990112055</c:v>
                </c:pt>
                <c:pt idx="289" formatCode="0%">
                  <c:v>3.474895627334651</c:v>
                </c:pt>
                <c:pt idx="290" formatCode="0%">
                  <c:v>3.4817347835640513</c:v>
                </c:pt>
                <c:pt idx="291" formatCode="0%">
                  <c:v>3.2935893210283451</c:v>
                </c:pt>
                <c:pt idx="292" formatCode="0%">
                  <c:v>3.4037848824434187</c:v>
                </c:pt>
                <c:pt idx="293" formatCode="0%">
                  <c:v>3.6212370907492852</c:v>
                </c:pt>
                <c:pt idx="294" formatCode="0%">
                  <c:v>3.5960228521204121</c:v>
                </c:pt>
                <c:pt idx="295" formatCode="0%">
                  <c:v>3.4973906833662927</c:v>
                </c:pt>
                <c:pt idx="296" formatCode="0%">
                  <c:v>3.5055756976488688</c:v>
                </c:pt>
                <c:pt idx="297" formatCode="0%">
                  <c:v>3.3311634805537249</c:v>
                </c:pt>
                <c:pt idx="298" formatCode="0%">
                  <c:v>3.3525049439683592</c:v>
                </c:pt>
                <c:pt idx="299" formatCode="0%">
                  <c:v>3.1760327400571304</c:v>
                </c:pt>
                <c:pt idx="300" formatCode="0%">
                  <c:v>3.2822731267853218</c:v>
                </c:pt>
                <c:pt idx="301" formatCode="0%">
                  <c:v>3.020654801142606</c:v>
                </c:pt>
                <c:pt idx="302" formatCode="0%">
                  <c:v>2.703554163920018</c:v>
                </c:pt>
                <c:pt idx="303" formatCode="0%">
                  <c:v>2.5923148758514616</c:v>
                </c:pt>
                <c:pt idx="304" formatCode="0%">
                  <c:v>2.658042188529993</c:v>
                </c:pt>
                <c:pt idx="305" formatCode="0%">
                  <c:v>2.4446000878927703</c:v>
                </c:pt>
                <c:pt idx="306" formatCode="0%">
                  <c:v>2.2877114919797843</c:v>
                </c:pt>
                <c:pt idx="307" formatCode="0%">
                  <c:v>2.6697978466271142</c:v>
                </c:pt>
                <c:pt idx="308" formatCode="0%">
                  <c:v>2.9210613052076457</c:v>
                </c:pt>
                <c:pt idx="309" formatCode="0%">
                  <c:v>2.9501208525598765</c:v>
                </c:pt>
                <c:pt idx="310" formatCode="0%">
                  <c:v>2.875906394199077</c:v>
                </c:pt>
                <c:pt idx="311" formatCode="0%">
                  <c:v>3.0711107448912323</c:v>
                </c:pt>
                <c:pt idx="312" formatCode="0%">
                  <c:v>3.3333882663150955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FB1-43F6-B5A8-2830FAD47067}"/>
            </c:ext>
          </c:extLst>
        </c:ser>
        <c:ser>
          <c:idx val="2"/>
          <c:order val="2"/>
          <c:tx>
            <c:strRef>
              <c:f>'calc lined-up'!$F$2</c:f>
              <c:strCache>
                <c:ptCount val="1"/>
                <c:pt idx="0">
                  <c:v>Internet (Nasdaq)</c:v>
                </c:pt>
              </c:strCache>
            </c:strRef>
          </c:tx>
          <c:spPr>
            <a:ln w="28575" cap="rnd">
              <a:gradFill>
                <a:gsLst>
                  <a:gs pos="15000">
                    <a:srgbClr val="253B8D">
                      <a:alpha val="40000"/>
                    </a:srgbClr>
                  </a:gs>
                  <a:gs pos="27000">
                    <a:srgbClr val="253B8D"/>
                  </a:gs>
                  <a:gs pos="83000">
                    <a:srgbClr val="253B8D"/>
                  </a:gs>
                  <a:gs pos="100000">
                    <a:srgbClr val="253B8D"/>
                  </a:gs>
                </a:gsLst>
                <a:lin ang="10800000" scaled="0"/>
              </a:gradFill>
              <a:round/>
            </a:ln>
            <a:effectLst/>
          </c:spPr>
          <c:marker>
            <c:symbol val="none"/>
          </c:marker>
          <c:dLbls>
            <c:dLbl>
              <c:idx val="36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FB1-43F6-B5A8-2830FAD47067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lined-up'!$A$3:$A$657</c:f>
              <c:numCache>
                <c:formatCode>m/d/yyyy</c:formatCode>
                <c:ptCount val="655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</c:numCache>
            </c:numRef>
          </c:cat>
          <c:val>
            <c:numRef>
              <c:f>'calc lined-up'!$F$3:$F$651</c:f>
              <c:numCache>
                <c:formatCode>General</c:formatCode>
                <c:ptCount val="649"/>
                <c:pt idx="215" formatCode="0%">
                  <c:v>-5.6108877203835394E-2</c:v>
                </c:pt>
                <c:pt idx="216" formatCode="0%">
                  <c:v>2.2177544076709133E-2</c:v>
                </c:pt>
                <c:pt idx="217" formatCode="0%">
                  <c:v>6.6068666872873605E-2</c:v>
                </c:pt>
                <c:pt idx="218" formatCode="0%">
                  <c:v>0.13501391896071757</c:v>
                </c:pt>
                <c:pt idx="219" formatCode="0%">
                  <c:v>0.15879987627590464</c:v>
                </c:pt>
                <c:pt idx="220" formatCode="0%">
                  <c:v>0.17302814723167326</c:v>
                </c:pt>
                <c:pt idx="221" formatCode="0%">
                  <c:v>0.1454995360346425</c:v>
                </c:pt>
                <c:pt idx="222" formatCode="0%">
                  <c:v>0.22072378595731501</c:v>
                </c:pt>
                <c:pt idx="223" formatCode="0%">
                  <c:v>0.19805134549953585</c:v>
                </c:pt>
                <c:pt idx="224" formatCode="0%">
                  <c:v>0.16470770182493033</c:v>
                </c:pt>
                <c:pt idx="225" formatCode="0%">
                  <c:v>0.19922672440457756</c:v>
                </c:pt>
                <c:pt idx="226" formatCode="0%">
                  <c:v>0.18298793690071125</c:v>
                </c:pt>
                <c:pt idx="227" formatCode="0%">
                  <c:v>0.14893287967831714</c:v>
                </c:pt>
                <c:pt idx="228" formatCode="0%">
                  <c:v>0.17964738632848731</c:v>
                </c:pt>
                <c:pt idx="229" formatCode="0%">
                  <c:v>0.24126198577172908</c:v>
                </c:pt>
                <c:pt idx="230" formatCode="0%">
                  <c:v>0.2363439529848439</c:v>
                </c:pt>
                <c:pt idx="231" formatCode="0%">
                  <c:v>0.25805753170429968</c:v>
                </c:pt>
                <c:pt idx="232" formatCode="0%">
                  <c:v>0.32245592329106132</c:v>
                </c:pt>
                <c:pt idx="233" formatCode="0%">
                  <c:v>0.38004948963810747</c:v>
                </c:pt>
                <c:pt idx="234" formatCode="0%">
                  <c:v>0.34639653572533291</c:v>
                </c:pt>
                <c:pt idx="235" formatCode="0%">
                  <c:v>0.40377358490566073</c:v>
                </c:pt>
                <c:pt idx="236" formatCode="0%">
                  <c:v>0.4516857407980206</c:v>
                </c:pt>
                <c:pt idx="237" formatCode="0%">
                  <c:v>0.46278997834828361</c:v>
                </c:pt>
                <c:pt idx="238" formatCode="0%">
                  <c:v>0.40931023816888357</c:v>
                </c:pt>
                <c:pt idx="239" formatCode="0%">
                  <c:v>0.4107330652644603</c:v>
                </c:pt>
                <c:pt idx="240" formatCode="0%">
                  <c:v>0.40680482523971562</c:v>
                </c:pt>
                <c:pt idx="241" formatCode="0%">
                  <c:v>0.28614290133003428</c:v>
                </c:pt>
                <c:pt idx="242" formatCode="0%">
                  <c:v>0.31713578719455637</c:v>
                </c:pt>
                <c:pt idx="243" formatCode="0%">
                  <c:v>0.34716981132075508</c:v>
                </c:pt>
                <c:pt idx="244" formatCode="0%">
                  <c:v>0.29931951747602881</c:v>
                </c:pt>
                <c:pt idx="245" formatCode="0%">
                  <c:v>0.41964120012372463</c:v>
                </c:pt>
                <c:pt idx="246" formatCode="0%">
                  <c:v>0.42991030003093145</c:v>
                </c:pt>
                <c:pt idx="247" formatCode="0%">
                  <c:v>0.35552118775131492</c:v>
                </c:pt>
                <c:pt idx="248" formatCode="0%">
                  <c:v>0.1791215589236006</c:v>
                </c:pt>
                <c:pt idx="249" formatCode="0%">
                  <c:v>6.5604701515620478E-2</c:v>
                </c:pt>
                <c:pt idx="250" formatCode="0%">
                  <c:v>2.0228889576245246E-2</c:v>
                </c:pt>
                <c:pt idx="251" formatCode="0%">
                  <c:v>0.11060934116919308</c:v>
                </c:pt>
                <c:pt idx="252" formatCode="0%">
                  <c:v>0.15632539437055382</c:v>
                </c:pt>
                <c:pt idx="253" formatCode="0%">
                  <c:v>0.28116300649551529</c:v>
                </c:pt>
                <c:pt idx="254" formatCode="0%">
                  <c:v>0.40133003402412659</c:v>
                </c:pt>
                <c:pt idx="255" formatCode="0%">
                  <c:v>0.49180327868852491</c:v>
                </c:pt>
                <c:pt idx="256" formatCode="0%">
                  <c:v>0.49928858645221186</c:v>
                </c:pt>
                <c:pt idx="257" formatCode="0%">
                  <c:v>0.56545004639653595</c:v>
                </c:pt>
                <c:pt idx="258" formatCode="0%">
                  <c:v>0.47206928549335014</c:v>
                </c:pt>
                <c:pt idx="259" formatCode="0%">
                  <c:v>0.5528611197030624</c:v>
                </c:pt>
                <c:pt idx="260" formatCode="0%">
                  <c:v>0.62598206000618606</c:v>
                </c:pt>
                <c:pt idx="261" formatCode="0%">
                  <c:v>0.62969378286421263</c:v>
                </c:pt>
                <c:pt idx="262" formatCode="0%">
                  <c:v>0.67949273120940301</c:v>
                </c:pt>
                <c:pt idx="263" formatCode="0%">
                  <c:v>0.62047633776677991</c:v>
                </c:pt>
                <c:pt idx="264" formatCode="0%">
                  <c:v>0.81360965047943101</c:v>
                </c:pt>
                <c:pt idx="265" formatCode="0%">
                  <c:v>0.91837302814723176</c:v>
                </c:pt>
                <c:pt idx="266" formatCode="0%">
                  <c:v>0.95938756572842565</c:v>
                </c:pt>
                <c:pt idx="267" formatCode="0%">
                  <c:v>0.86752242499226706</c:v>
                </c:pt>
                <c:pt idx="268" formatCode="0%">
                  <c:v>0.78991648623569422</c:v>
                </c:pt>
                <c:pt idx="269" formatCode="0%">
                  <c:v>0.81042375502629138</c:v>
                </c:pt>
                <c:pt idx="270" formatCode="0%">
                  <c:v>0.743272502319827</c:v>
                </c:pt>
                <c:pt idx="271" formatCode="0%">
                  <c:v>0.79656665635632562</c:v>
                </c:pt>
                <c:pt idx="272" formatCode="0%">
                  <c:v>0.74178781317661624</c:v>
                </c:pt>
                <c:pt idx="273" formatCode="0%">
                  <c:v>0.80411382616764615</c:v>
                </c:pt>
                <c:pt idx="274" formatCode="0%">
                  <c:v>0.87185276832663128</c:v>
                </c:pt>
                <c:pt idx="275" formatCode="0%">
                  <c:v>1.0189607175997524</c:v>
                </c:pt>
                <c:pt idx="276" formatCode="0%">
                  <c:v>1.0938756572842561</c:v>
                </c:pt>
                <c:pt idx="277" formatCode="0%">
                  <c:v>1.1538509124652023</c:v>
                </c:pt>
                <c:pt idx="278" formatCode="0%">
                  <c:v>1.0747602845654187</c:v>
                </c:pt>
                <c:pt idx="279" formatCode="0%">
                  <c:v>1.1346427466749147</c:v>
                </c:pt>
                <c:pt idx="280" formatCode="0%">
                  <c:v>1.0458397772966284</c:v>
                </c:pt>
                <c:pt idx="281" formatCode="0%">
                  <c:v>1.1668110114444787</c:v>
                </c:pt>
                <c:pt idx="282" formatCode="0%">
                  <c:v>1.1773894215898548</c:v>
                </c:pt>
                <c:pt idx="283" formatCode="0%">
                  <c:v>1.1797092483761218</c:v>
                </c:pt>
                <c:pt idx="284" formatCode="0%">
                  <c:v>1.2976801732137337</c:v>
                </c:pt>
                <c:pt idx="285" formatCode="0%">
                  <c:v>1.3593566347046089</c:v>
                </c:pt>
                <c:pt idx="286" formatCode="0%">
                  <c:v>1.4103309619548412</c:v>
                </c:pt>
                <c:pt idx="287" formatCode="0%">
                  <c:v>1.3334364367460565</c:v>
                </c:pt>
                <c:pt idx="288" formatCode="0%">
                  <c:v>1.4027219300958862</c:v>
                </c:pt>
                <c:pt idx="289" formatCode="0%">
                  <c:v>1.475935663470461</c:v>
                </c:pt>
                <c:pt idx="290" formatCode="0%">
                  <c:v>1.4512836374884008</c:v>
                </c:pt>
                <c:pt idx="291" formatCode="0%">
                  <c:v>1.2995978966903805</c:v>
                </c:pt>
                <c:pt idx="292" formatCode="0%">
                  <c:v>1.2698422517785337</c:v>
                </c:pt>
                <c:pt idx="293" formatCode="0%">
                  <c:v>1.2740179399938136</c:v>
                </c:pt>
                <c:pt idx="294" formatCode="0%">
                  <c:v>1.1836065573770487</c:v>
                </c:pt>
                <c:pt idx="295" formatCode="0%">
                  <c:v>1.2337148159604077</c:v>
                </c:pt>
                <c:pt idx="296" formatCode="0%">
                  <c:v>1.3681410454686045</c:v>
                </c:pt>
                <c:pt idx="297" formatCode="0%">
                  <c:v>1.3640272193009584</c:v>
                </c:pt>
                <c:pt idx="298" formatCode="0%">
                  <c:v>1.4048561707392513</c:v>
                </c:pt>
                <c:pt idx="299" formatCode="0%">
                  <c:v>1.3208165790287656</c:v>
                </c:pt>
                <c:pt idx="300" formatCode="0%">
                  <c:v>1.3258892669347353</c:v>
                </c:pt>
                <c:pt idx="301" formatCode="0%">
                  <c:v>1.3359109186514075</c:v>
                </c:pt>
                <c:pt idx="302" formatCode="0%">
                  <c:v>1.4551190844416952</c:v>
                </c:pt>
                <c:pt idx="303" formatCode="0%">
                  <c:v>1.5277141973399324</c:v>
                </c:pt>
                <c:pt idx="304" formatCode="0%">
                  <c:v>1.6105165480977424</c:v>
                </c:pt>
                <c:pt idx="305" formatCode="0%">
                  <c:v>1.6742344571605328</c:v>
                </c:pt>
                <c:pt idx="306" formatCode="0%">
                  <c:v>1.8872564181874427</c:v>
                </c:pt>
                <c:pt idx="307" formatCode="0%">
                  <c:v>2.096845035570678</c:v>
                </c:pt>
                <c:pt idx="308" formatCode="0%">
                  <c:v>2.1553046705845968</c:v>
                </c:pt>
                <c:pt idx="309" formatCode="0%">
                  <c:v>2.227776059387566</c:v>
                </c:pt>
                <c:pt idx="310" formatCode="0%">
                  <c:v>2.2046396535725332</c:v>
                </c:pt>
                <c:pt idx="311" formatCode="0%">
                  <c:v>2.2762759047324468</c:v>
                </c:pt>
                <c:pt idx="312" formatCode="0%">
                  <c:v>2.2543767398700898</c:v>
                </c:pt>
                <c:pt idx="313" formatCode="0%">
                  <c:v>2.2780389730900086</c:v>
                </c:pt>
                <c:pt idx="314" formatCode="0%">
                  <c:v>2.4025672749768012</c:v>
                </c:pt>
                <c:pt idx="315" formatCode="0%">
                  <c:v>2.4066811011444478</c:v>
                </c:pt>
                <c:pt idx="316" formatCode="0%">
                  <c:v>2.6824002474481898</c:v>
                </c:pt>
                <c:pt idx="317" formatCode="0%">
                  <c:v>2.8460872254871634</c:v>
                </c:pt>
                <c:pt idx="318" formatCode="0%">
                  <c:v>2.6653881843489016</c:v>
                </c:pt>
                <c:pt idx="319" formatCode="0%">
                  <c:v>2.3424064336529535</c:v>
                </c:pt>
                <c:pt idx="320" formatCode="0%">
                  <c:v>2.5307763686978042</c:v>
                </c:pt>
                <c:pt idx="321" formatCode="0%">
                  <c:v>2.7949582431178479</c:v>
                </c:pt>
                <c:pt idx="322" formatCode="0%">
                  <c:v>2.7782554902567278</c:v>
                </c:pt>
                <c:pt idx="323" formatCode="0%">
                  <c:v>2.998175069594804</c:v>
                </c:pt>
                <c:pt idx="324" formatCode="0%">
                  <c:v>2.9932879678317357</c:v>
                </c:pt>
                <c:pt idx="325" formatCode="0%">
                  <c:v>3.2680173213733381</c:v>
                </c:pt>
                <c:pt idx="326" formatCode="0%">
                  <c:v>3.0488710176306846</c:v>
                </c:pt>
                <c:pt idx="327" formatCode="0%">
                  <c:v>2.7788431797092499</c:v>
                </c:pt>
                <c:pt idx="328" formatCode="0%">
                  <c:v>2.8996597587380153</c:v>
                </c:pt>
                <c:pt idx="329" formatCode="0%">
                  <c:v>3.3313331271265083</c:v>
                </c:pt>
                <c:pt idx="330" formatCode="0%">
                  <c:v>3.4604701515620171</c:v>
                </c:pt>
                <c:pt idx="331" formatCode="0%">
                  <c:v>3.9298175069594814</c:v>
                </c:pt>
                <c:pt idx="332" formatCode="0%">
                  <c:v>3.9097432725023209</c:v>
                </c:pt>
                <c:pt idx="333" formatCode="0%">
                  <c:v>4.2140117537890527</c:v>
                </c:pt>
                <c:pt idx="334" formatCode="0%">
                  <c:v>3.9291988864831442</c:v>
                </c:pt>
                <c:pt idx="335" formatCode="0%">
                  <c:v>3.9506650170120645</c:v>
                </c:pt>
                <c:pt idx="336" formatCode="0%">
                  <c:v>3.8572533250850611</c:v>
                </c:pt>
                <c:pt idx="337" formatCode="0%">
                  <c:v>4.0088462728116312</c:v>
                </c:pt>
                <c:pt idx="338" formatCode="0%">
                  <c:v>4.476368697803899</c:v>
                </c:pt>
                <c:pt idx="339" formatCode="0%">
                  <c:v>4.6779461800185613</c:v>
                </c:pt>
                <c:pt idx="340" formatCode="0%">
                  <c:v>4.7791834209712363</c:v>
                </c:pt>
                <c:pt idx="341" formatCode="0%">
                  <c:v>4.5022270337148171</c:v>
                </c:pt>
                <c:pt idx="342" formatCode="0%">
                  <c:v>4.860624806681102</c:v>
                </c:pt>
                <c:pt idx="343" formatCode="0%">
                  <c:v>4.7914939684503572</c:v>
                </c:pt>
                <c:pt idx="344" formatCode="0%">
                  <c:v>3.637333745746985</c:v>
                </c:pt>
                <c:pt idx="345" formatCode="0%">
                  <c:v>4.2392205381998149</c:v>
                </c:pt>
                <c:pt idx="346" formatCode="0%">
                  <c:v>4.4790906278997848</c:v>
                </c:pt>
                <c:pt idx="347" formatCode="0%">
                  <c:v>5.030126817197651</c:v>
                </c:pt>
                <c:pt idx="348" formatCode="0%">
                  <c:v>5.782214661305292</c:v>
                </c:pt>
                <c:pt idx="349" formatCode="0%">
                  <c:v>6.7509743272502352</c:v>
                </c:pt>
                <c:pt idx="350" formatCode="0%">
                  <c:v>6.0771110423755061</c:v>
                </c:pt>
                <c:pt idx="351" formatCode="0%">
                  <c:v>6.6133622022888998</c:v>
                </c:pt>
                <c:pt idx="352" formatCode="0%">
                  <c:v>6.8652953912774546</c:v>
                </c:pt>
                <c:pt idx="353" formatCode="0%">
                  <c:v>6.6415712960099009</c:v>
                </c:pt>
                <c:pt idx="354" formatCode="0%">
                  <c:v>7.3084441695020139</c:v>
                </c:pt>
                <c:pt idx="355" formatCode="0%">
                  <c:v>7.1611197030621732</c:v>
                </c:pt>
                <c:pt idx="356" formatCode="0%">
                  <c:v>7.4730900092793107</c:v>
                </c:pt>
                <c:pt idx="357" formatCode="0%">
                  <c:v>7.4941540364986121</c:v>
                </c:pt>
                <c:pt idx="358" formatCode="0%">
                  <c:v>8.1754716981132116</c:v>
                </c:pt>
                <c:pt idx="359" formatCode="0%">
                  <c:v>9.3190844416950238</c:v>
                </c:pt>
                <c:pt idx="360" formatCode="0%">
                  <c:v>11.586792452830194</c:v>
                </c:pt>
                <c:pt idx="361" formatCode="0%">
                  <c:v>11.187905969687602</c:v>
                </c:pt>
                <c:pt idx="362" formatCode="0%">
                  <c:v>13.527343025054135</c:v>
                </c:pt>
                <c:pt idx="363" formatCode="0%">
                  <c:v>13.144231364058157</c:v>
                </c:pt>
                <c:pt idx="364" formatCode="0%">
                  <c:v>10.94141664089082</c:v>
                </c:pt>
                <c:pt idx="365" formatCode="0%">
                  <c:v>9.519362820909377</c:v>
                </c:pt>
                <c:pt idx="366" formatCode="0%">
                  <c:v>11.267584287039908</c:v>
                </c:pt>
                <c:pt idx="367" formatCode="0%">
                  <c:v>10.651685740798026</c:v>
                </c:pt>
                <c:pt idx="368" formatCode="0%">
                  <c:v>12.010671203216836</c:v>
                </c:pt>
                <c:pt idx="369" formatCode="0%">
                  <c:v>10.360408289514391</c:v>
                </c:pt>
                <c:pt idx="370" formatCode="0%">
                  <c:v>9.4226105784101524</c:v>
                </c:pt>
                <c:pt idx="371" formatCode="0%">
                  <c:v>7.0356634704608769</c:v>
                </c:pt>
                <c:pt idx="372" formatCode="0%">
                  <c:v>6.6415712960099027</c:v>
                </c:pt>
                <c:pt idx="373" formatCode="0%">
                  <c:v>7.5763377667800871</c:v>
                </c:pt>
                <c:pt idx="374" formatCode="0%">
                  <c:v>5.6558304979894887</c:v>
                </c:pt>
                <c:pt idx="375" formatCode="0%">
                  <c:v>4.6921125889266984</c:v>
                </c:pt>
                <c:pt idx="376" formatCode="0%">
                  <c:v>5.5457469842251825</c:v>
                </c:pt>
                <c:pt idx="377" formatCode="0%">
                  <c:v>5.5279616455304712</c:v>
                </c:pt>
                <c:pt idx="378" formatCode="0%">
                  <c:v>5.68493659140118</c:v>
                </c:pt>
                <c:pt idx="379" formatCode="0%">
                  <c:v>5.2701206309928912</c:v>
                </c:pt>
                <c:pt idx="380" formatCode="0%">
                  <c:v>4.5843798329724761</c:v>
                </c:pt>
                <c:pt idx="381" formatCode="0%">
                  <c:v>3.6359418496752278</c:v>
                </c:pt>
                <c:pt idx="382" formatCode="0%">
                  <c:v>4.2279616455304714</c:v>
                </c:pt>
                <c:pt idx="383" formatCode="0%">
                  <c:v>4.9714815960408343</c:v>
                </c:pt>
                <c:pt idx="384" formatCode="0%">
                  <c:v>5.0327868852459074</c:v>
                </c:pt>
                <c:pt idx="385" formatCode="0%">
                  <c:v>4.9821527992576611</c:v>
                </c:pt>
                <c:pt idx="386" formatCode="0%">
                  <c:v>4.3556758428704043</c:v>
                </c:pt>
                <c:pt idx="387" formatCode="0%">
                  <c:v>4.7078564800494949</c:v>
                </c:pt>
                <c:pt idx="388" formatCode="0%">
                  <c:v>4.2218682338385456</c:v>
                </c:pt>
                <c:pt idx="389" formatCode="0%">
                  <c:v>3.9976183111661046</c:v>
                </c:pt>
                <c:pt idx="390" formatCode="0%">
                  <c:v>3.5258583359109226</c:v>
                </c:pt>
                <c:pt idx="391" formatCode="0%">
                  <c:v>3.1084441695020137</c:v>
                </c:pt>
                <c:pt idx="392" formatCode="0%">
                  <c:v>3.0669656665635667</c:v>
                </c:pt>
                <c:pt idx="393" formatCode="0%">
                  <c:v>2.6253015774822179</c:v>
                </c:pt>
                <c:pt idx="394" formatCode="0%">
                  <c:v>3.1130528920507308</c:v>
                </c:pt>
                <c:pt idx="395" formatCode="0%">
                  <c:v>3.5740179399938174</c:v>
                </c:pt>
                <c:pt idx="396" formatCode="0%">
                  <c:v>3.1308691617692581</c:v>
                </c:pt>
                <c:pt idx="397" formatCode="0%">
                  <c:v>3.0857098669966012</c:v>
                </c:pt>
                <c:pt idx="398" formatCode="0%">
                  <c:v>3.1370862975564524</c:v>
                </c:pt>
                <c:pt idx="399" formatCode="0%">
                  <c:v>3.1483761212496173</c:v>
                </c:pt>
                <c:pt idx="400" formatCode="0%">
                  <c:v>3.5292607485307803</c:v>
                </c:pt>
                <c:pt idx="401" formatCode="0%">
                  <c:v>3.9363130219610323</c:v>
                </c:pt>
                <c:pt idx="402" formatCode="0%">
                  <c:v>4.0194865450046455</c:v>
                </c:pt>
                <c:pt idx="403" formatCode="0%">
                  <c:v>4.3665944942777664</c:v>
                </c:pt>
                <c:pt idx="404" formatCode="0%">
                  <c:v>4.599907206928556</c:v>
                </c:pt>
                <c:pt idx="405" formatCode="0%">
                  <c:v>4.5271883699350512</c:v>
                </c:pt>
                <c:pt idx="406" formatCode="0%">
                  <c:v>4.9765233529229889</c:v>
                </c:pt>
                <c:pt idx="407" formatCode="0%">
                  <c:v>5.0632848747293604</c:v>
                </c:pt>
                <c:pt idx="408" formatCode="0%">
                  <c:v>5.1966285184039656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FB1-43F6-B5A8-2830FAD47067}"/>
            </c:ext>
          </c:extLst>
        </c:ser>
        <c:ser>
          <c:idx val="3"/>
          <c:order val="3"/>
          <c:tx>
            <c:strRef>
              <c:f>'calc lined-up'!$H$2</c:f>
              <c:strCache>
                <c:ptCount val="1"/>
                <c:pt idx="0">
                  <c:v>EM + Commodities</c:v>
                </c:pt>
              </c:strCache>
            </c:strRef>
          </c:tx>
          <c:spPr>
            <a:ln w="28575" cap="rnd">
              <a:gradFill>
                <a:gsLst>
                  <a:gs pos="39000">
                    <a:srgbClr val="7D2E68">
                      <a:alpha val="40000"/>
                    </a:srgbClr>
                  </a:gs>
                  <a:gs pos="48000">
                    <a:srgbClr val="7D2E68"/>
                  </a:gs>
                  <a:gs pos="83000">
                    <a:srgbClr val="7D2E68"/>
                  </a:gs>
                  <a:gs pos="100000">
                    <a:srgbClr val="7D2E68"/>
                  </a:gs>
                </a:gsLst>
                <a:lin ang="10800000" scaled="0"/>
              </a:gradFill>
              <a:round/>
            </a:ln>
            <a:effectLst/>
          </c:spPr>
          <c:marker>
            <c:symbol val="none"/>
          </c:marker>
          <c:dLbls>
            <c:dLbl>
              <c:idx val="462"/>
              <c:layout>
                <c:manualLayout>
                  <c:x val="-2.4691358024691357E-2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FB1-43F6-B5A8-2830FAD47067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lined-up'!$A$3:$A$657</c:f>
              <c:numCache>
                <c:formatCode>m/d/yyyy</c:formatCode>
                <c:ptCount val="655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</c:numCache>
            </c:numRef>
          </c:cat>
          <c:val>
            <c:numRef>
              <c:f>'calc lined-up'!$H$3:$H$651</c:f>
              <c:numCache>
                <c:formatCode>General</c:formatCode>
                <c:ptCount val="649"/>
                <c:pt idx="360" formatCode="0.00%">
                  <c:v>8.705113007606391E-2</c:v>
                </c:pt>
                <c:pt idx="361" formatCode="0.00%">
                  <c:v>0.12642350804048852</c:v>
                </c:pt>
                <c:pt idx="362" formatCode="0.00%">
                  <c:v>0.16898362458574734</c:v>
                </c:pt>
                <c:pt idx="363" formatCode="0.00%">
                  <c:v>0.16402100967378164</c:v>
                </c:pt>
                <c:pt idx="364" formatCode="0.00%">
                  <c:v>0.10281941145641316</c:v>
                </c:pt>
                <c:pt idx="365" formatCode="0.00%">
                  <c:v>0.13601545067755905</c:v>
                </c:pt>
                <c:pt idx="366" formatCode="0.00%">
                  <c:v>0.19097189602953057</c:v>
                </c:pt>
                <c:pt idx="367" formatCode="0.00%">
                  <c:v>0.12402757701649197</c:v>
                </c:pt>
                <c:pt idx="368" formatCode="0.00%">
                  <c:v>0.20359965685343662</c:v>
                </c:pt>
                <c:pt idx="369" formatCode="0.00%">
                  <c:v>0.16105688832718346</c:v>
                </c:pt>
                <c:pt idx="370" formatCode="0.00%">
                  <c:v>0.11804769715836344</c:v>
                </c:pt>
                <c:pt idx="371" formatCode="0.00%">
                  <c:v>0.12467530220580247</c:v>
                </c:pt>
                <c:pt idx="372" formatCode="0.00%">
                  <c:v>8.1055051055335281E-2</c:v>
                </c:pt>
                <c:pt idx="373" formatCode="0.00%">
                  <c:v>0.13641121016337393</c:v>
                </c:pt>
                <c:pt idx="374" formatCode="0.00%">
                  <c:v>0.10318434716926017</c:v>
                </c:pt>
                <c:pt idx="375" formatCode="0.00%">
                  <c:v>4.5163451015758638E-2</c:v>
                </c:pt>
                <c:pt idx="376" formatCode="0.00%">
                  <c:v>0.10712846418414457</c:v>
                </c:pt>
                <c:pt idx="377" formatCode="0.00%">
                  <c:v>9.7573795003559671E-2</c:v>
                </c:pt>
                <c:pt idx="378" formatCode="0.00%">
                  <c:v>6.1145052231112218E-2</c:v>
                </c:pt>
                <c:pt idx="379" formatCode="0.00%">
                  <c:v>3.3023053673969238E-2</c:v>
                </c:pt>
                <c:pt idx="380" formatCode="0.00%">
                  <c:v>3.7900088838487889E-2</c:v>
                </c:pt>
                <c:pt idx="381" formatCode="0.00%">
                  <c:v>-7.5060162677106246E-2</c:v>
                </c:pt>
                <c:pt idx="382" formatCode="0.00%">
                  <c:v>-8.0232037643938492E-2</c:v>
                </c:pt>
                <c:pt idx="383" formatCode="0.00%">
                  <c:v>-5.5867484825422198E-2</c:v>
                </c:pt>
                <c:pt idx="384" formatCode="0.00%">
                  <c:v>-3.5698776022227208E-2</c:v>
                </c:pt>
                <c:pt idx="385" formatCode="0.00%">
                  <c:v>-3.269706312250753E-2</c:v>
                </c:pt>
                <c:pt idx="386" formatCode="0.00%">
                  <c:v>-3.5952720819575346E-3</c:v>
                </c:pt>
                <c:pt idx="387" formatCode="0.00%">
                  <c:v>8.0654751510470912E-2</c:v>
                </c:pt>
                <c:pt idx="388" formatCode="0.00%">
                  <c:v>8.7919135618888644E-2</c:v>
                </c:pt>
                <c:pt idx="389" formatCode="0.00%">
                  <c:v>6.3053928206594001E-2</c:v>
                </c:pt>
                <c:pt idx="390" formatCode="0.00%">
                  <c:v>4.9450613576131064E-2</c:v>
                </c:pt>
                <c:pt idx="391" formatCode="0.00%">
                  <c:v>2.2101523770428622E-2</c:v>
                </c:pt>
                <c:pt idx="392" formatCode="0.00%">
                  <c:v>6.5673252648063896E-2</c:v>
                </c:pt>
                <c:pt idx="393" formatCode="0.00%">
                  <c:v>4.4415364770782839E-2</c:v>
                </c:pt>
                <c:pt idx="394" formatCode="0.00%">
                  <c:v>4.6398451542347063E-2</c:v>
                </c:pt>
                <c:pt idx="395" formatCode="0.00%">
                  <c:v>7.1469853216067192E-2</c:v>
                </c:pt>
                <c:pt idx="396" formatCode="0.00%">
                  <c:v>0.11024481775346318</c:v>
                </c:pt>
                <c:pt idx="397" formatCode="0.00%">
                  <c:v>0.17253377369357109</c:v>
                </c:pt>
                <c:pt idx="398" formatCode="0.00%">
                  <c:v>0.22143764653233799</c:v>
                </c:pt>
                <c:pt idx="399" formatCode="0.00%">
                  <c:v>0.11658791225971682</c:v>
                </c:pt>
                <c:pt idx="400" formatCode="0.00%">
                  <c:v>0.11529544384118651</c:v>
                </c:pt>
                <c:pt idx="401" formatCode="0.00%">
                  <c:v>0.2052983049036628</c:v>
                </c:pt>
                <c:pt idx="402" formatCode="0.00%">
                  <c:v>0.24643828580733473</c:v>
                </c:pt>
                <c:pt idx="403" formatCode="0.00%">
                  <c:v>0.2866160395342906</c:v>
                </c:pt>
                <c:pt idx="404" formatCode="0.00%">
                  <c:v>0.35484586174641386</c:v>
                </c:pt>
                <c:pt idx="405" formatCode="0.00%">
                  <c:v>0.33930010567744767</c:v>
                </c:pt>
                <c:pt idx="406" formatCode="0.00%">
                  <c:v>0.40043577379663242</c:v>
                </c:pt>
                <c:pt idx="407" formatCode="0.00%">
                  <c:v>0.43311428415482844</c:v>
                </c:pt>
                <c:pt idx="408" formatCode="0.00%">
                  <c:v>0.52551876176163581</c:v>
                </c:pt>
                <c:pt idx="409" formatCode="0.00%">
                  <c:v>0.56017695097431508</c:v>
                </c:pt>
                <c:pt idx="410" formatCode="0.00%">
                  <c:v>0.66291007545364999</c:v>
                </c:pt>
                <c:pt idx="411" formatCode="0.00%">
                  <c:v>0.69942043691305245</c:v>
                </c:pt>
                <c:pt idx="412" formatCode="0.00%">
                  <c:v>0.68637050831462165</c:v>
                </c:pt>
                <c:pt idx="413" formatCode="0.00%">
                  <c:v>0.7399905325457089</c:v>
                </c:pt>
                <c:pt idx="414" formatCode="0.00%">
                  <c:v>0.72115836813237411</c:v>
                </c:pt>
                <c:pt idx="415" formatCode="0.00%">
                  <c:v>0.80757107773747761</c:v>
                </c:pt>
                <c:pt idx="416" formatCode="0.00%">
                  <c:v>0.82168240131415915</c:v>
                </c:pt>
                <c:pt idx="417" formatCode="0.00%">
                  <c:v>0.9845472540293787</c:v>
                </c:pt>
                <c:pt idx="418" formatCode="0.00%">
                  <c:v>1.0795244120897229</c:v>
                </c:pt>
                <c:pt idx="419" formatCode="0.00%">
                  <c:v>1.1095578397526551</c:v>
                </c:pt>
                <c:pt idx="420" formatCode="0.00%">
                  <c:v>1.0326344806127321</c:v>
                </c:pt>
                <c:pt idx="421" formatCode="0.00%">
                  <c:v>1.1330586275333387</c:v>
                </c:pt>
                <c:pt idx="422" formatCode="0.00%">
                  <c:v>1.30433746664446</c:v>
                </c:pt>
                <c:pt idx="423" formatCode="0.00%">
                  <c:v>1.4224321060389982</c:v>
                </c:pt>
                <c:pt idx="424" formatCode="0.00%">
                  <c:v>1.3236499695141197</c:v>
                </c:pt>
                <c:pt idx="425" formatCode="0.00%">
                  <c:v>1.3466479227727639</c:v>
                </c:pt>
                <c:pt idx="426" formatCode="0.00%">
                  <c:v>1.5174999905876825</c:v>
                </c:pt>
                <c:pt idx="427" formatCode="0.00%">
                  <c:v>1.6673289728521101</c:v>
                </c:pt>
                <c:pt idx="428" formatCode="0.00%">
                  <c:v>1.8917998029580945</c:v>
                </c:pt>
                <c:pt idx="429" formatCode="0.00%">
                  <c:v>1.9962426877157098</c:v>
                </c:pt>
                <c:pt idx="430" formatCode="0.00%">
                  <c:v>1.7846016863183323</c:v>
                </c:pt>
                <c:pt idx="431" formatCode="0.00%">
                  <c:v>1.840732009588756</c:v>
                </c:pt>
                <c:pt idx="432" formatCode="0.00%">
                  <c:v>2.0141842969820729</c:v>
                </c:pt>
                <c:pt idx="433" formatCode="0.00%">
                  <c:v>2.2629110018513416</c:v>
                </c:pt>
                <c:pt idx="434" formatCode="0.00%">
                  <c:v>2.1533471242693518</c:v>
                </c:pt>
                <c:pt idx="435" formatCode="0.00%">
                  <c:v>2.2297596162942668</c:v>
                </c:pt>
                <c:pt idx="436" formatCode="0.00%">
                  <c:v>2.464975762258574</c:v>
                </c:pt>
                <c:pt idx="437" formatCode="0.00%">
                  <c:v>2.3344018993275402</c:v>
                </c:pt>
                <c:pt idx="438" formatCode="0.00%">
                  <c:v>2.3892795468150254</c:v>
                </c:pt>
                <c:pt idx="439" formatCode="0.00%">
                  <c:v>2.4828727087201585</c:v>
                </c:pt>
                <c:pt idx="440" formatCode="0.00%">
                  <c:v>2.4323489990149687</c:v>
                </c:pt>
                <c:pt idx="441" formatCode="0.00%">
                  <c:v>2.2707971951527739</c:v>
                </c:pt>
                <c:pt idx="442" formatCode="0.00%">
                  <c:v>2.3257710256089084</c:v>
                </c:pt>
                <c:pt idx="443" formatCode="0.00%">
                  <c:v>2.5440746017906477</c:v>
                </c:pt>
                <c:pt idx="444" formatCode="0.00%">
                  <c:v>2.4964953609099991</c:v>
                </c:pt>
                <c:pt idx="445" formatCode="0.00%">
                  <c:v>2.4249610346245927</c:v>
                </c:pt>
                <c:pt idx="446" formatCode="0.00%">
                  <c:v>2.549719234955298</c:v>
                </c:pt>
                <c:pt idx="447" formatCode="0.00%">
                  <c:v>2.6124184658254199</c:v>
                </c:pt>
                <c:pt idx="448" formatCode="0.00%">
                  <c:v>2.7458067396710675</c:v>
                </c:pt>
                <c:pt idx="449" formatCode="0.00%">
                  <c:v>2.8254211728476415</c:v>
                </c:pt>
                <c:pt idx="450" formatCode="0.00%">
                  <c:v>2.9550653294126454</c:v>
                </c:pt>
                <c:pt idx="451" formatCode="0.00%">
                  <c:v>3.0696426293564163</c:v>
                </c:pt>
                <c:pt idx="452" formatCode="0.00%">
                  <c:v>2.9958525873727586</c:v>
                </c:pt>
                <c:pt idx="453" formatCode="0.00%">
                  <c:v>3.3867355747134775</c:v>
                </c:pt>
                <c:pt idx="454" formatCode="0.00%">
                  <c:v>3.8630507573211297</c:v>
                </c:pt>
                <c:pt idx="455" formatCode="0.00%">
                  <c:v>3.6502385139243065</c:v>
                </c:pt>
                <c:pt idx="456" formatCode="0.00%">
                  <c:v>3.8435144387332896</c:v>
                </c:pt>
                <c:pt idx="457" formatCode="0.00%">
                  <c:v>3.6457768364457381</c:v>
                </c:pt>
                <c:pt idx="458" formatCode="0.00%">
                  <c:v>4.1016311259541176</c:v>
                </c:pt>
                <c:pt idx="459" formatCode="0.00%">
                  <c:v>3.9857739367729113</c:v>
                </c:pt>
                <c:pt idx="460" formatCode="0.00%">
                  <c:v>4.3872805324904682</c:v>
                </c:pt>
                <c:pt idx="461" formatCode="0.00%">
                  <c:v>4.8009322460725548</c:v>
                </c:pt>
                <c:pt idx="462" formatCode="0.00%">
                  <c:v>5.0652362390580414</c:v>
                </c:pt>
                <c:pt idx="463" formatCode="0.00%">
                  <c:v>4.5555805175231088</c:v>
                </c:pt>
                <c:pt idx="464" formatCode="0.00%">
                  <c:v>4.2078078079179217</c:v>
                </c:pt>
                <c:pt idx="465" formatCode="0.00%">
                  <c:v>3.564718885174357</c:v>
                </c:pt>
                <c:pt idx="466" formatCode="0.00%">
                  <c:v>2.5499631920928283</c:v>
                </c:pt>
                <c:pt idx="467" formatCode="0.00%">
                  <c:v>2.2719527660613759</c:v>
                </c:pt>
                <c:pt idx="468" formatCode="0.00%">
                  <c:v>2.1116160647104132</c:v>
                </c:pt>
                <c:pt idx="469" formatCode="0.00%">
                  <c:v>1.8984784996007851</c:v>
                </c:pt>
                <c:pt idx="470" formatCode="0.00%">
                  <c:v>1.7821633126369325</c:v>
                </c:pt>
                <c:pt idx="471" formatCode="0.00%">
                  <c:v>2.0273874716383169</c:v>
                </c:pt>
                <c:pt idx="472" formatCode="0.00%">
                  <c:v>2.1541545815016616</c:v>
                </c:pt>
                <c:pt idx="473" formatCode="0.00%">
                  <c:v>2.5613571955264254</c:v>
                </c:pt>
                <c:pt idx="474" formatCode="0.00%">
                  <c:v>2.5905112769007808</c:v>
                </c:pt>
                <c:pt idx="475" formatCode="0.00%">
                  <c:v>2.7553246663397175</c:v>
                </c:pt>
                <c:pt idx="476" formatCode="0.00%">
                  <c:v>2.69990855907393</c:v>
                </c:pt>
                <c:pt idx="477" formatCode="0.00%">
                  <c:v>2.8102079306616456</c:v>
                </c:pt>
                <c:pt idx="478" formatCode="0.00%">
                  <c:v>2.9669887997349171</c:v>
                </c:pt>
                <c:pt idx="479" formatCode="0.00%">
                  <c:v>3.1335220682158154</c:v>
                </c:pt>
                <c:pt idx="480" formatCode="0.00%">
                  <c:v>3.1631042314027287</c:v>
                </c:pt>
                <c:pt idx="481" formatCode="0.00%">
                  <c:v>2.8990741982310055</c:v>
                </c:pt>
                <c:pt idx="482" formatCode="0.00%">
                  <c:v>2.9887593810406514</c:v>
                </c:pt>
                <c:pt idx="483" formatCode="0.00%">
                  <c:v>3.1293987606800471</c:v>
                </c:pt>
                <c:pt idx="484" formatCode="0.00%">
                  <c:v>3.3037710094000841</c:v>
                </c:pt>
                <c:pt idx="485" formatCode="0.00%">
                  <c:v>2.9127547910179703</c:v>
                </c:pt>
                <c:pt idx="486" formatCode="0.00%">
                  <c:v>2.8667967285985059</c:v>
                </c:pt>
                <c:pt idx="487" formatCode="0.00%">
                  <c:v>3.1068673629959784</c:v>
                </c:pt>
                <c:pt idx="488" formatCode="0.00%">
                  <c:v>3.0249224533156167</c:v>
                </c:pt>
                <c:pt idx="489" formatCode="0.00%">
                  <c:v>3.3295111120985177</c:v>
                </c:pt>
                <c:pt idx="490" formatCode="0.00%">
                  <c:v>3.4142545573731184</c:v>
                </c:pt>
                <c:pt idx="491" formatCode="0.00%">
                  <c:v>3.3687827894952687</c:v>
                </c:pt>
                <c:pt idx="492" formatCode="0.00%">
                  <c:v>3.6934960568218682</c:v>
                </c:pt>
                <c:pt idx="493" formatCode="0.00%">
                  <c:v>3.8213614266608857</c:v>
                </c:pt>
                <c:pt idx="494" formatCode="0.00%">
                  <c:v>3.8996983406550108</c:v>
                </c:pt>
                <c:pt idx="495" formatCode="0.00%">
                  <c:v>4.0731507398261284</c:v>
                </c:pt>
                <c:pt idx="496" formatCode="0.00%">
                  <c:v>4.2755410342717521</c:v>
                </c:pt>
                <c:pt idx="497" formatCode="0.00%">
                  <c:v>4.0730655607028519</c:v>
                </c:pt>
                <c:pt idx="498" formatCode="0.00%">
                  <c:v>3.948259641175798</c:v>
                </c:pt>
                <c:pt idx="499" formatCode="0.00%">
                  <c:v>4.0277587154842927</c:v>
                </c:pt>
                <c:pt idx="500" formatCode="0.00%">
                  <c:v>3.7485719234336878</c:v>
                </c:pt>
                <c:pt idx="501" formatCode="0.00%">
                  <c:v>3.1746614735160508</c:v>
                </c:pt>
                <c:pt idx="502" formatCode="0.00%">
                  <c:v>3.5244916086587956</c:v>
                </c:pt>
                <c:pt idx="503" formatCode="0.00%">
                  <c:v>3.4476945725355366</c:v>
                </c:pt>
                <c:pt idx="504" formatCode="0.00%">
                  <c:v>3.3692866352407673</c:v>
                </c:pt>
                <c:pt idx="505" formatCode="0.00%">
                  <c:v>3.623876289159484</c:v>
                </c:pt>
                <c:pt idx="506" formatCode="0.00%">
                  <c:v>3.8495378210486164</c:v>
                </c:pt>
                <c:pt idx="507" formatCode="0.00%">
                  <c:v>3.7485990911846452</c:v>
                </c:pt>
                <c:pt idx="508" formatCode="0.00%">
                  <c:v>3.7041600888043087</c:v>
                </c:pt>
                <c:pt idx="509" formatCode="0.00%">
                  <c:v>3.2014142462573503</c:v>
                </c:pt>
                <c:pt idx="510" formatCode="0.00%">
                  <c:v>3.2985346691988049</c:v>
                </c:pt>
                <c:pt idx="511" formatCode="0.00%">
                  <c:v>3.4681034187049979</c:v>
                </c:pt>
                <c:pt idx="512" formatCode="0.00%">
                  <c:v>3.6432260701865644</c:v>
                </c:pt>
                <c:pt idx="513" formatCode="0.00%">
                  <c:v>3.7022103904271955</c:v>
                </c:pt>
                <c:pt idx="514" formatCode="0.00%">
                  <c:v>3.5924300055147627</c:v>
                </c:pt>
                <c:pt idx="515" formatCode="0.00%">
                  <c:v>3.6615026796084562</c:v>
                </c:pt>
                <c:pt idx="516" formatCode="0.00%">
                  <c:v>3.7106215672306413</c:v>
                </c:pt>
                <c:pt idx="517" formatCode="0.00%">
                  <c:v>3.8003898317628382</c:v>
                </c:pt>
                <c:pt idx="518" formatCode="0.00%">
                  <c:v>3.6686479882369492</c:v>
                </c:pt>
                <c:pt idx="519" formatCode="0.00%">
                  <c:v>3.6519644660526196</c:v>
                </c:pt>
                <c:pt idx="520" formatCode="0.00%">
                  <c:v>3.5410840682378955</c:v>
                </c:pt>
                <c:pt idx="521" formatCode="0.00%">
                  <c:v>3.4680462992046097</c:v>
                </c:pt>
                <c:pt idx="522" formatCode="0.00%">
                  <c:v>3.3531740865940245</c:v>
                </c:pt>
                <c:pt idx="523" formatCode="0.00%">
                  <c:v>3.4865436744821885</c:v>
                </c:pt>
                <c:pt idx="524" formatCode="0.00%">
                  <c:v>3.563555213509221</c:v>
                </c:pt>
                <c:pt idx="525" formatCode="0.00%">
                  <c:v>3.5694546457356626</c:v>
                </c:pt>
                <c:pt idx="526" formatCode="0.00%">
                  <c:v>3.6273398728903823</c:v>
                </c:pt>
                <c:pt idx="527" formatCode="0.00%">
                  <c:v>3.5949326516922531</c:v>
                </c:pt>
                <c:pt idx="528" formatCode="0.00%">
                  <c:v>3.5944561350964959</c:v>
                </c:pt>
                <c:pt idx="529" formatCode="0.00%">
                  <c:v>3.4260163507709041</c:v>
                </c:pt>
                <c:pt idx="530" formatCode="0.00%">
                  <c:v>3.6103507504623589</c:v>
                </c:pt>
                <c:pt idx="531" formatCode="0.00%">
                  <c:v>3.6719836229498219</c:v>
                </c:pt>
                <c:pt idx="532" formatCode="0.00%">
                  <c:v>3.6975366135287127</c:v>
                </c:pt>
                <c:pt idx="533" formatCode="0.00%">
                  <c:v>3.7659442504545959</c:v>
                </c:pt>
                <c:pt idx="534" formatCode="0.00%">
                  <c:v>3.8946746242891166</c:v>
                </c:pt>
                <c:pt idx="535" formatCode="0.00%">
                  <c:v>3.7882493952465852</c:v>
                </c:pt>
                <c:pt idx="536" formatCode="0.00%">
                  <c:v>3.7893336545304983</c:v>
                </c:pt>
                <c:pt idx="537" formatCode="0.00%">
                  <c:v>3.5075867108029781</c:v>
                </c:pt>
                <c:pt idx="538" formatCode="0.00%">
                  <c:v>3.3832218382686143</c:v>
                </c:pt>
                <c:pt idx="539" formatCode="0.00%">
                  <c:v>3.1119779657082267</c:v>
                </c:pt>
                <c:pt idx="540" formatCode="0.00%">
                  <c:v>2.7617030361437021</c:v>
                </c:pt>
                <c:pt idx="541" formatCode="0.00%">
                  <c:v>2.6449754993091354</c:v>
                </c:pt>
                <c:pt idx="542" formatCode="0.00%">
                  <c:v>2.7726083890835049</c:v>
                </c:pt>
                <c:pt idx="543" formatCode="0.00%">
                  <c:v>2.6299995459836509</c:v>
                </c:pt>
                <c:pt idx="544" formatCode="0.00%">
                  <c:v>2.8603839850317554</c:v>
                </c:pt>
                <c:pt idx="545" formatCode="0.00%">
                  <c:v>2.7589662551722638</c:v>
                </c:pt>
                <c:pt idx="546" formatCode="0.00%">
                  <c:v>2.7172258146353538</c:v>
                </c:pt>
                <c:pt idx="547" formatCode="0.00%">
                  <c:v>2.4073803498672732</c:v>
                </c:pt>
                <c:pt idx="548" formatCode="0.00%">
                  <c:v>2.2748437358893598</c:v>
                </c:pt>
                <c:pt idx="549" formatCode="0.00%">
                  <c:v>2.1242611732921626</c:v>
                </c:pt>
                <c:pt idx="550" formatCode="0.00%">
                  <c:v>2.2338321584274787</c:v>
                </c:pt>
                <c:pt idx="551" formatCode="0.00%">
                  <c:v>2.0719697713299516</c:v>
                </c:pt>
                <c:pt idx="552" formatCode="0.00%">
                  <c:v>1.9561373605186489</c:v>
                </c:pt>
                <c:pt idx="553" formatCode="0.00%">
                  <c:v>1.7904536641677935</c:v>
                </c:pt>
                <c:pt idx="554" formatCode="0.00%">
                  <c:v>1.766814907325049</c:v>
                </c:pt>
                <c:pt idx="555" formatCode="0.00%">
                  <c:v>1.9923667927662345</c:v>
                </c:pt>
                <c:pt idx="556" formatCode="0.00%">
                  <c:v>2.0990435346554746</c:v>
                </c:pt>
                <c:pt idx="557" formatCode="0.00%">
                  <c:v>2.0705041564877855</c:v>
                </c:pt>
                <c:pt idx="558" formatCode="0.00%">
                  <c:v>2.1477209649977644</c:v>
                </c:pt>
                <c:pt idx="559" formatCode="0.00%">
                  <c:v>2.1116630518666399</c:v>
                </c:pt>
                <c:pt idx="560" formatCode="0.00%">
                  <c:v>2.1624949912054507</c:v>
                </c:pt>
                <c:pt idx="561" formatCode="0.00%">
                  <c:v>2.2396817009311829</c:v>
                </c:pt>
                <c:pt idx="562" formatCode="0.00%">
                  <c:v>2.2336888070554242</c:v>
                </c:pt>
                <c:pt idx="563" formatCode="0.00%">
                  <c:v>2.1850805447112318</c:v>
                </c:pt>
                <c:pt idx="564" formatCode="0.00%">
                  <c:v>2.2399818969271825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FB1-43F6-B5A8-2830FAD47067}"/>
            </c:ext>
          </c:extLst>
        </c:ser>
        <c:ser>
          <c:idx val="4"/>
          <c:order val="4"/>
          <c:tx>
            <c:strRef>
              <c:f>'calc lined-up'!$J$2</c:f>
              <c:strCache>
                <c:ptCount val="1"/>
                <c:pt idx="0">
                  <c:v>US Tech (Nasdaq 100)</c:v>
                </c:pt>
              </c:strCache>
            </c:strRef>
          </c:tx>
          <c:spPr>
            <a:ln w="28575" cap="rnd">
              <a:solidFill>
                <a:srgbClr val="009BD2"/>
              </a:solidFill>
              <a:round/>
            </a:ln>
            <a:effectLst/>
          </c:spPr>
          <c:marker>
            <c:symbol val="none"/>
          </c:marker>
          <c:dLbls>
            <c:dLbl>
              <c:idx val="648"/>
              <c:layout>
                <c:manualLayout>
                  <c:x val="1.6221930592009333E-3"/>
                  <c:y val="-5.634368620589093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1,804%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4FB1-43F6-B5A8-2830FAD47067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'calc lined-up'!$A$3:$A$657</c:f>
              <c:numCache>
                <c:formatCode>m/d/yyyy</c:formatCode>
                <c:ptCount val="655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</c:numCache>
            </c:numRef>
          </c:cat>
          <c:val>
            <c:numRef>
              <c:f>'calc lined-up'!$J$3:$J$657</c:f>
              <c:numCache>
                <c:formatCode>General</c:formatCode>
                <c:ptCount val="655"/>
                <c:pt idx="469" formatCode="0%">
                  <c:v>-2.5747588424437251E-2</c:v>
                </c:pt>
                <c:pt idx="470" formatCode="0%">
                  <c:v>-7.6479099678456675E-2</c:v>
                </c:pt>
                <c:pt idx="471" formatCode="0%">
                  <c:v>2.30948553054664E-2</c:v>
                </c:pt>
                <c:pt idx="472" formatCode="0%">
                  <c:v>0.1535128617363346</c:v>
                </c:pt>
                <c:pt idx="473" formatCode="0%">
                  <c:v>0.18916398713826377</c:v>
                </c:pt>
                <c:pt idx="474" formatCode="0%">
                  <c:v>0.22396302250803868</c:v>
                </c:pt>
                <c:pt idx="475" formatCode="0%">
                  <c:v>0.32876205787781387</c:v>
                </c:pt>
                <c:pt idx="476" formatCode="0%">
                  <c:v>0.34833601286173677</c:v>
                </c:pt>
                <c:pt idx="477" formatCode="0%">
                  <c:v>0.42648713826366591</c:v>
                </c:pt>
                <c:pt idx="478" formatCode="0%">
                  <c:v>0.38377813504823188</c:v>
                </c:pt>
                <c:pt idx="479" formatCode="0%">
                  <c:v>0.46860932475884276</c:v>
                </c:pt>
                <c:pt idx="480" formatCode="0%">
                  <c:v>0.54613344051446977</c:v>
                </c:pt>
                <c:pt idx="481" formatCode="0%">
                  <c:v>0.44729099678456619</c:v>
                </c:pt>
                <c:pt idx="482" formatCode="0%">
                  <c:v>0.51365755627009668</c:v>
                </c:pt>
                <c:pt idx="483" formatCode="0%">
                  <c:v>0.63023311897106149</c:v>
                </c:pt>
                <c:pt idx="484" formatCode="0%">
                  <c:v>0.66609324758842492</c:v>
                </c:pt>
                <c:pt idx="485" formatCode="0%">
                  <c:v>0.54440514469453416</c:v>
                </c:pt>
                <c:pt idx="486" formatCode="0%">
                  <c:v>0.4506913183279746</c:v>
                </c:pt>
                <c:pt idx="487" formatCode="0%">
                  <c:v>0.55518488745980732</c:v>
                </c:pt>
                <c:pt idx="488" formatCode="0%">
                  <c:v>0.47635048231511257</c:v>
                </c:pt>
                <c:pt idx="489" formatCode="0%">
                  <c:v>0.66932475884244358</c:v>
                </c:pt>
                <c:pt idx="490" formatCode="0%">
                  <c:v>0.775418006430868</c:v>
                </c:pt>
                <c:pt idx="491" formatCode="0%">
                  <c:v>0.77266077170418002</c:v>
                </c:pt>
                <c:pt idx="492" formatCode="0%">
                  <c:v>0.85758842443729888</c:v>
                </c:pt>
                <c:pt idx="493" formatCode="0%">
                  <c:v>0.91156752411575503</c:v>
                </c:pt>
                <c:pt idx="494" formatCode="0%">
                  <c:v>0.97140675241157481</c:v>
                </c:pt>
                <c:pt idx="495" formatCode="0%">
                  <c:v>0.96197749196141413</c:v>
                </c:pt>
                <c:pt idx="496" formatCode="0%">
                  <c:v>1.0171221864951763</c:v>
                </c:pt>
                <c:pt idx="497" formatCode="0%">
                  <c:v>0.99356913183279683</c:v>
                </c:pt>
                <c:pt idx="498" formatCode="0%">
                  <c:v>0.95472668810289329</c:v>
                </c:pt>
                <c:pt idx="499" formatCode="0%">
                  <c:v>0.98729099678456533</c:v>
                </c:pt>
                <c:pt idx="500" formatCode="0%">
                  <c:v>0.8881672025723466</c:v>
                </c:pt>
                <c:pt idx="501" formatCode="0%">
                  <c:v>0.8027652733118964</c:v>
                </c:pt>
                <c:pt idx="502" formatCode="0%">
                  <c:v>0.98990353697749134</c:v>
                </c:pt>
                <c:pt idx="503" formatCode="0%">
                  <c:v>0.9395337620578772</c:v>
                </c:pt>
                <c:pt idx="504" formatCode="0%">
                  <c:v>0.92556270096462967</c:v>
                </c:pt>
                <c:pt idx="505" formatCode="0%">
                  <c:v>1.0869855305466234</c:v>
                </c:pt>
                <c:pt idx="506" formatCode="0%">
                  <c:v>1.2220739549839226</c:v>
                </c:pt>
                <c:pt idx="507" formatCode="0%">
                  <c:v>1.3346302250803856</c:v>
                </c:pt>
                <c:pt idx="508" formatCode="0%">
                  <c:v>1.3090032154340832</c:v>
                </c:pt>
                <c:pt idx="509" formatCode="0%">
                  <c:v>1.1442202572347262</c:v>
                </c:pt>
                <c:pt idx="510" formatCode="0%">
                  <c:v>1.2228376205787779</c:v>
                </c:pt>
                <c:pt idx="511" formatCode="0%">
                  <c:v>1.2465353697749193</c:v>
                </c:pt>
                <c:pt idx="512" formatCode="0%">
                  <c:v>1.3620257234726685</c:v>
                </c:pt>
                <c:pt idx="513" formatCode="0%">
                  <c:v>1.3863987138263658</c:v>
                </c:pt>
                <c:pt idx="514" formatCode="0%">
                  <c:v>1.2588022508038579</c:v>
                </c:pt>
                <c:pt idx="515" formatCode="0%">
                  <c:v>1.2910369774919608</c:v>
                </c:pt>
                <c:pt idx="516" formatCode="0%">
                  <c:v>1.278914790996784</c:v>
                </c:pt>
                <c:pt idx="517" formatCode="0%">
                  <c:v>1.3396382636655946</c:v>
                </c:pt>
                <c:pt idx="518" formatCode="0%">
                  <c:v>1.3510932475884241</c:v>
                </c:pt>
                <c:pt idx="519" formatCode="0%">
                  <c:v>1.421414790996784</c:v>
                </c:pt>
                <c:pt idx="520" formatCode="0%">
                  <c:v>1.4818247588424431</c:v>
                </c:pt>
                <c:pt idx="521" formatCode="0%">
                  <c:v>1.5687620578778128</c:v>
                </c:pt>
                <c:pt idx="522" formatCode="0%">
                  <c:v>1.5088906752411568</c:v>
                </c:pt>
                <c:pt idx="523" formatCode="0%">
                  <c:v>1.666583601286173</c:v>
                </c:pt>
                <c:pt idx="524" formatCode="0%">
                  <c:v>1.6589630225080381</c:v>
                </c:pt>
                <c:pt idx="525" formatCode="0%">
                  <c:v>1.7852250803858518</c:v>
                </c:pt>
                <c:pt idx="526" formatCode="0%">
                  <c:v>1.9248231511254015</c:v>
                </c:pt>
                <c:pt idx="527" formatCode="0%">
                  <c:v>2.0283279742765266</c:v>
                </c:pt>
                <c:pt idx="528" formatCode="0%">
                  <c:v>2.1202170418006427</c:v>
                </c:pt>
                <c:pt idx="529" formatCode="0%">
                  <c:v>2.0606350482315108</c:v>
                </c:pt>
                <c:pt idx="530" formatCode="0%">
                  <c:v>2.2187620578778131</c:v>
                </c:pt>
                <c:pt idx="531" formatCode="0%">
                  <c:v>2.1332154340836009</c:v>
                </c:pt>
                <c:pt idx="532" formatCode="0%">
                  <c:v>2.1227170418006427</c:v>
                </c:pt>
                <c:pt idx="533" formatCode="0%">
                  <c:v>2.2648553054662379</c:v>
                </c:pt>
                <c:pt idx="534" formatCode="0%">
                  <c:v>2.365651125401929</c:v>
                </c:pt>
                <c:pt idx="535" formatCode="0%">
                  <c:v>2.4050080385852088</c:v>
                </c:pt>
                <c:pt idx="536" formatCode="0%">
                  <c:v>2.5786012861736332</c:v>
                </c:pt>
                <c:pt idx="537" formatCode="0%">
                  <c:v>2.5517282958199359</c:v>
                </c:pt>
                <c:pt idx="538" formatCode="0%">
                  <c:v>2.6481350482315107</c:v>
                </c:pt>
                <c:pt idx="539" formatCode="0%">
                  <c:v>2.8137299035369772</c:v>
                </c:pt>
                <c:pt idx="540" formatCode="0%">
                  <c:v>2.7256511254019293</c:v>
                </c:pt>
                <c:pt idx="541" formatCode="0%">
                  <c:v>2.6501848874598073</c:v>
                </c:pt>
                <c:pt idx="542" formatCode="0%">
                  <c:v>2.9146061093247595</c:v>
                </c:pt>
                <c:pt idx="543" formatCode="0%">
                  <c:v>2.8234565916398719</c:v>
                </c:pt>
                <c:pt idx="544" formatCode="0%">
                  <c:v>2.8956109324758854</c:v>
                </c:pt>
                <c:pt idx="545" formatCode="0%">
                  <c:v>2.9857717041800655</c:v>
                </c:pt>
                <c:pt idx="546" formatCode="0%">
                  <c:v>2.8901768488745994</c:v>
                </c:pt>
                <c:pt idx="547" formatCode="0%">
                  <c:v>3.062146302250806</c:v>
                </c:pt>
                <c:pt idx="548" formatCode="0%">
                  <c:v>2.7915112540192948</c:v>
                </c:pt>
                <c:pt idx="549" formatCode="0%">
                  <c:v>2.7102491961414814</c:v>
                </c:pt>
                <c:pt idx="550" formatCode="0%">
                  <c:v>3.1273874598070766</c:v>
                </c:pt>
                <c:pt idx="551" formatCode="0%">
                  <c:v>3.1503135048231528</c:v>
                </c:pt>
                <c:pt idx="552" formatCode="0%">
                  <c:v>3.0889308681672043</c:v>
                </c:pt>
                <c:pt idx="553" formatCode="0%">
                  <c:v>2.8111816720257248</c:v>
                </c:pt>
                <c:pt idx="554" formatCode="0%">
                  <c:v>2.7503054662379438</c:v>
                </c:pt>
                <c:pt idx="555" formatCode="0%">
                  <c:v>3.0047749196141487</c:v>
                </c:pt>
                <c:pt idx="556" formatCode="0%">
                  <c:v>2.8797427652733125</c:v>
                </c:pt>
                <c:pt idx="557" formatCode="0%">
                  <c:v>3.0525080385852092</c:v>
                </c:pt>
                <c:pt idx="558" formatCode="0%">
                  <c:v>2.9591559485530552</c:v>
                </c:pt>
                <c:pt idx="559" formatCode="0%">
                  <c:v>3.2414790996784575</c:v>
                </c:pt>
                <c:pt idx="560" formatCode="0%">
                  <c:v>3.287210610932477</c:v>
                </c:pt>
                <c:pt idx="561" formatCode="0%">
                  <c:v>3.3830546623794229</c:v>
                </c:pt>
                <c:pt idx="562" formatCode="0%">
                  <c:v>3.3179581993569141</c:v>
                </c:pt>
                <c:pt idx="563" formatCode="0%">
                  <c:v>3.3366077170418009</c:v>
                </c:pt>
                <c:pt idx="564" formatCode="0%">
                  <c:v>3.3863665594855314</c:v>
                </c:pt>
                <c:pt idx="565" formatCode="0%">
                  <c:v>3.6164710610932485</c:v>
                </c:pt>
                <c:pt idx="566" formatCode="0%">
                  <c:v>3.8181752411575571</c:v>
                </c:pt>
                <c:pt idx="567" formatCode="0%">
                  <c:v>3.9168167202572359</c:v>
                </c:pt>
                <c:pt idx="568" formatCode="0%">
                  <c:v>4.0524115755627017</c:v>
                </c:pt>
                <c:pt idx="569" formatCode="0%">
                  <c:v>4.248408360128618</c:v>
                </c:pt>
                <c:pt idx="570" formatCode="0%">
                  <c:v>4.122588424437299</c:v>
                </c:pt>
                <c:pt idx="571" formatCode="0%">
                  <c:v>4.3362540192926042</c:v>
                </c:pt>
                <c:pt idx="572" formatCode="0%">
                  <c:v>4.4447588424437292</c:v>
                </c:pt>
                <c:pt idx="573" formatCode="0%">
                  <c:v>4.4384887459807061</c:v>
                </c:pt>
                <c:pt idx="574" formatCode="0%">
                  <c:v>4.6860610932475879</c:v>
                </c:pt>
                <c:pt idx="575" formatCode="0%">
                  <c:v>4.8033762057877807</c:v>
                </c:pt>
                <c:pt idx="576" formatCode="0%">
                  <c:v>4.8334967845659156</c:v>
                </c:pt>
                <c:pt idx="577" formatCode="0%">
                  <c:v>5.3410289389067511</c:v>
                </c:pt>
                <c:pt idx="578" formatCode="0%">
                  <c:v>5.2639389067524105</c:v>
                </c:pt>
                <c:pt idx="579" formatCode="0%">
                  <c:v>5.0174276527331179</c:v>
                </c:pt>
                <c:pt idx="580" formatCode="0%">
                  <c:v>5.0421141479099658</c:v>
                </c:pt>
                <c:pt idx="581" formatCode="0%">
                  <c:v>5.3851527331189688</c:v>
                </c:pt>
                <c:pt idx="582" formatCode="0%">
                  <c:v>5.4548954983922808</c:v>
                </c:pt>
                <c:pt idx="583" formatCode="0%">
                  <c:v>5.6330466237942103</c:v>
                </c:pt>
                <c:pt idx="584" formatCode="0%">
                  <c:v>6.0312942122186479</c:v>
                </c:pt>
                <c:pt idx="585" formatCode="0%">
                  <c:v>6.0108922829581974</c:v>
                </c:pt>
                <c:pt idx="586" formatCode="0%">
                  <c:v>5.4065514469453371</c:v>
                </c:pt>
                <c:pt idx="587" formatCode="0%">
                  <c:v>5.4007958199356914</c:v>
                </c:pt>
                <c:pt idx="588" formatCode="0%">
                  <c:v>4.8356511254019292</c:v>
                </c:pt>
                <c:pt idx="589" formatCode="0%">
                  <c:v>5.3700562700964634</c:v>
                </c:pt>
                <c:pt idx="590" formatCode="0%">
                  <c:v>5.557057877813504</c:v>
                </c:pt>
                <c:pt idx="591" formatCode="0%">
                  <c:v>5.8212700964630226</c:v>
                </c:pt>
                <c:pt idx="592" formatCode="0%">
                  <c:v>6.1962540192926046</c:v>
                </c:pt>
                <c:pt idx="593" formatCode="0%">
                  <c:v>5.6028536977491976</c:v>
                </c:pt>
                <c:pt idx="594" formatCode="0%">
                  <c:v>6.1109405144694549</c:v>
                </c:pt>
                <c:pt idx="595" formatCode="0%">
                  <c:v>6.2789790996784571</c:v>
                </c:pt>
                <c:pt idx="596" formatCode="0%">
                  <c:v>6.1434887459807079</c:v>
                </c:pt>
                <c:pt idx="597" formatCode="0%">
                  <c:v>6.202596463022509</c:v>
                </c:pt>
                <c:pt idx="598" formatCode="0%">
                  <c:v>6.5173392282958202</c:v>
                </c:pt>
                <c:pt idx="599" formatCode="0%">
                  <c:v>6.825747588424437</c:v>
                </c:pt>
                <c:pt idx="600" formatCode="0%">
                  <c:v>7.1382475884244361</c:v>
                </c:pt>
                <c:pt idx="601" formatCode="0%">
                  <c:v>7.382837620578778</c:v>
                </c:pt>
                <c:pt idx="602" formatCode="0%">
                  <c:v>6.8986012861736334</c:v>
                </c:pt>
                <c:pt idx="603" formatCode="0%">
                  <c:v>6.3004983922829574</c:v>
                </c:pt>
                <c:pt idx="604" formatCode="0%">
                  <c:v>7.4125482315112521</c:v>
                </c:pt>
                <c:pt idx="605" formatCode="0%">
                  <c:v>7.9434003215434075</c:v>
                </c:pt>
                <c:pt idx="606" formatCode="0%">
                  <c:v>8.5129019292604493</c:v>
                </c:pt>
                <c:pt idx="607" formatCode="0%">
                  <c:v>9.2175643086816716</c:v>
                </c:pt>
                <c:pt idx="608" formatCode="0%">
                  <c:v>10.357861736334405</c:v>
                </c:pt>
                <c:pt idx="609" formatCode="0%">
                  <c:v>9.7138424437299022</c:v>
                </c:pt>
                <c:pt idx="610" formatCode="0%">
                  <c:v>9.3751286173633428</c:v>
                </c:pt>
                <c:pt idx="611" formatCode="0%">
                  <c:v>10.527282958199356</c:v>
                </c:pt>
                <c:pt idx="612" formatCode="0%">
                  <c:v>11.115988745980706</c:v>
                </c:pt>
                <c:pt idx="613" formatCode="0%">
                  <c:v>11.154999999999999</c:v>
                </c:pt>
                <c:pt idx="614" formatCode="0%">
                  <c:v>11.150337620578778</c:v>
                </c:pt>
                <c:pt idx="615" formatCode="0%">
                  <c:v>11.32927652733119</c:v>
                </c:pt>
                <c:pt idx="616" formatCode="0%">
                  <c:v>12.058665594855304</c:v>
                </c:pt>
                <c:pt idx="617" formatCode="0%">
                  <c:v>11.906511254019293</c:v>
                </c:pt>
                <c:pt idx="618" formatCode="0%">
                  <c:v>12.732403536977493</c:v>
                </c:pt>
                <c:pt idx="619" formatCode="0%">
                  <c:v>13.119252411575561</c:v>
                </c:pt>
                <c:pt idx="620" formatCode="0%">
                  <c:v>13.719598070739551</c:v>
                </c:pt>
                <c:pt idx="621" formatCode="0%">
                  <c:v>12.882628617363345</c:v>
                </c:pt>
                <c:pt idx="622" formatCode="0%">
                  <c:v>13.984702572347269</c:v>
                </c:pt>
                <c:pt idx="623" formatCode="0%">
                  <c:v>14.266937299035369</c:v>
                </c:pt>
                <c:pt idx="624" formatCode="0%">
                  <c:v>14.448504823151126</c:v>
                </c:pt>
                <c:pt idx="625" formatCode="0%">
                  <c:v>13.13712218649518</c:v>
                </c:pt>
                <c:pt idx="626" formatCode="0%">
                  <c:v>12.494606109324762</c:v>
                </c:pt>
                <c:pt idx="627" formatCode="0%">
                  <c:v>13.072443729903538</c:v>
                </c:pt>
                <c:pt idx="628" formatCode="0%">
                  <c:v>11.194887459807077</c:v>
                </c:pt>
                <c:pt idx="629" formatCode="0%">
                  <c:v>11.008030546623797</c:v>
                </c:pt>
                <c:pt idx="630" formatCode="0%">
                  <c:v>9.9339389067524131</c:v>
                </c:pt>
                <c:pt idx="631" formatCode="0%">
                  <c:v>11.311929260450164</c:v>
                </c:pt>
                <c:pt idx="632" formatCode="0%">
                  <c:v>10.682709003215436</c:v>
                </c:pt>
                <c:pt idx="633" formatCode="0%">
                  <c:v>9.4504823151125397</c:v>
                </c:pt>
                <c:pt idx="634" formatCode="0%">
                  <c:v>9.8692202572347263</c:v>
                </c:pt>
                <c:pt idx="635" formatCode="0%">
                  <c:v>10.479614147909968</c:v>
                </c:pt>
                <c:pt idx="636" formatCode="0%">
                  <c:v>9.4457958199356913</c:v>
                </c:pt>
                <c:pt idx="637" formatCode="0%">
                  <c:v>10.560080385852091</c:v>
                </c:pt>
                <c:pt idx="638" formatCode="0%">
                  <c:v>10.517049839228296</c:v>
                </c:pt>
                <c:pt idx="639" formatCode="0%">
                  <c:v>11.615683279742766</c:v>
                </c:pt>
                <c:pt idx="640" formatCode="0%">
                  <c:v>11.681157556270099</c:v>
                </c:pt>
                <c:pt idx="641" formatCode="0%">
                  <c:v>12.662025723472672</c:v>
                </c:pt>
                <c:pt idx="642" formatCode="0%">
                  <c:v>13.556615755627011</c:v>
                </c:pt>
                <c:pt idx="643" formatCode="0%">
                  <c:v>14.115546623794215</c:v>
                </c:pt>
                <c:pt idx="644" formatCode="0%">
                  <c:v>13.888577170418007</c:v>
                </c:pt>
                <c:pt idx="645" formatCode="0%">
                  <c:v>13.140618971061095</c:v>
                </c:pt>
                <c:pt idx="646" formatCode="0%">
                  <c:v>12.852692926045018</c:v>
                </c:pt>
                <c:pt idx="647" formatCode="0%">
                  <c:v>14.351406752411579</c:v>
                </c:pt>
                <c:pt idx="648" formatCode="0%">
                  <c:v>15.20451768488746</c:v>
                </c:pt>
                <c:pt idx="649" formatCode="0%">
                  <c:v>15.510739549839229</c:v>
                </c:pt>
                <c:pt idx="650" formatCode="0%">
                  <c:v>16.403641479099679</c:v>
                </c:pt>
                <c:pt idx="651" formatCode="0%">
                  <c:v>16.617757234726689</c:v>
                </c:pt>
                <c:pt idx="652" formatCode="0%">
                  <c:v>15.83728295819936</c:v>
                </c:pt>
                <c:pt idx="653" formatCode="0%">
                  <c:v>16.91</c:v>
                </c:pt>
                <c:pt idx="654" formatCode="0%">
                  <c:v>18.04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FB1-43F6-B5A8-2830FAD47067}"/>
            </c:ext>
          </c:extLst>
        </c:ser>
        <c:ser>
          <c:idx val="5"/>
          <c:order val="5"/>
          <c:tx>
            <c:strRef>
              <c:f>'calc lined-up'!$L$2</c:f>
              <c:strCache>
                <c:ptCount val="1"/>
                <c:pt idx="0">
                  <c:v>Return to Tangibles</c:v>
                </c:pt>
              </c:strCache>
            </c:strRef>
          </c:tx>
          <c:spPr>
            <a:ln w="28575" cap="rnd">
              <a:solidFill>
                <a:srgbClr val="013622">
                  <a:lumMod val="90000"/>
                  <a:lumOff val="10000"/>
                </a:srgbClr>
              </a:solidFill>
              <a:round/>
            </a:ln>
            <a:effectLst/>
          </c:spPr>
          <c:marker>
            <c:symbol val="none"/>
          </c:marker>
          <c:dLbls>
            <c:dLbl>
              <c:idx val="654"/>
              <c:layout>
                <c:manualLayout>
                  <c:x val="1.0038397978030524E-2"/>
                  <c:y val="-4.16666666666667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FB1-43F6-B5A8-2830FAD47067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en-US"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lined-up'!$A$3:$A$657</c:f>
              <c:numCache>
                <c:formatCode>m/d/yyyy</c:formatCode>
                <c:ptCount val="655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</c:numCache>
            </c:numRef>
          </c:cat>
          <c:val>
            <c:numRef>
              <c:f>'calc lined-up'!$L$3:$L$657</c:f>
              <c:numCache>
                <c:formatCode>General</c:formatCode>
                <c:ptCount val="655"/>
                <c:pt idx="613" formatCode="0.00%">
                  <c:v>4.9441186066450503E-2</c:v>
                </c:pt>
                <c:pt idx="614" formatCode="0.00%">
                  <c:v>0.16049733049057768</c:v>
                </c:pt>
                <c:pt idx="615" formatCode="0.00%">
                  <c:v>0.13549979640406562</c:v>
                </c:pt>
                <c:pt idx="616" formatCode="0.00%">
                  <c:v>0.22895817051981426</c:v>
                </c:pt>
                <c:pt idx="617" formatCode="0.00%">
                  <c:v>0.25994875958228669</c:v>
                </c:pt>
                <c:pt idx="618" formatCode="0.00%">
                  <c:v>0.31403749705987227</c:v>
                </c:pt>
                <c:pt idx="619" formatCode="0.00%">
                  <c:v>0.33472385562645557</c:v>
                </c:pt>
                <c:pt idx="620" formatCode="0.00%">
                  <c:v>0.30400186144854069</c:v>
                </c:pt>
                <c:pt idx="621" formatCode="0.00%">
                  <c:v>0.38267638868866505</c:v>
                </c:pt>
                <c:pt idx="622" formatCode="0.00%">
                  <c:v>0.46283096985009764</c:v>
                </c:pt>
                <c:pt idx="623" formatCode="0.00%">
                  <c:v>0.3045001024302525</c:v>
                </c:pt>
                <c:pt idx="624" formatCode="0.00%">
                  <c:v>0.40353523474231823</c:v>
                </c:pt>
                <c:pt idx="625" formatCode="0.00%">
                  <c:v>0.56681816227481119</c:v>
                </c:pt>
                <c:pt idx="626" formatCode="0.00%">
                  <c:v>0.70428816032737163</c:v>
                </c:pt>
                <c:pt idx="627" formatCode="0.00%">
                  <c:v>0.86846792162694575</c:v>
                </c:pt>
                <c:pt idx="628" formatCode="0.00%">
                  <c:v>0.96412715514515934</c:v>
                </c:pt>
                <c:pt idx="629" formatCode="0.00%">
                  <c:v>1.0637030180251945</c:v>
                </c:pt>
                <c:pt idx="630" formatCode="0.00%">
                  <c:v>0.9059700397834034</c:v>
                </c:pt>
                <c:pt idx="631" formatCode="0.00%">
                  <c:v>0.90516425512973164</c:v>
                </c:pt>
                <c:pt idx="632" formatCode="0.00%">
                  <c:v>0.8541332503774739</c:v>
                </c:pt>
                <c:pt idx="633" formatCode="0.00%">
                  <c:v>0.70948807635985589</c:v>
                </c:pt>
                <c:pt idx="634" formatCode="0.00%">
                  <c:v>0.82410778191713985</c:v>
                </c:pt>
                <c:pt idx="635" formatCode="0.00%">
                  <c:v>0.79299832317882779</c:v>
                </c:pt>
                <c:pt idx="636" formatCode="0.00%">
                  <c:v>0.76825724409508522</c:v>
                </c:pt>
                <c:pt idx="637" formatCode="0.00%">
                  <c:v>0.7667109266523513</c:v>
                </c:pt>
                <c:pt idx="638" formatCode="0.00%">
                  <c:v>0.69911808817094934</c:v>
                </c:pt>
                <c:pt idx="639" formatCode="0.00%">
                  <c:v>0.68087437498577308</c:v>
                </c:pt>
                <c:pt idx="640" formatCode="0.00%">
                  <c:v>0.66812395830962212</c:v>
                </c:pt>
                <c:pt idx="641" formatCode="0.00%">
                  <c:v>0.5662460703455563</c:v>
                </c:pt>
                <c:pt idx="642" formatCode="0.00%">
                  <c:v>0.63501243073312175</c:v>
                </c:pt>
                <c:pt idx="643" formatCode="0.00%">
                  <c:v>0.81054095819075211</c:v>
                </c:pt>
                <c:pt idx="644" formatCode="0.00%">
                  <c:v>0.82134747629561522</c:v>
                </c:pt>
                <c:pt idx="645" formatCode="0.00%">
                  <c:v>0.89631124633590442</c:v>
                </c:pt>
                <c:pt idx="646" formatCode="0.00%">
                  <c:v>0.81695536823043424</c:v>
                </c:pt>
                <c:pt idx="647" formatCode="0.00%">
                  <c:v>0.75072978393539458</c:v>
                </c:pt>
                <c:pt idx="648" formatCode="0.00%">
                  <c:v>0.69279725638671485</c:v>
                </c:pt>
                <c:pt idx="649" formatCode="0.00%">
                  <c:v>0.76840494599017051</c:v>
                </c:pt>
                <c:pt idx="650" formatCode="0.00%">
                  <c:v>0.78382411334602797</c:v>
                </c:pt>
                <c:pt idx="651" formatCode="0.00%">
                  <c:v>0.86819022183104688</c:v>
                </c:pt>
                <c:pt idx="652" formatCode="0.00%">
                  <c:v>0.88984473597021496</c:v>
                </c:pt>
                <c:pt idx="653" formatCode="0.00%">
                  <c:v>0.85389999999999999</c:v>
                </c:pt>
                <c:pt idx="654" formatCode="0.00%">
                  <c:v>0.88039999999999996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4FB1-43F6-B5A8-2830FAD47067}"/>
            </c:ext>
          </c:extLst>
        </c:ser>
        <c:ser>
          <c:idx val="6"/>
          <c:order val="6"/>
          <c:tx>
            <c:v>S&amp;P 500 - 1970s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32"/>
              <c:layout>
                <c:manualLayout>
                  <c:x val="-2.3148148148148147E-2"/>
                  <c:y val="-6.4814814814814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FB1-43F6-B5A8-2830FAD47067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rgbClr val="000000">
                          <a:lumMod val="35000"/>
                          <a:lumOff val="65000"/>
                        </a:srgbClr>
                      </a:solidFill>
                      <a:prstDash val="sysDot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lined-up'!$A$3:$A$657</c:f>
              <c:numCache>
                <c:formatCode>m/d/yyyy</c:formatCode>
                <c:ptCount val="655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</c:numCache>
            </c:numRef>
          </c:cat>
          <c:val>
            <c:numRef>
              <c:f>'calc lined-up'!$C$2:$C$134</c:f>
              <c:numCache>
                <c:formatCode>General</c:formatCode>
                <c:ptCount val="133"/>
                <c:pt idx="0" formatCode="0%">
                  <c:v>0</c:v>
                </c:pt>
                <c:pt idx="2" formatCode="0.00%">
                  <c:v>-7.6471866174234293E-2</c:v>
                </c:pt>
                <c:pt idx="3" formatCode="0.00%">
                  <c:v>-2.7807951336085157E-2</c:v>
                </c:pt>
                <c:pt idx="4" formatCode="0.00%">
                  <c:v>-2.6395828807299515E-2</c:v>
                </c:pt>
                <c:pt idx="5" formatCode="0.00%">
                  <c:v>-0.11449054964153804</c:v>
                </c:pt>
                <c:pt idx="6" formatCode="0.00%">
                  <c:v>-0.16847708016510965</c:v>
                </c:pt>
                <c:pt idx="7" formatCode="0.00%">
                  <c:v>-0.2100803823593308</c:v>
                </c:pt>
                <c:pt idx="8" formatCode="0.00%">
                  <c:v>-0.15218335867912225</c:v>
                </c:pt>
                <c:pt idx="9" formatCode="0.00%">
                  <c:v>-0.11449054964153815</c:v>
                </c:pt>
                <c:pt idx="10" formatCode="0.00%">
                  <c:v>-8.5270475776667465E-2</c:v>
                </c:pt>
                <c:pt idx="11" formatCode="0.00%">
                  <c:v>-9.5698457527699343E-2</c:v>
                </c:pt>
                <c:pt idx="12" formatCode="0.00%">
                  <c:v>-5.2791657614599141E-2</c:v>
                </c:pt>
                <c:pt idx="13" formatCode="0.00%">
                  <c:v>9.7762328915917962E-4</c:v>
                </c:pt>
                <c:pt idx="14" formatCode="0.00%">
                  <c:v>4.1494677384314338E-2</c:v>
                </c:pt>
                <c:pt idx="15" formatCode="0.00%">
                  <c:v>5.0945035846187148E-2</c:v>
                </c:pt>
                <c:pt idx="16" formatCode="0.00%">
                  <c:v>8.9615468172930646E-2</c:v>
                </c:pt>
                <c:pt idx="17" formatCode="0.00%">
                  <c:v>0.12915489897892662</c:v>
                </c:pt>
                <c:pt idx="18" formatCode="0.00%">
                  <c:v>8.2228981099282672E-2</c:v>
                </c:pt>
                <c:pt idx="19" formatCode="0.00%">
                  <c:v>8.2989354768628676E-2</c:v>
                </c:pt>
                <c:pt idx="20" formatCode="0.00%">
                  <c:v>3.823593308711648E-2</c:v>
                </c:pt>
                <c:pt idx="21" formatCode="0.00%">
                  <c:v>7.5711492504887623E-2</c:v>
                </c:pt>
                <c:pt idx="22" formatCode="0.00%">
                  <c:v>6.8216380621333395E-2</c:v>
                </c:pt>
                <c:pt idx="23" formatCode="0.00%">
                  <c:v>2.3571583749727898E-2</c:v>
                </c:pt>
                <c:pt idx="24" formatCode="0.00%">
                  <c:v>2.096458831196979E-2</c:v>
                </c:pt>
                <c:pt idx="25" formatCode="0.00%">
                  <c:v>0.10895068433630173</c:v>
                </c:pt>
                <c:pt idx="26" formatCode="0.00%">
                  <c:v>0.12904627416901948</c:v>
                </c:pt>
                <c:pt idx="27" formatCode="0.00%">
                  <c:v>0.15761459917445086</c:v>
                </c:pt>
                <c:pt idx="28" formatCode="0.00%">
                  <c:v>0.16445796219856579</c:v>
                </c:pt>
                <c:pt idx="29" formatCode="0.00%">
                  <c:v>0.16956332826417531</c:v>
                </c:pt>
                <c:pt idx="30" formatCode="0.00%">
                  <c:v>0.18976754290679976</c:v>
                </c:pt>
                <c:pt idx="31" formatCode="0.00%">
                  <c:v>0.16380621333912648</c:v>
                </c:pt>
                <c:pt idx="32" formatCode="0.00%">
                  <c:v>0.16652183358679107</c:v>
                </c:pt>
                <c:pt idx="33" formatCode="0.00%">
                  <c:v>0.20671301325222657</c:v>
                </c:pt>
                <c:pt idx="34" formatCode="0.00%">
                  <c:v>0.20084727351727105</c:v>
                </c:pt>
                <c:pt idx="35" formatCode="0.00%">
                  <c:v>0.21203562893764927</c:v>
                </c:pt>
                <c:pt idx="36" formatCode="0.00%">
                  <c:v>0.26732565718009993</c:v>
                </c:pt>
                <c:pt idx="37" formatCode="0.00%">
                  <c:v>0.28231588094720816</c:v>
                </c:pt>
                <c:pt idx="38" formatCode="0.00%">
                  <c:v>0.26037366934607853</c:v>
                </c:pt>
                <c:pt idx="39" formatCode="0.00%">
                  <c:v>0.21312187703671515</c:v>
                </c:pt>
                <c:pt idx="40" formatCode="0.00%">
                  <c:v>0.21138388007820974</c:v>
                </c:pt>
                <c:pt idx="41" formatCode="0.00%">
                  <c:v>0.1619595915707146</c:v>
                </c:pt>
                <c:pt idx="42" formatCode="0.00%">
                  <c:v>0.14001737996958497</c:v>
                </c:pt>
                <c:pt idx="43" formatCode="0.00%">
                  <c:v>0.13252226808603074</c:v>
                </c:pt>
                <c:pt idx="44" formatCode="0.00%">
                  <c:v>0.1755376928090373</c:v>
                </c:pt>
                <c:pt idx="45" formatCode="0.00%">
                  <c:v>0.13241364327612404</c:v>
                </c:pt>
                <c:pt idx="46" formatCode="0.00%">
                  <c:v>0.17781881381707554</c:v>
                </c:pt>
                <c:pt idx="47" formatCode="0.00%">
                  <c:v>0.17629806647838353</c:v>
                </c:pt>
                <c:pt idx="48" formatCode="0.00%">
                  <c:v>4.2363675863567041E-2</c:v>
                </c:pt>
                <c:pt idx="49" formatCode="0.00%">
                  <c:v>5.9635020638713732E-2</c:v>
                </c:pt>
                <c:pt idx="50" formatCode="0.00%">
                  <c:v>4.8989789267868566E-2</c:v>
                </c:pt>
                <c:pt idx="51" formatCode="0.00%">
                  <c:v>4.5187920921138103E-2</c:v>
                </c:pt>
                <c:pt idx="52" formatCode="0.00%">
                  <c:v>2.0855963502063535E-2</c:v>
                </c:pt>
                <c:pt idx="53" formatCode="0.00%">
                  <c:v>-1.9009341733652318E-2</c:v>
                </c:pt>
                <c:pt idx="54" formatCode="0.00%">
                  <c:v>-5.1922659135346882E-2</c:v>
                </c:pt>
                <c:pt idx="55" formatCode="0.00%">
                  <c:v>-6.5826634803389461E-2</c:v>
                </c:pt>
                <c:pt idx="56" formatCode="0.00%">
                  <c:v>-0.13849663263089318</c:v>
                </c:pt>
                <c:pt idx="57" formatCode="0.00%">
                  <c:v>-0.2162719965240063</c:v>
                </c:pt>
                <c:pt idx="58" formatCode="0.00%">
                  <c:v>-0.309797957853574</c:v>
                </c:pt>
                <c:pt idx="59" formatCode="0.00%">
                  <c:v>-0.19726265479035432</c:v>
                </c:pt>
                <c:pt idx="60" formatCode="0.00%">
                  <c:v>-0.23995220508364135</c:v>
                </c:pt>
                <c:pt idx="61" formatCode="0.00%">
                  <c:v>-0.25526830328046946</c:v>
                </c:pt>
                <c:pt idx="62" formatCode="0.00%">
                  <c:v>-0.16380621333912693</c:v>
                </c:pt>
                <c:pt idx="63" formatCode="0.00%">
                  <c:v>-0.11373017597219237</c:v>
                </c:pt>
                <c:pt idx="64" formatCode="0.00%">
                  <c:v>-9.4503584618727321E-2</c:v>
                </c:pt>
                <c:pt idx="65" formatCode="0.00%">
                  <c:v>-5.1705409515533818E-2</c:v>
                </c:pt>
                <c:pt idx="66" formatCode="0.00%">
                  <c:v>-9.8848577014994943E-3</c:v>
                </c:pt>
                <c:pt idx="67" formatCode="0.00%">
                  <c:v>3.3999565500759887E-2</c:v>
                </c:pt>
                <c:pt idx="68" formatCode="0.00%">
                  <c:v>-3.5954812079079357E-2</c:v>
                </c:pt>
                <c:pt idx="69" formatCode="0.00%">
                  <c:v>-5.6267651531610285E-2</c:v>
                </c:pt>
                <c:pt idx="70" formatCode="0.00%">
                  <c:v>-8.8963719313491563E-2</c:v>
                </c:pt>
                <c:pt idx="71" formatCode="0.00%">
                  <c:v>-3.2804692591788309E-2</c:v>
                </c:pt>
                <c:pt idx="72" formatCode="0.00%">
                  <c:v>-8.9072344123403147E-3</c:v>
                </c:pt>
                <c:pt idx="73" formatCode="0.00%">
                  <c:v>-2.0312839452531484E-2</c:v>
                </c:pt>
                <c:pt idx="74" formatCode="0.00%">
                  <c:v>9.55898327177922E-2</c:v>
                </c:pt>
                <c:pt idx="75" formatCode="0.00%">
                  <c:v>8.3097979578535153E-2</c:v>
                </c:pt>
                <c:pt idx="76" formatCode="0.00%">
                  <c:v>0.11633717140994948</c:v>
                </c:pt>
                <c:pt idx="77" formatCode="0.00%">
                  <c:v>0.10406256789050561</c:v>
                </c:pt>
                <c:pt idx="78" formatCode="0.00%">
                  <c:v>8.8203345644144671E-2</c:v>
                </c:pt>
                <c:pt idx="79" formatCode="0.00%">
                  <c:v>0.13273951770584347</c:v>
                </c:pt>
                <c:pt idx="80" formatCode="0.00%">
                  <c:v>0.12361503367369053</c:v>
                </c:pt>
                <c:pt idx="81" formatCode="0.00%">
                  <c:v>0.11785791874864171</c:v>
                </c:pt>
                <c:pt idx="82" formatCode="0.00%">
                  <c:v>0.14316749945687546</c:v>
                </c:pt>
                <c:pt idx="83" formatCode="0.00%">
                  <c:v>0.11774929393873523</c:v>
                </c:pt>
                <c:pt idx="84" formatCode="0.00%">
                  <c:v>0.10905930914620843</c:v>
                </c:pt>
                <c:pt idx="85" formatCode="0.00%">
                  <c:v>0.16728220725613663</c:v>
                </c:pt>
                <c:pt idx="86" formatCode="0.00%">
                  <c:v>0.10829893547686242</c:v>
                </c:pt>
                <c:pt idx="87" formatCode="0.00%">
                  <c:v>8.4292852487507508E-2</c:v>
                </c:pt>
                <c:pt idx="88" formatCode="0.00%">
                  <c:v>6.9085379100586097E-2</c:v>
                </c:pt>
                <c:pt idx="89" formatCode="0.00%">
                  <c:v>6.9302628720399273E-2</c:v>
                </c:pt>
                <c:pt idx="90" formatCode="0.00%">
                  <c:v>4.4101672822072224E-2</c:v>
                </c:pt>
                <c:pt idx="91" formatCode="0.00%">
                  <c:v>9.1462089941342306E-2</c:v>
                </c:pt>
                <c:pt idx="92" formatCode="0.00%">
                  <c:v>7.3756245926569264E-2</c:v>
                </c:pt>
                <c:pt idx="93" formatCode="0.00%">
                  <c:v>5.1162285466000101E-2</c:v>
                </c:pt>
                <c:pt idx="94" formatCode="0.00%">
                  <c:v>4.8555290028242215E-2</c:v>
                </c:pt>
                <c:pt idx="95" formatCode="0.00%">
                  <c:v>3.0414946773840157E-3</c:v>
                </c:pt>
                <c:pt idx="96" formatCode="0.00%">
                  <c:v>3.0089072344123169E-2</c:v>
                </c:pt>
                <c:pt idx="97" formatCode="0.00%">
                  <c:v>3.3021942211600708E-2</c:v>
                </c:pt>
                <c:pt idx="98" formatCode="0.00%">
                  <c:v>-3.0523571583750075E-2</c:v>
                </c:pt>
                <c:pt idx="99" formatCode="0.00%">
                  <c:v>-5.4529654573104769E-2</c:v>
                </c:pt>
                <c:pt idx="100" formatCode="0.00%">
                  <c:v>-3.0958070823376538E-2</c:v>
                </c:pt>
                <c:pt idx="101" formatCode="0.00%">
                  <c:v>5.1814034325439629E-2</c:v>
                </c:pt>
                <c:pt idx="102" formatCode="0.00%">
                  <c:v>5.6810775581142448E-2</c:v>
                </c:pt>
                <c:pt idx="103" formatCode="0.00%">
                  <c:v>3.7692809037583874E-2</c:v>
                </c:pt>
                <c:pt idx="104" formatCode="0.00%">
                  <c:v>9.3634586139474063E-2</c:v>
                </c:pt>
                <c:pt idx="105" formatCode="0.00%">
                  <c:v>0.12198566152509205</c:v>
                </c:pt>
                <c:pt idx="106" formatCode="0.00%">
                  <c:v>0.11383880078209829</c:v>
                </c:pt>
                <c:pt idx="107" formatCode="0.00%">
                  <c:v>1.1840104279817076E-2</c:v>
                </c:pt>
                <c:pt idx="108" formatCode="0.00%">
                  <c:v>2.8676949815337416E-2</c:v>
                </c:pt>
                <c:pt idx="109" formatCode="0.00%">
                  <c:v>4.3993048012165525E-2</c:v>
                </c:pt>
                <c:pt idx="110" formatCode="0.00%">
                  <c:v>8.5487725396480307E-2</c:v>
                </c:pt>
                <c:pt idx="111" formatCode="0.00%">
                  <c:v>4.583966978057763E-2</c:v>
                </c:pt>
                <c:pt idx="112" formatCode="0.00%">
                  <c:v>0.103519443840973</c:v>
                </c:pt>
                <c:pt idx="113" formatCode="0.00%">
                  <c:v>0.10536606560938488</c:v>
                </c:pt>
                <c:pt idx="114" formatCode="0.00%">
                  <c:v>7.6254616554420673E-2</c:v>
                </c:pt>
                <c:pt idx="115" formatCode="0.00%">
                  <c:v>0.11785791874864171</c:v>
                </c:pt>
                <c:pt idx="116" formatCode="0.00%">
                  <c:v>0.12763415164023417</c:v>
                </c:pt>
                <c:pt idx="117" formatCode="0.00%">
                  <c:v>0.1874864218987613</c:v>
                </c:pt>
                <c:pt idx="118" formatCode="0.00%">
                  <c:v>0.1874864218987613</c:v>
                </c:pt>
                <c:pt idx="119" formatCode="0.00%">
                  <c:v>0.10601781446882441</c:v>
                </c:pt>
                <c:pt idx="120" formatCode="0.00%">
                  <c:v>0.15316098196828132</c:v>
                </c:pt>
                <c:pt idx="121" formatCode="0.00%">
                  <c:v>0.17249619813165307</c:v>
                </c:pt>
                <c:pt idx="122" formatCode="0.00%">
                  <c:v>0.2400608298935476</c:v>
                </c:pt>
                <c:pt idx="123" formatCode="0.00%">
                  <c:v>0.23462958939821843</c:v>
                </c:pt>
                <c:pt idx="124" formatCode="0.00%">
                  <c:v>0.10895068433630239</c:v>
                </c:pt>
                <c:pt idx="125" formatCode="0.00%">
                  <c:v>0.15457310449706707</c:v>
                </c:pt>
                <c:pt idx="126" formatCode="0.00%">
                  <c:v>0.2083423854008255</c:v>
                </c:pt>
                <c:pt idx="127" formatCode="0.00%">
                  <c:v>0.2409298283728003</c:v>
                </c:pt>
                <c:pt idx="128" formatCode="0.00%">
                  <c:v>0.32163806213339141</c:v>
                </c:pt>
                <c:pt idx="129" formatCode="0.00%">
                  <c:v>0.32935042363675859</c:v>
                </c:pt>
                <c:pt idx="130" formatCode="0.00%">
                  <c:v>0.36280686508798587</c:v>
                </c:pt>
                <c:pt idx="131" formatCode="0.00%">
                  <c:v>0.38464045187920903</c:v>
                </c:pt>
                <c:pt idx="132" formatCode="0.00%">
                  <c:v>0.5263958288072994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4FB1-43F6-B5A8-2830FAD47067}"/>
            </c:ext>
          </c:extLst>
        </c:ser>
        <c:ser>
          <c:idx val="7"/>
          <c:order val="7"/>
          <c:tx>
            <c:v>S&amp;P 500 - 1980s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241"/>
              <c:layout>
                <c:manualLayout>
                  <c:x val="-7.7160493827161062E-3"/>
                  <c:y val="4.629629629629629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9144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bg1">
                          <a:lumMod val="65000"/>
                        </a:schemeClr>
                      </a:solidFill>
                      <a:latin typeface="Raleway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4FB1-43F6-B5A8-2830FAD470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lined-up'!$A$3:$A$657</c:f>
              <c:numCache>
                <c:formatCode>m/d/yyyy</c:formatCode>
                <c:ptCount val="655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</c:numCache>
            </c:numRef>
          </c:cat>
          <c:val>
            <c:numRef>
              <c:f>'calc lined-up'!$E$2:$E$243</c:f>
              <c:numCache>
                <c:formatCode>General</c:formatCode>
                <c:ptCount val="242"/>
                <c:pt idx="98" formatCode="0%">
                  <c:v>-6.1514195583596165E-2</c:v>
                </c:pt>
                <c:pt idx="99" formatCode="0%">
                  <c:v>-8.4752891692954635E-2</c:v>
                </c:pt>
                <c:pt idx="100" formatCode="0%">
                  <c:v>-6.1934805467928622E-2</c:v>
                </c:pt>
                <c:pt idx="101" formatCode="0%">
                  <c:v>1.8191377497371208E-2</c:v>
                </c:pt>
                <c:pt idx="102" formatCode="0%">
                  <c:v>2.3028391167192463E-2</c:v>
                </c:pt>
                <c:pt idx="103" formatCode="0%">
                  <c:v>4.5215562565721346E-3</c:v>
                </c:pt>
                <c:pt idx="104" formatCode="0%">
                  <c:v>5.8675078864353525E-2</c:v>
                </c:pt>
                <c:pt idx="105" formatCode="0%">
                  <c:v>8.6119873817034787E-2</c:v>
                </c:pt>
                <c:pt idx="106" formatCode="0%">
                  <c:v>7.8233438485804552E-2</c:v>
                </c:pt>
                <c:pt idx="107" formatCode="0%">
                  <c:v>-2.0504731861198611E-2</c:v>
                </c:pt>
                <c:pt idx="108" formatCode="0%">
                  <c:v>-4.2060988433225699E-3</c:v>
                </c:pt>
                <c:pt idx="109" formatCode="0%">
                  <c:v>1.0620399579390316E-2</c:v>
                </c:pt>
                <c:pt idx="110" formatCode="0%">
                  <c:v>5.078864353312329E-2</c:v>
                </c:pt>
                <c:pt idx="111" formatCode="0%">
                  <c:v>1.2407991587802369E-2</c:v>
                </c:pt>
                <c:pt idx="112" formatCode="0%">
                  <c:v>6.8243953732912699E-2</c:v>
                </c:pt>
                <c:pt idx="113" formatCode="0%">
                  <c:v>7.0031545741324974E-2</c:v>
                </c:pt>
                <c:pt idx="114" formatCode="0%">
                  <c:v>4.1850683491061913E-2</c:v>
                </c:pt>
                <c:pt idx="115" formatCode="0%">
                  <c:v>8.2124079915877779E-2</c:v>
                </c:pt>
                <c:pt idx="116" formatCode="0%">
                  <c:v>9.1587802313354283E-2</c:v>
                </c:pt>
                <c:pt idx="117" formatCode="0%">
                  <c:v>0.14952681388012623</c:v>
                </c:pt>
                <c:pt idx="118" formatCode="0%">
                  <c:v>0.14952681388012623</c:v>
                </c:pt>
                <c:pt idx="119" formatCode="0%">
                  <c:v>7.0662460567823437E-2</c:v>
                </c:pt>
                <c:pt idx="120" formatCode="0%">
                  <c:v>0.11629863301787613</c:v>
                </c:pt>
                <c:pt idx="121" formatCode="0%">
                  <c:v>0.13501577287066269</c:v>
                </c:pt>
                <c:pt idx="122" formatCode="0%">
                  <c:v>0.20042060988433263</c:v>
                </c:pt>
                <c:pt idx="123" formatCode="0%">
                  <c:v>0.19516298633017914</c:v>
                </c:pt>
                <c:pt idx="124" formatCode="0%">
                  <c:v>7.3501577287066633E-2</c:v>
                </c:pt>
                <c:pt idx="125" formatCode="0%">
                  <c:v>0.11766561514195617</c:v>
                </c:pt>
                <c:pt idx="126" formatCode="0%">
                  <c:v>0.16971608832807594</c:v>
                </c:pt>
                <c:pt idx="127" formatCode="0%">
                  <c:v>0.2012618296529971</c:v>
                </c:pt>
                <c:pt idx="128" formatCode="0%">
                  <c:v>0.27939011566771854</c:v>
                </c:pt>
                <c:pt idx="129" formatCode="0%">
                  <c:v>0.28685594111461632</c:v>
                </c:pt>
                <c:pt idx="130" formatCode="0%">
                  <c:v>0.31924290220820195</c:v>
                </c:pt>
                <c:pt idx="131" formatCode="0%">
                  <c:v>0.34037854889589925</c:v>
                </c:pt>
                <c:pt idx="132" formatCode="0%">
                  <c:v>0.47760252365930622</c:v>
                </c:pt>
                <c:pt idx="133" formatCode="0%">
                  <c:v>0.42754994742376451</c:v>
                </c:pt>
                <c:pt idx="134" formatCode="0%">
                  <c:v>0.3622502628811779</c:v>
                </c:pt>
                <c:pt idx="135" formatCode="0%">
                  <c:v>0.38033648790746599</c:v>
                </c:pt>
                <c:pt idx="136" formatCode="0%">
                  <c:v>0.43007360672975814</c:v>
                </c:pt>
                <c:pt idx="137" formatCode="0%">
                  <c:v>0.3965299684542587</c:v>
                </c:pt>
                <c:pt idx="138" formatCode="0%">
                  <c:v>0.39421661409043107</c:v>
                </c:pt>
                <c:pt idx="139" formatCode="0%">
                  <c:v>0.37970557308096753</c:v>
                </c:pt>
                <c:pt idx="140" formatCode="0%">
                  <c:v>0.37665615141955833</c:v>
                </c:pt>
                <c:pt idx="141" formatCode="0%">
                  <c:v>0.29116719242902223</c:v>
                </c:pt>
                <c:pt idx="142" formatCode="0%">
                  <c:v>0.2216614090431126</c:v>
                </c:pt>
                <c:pt idx="143" formatCode="0%">
                  <c:v>0.28170347003154572</c:v>
                </c:pt>
                <c:pt idx="144" formatCode="0%">
                  <c:v>0.32860147213459512</c:v>
                </c:pt>
                <c:pt idx="145" formatCode="0%">
                  <c:v>0.28864353312302837</c:v>
                </c:pt>
                <c:pt idx="146" formatCode="0%">
                  <c:v>0.26603575184016837</c:v>
                </c:pt>
                <c:pt idx="147" formatCode="0%">
                  <c:v>0.18937960042060986</c:v>
                </c:pt>
                <c:pt idx="148" formatCode="0%">
                  <c:v>0.17728706624605661</c:v>
                </c:pt>
                <c:pt idx="149" formatCode="0%">
                  <c:v>0.22439537329127224</c:v>
                </c:pt>
                <c:pt idx="150" formatCode="0%">
                  <c:v>0.17644584647739214</c:v>
                </c:pt>
                <c:pt idx="151" formatCode="0%">
                  <c:v>0.15257623554153521</c:v>
                </c:pt>
                <c:pt idx="152" formatCode="0%">
                  <c:v>0.12607781282860153</c:v>
                </c:pt>
                <c:pt idx="153" formatCode="0%">
                  <c:v>0.2566771819137752</c:v>
                </c:pt>
                <c:pt idx="154" formatCode="0%">
                  <c:v>0.26624605678233459</c:v>
                </c:pt>
                <c:pt idx="155" formatCode="0%">
                  <c:v>0.4059936908517352</c:v>
                </c:pt>
                <c:pt idx="156" formatCode="0%">
                  <c:v>0.45678233438485805</c:v>
                </c:pt>
                <c:pt idx="157" formatCode="0%">
                  <c:v>0.4788643533123027</c:v>
                </c:pt>
                <c:pt idx="158" formatCode="0%">
                  <c:v>0.52786540483701394</c:v>
                </c:pt>
                <c:pt idx="159" formatCode="0%">
                  <c:v>0.55688748685594125</c:v>
                </c:pt>
                <c:pt idx="160" formatCode="0%">
                  <c:v>0.60841219768664589</c:v>
                </c:pt>
                <c:pt idx="161" formatCode="0%">
                  <c:v>0.72891692954784415</c:v>
                </c:pt>
                <c:pt idx="162" formatCode="0%">
                  <c:v>0.70757097791798085</c:v>
                </c:pt>
                <c:pt idx="163" formatCode="0%">
                  <c:v>0.76771819137749753</c:v>
                </c:pt>
                <c:pt idx="164" formatCode="0%">
                  <c:v>0.70935856992639335</c:v>
                </c:pt>
                <c:pt idx="165" formatCode="0%">
                  <c:v>0.72870662460567837</c:v>
                </c:pt>
                <c:pt idx="166" formatCode="0%">
                  <c:v>0.74626708727655089</c:v>
                </c:pt>
                <c:pt idx="167" formatCode="0%">
                  <c:v>0.71976866456361743</c:v>
                </c:pt>
                <c:pt idx="168" formatCode="0%">
                  <c:v>0.74973711882229233</c:v>
                </c:pt>
                <c:pt idx="169" formatCode="0%">
                  <c:v>0.73427970557308098</c:v>
                </c:pt>
                <c:pt idx="170" formatCode="0%">
                  <c:v>0.71829652996845428</c:v>
                </c:pt>
                <c:pt idx="171" formatCode="0%">
                  <c:v>0.65152471083070473</c:v>
                </c:pt>
                <c:pt idx="172" formatCode="0%">
                  <c:v>0.67381703470031562</c:v>
                </c:pt>
                <c:pt idx="173" formatCode="0%">
                  <c:v>0.68296529968454278</c:v>
                </c:pt>
                <c:pt idx="174" formatCode="0%">
                  <c:v>0.58307045215562581</c:v>
                </c:pt>
                <c:pt idx="175" formatCode="0%">
                  <c:v>0.61072555205047308</c:v>
                </c:pt>
                <c:pt idx="176" formatCode="0%">
                  <c:v>0.58422712933753917</c:v>
                </c:pt>
                <c:pt idx="177" formatCode="0%">
                  <c:v>0.75268138801261819</c:v>
                </c:pt>
                <c:pt idx="178" formatCode="0%">
                  <c:v>0.74658254468980001</c:v>
                </c:pt>
                <c:pt idx="179" formatCode="0%">
                  <c:v>0.74647739221871712</c:v>
                </c:pt>
                <c:pt idx="180" formatCode="0%">
                  <c:v>0.72008412197686655</c:v>
                </c:pt>
                <c:pt idx="181" formatCode="0%">
                  <c:v>0.75856992639327037</c:v>
                </c:pt>
                <c:pt idx="182" formatCode="0%">
                  <c:v>0.88885383806519447</c:v>
                </c:pt>
                <c:pt idx="183" formatCode="0%">
                  <c:v>0.90515247108307051</c:v>
                </c:pt>
                <c:pt idx="184" formatCode="0%">
                  <c:v>0.89968454258675079</c:v>
                </c:pt>
                <c:pt idx="185" formatCode="0%">
                  <c:v>0.89095688748685609</c:v>
                </c:pt>
                <c:pt idx="186" formatCode="0%">
                  <c:v>0.99316508937960046</c:v>
                </c:pt>
                <c:pt idx="187" formatCode="0%">
                  <c:v>1.0173501577287065</c:v>
                </c:pt>
                <c:pt idx="188" formatCode="0%">
                  <c:v>1.0075709779179811</c:v>
                </c:pt>
                <c:pt idx="189" formatCode="0%">
                  <c:v>0.98349106203995817</c:v>
                </c:pt>
                <c:pt idx="190" formatCode="0%">
                  <c:v>0.91461619348054723</c:v>
                </c:pt>
                <c:pt idx="191" formatCode="0%">
                  <c:v>0.99600420609884366</c:v>
                </c:pt>
                <c:pt idx="192" formatCode="0%">
                  <c:v>1.1258675078864355</c:v>
                </c:pt>
                <c:pt idx="193" formatCode="0%">
                  <c:v>1.2216614090431128</c:v>
                </c:pt>
                <c:pt idx="194" formatCode="0%">
                  <c:v>1.2269190325972663</c:v>
                </c:pt>
                <c:pt idx="195" formatCode="0%">
                  <c:v>1.3861198738170351</c:v>
                </c:pt>
                <c:pt idx="196" formatCode="0%">
                  <c:v>1.5120925341745535</c:v>
                </c:pt>
                <c:pt idx="197" formatCode="0%">
                  <c:v>1.476550998948476</c:v>
                </c:pt>
                <c:pt idx="198" formatCode="0%">
                  <c:v>1.6009463722397479</c:v>
                </c:pt>
                <c:pt idx="199" formatCode="0%">
                  <c:v>1.6376445846477394</c:v>
                </c:pt>
                <c:pt idx="200" formatCode="0%">
                  <c:v>1.4828601472134597</c:v>
                </c:pt>
                <c:pt idx="201" formatCode="0%">
                  <c:v>1.6596214511041012</c:v>
                </c:pt>
                <c:pt idx="202" formatCode="0%">
                  <c:v>1.4323869610935858</c:v>
                </c:pt>
                <c:pt idx="203" formatCode="0%">
                  <c:v>1.5655099894847528</c:v>
                </c:pt>
                <c:pt idx="204" formatCode="0%">
                  <c:v>1.620609884332282</c:v>
                </c:pt>
                <c:pt idx="205" formatCode="0%">
                  <c:v>1.5464773922187174</c:v>
                </c:pt>
                <c:pt idx="206" formatCode="0%">
                  <c:v>1.8820189274447952</c:v>
                </c:pt>
                <c:pt idx="207" formatCode="0%">
                  <c:v>1.9884332281808623</c:v>
                </c:pt>
                <c:pt idx="208" formatCode="0%">
                  <c:v>2.0672975814931656</c:v>
                </c:pt>
                <c:pt idx="209" formatCode="0%">
                  <c:v>2.0321766561514201</c:v>
                </c:pt>
                <c:pt idx="210" formatCode="0%">
                  <c:v>2.0504731861198744</c:v>
                </c:pt>
                <c:pt idx="211" formatCode="0%">
                  <c:v>2.1966351209253423</c:v>
                </c:pt>
                <c:pt idx="212" formatCode="0%">
                  <c:v>2.3507886435331238</c:v>
                </c:pt>
                <c:pt idx="213" formatCode="0%">
                  <c:v>2.4679284963196642</c:v>
                </c:pt>
                <c:pt idx="214" formatCode="0%">
                  <c:v>2.3841219768664565</c:v>
                </c:pt>
                <c:pt idx="215" formatCode="0%">
                  <c:v>1.6476340694006311</c:v>
                </c:pt>
                <c:pt idx="216" formatCode="0%">
                  <c:v>1.4216614090431126</c:v>
                </c:pt>
                <c:pt idx="217" formatCode="0%">
                  <c:v>1.5981072555205049</c:v>
                </c:pt>
                <c:pt idx="218" formatCode="0%">
                  <c:v>1.7073606729758151</c:v>
                </c:pt>
                <c:pt idx="219" formatCode="0%">
                  <c:v>1.8335436382754993</c:v>
                </c:pt>
                <c:pt idx="220" formatCode="0%">
                  <c:v>1.7460567823343842</c:v>
                </c:pt>
                <c:pt idx="221" formatCode="0%">
                  <c:v>1.776445846477392</c:v>
                </c:pt>
                <c:pt idx="222" formatCode="0%">
                  <c:v>1.8004206098843314</c:v>
                </c:pt>
                <c:pt idx="223" formatCode="0%">
                  <c:v>1.9289169295478437</c:v>
                </c:pt>
                <c:pt idx="224" formatCode="0%">
                  <c:v>1.9178759200841209</c:v>
                </c:pt>
                <c:pt idx="225" formatCode="0%">
                  <c:v>1.8188222923238682</c:v>
                </c:pt>
                <c:pt idx="226" formatCode="0%">
                  <c:v>1.9389064143007348</c:v>
                </c:pt>
                <c:pt idx="227" formatCode="0%">
                  <c:v>2.0207150368033631</c:v>
                </c:pt>
                <c:pt idx="228" formatCode="0%">
                  <c:v>1.9777076761303878</c:v>
                </c:pt>
                <c:pt idx="229" formatCode="0%">
                  <c:v>2.0296529968454244</c:v>
                </c:pt>
                <c:pt idx="230" formatCode="0%">
                  <c:v>2.2514195583596193</c:v>
                </c:pt>
                <c:pt idx="231" formatCode="0%">
                  <c:v>2.1704521556256551</c:v>
                </c:pt>
                <c:pt idx="232" formatCode="0%">
                  <c:v>2.2443743427970539</c:v>
                </c:pt>
                <c:pt idx="233" formatCode="0%">
                  <c:v>2.4128286014721323</c:v>
                </c:pt>
                <c:pt idx="234" formatCode="0%">
                  <c:v>2.5508937960042033</c:v>
                </c:pt>
                <c:pt idx="235" formatCode="0%">
                  <c:v>2.5308096740273367</c:v>
                </c:pt>
                <c:pt idx="236" formatCode="0%">
                  <c:v>2.8496319663512066</c:v>
                </c:pt>
                <c:pt idx="237" formatCode="0%">
                  <c:v>2.9248159831756015</c:v>
                </c:pt>
                <c:pt idx="238" formatCode="0%">
                  <c:v>2.9089379600420582</c:v>
                </c:pt>
                <c:pt idx="239" formatCode="0%">
                  <c:v>2.8181913774973686</c:v>
                </c:pt>
                <c:pt idx="240" formatCode="0%">
                  <c:v>2.8960042060988402</c:v>
                </c:pt>
                <c:pt idx="241" formatCode="0%">
                  <c:v>2.9895899053627732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4FB1-43F6-B5A8-2830FAD47067}"/>
            </c:ext>
          </c:extLst>
        </c:ser>
        <c:ser>
          <c:idx val="8"/>
          <c:order val="8"/>
          <c:tx>
            <c:v>1990s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364"/>
              <c:layout>
                <c:manualLayout>
                  <c:x val="4.6296296296296294E-3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FB1-43F6-B5A8-2830FAD470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0000">
                          <a:lumMod val="35000"/>
                          <a:lumOff val="65000"/>
                        </a:srgbClr>
                      </a:solidFill>
                      <a:prstDash val="sysDot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lined-up'!$A$3:$A$657</c:f>
              <c:numCache>
                <c:formatCode>m/d/yyyy</c:formatCode>
                <c:ptCount val="655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</c:numCache>
            </c:numRef>
          </c:cat>
          <c:val>
            <c:numRef>
              <c:f>'calc lined-up'!$G$2:$G$366</c:f>
              <c:numCache>
                <c:formatCode>General</c:formatCode>
                <c:ptCount val="365"/>
                <c:pt idx="216" formatCode="0%">
                  <c:v>-8.5348901862663307E-2</c:v>
                </c:pt>
                <c:pt idx="217" formatCode="0%">
                  <c:v>-1.8706064577624248E-2</c:v>
                </c:pt>
                <c:pt idx="218" formatCode="0%">
                  <c:v>2.2558481274077558E-2</c:v>
                </c:pt>
                <c:pt idx="219" formatCode="0%">
                  <c:v>7.0217244529171108E-2</c:v>
                </c:pt>
                <c:pt idx="220" formatCode="0%">
                  <c:v>3.7173835338972783E-2</c:v>
                </c:pt>
                <c:pt idx="221" formatCode="0%">
                  <c:v>4.8651654156241175E-2</c:v>
                </c:pt>
                <c:pt idx="222" formatCode="0%">
                  <c:v>5.7706819174708768E-2</c:v>
                </c:pt>
                <c:pt idx="223" formatCode="0%">
                  <c:v>0.10623932642281253</c:v>
                </c:pt>
                <c:pt idx="224" formatCode="0%">
                  <c:v>0.10206918463799175</c:v>
                </c:pt>
                <c:pt idx="225" formatCode="0%">
                  <c:v>6.4657055482743253E-2</c:v>
                </c:pt>
                <c:pt idx="226" formatCode="0%">
                  <c:v>0.11001231184717408</c:v>
                </c:pt>
                <c:pt idx="227" formatCode="0%">
                  <c:v>0.14091107669089298</c:v>
                </c:pt>
                <c:pt idx="228" formatCode="0%">
                  <c:v>0.12466738154811541</c:v>
                </c:pt>
                <c:pt idx="229" formatCode="0%">
                  <c:v>0.14428690575479552</c:v>
                </c:pt>
                <c:pt idx="230" formatCode="0%">
                  <c:v>0.22804718217562225</c:v>
                </c:pt>
                <c:pt idx="231" formatCode="0%">
                  <c:v>0.19746614242027061</c:v>
                </c:pt>
                <c:pt idx="232" formatCode="0%">
                  <c:v>0.22538623456054641</c:v>
                </c:pt>
                <c:pt idx="233" formatCode="0%">
                  <c:v>0.28901068350609616</c:v>
                </c:pt>
                <c:pt idx="234" formatCode="0%">
                  <c:v>0.34115731363437751</c:v>
                </c:pt>
                <c:pt idx="235" formatCode="0%">
                  <c:v>0.33357162714960853</c:v>
                </c:pt>
                <c:pt idx="236" formatCode="0%">
                  <c:v>0.45398943564081162</c:v>
                </c:pt>
                <c:pt idx="237" formatCode="0%">
                  <c:v>0.48238611541363796</c:v>
                </c:pt>
                <c:pt idx="238" formatCode="0%">
                  <c:v>0.47638905437070544</c:v>
                </c:pt>
                <c:pt idx="239" formatCode="0%">
                  <c:v>0.442114460463084</c:v>
                </c:pt>
                <c:pt idx="240" formatCode="0%">
                  <c:v>0.47150403113705819</c:v>
                </c:pt>
                <c:pt idx="241" formatCode="0%">
                  <c:v>0.50685094721791923</c:v>
                </c:pt>
                <c:pt idx="242" formatCode="0%">
                  <c:v>0.40569522220898313</c:v>
                </c:pt>
                <c:pt idx="243" formatCode="0%">
                  <c:v>0.42380555224591876</c:v>
                </c:pt>
                <c:pt idx="244" formatCode="0%">
                  <c:v>0.46153540648953451</c:v>
                </c:pt>
                <c:pt idx="245" formatCode="0%">
                  <c:v>0.4250367369633421</c:v>
                </c:pt>
                <c:pt idx="246" formatCode="0%">
                  <c:v>0.56400174748798571</c:v>
                </c:pt>
                <c:pt idx="247" formatCode="0%">
                  <c:v>0.55343738829977318</c:v>
                </c:pt>
                <c:pt idx="248" formatCode="0%">
                  <c:v>0.54847293379403417</c:v>
                </c:pt>
                <c:pt idx="249" formatCode="0%">
                  <c:v>0.40851503236824294</c:v>
                </c:pt>
                <c:pt idx="250" formatCode="0%">
                  <c:v>0.33996584455300005</c:v>
                </c:pt>
                <c:pt idx="251" formatCode="0%">
                  <c:v>0.33424679296238891</c:v>
                </c:pt>
                <c:pt idx="252" formatCode="0%">
                  <c:v>0.42050915445410819</c:v>
                </c:pt>
                <c:pt idx="253" formatCode="0%">
                  <c:v>0.46006592795583567</c:v>
                </c:pt>
                <c:pt idx="254" formatCode="0%">
                  <c:v>0.52365066126533955</c:v>
                </c:pt>
                <c:pt idx="255" formatCode="0%">
                  <c:v>0.63263036657532012</c:v>
                </c:pt>
                <c:pt idx="256" formatCode="0%">
                  <c:v>0.67214742444100173</c:v>
                </c:pt>
                <c:pt idx="257" formatCode="0%">
                  <c:v>0.67611898804559289</c:v>
                </c:pt>
                <c:pt idx="258" formatCode="0%">
                  <c:v>0.74844116128519755</c:v>
                </c:pt>
                <c:pt idx="259" formatCode="0%">
                  <c:v>0.66833472338059452</c:v>
                </c:pt>
                <c:pt idx="260" formatCode="0%">
                  <c:v>0.74609793875848873</c:v>
                </c:pt>
                <c:pt idx="261" formatCode="0%">
                  <c:v>0.78744191588228252</c:v>
                </c:pt>
                <c:pt idx="262" formatCode="0%">
                  <c:v>0.75753604193971125</c:v>
                </c:pt>
                <c:pt idx="263" formatCode="0%">
                  <c:v>0.78116684538702863</c:v>
                </c:pt>
                <c:pt idx="264" formatCode="0%">
                  <c:v>0.70940069105206693</c:v>
                </c:pt>
                <c:pt idx="265" formatCode="0%">
                  <c:v>0.90488105167004185</c:v>
                </c:pt>
                <c:pt idx="266" formatCode="0%">
                  <c:v>0.86941498868104317</c:v>
                </c:pt>
                <c:pt idx="267" formatCode="0%">
                  <c:v>0.89360181103300329</c:v>
                </c:pt>
                <c:pt idx="268" formatCode="0%">
                  <c:v>0.85678541641844341</c:v>
                </c:pt>
                <c:pt idx="269" formatCode="0%">
                  <c:v>0.91131498470947947</c:v>
                </c:pt>
                <c:pt idx="270" formatCode="0%">
                  <c:v>0.92064815918026865</c:v>
                </c:pt>
                <c:pt idx="271" formatCode="0%">
                  <c:v>0.89209261686325858</c:v>
                </c:pt>
                <c:pt idx="272" formatCode="0%">
                  <c:v>0.96937924460860203</c:v>
                </c:pt>
                <c:pt idx="273" formatCode="0%">
                  <c:v>0.92906787402200219</c:v>
                </c:pt>
                <c:pt idx="274" formatCode="0%">
                  <c:v>0.95174550220421739</c:v>
                </c:pt>
                <c:pt idx="275" formatCode="0%">
                  <c:v>0.95849716033202226</c:v>
                </c:pt>
                <c:pt idx="276" formatCode="0%">
                  <c:v>1.0251797132531073</c:v>
                </c:pt>
                <c:pt idx="277" formatCode="0%">
                  <c:v>1.0500417014178476</c:v>
                </c:pt>
                <c:pt idx="278" formatCode="0%">
                  <c:v>1.0671591405536356</c:v>
                </c:pt>
                <c:pt idx="279" formatCode="0%">
                  <c:v>1.0953572421462323</c:v>
                </c:pt>
                <c:pt idx="280" formatCode="0%">
                  <c:v>1.1395607450653316</c:v>
                </c:pt>
                <c:pt idx="281" formatCode="0%">
                  <c:v>1.0878509869335553</c:v>
                </c:pt>
                <c:pt idx="282" formatCode="0%">
                  <c:v>1.143691171214106</c:v>
                </c:pt>
                <c:pt idx="283" formatCode="0%">
                  <c:v>1.1499662417093601</c:v>
                </c:pt>
                <c:pt idx="284" formatCode="0%">
                  <c:v>1.1413082330513515</c:v>
                </c:pt>
                <c:pt idx="285" formatCode="0%">
                  <c:v>1.2225664244012862</c:v>
                </c:pt>
                <c:pt idx="286" formatCode="0%">
                  <c:v>1.2055284165375904</c:v>
                </c:pt>
                <c:pt idx="287" formatCode="0%">
                  <c:v>1.2511616823543421</c:v>
                </c:pt>
                <c:pt idx="288" formatCode="0%">
                  <c:v>1.2296755232535039</c:v>
                </c:pt>
                <c:pt idx="289" formatCode="0%">
                  <c:v>1.2566424401286778</c:v>
                </c:pt>
                <c:pt idx="290" formatCode="0%">
                  <c:v>1.3333730489693782</c:v>
                </c:pt>
                <c:pt idx="291" formatCode="0%">
                  <c:v>1.2700266094761501</c:v>
                </c:pt>
                <c:pt idx="292" formatCode="0%">
                  <c:v>1.1710552444497391</c:v>
                </c:pt>
                <c:pt idx="293" formatCode="0%">
                  <c:v>1.1988959053179227</c:v>
                </c:pt>
                <c:pt idx="294" formatCode="0%">
                  <c:v>1.2349974184836561</c:v>
                </c:pt>
                <c:pt idx="295" formatCode="0%">
                  <c:v>1.1802295563763443</c:v>
                </c:pt>
                <c:pt idx="296" formatCode="0%">
                  <c:v>1.2517971325310762</c:v>
                </c:pt>
                <c:pt idx="297" formatCode="0%">
                  <c:v>1.3441359863378199</c:v>
                </c:pt>
                <c:pt idx="298" formatCode="0%">
                  <c:v>1.2867866078875241</c:v>
                </c:pt>
                <c:pt idx="299" formatCode="0%">
                  <c:v>1.3381786409309333</c:v>
                </c:pt>
                <c:pt idx="300" formatCode="0%">
                  <c:v>1.2530283172484995</c:v>
                </c:pt>
                <c:pt idx="301" formatCode="0%">
                  <c:v>1.286429167163111</c:v>
                </c:pt>
                <c:pt idx="302" formatCode="0%">
                  <c:v>1.3457643274157021</c:v>
                </c:pt>
                <c:pt idx="303" formatCode="0%">
                  <c:v>1.4371500059573439</c:v>
                </c:pt>
                <c:pt idx="304" formatCode="0%">
                  <c:v>1.5090750228364893</c:v>
                </c:pt>
                <c:pt idx="305" formatCode="0%">
                  <c:v>1.5829461058818843</c:v>
                </c:pt>
                <c:pt idx="306" formatCode="0%">
                  <c:v>1.6862067596012538</c:v>
                </c:pt>
                <c:pt idx="307" formatCode="0%">
                  <c:v>1.7486000238293804</c:v>
                </c:pt>
                <c:pt idx="308" formatCode="0%">
                  <c:v>1.8397474085547465</c:v>
                </c:pt>
                <c:pt idx="309" formatCode="0%">
                  <c:v>1.8468962230430104</c:v>
                </c:pt>
                <c:pt idx="310" formatCode="0%">
                  <c:v>1.9670360220818917</c:v>
                </c:pt>
                <c:pt idx="311" formatCode="0%">
                  <c:v>1.956431947257633</c:v>
                </c:pt>
                <c:pt idx="312" formatCode="0%">
                  <c:v>2.0861829302196253</c:v>
                </c:pt>
                <c:pt idx="313" formatCode="0%">
                  <c:v>2.1456372373803543</c:v>
                </c:pt>
                <c:pt idx="314" formatCode="0%">
                  <c:v>2.2527105921601307</c:v>
                </c:pt>
                <c:pt idx="315" formatCode="0%">
                  <c:v>2.2828547599189775</c:v>
                </c:pt>
                <c:pt idx="316" formatCode="0%">
                  <c:v>2.3144684062115219</c:v>
                </c:pt>
                <c:pt idx="317" formatCode="0%">
                  <c:v>2.3633186385479932</c:v>
                </c:pt>
                <c:pt idx="318" formatCode="0%">
                  <c:v>2.4500575876722634</c:v>
                </c:pt>
                <c:pt idx="319" formatCode="0%">
                  <c:v>2.4632431788395057</c:v>
                </c:pt>
                <c:pt idx="320" formatCode="0%">
                  <c:v>2.3102188331546096</c:v>
                </c:pt>
                <c:pt idx="321" formatCode="0%">
                  <c:v>2.3800389213233215</c:v>
                </c:pt>
                <c:pt idx="322" formatCode="0%">
                  <c:v>2.5703165336192826</c:v>
                </c:pt>
                <c:pt idx="323" formatCode="0%">
                  <c:v>2.6687715953770965</c:v>
                </c:pt>
                <c:pt idx="324" formatCode="0%">
                  <c:v>2.9460661662496488</c:v>
                </c:pt>
                <c:pt idx="325" formatCode="0%">
                  <c:v>2.8679057945112953</c:v>
                </c:pt>
                <c:pt idx="326" formatCode="0%">
                  <c:v>3.10953572421462</c:v>
                </c:pt>
                <c:pt idx="327" formatCode="0%">
                  <c:v>3.1417451050478533</c:v>
                </c:pt>
                <c:pt idx="328" formatCode="0%">
                  <c:v>2.971563604591124</c:v>
                </c:pt>
                <c:pt idx="329" formatCode="0%">
                  <c:v>3.2086659517852141</c:v>
                </c:pt>
                <c:pt idx="330" formatCode="0%">
                  <c:v>3.4649112355534326</c:v>
                </c:pt>
                <c:pt idx="331" formatCode="0%">
                  <c:v>3.6649588943166869</c:v>
                </c:pt>
                <c:pt idx="332" formatCode="0%">
                  <c:v>4.0361412288017728</c:v>
                </c:pt>
                <c:pt idx="333" formatCode="0%">
                  <c:v>3.7540013503316194</c:v>
                </c:pt>
                <c:pt idx="334" formatCode="0%">
                  <c:v>4.0143373446125672</c:v>
                </c:pt>
                <c:pt idx="335" formatCode="0%">
                  <c:v>3.8468962230430055</c:v>
                </c:pt>
                <c:pt idx="336" formatCode="0%">
                  <c:v>4.0712498510663577</c:v>
                </c:pt>
                <c:pt idx="337" formatCode="0%">
                  <c:v>4.1583462409150407</c:v>
                </c:pt>
                <c:pt idx="338" formatCode="0%">
                  <c:v>4.2154176099130156</c:v>
                </c:pt>
                <c:pt idx="339" formatCode="0%">
                  <c:v>4.5915643989038415</c:v>
                </c:pt>
                <c:pt idx="340" formatCode="0%">
                  <c:v>4.8779141347948611</c:v>
                </c:pt>
                <c:pt idx="341" formatCode="0%">
                  <c:v>4.9370507168672235</c:v>
                </c:pt>
                <c:pt idx="342" formatCode="0%">
                  <c:v>4.8349815322292313</c:v>
                </c:pt>
                <c:pt idx="343" formatCode="0%">
                  <c:v>5.0720044481512296</c:v>
                </c:pt>
                <c:pt idx="344" formatCode="0%">
                  <c:v>5.0073473926684864</c:v>
                </c:pt>
                <c:pt idx="345" formatCode="0%">
                  <c:v>4.1388061479804543</c:v>
                </c:pt>
                <c:pt idx="346" formatCode="0%">
                  <c:v>4.4680090551650125</c:v>
                </c:pt>
                <c:pt idx="347" formatCode="0%">
                  <c:v>4.9127844632431721</c:v>
                </c:pt>
                <c:pt idx="348" formatCode="0%">
                  <c:v>5.271178362921475</c:v>
                </c:pt>
                <c:pt idx="349" formatCode="0%">
                  <c:v>5.6325509353032208</c:v>
                </c:pt>
                <c:pt idx="350" formatCode="0%">
                  <c:v>5.9098852218118187</c:v>
                </c:pt>
                <c:pt idx="351" formatCode="0%">
                  <c:v>5.6951427777115766</c:v>
                </c:pt>
                <c:pt idx="352" formatCode="0%">
                  <c:v>5.9629850272052023</c:v>
                </c:pt>
                <c:pt idx="353" formatCode="0%">
                  <c:v>6.2326541959569379</c:v>
                </c:pt>
                <c:pt idx="354" formatCode="0%">
                  <c:v>6.0618372453234732</c:v>
                </c:pt>
                <c:pt idx="355" formatCode="0%">
                  <c:v>6.4537511418245259</c:v>
                </c:pt>
                <c:pt idx="356" formatCode="0%">
                  <c:v>6.2210175145954869</c:v>
                </c:pt>
                <c:pt idx="357" formatCode="0%">
                  <c:v>6.1853131577902127</c:v>
                </c:pt>
                <c:pt idx="358" formatCode="0%">
                  <c:v>5.9883236030024918</c:v>
                </c:pt>
                <c:pt idx="359" formatCode="0%">
                  <c:v>6.4305572103737143</c:v>
                </c:pt>
                <c:pt idx="360" formatCode="0%">
                  <c:v>6.5815957742563143</c:v>
                </c:pt>
                <c:pt idx="361" formatCode="0%">
                  <c:v>7.0281186703204934</c:v>
                </c:pt>
                <c:pt idx="362" formatCode="0%">
                  <c:v>6.6247666706382189</c:v>
                </c:pt>
                <c:pt idx="363" formatCode="0%">
                  <c:v>6.4804400492473784</c:v>
                </c:pt>
                <c:pt idx="364" formatCode="0%">
                  <c:v>7.2122403590293391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4FB1-43F6-B5A8-2830FAD47067}"/>
            </c:ext>
          </c:extLst>
        </c:ser>
        <c:ser>
          <c:idx val="9"/>
          <c:order val="9"/>
          <c:tx>
            <c:strRef>
              <c:f>'calc lined-up'!$K$2:$K$657</c:f>
              <c:strCache>
                <c:ptCount val="656"/>
                <c:pt idx="0">
                  <c:v>US Tech (Nasdaq 100)</c:v>
                </c:pt>
                <c:pt idx="470">
                  <c:v>-8%</c:v>
                </c:pt>
                <c:pt idx="471">
                  <c:v>-18%</c:v>
                </c:pt>
                <c:pt idx="472">
                  <c:v>-11%</c:v>
                </c:pt>
                <c:pt idx="473">
                  <c:v>-2%</c:v>
                </c:pt>
                <c:pt idx="474">
                  <c:v>3%</c:v>
                </c:pt>
                <c:pt idx="475">
                  <c:v>3%</c:v>
                </c:pt>
                <c:pt idx="476">
                  <c:v>11%</c:v>
                </c:pt>
                <c:pt idx="477">
                  <c:v>15%</c:v>
                </c:pt>
                <c:pt idx="478">
                  <c:v>19%</c:v>
                </c:pt>
                <c:pt idx="479">
                  <c:v>17%</c:v>
                </c:pt>
                <c:pt idx="480">
                  <c:v>24%</c:v>
                </c:pt>
                <c:pt idx="481">
                  <c:v>26%</c:v>
                </c:pt>
                <c:pt idx="482">
                  <c:v>22%</c:v>
                </c:pt>
                <c:pt idx="483">
                  <c:v>26%</c:v>
                </c:pt>
                <c:pt idx="484">
                  <c:v>33%</c:v>
                </c:pt>
                <c:pt idx="485">
                  <c:v>35%</c:v>
                </c:pt>
                <c:pt idx="486">
                  <c:v>25%</c:v>
                </c:pt>
                <c:pt idx="487">
                  <c:v>18%</c:v>
                </c:pt>
                <c:pt idx="488">
                  <c:v>26%</c:v>
                </c:pt>
                <c:pt idx="489">
                  <c:v>21%</c:v>
                </c:pt>
                <c:pt idx="490">
                  <c:v>31%</c:v>
                </c:pt>
                <c:pt idx="491">
                  <c:v>36%</c:v>
                </c:pt>
                <c:pt idx="492">
                  <c:v>36%</c:v>
                </c:pt>
                <c:pt idx="493">
                  <c:v>46%</c:v>
                </c:pt>
                <c:pt idx="494">
                  <c:v>49%</c:v>
                </c:pt>
                <c:pt idx="495">
                  <c:v>54%</c:v>
                </c:pt>
                <c:pt idx="496">
                  <c:v>54%</c:v>
                </c:pt>
                <c:pt idx="497">
                  <c:v>59%</c:v>
                </c:pt>
                <c:pt idx="498">
                  <c:v>57%</c:v>
                </c:pt>
                <c:pt idx="499">
                  <c:v>54%</c:v>
                </c:pt>
                <c:pt idx="500">
                  <c:v>51%</c:v>
                </c:pt>
                <c:pt idx="501">
                  <c:v>43%</c:v>
                </c:pt>
                <c:pt idx="502">
                  <c:v>33%</c:v>
                </c:pt>
                <c:pt idx="503">
                  <c:v>47%</c:v>
                </c:pt>
                <c:pt idx="504">
                  <c:v>47%</c:v>
                </c:pt>
                <c:pt idx="505">
                  <c:v>49%</c:v>
                </c:pt>
                <c:pt idx="506">
                  <c:v>55%</c:v>
                </c:pt>
                <c:pt idx="507">
                  <c:v>62%</c:v>
                </c:pt>
                <c:pt idx="508">
                  <c:v>67%</c:v>
                </c:pt>
                <c:pt idx="509">
                  <c:v>66%</c:v>
                </c:pt>
                <c:pt idx="510">
                  <c:v>56%</c:v>
                </c:pt>
                <c:pt idx="511">
                  <c:v>63%</c:v>
                </c:pt>
                <c:pt idx="512">
                  <c:v>65%</c:v>
                </c:pt>
                <c:pt idx="513">
                  <c:v>69%</c:v>
                </c:pt>
                <c:pt idx="514">
                  <c:v>73%</c:v>
                </c:pt>
                <c:pt idx="515">
                  <c:v>70%</c:v>
                </c:pt>
                <c:pt idx="516">
                  <c:v>71%</c:v>
                </c:pt>
                <c:pt idx="517">
                  <c:v>72%</c:v>
                </c:pt>
                <c:pt idx="518">
                  <c:v>81%</c:v>
                </c:pt>
                <c:pt idx="519">
                  <c:v>84%</c:v>
                </c:pt>
                <c:pt idx="520">
                  <c:v>91%</c:v>
                </c:pt>
                <c:pt idx="521">
                  <c:v>94%</c:v>
                </c:pt>
                <c:pt idx="522">
                  <c:v>99%</c:v>
                </c:pt>
                <c:pt idx="523">
                  <c:v>96%</c:v>
                </c:pt>
                <c:pt idx="524">
                  <c:v>106%</c:v>
                </c:pt>
                <c:pt idx="525">
                  <c:v>100%</c:v>
                </c:pt>
                <c:pt idx="526">
                  <c:v>106%</c:v>
                </c:pt>
                <c:pt idx="527">
                  <c:v>116%</c:v>
                </c:pt>
                <c:pt idx="528">
                  <c:v>123%</c:v>
                </c:pt>
                <c:pt idx="529">
                  <c:v>128%</c:v>
                </c:pt>
                <c:pt idx="530">
                  <c:v>120%</c:v>
                </c:pt>
                <c:pt idx="531">
                  <c:v>130%</c:v>
                </c:pt>
                <c:pt idx="532">
                  <c:v>132%</c:v>
                </c:pt>
                <c:pt idx="533">
                  <c:v>134%</c:v>
                </c:pt>
                <c:pt idx="534">
                  <c:v>140%</c:v>
                </c:pt>
                <c:pt idx="535">
                  <c:v>144%</c:v>
                </c:pt>
                <c:pt idx="536">
                  <c:v>141%</c:v>
                </c:pt>
                <c:pt idx="537">
                  <c:v>151%</c:v>
                </c:pt>
                <c:pt idx="538">
                  <c:v>147%</c:v>
                </c:pt>
                <c:pt idx="539">
                  <c:v>153%</c:v>
                </c:pt>
                <c:pt idx="540">
                  <c:v>160%</c:v>
                </c:pt>
                <c:pt idx="541">
                  <c:v>159%</c:v>
                </c:pt>
                <c:pt idx="542">
                  <c:v>152%</c:v>
                </c:pt>
                <c:pt idx="543">
                  <c:v>166%</c:v>
                </c:pt>
                <c:pt idx="544">
                  <c:v>162%</c:v>
                </c:pt>
                <c:pt idx="545">
                  <c:v>164%</c:v>
                </c:pt>
                <c:pt idx="546">
                  <c:v>168%</c:v>
                </c:pt>
                <c:pt idx="547">
                  <c:v>163%</c:v>
                </c:pt>
                <c:pt idx="548">
                  <c:v>168%</c:v>
                </c:pt>
                <c:pt idx="549">
                  <c:v>152%</c:v>
                </c:pt>
                <c:pt idx="550">
                  <c:v>146%</c:v>
                </c:pt>
                <c:pt idx="551">
                  <c:v>166%</c:v>
                </c:pt>
                <c:pt idx="552">
                  <c:v>167%</c:v>
                </c:pt>
                <c:pt idx="553">
                  <c:v>163%</c:v>
                </c:pt>
                <c:pt idx="554">
                  <c:v>150%</c:v>
                </c:pt>
                <c:pt idx="555">
                  <c:v>150%</c:v>
                </c:pt>
                <c:pt idx="556">
                  <c:v>167%</c:v>
                </c:pt>
                <c:pt idx="557">
                  <c:v>168%</c:v>
                </c:pt>
                <c:pt idx="558">
                  <c:v>172%</c:v>
                </c:pt>
                <c:pt idx="559">
                  <c:v>173%</c:v>
                </c:pt>
                <c:pt idx="560">
                  <c:v>183%</c:v>
                </c:pt>
                <c:pt idx="561">
                  <c:v>184%</c:v>
                </c:pt>
                <c:pt idx="562">
                  <c:v>184%</c:v>
                </c:pt>
                <c:pt idx="563">
                  <c:v>178%</c:v>
                </c:pt>
                <c:pt idx="564">
                  <c:v>189%</c:v>
                </c:pt>
                <c:pt idx="565">
                  <c:v>194%</c:v>
                </c:pt>
                <c:pt idx="566">
                  <c:v>200%</c:v>
                </c:pt>
                <c:pt idx="567">
                  <c:v>212%</c:v>
                </c:pt>
                <c:pt idx="568">
                  <c:v>212%</c:v>
                </c:pt>
                <c:pt idx="569">
                  <c:v>216%</c:v>
                </c:pt>
                <c:pt idx="570">
                  <c:v>220%</c:v>
                </c:pt>
                <c:pt idx="571">
                  <c:v>222%</c:v>
                </c:pt>
                <c:pt idx="572">
                  <c:v>229%</c:v>
                </c:pt>
                <c:pt idx="573">
                  <c:v>230%</c:v>
                </c:pt>
                <c:pt idx="574">
                  <c:v>236%</c:v>
                </c:pt>
                <c:pt idx="575">
                  <c:v>244%</c:v>
                </c:pt>
                <c:pt idx="576">
                  <c:v>255%</c:v>
                </c:pt>
                <c:pt idx="577">
                  <c:v>259%</c:v>
                </c:pt>
                <c:pt idx="578">
                  <c:v>279%</c:v>
                </c:pt>
                <c:pt idx="579">
                  <c:v>265%</c:v>
                </c:pt>
                <c:pt idx="580">
                  <c:v>256%</c:v>
                </c:pt>
                <c:pt idx="581">
                  <c:v>257%</c:v>
                </c:pt>
                <c:pt idx="582">
                  <c:v>266%</c:v>
                </c:pt>
                <c:pt idx="583">
                  <c:v>268%</c:v>
                </c:pt>
                <c:pt idx="584">
                  <c:v>282%</c:v>
                </c:pt>
                <c:pt idx="585">
                  <c:v>294%</c:v>
                </c:pt>
                <c:pt idx="586">
                  <c:v>297%</c:v>
                </c:pt>
                <c:pt idx="587">
                  <c:v>270%</c:v>
                </c:pt>
                <c:pt idx="588">
                  <c:v>277%</c:v>
                </c:pt>
                <c:pt idx="589">
                  <c:v>243%</c:v>
                </c:pt>
                <c:pt idx="590">
                  <c:v>271%</c:v>
                </c:pt>
                <c:pt idx="591">
                  <c:v>282%</c:v>
                </c:pt>
                <c:pt idx="592">
                  <c:v>290%</c:v>
                </c:pt>
                <c:pt idx="593">
                  <c:v>306%</c:v>
                </c:pt>
                <c:pt idx="594">
                  <c:v>280%</c:v>
                </c:pt>
                <c:pt idx="595">
                  <c:v>307%</c:v>
                </c:pt>
                <c:pt idx="596">
                  <c:v>312%</c:v>
                </c:pt>
                <c:pt idx="597">
                  <c:v>306%</c:v>
                </c:pt>
                <c:pt idx="598">
                  <c:v>314%</c:v>
                </c:pt>
                <c:pt idx="599">
                  <c:v>322%</c:v>
                </c:pt>
                <c:pt idx="600">
                  <c:v>338%</c:v>
                </c:pt>
                <c:pt idx="601">
                  <c:v>351%</c:v>
                </c:pt>
                <c:pt idx="602">
                  <c:v>351%</c:v>
                </c:pt>
                <c:pt idx="603">
                  <c:v>314%</c:v>
                </c:pt>
                <c:pt idx="604">
                  <c:v>263%</c:v>
                </c:pt>
                <c:pt idx="605">
                  <c:v>309%</c:v>
                </c:pt>
                <c:pt idx="606">
                  <c:v>329%</c:v>
                </c:pt>
                <c:pt idx="607">
                  <c:v>337%</c:v>
                </c:pt>
                <c:pt idx="608">
                  <c:v>362%</c:v>
                </c:pt>
                <c:pt idx="609">
                  <c:v>395%</c:v>
                </c:pt>
                <c:pt idx="610">
                  <c:v>376%</c:v>
                </c:pt>
                <c:pt idx="611">
                  <c:v>364%</c:v>
                </c:pt>
                <c:pt idx="612">
                  <c:v>414%</c:v>
                </c:pt>
                <c:pt idx="613">
                  <c:v>434%</c:v>
                </c:pt>
                <c:pt idx="614">
                  <c:v>429%</c:v>
                </c:pt>
                <c:pt idx="615">
                  <c:v>443%</c:v>
                </c:pt>
                <c:pt idx="616">
                  <c:v>467%</c:v>
                </c:pt>
                <c:pt idx="617">
                  <c:v>497%</c:v>
                </c:pt>
                <c:pt idx="618">
                  <c:v>501%</c:v>
                </c:pt>
                <c:pt idx="619">
                  <c:v>515%</c:v>
                </c:pt>
                <c:pt idx="620">
                  <c:v>530%</c:v>
                </c:pt>
                <c:pt idx="621">
                  <c:v>549%</c:v>
                </c:pt>
                <c:pt idx="622">
                  <c:v>519%</c:v>
                </c:pt>
                <c:pt idx="623">
                  <c:v>562%</c:v>
                </c:pt>
                <c:pt idx="624">
                  <c:v>558%</c:v>
                </c:pt>
                <c:pt idx="625">
                  <c:v>587%</c:v>
                </c:pt>
                <c:pt idx="626">
                  <c:v>552%</c:v>
                </c:pt>
                <c:pt idx="627">
                  <c:v>532%</c:v>
                </c:pt>
                <c:pt idx="628">
                  <c:v>556%</c:v>
                </c:pt>
                <c:pt idx="629">
                  <c:v>499%</c:v>
                </c:pt>
                <c:pt idx="630">
                  <c:v>500%</c:v>
                </c:pt>
                <c:pt idx="631">
                  <c:v>450%</c:v>
                </c:pt>
                <c:pt idx="632">
                  <c:v>501%</c:v>
                </c:pt>
                <c:pt idx="633">
                  <c:v>476%</c:v>
                </c:pt>
                <c:pt idx="634">
                  <c:v>423%</c:v>
                </c:pt>
                <c:pt idx="635">
                  <c:v>466%</c:v>
                </c:pt>
                <c:pt idx="636">
                  <c:v>497%</c:v>
                </c:pt>
                <c:pt idx="637">
                  <c:v>463%</c:v>
                </c:pt>
                <c:pt idx="638">
                  <c:v>498%</c:v>
                </c:pt>
                <c:pt idx="639">
                  <c:v>484%</c:v>
                </c:pt>
                <c:pt idx="640">
                  <c:v>505%</c:v>
                </c:pt>
                <c:pt idx="641">
                  <c:v>514%</c:v>
                </c:pt>
                <c:pt idx="642">
                  <c:v>517%</c:v>
                </c:pt>
                <c:pt idx="643">
                  <c:v>558%</c:v>
                </c:pt>
                <c:pt idx="644">
                  <c:v>579%</c:v>
                </c:pt>
                <c:pt idx="645">
                  <c:v>568%</c:v>
                </c:pt>
                <c:pt idx="646">
                  <c:v>536%</c:v>
                </c:pt>
                <c:pt idx="647">
                  <c:v>523%</c:v>
                </c:pt>
                <c:pt idx="648">
                  <c:v>580%</c:v>
                </c:pt>
                <c:pt idx="649">
                  <c:v>611%</c:v>
                </c:pt>
                <c:pt idx="650">
                  <c:v>623%</c:v>
                </c:pt>
                <c:pt idx="651">
                  <c:v>661%</c:v>
                </c:pt>
                <c:pt idx="652">
                  <c:v>686%</c:v>
                </c:pt>
                <c:pt idx="653">
                  <c:v>654%</c:v>
                </c:pt>
                <c:pt idx="654">
                  <c:v>691%</c:v>
                </c:pt>
                <c:pt idx="655">
                  <c:v>719%</c:v>
                </c:pt>
              </c:strCache>
            </c:strRef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648"/>
              <c:layout>
                <c:manualLayout>
                  <c:x val="-1.5432098765430968E-3"/>
                  <c:y val="-4.166666666666675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719%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4FB1-43F6-B5A8-2830FAD470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lined-up'!$A$3:$A$657</c:f>
              <c:numCache>
                <c:formatCode>m/d/yyyy</c:formatCode>
                <c:ptCount val="655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</c:numCache>
            </c:numRef>
          </c:cat>
          <c:val>
            <c:numRef>
              <c:f>'calc lined-up'!$K$2:$K$657</c:f>
              <c:numCache>
                <c:formatCode>General</c:formatCode>
                <c:ptCount val="656"/>
                <c:pt idx="470" formatCode="0%">
                  <c:v>-8.4288840864981007E-2</c:v>
                </c:pt>
                <c:pt idx="471" formatCode="0%">
                  <c:v>-0.18179190353618091</c:v>
                </c:pt>
                <c:pt idx="472" formatCode="0%">
                  <c:v>-0.11011851505182457</c:v>
                </c:pt>
                <c:pt idx="473" formatCode="0%">
                  <c:v>-2.4948726066429061E-2</c:v>
                </c:pt>
                <c:pt idx="474" formatCode="0%">
                  <c:v>2.9587468512987103E-2</c:v>
                </c:pt>
                <c:pt idx="475" formatCode="0%">
                  <c:v>3.1631543448636723E-2</c:v>
                </c:pt>
                <c:pt idx="476" formatCode="0%">
                  <c:v>0.10965739377004513</c:v>
                </c:pt>
                <c:pt idx="477" formatCode="0%">
                  <c:v>0.14971988602733699</c:v>
                </c:pt>
                <c:pt idx="478" formatCode="0%">
                  <c:v>0.1926248124544041</c:v>
                </c:pt>
                <c:pt idx="479" formatCode="0%">
                  <c:v>0.17047034370741532</c:v>
                </c:pt>
                <c:pt idx="480" formatCode="0%">
                  <c:v>0.24067777946014424</c:v>
                </c:pt>
                <c:pt idx="481" formatCode="0%">
                  <c:v>0.26464232129829734</c:v>
                </c:pt>
                <c:pt idx="482" formatCode="0%">
                  <c:v>0.21914960976751252</c:v>
                </c:pt>
                <c:pt idx="483" formatCode="0%">
                  <c:v>0.25691337802309766</c:v>
                </c:pt>
                <c:pt idx="484" formatCode="0%">
                  <c:v>0.33276438767223238</c:v>
                </c:pt>
                <c:pt idx="485" formatCode="0%">
                  <c:v>0.35380390645432169</c:v>
                </c:pt>
                <c:pt idx="486" formatCode="0%">
                  <c:v>0.24570193670938356</c:v>
                </c:pt>
                <c:pt idx="487" formatCode="0%">
                  <c:v>0.18049112857713134</c:v>
                </c:pt>
                <c:pt idx="488" formatCode="0%">
                  <c:v>0.26319701578824239</c:v>
                </c:pt>
                <c:pt idx="489" formatCode="0%">
                  <c:v>0.20617627221296941</c:v>
                </c:pt>
                <c:pt idx="490" formatCode="0%">
                  <c:v>0.31381712067612799</c:v>
                </c:pt>
                <c:pt idx="491" formatCode="0%">
                  <c:v>0.36381092650965607</c:v>
                </c:pt>
                <c:pt idx="492" formatCode="0%">
                  <c:v>0.36398298668942464</c:v>
                </c:pt>
                <c:pt idx="493" formatCode="0%">
                  <c:v>0.45514046993076307</c:v>
                </c:pt>
                <c:pt idx="494" formatCode="0%">
                  <c:v>0.48962821236355647</c:v>
                </c:pt>
                <c:pt idx="495" formatCode="0%">
                  <c:v>0.54066126168288631</c:v>
                </c:pt>
                <c:pt idx="496" formatCode="0%">
                  <c:v>0.54127379592286196</c:v>
                </c:pt>
                <c:pt idx="497" formatCode="0%">
                  <c:v>0.5869179204118431</c:v>
                </c:pt>
                <c:pt idx="498" formatCode="0%">
                  <c:v>0.56895483764401389</c:v>
                </c:pt>
                <c:pt idx="499" formatCode="0%">
                  <c:v>0.54280169031920544</c:v>
                </c:pt>
                <c:pt idx="500" formatCode="0%">
                  <c:v>0.51143167834381709</c:v>
                </c:pt>
                <c:pt idx="501" formatCode="0%">
                  <c:v>0.42932456055830071</c:v>
                </c:pt>
                <c:pt idx="502" formatCode="0%">
                  <c:v>0.32884829798070125</c:v>
                </c:pt>
                <c:pt idx="503" formatCode="0%">
                  <c:v>0.47408085451967641</c:v>
                </c:pt>
                <c:pt idx="504" formatCode="0%">
                  <c:v>0.47082547591845691</c:v>
                </c:pt>
                <c:pt idx="505" formatCode="0%">
                  <c:v>0.48587041803741227</c:v>
                </c:pt>
                <c:pt idx="506" formatCode="0%">
                  <c:v>0.55245770760781232</c:v>
                </c:pt>
                <c:pt idx="507" formatCode="0%">
                  <c:v>0.61958870734628091</c:v>
                </c:pt>
                <c:pt idx="508" formatCode="0%">
                  <c:v>0.67288606863136402</c:v>
                </c:pt>
                <c:pt idx="509" formatCode="0%">
                  <c:v>0.66239039766548702</c:v>
                </c:pt>
                <c:pt idx="510" formatCode="0%">
                  <c:v>0.56247849247752857</c:v>
                </c:pt>
                <c:pt idx="511" formatCode="0%">
                  <c:v>0.62685652933970126</c:v>
                </c:pt>
                <c:pt idx="512" formatCode="0%">
                  <c:v>0.64945147214689736</c:v>
                </c:pt>
                <c:pt idx="513" formatCode="0%">
                  <c:v>0.68660270616250685</c:v>
                </c:pt>
                <c:pt idx="514" formatCode="0%">
                  <c:v>0.73018899090145717</c:v>
                </c:pt>
                <c:pt idx="515" formatCode="0%">
                  <c:v>0.69824085672204683</c:v>
                </c:pt>
                <c:pt idx="516" formatCode="0%">
                  <c:v>0.7080895814119943</c:v>
                </c:pt>
                <c:pt idx="517" formatCode="0%">
                  <c:v>0.72365758647744571</c:v>
                </c:pt>
                <c:pt idx="518" formatCode="0%">
                  <c:v>0.81293617255571227</c:v>
                </c:pt>
                <c:pt idx="519" formatCode="0%">
                  <c:v>0.83754766066979536</c:v>
                </c:pt>
                <c:pt idx="520" formatCode="0%">
                  <c:v>0.9064612038706652</c:v>
                </c:pt>
                <c:pt idx="521" formatCode="0%">
                  <c:v>0.94319261104763918</c:v>
                </c:pt>
                <c:pt idx="522" formatCode="0%">
                  <c:v>0.98864402813527974</c:v>
                </c:pt>
                <c:pt idx="523" formatCode="0%">
                  <c:v>0.96194028823521238</c:v>
                </c:pt>
                <c:pt idx="524" formatCode="0%">
                  <c:v>1.0617764869440727</c:v>
                </c:pt>
                <c:pt idx="525" formatCode="0%">
                  <c:v>1.002064722157221</c:v>
                </c:pt>
                <c:pt idx="526" formatCode="0%">
                  <c:v>1.0648460405511422</c:v>
                </c:pt>
                <c:pt idx="527" formatCode="0%">
                  <c:v>1.1597613181186244</c:v>
                </c:pt>
                <c:pt idx="528" formatCode="0%">
                  <c:v>1.2255777780836614</c:v>
                </c:pt>
                <c:pt idx="529" formatCode="0%">
                  <c:v>1.2819240457542422</c:v>
                </c:pt>
                <c:pt idx="530" formatCode="0%">
                  <c:v>1.2030241297196098</c:v>
                </c:pt>
                <c:pt idx="531" formatCode="0%">
                  <c:v>1.3038032182136017</c:v>
                </c:pt>
                <c:pt idx="532" formatCode="0%">
                  <c:v>1.3231634296411507</c:v>
                </c:pt>
                <c:pt idx="533" formatCode="0%">
                  <c:v>1.3403350355820445</c:v>
                </c:pt>
                <c:pt idx="534" formatCode="0%">
                  <c:v>1.3952772921857144</c:v>
                </c:pt>
                <c:pt idx="535" formatCode="0%">
                  <c:v>1.444754917479937</c:v>
                </c:pt>
                <c:pt idx="536" formatCode="0%">
                  <c:v>1.4110380046525064</c:v>
                </c:pt>
                <c:pt idx="537" formatCode="0%">
                  <c:v>1.5074949414307142</c:v>
                </c:pt>
                <c:pt idx="538" formatCode="0%">
                  <c:v>1.4723327230932286</c:v>
                </c:pt>
                <c:pt idx="539" formatCode="0%">
                  <c:v>1.5327189637847725</c:v>
                </c:pt>
                <c:pt idx="540" formatCode="0%">
                  <c:v>1.6008341477515171</c:v>
                </c:pt>
                <c:pt idx="541" formatCode="0%">
                  <c:v>1.5942820961059336</c:v>
                </c:pt>
                <c:pt idx="542" formatCode="0%">
                  <c:v>1.5164007763355309</c:v>
                </c:pt>
                <c:pt idx="543" formatCode="0%">
                  <c:v>1.661027681041721</c:v>
                </c:pt>
                <c:pt idx="544" formatCode="0%">
                  <c:v>1.6189417610703516</c:v>
                </c:pt>
                <c:pt idx="545" formatCode="0%">
                  <c:v>1.6440694297237397</c:v>
                </c:pt>
                <c:pt idx="546" formatCode="0%">
                  <c:v>1.6780685212459905</c:v>
                </c:pt>
                <c:pt idx="547" formatCode="0%">
                  <c:v>1.6262233478781534</c:v>
                </c:pt>
                <c:pt idx="548" formatCode="0%">
                  <c:v>1.6812481933681123</c:v>
                </c:pt>
                <c:pt idx="549" formatCode="0%">
                  <c:v>1.5194772123497913</c:v>
                </c:pt>
                <c:pt idx="550" formatCode="0%">
                  <c:v>1.4571363680160774</c:v>
                </c:pt>
                <c:pt idx="551" formatCode="0%">
                  <c:v>1.6644069429723736</c:v>
                </c:pt>
                <c:pt idx="552" formatCode="0%">
                  <c:v>1.6723285936489143</c:v>
                </c:pt>
                <c:pt idx="553" formatCode="0%">
                  <c:v>1.6301807320128283</c:v>
                </c:pt>
                <c:pt idx="554" formatCode="0%">
                  <c:v>1.4996627620476533</c:v>
                </c:pt>
                <c:pt idx="555" formatCode="0%">
                  <c:v>1.4962903825241911</c:v>
                </c:pt>
                <c:pt idx="556" formatCode="0%">
                  <c:v>1.6656320114523253</c:v>
                </c:pt>
                <c:pt idx="557" formatCode="0%">
                  <c:v>1.6759693870528154</c:v>
                </c:pt>
                <c:pt idx="558" formatCode="0%">
                  <c:v>1.7240223540585551</c:v>
                </c:pt>
                <c:pt idx="559" formatCode="0%">
                  <c:v>1.7310837038362537</c:v>
                </c:pt>
                <c:pt idx="560" formatCode="0%">
                  <c:v>1.8317733210367657</c:v>
                </c:pt>
                <c:pt idx="561" formatCode="0%">
                  <c:v>1.8357513523930127</c:v>
                </c:pt>
                <c:pt idx="562" formatCode="0%">
                  <c:v>1.8362812977466998</c:v>
                </c:pt>
                <c:pt idx="563" formatCode="0%">
                  <c:v>1.7845462428939141</c:v>
                </c:pt>
                <c:pt idx="564" formatCode="0%">
                  <c:v>1.8876722322399475</c:v>
                </c:pt>
                <c:pt idx="565" formatCode="0%">
                  <c:v>1.9447480350727466</c:v>
                </c:pt>
                <c:pt idx="566" formatCode="0%">
                  <c:v>2.000598769425594</c:v>
                </c:pt>
                <c:pt idx="567" formatCode="0%">
                  <c:v>2.1197470027116685</c:v>
                </c:pt>
                <c:pt idx="568" formatCode="0%">
                  <c:v>2.1233809137083788</c:v>
                </c:pt>
                <c:pt idx="569" formatCode="0%">
                  <c:v>2.1554598136244132</c:v>
                </c:pt>
                <c:pt idx="570" formatCode="0%">
                  <c:v>2.1998651048190618</c:v>
                </c:pt>
                <c:pt idx="571" formatCode="0%">
                  <c:v>2.2198378504865866</c:v>
                </c:pt>
                <c:pt idx="572" formatCode="0%">
                  <c:v>2.2860466076614969</c:v>
                </c:pt>
                <c:pt idx="573" formatCode="0%">
                  <c:v>2.2961086869743577</c:v>
                </c:pt>
                <c:pt idx="574" formatCode="0%">
                  <c:v>2.3640999876116688</c:v>
                </c:pt>
                <c:pt idx="575" formatCode="0%">
                  <c:v>2.4426007240292376</c:v>
                </c:pt>
                <c:pt idx="576" formatCode="0%">
                  <c:v>2.5481837327423649</c:v>
                </c:pt>
                <c:pt idx="577" formatCode="0%">
                  <c:v>2.5876336907596817</c:v>
                </c:pt>
                <c:pt idx="578" formatCode="0%">
                  <c:v>2.7930391333672886</c:v>
                </c:pt>
                <c:pt idx="579" formatCode="0%">
                  <c:v>2.6532436785089972</c:v>
                </c:pt>
                <c:pt idx="580" formatCode="0%">
                  <c:v>2.5604000055059273</c:v>
                </c:pt>
                <c:pt idx="581" formatCode="0%">
                  <c:v>2.5740615837795446</c:v>
                </c:pt>
                <c:pt idx="582" formatCode="0%">
                  <c:v>2.6601329681069275</c:v>
                </c:pt>
                <c:pt idx="583" formatCode="0%">
                  <c:v>2.6826590868422162</c:v>
                </c:pt>
                <c:pt idx="584" formatCode="0%">
                  <c:v>2.8197084612314023</c:v>
                </c:pt>
                <c:pt idx="585" formatCode="0%">
                  <c:v>2.9441699128687273</c:v>
                </c:pt>
                <c:pt idx="586" formatCode="0%">
                  <c:v>2.9666203251249179</c:v>
                </c:pt>
                <c:pt idx="587" formatCode="0%">
                  <c:v>2.6955016586601346</c:v>
                </c:pt>
                <c:pt idx="588" formatCode="0%">
                  <c:v>2.7708089581412012</c:v>
                </c:pt>
                <c:pt idx="589" formatCode="0%">
                  <c:v>2.430343156822532</c:v>
                </c:pt>
                <c:pt idx="590" formatCode="0%">
                  <c:v>2.7052333824278394</c:v>
                </c:pt>
                <c:pt idx="591" formatCode="0%">
                  <c:v>2.8242026731269543</c:v>
                </c:pt>
                <c:pt idx="592" formatCode="0%">
                  <c:v>2.8985120235653641</c:v>
                </c:pt>
                <c:pt idx="593" formatCode="0%">
                  <c:v>3.0563600324849638</c:v>
                </c:pt>
                <c:pt idx="594" formatCode="0%">
                  <c:v>2.798586353563024</c:v>
                </c:pt>
                <c:pt idx="595" formatCode="0%">
                  <c:v>3.0662982284683906</c:v>
                </c:pt>
                <c:pt idx="596" formatCode="0%">
                  <c:v>3.1247436303321461</c:v>
                </c:pt>
                <c:pt idx="597" formatCode="0%">
                  <c:v>3.0594020564632691</c:v>
                </c:pt>
                <c:pt idx="598" formatCode="0%">
                  <c:v>3.1353563022202655</c:v>
                </c:pt>
                <c:pt idx="599" formatCode="0%">
                  <c:v>3.2249239494005426</c:v>
                </c:pt>
                <c:pt idx="600" formatCode="0%">
                  <c:v>3.3782846288317812</c:v>
                </c:pt>
                <c:pt idx="601" formatCode="0%">
                  <c:v>3.5104337293011607</c:v>
                </c:pt>
                <c:pt idx="602" formatCode="0%">
                  <c:v>3.5086649506531407</c:v>
                </c:pt>
                <c:pt idx="603" formatCode="0%">
                  <c:v>3.1375173780781571</c:v>
                </c:pt>
                <c:pt idx="604" formatCode="0%">
                  <c:v>2.6264779969442116</c:v>
                </c:pt>
                <c:pt idx="605" formatCode="0%">
                  <c:v>3.0913708378642522</c:v>
                </c:pt>
                <c:pt idx="606" formatCode="0%">
                  <c:v>3.2862324326556465</c:v>
                </c:pt>
                <c:pt idx="607" formatCode="0%">
                  <c:v>3.3714779281201395</c:v>
                </c:pt>
                <c:pt idx="608" formatCode="0%">
                  <c:v>3.6179644592492677</c:v>
                </c:pt>
                <c:pt idx="609" formatCode="0%">
                  <c:v>3.9499029580586109</c:v>
                </c:pt>
                <c:pt idx="610" formatCode="0%">
                  <c:v>3.761820534350095</c:v>
                </c:pt>
                <c:pt idx="611" formatCode="0%">
                  <c:v>3.6351911244476875</c:v>
                </c:pt>
                <c:pt idx="612" formatCode="0%">
                  <c:v>4.1425759473633503</c:v>
                </c:pt>
                <c:pt idx="613" formatCode="0%">
                  <c:v>4.3403006235460921</c:v>
                </c:pt>
                <c:pt idx="614" formatCode="0%">
                  <c:v>4.2863838456138428</c:v>
                </c:pt>
                <c:pt idx="615" formatCode="0%">
                  <c:v>4.4321532299136956</c:v>
                </c:pt>
                <c:pt idx="616" formatCode="0%">
                  <c:v>4.6700573992759713</c:v>
                </c:pt>
                <c:pt idx="617" formatCode="0%">
                  <c:v>4.9726630786383845</c:v>
                </c:pt>
                <c:pt idx="618" formatCode="0%">
                  <c:v>5.014377348621454</c:v>
                </c:pt>
                <c:pt idx="619" formatCode="0%">
                  <c:v>5.154785337719721</c:v>
                </c:pt>
                <c:pt idx="620" formatCode="0%">
                  <c:v>5.3009883136725895</c:v>
                </c:pt>
                <c:pt idx="621" formatCode="0%">
                  <c:v>5.4925738826411923</c:v>
                </c:pt>
                <c:pt idx="622" formatCode="0%">
                  <c:v>5.1906082671475167</c:v>
                </c:pt>
                <c:pt idx="623" formatCode="0%">
                  <c:v>5.6243306859007003</c:v>
                </c:pt>
                <c:pt idx="624" formatCode="0%">
                  <c:v>5.5784319123456614</c:v>
                </c:pt>
                <c:pt idx="625" formatCode="0%">
                  <c:v>5.8732535891753495</c:v>
                </c:pt>
                <c:pt idx="626" formatCode="0%">
                  <c:v>5.5175845503723373</c:v>
                </c:pt>
                <c:pt idx="627" formatCode="0%">
                  <c:v>5.3224338944789329</c:v>
                </c:pt>
                <c:pt idx="628" formatCode="0%">
                  <c:v>5.5571859213478501</c:v>
                </c:pt>
                <c:pt idx="629" formatCode="0%">
                  <c:v>4.9853886495340607</c:v>
                </c:pt>
                <c:pt idx="630" formatCode="0%">
                  <c:v>4.9963660890032902</c:v>
                </c:pt>
                <c:pt idx="631" formatCode="0%">
                  <c:v>4.5014040110669109</c:v>
                </c:pt>
                <c:pt idx="632" formatCode="0%">
                  <c:v>5.0086580682459489</c:v>
                </c:pt>
                <c:pt idx="633" formatCode="0%">
                  <c:v>4.7636168426268775</c:v>
                </c:pt>
                <c:pt idx="634" formatCode="0%">
                  <c:v>4.2327905408195576</c:v>
                </c:pt>
                <c:pt idx="635" formatCode="0%">
                  <c:v>4.6564439978526897</c:v>
                </c:pt>
                <c:pt idx="636" formatCode="0%">
                  <c:v>4.9725529601233331</c:v>
                </c:pt>
                <c:pt idx="637" formatCode="0%">
                  <c:v>4.6284463654007633</c:v>
                </c:pt>
                <c:pt idx="638" formatCode="0%">
                  <c:v>4.9821057413040784</c:v>
                </c:pt>
                <c:pt idx="639" formatCode="0%">
                  <c:v>4.8361436496028851</c:v>
                </c:pt>
                <c:pt idx="640" formatCode="0%">
                  <c:v>5.0504136326721643</c:v>
                </c:pt>
                <c:pt idx="641" formatCode="0%">
                  <c:v>5.1448540241434859</c:v>
                </c:pt>
                <c:pt idx="642" formatCode="0%">
                  <c:v>5.1715646464507437</c:v>
                </c:pt>
                <c:pt idx="643" formatCode="0%">
                  <c:v>5.5793541549092218</c:v>
                </c:pt>
                <c:pt idx="644" formatCode="0%">
                  <c:v>5.7907128797368168</c:v>
                </c:pt>
                <c:pt idx="645" formatCode="0%">
                  <c:v>5.682597145177497</c:v>
                </c:pt>
                <c:pt idx="646" formatCode="0%">
                  <c:v>5.3639829866894244</c:v>
                </c:pt>
                <c:pt idx="647" formatCode="0%">
                  <c:v>5.2301683436798854</c:v>
                </c:pt>
                <c:pt idx="648" formatCode="0%">
                  <c:v>5.7991438285454731</c:v>
                </c:pt>
                <c:pt idx="649" formatCode="0%">
                  <c:v>6.1080331456730317</c:v>
                </c:pt>
                <c:pt idx="650" formatCode="0%">
                  <c:v>6.2274773224683067</c:v>
                </c:pt>
                <c:pt idx="651" formatCode="0%">
                  <c:v>6.6133945408746175</c:v>
                </c:pt>
                <c:pt idx="652" formatCode="0%">
                  <c:v>6.8583531776074018</c:v>
                </c:pt>
                <c:pt idx="653" formatCode="0%">
                  <c:v>6.5373783534529046</c:v>
                </c:pt>
                <c:pt idx="654" formatCode="0%">
                  <c:v>6.91</c:v>
                </c:pt>
                <c:pt idx="655" formatCode="0%">
                  <c:v>7.19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4FB1-43F6-B5A8-2830FAD47067}"/>
            </c:ext>
          </c:extLst>
        </c:ser>
        <c:ser>
          <c:idx val="10"/>
          <c:order val="10"/>
          <c:tx>
            <c:v>S&amp;P 500 - 2020s</c:v>
          </c:tx>
          <c:spPr>
            <a:ln w="12700" cap="rnd">
              <a:solidFill>
                <a:srgbClr val="FFFFFF">
                  <a:lumMod val="65000"/>
                </a:srgbClr>
              </a:solidFill>
              <a:round/>
            </a:ln>
            <a:effectLst/>
          </c:spPr>
          <c:marker>
            <c:symbol val="none"/>
          </c:marker>
          <c:dLbls>
            <c:dLbl>
              <c:idx val="654"/>
              <c:layout>
                <c:manualLayout>
                  <c:x val="7.716049382716049E-3"/>
                  <c:y val="3.2407407407407406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800" b="0" i="0" u="none" strike="noStrike" kern="1200" baseline="0">
                      <a:solidFill>
                        <a:schemeClr val="bg1">
                          <a:lumMod val="65000"/>
                        </a:schemeClr>
                      </a:solidFill>
                      <a:latin typeface="Raleway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FB1-43F6-B5A8-2830FAD470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800" b="0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lined-up'!$A$3:$A$657</c:f>
              <c:numCache>
                <c:formatCode>m/d/yyyy</c:formatCode>
                <c:ptCount val="655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</c:numCache>
            </c:numRef>
          </c:cat>
          <c:val>
            <c:numRef>
              <c:f>'calc lined-up'!$M$2:$M$657</c:f>
              <c:numCache>
                <c:formatCode>General</c:formatCode>
                <c:ptCount val="656"/>
                <c:pt idx="614" formatCode="0.00%">
                  <c:v>-1.009620651214338E-2</c:v>
                </c:pt>
                <c:pt idx="615" formatCode="0.00%">
                  <c:v>1.7199894321044962E-2</c:v>
                </c:pt>
                <c:pt idx="616" formatCode="0.00%">
                  <c:v>6.1748728952811804E-2</c:v>
                </c:pt>
                <c:pt idx="617" formatCode="0.00%">
                  <c:v>0.11841326915269956</c:v>
                </c:pt>
                <c:pt idx="618" formatCode="0.00%">
                  <c:v>0.12622449045345285</c:v>
                </c:pt>
                <c:pt idx="619" formatCode="0.00%">
                  <c:v>0.15251664121350372</c:v>
                </c:pt>
                <c:pt idx="620" formatCode="0.00%">
                  <c:v>0.17989393441460932</c:v>
                </c:pt>
                <c:pt idx="621" formatCode="0.00%">
                  <c:v>0.21576936212440478</c:v>
                </c:pt>
                <c:pt idx="622" formatCode="0.00%">
                  <c:v>0.15922467732477585</c:v>
                </c:pt>
                <c:pt idx="623" formatCode="0.00%">
                  <c:v>0.24044153182934136</c:v>
                </c:pt>
                <c:pt idx="624" formatCode="0.00%">
                  <c:v>0.23184673973979764</c:v>
                </c:pt>
                <c:pt idx="625" formatCode="0.00%">
                  <c:v>0.28705368362040629</c:v>
                </c:pt>
                <c:pt idx="626" formatCode="0.00%">
                  <c:v>0.22045274410872029</c:v>
                </c:pt>
                <c:pt idx="627" formatCode="0.00%">
                  <c:v>0.18390973470715966</c:v>
                </c:pt>
                <c:pt idx="628" formatCode="0.00%">
                  <c:v>0.22786831371184424</c:v>
                </c:pt>
                <c:pt idx="629" formatCode="0.00%">
                  <c:v>0.12079620071268837</c:v>
                </c:pt>
                <c:pt idx="630" formatCode="0.00%">
                  <c:v>0.12285178526551821</c:v>
                </c:pt>
                <c:pt idx="631" formatCode="0.00%">
                  <c:v>3.0167475368426233E-2</c:v>
                </c:pt>
                <c:pt idx="632" formatCode="0.00%">
                  <c:v>0.12515352445758943</c:v>
                </c:pt>
                <c:pt idx="633" formatCode="0.00%">
                  <c:v>7.9268237674547048E-2</c:v>
                </c:pt>
                <c:pt idx="634" formatCode="0.00%">
                  <c:v>-2.0131840940285306E-2</c:v>
                </c:pt>
                <c:pt idx="635" formatCode="0.00%">
                  <c:v>5.9199546353753352E-2</c:v>
                </c:pt>
                <c:pt idx="636" formatCode="0.00%">
                  <c:v>0.11839264886878342</c:v>
                </c:pt>
                <c:pt idx="637" formatCode="0.00%">
                  <c:v>5.3956839168228798E-2</c:v>
                </c:pt>
                <c:pt idx="638" formatCode="0.00%">
                  <c:v>0.12018145849845596</c:v>
                </c:pt>
                <c:pt idx="639" formatCode="0.00%">
                  <c:v>9.2849272168415542E-2</c:v>
                </c:pt>
                <c:pt idx="640" formatCode="0.00%">
                  <c:v>0.13297247836481096</c:v>
                </c:pt>
                <c:pt idx="641" formatCode="0.00%">
                  <c:v>0.15065694935787111</c:v>
                </c:pt>
                <c:pt idx="642" formatCode="0.00%">
                  <c:v>0.15565865697513281</c:v>
                </c:pt>
                <c:pt idx="643" formatCode="0.00%">
                  <c:v>0.23201943461758989</c:v>
                </c:pt>
                <c:pt idx="644" formatCode="0.00%">
                  <c:v>0.27159749205796824</c:v>
                </c:pt>
                <c:pt idx="645" formatCode="0.00%">
                  <c:v>0.25135223955614783</c:v>
                </c:pt>
                <c:pt idx="646" formatCode="0.00%">
                  <c:v>0.19169002558203907</c:v>
                </c:pt>
                <c:pt idx="647" formatCode="0.00%">
                  <c:v>0.16663251432143089</c:v>
                </c:pt>
                <c:pt idx="648" formatCode="0.00%">
                  <c:v>0.27317623254525136</c:v>
                </c:pt>
                <c:pt idx="649" formatCode="0.00%">
                  <c:v>0.3310174176960694</c:v>
                </c:pt>
                <c:pt idx="650" formatCode="0.00%">
                  <c:v>0.35338398190570008</c:v>
                </c:pt>
                <c:pt idx="651" formatCode="0.00%">
                  <c:v>0.42564905565543443</c:v>
                </c:pt>
                <c:pt idx="652" formatCode="0.00%">
                  <c:v>0.47151887722554031</c:v>
                </c:pt>
                <c:pt idx="653" formatCode="0.00%">
                  <c:v>0.41141461591499201</c:v>
                </c:pt>
                <c:pt idx="654" formatCode="0.00%">
                  <c:v>0.48139999999999999</c:v>
                </c:pt>
                <c:pt idx="655" formatCode="0.00%">
                  <c:v>0.53459999999999996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4FB1-43F6-B5A8-2830FAD47067}"/>
            </c:ext>
          </c:extLst>
        </c:ser>
        <c:ser>
          <c:idx val="11"/>
          <c:order val="11"/>
          <c:tx>
            <c:v>S&amp;P 500 - 2000s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493"/>
              <c:layout>
                <c:manualLayout>
                  <c:x val="-2.3148148148148147E-2"/>
                  <c:y val="-7.407407407407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FB1-43F6-B5A8-2830FAD47067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0000">
                          <a:lumMod val="35000"/>
                          <a:lumOff val="65000"/>
                        </a:srgbClr>
                      </a:solidFill>
                      <a:prstDash val="sysDot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lined-up'!$A$3:$A$657</c:f>
              <c:numCache>
                <c:formatCode>m/d/yyyy</c:formatCode>
                <c:ptCount val="655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</c:numCache>
            </c:numRef>
          </c:cat>
          <c:val>
            <c:numRef>
              <c:f>'calc lined-up'!$I$2:$I$495</c:f>
              <c:numCache>
                <c:formatCode>General</c:formatCode>
                <c:ptCount val="494"/>
                <c:pt idx="361" formatCode="0.00%">
                  <c:v>5.8895634818776577E-2</c:v>
                </c:pt>
                <c:pt idx="362" formatCode="0.00%">
                  <c:v>5.6941701545858425E-3</c:v>
                </c:pt>
                <c:pt idx="363" formatCode="0.00%">
                  <c:v>-1.3342273582088837E-2</c:v>
                </c:pt>
                <c:pt idx="364" formatCode="0.00%">
                  <c:v>8.3180982414600591E-2</c:v>
                </c:pt>
                <c:pt idx="365" formatCode="0.00%">
                  <c:v>5.0592728015631527E-2</c:v>
                </c:pt>
                <c:pt idx="366" formatCode="0.00%">
                  <c:v>2.903660088948512E-2</c:v>
                </c:pt>
                <c:pt idx="367" formatCode="0.00%">
                  <c:v>5.4406302875372736E-2</c:v>
                </c:pt>
                <c:pt idx="368" formatCode="0.00%">
                  <c:v>3.7920973090200594E-2</c:v>
                </c:pt>
                <c:pt idx="369" formatCode="0.00%">
                  <c:v>0.10239029424244506</c:v>
                </c:pt>
                <c:pt idx="370" formatCode="0.00%">
                  <c:v>4.4191370215352022E-2</c:v>
                </c:pt>
                <c:pt idx="371" formatCode="0.00%">
                  <c:v>3.9780614677025206E-2</c:v>
                </c:pt>
                <c:pt idx="372" formatCode="0.00%">
                  <c:v>-4.2195529526393494E-2</c:v>
                </c:pt>
                <c:pt idx="373" formatCode="0.00%">
                  <c:v>-3.7507137356794118E-2</c:v>
                </c:pt>
                <c:pt idx="374" formatCode="0.00%">
                  <c:v>-3.3630701372987515E-3</c:v>
                </c:pt>
                <c:pt idx="375" formatCode="0.00%">
                  <c:v>-9.4234063395443268E-2</c:v>
                </c:pt>
                <c:pt idx="376" formatCode="0.00%">
                  <c:v>-0.1516157928097347</c:v>
                </c:pt>
                <c:pt idx="377" formatCode="0.00%">
                  <c:v>-8.569018895006153E-2</c:v>
                </c:pt>
                <c:pt idx="378" formatCode="0.00%">
                  <c:v>-7.9561229354049079E-2</c:v>
                </c:pt>
                <c:pt idx="379" formatCode="0.00%">
                  <c:v>-0.10196598165502813</c:v>
                </c:pt>
                <c:pt idx="380" formatCode="0.00%">
                  <c:v>-0.11080320801269739</c:v>
                </c:pt>
                <c:pt idx="381" formatCode="0.00%">
                  <c:v>-0.16647197179630846</c:v>
                </c:pt>
                <c:pt idx="382" formatCode="0.00%">
                  <c:v>-0.23378052038533825</c:v>
                </c:pt>
                <c:pt idx="383" formatCode="0.00%">
                  <c:v>-0.21917054746800591</c:v>
                </c:pt>
                <c:pt idx="384" formatCode="0.00%">
                  <c:v>-0.1592743730912477</c:v>
                </c:pt>
                <c:pt idx="385" formatCode="0.00%">
                  <c:v>-0.15190914472202244</c:v>
                </c:pt>
                <c:pt idx="386" formatCode="0.00%">
                  <c:v>-0.16428754773516574</c:v>
                </c:pt>
                <c:pt idx="387" formatCode="0.00%">
                  <c:v>-0.180400949202973</c:v>
                </c:pt>
                <c:pt idx="388" formatCode="0.00%">
                  <c:v>-0.14957804470473568</c:v>
                </c:pt>
                <c:pt idx="389" formatCode="0.00%">
                  <c:v>-0.20113988171631791</c:v>
                </c:pt>
                <c:pt idx="390" formatCode="0.00%">
                  <c:v>-0.20702263524308895</c:v>
                </c:pt>
                <c:pt idx="391" formatCode="0.00%">
                  <c:v>-0.26350859363950163</c:v>
                </c:pt>
                <c:pt idx="392" formatCode="0.00%">
                  <c:v>-0.32092175361582398</c:v>
                </c:pt>
                <c:pt idx="393" formatCode="0.00%">
                  <c:v>-0.31645861380744567</c:v>
                </c:pt>
                <c:pt idx="394" formatCode="0.00%">
                  <c:v>-0.3907499855943255</c:v>
                </c:pt>
                <c:pt idx="395" formatCode="0.00%">
                  <c:v>-0.3371242083427185</c:v>
                </c:pt>
                <c:pt idx="396" formatCode="0.00%">
                  <c:v>-0.29810840400844385</c:v>
                </c:pt>
                <c:pt idx="397" formatCode="0.00%">
                  <c:v>-0.33934006296589214</c:v>
                </c:pt>
                <c:pt idx="398" formatCode="0.00%">
                  <c:v>-0.35664782579087106</c:v>
                </c:pt>
                <c:pt idx="399" formatCode="0.00%">
                  <c:v>-0.36630224676134215</c:v>
                </c:pt>
                <c:pt idx="400" formatCode="0.00%">
                  <c:v>-0.36014709503030395</c:v>
                </c:pt>
                <c:pt idx="401" formatCode="0.00%">
                  <c:v>-0.30744328093160156</c:v>
                </c:pt>
                <c:pt idx="402" formatCode="0.00%">
                  <c:v>-0.27095763684080909</c:v>
                </c:pt>
                <c:pt idx="403" formatCode="0.00%">
                  <c:v>-0.26165419047968252</c:v>
                </c:pt>
                <c:pt idx="404" formatCode="0.00%">
                  <c:v>-0.24863669937191246</c:v>
                </c:pt>
                <c:pt idx="405" formatCode="0.00%">
                  <c:v>-0.23398481903853907</c:v>
                </c:pt>
                <c:pt idx="406" formatCode="0.00%">
                  <c:v>-0.24212009617751973</c:v>
                </c:pt>
                <c:pt idx="407" formatCode="0.00%">
                  <c:v>-0.19924357114045788</c:v>
                </c:pt>
                <c:pt idx="408" formatCode="0.00%">
                  <c:v>-0.19219788681854599</c:v>
                </c:pt>
                <c:pt idx="409" formatCode="0.00%">
                  <c:v>-0.14983472762798777</c:v>
                </c:pt>
                <c:pt idx="410" formatCode="0.00%">
                  <c:v>-0.13422945357967897</c:v>
                </c:pt>
                <c:pt idx="411" formatCode="0.00%">
                  <c:v>-0.12219678674887491</c:v>
                </c:pt>
                <c:pt idx="412" formatCode="0.00%">
                  <c:v>-0.13543953021786603</c:v>
                </c:pt>
                <c:pt idx="413" formatCode="0.00%">
                  <c:v>-0.14901229458818099</c:v>
                </c:pt>
                <c:pt idx="414" formatCode="0.00%">
                  <c:v>-0.1373358407937264</c:v>
                </c:pt>
                <c:pt idx="415" formatCode="0.00%">
                  <c:v>-0.12055715909626652</c:v>
                </c:pt>
                <c:pt idx="416" formatCode="0.00%">
                  <c:v>-0.14966709796382327</c:v>
                </c:pt>
                <c:pt idx="417" formatCode="0.00%">
                  <c:v>-0.14622545142144705</c:v>
                </c:pt>
                <c:pt idx="418" formatCode="0.00%">
                  <c:v>-0.13697962775737693</c:v>
                </c:pt>
                <c:pt idx="419" formatCode="0.00%">
                  <c:v>-0.12379450698544225</c:v>
                </c:pt>
                <c:pt idx="420" formatCode="0.00%">
                  <c:v>-8.8340833014662334E-2</c:v>
                </c:pt>
                <c:pt idx="421" formatCode="0.00%">
                  <c:v>-5.7318868290229696E-2</c:v>
                </c:pt>
                <c:pt idx="422" formatCode="0.00%">
                  <c:v>-8.0299847561773996E-2</c:v>
                </c:pt>
                <c:pt idx="423" formatCode="0.00%">
                  <c:v>-6.0943859777785714E-2</c:v>
                </c:pt>
                <c:pt idx="424" formatCode="0.00%">
                  <c:v>-7.75706270920965E-2</c:v>
                </c:pt>
                <c:pt idx="425" formatCode="0.00%">
                  <c:v>-9.5066973289260503E-2</c:v>
                </c:pt>
                <c:pt idx="426" formatCode="0.00%">
                  <c:v>-6.6271340042012072E-2</c:v>
                </c:pt>
                <c:pt idx="427" formatCode="0.00%">
                  <c:v>-6.4946018009711892E-2</c:v>
                </c:pt>
                <c:pt idx="428" formatCode="0.00%">
                  <c:v>-3.0173339549599887E-2</c:v>
                </c:pt>
                <c:pt idx="429" formatCode="0.00%">
                  <c:v>-3.902104276127949E-2</c:v>
                </c:pt>
                <c:pt idx="430" formatCode="0.00%">
                  <c:v>-3.1241978658648306E-2</c:v>
                </c:pt>
                <c:pt idx="431" formatCode="0.00%">
                  <c:v>-4.7392049115491441E-2</c:v>
                </c:pt>
                <c:pt idx="432" formatCode="0.00%">
                  <c:v>-1.1362148174146047E-2</c:v>
                </c:pt>
                <c:pt idx="433" formatCode="0.00%">
                  <c:v>-1.1016411991806696E-2</c:v>
                </c:pt>
                <c:pt idx="434" formatCode="0.00%">
                  <c:v>1.5170484606882528E-2</c:v>
                </c:pt>
                <c:pt idx="435" formatCode="0.00%">
                  <c:v>1.792589721158544E-2</c:v>
                </c:pt>
                <c:pt idx="436" formatCode="0.00%">
                  <c:v>3.0597652137016595E-2</c:v>
                </c:pt>
                <c:pt idx="437" formatCode="0.00%">
                  <c:v>4.4432337857588378E-2</c:v>
                </c:pt>
                <c:pt idx="438" formatCode="0.00%">
                  <c:v>1.4374243702101497E-2</c:v>
                </c:pt>
                <c:pt idx="439" formatCode="0.00%">
                  <c:v>1.574671157744767E-2</c:v>
                </c:pt>
                <c:pt idx="440" formatCode="0.00%">
                  <c:v>2.2017108702598875E-2</c:v>
                </c:pt>
                <c:pt idx="441" formatCode="0.00%">
                  <c:v>4.6333886860453699E-2</c:v>
                </c:pt>
                <c:pt idx="442" formatCode="0.00%">
                  <c:v>7.32960706559036E-2</c:v>
                </c:pt>
                <c:pt idx="443" formatCode="0.00%">
                  <c:v>0.10826780934221092</c:v>
                </c:pt>
                <c:pt idx="444" formatCode="0.00%">
                  <c:v>0.12934723961088967</c:v>
                </c:pt>
                <c:pt idx="445" formatCode="0.00%">
                  <c:v>0.14518824287442977</c:v>
                </c:pt>
                <c:pt idx="446" formatCode="0.00%">
                  <c:v>0.16250648255341882</c:v>
                </c:pt>
                <c:pt idx="447" formatCode="0.00%">
                  <c:v>0.1397664709241111</c:v>
                </c:pt>
                <c:pt idx="448" formatCode="0.00%">
                  <c:v>0.15251680225461905</c:v>
                </c:pt>
                <c:pt idx="449" formatCode="0.00%">
                  <c:v>0.20356527341969777</c:v>
                </c:pt>
                <c:pt idx="450" formatCode="0.00%">
                  <c:v>0.24556698114690145</c:v>
                </c:pt>
                <c:pt idx="451" formatCode="0.00%">
                  <c:v>0.22487519447660276</c:v>
                </c:pt>
                <c:pt idx="452" formatCode="0.00%">
                  <c:v>0.18689659868934561</c:v>
                </c:pt>
                <c:pt idx="453" formatCode="0.00%">
                  <c:v>0.20468629679879724</c:v>
                </c:pt>
                <c:pt idx="454" formatCode="0.00%">
                  <c:v>0.24974200746999675</c:v>
                </c:pt>
                <c:pt idx="455" formatCode="0.00%">
                  <c:v>0.26962183795449901</c:v>
                </c:pt>
                <c:pt idx="456" formatCode="0.00%">
                  <c:v>0.21654085711142668</c:v>
                </c:pt>
                <c:pt idx="457" formatCode="0.00%">
                  <c:v>0.20810175120614782</c:v>
                </c:pt>
                <c:pt idx="458" formatCode="0.00%">
                  <c:v>0.13563859044406135</c:v>
                </c:pt>
                <c:pt idx="459" formatCode="0.00%">
                  <c:v>9.8749587473873301E-2</c:v>
                </c:pt>
                <c:pt idx="460" formatCode="0.00%">
                  <c:v>9.4003572607217478E-2</c:v>
                </c:pt>
                <c:pt idx="461" formatCode="0.00%">
                  <c:v>0.14728361367648524</c:v>
                </c:pt>
                <c:pt idx="462" formatCode="0.00%">
                  <c:v>0.16214503109006428</c:v>
                </c:pt>
                <c:pt idx="463" formatCode="0.00%">
                  <c:v>6.4170730812951549E-2</c:v>
                </c:pt>
                <c:pt idx="464" formatCode="0.00%">
                  <c:v>5.5223497488174456E-2</c:v>
                </c:pt>
                <c:pt idx="465" formatCode="0.00%">
                  <c:v>7.0488273781148969E-2</c:v>
                </c:pt>
                <c:pt idx="466" formatCode="0.00%">
                  <c:v>-2.4898243555425137E-2</c:v>
                </c:pt>
                <c:pt idx="467" formatCode="0.00%">
                  <c:v>-0.18866718701708252</c:v>
                </c:pt>
                <c:pt idx="468" formatCode="0.00%">
                  <c:v>-0.24688182632519107</c:v>
                </c:pt>
                <c:pt idx="469" formatCode="0.00%">
                  <c:v>-0.23886703300732859</c:v>
                </c:pt>
                <c:pt idx="470" formatCode="0.00%">
                  <c:v>-0.30302204853926473</c:v>
                </c:pt>
                <c:pt idx="471" formatCode="0.00%">
                  <c:v>-0.37723484392106754</c:v>
                </c:pt>
                <c:pt idx="472" formatCode="0.00%">
                  <c:v>-0.32268186508955099</c:v>
                </c:pt>
                <c:pt idx="473" formatCode="0.00%">
                  <c:v>-0.25785633090095716</c:v>
                </c:pt>
                <c:pt idx="474" formatCode="0.00%">
                  <c:v>-0.21634703531223654</c:v>
                </c:pt>
                <c:pt idx="475" formatCode="0.00%">
                  <c:v>-0.21479122249171023</c:v>
                </c:pt>
                <c:pt idx="476" formatCode="0.00%">
                  <c:v>-0.1554031755344506</c:v>
                </c:pt>
                <c:pt idx="477" formatCode="0.00%">
                  <c:v>-0.12491029193753711</c:v>
                </c:pt>
                <c:pt idx="478" formatCode="0.00%">
                  <c:v>-9.2253937987501367E-2</c:v>
                </c:pt>
                <c:pt idx="479" formatCode="0.00%">
                  <c:v>-0.10911643451704334</c:v>
                </c:pt>
                <c:pt idx="480" formatCode="0.00%">
                  <c:v>-5.567924063762153E-2</c:v>
                </c:pt>
                <c:pt idx="481" formatCode="0.00%">
                  <c:v>-3.7439037805727993E-2</c:v>
                </c:pt>
                <c:pt idx="482" formatCode="0.00%">
                  <c:v>-7.206504030969596E-2</c:v>
                </c:pt>
                <c:pt idx="483" formatCode="0.00%">
                  <c:v>-4.3321791332498805E-2</c:v>
                </c:pt>
                <c:pt idx="484" formatCode="0.00%">
                  <c:v>1.4410912691136923E-2</c:v>
                </c:pt>
                <c:pt idx="485" formatCode="0.00%">
                  <c:v>3.0424784045846476E-2</c:v>
                </c:pt>
                <c:pt idx="486" formatCode="0.00%">
                  <c:v>-5.1855188923870199E-2</c:v>
                </c:pt>
                <c:pt idx="487" formatCode="0.00%">
                  <c:v>-0.10148928479756114</c:v>
                </c:pt>
                <c:pt idx="488" formatCode="0.00%">
                  <c:v>-3.8539107476807E-2</c:v>
                </c:pt>
                <c:pt idx="489" formatCode="0.00%">
                  <c:v>-8.1939475214382829E-2</c:v>
                </c:pt>
                <c:pt idx="490" formatCode="0.00%">
                  <c:v>-1.047685401045495E-5</c:v>
                </c:pt>
                <c:pt idx="491" formatCode="0.00%">
                  <c:v>3.8041456911318328E-2</c:v>
                </c:pt>
                <c:pt idx="492" formatCode="0.00%">
                  <c:v>3.817241758644685E-2</c:v>
                </c:pt>
                <c:pt idx="493" formatCode="0.00%">
                  <c:v>0.10755538326951153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4FB1-43F6-B5A8-2830FAD470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4796191"/>
        <c:axId val="943329680"/>
      </c:lineChart>
      <c:dateAx>
        <c:axId val="154796191"/>
        <c:scaling>
          <c:orientation val="minMax"/>
          <c:max val="45474"/>
          <c:min val="25569"/>
        </c:scaling>
        <c:delete val="0"/>
        <c:axPos val="b"/>
        <c:numFmt formatCode="\'yy;@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77"/>
                <a:ea typeface="+mn-ea"/>
                <a:cs typeface="+mn-cs"/>
              </a:defRPr>
            </a:pPr>
            <a:endParaRPr lang="en-US"/>
          </a:p>
        </c:txPr>
        <c:crossAx val="943329680"/>
        <c:crosses val="autoZero"/>
        <c:auto val="1"/>
        <c:lblOffset val="100"/>
        <c:baseTimeUnit val="months"/>
        <c:majorUnit val="2"/>
        <c:majorTimeUnit val="years"/>
        <c:minorUnit val="12"/>
        <c:minorTimeUnit val="months"/>
      </c:dateAx>
      <c:valAx>
        <c:axId val="943329680"/>
        <c:scaling>
          <c:orientation val="minMax"/>
          <c:max val="19.5"/>
          <c:min val="-1"/>
        </c:scaling>
        <c:delete val="0"/>
        <c:axPos val="l"/>
        <c:numFmt formatCode="#,##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77"/>
                <a:ea typeface="+mn-ea"/>
                <a:cs typeface="+mn-cs"/>
              </a:defRPr>
            </a:pPr>
            <a:endParaRPr lang="en-US"/>
          </a:p>
        </c:txPr>
        <c:crossAx val="154796191"/>
        <c:crosses val="autoZero"/>
        <c:crossBetween val="between"/>
        <c:majorUnit val="3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Raleway" pitchFamily="2" charset="77"/>
        </a:defRPr>
      </a:pPr>
      <a:endParaRPr lang="en-US"/>
    </a:p>
  </c:tx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527777777777778E-2"/>
          <c:y val="2.4424994911459393E-2"/>
          <c:w val="0.7766640419947507"/>
          <c:h val="0.87194507260986842"/>
        </c:manualLayout>
      </c:layout>
      <c:bubbleChart>
        <c:varyColors val="0"/>
        <c:ser>
          <c:idx val="2"/>
          <c:order val="0"/>
          <c:tx>
            <c:strRef>
              <c:f>'[energy and gdp.xlsx]combined data'!$G$1</c:f>
              <c:strCache>
                <c:ptCount val="1"/>
                <c:pt idx="0">
                  <c:v>population</c:v>
                </c:pt>
              </c:strCache>
            </c:strRef>
          </c:tx>
          <c:spPr>
            <a:solidFill>
              <a:srgbClr val="006600">
                <a:alpha val="49804"/>
              </a:srgbClr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Congo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0-206C-45A1-B028-BA623FF0586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59A2CD2-327C-4F0C-94CE-E955F079C7A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206C-45A1-B028-BA623FF0586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94455C1-89B5-45F1-91AA-528B656464F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206C-45A1-B028-BA623FF05869}"/>
                </c:ext>
              </c:extLst>
            </c:dLbl>
            <c:dLbl>
              <c:idx val="3"/>
              <c:layout>
                <c:manualLayout>
                  <c:x val="-0.11495559930008749"/>
                  <c:y val="-8.1416649704864653E-3"/>
                </c:manualLayout>
              </c:layout>
              <c:tx>
                <c:rich>
                  <a:bodyPr/>
                  <a:lstStyle/>
                  <a:p>
                    <a:fld id="{97EC1750-02DD-4FCA-A8A1-4DAA2B80CCB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206C-45A1-B028-BA623FF0586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E46FB699-A235-4E11-9BE1-5F4689E65C1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206C-45A1-B028-BA623FF05869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06C-45A1-B028-BA623FF05869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87F0DD7D-3547-439E-84A2-689F2127969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206C-45A1-B028-BA623FF05869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06C-45A1-B028-BA623FF05869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DFFD9E38-90FA-475A-8365-92532C34E9F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206C-45A1-B028-BA623FF05869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06C-45A1-B028-BA623FF05869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F33A5287-1A38-4172-8D22-D79A6A0E164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206C-45A1-B028-BA623FF05869}"/>
                </c:ext>
              </c:extLst>
            </c:dLbl>
            <c:dLbl>
              <c:idx val="11"/>
              <c:layout>
                <c:manualLayout>
                  <c:x val="-6.9160323709536328E-2"/>
                  <c:y val="-3.0300456285830137E-2"/>
                </c:manualLayout>
              </c:layout>
              <c:tx>
                <c:rich>
                  <a:bodyPr/>
                  <a:lstStyle/>
                  <a:p>
                    <a:fld id="{7860E105-2D40-485A-92F4-B980083EEA1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206C-45A1-B028-BA623FF05869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06C-45A1-B028-BA623FF05869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06C-45A1-B028-BA623FF05869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EBD5E975-C27E-46BC-9D78-C88B9FF8128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206C-45A1-B028-BA623FF05869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9BF36785-A4D0-463E-A26E-B4DB58D5480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206C-45A1-B028-BA623FF05869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06C-45A1-B028-BA623FF05869}"/>
                </c:ext>
              </c:extLst>
            </c:dLbl>
            <c:dLbl>
              <c:idx val="17"/>
              <c:layout>
                <c:manualLayout>
                  <c:x val="-4.8292869641294839E-2"/>
                  <c:y val="8.1416649704863144E-3"/>
                </c:manualLayout>
              </c:layout>
              <c:tx>
                <c:rich>
                  <a:bodyPr/>
                  <a:lstStyle/>
                  <a:p>
                    <a:fld id="{AB3C090C-D3EC-4557-9227-1D3F939A629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206C-45A1-B028-BA623FF05869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fld id="{00F7C512-E586-42A2-8657-40C8487B8B6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2-206C-45A1-B028-BA623FF05869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fld id="{853EF962-4785-46FB-B508-24CD90579D2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206C-45A1-B028-BA623FF05869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06C-45A1-B028-BA623FF05869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06C-45A1-B028-BA623FF05869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06C-45A1-B028-BA623FF05869}"/>
                </c:ext>
              </c:extLst>
            </c:dLbl>
            <c:dLbl>
              <c:idx val="23"/>
              <c:layout>
                <c:manualLayout>
                  <c:x val="-4.8095518008165646E-2"/>
                  <c:y val="-7.463106675167429E-17"/>
                </c:manualLayout>
              </c:layout>
              <c:tx>
                <c:rich>
                  <a:bodyPr/>
                  <a:lstStyle/>
                  <a:p>
                    <a:fld id="{7D83A875-5959-4B04-AAB5-8F643CD7BF2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206C-45A1-B028-BA623FF05869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206C-45A1-B028-BA623FF05869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206C-45A1-B028-BA623FF05869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206C-45A1-B028-BA623FF05869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206C-45A1-B028-BA623FF05869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206C-45A1-B028-BA623FF05869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206C-45A1-B028-BA623FF05869}"/>
                </c:ext>
              </c:extLst>
            </c:dLbl>
            <c:dLbl>
              <c:idx val="30"/>
              <c:tx>
                <c:rich>
                  <a:bodyPr/>
                  <a:lstStyle/>
                  <a:p>
                    <a:fld id="{61CE27A5-7451-4455-9D3B-CF5636C4719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E-206C-45A1-B028-BA623FF05869}"/>
                </c:ext>
              </c:extLst>
            </c:dLbl>
            <c:dLbl>
              <c:idx val="31"/>
              <c:tx>
                <c:rich>
                  <a:bodyPr/>
                  <a:lstStyle/>
                  <a:p>
                    <a:r>
                      <a:rPr lang="en-US"/>
                      <a:t>Egypt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1F-206C-45A1-B028-BA623FF05869}"/>
                </c:ext>
              </c:extLst>
            </c:dLbl>
            <c:dLbl>
              <c:idx val="32"/>
              <c:tx>
                <c:rich>
                  <a:bodyPr/>
                  <a:lstStyle/>
                  <a:p>
                    <a:fld id="{46661D77-43D4-4154-8DD6-467E86F9C17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0-206C-45A1-B028-BA623FF05869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206C-45A1-B028-BA623FF05869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206C-45A1-B028-BA623FF05869}"/>
                </c:ext>
              </c:extLst>
            </c:dLbl>
            <c:dLbl>
              <c:idx val="35"/>
              <c:tx>
                <c:rich>
                  <a:bodyPr/>
                  <a:lstStyle/>
                  <a:p>
                    <a:fld id="{189A8921-B231-410F-828A-6447F550BBB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3-206C-45A1-B028-BA623FF05869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206C-45A1-B028-BA623FF05869}"/>
                </c:ext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206C-45A1-B028-BA623FF05869}"/>
                </c:ext>
              </c:extLst>
            </c:dLbl>
            <c:dLbl>
              <c:idx val="38"/>
              <c:tx>
                <c:rich>
                  <a:bodyPr/>
                  <a:lstStyle/>
                  <a:p>
                    <a:fld id="{EE3BF2DE-F080-443D-AB36-9527F7E5806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6-206C-45A1-B028-BA623FF05869}"/>
                </c:ext>
              </c:extLst>
            </c:dLbl>
            <c:dLbl>
              <c:idx val="39"/>
              <c:layout>
                <c:manualLayout>
                  <c:x val="-7.8393390930300427E-2"/>
                  <c:y val="1.2212497455729696E-2"/>
                </c:manualLayout>
              </c:layout>
              <c:tx>
                <c:rich>
                  <a:bodyPr/>
                  <a:lstStyle/>
                  <a:p>
                    <a:fld id="{BF92D869-3D2F-4943-ADBE-C1F15099762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7-206C-45A1-B028-BA623FF05869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206C-45A1-B028-BA623FF05869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206C-45A1-B028-BA623FF05869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206C-45A1-B028-BA623FF05869}"/>
                </c:ext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206C-45A1-B028-BA623FF05869}"/>
                </c:ext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206C-45A1-B028-BA623FF05869}"/>
                </c:ext>
              </c:extLst>
            </c:dLbl>
            <c:dLbl>
              <c:idx val="4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206C-45A1-B028-BA623FF05869}"/>
                </c:ext>
              </c:extLst>
            </c:dLbl>
            <c:dLbl>
              <c:idx val="46"/>
              <c:tx>
                <c:rich>
                  <a:bodyPr/>
                  <a:lstStyle/>
                  <a:p>
                    <a:fld id="{B5E4AD4A-8BB7-4DB1-AE0E-5673689251D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E-206C-45A1-B028-BA623FF05869}"/>
                </c:ext>
              </c:extLst>
            </c:dLbl>
            <c:dLbl>
              <c:idx val="47"/>
              <c:tx>
                <c:rich>
                  <a:bodyPr/>
                  <a:lstStyle/>
                  <a:p>
                    <a:fld id="{CF790E02-4AD9-4D95-B419-9DC2692BD8E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F-206C-45A1-B028-BA623FF05869}"/>
                </c:ext>
              </c:extLst>
            </c:dLbl>
            <c:dLbl>
              <c:idx val="4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206C-45A1-B028-BA623FF05869}"/>
                </c:ext>
              </c:extLst>
            </c:dLbl>
            <c:dLbl>
              <c:idx val="4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206C-45A1-B028-BA623FF05869}"/>
                </c:ext>
              </c:extLst>
            </c:dLbl>
            <c:dLbl>
              <c:idx val="5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206C-45A1-B028-BA623FF05869}"/>
                </c:ext>
              </c:extLst>
            </c:dLbl>
            <c:dLbl>
              <c:idx val="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206C-45A1-B028-BA623FF05869}"/>
                </c:ext>
              </c:extLst>
            </c:dLbl>
            <c:dLbl>
              <c:idx val="5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206C-45A1-B028-BA623FF05869}"/>
                </c:ext>
              </c:extLst>
            </c:dLbl>
            <c:dLbl>
              <c:idx val="5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206C-45A1-B028-BA623FF05869}"/>
                </c:ext>
              </c:extLst>
            </c:dLbl>
            <c:dLbl>
              <c:idx val="54"/>
              <c:tx>
                <c:rich>
                  <a:bodyPr/>
                  <a:lstStyle/>
                  <a:p>
                    <a:fld id="{B5ABCD99-4BF5-4588-804A-89ECE18C2E2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6-206C-45A1-B028-BA623FF05869}"/>
                </c:ext>
              </c:extLst>
            </c:dLbl>
            <c:dLbl>
              <c:idx val="5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206C-45A1-B028-BA623FF05869}"/>
                </c:ext>
              </c:extLst>
            </c:dLbl>
            <c:dLbl>
              <c:idx val="56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7163888888888882"/>
                      <c:h val="8.70751068593527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38-206C-45A1-B028-BA623FF05869}"/>
                </c:ext>
              </c:extLst>
            </c:dLbl>
            <c:dLbl>
              <c:idx val="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206C-45A1-B028-BA623FF05869}"/>
                </c:ext>
              </c:extLst>
            </c:dLbl>
            <c:dLbl>
              <c:idx val="5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206C-45A1-B028-BA623FF05869}"/>
                </c:ext>
              </c:extLst>
            </c:dLbl>
            <c:dLbl>
              <c:idx val="5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206C-45A1-B028-BA623FF05869}"/>
                </c:ext>
              </c:extLst>
            </c:dLbl>
            <c:dLbl>
              <c:idx val="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206C-45A1-B028-BA623FF05869}"/>
                </c:ext>
              </c:extLst>
            </c:dLbl>
            <c:dLbl>
              <c:idx val="6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206C-45A1-B028-BA623FF05869}"/>
                </c:ext>
              </c:extLst>
            </c:dLbl>
            <c:dLbl>
              <c:idx val="6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206C-45A1-B028-BA623FF05869}"/>
                </c:ext>
              </c:extLst>
            </c:dLbl>
            <c:dLbl>
              <c:idx val="63"/>
              <c:tx>
                <c:rich>
                  <a:bodyPr/>
                  <a:lstStyle/>
                  <a:p>
                    <a:fld id="{7CD9E39B-B9B7-46A0-97E4-74D028B5983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F-206C-45A1-B028-BA623FF05869}"/>
                </c:ext>
              </c:extLst>
            </c:dLbl>
            <c:dLbl>
              <c:idx val="6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206C-45A1-B028-BA623FF05869}"/>
                </c:ext>
              </c:extLst>
            </c:dLbl>
            <c:dLbl>
              <c:idx val="6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206C-45A1-B028-BA623FF05869}"/>
                </c:ext>
              </c:extLst>
            </c:dLbl>
            <c:dLbl>
              <c:idx val="6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206C-45A1-B028-BA623FF05869}"/>
                </c:ext>
              </c:extLst>
            </c:dLbl>
            <c:dLbl>
              <c:idx val="6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206C-45A1-B028-BA623FF05869}"/>
                </c:ext>
              </c:extLst>
            </c:dLbl>
            <c:dLbl>
              <c:idx val="6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206C-45A1-B028-BA623FF05869}"/>
                </c:ext>
              </c:extLst>
            </c:dLbl>
            <c:dLbl>
              <c:idx val="6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206C-45A1-B028-BA623FF05869}"/>
                </c:ext>
              </c:extLst>
            </c:dLbl>
            <c:dLbl>
              <c:idx val="7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206C-45A1-B028-BA623FF05869}"/>
                </c:ext>
              </c:extLst>
            </c:dLbl>
            <c:dLbl>
              <c:idx val="7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206C-45A1-B028-BA623FF05869}"/>
                </c:ext>
              </c:extLst>
            </c:dLbl>
            <c:dLbl>
              <c:idx val="7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206C-45A1-B028-BA623FF05869}"/>
                </c:ext>
              </c:extLst>
            </c:dLbl>
            <c:dLbl>
              <c:idx val="7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206C-45A1-B028-BA623FF05869}"/>
                </c:ext>
              </c:extLst>
            </c:dLbl>
            <c:dLbl>
              <c:idx val="7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206C-45A1-B028-BA623FF05869}"/>
                </c:ext>
              </c:extLst>
            </c:dLbl>
            <c:dLbl>
              <c:idx val="7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206C-45A1-B028-BA623FF05869}"/>
                </c:ext>
              </c:extLst>
            </c:dLbl>
            <c:dLbl>
              <c:idx val="7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C-206C-45A1-B028-BA623FF05869}"/>
                </c:ext>
              </c:extLst>
            </c:dLbl>
            <c:dLbl>
              <c:idx val="77"/>
              <c:tx>
                <c:rich>
                  <a:bodyPr/>
                  <a:lstStyle/>
                  <a:p>
                    <a:fld id="{598AF6CB-3A0C-4479-8EA0-723FE1FD0ED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D-206C-45A1-B028-BA623FF05869}"/>
                </c:ext>
              </c:extLst>
            </c:dLbl>
            <c:dLbl>
              <c:idx val="78"/>
              <c:layout>
                <c:manualLayout>
                  <c:x val="-7.7645405001458154E-2"/>
                  <c:y val="-8.1416649704864653E-3"/>
                </c:manualLayout>
              </c:layout>
              <c:tx>
                <c:rich>
                  <a:bodyPr/>
                  <a:lstStyle/>
                  <a:p>
                    <a:fld id="{B6C805F5-F3DA-481D-A4B5-3BEE68A4FE8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4E-206C-45A1-B028-BA623FF05869}"/>
                </c:ext>
              </c:extLst>
            </c:dLbl>
            <c:dLbl>
              <c:idx val="7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F-206C-45A1-B028-BA623FF05869}"/>
                </c:ext>
              </c:extLst>
            </c:dLbl>
            <c:dLbl>
              <c:idx val="8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0-206C-45A1-B028-BA623FF05869}"/>
                </c:ext>
              </c:extLst>
            </c:dLbl>
            <c:dLbl>
              <c:idx val="8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1-206C-45A1-B028-BA623FF05869}"/>
                </c:ext>
              </c:extLst>
            </c:dLbl>
            <c:dLbl>
              <c:idx val="8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2-206C-45A1-B028-BA623FF05869}"/>
                </c:ext>
              </c:extLst>
            </c:dLbl>
            <c:dLbl>
              <c:idx val="8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3-206C-45A1-B028-BA623FF05869}"/>
                </c:ext>
              </c:extLst>
            </c:dLbl>
            <c:dLbl>
              <c:idx val="8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4-206C-45A1-B028-BA623FF05869}"/>
                </c:ext>
              </c:extLst>
            </c:dLbl>
            <c:dLbl>
              <c:idx val="85"/>
              <c:tx>
                <c:rich>
                  <a:bodyPr/>
                  <a:lstStyle/>
                  <a:p>
                    <a:fld id="{7961E440-E8DA-4D90-B2C3-6E0F7E987AA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55-206C-45A1-B028-BA623FF05869}"/>
                </c:ext>
              </c:extLst>
            </c:dLbl>
            <c:dLbl>
              <c:idx val="8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6-206C-45A1-B028-BA623FF05869}"/>
                </c:ext>
              </c:extLst>
            </c:dLbl>
            <c:dLbl>
              <c:idx val="8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7-206C-45A1-B028-BA623FF05869}"/>
                </c:ext>
              </c:extLst>
            </c:dLbl>
            <c:dLbl>
              <c:idx val="8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8-206C-45A1-B028-BA623FF05869}"/>
                </c:ext>
              </c:extLst>
            </c:dLbl>
            <c:dLbl>
              <c:idx val="8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9-206C-45A1-B028-BA623FF05869}"/>
                </c:ext>
              </c:extLst>
            </c:dLbl>
            <c:dLbl>
              <c:idx val="9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A-206C-45A1-B028-BA623FF05869}"/>
                </c:ext>
              </c:extLst>
            </c:dLbl>
            <c:dLbl>
              <c:idx val="9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B-206C-45A1-B028-BA623FF05869}"/>
                </c:ext>
              </c:extLst>
            </c:dLbl>
            <c:dLbl>
              <c:idx val="9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C-206C-45A1-B028-BA623FF05869}"/>
                </c:ext>
              </c:extLst>
            </c:dLbl>
            <c:dLbl>
              <c:idx val="9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D-206C-45A1-B028-BA623FF05869}"/>
                </c:ext>
              </c:extLst>
            </c:dLbl>
            <c:dLbl>
              <c:idx val="9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E-206C-45A1-B028-BA623FF05869}"/>
                </c:ext>
              </c:extLst>
            </c:dLbl>
            <c:dLbl>
              <c:idx val="9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F-206C-45A1-B028-BA623FF05869}"/>
                </c:ext>
              </c:extLst>
            </c:dLbl>
            <c:dLbl>
              <c:idx val="9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0-206C-45A1-B028-BA623FF05869}"/>
                </c:ext>
              </c:extLst>
            </c:dLbl>
            <c:dLbl>
              <c:idx val="9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1-206C-45A1-B028-BA623FF05869}"/>
                </c:ext>
              </c:extLst>
            </c:dLbl>
            <c:dLbl>
              <c:idx val="9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2-206C-45A1-B028-BA623FF05869}"/>
                </c:ext>
              </c:extLst>
            </c:dLbl>
            <c:dLbl>
              <c:idx val="9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3-206C-45A1-B028-BA623FF05869}"/>
                </c:ext>
              </c:extLst>
            </c:dLbl>
            <c:dLbl>
              <c:idx val="100"/>
              <c:layout>
                <c:manualLayout>
                  <c:x val="-0.10476859142607174"/>
                  <c:y val="-4.0708324852432327E-3"/>
                </c:manualLayout>
              </c:layout>
              <c:tx>
                <c:rich>
                  <a:bodyPr/>
                  <a:lstStyle/>
                  <a:p>
                    <a:fld id="{FC0DE12A-97D8-4F85-BF35-1E1F26C5826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64-206C-45A1-B028-BA623FF05869}"/>
                </c:ext>
              </c:extLst>
            </c:dLbl>
            <c:dLbl>
              <c:idx val="10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5-206C-45A1-B028-BA623FF05869}"/>
                </c:ext>
              </c:extLst>
            </c:dLbl>
            <c:dLbl>
              <c:idx val="10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6-206C-45A1-B028-BA623FF05869}"/>
                </c:ext>
              </c:extLst>
            </c:dLbl>
            <c:dLbl>
              <c:idx val="10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7-206C-45A1-B028-BA623FF05869}"/>
                </c:ext>
              </c:extLst>
            </c:dLbl>
            <c:dLbl>
              <c:idx val="10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8-206C-45A1-B028-BA623FF05869}"/>
                </c:ext>
              </c:extLst>
            </c:dLbl>
            <c:dLbl>
              <c:idx val="10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9-206C-45A1-B028-BA623FF05869}"/>
                </c:ext>
              </c:extLst>
            </c:dLbl>
            <c:dLbl>
              <c:idx val="10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A-206C-45A1-B028-BA623FF05869}"/>
                </c:ext>
              </c:extLst>
            </c:dLbl>
            <c:dLbl>
              <c:idx val="10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B-206C-45A1-B028-BA623FF05869}"/>
                </c:ext>
              </c:extLst>
            </c:dLbl>
            <c:dLbl>
              <c:idx val="10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C-206C-45A1-B028-BA623FF05869}"/>
                </c:ext>
              </c:extLst>
            </c:dLbl>
            <c:dLbl>
              <c:idx val="109"/>
              <c:layout>
                <c:manualLayout>
                  <c:x val="-8.0994595727617386E-2"/>
                  <c:y val="4.0708324852432509E-3"/>
                </c:manualLayout>
              </c:layout>
              <c:tx>
                <c:rich>
                  <a:bodyPr/>
                  <a:lstStyle/>
                  <a:p>
                    <a:fld id="{57962F00-F4E3-4F9D-91B8-D35DF3D4DA3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6D-206C-45A1-B028-BA623FF05869}"/>
                </c:ext>
              </c:extLst>
            </c:dLbl>
            <c:dLbl>
              <c:idx val="1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E-206C-45A1-B028-BA623FF05869}"/>
                </c:ext>
              </c:extLst>
            </c:dLbl>
            <c:dLbl>
              <c:idx val="1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F-206C-45A1-B028-BA623FF05869}"/>
                </c:ext>
              </c:extLst>
            </c:dLbl>
            <c:dLbl>
              <c:idx val="1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0-206C-45A1-B028-BA623FF05869}"/>
                </c:ext>
              </c:extLst>
            </c:dLbl>
            <c:dLbl>
              <c:idx val="1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1-206C-45A1-B028-BA623FF05869}"/>
                </c:ext>
              </c:extLst>
            </c:dLbl>
            <c:dLbl>
              <c:idx val="1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2-206C-45A1-B028-BA623FF05869}"/>
                </c:ext>
              </c:extLst>
            </c:dLbl>
            <c:dLbl>
              <c:idx val="1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3-206C-45A1-B028-BA623FF05869}"/>
                </c:ext>
              </c:extLst>
            </c:dLbl>
            <c:dLbl>
              <c:idx val="116"/>
              <c:tx>
                <c:rich>
                  <a:bodyPr/>
                  <a:lstStyle/>
                  <a:p>
                    <a:fld id="{0B54B5BA-832D-4B89-9AC0-FC08843DABB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74-206C-45A1-B028-BA623FF05869}"/>
                </c:ext>
              </c:extLst>
            </c:dLbl>
            <c:dLbl>
              <c:idx val="1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5-206C-45A1-B028-BA623FF05869}"/>
                </c:ext>
              </c:extLst>
            </c:dLbl>
            <c:dLbl>
              <c:idx val="1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6-206C-45A1-B028-BA623FF05869}"/>
                </c:ext>
              </c:extLst>
            </c:dLbl>
            <c:dLbl>
              <c:idx val="1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7-206C-45A1-B028-BA623FF05869}"/>
                </c:ext>
              </c:extLst>
            </c:dLbl>
            <c:dLbl>
              <c:idx val="1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8-206C-45A1-B028-BA623FF05869}"/>
                </c:ext>
              </c:extLst>
            </c:dLbl>
            <c:dLbl>
              <c:idx val="1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9-206C-45A1-B028-BA623FF05869}"/>
                </c:ext>
              </c:extLst>
            </c:dLbl>
            <c:dLbl>
              <c:idx val="1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A-206C-45A1-B028-BA623FF05869}"/>
                </c:ext>
              </c:extLst>
            </c:dLbl>
            <c:dLbl>
              <c:idx val="123"/>
              <c:tx>
                <c:rich>
                  <a:bodyPr/>
                  <a:lstStyle/>
                  <a:p>
                    <a:fld id="{E396E8F6-AB28-422F-9969-7F1943B834F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7B-206C-45A1-B028-BA623FF05869}"/>
                </c:ext>
              </c:extLst>
            </c:dLbl>
            <c:dLbl>
              <c:idx val="124"/>
              <c:tx>
                <c:rich>
                  <a:bodyPr/>
                  <a:lstStyle/>
                  <a:p>
                    <a:fld id="{D22C65C0-DC98-45D1-9CB3-1287D32B622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7C-206C-45A1-B028-BA623FF05869}"/>
                </c:ext>
              </c:extLst>
            </c:dLbl>
            <c:dLbl>
              <c:idx val="1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D-206C-45A1-B028-BA623FF05869}"/>
                </c:ext>
              </c:extLst>
            </c:dLbl>
            <c:dLbl>
              <c:idx val="1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E-206C-45A1-B028-BA623FF05869}"/>
                </c:ext>
              </c:extLst>
            </c:dLbl>
            <c:dLbl>
              <c:idx val="1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F-206C-45A1-B028-BA623FF05869}"/>
                </c:ext>
              </c:extLst>
            </c:dLbl>
            <c:dLbl>
              <c:idx val="1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0-206C-45A1-B028-BA623FF05869}"/>
                </c:ext>
              </c:extLst>
            </c:dLbl>
            <c:dLbl>
              <c:idx val="1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1-206C-45A1-B028-BA623FF05869}"/>
                </c:ext>
              </c:extLst>
            </c:dLbl>
            <c:dLbl>
              <c:idx val="130"/>
              <c:tx>
                <c:rich>
                  <a:bodyPr/>
                  <a:lstStyle/>
                  <a:p>
                    <a:fld id="{EDA0EF7A-DFB9-48EC-B394-4651896B4C6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82-206C-45A1-B028-BA623FF05869}"/>
                </c:ext>
              </c:extLst>
            </c:dLbl>
            <c:dLbl>
              <c:idx val="1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3-206C-45A1-B028-BA623FF05869}"/>
                </c:ext>
              </c:extLst>
            </c:dLbl>
            <c:dLbl>
              <c:idx val="132"/>
              <c:tx>
                <c:rich>
                  <a:bodyPr/>
                  <a:lstStyle/>
                  <a:p>
                    <a:fld id="{E8FCF4C7-A6EC-4AEB-BE55-3332E479C79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84-206C-45A1-B028-BA623FF05869}"/>
                </c:ext>
              </c:extLst>
            </c:dLbl>
            <c:dLbl>
              <c:idx val="1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5-206C-45A1-B028-BA623FF058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'[energy and gdp.xlsx]combined data'!$F$2:$F$135</c:f>
              <c:numCache>
                <c:formatCode>_(* #,##0_);_(* \(#,##0\);_(* "-"??_);_(@_)</c:formatCode>
                <c:ptCount val="134"/>
                <c:pt idx="0">
                  <c:v>472.26623572553302</c:v>
                </c:pt>
                <c:pt idx="1">
                  <c:v>557.53414836043805</c:v>
                </c:pt>
                <c:pt idx="2">
                  <c:v>560.75447516927898</c:v>
                </c:pt>
                <c:pt idx="3">
                  <c:v>690.44321814427599</c:v>
                </c:pt>
                <c:pt idx="4">
                  <c:v>827.74470490584997</c:v>
                </c:pt>
                <c:pt idx="5">
                  <c:v>877.19247298811899</c:v>
                </c:pt>
                <c:pt idx="6">
                  <c:v>1013.42877197266</c:v>
                </c:pt>
                <c:pt idx="7">
                  <c:v>1071.2342038527199</c:v>
                </c:pt>
                <c:pt idx="8">
                  <c:v>1094.4301240418499</c:v>
                </c:pt>
                <c:pt idx="9">
                  <c:v>1098.07453750531</c:v>
                </c:pt>
                <c:pt idx="10">
                  <c:v>1108.51495720707</c:v>
                </c:pt>
                <c:pt idx="11">
                  <c:v>1245.1493110722599</c:v>
                </c:pt>
                <c:pt idx="12">
                  <c:v>1251.50476511083</c:v>
                </c:pt>
                <c:pt idx="13">
                  <c:v>1279.7707844541801</c:v>
                </c:pt>
                <c:pt idx="14">
                  <c:v>1281.43871813127</c:v>
                </c:pt>
                <c:pt idx="15">
                  <c:v>1303.18536985282</c:v>
                </c:pt>
                <c:pt idx="16">
                  <c:v>1417.0949874739999</c:v>
                </c:pt>
                <c:pt idx="17">
                  <c:v>1454.64917469599</c:v>
                </c:pt>
                <c:pt idx="18">
                  <c:v>1489.9197205727701</c:v>
                </c:pt>
                <c:pt idx="19">
                  <c:v>1559.8637787053499</c:v>
                </c:pt>
                <c:pt idx="20">
                  <c:v>1631.7139850845001</c:v>
                </c:pt>
                <c:pt idx="21">
                  <c:v>1913.5213483166301</c:v>
                </c:pt>
                <c:pt idx="22">
                  <c:v>1942.92186873525</c:v>
                </c:pt>
                <c:pt idx="23">
                  <c:v>2076.0009765625</c:v>
                </c:pt>
                <c:pt idx="24">
                  <c:v>2124.0194300846201</c:v>
                </c:pt>
                <c:pt idx="25">
                  <c:v>2164.4245500931802</c:v>
                </c:pt>
                <c:pt idx="26">
                  <c:v>2558.7787583495901</c:v>
                </c:pt>
                <c:pt idx="27">
                  <c:v>2628.46005444002</c:v>
                </c:pt>
                <c:pt idx="28">
                  <c:v>2935.9285983040099</c:v>
                </c:pt>
                <c:pt idx="29">
                  <c:v>3022.4628844356198</c:v>
                </c:pt>
                <c:pt idx="30">
                  <c:v>3104.65380859375</c:v>
                </c:pt>
                <c:pt idx="31">
                  <c:v>3196.8613807868701</c:v>
                </c:pt>
                <c:pt idx="32">
                  <c:v>3200.9527993592501</c:v>
                </c:pt>
                <c:pt idx="33">
                  <c:v>3289.1678458869501</c:v>
                </c:pt>
                <c:pt idx="34">
                  <c:v>3430.53442382813</c:v>
                </c:pt>
                <c:pt idx="35">
                  <c:v>3476.6248544154701</c:v>
                </c:pt>
                <c:pt idx="36">
                  <c:v>3623.8074598175599</c:v>
                </c:pt>
                <c:pt idx="37">
                  <c:v>3638.5176581916198</c:v>
                </c:pt>
                <c:pt idx="38">
                  <c:v>3779.6262051888898</c:v>
                </c:pt>
                <c:pt idx="39">
                  <c:v>3885.6236161746501</c:v>
                </c:pt>
                <c:pt idx="40">
                  <c:v>4017.2299144947301</c:v>
                </c:pt>
                <c:pt idx="41">
                  <c:v>4211.9394355295399</c:v>
                </c:pt>
                <c:pt idx="42">
                  <c:v>4255.89430213385</c:v>
                </c:pt>
                <c:pt idx="43">
                  <c:v>4398.6386954085401</c:v>
                </c:pt>
                <c:pt idx="44">
                  <c:v>4578.6332081215496</c:v>
                </c:pt>
                <c:pt idx="45">
                  <c:v>4739.2769130454699</c:v>
                </c:pt>
                <c:pt idx="46">
                  <c:v>4991.5615315266396</c:v>
                </c:pt>
                <c:pt idx="47">
                  <c:v>5011.9844115967098</c:v>
                </c:pt>
                <c:pt idx="48">
                  <c:v>5196.9700841510703</c:v>
                </c:pt>
                <c:pt idx="49">
                  <c:v>5495.7313804053301</c:v>
                </c:pt>
                <c:pt idx="50">
                  <c:v>5516.2294403964897</c:v>
                </c:pt>
                <c:pt idx="51">
                  <c:v>5544.1040684467498</c:v>
                </c:pt>
                <c:pt idx="52">
                  <c:v>5757.5433325159602</c:v>
                </c:pt>
                <c:pt idx="53">
                  <c:v>5822.37778295314</c:v>
                </c:pt>
                <c:pt idx="54">
                  <c:v>6215.9860331402897</c:v>
                </c:pt>
                <c:pt idx="55">
                  <c:v>6374.6314856365998</c:v>
                </c:pt>
                <c:pt idx="56">
                  <c:v>6533.6709108271198</c:v>
                </c:pt>
                <c:pt idx="57">
                  <c:v>6600.0562112915504</c:v>
                </c:pt>
                <c:pt idx="58">
                  <c:v>6614.83081997934</c:v>
                </c:pt>
                <c:pt idx="59">
                  <c:v>6629.4169927734101</c:v>
                </c:pt>
                <c:pt idx="60">
                  <c:v>6844.0332496634901</c:v>
                </c:pt>
                <c:pt idx="61">
                  <c:v>7117.5357345632601</c:v>
                </c:pt>
                <c:pt idx="62">
                  <c:v>7387.8729691754797</c:v>
                </c:pt>
                <c:pt idx="63">
                  <c:v>7636.0743401586997</c:v>
                </c:pt>
                <c:pt idx="64">
                  <c:v>7665.3796918625603</c:v>
                </c:pt>
                <c:pt idx="65">
                  <c:v>7685.5098585232699</c:v>
                </c:pt>
                <c:pt idx="66">
                  <c:v>7890.8402806208696</c:v>
                </c:pt>
                <c:pt idx="67">
                  <c:v>7912.2748437113796</c:v>
                </c:pt>
                <c:pt idx="68">
                  <c:v>8167.4728415627796</c:v>
                </c:pt>
                <c:pt idx="69">
                  <c:v>8341.2901433796105</c:v>
                </c:pt>
                <c:pt idx="70">
                  <c:v>9199.1778932914494</c:v>
                </c:pt>
                <c:pt idx="71">
                  <c:v>9255.3680346763504</c:v>
                </c:pt>
                <c:pt idx="72">
                  <c:v>9408.7525463411494</c:v>
                </c:pt>
                <c:pt idx="73">
                  <c:v>10031.3421526698</c:v>
                </c:pt>
                <c:pt idx="74">
                  <c:v>10366.3550754936</c:v>
                </c:pt>
                <c:pt idx="75">
                  <c:v>10737.6788811529</c:v>
                </c:pt>
                <c:pt idx="76">
                  <c:v>11045.5801207599</c:v>
                </c:pt>
                <c:pt idx="77">
                  <c:v>11490.0216901556</c:v>
                </c:pt>
                <c:pt idx="78">
                  <c:v>12071.404463729599</c:v>
                </c:pt>
                <c:pt idx="79">
                  <c:v>12165.220135038</c:v>
                </c:pt>
                <c:pt idx="80">
                  <c:v>12334.7982453893</c:v>
                </c:pt>
                <c:pt idx="81">
                  <c:v>12807.2630452048</c:v>
                </c:pt>
                <c:pt idx="82">
                  <c:v>12837.247958428199</c:v>
                </c:pt>
                <c:pt idx="83">
                  <c:v>14001.160343895801</c:v>
                </c:pt>
                <c:pt idx="84">
                  <c:v>14095.646484375</c:v>
                </c:pt>
                <c:pt idx="85">
                  <c:v>14181.948681735201</c:v>
                </c:pt>
                <c:pt idx="86">
                  <c:v>14294.2584180751</c:v>
                </c:pt>
                <c:pt idx="87">
                  <c:v>14675.1508730028</c:v>
                </c:pt>
                <c:pt idx="88">
                  <c:v>15742.391338190801</c:v>
                </c:pt>
                <c:pt idx="89">
                  <c:v>15975.729375336099</c:v>
                </c:pt>
                <c:pt idx="90">
                  <c:v>16551.018202078001</c:v>
                </c:pt>
                <c:pt idx="91">
                  <c:v>18131.578846566099</c:v>
                </c:pt>
                <c:pt idx="92">
                  <c:v>18719.988140937101</c:v>
                </c:pt>
                <c:pt idx="93">
                  <c:v>19623.0300713664</c:v>
                </c:pt>
                <c:pt idx="94">
                  <c:v>19890.919905664799</c:v>
                </c:pt>
                <c:pt idx="95">
                  <c:v>20261.0667303886</c:v>
                </c:pt>
                <c:pt idx="96">
                  <c:v>20473.404028044999</c:v>
                </c:pt>
                <c:pt idx="97">
                  <c:v>21616.710009490798</c:v>
                </c:pt>
                <c:pt idx="98">
                  <c:v>22103.700970332098</c:v>
                </c:pt>
                <c:pt idx="99">
                  <c:v>23121.206376855898</c:v>
                </c:pt>
                <c:pt idx="100">
                  <c:v>23862.801186009601</c:v>
                </c:pt>
                <c:pt idx="101">
                  <c:v>24247.173318408299</c:v>
                </c:pt>
                <c:pt idx="102">
                  <c:v>25464.760097715</c:v>
                </c:pt>
                <c:pt idx="103">
                  <c:v>26753.2733830814</c:v>
                </c:pt>
                <c:pt idx="104">
                  <c:v>27162.322265625</c:v>
                </c:pt>
                <c:pt idx="105">
                  <c:v>29252.9312377352</c:v>
                </c:pt>
                <c:pt idx="106">
                  <c:v>29513.651180040499</c:v>
                </c:pt>
                <c:pt idx="107">
                  <c:v>35565.721377149603</c:v>
                </c:pt>
                <c:pt idx="108">
                  <c:v>38259.681095617299</c:v>
                </c:pt>
                <c:pt idx="109">
                  <c:v>38475.395246183798</c:v>
                </c:pt>
                <c:pt idx="110">
                  <c:v>40315.373951019101</c:v>
                </c:pt>
                <c:pt idx="111">
                  <c:v>41035.777122789201</c:v>
                </c:pt>
                <c:pt idx="112">
                  <c:v>43068.548724173903</c:v>
                </c:pt>
                <c:pt idx="113">
                  <c:v>43239.835177917099</c:v>
                </c:pt>
                <c:pt idx="114">
                  <c:v>44572.898753662601</c:v>
                </c:pt>
                <c:pt idx="115">
                  <c:v>46865.964598367602</c:v>
                </c:pt>
                <c:pt idx="116">
                  <c:v>47439.616589512501</c:v>
                </c:pt>
                <c:pt idx="117">
                  <c:v>47764.071512083297</c:v>
                </c:pt>
                <c:pt idx="118">
                  <c:v>48023.869984546203</c:v>
                </c:pt>
                <c:pt idx="119">
                  <c:v>50327.240290263202</c:v>
                </c:pt>
                <c:pt idx="120">
                  <c:v>50955.998323240397</c:v>
                </c:pt>
                <c:pt idx="121">
                  <c:v>51786.377174790498</c:v>
                </c:pt>
                <c:pt idx="122">
                  <c:v>52900.537415323</c:v>
                </c:pt>
                <c:pt idx="123">
                  <c:v>54576.7448146565</c:v>
                </c:pt>
                <c:pt idx="124">
                  <c:v>55123.849786904597</c:v>
                </c:pt>
                <c:pt idx="125">
                  <c:v>55752.764983813096</c:v>
                </c:pt>
                <c:pt idx="126">
                  <c:v>57564.802311497697</c:v>
                </c:pt>
                <c:pt idx="127">
                  <c:v>60020.360457657203</c:v>
                </c:pt>
                <c:pt idx="128">
                  <c:v>62548.984733290803</c:v>
                </c:pt>
                <c:pt idx="129">
                  <c:v>62558.243878633199</c:v>
                </c:pt>
                <c:pt idx="130">
                  <c:v>88724.9909402638</c:v>
                </c:pt>
                <c:pt idx="131">
                  <c:v>93126.1494633822</c:v>
                </c:pt>
                <c:pt idx="132">
                  <c:v>97666.695183874894</c:v>
                </c:pt>
                <c:pt idx="133">
                  <c:v>123678.702143275</c:v>
                </c:pt>
              </c:numCache>
            </c:numRef>
          </c:xVal>
          <c:yVal>
            <c:numRef>
              <c:f>'[energy and gdp.xlsx]combined data'!$E$2:$E$135</c:f>
              <c:numCache>
                <c:formatCode>_(* #,##0_);_(* \(#,##0\);_(* "-"??_);_(@_)</c:formatCode>
                <c:ptCount val="134"/>
                <c:pt idx="0">
                  <c:v>105.279648787618</c:v>
                </c:pt>
                <c:pt idx="1">
                  <c:v>68.052331641509099</c:v>
                </c:pt>
                <c:pt idx="2">
                  <c:v>50.846545950255901</c:v>
                </c:pt>
                <c:pt idx="3">
                  <c:v>483.47260293753499</c:v>
                </c:pt>
                <c:pt idx="4">
                  <c:v>143.50683811358101</c:v>
                </c:pt>
                <c:pt idx="5">
                  <c:v>151.47392775599201</c:v>
                </c:pt>
                <c:pt idx="6">
                  <c:v>101.939302741467</c:v>
                </c:pt>
                <c:pt idx="7">
                  <c:v>908.46897345546802</c:v>
                </c:pt>
                <c:pt idx="8">
                  <c:v>1486.2458307051299</c:v>
                </c:pt>
                <c:pt idx="9">
                  <c:v>272.50344278022698</c:v>
                </c:pt>
                <c:pt idx="10">
                  <c:v>317.24536995553001</c:v>
                </c:pt>
                <c:pt idx="11">
                  <c:v>41.0227726328879</c:v>
                </c:pt>
                <c:pt idx="12">
                  <c:v>97.128134902406501</c:v>
                </c:pt>
                <c:pt idx="13">
                  <c:v>1941.22183189101</c:v>
                </c:pt>
                <c:pt idx="14">
                  <c:v>220.39285535548001</c:v>
                </c:pt>
                <c:pt idx="15">
                  <c:v>419.68459425440801</c:v>
                </c:pt>
                <c:pt idx="16">
                  <c:v>232.70782576876601</c:v>
                </c:pt>
                <c:pt idx="17">
                  <c:v>39.566915144332803</c:v>
                </c:pt>
                <c:pt idx="18">
                  <c:v>167.43809868693299</c:v>
                </c:pt>
                <c:pt idx="19">
                  <c:v>797.34923201083905</c:v>
                </c:pt>
                <c:pt idx="20">
                  <c:v>279.91552309157299</c:v>
                </c:pt>
                <c:pt idx="21">
                  <c:v>562.27769012266106</c:v>
                </c:pt>
                <c:pt idx="22">
                  <c:v>339.19274255207</c:v>
                </c:pt>
                <c:pt idx="23">
                  <c:v>263.51742934977699</c:v>
                </c:pt>
                <c:pt idx="24">
                  <c:v>270.574030502852</c:v>
                </c:pt>
                <c:pt idx="25">
                  <c:v>608.13909437122402</c:v>
                </c:pt>
                <c:pt idx="26">
                  <c:v>1431.1643414607499</c:v>
                </c:pt>
                <c:pt idx="27">
                  <c:v>1645.44162925056</c:v>
                </c:pt>
                <c:pt idx="28">
                  <c:v>690.76596255654101</c:v>
                </c:pt>
                <c:pt idx="29">
                  <c:v>728.22290619197395</c:v>
                </c:pt>
                <c:pt idx="30">
                  <c:v>3418.5693170559298</c:v>
                </c:pt>
                <c:pt idx="31">
                  <c:v>1592.2198941412901</c:v>
                </c:pt>
                <c:pt idx="32">
                  <c:v>142.12922207132601</c:v>
                </c:pt>
                <c:pt idx="33">
                  <c:v>1725.0941715961301</c:v>
                </c:pt>
                <c:pt idx="34">
                  <c:v>902.95653811047396</c:v>
                </c:pt>
                <c:pt idx="35">
                  <c:v>808.41897206468502</c:v>
                </c:pt>
                <c:pt idx="36">
                  <c:v>194.343177694985</c:v>
                </c:pt>
                <c:pt idx="37">
                  <c:v>949.99199616846795</c:v>
                </c:pt>
                <c:pt idx="38">
                  <c:v>601.18973108878697</c:v>
                </c:pt>
                <c:pt idx="39">
                  <c:v>519.55188873237205</c:v>
                </c:pt>
                <c:pt idx="40">
                  <c:v>1976.8644915274799</c:v>
                </c:pt>
                <c:pt idx="41">
                  <c:v>2032.15972865035</c:v>
                </c:pt>
                <c:pt idx="42">
                  <c:v>1921.1076520213701</c:v>
                </c:pt>
                <c:pt idx="43">
                  <c:v>1408.0911033981399</c:v>
                </c:pt>
                <c:pt idx="44">
                  <c:v>2309.3665025558098</c:v>
                </c:pt>
                <c:pt idx="45">
                  <c:v>2693.9727602251301</c:v>
                </c:pt>
                <c:pt idx="46">
                  <c:v>1084.91770462873</c:v>
                </c:pt>
                <c:pt idx="47">
                  <c:v>310.081668478241</c:v>
                </c:pt>
                <c:pt idx="48">
                  <c:v>3360.8993163949799</c:v>
                </c:pt>
                <c:pt idx="49">
                  <c:v>3513.9549720407199</c:v>
                </c:pt>
                <c:pt idx="50">
                  <c:v>1368.6215188747401</c:v>
                </c:pt>
                <c:pt idx="51">
                  <c:v>1674.98810745069</c:v>
                </c:pt>
                <c:pt idx="52">
                  <c:v>2927.79020428687</c:v>
                </c:pt>
                <c:pt idx="53">
                  <c:v>2483.5571470212999</c:v>
                </c:pt>
                <c:pt idx="54">
                  <c:v>1243.8467589065899</c:v>
                </c:pt>
                <c:pt idx="55">
                  <c:v>1375.8621541028299</c:v>
                </c:pt>
                <c:pt idx="56">
                  <c:v>1597.1422221984501</c:v>
                </c:pt>
                <c:pt idx="57">
                  <c:v>4271.7446669105002</c:v>
                </c:pt>
                <c:pt idx="58">
                  <c:v>1334.1920463665499</c:v>
                </c:pt>
                <c:pt idx="59">
                  <c:v>1682.06686860226</c:v>
                </c:pt>
                <c:pt idx="60">
                  <c:v>1677.5970015608</c:v>
                </c:pt>
                <c:pt idx="61">
                  <c:v>1447.6669926454499</c:v>
                </c:pt>
                <c:pt idx="62">
                  <c:v>4612.3413904568897</c:v>
                </c:pt>
                <c:pt idx="63">
                  <c:v>3905.3175980056299</c:v>
                </c:pt>
                <c:pt idx="64">
                  <c:v>2583.3784642278001</c:v>
                </c:pt>
                <c:pt idx="65">
                  <c:v>2585.66254269707</c:v>
                </c:pt>
                <c:pt idx="66">
                  <c:v>2202.3939182884601</c:v>
                </c:pt>
                <c:pt idx="67">
                  <c:v>4708.9274575723102</c:v>
                </c:pt>
                <c:pt idx="68">
                  <c:v>1320.34513000325</c:v>
                </c:pt>
                <c:pt idx="69">
                  <c:v>3690.1036829597001</c:v>
                </c:pt>
                <c:pt idx="70">
                  <c:v>3493.17689518012</c:v>
                </c:pt>
                <c:pt idx="71">
                  <c:v>1118.5369536646101</c:v>
                </c:pt>
                <c:pt idx="72">
                  <c:v>1889.5450857068299</c:v>
                </c:pt>
                <c:pt idx="73">
                  <c:v>2584.4117872644301</c:v>
                </c:pt>
                <c:pt idx="74">
                  <c:v>2182.0350013637699</c:v>
                </c:pt>
                <c:pt idx="75">
                  <c:v>1922.88319769593</c:v>
                </c:pt>
                <c:pt idx="76">
                  <c:v>4539.4993259429302</c:v>
                </c:pt>
                <c:pt idx="77">
                  <c:v>2186.3758215203302</c:v>
                </c:pt>
                <c:pt idx="78">
                  <c:v>2610.9992816757499</c:v>
                </c:pt>
                <c:pt idx="79">
                  <c:v>2848.9716576496098</c:v>
                </c:pt>
                <c:pt idx="80">
                  <c:v>3074.70207056563</c:v>
                </c:pt>
                <c:pt idx="81">
                  <c:v>5600.2084648650798</c:v>
                </c:pt>
                <c:pt idx="82">
                  <c:v>2070.8224891373802</c:v>
                </c:pt>
                <c:pt idx="83">
                  <c:v>3714.3829884420702</c:v>
                </c:pt>
                <c:pt idx="84">
                  <c:v>6602.6574793835398</c:v>
                </c:pt>
                <c:pt idx="85">
                  <c:v>3971.7997613105499</c:v>
                </c:pt>
                <c:pt idx="86">
                  <c:v>3965.9582334833499</c:v>
                </c:pt>
                <c:pt idx="87">
                  <c:v>3895.4361560974198</c:v>
                </c:pt>
                <c:pt idx="88">
                  <c:v>3507.4045206547198</c:v>
                </c:pt>
                <c:pt idx="89">
                  <c:v>2705.6040126573998</c:v>
                </c:pt>
                <c:pt idx="90">
                  <c:v>3821.1451704373999</c:v>
                </c:pt>
                <c:pt idx="91">
                  <c:v>3093.1737891334701</c:v>
                </c:pt>
                <c:pt idx="92">
                  <c:v>5137.0738351939799</c:v>
                </c:pt>
                <c:pt idx="93">
                  <c:v>4797.6704359594396</c:v>
                </c:pt>
                <c:pt idx="94">
                  <c:v>6258.8910370365902</c:v>
                </c:pt>
                <c:pt idx="95">
                  <c:v>6732.3674731561096</c:v>
                </c:pt>
                <c:pt idx="96">
                  <c:v>6661.1013875743502</c:v>
                </c:pt>
                <c:pt idx="97">
                  <c:v>5062.6064215523202</c:v>
                </c:pt>
                <c:pt idx="98">
                  <c:v>4662.6007998029399</c:v>
                </c:pt>
                <c:pt idx="99">
                  <c:v>6474.5002016578101</c:v>
                </c:pt>
                <c:pt idx="100">
                  <c:v>9047.6855130076492</c:v>
                </c:pt>
                <c:pt idx="101">
                  <c:v>6727.9993016421104</c:v>
                </c:pt>
                <c:pt idx="102">
                  <c:v>19969.736121555801</c:v>
                </c:pt>
                <c:pt idx="103">
                  <c:v>4924.54401944044</c:v>
                </c:pt>
                <c:pt idx="104">
                  <c:v>3548.8680920479701</c:v>
                </c:pt>
                <c:pt idx="105">
                  <c:v>10496.5136719641</c:v>
                </c:pt>
                <c:pt idx="106">
                  <c:v>5355.9870055822103</c:v>
                </c:pt>
                <c:pt idx="107">
                  <c:v>5002.4066798773601</c:v>
                </c:pt>
                <c:pt idx="108">
                  <c:v>6600.8982801222</c:v>
                </c:pt>
                <c:pt idx="109">
                  <c:v>7819.7146359093604</c:v>
                </c:pt>
                <c:pt idx="110">
                  <c:v>6083.2699356802004</c:v>
                </c:pt>
                <c:pt idx="111">
                  <c:v>10121.059099112899</c:v>
                </c:pt>
                <c:pt idx="112">
                  <c:v>6939.9435249092703</c:v>
                </c:pt>
                <c:pt idx="113">
                  <c:v>15297.810709530901</c:v>
                </c:pt>
                <c:pt idx="114">
                  <c:v>9012.73109708845</c:v>
                </c:pt>
                <c:pt idx="115">
                  <c:v>11562.9885226842</c:v>
                </c:pt>
                <c:pt idx="116">
                  <c:v>5130.3902533002802</c:v>
                </c:pt>
                <c:pt idx="117">
                  <c:v>7709.1230778824702</c:v>
                </c:pt>
                <c:pt idx="118">
                  <c:v>7035.4829747167596</c:v>
                </c:pt>
                <c:pt idx="119">
                  <c:v>15249.989380230199</c:v>
                </c:pt>
                <c:pt idx="120">
                  <c:v>15588.4871464315</c:v>
                </c:pt>
                <c:pt idx="121">
                  <c:v>8355.8419518213395</c:v>
                </c:pt>
                <c:pt idx="122">
                  <c:v>6712.7747582450002</c:v>
                </c:pt>
                <c:pt idx="123">
                  <c:v>53832.479091958703</c:v>
                </c:pt>
                <c:pt idx="124">
                  <c:v>12993.9655794706</c:v>
                </c:pt>
                <c:pt idx="125">
                  <c:v>5672.0641341079599</c:v>
                </c:pt>
                <c:pt idx="126">
                  <c:v>8844.6875930120095</c:v>
                </c:pt>
                <c:pt idx="127">
                  <c:v>13480.148224391</c:v>
                </c:pt>
                <c:pt idx="128">
                  <c:v>5858.8015362874803</c:v>
                </c:pt>
                <c:pt idx="129">
                  <c:v>10071.3989785006</c:v>
                </c:pt>
                <c:pt idx="130">
                  <c:v>7520.1660249450197</c:v>
                </c:pt>
                <c:pt idx="131">
                  <c:v>16415.251539310801</c:v>
                </c:pt>
                <c:pt idx="132">
                  <c:v>22999.934595128299</c:v>
                </c:pt>
                <c:pt idx="133">
                  <c:v>13914.6784488756</c:v>
                </c:pt>
              </c:numCache>
            </c:numRef>
          </c:yVal>
          <c:bubbleSize>
            <c:numRef>
              <c:f>'[energy and gdp.xlsx]combined data'!$G$2:$G$135</c:f>
              <c:numCache>
                <c:formatCode>_(* #,##0_);_(* \(#,##0\);_(* "-"??_);_(@_)</c:formatCode>
                <c:ptCount val="134"/>
                <c:pt idx="0">
                  <c:v>76035588</c:v>
                </c:pt>
                <c:pt idx="1">
                  <c:v>99746766</c:v>
                </c:pt>
                <c:pt idx="2">
                  <c:v>19372014</c:v>
                </c:pt>
                <c:pt idx="3">
                  <c:v>26038704</c:v>
                </c:pt>
                <c:pt idx="4">
                  <c:v>27462106</c:v>
                </c:pt>
                <c:pt idx="5">
                  <c:v>7288383</c:v>
                </c:pt>
                <c:pt idx="6">
                  <c:v>50814552</c:v>
                </c:pt>
                <c:pt idx="7">
                  <c:v>20072232</c:v>
                </c:pt>
                <c:pt idx="8">
                  <c:v>8326348</c:v>
                </c:pt>
                <c:pt idx="9">
                  <c:v>15210817</c:v>
                </c:pt>
                <c:pt idx="10">
                  <c:v>155961299</c:v>
                </c:pt>
                <c:pt idx="11">
                  <c:v>11213284</c:v>
                </c:pt>
                <c:pt idx="12">
                  <c:v>10614844</c:v>
                </c:pt>
                <c:pt idx="13">
                  <c:v>5835500</c:v>
                </c:pt>
                <c:pt idx="14">
                  <c:v>51072436</c:v>
                </c:pt>
                <c:pt idx="15">
                  <c:v>208251628</c:v>
                </c:pt>
                <c:pt idx="16">
                  <c:v>13970308</c:v>
                </c:pt>
                <c:pt idx="17">
                  <c:v>10412740</c:v>
                </c:pt>
                <c:pt idx="18">
                  <c:v>45831863</c:v>
                </c:pt>
                <c:pt idx="19">
                  <c:v>1307246509</c:v>
                </c:pt>
                <c:pt idx="20">
                  <c:v>22299585</c:v>
                </c:pt>
                <c:pt idx="21">
                  <c:v>6208676</c:v>
                </c:pt>
                <c:pt idx="22">
                  <c:v>28196358</c:v>
                </c:pt>
                <c:pt idx="23">
                  <c:v>37003245</c:v>
                </c:pt>
                <c:pt idx="24">
                  <c:v>22995555</c:v>
                </c:pt>
                <c:pt idx="25">
                  <c:v>9127846</c:v>
                </c:pt>
                <c:pt idx="26">
                  <c:v>91235504</c:v>
                </c:pt>
                <c:pt idx="27">
                  <c:v>30757700</c:v>
                </c:pt>
                <c:pt idx="28">
                  <c:v>101325201</c:v>
                </c:pt>
                <c:pt idx="29">
                  <c:v>10916987</c:v>
                </c:pt>
                <c:pt idx="30">
                  <c:v>45272155</c:v>
                </c:pt>
                <c:pt idx="31">
                  <c:v>95592324</c:v>
                </c:pt>
                <c:pt idx="32">
                  <c:v>179379016</c:v>
                </c:pt>
                <c:pt idx="33">
                  <c:v>2857815</c:v>
                </c:pt>
                <c:pt idx="34">
                  <c:v>34248603</c:v>
                </c:pt>
                <c:pt idx="35">
                  <c:v>256229761</c:v>
                </c:pt>
                <c:pt idx="36">
                  <c:v>4944861</c:v>
                </c:pt>
                <c:pt idx="37">
                  <c:v>6209526</c:v>
                </c:pt>
                <c:pt idx="38">
                  <c:v>15306316</c:v>
                </c:pt>
                <c:pt idx="39">
                  <c:v>21239457</c:v>
                </c:pt>
                <c:pt idx="40">
                  <c:v>2889930</c:v>
                </c:pt>
                <c:pt idx="41">
                  <c:v>2902823</c:v>
                </c:pt>
                <c:pt idx="42">
                  <c:v>8658026</c:v>
                </c:pt>
                <c:pt idx="43">
                  <c:v>11428948</c:v>
                </c:pt>
                <c:pt idx="44">
                  <c:v>2889104</c:v>
                </c:pt>
                <c:pt idx="45">
                  <c:v>3719414</c:v>
                </c:pt>
                <c:pt idx="46">
                  <c:v>2784543</c:v>
                </c:pt>
                <c:pt idx="47">
                  <c:v>27128337</c:v>
                </c:pt>
                <c:pt idx="48">
                  <c:v>3571068</c:v>
                </c:pt>
                <c:pt idx="49">
                  <c:v>2067471</c:v>
                </c:pt>
                <c:pt idx="50">
                  <c:v>38760168</c:v>
                </c:pt>
                <c:pt idx="51">
                  <c:v>2243001</c:v>
                </c:pt>
                <c:pt idx="52">
                  <c:v>79961672</c:v>
                </c:pt>
                <c:pt idx="53">
                  <c:v>69960943</c:v>
                </c:pt>
                <c:pt idx="54">
                  <c:v>36746488</c:v>
                </c:pt>
                <c:pt idx="55">
                  <c:v>15957994</c:v>
                </c:pt>
                <c:pt idx="56">
                  <c:v>10282115</c:v>
                </c:pt>
                <c:pt idx="57">
                  <c:v>7130576</c:v>
                </c:pt>
                <c:pt idx="58">
                  <c:v>30353951</c:v>
                </c:pt>
                <c:pt idx="59">
                  <c:v>6090721</c:v>
                </c:pt>
                <c:pt idx="60">
                  <c:v>2260376</c:v>
                </c:pt>
                <c:pt idx="61">
                  <c:v>11332026</c:v>
                </c:pt>
                <c:pt idx="62">
                  <c:v>621810</c:v>
                </c:pt>
                <c:pt idx="63">
                  <c:v>1371860000</c:v>
                </c:pt>
                <c:pt idx="64">
                  <c:v>6274342</c:v>
                </c:pt>
                <c:pt idx="65">
                  <c:v>5663152</c:v>
                </c:pt>
                <c:pt idx="66">
                  <c:v>9535079</c:v>
                </c:pt>
                <c:pt idx="67">
                  <c:v>7223938</c:v>
                </c:pt>
                <c:pt idx="68">
                  <c:v>46677947</c:v>
                </c:pt>
                <c:pt idx="69">
                  <c:v>9448515</c:v>
                </c:pt>
                <c:pt idx="70">
                  <c:v>569682</c:v>
                </c:pt>
                <c:pt idx="71">
                  <c:v>1966855</c:v>
                </c:pt>
                <c:pt idx="72">
                  <c:v>6097764</c:v>
                </c:pt>
                <c:pt idx="73">
                  <c:v>19908979</c:v>
                </c:pt>
                <c:pt idx="74">
                  <c:v>1261208</c:v>
                </c:pt>
                <c:pt idx="75">
                  <c:v>4844288</c:v>
                </c:pt>
                <c:pt idx="76">
                  <c:v>30606459</c:v>
                </c:pt>
                <c:pt idx="77">
                  <c:v>118755887</c:v>
                </c:pt>
                <c:pt idx="78">
                  <c:v>203459650</c:v>
                </c:pt>
                <c:pt idx="79">
                  <c:v>77181884</c:v>
                </c:pt>
                <c:pt idx="80">
                  <c:v>42669500</c:v>
                </c:pt>
                <c:pt idx="81">
                  <c:v>17288285</c:v>
                </c:pt>
                <c:pt idx="82">
                  <c:v>3888793</c:v>
                </c:pt>
                <c:pt idx="83">
                  <c:v>4238389</c:v>
                </c:pt>
                <c:pt idx="84">
                  <c:v>143819667</c:v>
                </c:pt>
                <c:pt idx="85">
                  <c:v>38011735</c:v>
                </c:pt>
                <c:pt idx="86">
                  <c:v>9866468</c:v>
                </c:pt>
                <c:pt idx="87">
                  <c:v>17687108</c:v>
                </c:pt>
                <c:pt idx="88">
                  <c:v>1993782</c:v>
                </c:pt>
                <c:pt idx="89">
                  <c:v>30193258</c:v>
                </c:pt>
                <c:pt idx="90">
                  <c:v>2932367</c:v>
                </c:pt>
                <c:pt idx="91">
                  <c:v>3391662</c:v>
                </c:pt>
                <c:pt idx="92">
                  <c:v>5418649</c:v>
                </c:pt>
                <c:pt idx="93">
                  <c:v>155909</c:v>
                </c:pt>
                <c:pt idx="94">
                  <c:v>10525347</c:v>
                </c:pt>
                <c:pt idx="95">
                  <c:v>1314545</c:v>
                </c:pt>
                <c:pt idx="96">
                  <c:v>1450661</c:v>
                </c:pt>
                <c:pt idx="97">
                  <c:v>10892413</c:v>
                </c:pt>
                <c:pt idx="98">
                  <c:v>10401062</c:v>
                </c:pt>
                <c:pt idx="99">
                  <c:v>4009267</c:v>
                </c:pt>
                <c:pt idx="100">
                  <c:v>32125564</c:v>
                </c:pt>
                <c:pt idx="101">
                  <c:v>2061980</c:v>
                </c:pt>
                <c:pt idx="102">
                  <c:v>1311134</c:v>
                </c:pt>
                <c:pt idx="103">
                  <c:v>434558</c:v>
                </c:pt>
                <c:pt idx="104">
                  <c:v>1176995</c:v>
                </c:pt>
                <c:pt idx="105">
                  <c:v>50746659</c:v>
                </c:pt>
                <c:pt idx="106">
                  <c:v>46480882</c:v>
                </c:pt>
                <c:pt idx="107">
                  <c:v>60789140</c:v>
                </c:pt>
                <c:pt idx="108">
                  <c:v>8215700</c:v>
                </c:pt>
                <c:pt idx="109">
                  <c:v>127276000</c:v>
                </c:pt>
                <c:pt idx="110">
                  <c:v>7229500</c:v>
                </c:pt>
                <c:pt idx="111">
                  <c:v>416656</c:v>
                </c:pt>
                <c:pt idx="112">
                  <c:v>66312067</c:v>
                </c:pt>
                <c:pt idx="113">
                  <c:v>3761584</c:v>
                </c:pt>
                <c:pt idx="114">
                  <c:v>4516500</c:v>
                </c:pt>
                <c:pt idx="115">
                  <c:v>8835951</c:v>
                </c:pt>
                <c:pt idx="116">
                  <c:v>64602298</c:v>
                </c:pt>
                <c:pt idx="117">
                  <c:v>11209057</c:v>
                </c:pt>
                <c:pt idx="118">
                  <c:v>80982500</c:v>
                </c:pt>
                <c:pt idx="119">
                  <c:v>5461512</c:v>
                </c:pt>
                <c:pt idx="120">
                  <c:v>35437435</c:v>
                </c:pt>
                <c:pt idx="121">
                  <c:v>8546356</c:v>
                </c:pt>
                <c:pt idx="122">
                  <c:v>16865008</c:v>
                </c:pt>
                <c:pt idx="123">
                  <c:v>327386</c:v>
                </c:pt>
                <c:pt idx="124">
                  <c:v>318386329</c:v>
                </c:pt>
                <c:pt idx="125">
                  <c:v>4657740</c:v>
                </c:pt>
                <c:pt idx="126">
                  <c:v>5469724</c:v>
                </c:pt>
                <c:pt idx="127">
                  <c:v>9696110</c:v>
                </c:pt>
                <c:pt idx="128">
                  <c:v>5643475</c:v>
                </c:pt>
                <c:pt idx="129">
                  <c:v>23475686</c:v>
                </c:pt>
                <c:pt idx="130">
                  <c:v>8188649</c:v>
                </c:pt>
                <c:pt idx="131">
                  <c:v>2214465</c:v>
                </c:pt>
                <c:pt idx="132">
                  <c:v>5137232</c:v>
                </c:pt>
                <c:pt idx="133">
                  <c:v>556319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'[energy and gdp.xlsx]combined data'!$A$2:$A$135</c15:f>
                <c15:dlblRangeCache>
                  <c:ptCount val="134"/>
                  <c:pt idx="0">
                    <c:v>Congo, Dem. Rep.</c:v>
                  </c:pt>
                  <c:pt idx="1">
                    <c:v>Ethiopia</c:v>
                  </c:pt>
                  <c:pt idx="2">
                    <c:v>Niger</c:v>
                  </c:pt>
                  <c:pt idx="3">
                    <c:v>Mozambique</c:v>
                  </c:pt>
                  <c:pt idx="4">
                    <c:v>Nepal</c:v>
                  </c:pt>
                  <c:pt idx="5">
                    <c:v>Togo</c:v>
                  </c:pt>
                  <c:pt idx="6">
                    <c:v>Tanzania</c:v>
                  </c:pt>
                  <c:pt idx="7">
                    <c:v>Syrian Arab Republic</c:v>
                  </c:pt>
                  <c:pt idx="8">
                    <c:v>Tajikistan</c:v>
                  </c:pt>
                  <c:pt idx="9">
                    <c:v>Cambodia</c:v>
                  </c:pt>
                  <c:pt idx="10">
                    <c:v>Bangladesh</c:v>
                  </c:pt>
                  <c:pt idx="11">
                    <c:v>South Sudan</c:v>
                  </c:pt>
                  <c:pt idx="12">
                    <c:v>Benin</c:v>
                  </c:pt>
                  <c:pt idx="13">
                    <c:v>Kyrgyz Republic</c:v>
                  </c:pt>
                  <c:pt idx="14">
                    <c:v>Myanmar</c:v>
                  </c:pt>
                  <c:pt idx="15">
                    <c:v>Pakistan</c:v>
                  </c:pt>
                  <c:pt idx="16">
                    <c:v>Senegal</c:v>
                  </c:pt>
                  <c:pt idx="17">
                    <c:v>Haiti</c:v>
                  </c:pt>
                  <c:pt idx="18">
                    <c:v>Kenya</c:v>
                  </c:pt>
                  <c:pt idx="19">
                    <c:v>India</c:v>
                  </c:pt>
                  <c:pt idx="20">
                    <c:v>Cameroon</c:v>
                  </c:pt>
                  <c:pt idx="21">
                    <c:v>Nicaragua</c:v>
                  </c:pt>
                  <c:pt idx="22">
                    <c:v>Ghana</c:v>
                  </c:pt>
                  <c:pt idx="23">
                    <c:v>Sudan</c:v>
                  </c:pt>
                  <c:pt idx="24">
                    <c:v>Cote d'Ivoire</c:v>
                  </c:pt>
                  <c:pt idx="25">
                    <c:v>Honduras</c:v>
                  </c:pt>
                  <c:pt idx="26">
                    <c:v>Viet Nam</c:v>
                  </c:pt>
                  <c:pt idx="27">
                    <c:v>Uzbekistan</c:v>
                  </c:pt>
                  <c:pt idx="28">
                    <c:v>Philippines</c:v>
                  </c:pt>
                  <c:pt idx="29">
                    <c:v>Bolivia</c:v>
                  </c:pt>
                  <c:pt idx="30">
                    <c:v>Ukraine</c:v>
                  </c:pt>
                  <c:pt idx="31">
                    <c:v>Egypt, Arab Rep.</c:v>
                  </c:pt>
                  <c:pt idx="32">
                    <c:v>Nigeria</c:v>
                  </c:pt>
                  <c:pt idx="33">
                    <c:v>Moldova</c:v>
                  </c:pt>
                  <c:pt idx="34">
                    <c:v>Morocco</c:v>
                  </c:pt>
                  <c:pt idx="35">
                    <c:v>Indonesia</c:v>
                  </c:pt>
                  <c:pt idx="36">
                    <c:v>Congo, Rep.</c:v>
                  </c:pt>
                  <c:pt idx="37">
                    <c:v>El Salvador</c:v>
                  </c:pt>
                  <c:pt idx="38">
                    <c:v>Guatemala</c:v>
                  </c:pt>
                  <c:pt idx="39">
                    <c:v>Sri Lanka</c:v>
                  </c:pt>
                  <c:pt idx="40">
                    <c:v>Armenia</c:v>
                  </c:pt>
                  <c:pt idx="41">
                    <c:v>Mongolia</c:v>
                  </c:pt>
                  <c:pt idx="42">
                    <c:v>Jordan</c:v>
                  </c:pt>
                  <c:pt idx="43">
                    <c:v>Tunisia</c:v>
                  </c:pt>
                  <c:pt idx="44">
                    <c:v>Albania</c:v>
                  </c:pt>
                  <c:pt idx="45">
                    <c:v>Georgia</c:v>
                  </c:pt>
                  <c:pt idx="46">
                    <c:v>Jamaica</c:v>
                  </c:pt>
                  <c:pt idx="47">
                    <c:v>Angola</c:v>
                  </c:pt>
                  <c:pt idx="48">
                    <c:v>Bosnia and Herzegovina</c:v>
                  </c:pt>
                  <c:pt idx="49">
                    <c:v>North Macedonia</c:v>
                  </c:pt>
                  <c:pt idx="50">
                    <c:v>Algeria</c:v>
                  </c:pt>
                  <c:pt idx="51">
                    <c:v>Namibia</c:v>
                  </c:pt>
                  <c:pt idx="52">
                    <c:v>Iran, Islamic Rep.</c:v>
                  </c:pt>
                  <c:pt idx="53">
                    <c:v>Thailand</c:v>
                  </c:pt>
                  <c:pt idx="54">
                    <c:v>Iraq</c:v>
                  </c:pt>
                  <c:pt idx="55">
                    <c:v>Ecuador</c:v>
                  </c:pt>
                  <c:pt idx="56">
                    <c:v>Dominican Republic</c:v>
                  </c:pt>
                  <c:pt idx="57">
                    <c:v>Serbia</c:v>
                  </c:pt>
                  <c:pt idx="58">
                    <c:v>Peru</c:v>
                  </c:pt>
                  <c:pt idx="59">
                    <c:v>Paraguay</c:v>
                  </c:pt>
                  <c:pt idx="60">
                    <c:v>Botswana</c:v>
                  </c:pt>
                  <c:pt idx="61">
                    <c:v>Cuba</c:v>
                  </c:pt>
                  <c:pt idx="62">
                    <c:v>Montenegro</c:v>
                  </c:pt>
                  <c:pt idx="63">
                    <c:v>China</c:v>
                  </c:pt>
                  <c:pt idx="64">
                    <c:v>Lebanon</c:v>
                  </c:pt>
                  <c:pt idx="65">
                    <c:v>Turkmenistan</c:v>
                  </c:pt>
                  <c:pt idx="66">
                    <c:v>Azerbaijan</c:v>
                  </c:pt>
                  <c:pt idx="67">
                    <c:v>Bulgaria</c:v>
                  </c:pt>
                  <c:pt idx="68">
                    <c:v>Colombia</c:v>
                  </c:pt>
                  <c:pt idx="69">
                    <c:v>Belarus</c:v>
                  </c:pt>
                  <c:pt idx="70">
                    <c:v>Suriname</c:v>
                  </c:pt>
                  <c:pt idx="71">
                    <c:v>Gabon</c:v>
                  </c:pt>
                  <c:pt idx="72">
                    <c:v>Libya</c:v>
                  </c:pt>
                  <c:pt idx="73">
                    <c:v>Romania</c:v>
                  </c:pt>
                  <c:pt idx="74">
                    <c:v>Mauritius</c:v>
                  </c:pt>
                  <c:pt idx="75">
                    <c:v>Costa Rica</c:v>
                  </c:pt>
                  <c:pt idx="76">
                    <c:v>Malaysia</c:v>
                  </c:pt>
                  <c:pt idx="77">
                    <c:v>Mexico</c:v>
                  </c:pt>
                  <c:pt idx="78">
                    <c:v>Brazil</c:v>
                  </c:pt>
                  <c:pt idx="79">
                    <c:v>Turkiye</c:v>
                  </c:pt>
                  <c:pt idx="80">
                    <c:v>Argentina</c:v>
                  </c:pt>
                  <c:pt idx="81">
                    <c:v>Kazakhstan</c:v>
                  </c:pt>
                  <c:pt idx="82">
                    <c:v>Panama</c:v>
                  </c:pt>
                  <c:pt idx="83">
                    <c:v>Croatia</c:v>
                  </c:pt>
                  <c:pt idx="84">
                    <c:v>Russian Federation</c:v>
                  </c:pt>
                  <c:pt idx="85">
                    <c:v>Poland</c:v>
                  </c:pt>
                  <c:pt idx="86">
                    <c:v>Hungary</c:v>
                  </c:pt>
                  <c:pt idx="87">
                    <c:v>Chile</c:v>
                  </c:pt>
                  <c:pt idx="88">
                    <c:v>Latvia</c:v>
                  </c:pt>
                  <c:pt idx="89">
                    <c:v>Venezuela, RB</c:v>
                  </c:pt>
                  <c:pt idx="90">
                    <c:v>Lithuania</c:v>
                  </c:pt>
                  <c:pt idx="91">
                    <c:v>Uruguay</c:v>
                  </c:pt>
                  <c:pt idx="92">
                    <c:v>Slovak Republic</c:v>
                  </c:pt>
                  <c:pt idx="93">
                    <c:v>Curacao</c:v>
                  </c:pt>
                  <c:pt idx="94">
                    <c:v>Czechia</c:v>
                  </c:pt>
                  <c:pt idx="95">
                    <c:v>Estonia</c:v>
                  </c:pt>
                  <c:pt idx="96">
                    <c:v>Trinidad and Tobago</c:v>
                  </c:pt>
                  <c:pt idx="97">
                    <c:v>Greece</c:v>
                  </c:pt>
                  <c:pt idx="98">
                    <c:v>Portugal</c:v>
                  </c:pt>
                  <c:pt idx="99">
                    <c:v>Oman</c:v>
                  </c:pt>
                  <c:pt idx="100">
                    <c:v>Saudi Arabia</c:v>
                  </c:pt>
                  <c:pt idx="101">
                    <c:v>Slovenia</c:v>
                  </c:pt>
                  <c:pt idx="102">
                    <c:v>Bahrain</c:v>
                  </c:pt>
                  <c:pt idx="103">
                    <c:v>Malta</c:v>
                  </c:pt>
                  <c:pt idx="104">
                    <c:v>Cyprus</c:v>
                  </c:pt>
                  <c:pt idx="105">
                    <c:v>Korea, Rep.</c:v>
                  </c:pt>
                  <c:pt idx="106">
                    <c:v>Spain</c:v>
                  </c:pt>
                  <c:pt idx="107">
                    <c:v>Italy</c:v>
                  </c:pt>
                  <c:pt idx="108">
                    <c:v>Israel</c:v>
                  </c:pt>
                  <c:pt idx="109">
                    <c:v>Japan</c:v>
                  </c:pt>
                  <c:pt idx="110">
                    <c:v>Hong Kong SAR, China</c:v>
                  </c:pt>
                  <c:pt idx="111">
                    <c:v>Brunei Darussalam</c:v>
                  </c:pt>
                  <c:pt idx="112">
                    <c:v>France</c:v>
                  </c:pt>
                  <c:pt idx="113">
                    <c:v>Kuwait</c:v>
                  </c:pt>
                  <c:pt idx="114">
                    <c:v>New Zealand</c:v>
                  </c:pt>
                  <c:pt idx="115">
                    <c:v>United Arab Emirates</c:v>
                  </c:pt>
                  <c:pt idx="116">
                    <c:v>United Kingdom</c:v>
                  </c:pt>
                  <c:pt idx="117">
                    <c:v>Belgium</c:v>
                  </c:pt>
                  <c:pt idx="118">
                    <c:v>Germany</c:v>
                  </c:pt>
                  <c:pt idx="119">
                    <c:v>Finland</c:v>
                  </c:pt>
                  <c:pt idx="120">
                    <c:v>Canada</c:v>
                  </c:pt>
                  <c:pt idx="121">
                    <c:v>Austria</c:v>
                  </c:pt>
                  <c:pt idx="122">
                    <c:v>Netherlands</c:v>
                  </c:pt>
                  <c:pt idx="123">
                    <c:v>Iceland</c:v>
                  </c:pt>
                  <c:pt idx="124">
                    <c:v>United States</c:v>
                  </c:pt>
                  <c:pt idx="125">
                    <c:v>Ireland</c:v>
                  </c:pt>
                  <c:pt idx="126">
                    <c:v>Singapore</c:v>
                  </c:pt>
                  <c:pt idx="127">
                    <c:v>Sweden</c:v>
                  </c:pt>
                  <c:pt idx="128">
                    <c:v>Denmark</c:v>
                  </c:pt>
                  <c:pt idx="129">
                    <c:v>Australia</c:v>
                  </c:pt>
                  <c:pt idx="130">
                    <c:v>Switzerland</c:v>
                  </c:pt>
                  <c:pt idx="131">
                    <c:v>Qatar</c:v>
                  </c:pt>
                  <c:pt idx="132">
                    <c:v>Norway</c:v>
                  </c:pt>
                  <c:pt idx="133">
                    <c:v>Luxembourg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86-206C-45A1-B028-BA623FF05869}"/>
            </c:ext>
          </c:extLst>
        </c:ser>
        <c:ser>
          <c:idx val="0"/>
          <c:order val="1"/>
          <c:tx>
            <c:strRef>
              <c:f>'[energy and gdp.xlsx]combined data'!$A$2:$A$135</c:f>
              <c:strCache>
                <c:ptCount val="134"/>
                <c:pt idx="0">
                  <c:v>Congo, Dem. Rep.</c:v>
                </c:pt>
                <c:pt idx="1">
                  <c:v>Ethiopia</c:v>
                </c:pt>
                <c:pt idx="2">
                  <c:v>Niger</c:v>
                </c:pt>
                <c:pt idx="3">
                  <c:v>Mozambique</c:v>
                </c:pt>
                <c:pt idx="4">
                  <c:v>Nepal</c:v>
                </c:pt>
                <c:pt idx="5">
                  <c:v>Togo</c:v>
                </c:pt>
                <c:pt idx="6">
                  <c:v>Tanzania</c:v>
                </c:pt>
                <c:pt idx="7">
                  <c:v>Syrian Arab Republic</c:v>
                </c:pt>
                <c:pt idx="8">
                  <c:v>Tajikistan</c:v>
                </c:pt>
                <c:pt idx="9">
                  <c:v>Cambodia</c:v>
                </c:pt>
                <c:pt idx="10">
                  <c:v>Bangladesh</c:v>
                </c:pt>
                <c:pt idx="11">
                  <c:v>South Sudan</c:v>
                </c:pt>
                <c:pt idx="12">
                  <c:v>Benin</c:v>
                </c:pt>
                <c:pt idx="13">
                  <c:v>Kyrgyz Republic</c:v>
                </c:pt>
                <c:pt idx="14">
                  <c:v>Myanmar</c:v>
                </c:pt>
                <c:pt idx="15">
                  <c:v>Pakistan</c:v>
                </c:pt>
                <c:pt idx="16">
                  <c:v>Senegal</c:v>
                </c:pt>
                <c:pt idx="17">
                  <c:v>Haiti</c:v>
                </c:pt>
                <c:pt idx="18">
                  <c:v>Kenya</c:v>
                </c:pt>
                <c:pt idx="19">
                  <c:v>India</c:v>
                </c:pt>
                <c:pt idx="20">
                  <c:v>Cameroon</c:v>
                </c:pt>
                <c:pt idx="21">
                  <c:v>Nicaragua</c:v>
                </c:pt>
                <c:pt idx="22">
                  <c:v>Ghana</c:v>
                </c:pt>
                <c:pt idx="23">
                  <c:v>Sudan</c:v>
                </c:pt>
                <c:pt idx="24">
                  <c:v>Cote d'Ivoire</c:v>
                </c:pt>
                <c:pt idx="25">
                  <c:v>Honduras</c:v>
                </c:pt>
                <c:pt idx="26">
                  <c:v>Viet Nam</c:v>
                </c:pt>
                <c:pt idx="27">
                  <c:v>Uzbekistan</c:v>
                </c:pt>
                <c:pt idx="28">
                  <c:v>Philippines</c:v>
                </c:pt>
                <c:pt idx="29">
                  <c:v>Bolivia</c:v>
                </c:pt>
                <c:pt idx="30">
                  <c:v>Ukraine</c:v>
                </c:pt>
                <c:pt idx="31">
                  <c:v>Egypt, Arab Rep.</c:v>
                </c:pt>
                <c:pt idx="32">
                  <c:v>Nigeria</c:v>
                </c:pt>
                <c:pt idx="33">
                  <c:v>Moldova</c:v>
                </c:pt>
                <c:pt idx="34">
                  <c:v>Morocco</c:v>
                </c:pt>
                <c:pt idx="35">
                  <c:v>Indonesia</c:v>
                </c:pt>
                <c:pt idx="36">
                  <c:v>Congo, Rep.</c:v>
                </c:pt>
                <c:pt idx="37">
                  <c:v>El Salvador</c:v>
                </c:pt>
                <c:pt idx="38">
                  <c:v>Guatemala</c:v>
                </c:pt>
                <c:pt idx="39">
                  <c:v>Sri Lanka</c:v>
                </c:pt>
                <c:pt idx="40">
                  <c:v>Armenia</c:v>
                </c:pt>
                <c:pt idx="41">
                  <c:v>Mongolia</c:v>
                </c:pt>
                <c:pt idx="42">
                  <c:v>Jordan</c:v>
                </c:pt>
                <c:pt idx="43">
                  <c:v>Tunisia</c:v>
                </c:pt>
                <c:pt idx="44">
                  <c:v>Albania</c:v>
                </c:pt>
                <c:pt idx="45">
                  <c:v>Georgia</c:v>
                </c:pt>
                <c:pt idx="46">
                  <c:v>Jamaica</c:v>
                </c:pt>
                <c:pt idx="47">
                  <c:v>Angola</c:v>
                </c:pt>
                <c:pt idx="48">
                  <c:v>Bosnia and Herzegovina</c:v>
                </c:pt>
                <c:pt idx="49">
                  <c:v>North Macedonia</c:v>
                </c:pt>
                <c:pt idx="50">
                  <c:v>Algeria</c:v>
                </c:pt>
                <c:pt idx="51">
                  <c:v>Namibia</c:v>
                </c:pt>
                <c:pt idx="52">
                  <c:v>Iran, Islamic Rep.</c:v>
                </c:pt>
                <c:pt idx="53">
                  <c:v>Thailand</c:v>
                </c:pt>
                <c:pt idx="54">
                  <c:v>Iraq</c:v>
                </c:pt>
                <c:pt idx="55">
                  <c:v>Ecuador</c:v>
                </c:pt>
                <c:pt idx="56">
                  <c:v>Dominican Republic</c:v>
                </c:pt>
                <c:pt idx="57">
                  <c:v>Serbia</c:v>
                </c:pt>
                <c:pt idx="58">
                  <c:v>Peru</c:v>
                </c:pt>
                <c:pt idx="59">
                  <c:v>Paraguay</c:v>
                </c:pt>
                <c:pt idx="60">
                  <c:v>Botswana</c:v>
                </c:pt>
                <c:pt idx="61">
                  <c:v>Cuba</c:v>
                </c:pt>
                <c:pt idx="62">
                  <c:v>Montenegro</c:v>
                </c:pt>
                <c:pt idx="63">
                  <c:v>China</c:v>
                </c:pt>
                <c:pt idx="64">
                  <c:v>Lebanon</c:v>
                </c:pt>
                <c:pt idx="65">
                  <c:v>Turkmenistan</c:v>
                </c:pt>
                <c:pt idx="66">
                  <c:v>Azerbaijan</c:v>
                </c:pt>
                <c:pt idx="67">
                  <c:v>Bulgaria</c:v>
                </c:pt>
                <c:pt idx="68">
                  <c:v>Colombia</c:v>
                </c:pt>
                <c:pt idx="69">
                  <c:v>Belarus</c:v>
                </c:pt>
                <c:pt idx="70">
                  <c:v>Suriname</c:v>
                </c:pt>
                <c:pt idx="71">
                  <c:v>Gabon</c:v>
                </c:pt>
                <c:pt idx="72">
                  <c:v>Libya</c:v>
                </c:pt>
                <c:pt idx="73">
                  <c:v>Romania</c:v>
                </c:pt>
                <c:pt idx="74">
                  <c:v>Mauritius</c:v>
                </c:pt>
                <c:pt idx="75">
                  <c:v>Costa Rica</c:v>
                </c:pt>
                <c:pt idx="76">
                  <c:v>Malaysia</c:v>
                </c:pt>
                <c:pt idx="77">
                  <c:v>Mexico</c:v>
                </c:pt>
                <c:pt idx="78">
                  <c:v>Brazil</c:v>
                </c:pt>
                <c:pt idx="79">
                  <c:v>Turkiye</c:v>
                </c:pt>
                <c:pt idx="80">
                  <c:v>Argentina</c:v>
                </c:pt>
                <c:pt idx="81">
                  <c:v>Kazakhstan</c:v>
                </c:pt>
                <c:pt idx="82">
                  <c:v>Panama</c:v>
                </c:pt>
                <c:pt idx="83">
                  <c:v>Croatia</c:v>
                </c:pt>
                <c:pt idx="84">
                  <c:v>Russian Federation</c:v>
                </c:pt>
                <c:pt idx="85">
                  <c:v>Poland</c:v>
                </c:pt>
                <c:pt idx="86">
                  <c:v>Hungary</c:v>
                </c:pt>
                <c:pt idx="87">
                  <c:v>Chile</c:v>
                </c:pt>
                <c:pt idx="88">
                  <c:v>Latvia</c:v>
                </c:pt>
                <c:pt idx="89">
                  <c:v>Venezuela, RB</c:v>
                </c:pt>
                <c:pt idx="90">
                  <c:v>Lithuania</c:v>
                </c:pt>
                <c:pt idx="91">
                  <c:v>Uruguay</c:v>
                </c:pt>
                <c:pt idx="92">
                  <c:v>Slovak Republic</c:v>
                </c:pt>
                <c:pt idx="93">
                  <c:v>Curacao</c:v>
                </c:pt>
                <c:pt idx="94">
                  <c:v>Czechia</c:v>
                </c:pt>
                <c:pt idx="95">
                  <c:v>Estonia</c:v>
                </c:pt>
                <c:pt idx="96">
                  <c:v>Trinidad and Tobago</c:v>
                </c:pt>
                <c:pt idx="97">
                  <c:v>Greece</c:v>
                </c:pt>
                <c:pt idx="98">
                  <c:v>Portugal</c:v>
                </c:pt>
                <c:pt idx="99">
                  <c:v>Oman</c:v>
                </c:pt>
                <c:pt idx="100">
                  <c:v>Saudi Arabia</c:v>
                </c:pt>
                <c:pt idx="101">
                  <c:v>Slovenia</c:v>
                </c:pt>
                <c:pt idx="102">
                  <c:v>Bahrain</c:v>
                </c:pt>
                <c:pt idx="103">
                  <c:v>Malta</c:v>
                </c:pt>
                <c:pt idx="104">
                  <c:v>Cyprus</c:v>
                </c:pt>
                <c:pt idx="105">
                  <c:v>Korea, Rep.</c:v>
                </c:pt>
                <c:pt idx="106">
                  <c:v>Spain</c:v>
                </c:pt>
                <c:pt idx="107">
                  <c:v>Italy</c:v>
                </c:pt>
                <c:pt idx="108">
                  <c:v>Israel</c:v>
                </c:pt>
                <c:pt idx="109">
                  <c:v>Japan</c:v>
                </c:pt>
                <c:pt idx="110">
                  <c:v>Hong Kong SAR, China</c:v>
                </c:pt>
                <c:pt idx="111">
                  <c:v>Brunei Darussalam</c:v>
                </c:pt>
                <c:pt idx="112">
                  <c:v>France</c:v>
                </c:pt>
                <c:pt idx="113">
                  <c:v>Kuwait</c:v>
                </c:pt>
                <c:pt idx="114">
                  <c:v>New Zealand</c:v>
                </c:pt>
                <c:pt idx="115">
                  <c:v>United Arab Emirates</c:v>
                </c:pt>
                <c:pt idx="116">
                  <c:v>United Kingdom</c:v>
                </c:pt>
                <c:pt idx="117">
                  <c:v>Belgium</c:v>
                </c:pt>
                <c:pt idx="118">
                  <c:v>Germany</c:v>
                </c:pt>
                <c:pt idx="119">
                  <c:v>Finland</c:v>
                </c:pt>
                <c:pt idx="120">
                  <c:v>Canada</c:v>
                </c:pt>
                <c:pt idx="121">
                  <c:v>Austria</c:v>
                </c:pt>
                <c:pt idx="122">
                  <c:v>Netherlands</c:v>
                </c:pt>
                <c:pt idx="123">
                  <c:v>Iceland</c:v>
                </c:pt>
                <c:pt idx="124">
                  <c:v>United States</c:v>
                </c:pt>
                <c:pt idx="125">
                  <c:v>Ireland</c:v>
                </c:pt>
                <c:pt idx="126">
                  <c:v>Singapore</c:v>
                </c:pt>
                <c:pt idx="127">
                  <c:v>Sweden</c:v>
                </c:pt>
                <c:pt idx="128">
                  <c:v>Denmark</c:v>
                </c:pt>
                <c:pt idx="129">
                  <c:v>Australia</c:v>
                </c:pt>
                <c:pt idx="130">
                  <c:v>Switzerland</c:v>
                </c:pt>
                <c:pt idx="131">
                  <c:v>Qatar</c:v>
                </c:pt>
                <c:pt idx="132">
                  <c:v>Norway</c:v>
                </c:pt>
                <c:pt idx="133">
                  <c:v>Luxembourg</c:v>
                </c:pt>
              </c:strCache>
            </c:strRef>
          </c:tx>
          <c:spPr>
            <a:solidFill>
              <a:schemeClr val="accent1"/>
            </a:solidFill>
            <a:ln w="254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Lit>
              <c:formatCode>General</c:formatCode>
              <c:ptCount val="1"/>
              <c:pt idx="0">
                <c:v>1</c:v>
              </c:pt>
            </c:numLit>
          </c:yVal>
          <c:bubbleSize>
            <c:numLit>
              <c:formatCode>General</c:formatCode>
              <c:ptCount val="1"/>
              <c:pt idx="0">
                <c:v>1</c:v>
              </c:pt>
            </c:numLit>
          </c:bubbleSize>
          <c:bubble3D val="0"/>
          <c:extLst>
            <c:ext xmlns:c16="http://schemas.microsoft.com/office/drawing/2014/chart" uri="{C3380CC4-5D6E-409C-BE32-E72D297353CC}">
              <c16:uniqueId val="{00000087-206C-45A1-B028-BA623FF0586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bubbleScale val="75"/>
        <c:showNegBubbles val="0"/>
        <c:axId val="2109341983"/>
        <c:axId val="2109337183"/>
      </c:bubbleChart>
      <c:valAx>
        <c:axId val="2109341983"/>
        <c:scaling>
          <c:logBase val="10"/>
          <c:orientation val="minMax"/>
          <c:max val="200000"/>
          <c:min val="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b="1"/>
                  <a:t>GDP per capita ($)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09337183"/>
        <c:crosses val="autoZero"/>
        <c:crossBetween val="midCat"/>
      </c:valAx>
      <c:valAx>
        <c:axId val="2109337183"/>
        <c:scaling>
          <c:logBase val="10"/>
          <c:orientation val="minMax"/>
          <c:max val="30000"/>
          <c:min val="2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5400000" spcFirstLastPara="1" vertOverflow="ellipsis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b="1"/>
                  <a:t>Energy consumption per capita (kWh)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5400000" spcFirstLastPara="1" vertOverflow="ellipsis" wrap="square" anchor="ctr" anchorCtr="1"/>
            <a:lstStyle/>
            <a:p>
              <a:pPr>
                <a:defRPr sz="8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09341983"/>
        <c:crosses val="max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8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  <c:userShapes r:id="rId5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2132545931758529E-2"/>
          <c:y val="0.13177083333333334"/>
          <c:w val="0.89744261746693421"/>
          <c:h val="0.770625"/>
        </c:manualLayout>
      </c:layout>
      <c:areaChart>
        <c:grouping val="standard"/>
        <c:varyColors val="0"/>
        <c:ser>
          <c:idx val="2"/>
          <c:order val="2"/>
          <c:tx>
            <c:strRef>
              <c:f>'Exxon Outlook - Investment Need'!$D$1</c:f>
              <c:strCache>
                <c:ptCount val="1"/>
                <c:pt idx="0">
                  <c:v>Investment in existing fields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'Exxon Outlook - Investment Need'!$A$2:$A$42</c:f>
              <c:numCache>
                <c:formatCode>m/d/yyyy</c:formatCode>
                <c:ptCount val="41"/>
                <c:pt idx="0">
                  <c:v>40543</c:v>
                </c:pt>
                <c:pt idx="1">
                  <c:v>40908</c:v>
                </c:pt>
                <c:pt idx="2">
                  <c:v>41274</c:v>
                </c:pt>
                <c:pt idx="3">
                  <c:v>41639</c:v>
                </c:pt>
                <c:pt idx="4">
                  <c:v>42004</c:v>
                </c:pt>
                <c:pt idx="5">
                  <c:v>42369</c:v>
                </c:pt>
                <c:pt idx="6">
                  <c:v>42735</c:v>
                </c:pt>
                <c:pt idx="7">
                  <c:v>43100</c:v>
                </c:pt>
                <c:pt idx="8">
                  <c:v>43465</c:v>
                </c:pt>
                <c:pt idx="9">
                  <c:v>43830</c:v>
                </c:pt>
                <c:pt idx="10">
                  <c:v>44196</c:v>
                </c:pt>
                <c:pt idx="11">
                  <c:v>44561</c:v>
                </c:pt>
                <c:pt idx="12">
                  <c:v>44926</c:v>
                </c:pt>
                <c:pt idx="13">
                  <c:v>45291</c:v>
                </c:pt>
                <c:pt idx="14">
                  <c:v>45657</c:v>
                </c:pt>
                <c:pt idx="15">
                  <c:v>46022</c:v>
                </c:pt>
                <c:pt idx="16">
                  <c:v>46387</c:v>
                </c:pt>
                <c:pt idx="17">
                  <c:v>46752</c:v>
                </c:pt>
                <c:pt idx="18">
                  <c:v>47118</c:v>
                </c:pt>
                <c:pt idx="19">
                  <c:v>47483</c:v>
                </c:pt>
                <c:pt idx="20">
                  <c:v>47848</c:v>
                </c:pt>
                <c:pt idx="21">
                  <c:v>48213</c:v>
                </c:pt>
                <c:pt idx="22">
                  <c:v>48579</c:v>
                </c:pt>
                <c:pt idx="23">
                  <c:v>48944</c:v>
                </c:pt>
                <c:pt idx="24">
                  <c:v>49309</c:v>
                </c:pt>
                <c:pt idx="25">
                  <c:v>49674</c:v>
                </c:pt>
                <c:pt idx="26">
                  <c:v>50040</c:v>
                </c:pt>
                <c:pt idx="27">
                  <c:v>50405</c:v>
                </c:pt>
                <c:pt idx="28">
                  <c:v>50770</c:v>
                </c:pt>
                <c:pt idx="29">
                  <c:v>51135</c:v>
                </c:pt>
                <c:pt idx="30">
                  <c:v>51501</c:v>
                </c:pt>
                <c:pt idx="31">
                  <c:v>51866</c:v>
                </c:pt>
                <c:pt idx="32">
                  <c:v>52231</c:v>
                </c:pt>
                <c:pt idx="33">
                  <c:v>52596</c:v>
                </c:pt>
                <c:pt idx="34">
                  <c:v>52962</c:v>
                </c:pt>
                <c:pt idx="35">
                  <c:v>53327</c:v>
                </c:pt>
                <c:pt idx="36">
                  <c:v>53692</c:v>
                </c:pt>
                <c:pt idx="37">
                  <c:v>54057</c:v>
                </c:pt>
                <c:pt idx="38">
                  <c:v>54423</c:v>
                </c:pt>
                <c:pt idx="39">
                  <c:v>54788</c:v>
                </c:pt>
                <c:pt idx="40">
                  <c:v>55153</c:v>
                </c:pt>
              </c:numCache>
            </c:numRef>
          </c:cat>
          <c:val>
            <c:numRef>
              <c:f>'Exxon Outlook - Investment Need'!$D$2:$D$42</c:f>
              <c:numCache>
                <c:formatCode>General</c:formatCode>
                <c:ptCount val="41"/>
                <c:pt idx="14">
                  <c:v>100</c:v>
                </c:pt>
                <c:pt idx="15">
                  <c:v>96.042654641435021</c:v>
                </c:pt>
                <c:pt idx="16">
                  <c:v>92.241915105739594</c:v>
                </c:pt>
                <c:pt idx="17">
                  <c:v>88.59158395965116</c:v>
                </c:pt>
                <c:pt idx="18">
                  <c:v>85.085709023744712</c:v>
                </c:pt>
                <c:pt idx="19">
                  <c:v>81.718573666891444</c:v>
                </c:pt>
                <c:pt idx="20">
                  <c:v>78.48468748479921</c:v>
                </c:pt>
                <c:pt idx="21">
                  <c:v>75.378777347435275</c:v>
                </c:pt>
                <c:pt idx="22">
                  <c:v>72.39577880073351</c:v>
                </c:pt>
                <c:pt idx="23">
                  <c:v>69.530827808565718</c:v>
                </c:pt>
                <c:pt idx="24">
                  <c:v>66.779252821511633</c:v>
                </c:pt>
                <c:pt idx="25">
                  <c:v>64.136567159495172</c:v>
                </c:pt>
                <c:pt idx="26">
                  <c:v>61.598461695865979</c:v>
                </c:pt>
                <c:pt idx="27">
                  <c:v>59.160797830997197</c:v>
                </c:pt>
                <c:pt idx="28">
                  <c:v>56.819600743942217</c:v>
                </c:pt>
                <c:pt idx="29">
                  <c:v>54.571052911146666</c:v>
                </c:pt>
                <c:pt idx="30">
                  <c:v>52.411487881647368</c:v>
                </c:pt>
                <c:pt idx="31">
                  <c:v>50.33738429860815</c:v>
                </c:pt>
                <c:pt idx="32">
                  <c:v>48.345360157444162</c:v>
                </c:pt>
                <c:pt idx="33">
                  <c:v>46.432167291172021</c:v>
                </c:pt>
                <c:pt idx="34">
                  <c:v>44.594686073993699</c:v>
                </c:pt>
                <c:pt idx="35">
                  <c:v>42.82992033447789</c:v>
                </c:pt>
                <c:pt idx="36">
                  <c:v>41.134992470044352</c:v>
                </c:pt>
                <c:pt idx="37">
                  <c:v>39.507138754784997</c:v>
                </c:pt>
                <c:pt idx="38">
                  <c:v>37.943704832970688</c:v>
                </c:pt>
                <c:pt idx="39">
                  <c:v>36.442141390895529</c:v>
                </c:pt>
                <c:pt idx="40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0A-4807-AEDF-E7AFD28C27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6915392"/>
        <c:axId val="1536930272"/>
      </c:areaChart>
      <c:areaChart>
        <c:grouping val="standard"/>
        <c:varyColors val="0"/>
        <c:ser>
          <c:idx val="1"/>
          <c:order val="1"/>
          <c:tx>
            <c:strRef>
              <c:f>'Exxon Outlook - Investment Need'!$C$1</c:f>
              <c:strCache>
                <c:ptCount val="1"/>
                <c:pt idx="0">
                  <c:v>Global oil supply with no investment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'Exxon Outlook - Investment Need'!$A$2:$A$42</c:f>
              <c:numCache>
                <c:formatCode>m/d/yyyy</c:formatCode>
                <c:ptCount val="41"/>
                <c:pt idx="0">
                  <c:v>40543</c:v>
                </c:pt>
                <c:pt idx="1">
                  <c:v>40908</c:v>
                </c:pt>
                <c:pt idx="2">
                  <c:v>41274</c:v>
                </c:pt>
                <c:pt idx="3">
                  <c:v>41639</c:v>
                </c:pt>
                <c:pt idx="4">
                  <c:v>42004</c:v>
                </c:pt>
                <c:pt idx="5">
                  <c:v>42369</c:v>
                </c:pt>
                <c:pt idx="6">
                  <c:v>42735</c:v>
                </c:pt>
                <c:pt idx="7">
                  <c:v>43100</c:v>
                </c:pt>
                <c:pt idx="8">
                  <c:v>43465</c:v>
                </c:pt>
                <c:pt idx="9">
                  <c:v>43830</c:v>
                </c:pt>
                <c:pt idx="10">
                  <c:v>44196</c:v>
                </c:pt>
                <c:pt idx="11">
                  <c:v>44561</c:v>
                </c:pt>
                <c:pt idx="12">
                  <c:v>44926</c:v>
                </c:pt>
                <c:pt idx="13">
                  <c:v>45291</c:v>
                </c:pt>
                <c:pt idx="14">
                  <c:v>45657</c:v>
                </c:pt>
                <c:pt idx="15">
                  <c:v>46022</c:v>
                </c:pt>
                <c:pt idx="16">
                  <c:v>46387</c:v>
                </c:pt>
                <c:pt idx="17">
                  <c:v>46752</c:v>
                </c:pt>
                <c:pt idx="18">
                  <c:v>47118</c:v>
                </c:pt>
                <c:pt idx="19">
                  <c:v>47483</c:v>
                </c:pt>
                <c:pt idx="20">
                  <c:v>47848</c:v>
                </c:pt>
                <c:pt idx="21">
                  <c:v>48213</c:v>
                </c:pt>
                <c:pt idx="22">
                  <c:v>48579</c:v>
                </c:pt>
                <c:pt idx="23">
                  <c:v>48944</c:v>
                </c:pt>
                <c:pt idx="24">
                  <c:v>49309</c:v>
                </c:pt>
                <c:pt idx="25">
                  <c:v>49674</c:v>
                </c:pt>
                <c:pt idx="26">
                  <c:v>50040</c:v>
                </c:pt>
                <c:pt idx="27">
                  <c:v>50405</c:v>
                </c:pt>
                <c:pt idx="28">
                  <c:v>50770</c:v>
                </c:pt>
                <c:pt idx="29">
                  <c:v>51135</c:v>
                </c:pt>
                <c:pt idx="30">
                  <c:v>51501</c:v>
                </c:pt>
                <c:pt idx="31">
                  <c:v>51866</c:v>
                </c:pt>
                <c:pt idx="32">
                  <c:v>52231</c:v>
                </c:pt>
                <c:pt idx="33">
                  <c:v>52596</c:v>
                </c:pt>
                <c:pt idx="34">
                  <c:v>52962</c:v>
                </c:pt>
                <c:pt idx="35">
                  <c:v>53327</c:v>
                </c:pt>
                <c:pt idx="36">
                  <c:v>53692</c:v>
                </c:pt>
                <c:pt idx="37">
                  <c:v>54057</c:v>
                </c:pt>
                <c:pt idx="38">
                  <c:v>54423</c:v>
                </c:pt>
                <c:pt idx="39">
                  <c:v>54788</c:v>
                </c:pt>
                <c:pt idx="40">
                  <c:v>55153</c:v>
                </c:pt>
              </c:numCache>
            </c:numRef>
          </c:cat>
          <c:val>
            <c:numRef>
              <c:f>'Exxon Outlook - Investment Need'!$C$2:$C$42</c:f>
              <c:numCache>
                <c:formatCode>General</c:formatCode>
                <c:ptCount val="41"/>
                <c:pt idx="0">
                  <c:v>80</c:v>
                </c:pt>
                <c:pt idx="1">
                  <c:v>82</c:v>
                </c:pt>
                <c:pt idx="2">
                  <c:v>83</c:v>
                </c:pt>
                <c:pt idx="3">
                  <c:v>84</c:v>
                </c:pt>
                <c:pt idx="4">
                  <c:v>86.5</c:v>
                </c:pt>
                <c:pt idx="5">
                  <c:v>89</c:v>
                </c:pt>
                <c:pt idx="6">
                  <c:v>91.5</c:v>
                </c:pt>
                <c:pt idx="7">
                  <c:v>94</c:v>
                </c:pt>
                <c:pt idx="8">
                  <c:v>96.5</c:v>
                </c:pt>
                <c:pt idx="9">
                  <c:v>99</c:v>
                </c:pt>
                <c:pt idx="10">
                  <c:v>83</c:v>
                </c:pt>
                <c:pt idx="11">
                  <c:v>95</c:v>
                </c:pt>
                <c:pt idx="12">
                  <c:v>97</c:v>
                </c:pt>
                <c:pt idx="13">
                  <c:v>99</c:v>
                </c:pt>
                <c:pt idx="14">
                  <c:v>100</c:v>
                </c:pt>
                <c:pt idx="15">
                  <c:v>81.818882300004361</c:v>
                </c:pt>
                <c:pt idx="16">
                  <c:v>66.943295008219664</c:v>
                </c:pt>
                <c:pt idx="17">
                  <c:v>54.772255750519939</c:v>
                </c:pt>
                <c:pt idx="18">
                  <c:v>44.814047465575278</c:v>
                </c:pt>
                <c:pt idx="19">
                  <c:v>36.666352749727125</c:v>
                </c:pt>
                <c:pt idx="20">
                  <c:v>30</c:v>
                </c:pt>
                <c:pt idx="21">
                  <c:v>28.396524679205729</c:v>
                </c:pt>
                <c:pt idx="22">
                  <c:v>26.878753795224668</c:v>
                </c:pt>
                <c:pt idx="23">
                  <c:v>25.442106516413066</c:v>
                </c:pt>
                <c:pt idx="24">
                  <c:v>24.082246852810151</c:v>
                </c:pt>
                <c:pt idx="25">
                  <c:v>22.795070569551598</c:v>
                </c:pt>
                <c:pt idx="26">
                  <c:v>21.576692799750273</c:v>
                </c:pt>
                <c:pt idx="27">
                  <c:v>20.423436319458308</c:v>
                </c:pt>
                <c:pt idx="28">
                  <c:v>19.331820449322816</c:v>
                </c:pt>
                <c:pt idx="29">
                  <c:v>18.298550549438978</c:v>
                </c:pt>
                <c:pt idx="30">
                  <c:v>17.320508075694583</c:v>
                </c:pt>
                <c:pt idx="31">
                  <c:v>16.394741167594781</c:v>
                </c:pt>
                <c:pt idx="32">
                  <c:v>15.518455739159844</c:v>
                </c:pt>
                <c:pt idx="33">
                  <c:v>14.689007046007143</c:v>
                </c:pt>
                <c:pt idx="34">
                  <c:v>13.903891703165623</c:v>
                </c:pt>
                <c:pt idx="35">
                  <c:v>13.160740129531547</c:v>
                </c:pt>
                <c:pt idx="36">
                  <c:v>12.457309396161859</c:v>
                </c:pt>
                <c:pt idx="37">
                  <c:v>11.791476456820389</c:v>
                </c:pt>
                <c:pt idx="38">
                  <c:v>11.161231740345784</c:v>
                </c:pt>
                <c:pt idx="39">
                  <c:v>10.564673085502111</c:v>
                </c:pt>
                <c:pt idx="4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0A-4807-AEDF-E7AFD28C27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1116272"/>
        <c:axId val="951115792"/>
      </c:areaChart>
      <c:lineChart>
        <c:grouping val="standard"/>
        <c:varyColors val="0"/>
        <c:ser>
          <c:idx val="0"/>
          <c:order val="0"/>
          <c:tx>
            <c:strRef>
              <c:f>'Exxon Outlook - Investment Need'!$B$1</c:f>
              <c:strCache>
                <c:ptCount val="1"/>
                <c:pt idx="0">
                  <c:v>Million barrels per day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'Exxon Outlook - Investment Need'!$A$2:$A$42</c:f>
              <c:numCache>
                <c:formatCode>m/d/yyyy</c:formatCode>
                <c:ptCount val="41"/>
                <c:pt idx="0">
                  <c:v>40543</c:v>
                </c:pt>
                <c:pt idx="1">
                  <c:v>40908</c:v>
                </c:pt>
                <c:pt idx="2">
                  <c:v>41274</c:v>
                </c:pt>
                <c:pt idx="3">
                  <c:v>41639</c:v>
                </c:pt>
                <c:pt idx="4">
                  <c:v>42004</c:v>
                </c:pt>
                <c:pt idx="5">
                  <c:v>42369</c:v>
                </c:pt>
                <c:pt idx="6">
                  <c:v>42735</c:v>
                </c:pt>
                <c:pt idx="7">
                  <c:v>43100</c:v>
                </c:pt>
                <c:pt idx="8">
                  <c:v>43465</c:v>
                </c:pt>
                <c:pt idx="9">
                  <c:v>43830</c:v>
                </c:pt>
                <c:pt idx="10">
                  <c:v>44196</c:v>
                </c:pt>
                <c:pt idx="11">
                  <c:v>44561</c:v>
                </c:pt>
                <c:pt idx="12">
                  <c:v>44926</c:v>
                </c:pt>
                <c:pt idx="13">
                  <c:v>45291</c:v>
                </c:pt>
                <c:pt idx="14">
                  <c:v>45657</c:v>
                </c:pt>
                <c:pt idx="15">
                  <c:v>46022</c:v>
                </c:pt>
                <c:pt idx="16">
                  <c:v>46387</c:v>
                </c:pt>
                <c:pt idx="17">
                  <c:v>46752</c:v>
                </c:pt>
                <c:pt idx="18">
                  <c:v>47118</c:v>
                </c:pt>
                <c:pt idx="19">
                  <c:v>47483</c:v>
                </c:pt>
                <c:pt idx="20">
                  <c:v>47848</c:v>
                </c:pt>
                <c:pt idx="21">
                  <c:v>48213</c:v>
                </c:pt>
                <c:pt idx="22">
                  <c:v>48579</c:v>
                </c:pt>
                <c:pt idx="23">
                  <c:v>48944</c:v>
                </c:pt>
                <c:pt idx="24">
                  <c:v>49309</c:v>
                </c:pt>
                <c:pt idx="25">
                  <c:v>49674</c:v>
                </c:pt>
                <c:pt idx="26">
                  <c:v>50040</c:v>
                </c:pt>
                <c:pt idx="27">
                  <c:v>50405</c:v>
                </c:pt>
                <c:pt idx="28">
                  <c:v>50770</c:v>
                </c:pt>
                <c:pt idx="29">
                  <c:v>51135</c:v>
                </c:pt>
                <c:pt idx="30">
                  <c:v>51501</c:v>
                </c:pt>
                <c:pt idx="31">
                  <c:v>51866</c:v>
                </c:pt>
                <c:pt idx="32">
                  <c:v>52231</c:v>
                </c:pt>
                <c:pt idx="33">
                  <c:v>52596</c:v>
                </c:pt>
                <c:pt idx="34">
                  <c:v>52962</c:v>
                </c:pt>
                <c:pt idx="35">
                  <c:v>53327</c:v>
                </c:pt>
                <c:pt idx="36">
                  <c:v>53692</c:v>
                </c:pt>
                <c:pt idx="37">
                  <c:v>54057</c:v>
                </c:pt>
                <c:pt idx="38">
                  <c:v>54423</c:v>
                </c:pt>
                <c:pt idx="39">
                  <c:v>54788</c:v>
                </c:pt>
                <c:pt idx="40">
                  <c:v>55153</c:v>
                </c:pt>
              </c:numCache>
            </c:numRef>
          </c:cat>
          <c:val>
            <c:numRef>
              <c:f>'Exxon Outlook - Investment Need'!$B$2:$B$42</c:f>
              <c:numCache>
                <c:formatCode>General</c:formatCode>
                <c:ptCount val="41"/>
                <c:pt idx="0">
                  <c:v>80</c:v>
                </c:pt>
                <c:pt idx="1">
                  <c:v>82</c:v>
                </c:pt>
                <c:pt idx="2">
                  <c:v>83</c:v>
                </c:pt>
                <c:pt idx="3">
                  <c:v>84</c:v>
                </c:pt>
                <c:pt idx="4">
                  <c:v>86.5</c:v>
                </c:pt>
                <c:pt idx="5">
                  <c:v>89</c:v>
                </c:pt>
                <c:pt idx="6">
                  <c:v>91.5</c:v>
                </c:pt>
                <c:pt idx="7">
                  <c:v>94</c:v>
                </c:pt>
                <c:pt idx="8">
                  <c:v>96.5</c:v>
                </c:pt>
                <c:pt idx="9">
                  <c:v>99</c:v>
                </c:pt>
                <c:pt idx="10">
                  <c:v>83</c:v>
                </c:pt>
                <c:pt idx="11">
                  <c:v>95</c:v>
                </c:pt>
                <c:pt idx="12">
                  <c:v>97</c:v>
                </c:pt>
                <c:pt idx="13">
                  <c:v>99</c:v>
                </c:pt>
                <c:pt idx="14">
                  <c:v>100</c:v>
                </c:pt>
                <c:pt idx="15">
                  <c:v>100.36725033214292</c:v>
                </c:pt>
                <c:pt idx="16">
                  <c:v>100.73584939235042</c:v>
                </c:pt>
                <c:pt idx="17">
                  <c:v>101.10580213383081</c:v>
                </c:pt>
                <c:pt idx="18">
                  <c:v>101.47711352798305</c:v>
                </c:pt>
                <c:pt idx="19">
                  <c:v>101.84978856446361</c:v>
                </c:pt>
                <c:pt idx="20">
                  <c:v>102.22383225125346</c:v>
                </c:pt>
                <c:pt idx="21">
                  <c:v>102.59924961472539</c:v>
                </c:pt>
                <c:pt idx="22">
                  <c:v>102.97604569971161</c:v>
                </c:pt>
                <c:pt idx="23">
                  <c:v>103.35422556957143</c:v>
                </c:pt>
                <c:pt idx="24">
                  <c:v>103.73379430625941</c:v>
                </c:pt>
                <c:pt idx="25">
                  <c:v>104.11475701039359</c:v>
                </c:pt>
                <c:pt idx="26">
                  <c:v>104.49711880132405</c:v>
                </c:pt>
                <c:pt idx="27">
                  <c:v>104.88088481720169</c:v>
                </c:pt>
                <c:pt idx="28">
                  <c:v>105.26606021504729</c:v>
                </c:pt>
                <c:pt idx="29">
                  <c:v>105.65265017082081</c:v>
                </c:pt>
                <c:pt idx="30">
                  <c:v>106.04065987949093</c:v>
                </c:pt>
                <c:pt idx="31">
                  <c:v>106.4300945551049</c:v>
                </c:pt>
                <c:pt idx="32">
                  <c:v>106.82095943085854</c:v>
                </c:pt>
                <c:pt idx="33">
                  <c:v>107.2132597591666</c:v>
                </c:pt>
                <c:pt idx="34">
                  <c:v>107.60700081173339</c:v>
                </c:pt>
                <c:pt idx="35">
                  <c:v>108.00218787962351</c:v>
                </c:pt>
                <c:pt idx="36">
                  <c:v>108.39882627333303</c:v>
                </c:pt>
                <c:pt idx="37">
                  <c:v>108.79692132286085</c:v>
                </c:pt>
                <c:pt idx="38">
                  <c:v>109.19647837778032</c:v>
                </c:pt>
                <c:pt idx="39">
                  <c:v>109.59750280731109</c:v>
                </c:pt>
                <c:pt idx="40">
                  <c:v>110.00000000039127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40A-4807-AEDF-E7AFD28C27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36915392"/>
        <c:axId val="1536930272"/>
      </c:lineChart>
      <c:dateAx>
        <c:axId val="1536915392"/>
        <c:scaling>
          <c:orientation val="minMax"/>
        </c:scaling>
        <c:delete val="0"/>
        <c:axPos val="b"/>
        <c:numFmt formatCode="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+mn-ea"/>
                <a:cs typeface="+mn-cs"/>
              </a:defRPr>
            </a:pPr>
            <a:endParaRPr lang="en-US"/>
          </a:p>
        </c:txPr>
        <c:crossAx val="1536930272"/>
        <c:crosses val="autoZero"/>
        <c:auto val="1"/>
        <c:lblOffset val="100"/>
        <c:baseTimeUnit val="years"/>
        <c:majorUnit val="10"/>
        <c:majorTimeUnit val="years"/>
      </c:dateAx>
      <c:valAx>
        <c:axId val="1536930272"/>
        <c:scaling>
          <c:orientation val="minMax"/>
          <c:max val="125"/>
          <c:min val="0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r>
                  <a:rPr lang="en-US"/>
                  <a:t>Million barrels/day</a:t>
                </a:r>
              </a:p>
            </c:rich>
          </c:tx>
          <c:layout>
            <c:manualLayout>
              <c:xMode val="edge"/>
              <c:yMode val="edge"/>
              <c:x val="1.7973856209150325E-2"/>
              <c:y val="2.560750218722659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lt1">
                <a:shade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+mn-ea"/>
                <a:cs typeface="+mn-cs"/>
              </a:defRPr>
            </a:pPr>
            <a:endParaRPr lang="en-US"/>
          </a:p>
        </c:txPr>
        <c:crossAx val="1536915392"/>
        <c:crosses val="autoZero"/>
        <c:crossBetween val="midCat"/>
        <c:majorUnit val="25"/>
      </c:valAx>
      <c:valAx>
        <c:axId val="951115792"/>
        <c:scaling>
          <c:orientation val="minMax"/>
          <c:max val="125"/>
          <c:min val="0"/>
        </c:scaling>
        <c:delete val="1"/>
        <c:axPos val="r"/>
        <c:numFmt formatCode="General" sourceLinked="1"/>
        <c:majorTickMark val="out"/>
        <c:minorTickMark val="none"/>
        <c:tickLblPos val="nextTo"/>
        <c:crossAx val="951116272"/>
        <c:crosses val="max"/>
        <c:crossBetween val="between"/>
        <c:majorUnit val="25"/>
      </c:valAx>
      <c:dateAx>
        <c:axId val="951116272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951115792"/>
        <c:crosses val="autoZero"/>
        <c:auto val="1"/>
        <c:lblOffset val="100"/>
        <c:baseTimeUnit val="years"/>
      </c:date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Raleway" pitchFamily="2" charset="0"/>
        </a:defRPr>
      </a:pPr>
      <a:endParaRPr lang="en-US"/>
    </a:p>
  </c:txPr>
  <c:externalData r:id="rId4">
    <c:autoUpdate val="0"/>
  </c:externalData>
  <c:userShapes r:id="rId5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2132545931758529E-2"/>
          <c:y val="0.13177083333333334"/>
          <c:w val="0.89744261746693421"/>
          <c:h val="0.770625"/>
        </c:manualLayout>
      </c:layout>
      <c:areaChart>
        <c:grouping val="standard"/>
        <c:varyColors val="0"/>
        <c:ser>
          <c:idx val="2"/>
          <c:order val="2"/>
          <c:tx>
            <c:strRef>
              <c:f>'Exxon Outlook - Investment Need'!$D$1</c:f>
              <c:strCache>
                <c:ptCount val="1"/>
                <c:pt idx="0">
                  <c:v>Investment in existing fields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'Exxon Outlook - Investment Need'!$A$2:$A$42</c:f>
              <c:numCache>
                <c:formatCode>m/d/yyyy</c:formatCode>
                <c:ptCount val="41"/>
                <c:pt idx="0">
                  <c:v>40543</c:v>
                </c:pt>
                <c:pt idx="1">
                  <c:v>40908</c:v>
                </c:pt>
                <c:pt idx="2">
                  <c:v>41274</c:v>
                </c:pt>
                <c:pt idx="3">
                  <c:v>41639</c:v>
                </c:pt>
                <c:pt idx="4">
                  <c:v>42004</c:v>
                </c:pt>
                <c:pt idx="5">
                  <c:v>42369</c:v>
                </c:pt>
                <c:pt idx="6">
                  <c:v>42735</c:v>
                </c:pt>
                <c:pt idx="7">
                  <c:v>43100</c:v>
                </c:pt>
                <c:pt idx="8">
                  <c:v>43465</c:v>
                </c:pt>
                <c:pt idx="9">
                  <c:v>43830</c:v>
                </c:pt>
                <c:pt idx="10">
                  <c:v>44196</c:v>
                </c:pt>
                <c:pt idx="11">
                  <c:v>44561</c:v>
                </c:pt>
                <c:pt idx="12">
                  <c:v>44926</c:v>
                </c:pt>
                <c:pt idx="13">
                  <c:v>45291</c:v>
                </c:pt>
                <c:pt idx="14">
                  <c:v>45657</c:v>
                </c:pt>
                <c:pt idx="15">
                  <c:v>46022</c:v>
                </c:pt>
                <c:pt idx="16">
                  <c:v>46387</c:v>
                </c:pt>
                <c:pt idx="17">
                  <c:v>46752</c:v>
                </c:pt>
                <c:pt idx="18">
                  <c:v>47118</c:v>
                </c:pt>
                <c:pt idx="19">
                  <c:v>47483</c:v>
                </c:pt>
                <c:pt idx="20">
                  <c:v>47848</c:v>
                </c:pt>
                <c:pt idx="21">
                  <c:v>48213</c:v>
                </c:pt>
                <c:pt idx="22">
                  <c:v>48579</c:v>
                </c:pt>
                <c:pt idx="23">
                  <c:v>48944</c:v>
                </c:pt>
                <c:pt idx="24">
                  <c:v>49309</c:v>
                </c:pt>
                <c:pt idx="25">
                  <c:v>49674</c:v>
                </c:pt>
                <c:pt idx="26">
                  <c:v>50040</c:v>
                </c:pt>
                <c:pt idx="27">
                  <c:v>50405</c:v>
                </c:pt>
                <c:pt idx="28">
                  <c:v>50770</c:v>
                </c:pt>
                <c:pt idx="29">
                  <c:v>51135</c:v>
                </c:pt>
                <c:pt idx="30">
                  <c:v>51501</c:v>
                </c:pt>
                <c:pt idx="31">
                  <c:v>51866</c:v>
                </c:pt>
                <c:pt idx="32">
                  <c:v>52231</c:v>
                </c:pt>
                <c:pt idx="33">
                  <c:v>52596</c:v>
                </c:pt>
                <c:pt idx="34">
                  <c:v>52962</c:v>
                </c:pt>
                <c:pt idx="35">
                  <c:v>53327</c:v>
                </c:pt>
                <c:pt idx="36">
                  <c:v>53692</c:v>
                </c:pt>
                <c:pt idx="37">
                  <c:v>54057</c:v>
                </c:pt>
                <c:pt idx="38">
                  <c:v>54423</c:v>
                </c:pt>
                <c:pt idx="39">
                  <c:v>54788</c:v>
                </c:pt>
                <c:pt idx="40">
                  <c:v>55153</c:v>
                </c:pt>
              </c:numCache>
            </c:numRef>
          </c:cat>
          <c:val>
            <c:numRef>
              <c:f>'Exxon Outlook - Investment Need'!$D$2:$D$42</c:f>
              <c:numCache>
                <c:formatCode>General</c:formatCode>
                <c:ptCount val="41"/>
                <c:pt idx="14">
                  <c:v>100</c:v>
                </c:pt>
                <c:pt idx="15">
                  <c:v>96.042654641435021</c:v>
                </c:pt>
                <c:pt idx="16">
                  <c:v>92.241915105739594</c:v>
                </c:pt>
                <c:pt idx="17">
                  <c:v>88.59158395965116</c:v>
                </c:pt>
                <c:pt idx="18">
                  <c:v>85.085709023744712</c:v>
                </c:pt>
                <c:pt idx="19">
                  <c:v>81.718573666891444</c:v>
                </c:pt>
                <c:pt idx="20">
                  <c:v>78.48468748479921</c:v>
                </c:pt>
                <c:pt idx="21">
                  <c:v>75.378777347435275</c:v>
                </c:pt>
                <c:pt idx="22">
                  <c:v>72.39577880073351</c:v>
                </c:pt>
                <c:pt idx="23">
                  <c:v>69.530827808565718</c:v>
                </c:pt>
                <c:pt idx="24">
                  <c:v>66.779252821511633</c:v>
                </c:pt>
                <c:pt idx="25">
                  <c:v>64.136567159495172</c:v>
                </c:pt>
                <c:pt idx="26">
                  <c:v>61.598461695865979</c:v>
                </c:pt>
                <c:pt idx="27">
                  <c:v>59.160797830997197</c:v>
                </c:pt>
                <c:pt idx="28">
                  <c:v>56.819600743942217</c:v>
                </c:pt>
                <c:pt idx="29">
                  <c:v>54.571052911146666</c:v>
                </c:pt>
                <c:pt idx="30">
                  <c:v>52.411487881647368</c:v>
                </c:pt>
                <c:pt idx="31">
                  <c:v>50.33738429860815</c:v>
                </c:pt>
                <c:pt idx="32">
                  <c:v>48.345360157444162</c:v>
                </c:pt>
                <c:pt idx="33">
                  <c:v>46.432167291172021</c:v>
                </c:pt>
                <c:pt idx="34">
                  <c:v>44.594686073993699</c:v>
                </c:pt>
                <c:pt idx="35">
                  <c:v>42.82992033447789</c:v>
                </c:pt>
                <c:pt idx="36">
                  <c:v>41.134992470044352</c:v>
                </c:pt>
                <c:pt idx="37">
                  <c:v>39.507138754784997</c:v>
                </c:pt>
                <c:pt idx="38">
                  <c:v>37.943704832970688</c:v>
                </c:pt>
                <c:pt idx="39">
                  <c:v>36.442141390895529</c:v>
                </c:pt>
                <c:pt idx="40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57-4A61-BCDC-D75513F689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6915392"/>
        <c:axId val="1536930272"/>
      </c:areaChart>
      <c:areaChart>
        <c:grouping val="standard"/>
        <c:varyColors val="0"/>
        <c:ser>
          <c:idx val="1"/>
          <c:order val="1"/>
          <c:tx>
            <c:strRef>
              <c:f>'Exxon Outlook - Investment Need'!$C$1</c:f>
              <c:strCache>
                <c:ptCount val="1"/>
                <c:pt idx="0">
                  <c:v>Global oil supply with no investment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'Exxon Outlook - Investment Need'!$A$2:$A$42</c:f>
              <c:numCache>
                <c:formatCode>m/d/yyyy</c:formatCode>
                <c:ptCount val="41"/>
                <c:pt idx="0">
                  <c:v>40543</c:v>
                </c:pt>
                <c:pt idx="1">
                  <c:v>40908</c:v>
                </c:pt>
                <c:pt idx="2">
                  <c:v>41274</c:v>
                </c:pt>
                <c:pt idx="3">
                  <c:v>41639</c:v>
                </c:pt>
                <c:pt idx="4">
                  <c:v>42004</c:v>
                </c:pt>
                <c:pt idx="5">
                  <c:v>42369</c:v>
                </c:pt>
                <c:pt idx="6">
                  <c:v>42735</c:v>
                </c:pt>
                <c:pt idx="7">
                  <c:v>43100</c:v>
                </c:pt>
                <c:pt idx="8">
                  <c:v>43465</c:v>
                </c:pt>
                <c:pt idx="9">
                  <c:v>43830</c:v>
                </c:pt>
                <c:pt idx="10">
                  <c:v>44196</c:v>
                </c:pt>
                <c:pt idx="11">
                  <c:v>44561</c:v>
                </c:pt>
                <c:pt idx="12">
                  <c:v>44926</c:v>
                </c:pt>
                <c:pt idx="13">
                  <c:v>45291</c:v>
                </c:pt>
                <c:pt idx="14">
                  <c:v>45657</c:v>
                </c:pt>
                <c:pt idx="15">
                  <c:v>46022</c:v>
                </c:pt>
                <c:pt idx="16">
                  <c:v>46387</c:v>
                </c:pt>
                <c:pt idx="17">
                  <c:v>46752</c:v>
                </c:pt>
                <c:pt idx="18">
                  <c:v>47118</c:v>
                </c:pt>
                <c:pt idx="19">
                  <c:v>47483</c:v>
                </c:pt>
                <c:pt idx="20">
                  <c:v>47848</c:v>
                </c:pt>
                <c:pt idx="21">
                  <c:v>48213</c:v>
                </c:pt>
                <c:pt idx="22">
                  <c:v>48579</c:v>
                </c:pt>
                <c:pt idx="23">
                  <c:v>48944</c:v>
                </c:pt>
                <c:pt idx="24">
                  <c:v>49309</c:v>
                </c:pt>
                <c:pt idx="25">
                  <c:v>49674</c:v>
                </c:pt>
                <c:pt idx="26">
                  <c:v>50040</c:v>
                </c:pt>
                <c:pt idx="27">
                  <c:v>50405</c:v>
                </c:pt>
                <c:pt idx="28">
                  <c:v>50770</c:v>
                </c:pt>
                <c:pt idx="29">
                  <c:v>51135</c:v>
                </c:pt>
                <c:pt idx="30">
                  <c:v>51501</c:v>
                </c:pt>
                <c:pt idx="31">
                  <c:v>51866</c:v>
                </c:pt>
                <c:pt idx="32">
                  <c:v>52231</c:v>
                </c:pt>
                <c:pt idx="33">
                  <c:v>52596</c:v>
                </c:pt>
                <c:pt idx="34">
                  <c:v>52962</c:v>
                </c:pt>
                <c:pt idx="35">
                  <c:v>53327</c:v>
                </c:pt>
                <c:pt idx="36">
                  <c:v>53692</c:v>
                </c:pt>
                <c:pt idx="37">
                  <c:v>54057</c:v>
                </c:pt>
                <c:pt idx="38">
                  <c:v>54423</c:v>
                </c:pt>
                <c:pt idx="39">
                  <c:v>54788</c:v>
                </c:pt>
                <c:pt idx="40">
                  <c:v>55153</c:v>
                </c:pt>
              </c:numCache>
            </c:numRef>
          </c:cat>
          <c:val>
            <c:numRef>
              <c:f>'Exxon Outlook - Investment Need'!$C$2:$C$42</c:f>
              <c:numCache>
                <c:formatCode>General</c:formatCode>
                <c:ptCount val="41"/>
                <c:pt idx="0">
                  <c:v>80</c:v>
                </c:pt>
                <c:pt idx="1">
                  <c:v>82</c:v>
                </c:pt>
                <c:pt idx="2">
                  <c:v>83</c:v>
                </c:pt>
                <c:pt idx="3">
                  <c:v>84</c:v>
                </c:pt>
                <c:pt idx="4">
                  <c:v>86.5</c:v>
                </c:pt>
                <c:pt idx="5">
                  <c:v>89</c:v>
                </c:pt>
                <c:pt idx="6">
                  <c:v>91.5</c:v>
                </c:pt>
                <c:pt idx="7">
                  <c:v>94</c:v>
                </c:pt>
                <c:pt idx="8">
                  <c:v>96.5</c:v>
                </c:pt>
                <c:pt idx="9">
                  <c:v>99</c:v>
                </c:pt>
                <c:pt idx="10">
                  <c:v>83</c:v>
                </c:pt>
                <c:pt idx="11">
                  <c:v>95</c:v>
                </c:pt>
                <c:pt idx="12">
                  <c:v>97</c:v>
                </c:pt>
                <c:pt idx="13">
                  <c:v>99</c:v>
                </c:pt>
                <c:pt idx="14">
                  <c:v>100</c:v>
                </c:pt>
                <c:pt idx="15">
                  <c:v>81.818882300004361</c:v>
                </c:pt>
                <c:pt idx="16">
                  <c:v>66.943295008219664</c:v>
                </c:pt>
                <c:pt idx="17">
                  <c:v>54.772255750519939</c:v>
                </c:pt>
                <c:pt idx="18">
                  <c:v>44.814047465575278</c:v>
                </c:pt>
                <c:pt idx="19">
                  <c:v>36.666352749727125</c:v>
                </c:pt>
                <c:pt idx="20">
                  <c:v>30</c:v>
                </c:pt>
                <c:pt idx="21">
                  <c:v>28.396524679205729</c:v>
                </c:pt>
                <c:pt idx="22">
                  <c:v>26.878753795224668</c:v>
                </c:pt>
                <c:pt idx="23">
                  <c:v>25.442106516413066</c:v>
                </c:pt>
                <c:pt idx="24">
                  <c:v>24.082246852810151</c:v>
                </c:pt>
                <c:pt idx="25">
                  <c:v>22.795070569551598</c:v>
                </c:pt>
                <c:pt idx="26">
                  <c:v>21.576692799750273</c:v>
                </c:pt>
                <c:pt idx="27">
                  <c:v>20.423436319458308</c:v>
                </c:pt>
                <c:pt idx="28">
                  <c:v>19.331820449322816</c:v>
                </c:pt>
                <c:pt idx="29">
                  <c:v>18.298550549438978</c:v>
                </c:pt>
                <c:pt idx="30">
                  <c:v>17.320508075694583</c:v>
                </c:pt>
                <c:pt idx="31">
                  <c:v>16.394741167594781</c:v>
                </c:pt>
                <c:pt idx="32">
                  <c:v>15.518455739159844</c:v>
                </c:pt>
                <c:pt idx="33">
                  <c:v>14.689007046007143</c:v>
                </c:pt>
                <c:pt idx="34">
                  <c:v>13.903891703165623</c:v>
                </c:pt>
                <c:pt idx="35">
                  <c:v>13.160740129531547</c:v>
                </c:pt>
                <c:pt idx="36">
                  <c:v>12.457309396161859</c:v>
                </c:pt>
                <c:pt idx="37">
                  <c:v>11.791476456820389</c:v>
                </c:pt>
                <c:pt idx="38">
                  <c:v>11.161231740345784</c:v>
                </c:pt>
                <c:pt idx="39">
                  <c:v>10.564673085502111</c:v>
                </c:pt>
                <c:pt idx="4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57-4A61-BCDC-D75513F689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1116272"/>
        <c:axId val="951115792"/>
      </c:areaChart>
      <c:lineChart>
        <c:grouping val="standard"/>
        <c:varyColors val="0"/>
        <c:ser>
          <c:idx val="0"/>
          <c:order val="0"/>
          <c:tx>
            <c:strRef>
              <c:f>'Exxon Outlook - Investment Need'!$B$1</c:f>
              <c:strCache>
                <c:ptCount val="1"/>
                <c:pt idx="0">
                  <c:v>Million barrels per day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'Exxon Outlook - Investment Need'!$A$2:$A$42</c:f>
              <c:numCache>
                <c:formatCode>m/d/yyyy</c:formatCode>
                <c:ptCount val="41"/>
                <c:pt idx="0">
                  <c:v>40543</c:v>
                </c:pt>
                <c:pt idx="1">
                  <c:v>40908</c:v>
                </c:pt>
                <c:pt idx="2">
                  <c:v>41274</c:v>
                </c:pt>
                <c:pt idx="3">
                  <c:v>41639</c:v>
                </c:pt>
                <c:pt idx="4">
                  <c:v>42004</c:v>
                </c:pt>
                <c:pt idx="5">
                  <c:v>42369</c:v>
                </c:pt>
                <c:pt idx="6">
                  <c:v>42735</c:v>
                </c:pt>
                <c:pt idx="7">
                  <c:v>43100</c:v>
                </c:pt>
                <c:pt idx="8">
                  <c:v>43465</c:v>
                </c:pt>
                <c:pt idx="9">
                  <c:v>43830</c:v>
                </c:pt>
                <c:pt idx="10">
                  <c:v>44196</c:v>
                </c:pt>
                <c:pt idx="11">
                  <c:v>44561</c:v>
                </c:pt>
                <c:pt idx="12">
                  <c:v>44926</c:v>
                </c:pt>
                <c:pt idx="13">
                  <c:v>45291</c:v>
                </c:pt>
                <c:pt idx="14">
                  <c:v>45657</c:v>
                </c:pt>
                <c:pt idx="15">
                  <c:v>46022</c:v>
                </c:pt>
                <c:pt idx="16">
                  <c:v>46387</c:v>
                </c:pt>
                <c:pt idx="17">
                  <c:v>46752</c:v>
                </c:pt>
                <c:pt idx="18">
                  <c:v>47118</c:v>
                </c:pt>
                <c:pt idx="19">
                  <c:v>47483</c:v>
                </c:pt>
                <c:pt idx="20">
                  <c:v>47848</c:v>
                </c:pt>
                <c:pt idx="21">
                  <c:v>48213</c:v>
                </c:pt>
                <c:pt idx="22">
                  <c:v>48579</c:v>
                </c:pt>
                <c:pt idx="23">
                  <c:v>48944</c:v>
                </c:pt>
                <c:pt idx="24">
                  <c:v>49309</c:v>
                </c:pt>
                <c:pt idx="25">
                  <c:v>49674</c:v>
                </c:pt>
                <c:pt idx="26">
                  <c:v>50040</c:v>
                </c:pt>
                <c:pt idx="27">
                  <c:v>50405</c:v>
                </c:pt>
                <c:pt idx="28">
                  <c:v>50770</c:v>
                </c:pt>
                <c:pt idx="29">
                  <c:v>51135</c:v>
                </c:pt>
                <c:pt idx="30">
                  <c:v>51501</c:v>
                </c:pt>
                <c:pt idx="31">
                  <c:v>51866</c:v>
                </c:pt>
                <c:pt idx="32">
                  <c:v>52231</c:v>
                </c:pt>
                <c:pt idx="33">
                  <c:v>52596</c:v>
                </c:pt>
                <c:pt idx="34">
                  <c:v>52962</c:v>
                </c:pt>
                <c:pt idx="35">
                  <c:v>53327</c:v>
                </c:pt>
                <c:pt idx="36">
                  <c:v>53692</c:v>
                </c:pt>
                <c:pt idx="37">
                  <c:v>54057</c:v>
                </c:pt>
                <c:pt idx="38">
                  <c:v>54423</c:v>
                </c:pt>
                <c:pt idx="39">
                  <c:v>54788</c:v>
                </c:pt>
                <c:pt idx="40">
                  <c:v>55153</c:v>
                </c:pt>
              </c:numCache>
            </c:numRef>
          </c:cat>
          <c:val>
            <c:numRef>
              <c:f>'Exxon Outlook - Investment Need'!$B$2:$B$42</c:f>
              <c:numCache>
                <c:formatCode>General</c:formatCode>
                <c:ptCount val="41"/>
                <c:pt idx="0">
                  <c:v>80</c:v>
                </c:pt>
                <c:pt idx="1">
                  <c:v>82</c:v>
                </c:pt>
                <c:pt idx="2">
                  <c:v>83</c:v>
                </c:pt>
                <c:pt idx="3">
                  <c:v>84</c:v>
                </c:pt>
                <c:pt idx="4">
                  <c:v>86.5</c:v>
                </c:pt>
                <c:pt idx="5">
                  <c:v>89</c:v>
                </c:pt>
                <c:pt idx="6">
                  <c:v>91.5</c:v>
                </c:pt>
                <c:pt idx="7">
                  <c:v>94</c:v>
                </c:pt>
                <c:pt idx="8">
                  <c:v>96.5</c:v>
                </c:pt>
                <c:pt idx="9">
                  <c:v>99</c:v>
                </c:pt>
                <c:pt idx="10">
                  <c:v>83</c:v>
                </c:pt>
                <c:pt idx="11">
                  <c:v>95</c:v>
                </c:pt>
                <c:pt idx="12">
                  <c:v>97</c:v>
                </c:pt>
                <c:pt idx="13">
                  <c:v>99</c:v>
                </c:pt>
                <c:pt idx="14">
                  <c:v>100</c:v>
                </c:pt>
                <c:pt idx="15">
                  <c:v>100.36725033214292</c:v>
                </c:pt>
                <c:pt idx="16">
                  <c:v>100.73584939235042</c:v>
                </c:pt>
                <c:pt idx="17">
                  <c:v>101.10580213383081</c:v>
                </c:pt>
                <c:pt idx="18">
                  <c:v>101.47711352798305</c:v>
                </c:pt>
                <c:pt idx="19">
                  <c:v>101.84978856446361</c:v>
                </c:pt>
                <c:pt idx="20">
                  <c:v>102.22383225125346</c:v>
                </c:pt>
                <c:pt idx="21">
                  <c:v>102.59924961472539</c:v>
                </c:pt>
                <c:pt idx="22">
                  <c:v>102.97604569971161</c:v>
                </c:pt>
                <c:pt idx="23">
                  <c:v>103.35422556957143</c:v>
                </c:pt>
                <c:pt idx="24">
                  <c:v>103.73379430625941</c:v>
                </c:pt>
                <c:pt idx="25">
                  <c:v>104.11475701039359</c:v>
                </c:pt>
                <c:pt idx="26">
                  <c:v>104.49711880132405</c:v>
                </c:pt>
                <c:pt idx="27">
                  <c:v>104.88088481720169</c:v>
                </c:pt>
                <c:pt idx="28">
                  <c:v>105.26606021504729</c:v>
                </c:pt>
                <c:pt idx="29">
                  <c:v>105.65265017082081</c:v>
                </c:pt>
                <c:pt idx="30">
                  <c:v>106.04065987949093</c:v>
                </c:pt>
                <c:pt idx="31">
                  <c:v>106.4300945551049</c:v>
                </c:pt>
                <c:pt idx="32">
                  <c:v>106.82095943085854</c:v>
                </c:pt>
                <c:pt idx="33">
                  <c:v>107.2132597591666</c:v>
                </c:pt>
                <c:pt idx="34">
                  <c:v>107.60700081173339</c:v>
                </c:pt>
                <c:pt idx="35">
                  <c:v>108.00218787962351</c:v>
                </c:pt>
                <c:pt idx="36">
                  <c:v>108.39882627333303</c:v>
                </c:pt>
                <c:pt idx="37">
                  <c:v>108.79692132286085</c:v>
                </c:pt>
                <c:pt idx="38">
                  <c:v>109.19647837778032</c:v>
                </c:pt>
                <c:pt idx="39">
                  <c:v>109.59750280731109</c:v>
                </c:pt>
                <c:pt idx="40">
                  <c:v>110.00000000039127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B57-4A61-BCDC-D75513F689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36915392"/>
        <c:axId val="1536930272"/>
      </c:lineChart>
      <c:dateAx>
        <c:axId val="1536915392"/>
        <c:scaling>
          <c:orientation val="minMax"/>
        </c:scaling>
        <c:delete val="0"/>
        <c:axPos val="b"/>
        <c:numFmt formatCode="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+mn-ea"/>
                <a:cs typeface="+mn-cs"/>
              </a:defRPr>
            </a:pPr>
            <a:endParaRPr lang="en-US"/>
          </a:p>
        </c:txPr>
        <c:crossAx val="1536930272"/>
        <c:crosses val="autoZero"/>
        <c:auto val="1"/>
        <c:lblOffset val="100"/>
        <c:baseTimeUnit val="years"/>
        <c:majorUnit val="10"/>
        <c:majorTimeUnit val="years"/>
      </c:dateAx>
      <c:valAx>
        <c:axId val="1536930272"/>
        <c:scaling>
          <c:orientation val="minMax"/>
          <c:max val="125"/>
          <c:min val="0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r>
                  <a:rPr lang="en-US"/>
                  <a:t>Million barrels/day</a:t>
                </a:r>
              </a:p>
            </c:rich>
          </c:tx>
          <c:layout>
            <c:manualLayout>
              <c:xMode val="edge"/>
              <c:yMode val="edge"/>
              <c:x val="1.7973856209150325E-2"/>
              <c:y val="2.560750218722659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lt1">
                <a:shade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+mn-ea"/>
                <a:cs typeface="+mn-cs"/>
              </a:defRPr>
            </a:pPr>
            <a:endParaRPr lang="en-US"/>
          </a:p>
        </c:txPr>
        <c:crossAx val="1536915392"/>
        <c:crosses val="autoZero"/>
        <c:crossBetween val="midCat"/>
        <c:majorUnit val="25"/>
      </c:valAx>
      <c:valAx>
        <c:axId val="951115792"/>
        <c:scaling>
          <c:orientation val="minMax"/>
          <c:max val="125"/>
          <c:min val="0"/>
        </c:scaling>
        <c:delete val="1"/>
        <c:axPos val="r"/>
        <c:numFmt formatCode="General" sourceLinked="1"/>
        <c:majorTickMark val="out"/>
        <c:minorTickMark val="none"/>
        <c:tickLblPos val="nextTo"/>
        <c:crossAx val="951116272"/>
        <c:crosses val="max"/>
        <c:crossBetween val="between"/>
        <c:majorUnit val="25"/>
      </c:valAx>
      <c:dateAx>
        <c:axId val="951116272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951115792"/>
        <c:crosses val="autoZero"/>
        <c:auto val="1"/>
        <c:lblOffset val="100"/>
        <c:baseTimeUnit val="years"/>
      </c:date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Raleway" pitchFamily="2" charset="0"/>
        </a:defRPr>
      </a:pPr>
      <a:endParaRPr lang="en-US"/>
    </a:p>
  </c:txPr>
  <c:externalData r:id="rId4">
    <c:autoUpdate val="0"/>
  </c:externalData>
  <c:userShapes r:id="rId5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933333333333333E-2"/>
          <c:y val="4.7797462817147855E-2"/>
          <c:w val="0.88844444444444448"/>
          <c:h val="0.84091301087364079"/>
        </c:manualLayout>
      </c:layout>
      <c:scatterChart>
        <c:scatterStyle val="lineMarker"/>
        <c:varyColors val="0"/>
        <c:ser>
          <c:idx val="1"/>
          <c:order val="0"/>
          <c:tx>
            <c:strRef>
              <c:f>Mar_24_2025!$A$3</c:f>
              <c:strCache>
                <c:ptCount val="1"/>
                <c:pt idx="0">
                  <c:v>Current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4"/>
            <c:spPr>
              <a:solidFill>
                <a:schemeClr val="accent1"/>
              </a:solidFill>
              <a:ln w="19050">
                <a:solidFill>
                  <a:srgbClr val="04F069"/>
                </a:solidFill>
              </a:ln>
              <a:effectLst/>
            </c:spPr>
          </c:marker>
          <c:xVal>
            <c:strRef>
              <c:f>Mar_24_2025!$B$1:$D$1</c:f>
              <c:strCache>
                <c:ptCount val="3"/>
                <c:pt idx="0">
                  <c:v>Energy</c:v>
                </c:pt>
                <c:pt idx="1">
                  <c:v>Technology</c:v>
                </c:pt>
                <c:pt idx="2">
                  <c:v>S&amp;P 500</c:v>
                </c:pt>
              </c:strCache>
            </c:strRef>
          </c:xVal>
          <c:yVal>
            <c:numRef>
              <c:f>Mar_24_2025!$B$3:$D$3</c:f>
              <c:numCache>
                <c:formatCode>General</c:formatCode>
                <c:ptCount val="3"/>
                <c:pt idx="0">
                  <c:v>16.79</c:v>
                </c:pt>
                <c:pt idx="1">
                  <c:v>35.68</c:v>
                </c:pt>
                <c:pt idx="2">
                  <c:v>26.02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36B-4A2F-8FAE-77800887D77E}"/>
            </c:ext>
          </c:extLst>
        </c:ser>
        <c:ser>
          <c:idx val="2"/>
          <c:order val="1"/>
          <c:tx>
            <c:strRef>
              <c:f>Mar_24_2025!$A$4</c:f>
              <c:strCache>
                <c:ptCount val="1"/>
                <c:pt idx="0">
                  <c:v>20-year Average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4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xVal>
            <c:strRef>
              <c:f>Mar_24_2025!$B$1:$D$1</c:f>
              <c:strCache>
                <c:ptCount val="3"/>
                <c:pt idx="0">
                  <c:v>Energy</c:v>
                </c:pt>
                <c:pt idx="1">
                  <c:v>Technology</c:v>
                </c:pt>
                <c:pt idx="2">
                  <c:v>S&amp;P 500</c:v>
                </c:pt>
              </c:strCache>
            </c:strRef>
          </c:xVal>
          <c:yVal>
            <c:numRef>
              <c:f>Mar_24_2025!$B$4:$D$4</c:f>
              <c:numCache>
                <c:formatCode>General</c:formatCode>
                <c:ptCount val="3"/>
                <c:pt idx="0">
                  <c:v>14.23</c:v>
                </c:pt>
                <c:pt idx="1">
                  <c:v>18.37</c:v>
                </c:pt>
                <c:pt idx="2">
                  <c:v>16.239999999999998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36B-4A2F-8FAE-77800887D7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2499120"/>
        <c:axId val="1102499600"/>
      </c:scatterChart>
      <c:valAx>
        <c:axId val="1102499120"/>
        <c:scaling>
          <c:orientation val="minMax"/>
          <c:min val="0.5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pPr>
            <a:endParaRPr lang="en-US"/>
          </a:p>
        </c:txPr>
        <c:crossAx val="1102499600"/>
        <c:crosses val="autoZero"/>
        <c:crossBetween val="midCat"/>
      </c:valAx>
      <c:valAx>
        <c:axId val="11024996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FFFFFF">
                <a:lumMod val="85000"/>
              </a:srgb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+mn-ea"/>
                <a:cs typeface="+mn-cs"/>
              </a:defRPr>
            </a:pPr>
            <a:endParaRPr lang="en-US"/>
          </a:p>
        </c:txPr>
        <c:crossAx val="1102499120"/>
        <c:crosses val="autoZero"/>
        <c:crossBetween val="midCat"/>
      </c:valAx>
      <c:spPr>
        <a:noFill/>
        <a:ln>
          <a:solidFill>
            <a:srgbClr val="FFFFFF">
              <a:lumMod val="85000"/>
              <a:alpha val="0"/>
            </a:srgb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latin typeface="Raleway" pitchFamily="2" charset="0"/>
        </a:defRPr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076184181142648"/>
          <c:y val="0.14718253968253969"/>
          <c:w val="0.67720715466122294"/>
          <c:h val="0.76107830271216093"/>
        </c:manualLayout>
      </c:layout>
      <c:areaChart>
        <c:grouping val="stacked"/>
        <c:varyColors val="0"/>
        <c:ser>
          <c:idx val="10"/>
          <c:order val="0"/>
          <c:tx>
            <c:strRef>
              <c:f>'global-energy-substitution'!$M$1</c:f>
              <c:strCache>
                <c:ptCount val="1"/>
                <c:pt idx="0">
                  <c:v>Traditional biomass (TWh, substituted energy)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cat>
            <c:numRef>
              <c:f>'global-energy-substitution'!$C$19:$C$77</c:f>
              <c:numCache>
                <c:formatCode>m/d/yyyy</c:formatCode>
                <c:ptCount val="59"/>
                <c:pt idx="0">
                  <c:v>24107</c:v>
                </c:pt>
                <c:pt idx="1">
                  <c:v>24472</c:v>
                </c:pt>
                <c:pt idx="2">
                  <c:v>24837</c:v>
                </c:pt>
                <c:pt idx="3">
                  <c:v>25203</c:v>
                </c:pt>
                <c:pt idx="4">
                  <c:v>25568</c:v>
                </c:pt>
                <c:pt idx="5">
                  <c:v>25933</c:v>
                </c:pt>
                <c:pt idx="6">
                  <c:v>26298</c:v>
                </c:pt>
                <c:pt idx="7">
                  <c:v>26664</c:v>
                </c:pt>
                <c:pt idx="8">
                  <c:v>27029</c:v>
                </c:pt>
                <c:pt idx="9">
                  <c:v>27394</c:v>
                </c:pt>
                <c:pt idx="10">
                  <c:v>27759</c:v>
                </c:pt>
                <c:pt idx="11">
                  <c:v>28125</c:v>
                </c:pt>
                <c:pt idx="12">
                  <c:v>28490</c:v>
                </c:pt>
                <c:pt idx="13">
                  <c:v>28855</c:v>
                </c:pt>
                <c:pt idx="14">
                  <c:v>29220</c:v>
                </c:pt>
                <c:pt idx="15">
                  <c:v>29586</c:v>
                </c:pt>
                <c:pt idx="16">
                  <c:v>29951</c:v>
                </c:pt>
                <c:pt idx="17">
                  <c:v>30316</c:v>
                </c:pt>
                <c:pt idx="18">
                  <c:v>30681</c:v>
                </c:pt>
                <c:pt idx="19">
                  <c:v>31047</c:v>
                </c:pt>
                <c:pt idx="20">
                  <c:v>31412</c:v>
                </c:pt>
                <c:pt idx="21">
                  <c:v>31777</c:v>
                </c:pt>
                <c:pt idx="22">
                  <c:v>32142</c:v>
                </c:pt>
                <c:pt idx="23">
                  <c:v>32508</c:v>
                </c:pt>
                <c:pt idx="24">
                  <c:v>32873</c:v>
                </c:pt>
                <c:pt idx="25">
                  <c:v>33238</c:v>
                </c:pt>
                <c:pt idx="26">
                  <c:v>33603</c:v>
                </c:pt>
                <c:pt idx="27">
                  <c:v>33969</c:v>
                </c:pt>
                <c:pt idx="28">
                  <c:v>34334</c:v>
                </c:pt>
                <c:pt idx="29">
                  <c:v>34699</c:v>
                </c:pt>
                <c:pt idx="30">
                  <c:v>35064</c:v>
                </c:pt>
                <c:pt idx="31">
                  <c:v>35430</c:v>
                </c:pt>
                <c:pt idx="32">
                  <c:v>35795</c:v>
                </c:pt>
                <c:pt idx="33">
                  <c:v>36160</c:v>
                </c:pt>
                <c:pt idx="34">
                  <c:v>36525</c:v>
                </c:pt>
                <c:pt idx="35">
                  <c:v>36891</c:v>
                </c:pt>
                <c:pt idx="36">
                  <c:v>37256</c:v>
                </c:pt>
                <c:pt idx="37">
                  <c:v>37621</c:v>
                </c:pt>
                <c:pt idx="38">
                  <c:v>37986</c:v>
                </c:pt>
                <c:pt idx="39">
                  <c:v>38352</c:v>
                </c:pt>
                <c:pt idx="40">
                  <c:v>38717</c:v>
                </c:pt>
                <c:pt idx="41">
                  <c:v>39082</c:v>
                </c:pt>
                <c:pt idx="42">
                  <c:v>39447</c:v>
                </c:pt>
                <c:pt idx="43">
                  <c:v>39813</c:v>
                </c:pt>
                <c:pt idx="44">
                  <c:v>40178</c:v>
                </c:pt>
                <c:pt idx="45">
                  <c:v>40543</c:v>
                </c:pt>
                <c:pt idx="46">
                  <c:v>40908</c:v>
                </c:pt>
                <c:pt idx="47">
                  <c:v>41274</c:v>
                </c:pt>
                <c:pt idx="48">
                  <c:v>41639</c:v>
                </c:pt>
                <c:pt idx="49">
                  <c:v>42004</c:v>
                </c:pt>
                <c:pt idx="50">
                  <c:v>42369</c:v>
                </c:pt>
                <c:pt idx="51">
                  <c:v>42735</c:v>
                </c:pt>
                <c:pt idx="52">
                  <c:v>43100</c:v>
                </c:pt>
                <c:pt idx="53">
                  <c:v>43465</c:v>
                </c:pt>
                <c:pt idx="54">
                  <c:v>43830</c:v>
                </c:pt>
                <c:pt idx="55">
                  <c:v>44196</c:v>
                </c:pt>
                <c:pt idx="56">
                  <c:v>44561</c:v>
                </c:pt>
                <c:pt idx="57">
                  <c:v>44926</c:v>
                </c:pt>
                <c:pt idx="58">
                  <c:v>45291</c:v>
                </c:pt>
              </c:numCache>
            </c:numRef>
          </c:cat>
          <c:val>
            <c:numRef>
              <c:f>'global-energy-substitution'!$M$2:$M$77</c:f>
              <c:numCache>
                <c:formatCode>General</c:formatCode>
                <c:ptCount val="59"/>
                <c:pt idx="0">
                  <c:v>9162</c:v>
                </c:pt>
                <c:pt idx="1">
                  <c:v>9218</c:v>
                </c:pt>
                <c:pt idx="2">
                  <c:v>9274</c:v>
                </c:pt>
                <c:pt idx="3">
                  <c:v>9331</c:v>
                </c:pt>
                <c:pt idx="4">
                  <c:v>9387</c:v>
                </c:pt>
                <c:pt idx="5">
                  <c:v>9444</c:v>
                </c:pt>
                <c:pt idx="6">
                  <c:v>9499</c:v>
                </c:pt>
                <c:pt idx="7">
                  <c:v>9553</c:v>
                </c:pt>
                <c:pt idx="8">
                  <c:v>9608</c:v>
                </c:pt>
                <c:pt idx="9">
                  <c:v>9663</c:v>
                </c:pt>
                <c:pt idx="10">
                  <c:v>9718</c:v>
                </c:pt>
                <c:pt idx="11">
                  <c:v>9774</c:v>
                </c:pt>
                <c:pt idx="12">
                  <c:v>9830</c:v>
                </c:pt>
                <c:pt idx="13">
                  <c:v>9886</c:v>
                </c:pt>
                <c:pt idx="14">
                  <c:v>9943</c:v>
                </c:pt>
                <c:pt idx="15">
                  <c:v>10000</c:v>
                </c:pt>
                <c:pt idx="16">
                  <c:v>10106</c:v>
                </c:pt>
                <c:pt idx="17">
                  <c:v>10213</c:v>
                </c:pt>
                <c:pt idx="18">
                  <c:v>10321</c:v>
                </c:pt>
                <c:pt idx="19">
                  <c:v>10430</c:v>
                </c:pt>
                <c:pt idx="20">
                  <c:v>10541</c:v>
                </c:pt>
                <c:pt idx="21">
                  <c:v>10653</c:v>
                </c:pt>
                <c:pt idx="22">
                  <c:v>10765</c:v>
                </c:pt>
                <c:pt idx="23">
                  <c:v>10879</c:v>
                </c:pt>
                <c:pt idx="24">
                  <c:v>10995</c:v>
                </c:pt>
                <c:pt idx="25">
                  <c:v>11111</c:v>
                </c:pt>
                <c:pt idx="26">
                  <c:v>11243</c:v>
                </c:pt>
                <c:pt idx="27">
                  <c:v>11376</c:v>
                </c:pt>
                <c:pt idx="28">
                  <c:v>11511</c:v>
                </c:pt>
                <c:pt idx="29">
                  <c:v>11647</c:v>
                </c:pt>
                <c:pt idx="30">
                  <c:v>11785</c:v>
                </c:pt>
                <c:pt idx="31">
                  <c:v>11925</c:v>
                </c:pt>
                <c:pt idx="32">
                  <c:v>12066</c:v>
                </c:pt>
                <c:pt idx="33">
                  <c:v>12209</c:v>
                </c:pt>
                <c:pt idx="34">
                  <c:v>12414</c:v>
                </c:pt>
                <c:pt idx="35">
                  <c:v>12500</c:v>
                </c:pt>
                <c:pt idx="36">
                  <c:v>12500</c:v>
                </c:pt>
                <c:pt idx="37">
                  <c:v>12470</c:v>
                </c:pt>
                <c:pt idx="38">
                  <c:v>12329</c:v>
                </c:pt>
                <c:pt idx="39">
                  <c:v>12160</c:v>
                </c:pt>
                <c:pt idx="40">
                  <c:v>12076</c:v>
                </c:pt>
                <c:pt idx="41">
                  <c:v>11993</c:v>
                </c:pt>
                <c:pt idx="42">
                  <c:v>11911</c:v>
                </c:pt>
                <c:pt idx="43">
                  <c:v>11829</c:v>
                </c:pt>
                <c:pt idx="44">
                  <c:v>11747</c:v>
                </c:pt>
                <c:pt idx="45">
                  <c:v>11667</c:v>
                </c:pt>
                <c:pt idx="46">
                  <c:v>11553</c:v>
                </c:pt>
                <c:pt idx="47">
                  <c:v>11441</c:v>
                </c:pt>
                <c:pt idx="48">
                  <c:v>11330</c:v>
                </c:pt>
                <c:pt idx="49">
                  <c:v>11220</c:v>
                </c:pt>
                <c:pt idx="50">
                  <c:v>11111</c:v>
                </c:pt>
                <c:pt idx="51">
                  <c:v>11111</c:v>
                </c:pt>
                <c:pt idx="52">
                  <c:v>11111</c:v>
                </c:pt>
                <c:pt idx="53">
                  <c:v>11111</c:v>
                </c:pt>
                <c:pt idx="54">
                  <c:v>11111</c:v>
                </c:pt>
                <c:pt idx="55">
                  <c:v>11111</c:v>
                </c:pt>
                <c:pt idx="56">
                  <c:v>11111</c:v>
                </c:pt>
                <c:pt idx="57">
                  <c:v>11111</c:v>
                </c:pt>
                <c:pt idx="58">
                  <c:v>11111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AA-4C97-8C5A-2BE1F683ADEE}"/>
            </c:ext>
          </c:extLst>
        </c:ser>
        <c:ser>
          <c:idx val="9"/>
          <c:order val="1"/>
          <c:tx>
            <c:strRef>
              <c:f>'global-energy-substitution'!$L$1</c:f>
              <c:strCache>
                <c:ptCount val="1"/>
                <c:pt idx="0">
                  <c:v>Coal (TWh, substituted energy)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cat>
            <c:numRef>
              <c:f>'global-energy-substitution'!$C$19:$C$77</c:f>
              <c:numCache>
                <c:formatCode>m/d/yyyy</c:formatCode>
                <c:ptCount val="59"/>
                <c:pt idx="0">
                  <c:v>24107</c:v>
                </c:pt>
                <c:pt idx="1">
                  <c:v>24472</c:v>
                </c:pt>
                <c:pt idx="2">
                  <c:v>24837</c:v>
                </c:pt>
                <c:pt idx="3">
                  <c:v>25203</c:v>
                </c:pt>
                <c:pt idx="4">
                  <c:v>25568</c:v>
                </c:pt>
                <c:pt idx="5">
                  <c:v>25933</c:v>
                </c:pt>
                <c:pt idx="6">
                  <c:v>26298</c:v>
                </c:pt>
                <c:pt idx="7">
                  <c:v>26664</c:v>
                </c:pt>
                <c:pt idx="8">
                  <c:v>27029</c:v>
                </c:pt>
                <c:pt idx="9">
                  <c:v>27394</c:v>
                </c:pt>
                <c:pt idx="10">
                  <c:v>27759</c:v>
                </c:pt>
                <c:pt idx="11">
                  <c:v>28125</c:v>
                </c:pt>
                <c:pt idx="12">
                  <c:v>28490</c:v>
                </c:pt>
                <c:pt idx="13">
                  <c:v>28855</c:v>
                </c:pt>
                <c:pt idx="14">
                  <c:v>29220</c:v>
                </c:pt>
                <c:pt idx="15">
                  <c:v>29586</c:v>
                </c:pt>
                <c:pt idx="16">
                  <c:v>29951</c:v>
                </c:pt>
                <c:pt idx="17">
                  <c:v>30316</c:v>
                </c:pt>
                <c:pt idx="18">
                  <c:v>30681</c:v>
                </c:pt>
                <c:pt idx="19">
                  <c:v>31047</c:v>
                </c:pt>
                <c:pt idx="20">
                  <c:v>31412</c:v>
                </c:pt>
                <c:pt idx="21">
                  <c:v>31777</c:v>
                </c:pt>
                <c:pt idx="22">
                  <c:v>32142</c:v>
                </c:pt>
                <c:pt idx="23">
                  <c:v>32508</c:v>
                </c:pt>
                <c:pt idx="24">
                  <c:v>32873</c:v>
                </c:pt>
                <c:pt idx="25">
                  <c:v>33238</c:v>
                </c:pt>
                <c:pt idx="26">
                  <c:v>33603</c:v>
                </c:pt>
                <c:pt idx="27">
                  <c:v>33969</c:v>
                </c:pt>
                <c:pt idx="28">
                  <c:v>34334</c:v>
                </c:pt>
                <c:pt idx="29">
                  <c:v>34699</c:v>
                </c:pt>
                <c:pt idx="30">
                  <c:v>35064</c:v>
                </c:pt>
                <c:pt idx="31">
                  <c:v>35430</c:v>
                </c:pt>
                <c:pt idx="32">
                  <c:v>35795</c:v>
                </c:pt>
                <c:pt idx="33">
                  <c:v>36160</c:v>
                </c:pt>
                <c:pt idx="34">
                  <c:v>36525</c:v>
                </c:pt>
                <c:pt idx="35">
                  <c:v>36891</c:v>
                </c:pt>
                <c:pt idx="36">
                  <c:v>37256</c:v>
                </c:pt>
                <c:pt idx="37">
                  <c:v>37621</c:v>
                </c:pt>
                <c:pt idx="38">
                  <c:v>37986</c:v>
                </c:pt>
                <c:pt idx="39">
                  <c:v>38352</c:v>
                </c:pt>
                <c:pt idx="40">
                  <c:v>38717</c:v>
                </c:pt>
                <c:pt idx="41">
                  <c:v>39082</c:v>
                </c:pt>
                <c:pt idx="42">
                  <c:v>39447</c:v>
                </c:pt>
                <c:pt idx="43">
                  <c:v>39813</c:v>
                </c:pt>
                <c:pt idx="44">
                  <c:v>40178</c:v>
                </c:pt>
                <c:pt idx="45">
                  <c:v>40543</c:v>
                </c:pt>
                <c:pt idx="46">
                  <c:v>40908</c:v>
                </c:pt>
                <c:pt idx="47">
                  <c:v>41274</c:v>
                </c:pt>
                <c:pt idx="48">
                  <c:v>41639</c:v>
                </c:pt>
                <c:pt idx="49">
                  <c:v>42004</c:v>
                </c:pt>
                <c:pt idx="50">
                  <c:v>42369</c:v>
                </c:pt>
                <c:pt idx="51">
                  <c:v>42735</c:v>
                </c:pt>
                <c:pt idx="52">
                  <c:v>43100</c:v>
                </c:pt>
                <c:pt idx="53">
                  <c:v>43465</c:v>
                </c:pt>
                <c:pt idx="54">
                  <c:v>43830</c:v>
                </c:pt>
                <c:pt idx="55">
                  <c:v>44196</c:v>
                </c:pt>
                <c:pt idx="56">
                  <c:v>44561</c:v>
                </c:pt>
                <c:pt idx="57">
                  <c:v>44926</c:v>
                </c:pt>
                <c:pt idx="58">
                  <c:v>45291</c:v>
                </c:pt>
              </c:numCache>
            </c:numRef>
          </c:cat>
          <c:val>
            <c:numRef>
              <c:f>'global-energy-substitution'!$L$2:$L$77</c:f>
              <c:numCache>
                <c:formatCode>General</c:formatCode>
                <c:ptCount val="59"/>
                <c:pt idx="0">
                  <c:v>16177.694</c:v>
                </c:pt>
                <c:pt idx="1">
                  <c:v>16359.431</c:v>
                </c:pt>
                <c:pt idx="2">
                  <c:v>16095.517</c:v>
                </c:pt>
                <c:pt idx="3">
                  <c:v>16333.143</c:v>
                </c:pt>
                <c:pt idx="4">
                  <c:v>16847</c:v>
                </c:pt>
                <c:pt idx="5">
                  <c:v>17087.004000000001</c:v>
                </c:pt>
                <c:pt idx="6">
                  <c:v>16986.386999999999</c:v>
                </c:pt>
                <c:pt idx="7">
                  <c:v>17168.226999999999</c:v>
                </c:pt>
                <c:pt idx="8">
                  <c:v>17683.567999999999</c:v>
                </c:pt>
                <c:pt idx="9">
                  <c:v>17696.432000000001</c:v>
                </c:pt>
                <c:pt idx="10">
                  <c:v>18045.436000000002</c:v>
                </c:pt>
                <c:pt idx="11">
                  <c:v>18699.785</c:v>
                </c:pt>
                <c:pt idx="12">
                  <c:v>19267.412</c:v>
                </c:pt>
                <c:pt idx="13">
                  <c:v>19467.490000000002</c:v>
                </c:pt>
                <c:pt idx="14">
                  <c:v>20370.578000000001</c:v>
                </c:pt>
                <c:pt idx="15">
                  <c:v>20877.782999999999</c:v>
                </c:pt>
                <c:pt idx="16">
                  <c:v>21158.002</c:v>
                </c:pt>
                <c:pt idx="17">
                  <c:v>21395.425999999999</c:v>
                </c:pt>
                <c:pt idx="18">
                  <c:v>22050.97</c:v>
                </c:pt>
                <c:pt idx="19">
                  <c:v>23008.44</c:v>
                </c:pt>
                <c:pt idx="20">
                  <c:v>23996.738000000001</c:v>
                </c:pt>
                <c:pt idx="21">
                  <c:v>24263.817999999999</c:v>
                </c:pt>
                <c:pt idx="22">
                  <c:v>25228.486000000001</c:v>
                </c:pt>
                <c:pt idx="23">
                  <c:v>25983.078000000001</c:v>
                </c:pt>
                <c:pt idx="24">
                  <c:v>26231.048999999999</c:v>
                </c:pt>
                <c:pt idx="25">
                  <c:v>25916.205000000002</c:v>
                </c:pt>
                <c:pt idx="26">
                  <c:v>25667.405999999999</c:v>
                </c:pt>
                <c:pt idx="27">
                  <c:v>25567.280999999999</c:v>
                </c:pt>
                <c:pt idx="28">
                  <c:v>25689.945</c:v>
                </c:pt>
                <c:pt idx="29">
                  <c:v>25791.27</c:v>
                </c:pt>
                <c:pt idx="30">
                  <c:v>25975.748</c:v>
                </c:pt>
                <c:pt idx="31">
                  <c:v>26592.398000000001</c:v>
                </c:pt>
                <c:pt idx="32">
                  <c:v>26547.276999999998</c:v>
                </c:pt>
                <c:pt idx="33">
                  <c:v>26380.13</c:v>
                </c:pt>
                <c:pt idx="34">
                  <c:v>26492.458999999999</c:v>
                </c:pt>
                <c:pt idx="35">
                  <c:v>27441.488000000001</c:v>
                </c:pt>
                <c:pt idx="36">
                  <c:v>27864.717000000001</c:v>
                </c:pt>
                <c:pt idx="37">
                  <c:v>28967.592000000001</c:v>
                </c:pt>
                <c:pt idx="38">
                  <c:v>31511.33</c:v>
                </c:pt>
                <c:pt idx="39">
                  <c:v>33689.836000000003</c:v>
                </c:pt>
                <c:pt idx="40">
                  <c:v>36190.766000000003</c:v>
                </c:pt>
                <c:pt idx="41">
                  <c:v>38073.163999999997</c:v>
                </c:pt>
                <c:pt idx="42">
                  <c:v>40233.902000000002</c:v>
                </c:pt>
                <c:pt idx="43">
                  <c:v>40786.046999999999</c:v>
                </c:pt>
                <c:pt idx="44">
                  <c:v>40189.99</c:v>
                </c:pt>
                <c:pt idx="45">
                  <c:v>41988.311999999998</c:v>
                </c:pt>
                <c:pt idx="46">
                  <c:v>43940.796999999999</c:v>
                </c:pt>
                <c:pt idx="47">
                  <c:v>44060.995999999999</c:v>
                </c:pt>
                <c:pt idx="48">
                  <c:v>44709.241999999998</c:v>
                </c:pt>
                <c:pt idx="49">
                  <c:v>44893.17</c:v>
                </c:pt>
                <c:pt idx="50">
                  <c:v>43680.504000000001</c:v>
                </c:pt>
                <c:pt idx="51">
                  <c:v>42736.862999999998</c:v>
                </c:pt>
                <c:pt idx="52">
                  <c:v>43193.279999999999</c:v>
                </c:pt>
                <c:pt idx="53">
                  <c:v>43852.792999999998</c:v>
                </c:pt>
                <c:pt idx="54">
                  <c:v>43597.163999999997</c:v>
                </c:pt>
                <c:pt idx="55">
                  <c:v>42296.684000000001</c:v>
                </c:pt>
                <c:pt idx="56">
                  <c:v>44600.08</c:v>
                </c:pt>
                <c:pt idx="57">
                  <c:v>44869.120000000003</c:v>
                </c:pt>
                <c:pt idx="58">
                  <c:v>45564.93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AA-4C97-8C5A-2BE1F683ADEE}"/>
            </c:ext>
          </c:extLst>
        </c:ser>
        <c:ser>
          <c:idx val="8"/>
          <c:order val="2"/>
          <c:tx>
            <c:strRef>
              <c:f>'global-energy-substitution'!$K$1</c:f>
              <c:strCache>
                <c:ptCount val="1"/>
                <c:pt idx="0">
                  <c:v>Oil (TWh, substituted energy)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'global-energy-substitution'!$C$19:$C$77</c:f>
              <c:numCache>
                <c:formatCode>m/d/yyyy</c:formatCode>
                <c:ptCount val="59"/>
                <c:pt idx="0">
                  <c:v>24107</c:v>
                </c:pt>
                <c:pt idx="1">
                  <c:v>24472</c:v>
                </c:pt>
                <c:pt idx="2">
                  <c:v>24837</c:v>
                </c:pt>
                <c:pt idx="3">
                  <c:v>25203</c:v>
                </c:pt>
                <c:pt idx="4">
                  <c:v>25568</c:v>
                </c:pt>
                <c:pt idx="5">
                  <c:v>25933</c:v>
                </c:pt>
                <c:pt idx="6">
                  <c:v>26298</c:v>
                </c:pt>
                <c:pt idx="7">
                  <c:v>26664</c:v>
                </c:pt>
                <c:pt idx="8">
                  <c:v>27029</c:v>
                </c:pt>
                <c:pt idx="9">
                  <c:v>27394</c:v>
                </c:pt>
                <c:pt idx="10">
                  <c:v>27759</c:v>
                </c:pt>
                <c:pt idx="11">
                  <c:v>28125</c:v>
                </c:pt>
                <c:pt idx="12">
                  <c:v>28490</c:v>
                </c:pt>
                <c:pt idx="13">
                  <c:v>28855</c:v>
                </c:pt>
                <c:pt idx="14">
                  <c:v>29220</c:v>
                </c:pt>
                <c:pt idx="15">
                  <c:v>29586</c:v>
                </c:pt>
                <c:pt idx="16">
                  <c:v>29951</c:v>
                </c:pt>
                <c:pt idx="17">
                  <c:v>30316</c:v>
                </c:pt>
                <c:pt idx="18">
                  <c:v>30681</c:v>
                </c:pt>
                <c:pt idx="19">
                  <c:v>31047</c:v>
                </c:pt>
                <c:pt idx="20">
                  <c:v>31412</c:v>
                </c:pt>
                <c:pt idx="21">
                  <c:v>31777</c:v>
                </c:pt>
                <c:pt idx="22">
                  <c:v>32142</c:v>
                </c:pt>
                <c:pt idx="23">
                  <c:v>32508</c:v>
                </c:pt>
                <c:pt idx="24">
                  <c:v>32873</c:v>
                </c:pt>
                <c:pt idx="25">
                  <c:v>33238</c:v>
                </c:pt>
                <c:pt idx="26">
                  <c:v>33603</c:v>
                </c:pt>
                <c:pt idx="27">
                  <c:v>33969</c:v>
                </c:pt>
                <c:pt idx="28">
                  <c:v>34334</c:v>
                </c:pt>
                <c:pt idx="29">
                  <c:v>34699</c:v>
                </c:pt>
                <c:pt idx="30">
                  <c:v>35064</c:v>
                </c:pt>
                <c:pt idx="31">
                  <c:v>35430</c:v>
                </c:pt>
                <c:pt idx="32">
                  <c:v>35795</c:v>
                </c:pt>
                <c:pt idx="33">
                  <c:v>36160</c:v>
                </c:pt>
                <c:pt idx="34">
                  <c:v>36525</c:v>
                </c:pt>
                <c:pt idx="35">
                  <c:v>36891</c:v>
                </c:pt>
                <c:pt idx="36">
                  <c:v>37256</c:v>
                </c:pt>
                <c:pt idx="37">
                  <c:v>37621</c:v>
                </c:pt>
                <c:pt idx="38">
                  <c:v>37986</c:v>
                </c:pt>
                <c:pt idx="39">
                  <c:v>38352</c:v>
                </c:pt>
                <c:pt idx="40">
                  <c:v>38717</c:v>
                </c:pt>
                <c:pt idx="41">
                  <c:v>39082</c:v>
                </c:pt>
                <c:pt idx="42">
                  <c:v>39447</c:v>
                </c:pt>
                <c:pt idx="43">
                  <c:v>39813</c:v>
                </c:pt>
                <c:pt idx="44">
                  <c:v>40178</c:v>
                </c:pt>
                <c:pt idx="45">
                  <c:v>40543</c:v>
                </c:pt>
                <c:pt idx="46">
                  <c:v>40908</c:v>
                </c:pt>
                <c:pt idx="47">
                  <c:v>41274</c:v>
                </c:pt>
                <c:pt idx="48">
                  <c:v>41639</c:v>
                </c:pt>
                <c:pt idx="49">
                  <c:v>42004</c:v>
                </c:pt>
                <c:pt idx="50">
                  <c:v>42369</c:v>
                </c:pt>
                <c:pt idx="51">
                  <c:v>42735</c:v>
                </c:pt>
                <c:pt idx="52">
                  <c:v>43100</c:v>
                </c:pt>
                <c:pt idx="53">
                  <c:v>43465</c:v>
                </c:pt>
                <c:pt idx="54">
                  <c:v>43830</c:v>
                </c:pt>
                <c:pt idx="55">
                  <c:v>44196</c:v>
                </c:pt>
                <c:pt idx="56">
                  <c:v>44561</c:v>
                </c:pt>
                <c:pt idx="57">
                  <c:v>44926</c:v>
                </c:pt>
                <c:pt idx="58">
                  <c:v>45291</c:v>
                </c:pt>
              </c:numCache>
            </c:numRef>
          </c:cat>
          <c:val>
            <c:numRef>
              <c:f>'global-energy-substitution'!$K$2:$K$77</c:f>
              <c:numCache>
                <c:formatCode>General</c:formatCode>
                <c:ptCount val="59"/>
                <c:pt idx="0">
                  <c:v>18012.52</c:v>
                </c:pt>
                <c:pt idx="1">
                  <c:v>19427.398000000001</c:v>
                </c:pt>
                <c:pt idx="2">
                  <c:v>20779.828000000001</c:v>
                </c:pt>
                <c:pt idx="3">
                  <c:v>22511.285</c:v>
                </c:pt>
                <c:pt idx="4">
                  <c:v>24446.173999999999</c:v>
                </c:pt>
                <c:pt idx="5">
                  <c:v>26672.713</c:v>
                </c:pt>
                <c:pt idx="6">
                  <c:v>28117.907999999999</c:v>
                </c:pt>
                <c:pt idx="7">
                  <c:v>30331.375</c:v>
                </c:pt>
                <c:pt idx="8">
                  <c:v>32722.134999999998</c:v>
                </c:pt>
                <c:pt idx="9">
                  <c:v>32224.648000000001</c:v>
                </c:pt>
                <c:pt idx="10">
                  <c:v>31992.346000000001</c:v>
                </c:pt>
                <c:pt idx="11">
                  <c:v>34059.953000000001</c:v>
                </c:pt>
                <c:pt idx="12">
                  <c:v>35189.733999999997</c:v>
                </c:pt>
                <c:pt idx="13">
                  <c:v>36703.980000000003</c:v>
                </c:pt>
                <c:pt idx="14">
                  <c:v>37182.266000000003</c:v>
                </c:pt>
                <c:pt idx="15">
                  <c:v>35561.332000000002</c:v>
                </c:pt>
                <c:pt idx="16">
                  <c:v>34295.703000000001</c:v>
                </c:pt>
                <c:pt idx="17">
                  <c:v>33270.605000000003</c:v>
                </c:pt>
                <c:pt idx="18">
                  <c:v>33099.758000000002</c:v>
                </c:pt>
                <c:pt idx="19">
                  <c:v>33624.366999999998</c:v>
                </c:pt>
                <c:pt idx="20">
                  <c:v>33686.311999999998</c:v>
                </c:pt>
                <c:pt idx="21">
                  <c:v>34717.919999999998</c:v>
                </c:pt>
                <c:pt idx="22">
                  <c:v>35513.046999999999</c:v>
                </c:pt>
                <c:pt idx="23">
                  <c:v>36628.913999999997</c:v>
                </c:pt>
                <c:pt idx="24">
                  <c:v>37209.366999999998</c:v>
                </c:pt>
                <c:pt idx="25">
                  <c:v>37608</c:v>
                </c:pt>
                <c:pt idx="26">
                  <c:v>37688.625</c:v>
                </c:pt>
                <c:pt idx="27">
                  <c:v>38192.870000000003</c:v>
                </c:pt>
                <c:pt idx="28">
                  <c:v>38024.57</c:v>
                </c:pt>
                <c:pt idx="29">
                  <c:v>38852.32</c:v>
                </c:pt>
                <c:pt idx="30">
                  <c:v>39431.894999999997</c:v>
                </c:pt>
                <c:pt idx="31">
                  <c:v>40326.612999999998</c:v>
                </c:pt>
                <c:pt idx="32">
                  <c:v>41422.080000000002</c:v>
                </c:pt>
                <c:pt idx="33">
                  <c:v>41583.832000000002</c:v>
                </c:pt>
                <c:pt idx="34">
                  <c:v>42266.777000000002</c:v>
                </c:pt>
                <c:pt idx="35">
                  <c:v>42983.43</c:v>
                </c:pt>
                <c:pt idx="36">
                  <c:v>43366.16</c:v>
                </c:pt>
                <c:pt idx="37">
                  <c:v>43650.733999999997</c:v>
                </c:pt>
                <c:pt idx="38">
                  <c:v>44580.05</c:v>
                </c:pt>
                <c:pt idx="39">
                  <c:v>46367.14</c:v>
                </c:pt>
                <c:pt idx="40">
                  <c:v>46965.55</c:v>
                </c:pt>
                <c:pt idx="41">
                  <c:v>47468.766000000003</c:v>
                </c:pt>
                <c:pt idx="42">
                  <c:v>48022.76</c:v>
                </c:pt>
                <c:pt idx="43">
                  <c:v>47628.991999999998</c:v>
                </c:pt>
                <c:pt idx="44">
                  <c:v>46566.065999999999</c:v>
                </c:pt>
                <c:pt idx="45">
                  <c:v>48058.23</c:v>
                </c:pt>
                <c:pt idx="46">
                  <c:v>48400.315999999999</c:v>
                </c:pt>
                <c:pt idx="47">
                  <c:v>49164.34</c:v>
                </c:pt>
                <c:pt idx="48">
                  <c:v>49654.362999999998</c:v>
                </c:pt>
                <c:pt idx="49">
                  <c:v>50011.83</c:v>
                </c:pt>
                <c:pt idx="50">
                  <c:v>50977.21</c:v>
                </c:pt>
                <c:pt idx="51">
                  <c:v>52060.85</c:v>
                </c:pt>
                <c:pt idx="52">
                  <c:v>52978.8</c:v>
                </c:pt>
                <c:pt idx="53">
                  <c:v>53521.387000000002</c:v>
                </c:pt>
                <c:pt idx="54">
                  <c:v>53618.925999999999</c:v>
                </c:pt>
                <c:pt idx="55">
                  <c:v>48745.684000000001</c:v>
                </c:pt>
                <c:pt idx="56">
                  <c:v>51530.491999999998</c:v>
                </c:pt>
                <c:pt idx="57">
                  <c:v>53226.84</c:v>
                </c:pt>
                <c:pt idx="58">
                  <c:v>54564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AA-4C97-8C5A-2BE1F683ADEE}"/>
            </c:ext>
          </c:extLst>
        </c:ser>
        <c:ser>
          <c:idx val="7"/>
          <c:order val="3"/>
          <c:tx>
            <c:strRef>
              <c:f>'global-energy-substitution'!$J$1</c:f>
              <c:strCache>
                <c:ptCount val="1"/>
                <c:pt idx="0">
                  <c:v>Gas (TWh, substituted energy)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'global-energy-substitution'!$C$19:$C$77</c:f>
              <c:numCache>
                <c:formatCode>m/d/yyyy</c:formatCode>
                <c:ptCount val="59"/>
                <c:pt idx="0">
                  <c:v>24107</c:v>
                </c:pt>
                <c:pt idx="1">
                  <c:v>24472</c:v>
                </c:pt>
                <c:pt idx="2">
                  <c:v>24837</c:v>
                </c:pt>
                <c:pt idx="3">
                  <c:v>25203</c:v>
                </c:pt>
                <c:pt idx="4">
                  <c:v>25568</c:v>
                </c:pt>
                <c:pt idx="5">
                  <c:v>25933</c:v>
                </c:pt>
                <c:pt idx="6">
                  <c:v>26298</c:v>
                </c:pt>
                <c:pt idx="7">
                  <c:v>26664</c:v>
                </c:pt>
                <c:pt idx="8">
                  <c:v>27029</c:v>
                </c:pt>
                <c:pt idx="9">
                  <c:v>27394</c:v>
                </c:pt>
                <c:pt idx="10">
                  <c:v>27759</c:v>
                </c:pt>
                <c:pt idx="11">
                  <c:v>28125</c:v>
                </c:pt>
                <c:pt idx="12">
                  <c:v>28490</c:v>
                </c:pt>
                <c:pt idx="13">
                  <c:v>28855</c:v>
                </c:pt>
                <c:pt idx="14">
                  <c:v>29220</c:v>
                </c:pt>
                <c:pt idx="15">
                  <c:v>29586</c:v>
                </c:pt>
                <c:pt idx="16">
                  <c:v>29951</c:v>
                </c:pt>
                <c:pt idx="17">
                  <c:v>30316</c:v>
                </c:pt>
                <c:pt idx="18">
                  <c:v>30681</c:v>
                </c:pt>
                <c:pt idx="19">
                  <c:v>31047</c:v>
                </c:pt>
                <c:pt idx="20">
                  <c:v>31412</c:v>
                </c:pt>
                <c:pt idx="21">
                  <c:v>31777</c:v>
                </c:pt>
                <c:pt idx="22">
                  <c:v>32142</c:v>
                </c:pt>
                <c:pt idx="23">
                  <c:v>32508</c:v>
                </c:pt>
                <c:pt idx="24">
                  <c:v>32873</c:v>
                </c:pt>
                <c:pt idx="25">
                  <c:v>33238</c:v>
                </c:pt>
                <c:pt idx="26">
                  <c:v>33603</c:v>
                </c:pt>
                <c:pt idx="27">
                  <c:v>33969</c:v>
                </c:pt>
                <c:pt idx="28">
                  <c:v>34334</c:v>
                </c:pt>
                <c:pt idx="29">
                  <c:v>34699</c:v>
                </c:pt>
                <c:pt idx="30">
                  <c:v>35064</c:v>
                </c:pt>
                <c:pt idx="31">
                  <c:v>35430</c:v>
                </c:pt>
                <c:pt idx="32">
                  <c:v>35795</c:v>
                </c:pt>
                <c:pt idx="33">
                  <c:v>36160</c:v>
                </c:pt>
                <c:pt idx="34">
                  <c:v>36525</c:v>
                </c:pt>
                <c:pt idx="35">
                  <c:v>36891</c:v>
                </c:pt>
                <c:pt idx="36">
                  <c:v>37256</c:v>
                </c:pt>
                <c:pt idx="37">
                  <c:v>37621</c:v>
                </c:pt>
                <c:pt idx="38">
                  <c:v>37986</c:v>
                </c:pt>
                <c:pt idx="39">
                  <c:v>38352</c:v>
                </c:pt>
                <c:pt idx="40">
                  <c:v>38717</c:v>
                </c:pt>
                <c:pt idx="41">
                  <c:v>39082</c:v>
                </c:pt>
                <c:pt idx="42">
                  <c:v>39447</c:v>
                </c:pt>
                <c:pt idx="43">
                  <c:v>39813</c:v>
                </c:pt>
                <c:pt idx="44">
                  <c:v>40178</c:v>
                </c:pt>
                <c:pt idx="45">
                  <c:v>40543</c:v>
                </c:pt>
                <c:pt idx="46">
                  <c:v>40908</c:v>
                </c:pt>
                <c:pt idx="47">
                  <c:v>41274</c:v>
                </c:pt>
                <c:pt idx="48">
                  <c:v>41639</c:v>
                </c:pt>
                <c:pt idx="49">
                  <c:v>42004</c:v>
                </c:pt>
                <c:pt idx="50">
                  <c:v>42369</c:v>
                </c:pt>
                <c:pt idx="51">
                  <c:v>42735</c:v>
                </c:pt>
                <c:pt idx="52">
                  <c:v>43100</c:v>
                </c:pt>
                <c:pt idx="53">
                  <c:v>43465</c:v>
                </c:pt>
                <c:pt idx="54">
                  <c:v>43830</c:v>
                </c:pt>
                <c:pt idx="55">
                  <c:v>44196</c:v>
                </c:pt>
                <c:pt idx="56">
                  <c:v>44561</c:v>
                </c:pt>
                <c:pt idx="57">
                  <c:v>44926</c:v>
                </c:pt>
                <c:pt idx="58">
                  <c:v>45291</c:v>
                </c:pt>
              </c:numCache>
            </c:numRef>
          </c:cat>
          <c:val>
            <c:numRef>
              <c:f>'global-energy-substitution'!$J$2:$J$77</c:f>
              <c:numCache>
                <c:formatCode>General</c:formatCode>
                <c:ptCount val="59"/>
                <c:pt idx="0">
                  <c:v>6303.8203000000003</c:v>
                </c:pt>
                <c:pt idx="1">
                  <c:v>6868.8140000000003</c:v>
                </c:pt>
                <c:pt idx="2">
                  <c:v>7374.058</c:v>
                </c:pt>
                <c:pt idx="3">
                  <c:v>8044.3477000000003</c:v>
                </c:pt>
                <c:pt idx="4">
                  <c:v>8833.4339999999993</c:v>
                </c:pt>
                <c:pt idx="5">
                  <c:v>9614.8089999999993</c:v>
                </c:pt>
                <c:pt idx="6">
                  <c:v>10293.19</c:v>
                </c:pt>
                <c:pt idx="7">
                  <c:v>10861.713</c:v>
                </c:pt>
                <c:pt idx="8">
                  <c:v>11377.832</c:v>
                </c:pt>
                <c:pt idx="9">
                  <c:v>11659.859</c:v>
                </c:pt>
                <c:pt idx="10">
                  <c:v>11659.736000000001</c:v>
                </c:pt>
                <c:pt idx="11">
                  <c:v>12354.138999999999</c:v>
                </c:pt>
                <c:pt idx="12">
                  <c:v>12759.838</c:v>
                </c:pt>
                <c:pt idx="13">
                  <c:v>13293.947</c:v>
                </c:pt>
                <c:pt idx="14">
                  <c:v>14118.029</c:v>
                </c:pt>
                <c:pt idx="15">
                  <c:v>14236.960999999999</c:v>
                </c:pt>
                <c:pt idx="16">
                  <c:v>14395.873</c:v>
                </c:pt>
                <c:pt idx="17">
                  <c:v>14469.731</c:v>
                </c:pt>
                <c:pt idx="18">
                  <c:v>14703.825999999999</c:v>
                </c:pt>
                <c:pt idx="19">
                  <c:v>15902.675999999999</c:v>
                </c:pt>
                <c:pt idx="20">
                  <c:v>16262.217000000001</c:v>
                </c:pt>
                <c:pt idx="21">
                  <c:v>16421.107</c:v>
                </c:pt>
                <c:pt idx="22">
                  <c:v>17281.893</c:v>
                </c:pt>
                <c:pt idx="23">
                  <c:v>18088.842000000001</c:v>
                </c:pt>
                <c:pt idx="24">
                  <c:v>18888.648000000001</c:v>
                </c:pt>
                <c:pt idx="25">
                  <c:v>19481.150000000001</c:v>
                </c:pt>
                <c:pt idx="26">
                  <c:v>19972.835999999999</c:v>
                </c:pt>
                <c:pt idx="27">
                  <c:v>20063.482</c:v>
                </c:pt>
                <c:pt idx="28">
                  <c:v>20265.48</c:v>
                </c:pt>
                <c:pt idx="29">
                  <c:v>20389.613000000001</c:v>
                </c:pt>
                <c:pt idx="30">
                  <c:v>21104.491999999998</c:v>
                </c:pt>
                <c:pt idx="31">
                  <c:v>22159.254000000001</c:v>
                </c:pt>
                <c:pt idx="32">
                  <c:v>22030.39</c:v>
                </c:pt>
                <c:pt idx="33">
                  <c:v>22433.998</c:v>
                </c:pt>
                <c:pt idx="34">
                  <c:v>23071.901999999998</c:v>
                </c:pt>
                <c:pt idx="35">
                  <c:v>23994.256000000001</c:v>
                </c:pt>
                <c:pt idx="36">
                  <c:v>24316.831999999999</c:v>
                </c:pt>
                <c:pt idx="37">
                  <c:v>25028.285</c:v>
                </c:pt>
                <c:pt idx="38">
                  <c:v>25727.73</c:v>
                </c:pt>
                <c:pt idx="39">
                  <c:v>26734.273000000001</c:v>
                </c:pt>
                <c:pt idx="40">
                  <c:v>27438.982</c:v>
                </c:pt>
                <c:pt idx="41">
                  <c:v>28161.388999999999</c:v>
                </c:pt>
                <c:pt idx="42">
                  <c:v>29315.703000000001</c:v>
                </c:pt>
                <c:pt idx="43">
                  <c:v>30026.687999999998</c:v>
                </c:pt>
                <c:pt idx="44">
                  <c:v>29405.7</c:v>
                </c:pt>
                <c:pt idx="45">
                  <c:v>31593.82</c:v>
                </c:pt>
                <c:pt idx="46">
                  <c:v>32349.116999999998</c:v>
                </c:pt>
                <c:pt idx="47">
                  <c:v>33203.137000000002</c:v>
                </c:pt>
                <c:pt idx="48">
                  <c:v>33720.777000000002</c:v>
                </c:pt>
                <c:pt idx="49">
                  <c:v>33961.699999999997</c:v>
                </c:pt>
                <c:pt idx="50">
                  <c:v>34752.11</c:v>
                </c:pt>
                <c:pt idx="51">
                  <c:v>35229.347999999998</c:v>
                </c:pt>
                <c:pt idx="52">
                  <c:v>36517.57</c:v>
                </c:pt>
                <c:pt idx="53">
                  <c:v>38321.438000000002</c:v>
                </c:pt>
                <c:pt idx="54">
                  <c:v>39084.453000000001</c:v>
                </c:pt>
                <c:pt idx="55">
                  <c:v>38714.089999999997</c:v>
                </c:pt>
                <c:pt idx="56">
                  <c:v>40239.016000000003</c:v>
                </c:pt>
                <c:pt idx="57">
                  <c:v>40086.875</c:v>
                </c:pt>
                <c:pt idx="58">
                  <c:v>40101.74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8AA-4C97-8C5A-2BE1F683ADEE}"/>
            </c:ext>
          </c:extLst>
        </c:ser>
        <c:ser>
          <c:idx val="6"/>
          <c:order val="4"/>
          <c:tx>
            <c:strRef>
              <c:f>'global-energy-substitution'!$I$1</c:f>
              <c:strCache>
                <c:ptCount val="1"/>
                <c:pt idx="0">
                  <c:v>Nuclear (TWh, substituted energy)</c:v>
                </c:pt>
              </c:strCache>
            </c:strRef>
          </c:tx>
          <c:spPr>
            <a:solidFill>
              <a:srgbClr val="04F069"/>
            </a:solidFill>
            <a:ln>
              <a:noFill/>
            </a:ln>
            <a:effectLst/>
          </c:spPr>
          <c:cat>
            <c:numRef>
              <c:f>'global-energy-substitution'!$C$19:$C$77</c:f>
              <c:numCache>
                <c:formatCode>m/d/yyyy</c:formatCode>
                <c:ptCount val="59"/>
                <c:pt idx="0">
                  <c:v>24107</c:v>
                </c:pt>
                <c:pt idx="1">
                  <c:v>24472</c:v>
                </c:pt>
                <c:pt idx="2">
                  <c:v>24837</c:v>
                </c:pt>
                <c:pt idx="3">
                  <c:v>25203</c:v>
                </c:pt>
                <c:pt idx="4">
                  <c:v>25568</c:v>
                </c:pt>
                <c:pt idx="5">
                  <c:v>25933</c:v>
                </c:pt>
                <c:pt idx="6">
                  <c:v>26298</c:v>
                </c:pt>
                <c:pt idx="7">
                  <c:v>26664</c:v>
                </c:pt>
                <c:pt idx="8">
                  <c:v>27029</c:v>
                </c:pt>
                <c:pt idx="9">
                  <c:v>27394</c:v>
                </c:pt>
                <c:pt idx="10">
                  <c:v>27759</c:v>
                </c:pt>
                <c:pt idx="11">
                  <c:v>28125</c:v>
                </c:pt>
                <c:pt idx="12">
                  <c:v>28490</c:v>
                </c:pt>
                <c:pt idx="13">
                  <c:v>28855</c:v>
                </c:pt>
                <c:pt idx="14">
                  <c:v>29220</c:v>
                </c:pt>
                <c:pt idx="15">
                  <c:v>29586</c:v>
                </c:pt>
                <c:pt idx="16">
                  <c:v>29951</c:v>
                </c:pt>
                <c:pt idx="17">
                  <c:v>30316</c:v>
                </c:pt>
                <c:pt idx="18">
                  <c:v>30681</c:v>
                </c:pt>
                <c:pt idx="19">
                  <c:v>31047</c:v>
                </c:pt>
                <c:pt idx="20">
                  <c:v>31412</c:v>
                </c:pt>
                <c:pt idx="21">
                  <c:v>31777</c:v>
                </c:pt>
                <c:pt idx="22">
                  <c:v>32142</c:v>
                </c:pt>
                <c:pt idx="23">
                  <c:v>32508</c:v>
                </c:pt>
                <c:pt idx="24">
                  <c:v>32873</c:v>
                </c:pt>
                <c:pt idx="25">
                  <c:v>33238</c:v>
                </c:pt>
                <c:pt idx="26">
                  <c:v>33603</c:v>
                </c:pt>
                <c:pt idx="27">
                  <c:v>33969</c:v>
                </c:pt>
                <c:pt idx="28">
                  <c:v>34334</c:v>
                </c:pt>
                <c:pt idx="29">
                  <c:v>34699</c:v>
                </c:pt>
                <c:pt idx="30">
                  <c:v>35064</c:v>
                </c:pt>
                <c:pt idx="31">
                  <c:v>35430</c:v>
                </c:pt>
                <c:pt idx="32">
                  <c:v>35795</c:v>
                </c:pt>
                <c:pt idx="33">
                  <c:v>36160</c:v>
                </c:pt>
                <c:pt idx="34">
                  <c:v>36525</c:v>
                </c:pt>
                <c:pt idx="35">
                  <c:v>36891</c:v>
                </c:pt>
                <c:pt idx="36">
                  <c:v>37256</c:v>
                </c:pt>
                <c:pt idx="37">
                  <c:v>37621</c:v>
                </c:pt>
                <c:pt idx="38">
                  <c:v>37986</c:v>
                </c:pt>
                <c:pt idx="39">
                  <c:v>38352</c:v>
                </c:pt>
                <c:pt idx="40">
                  <c:v>38717</c:v>
                </c:pt>
                <c:pt idx="41">
                  <c:v>39082</c:v>
                </c:pt>
                <c:pt idx="42">
                  <c:v>39447</c:v>
                </c:pt>
                <c:pt idx="43">
                  <c:v>39813</c:v>
                </c:pt>
                <c:pt idx="44">
                  <c:v>40178</c:v>
                </c:pt>
                <c:pt idx="45">
                  <c:v>40543</c:v>
                </c:pt>
                <c:pt idx="46">
                  <c:v>40908</c:v>
                </c:pt>
                <c:pt idx="47">
                  <c:v>41274</c:v>
                </c:pt>
                <c:pt idx="48">
                  <c:v>41639</c:v>
                </c:pt>
                <c:pt idx="49">
                  <c:v>42004</c:v>
                </c:pt>
                <c:pt idx="50">
                  <c:v>42369</c:v>
                </c:pt>
                <c:pt idx="51">
                  <c:v>42735</c:v>
                </c:pt>
                <c:pt idx="52">
                  <c:v>43100</c:v>
                </c:pt>
                <c:pt idx="53">
                  <c:v>43465</c:v>
                </c:pt>
                <c:pt idx="54">
                  <c:v>43830</c:v>
                </c:pt>
                <c:pt idx="55">
                  <c:v>44196</c:v>
                </c:pt>
                <c:pt idx="56">
                  <c:v>44561</c:v>
                </c:pt>
                <c:pt idx="57">
                  <c:v>44926</c:v>
                </c:pt>
                <c:pt idx="58">
                  <c:v>45291</c:v>
                </c:pt>
              </c:numCache>
            </c:numRef>
          </c:cat>
          <c:val>
            <c:numRef>
              <c:f>'global-energy-substitution'!$I$2:$I$77</c:f>
              <c:numCache>
                <c:formatCode>General</c:formatCode>
                <c:ptCount val="59"/>
                <c:pt idx="0">
                  <c:v>72.469345000000004</c:v>
                </c:pt>
                <c:pt idx="1">
                  <c:v>97.704970000000003</c:v>
                </c:pt>
                <c:pt idx="2">
                  <c:v>116.35517</c:v>
                </c:pt>
                <c:pt idx="3">
                  <c:v>147.87189000000001</c:v>
                </c:pt>
                <c:pt idx="4">
                  <c:v>175.31134</c:v>
                </c:pt>
                <c:pt idx="5">
                  <c:v>223.80801</c:v>
                </c:pt>
                <c:pt idx="6">
                  <c:v>311.28723000000002</c:v>
                </c:pt>
                <c:pt idx="7">
                  <c:v>431.79926</c:v>
                </c:pt>
                <c:pt idx="8">
                  <c:v>578.57370000000003</c:v>
                </c:pt>
                <c:pt idx="9">
                  <c:v>756.48175000000003</c:v>
                </c:pt>
                <c:pt idx="10">
                  <c:v>1049.4496999999999</c:v>
                </c:pt>
                <c:pt idx="11">
                  <c:v>1227.7114999999999</c:v>
                </c:pt>
                <c:pt idx="12">
                  <c:v>1528.1375</c:v>
                </c:pt>
                <c:pt idx="13">
                  <c:v>1775.7009</c:v>
                </c:pt>
                <c:pt idx="14">
                  <c:v>1846.8245999999999</c:v>
                </c:pt>
                <c:pt idx="15">
                  <c:v>2020.0956000000001</c:v>
                </c:pt>
                <c:pt idx="16">
                  <c:v>2385.6428000000001</c:v>
                </c:pt>
                <c:pt idx="17">
                  <c:v>2588.3173999999999</c:v>
                </c:pt>
                <c:pt idx="18">
                  <c:v>2933.4589999999998</c:v>
                </c:pt>
                <c:pt idx="19">
                  <c:v>3559.8566999999998</c:v>
                </c:pt>
                <c:pt idx="20">
                  <c:v>4224.8374000000003</c:v>
                </c:pt>
                <c:pt idx="21">
                  <c:v>4525.0864000000001</c:v>
                </c:pt>
                <c:pt idx="22">
                  <c:v>4922.3310000000001</c:v>
                </c:pt>
                <c:pt idx="23">
                  <c:v>5366.4480000000003</c:v>
                </c:pt>
                <c:pt idx="24">
                  <c:v>5518.9960000000001</c:v>
                </c:pt>
                <c:pt idx="25">
                  <c:v>5676.7206999999999</c:v>
                </c:pt>
                <c:pt idx="26">
                  <c:v>5948.3109999999997</c:v>
                </c:pt>
                <c:pt idx="27">
                  <c:v>5993.4633999999996</c:v>
                </c:pt>
                <c:pt idx="28">
                  <c:v>6199.8696</c:v>
                </c:pt>
                <c:pt idx="29">
                  <c:v>6316.2479999999996</c:v>
                </c:pt>
                <c:pt idx="30">
                  <c:v>6590.2129999999997</c:v>
                </c:pt>
                <c:pt idx="31">
                  <c:v>6828.8056999999999</c:v>
                </c:pt>
                <c:pt idx="32">
                  <c:v>6781.8429999999998</c:v>
                </c:pt>
                <c:pt idx="33">
                  <c:v>6898.5519999999997</c:v>
                </c:pt>
                <c:pt idx="34">
                  <c:v>7161.0522000000001</c:v>
                </c:pt>
                <c:pt idx="35">
                  <c:v>7322.6826000000001</c:v>
                </c:pt>
                <c:pt idx="36">
                  <c:v>7480.5569999999998</c:v>
                </c:pt>
                <c:pt idx="37">
                  <c:v>7551.0766999999996</c:v>
                </c:pt>
                <c:pt idx="38">
                  <c:v>7350.6562000000004</c:v>
                </c:pt>
                <c:pt idx="39">
                  <c:v>7635.7695000000003</c:v>
                </c:pt>
                <c:pt idx="40">
                  <c:v>7607.3535000000002</c:v>
                </c:pt>
                <c:pt idx="41">
                  <c:v>7653.7217000000001</c:v>
                </c:pt>
                <c:pt idx="42">
                  <c:v>7450.8360000000002</c:v>
                </c:pt>
                <c:pt idx="43">
                  <c:v>7381.6016</c:v>
                </c:pt>
                <c:pt idx="44">
                  <c:v>7232.23</c:v>
                </c:pt>
                <c:pt idx="45">
                  <c:v>7373.0910000000003</c:v>
                </c:pt>
                <c:pt idx="46">
                  <c:v>7021.4862999999996</c:v>
                </c:pt>
                <c:pt idx="47">
                  <c:v>6500.3687</c:v>
                </c:pt>
                <c:pt idx="48">
                  <c:v>6512.8065999999999</c:v>
                </c:pt>
                <c:pt idx="49">
                  <c:v>6606.0079999999998</c:v>
                </c:pt>
                <c:pt idx="50">
                  <c:v>6655.1059999999998</c:v>
                </c:pt>
                <c:pt idx="51">
                  <c:v>6714.1549999999997</c:v>
                </c:pt>
                <c:pt idx="52">
                  <c:v>6734.2790000000005</c:v>
                </c:pt>
                <c:pt idx="53">
                  <c:v>6855.4080000000004</c:v>
                </c:pt>
                <c:pt idx="54">
                  <c:v>7071.7816999999995</c:v>
                </c:pt>
                <c:pt idx="55">
                  <c:v>6776.8657000000003</c:v>
                </c:pt>
                <c:pt idx="56">
                  <c:v>7037.07</c:v>
                </c:pt>
                <c:pt idx="57">
                  <c:v>6703.8739999999998</c:v>
                </c:pt>
                <c:pt idx="58">
                  <c:v>6824.1772000000001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8AA-4C97-8C5A-2BE1F683ADEE}"/>
            </c:ext>
          </c:extLst>
        </c:ser>
        <c:ser>
          <c:idx val="5"/>
          <c:order val="5"/>
          <c:tx>
            <c:strRef>
              <c:f>'global-energy-substitution'!$H$1</c:f>
              <c:strCache>
                <c:ptCount val="1"/>
                <c:pt idx="0">
                  <c:v>Hydropower (TWh, substituted energy)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>
              <a:noFill/>
            </a:ln>
            <a:effectLst/>
          </c:spPr>
          <c:cat>
            <c:numRef>
              <c:f>'global-energy-substitution'!$C$19:$C$77</c:f>
              <c:numCache>
                <c:formatCode>m/d/yyyy</c:formatCode>
                <c:ptCount val="59"/>
                <c:pt idx="0">
                  <c:v>24107</c:v>
                </c:pt>
                <c:pt idx="1">
                  <c:v>24472</c:v>
                </c:pt>
                <c:pt idx="2">
                  <c:v>24837</c:v>
                </c:pt>
                <c:pt idx="3">
                  <c:v>25203</c:v>
                </c:pt>
                <c:pt idx="4">
                  <c:v>25568</c:v>
                </c:pt>
                <c:pt idx="5">
                  <c:v>25933</c:v>
                </c:pt>
                <c:pt idx="6">
                  <c:v>26298</c:v>
                </c:pt>
                <c:pt idx="7">
                  <c:v>26664</c:v>
                </c:pt>
                <c:pt idx="8">
                  <c:v>27029</c:v>
                </c:pt>
                <c:pt idx="9">
                  <c:v>27394</c:v>
                </c:pt>
                <c:pt idx="10">
                  <c:v>27759</c:v>
                </c:pt>
                <c:pt idx="11">
                  <c:v>28125</c:v>
                </c:pt>
                <c:pt idx="12">
                  <c:v>28490</c:v>
                </c:pt>
                <c:pt idx="13">
                  <c:v>28855</c:v>
                </c:pt>
                <c:pt idx="14">
                  <c:v>29220</c:v>
                </c:pt>
                <c:pt idx="15">
                  <c:v>29586</c:v>
                </c:pt>
                <c:pt idx="16">
                  <c:v>29951</c:v>
                </c:pt>
                <c:pt idx="17">
                  <c:v>30316</c:v>
                </c:pt>
                <c:pt idx="18">
                  <c:v>30681</c:v>
                </c:pt>
                <c:pt idx="19">
                  <c:v>31047</c:v>
                </c:pt>
                <c:pt idx="20">
                  <c:v>31412</c:v>
                </c:pt>
                <c:pt idx="21">
                  <c:v>31777</c:v>
                </c:pt>
                <c:pt idx="22">
                  <c:v>32142</c:v>
                </c:pt>
                <c:pt idx="23">
                  <c:v>32508</c:v>
                </c:pt>
                <c:pt idx="24">
                  <c:v>32873</c:v>
                </c:pt>
                <c:pt idx="25">
                  <c:v>33238</c:v>
                </c:pt>
                <c:pt idx="26">
                  <c:v>33603</c:v>
                </c:pt>
                <c:pt idx="27">
                  <c:v>33969</c:v>
                </c:pt>
                <c:pt idx="28">
                  <c:v>34334</c:v>
                </c:pt>
                <c:pt idx="29">
                  <c:v>34699</c:v>
                </c:pt>
                <c:pt idx="30">
                  <c:v>35064</c:v>
                </c:pt>
                <c:pt idx="31">
                  <c:v>35430</c:v>
                </c:pt>
                <c:pt idx="32">
                  <c:v>35795</c:v>
                </c:pt>
                <c:pt idx="33">
                  <c:v>36160</c:v>
                </c:pt>
                <c:pt idx="34">
                  <c:v>36525</c:v>
                </c:pt>
                <c:pt idx="35">
                  <c:v>36891</c:v>
                </c:pt>
                <c:pt idx="36">
                  <c:v>37256</c:v>
                </c:pt>
                <c:pt idx="37">
                  <c:v>37621</c:v>
                </c:pt>
                <c:pt idx="38">
                  <c:v>37986</c:v>
                </c:pt>
                <c:pt idx="39">
                  <c:v>38352</c:v>
                </c:pt>
                <c:pt idx="40">
                  <c:v>38717</c:v>
                </c:pt>
                <c:pt idx="41">
                  <c:v>39082</c:v>
                </c:pt>
                <c:pt idx="42">
                  <c:v>39447</c:v>
                </c:pt>
                <c:pt idx="43">
                  <c:v>39813</c:v>
                </c:pt>
                <c:pt idx="44">
                  <c:v>40178</c:v>
                </c:pt>
                <c:pt idx="45">
                  <c:v>40543</c:v>
                </c:pt>
                <c:pt idx="46">
                  <c:v>40908</c:v>
                </c:pt>
                <c:pt idx="47">
                  <c:v>41274</c:v>
                </c:pt>
                <c:pt idx="48">
                  <c:v>41639</c:v>
                </c:pt>
                <c:pt idx="49">
                  <c:v>42004</c:v>
                </c:pt>
                <c:pt idx="50">
                  <c:v>42369</c:v>
                </c:pt>
                <c:pt idx="51">
                  <c:v>42735</c:v>
                </c:pt>
                <c:pt idx="52">
                  <c:v>43100</c:v>
                </c:pt>
                <c:pt idx="53">
                  <c:v>43465</c:v>
                </c:pt>
                <c:pt idx="54">
                  <c:v>43830</c:v>
                </c:pt>
                <c:pt idx="55">
                  <c:v>44196</c:v>
                </c:pt>
                <c:pt idx="56">
                  <c:v>44561</c:v>
                </c:pt>
                <c:pt idx="57">
                  <c:v>44926</c:v>
                </c:pt>
                <c:pt idx="58">
                  <c:v>45291</c:v>
                </c:pt>
              </c:numCache>
            </c:numRef>
          </c:cat>
          <c:val>
            <c:numRef>
              <c:f>'global-energy-substitution'!$H$2:$H$77</c:f>
              <c:numCache>
                <c:formatCode>General</c:formatCode>
                <c:ptCount val="59"/>
                <c:pt idx="0">
                  <c:v>2729.8865000000001</c:v>
                </c:pt>
                <c:pt idx="1">
                  <c:v>2909.136</c:v>
                </c:pt>
                <c:pt idx="2">
                  <c:v>2973.9692</c:v>
                </c:pt>
                <c:pt idx="3">
                  <c:v>3132.3051999999998</c:v>
                </c:pt>
                <c:pt idx="4">
                  <c:v>3316.9805000000001</c:v>
                </c:pt>
                <c:pt idx="5">
                  <c:v>3473.4265</c:v>
                </c:pt>
                <c:pt idx="6">
                  <c:v>3628.942</c:v>
                </c:pt>
                <c:pt idx="7">
                  <c:v>3798.634</c:v>
                </c:pt>
                <c:pt idx="8">
                  <c:v>3852.9949999999999</c:v>
                </c:pt>
                <c:pt idx="9">
                  <c:v>4232.1367</c:v>
                </c:pt>
                <c:pt idx="10">
                  <c:v>4284.3325000000004</c:v>
                </c:pt>
                <c:pt idx="11">
                  <c:v>4267.3393999999998</c:v>
                </c:pt>
                <c:pt idx="12">
                  <c:v>4410.8590000000004</c:v>
                </c:pt>
                <c:pt idx="13">
                  <c:v>4773.7110000000002</c:v>
                </c:pt>
                <c:pt idx="14">
                  <c:v>5012.6469999999999</c:v>
                </c:pt>
                <c:pt idx="15">
                  <c:v>5120.4687999999996</c:v>
                </c:pt>
                <c:pt idx="16">
                  <c:v>5230.6283999999996</c:v>
                </c:pt>
                <c:pt idx="17">
                  <c:v>5325.2655999999997</c:v>
                </c:pt>
                <c:pt idx="18">
                  <c:v>5552.5424999999996</c:v>
                </c:pt>
                <c:pt idx="19">
                  <c:v>5740.62</c:v>
                </c:pt>
                <c:pt idx="20">
                  <c:v>5852.6019999999999</c:v>
                </c:pt>
                <c:pt idx="21">
                  <c:v>5931.9359999999997</c:v>
                </c:pt>
                <c:pt idx="22">
                  <c:v>6012.1279999999997</c:v>
                </c:pt>
                <c:pt idx="23">
                  <c:v>6204.7943999999998</c:v>
                </c:pt>
                <c:pt idx="24">
                  <c:v>6172.9719999999998</c:v>
                </c:pt>
                <c:pt idx="25">
                  <c:v>6383.0127000000002</c:v>
                </c:pt>
                <c:pt idx="26">
                  <c:v>6530.634</c:v>
                </c:pt>
                <c:pt idx="27">
                  <c:v>6529.9610000000002</c:v>
                </c:pt>
                <c:pt idx="28">
                  <c:v>6923.2563</c:v>
                </c:pt>
                <c:pt idx="29">
                  <c:v>6966.3850000000002</c:v>
                </c:pt>
                <c:pt idx="30">
                  <c:v>7343.3516</c:v>
                </c:pt>
                <c:pt idx="31">
                  <c:v>7442.1943000000001</c:v>
                </c:pt>
                <c:pt idx="32">
                  <c:v>7573.902</c:v>
                </c:pt>
                <c:pt idx="33">
                  <c:v>7631.7929999999997</c:v>
                </c:pt>
                <c:pt idx="34">
                  <c:v>7689.5576000000001</c:v>
                </c:pt>
                <c:pt idx="35">
                  <c:v>7826.0870000000004</c:v>
                </c:pt>
                <c:pt idx="36">
                  <c:v>7575.2979999999998</c:v>
                </c:pt>
                <c:pt idx="37">
                  <c:v>7665.1779999999999</c:v>
                </c:pt>
                <c:pt idx="38">
                  <c:v>7606.7309999999998</c:v>
                </c:pt>
                <c:pt idx="39">
                  <c:v>8116.2583000000004</c:v>
                </c:pt>
                <c:pt idx="40">
                  <c:v>8336.1299999999992</c:v>
                </c:pt>
                <c:pt idx="41">
                  <c:v>8599.4770000000008</c:v>
                </c:pt>
                <c:pt idx="42">
                  <c:v>8687.6110000000008</c:v>
                </c:pt>
                <c:pt idx="43">
                  <c:v>9137.1980000000003</c:v>
                </c:pt>
                <c:pt idx="44">
                  <c:v>9066.0740000000005</c:v>
                </c:pt>
                <c:pt idx="45">
                  <c:v>9520.5429999999997</c:v>
                </c:pt>
                <c:pt idx="46">
                  <c:v>9634.8179999999993</c:v>
                </c:pt>
                <c:pt idx="47">
                  <c:v>9984.6039999999994</c:v>
                </c:pt>
                <c:pt idx="48">
                  <c:v>10323.585999999999</c:v>
                </c:pt>
                <c:pt idx="49">
                  <c:v>10535.130999999999</c:v>
                </c:pt>
                <c:pt idx="50">
                  <c:v>10445.364</c:v>
                </c:pt>
                <c:pt idx="51">
                  <c:v>10749.688</c:v>
                </c:pt>
                <c:pt idx="52">
                  <c:v>10826.592000000001</c:v>
                </c:pt>
                <c:pt idx="53">
                  <c:v>11080.882</c:v>
                </c:pt>
                <c:pt idx="54">
                  <c:v>11184.757</c:v>
                </c:pt>
                <c:pt idx="55">
                  <c:v>11449.073</c:v>
                </c:pt>
                <c:pt idx="56">
                  <c:v>11222.464</c:v>
                </c:pt>
                <c:pt idx="57">
                  <c:v>11271.806</c:v>
                </c:pt>
                <c:pt idx="58">
                  <c:v>11014.117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8AA-4C97-8C5A-2BE1F683ADEE}"/>
            </c:ext>
          </c:extLst>
        </c:ser>
        <c:ser>
          <c:idx val="4"/>
          <c:order val="6"/>
          <c:tx>
            <c:strRef>
              <c:f>'global-energy-substitution'!$G$1</c:f>
              <c:strCache>
                <c:ptCount val="1"/>
                <c:pt idx="0">
                  <c:v>Wind (TWh, substituted energy)</c:v>
                </c:pt>
              </c:strCache>
            </c:strRef>
          </c:tx>
          <c:spPr>
            <a:solidFill>
              <a:schemeClr val="tx2">
                <a:lumMod val="25000"/>
                <a:lumOff val="75000"/>
              </a:schemeClr>
            </a:solidFill>
            <a:ln>
              <a:noFill/>
            </a:ln>
            <a:effectLst/>
          </c:spPr>
          <c:cat>
            <c:numRef>
              <c:f>'global-energy-substitution'!$C$19:$C$77</c:f>
              <c:numCache>
                <c:formatCode>m/d/yyyy</c:formatCode>
                <c:ptCount val="59"/>
                <c:pt idx="0">
                  <c:v>24107</c:v>
                </c:pt>
                <c:pt idx="1">
                  <c:v>24472</c:v>
                </c:pt>
                <c:pt idx="2">
                  <c:v>24837</c:v>
                </c:pt>
                <c:pt idx="3">
                  <c:v>25203</c:v>
                </c:pt>
                <c:pt idx="4">
                  <c:v>25568</c:v>
                </c:pt>
                <c:pt idx="5">
                  <c:v>25933</c:v>
                </c:pt>
                <c:pt idx="6">
                  <c:v>26298</c:v>
                </c:pt>
                <c:pt idx="7">
                  <c:v>26664</c:v>
                </c:pt>
                <c:pt idx="8">
                  <c:v>27029</c:v>
                </c:pt>
                <c:pt idx="9">
                  <c:v>27394</c:v>
                </c:pt>
                <c:pt idx="10">
                  <c:v>27759</c:v>
                </c:pt>
                <c:pt idx="11">
                  <c:v>28125</c:v>
                </c:pt>
                <c:pt idx="12">
                  <c:v>28490</c:v>
                </c:pt>
                <c:pt idx="13">
                  <c:v>28855</c:v>
                </c:pt>
                <c:pt idx="14">
                  <c:v>29220</c:v>
                </c:pt>
                <c:pt idx="15">
                  <c:v>29586</c:v>
                </c:pt>
                <c:pt idx="16">
                  <c:v>29951</c:v>
                </c:pt>
                <c:pt idx="17">
                  <c:v>30316</c:v>
                </c:pt>
                <c:pt idx="18">
                  <c:v>30681</c:v>
                </c:pt>
                <c:pt idx="19">
                  <c:v>31047</c:v>
                </c:pt>
                <c:pt idx="20">
                  <c:v>31412</c:v>
                </c:pt>
                <c:pt idx="21">
                  <c:v>31777</c:v>
                </c:pt>
                <c:pt idx="22">
                  <c:v>32142</c:v>
                </c:pt>
                <c:pt idx="23">
                  <c:v>32508</c:v>
                </c:pt>
                <c:pt idx="24">
                  <c:v>32873</c:v>
                </c:pt>
                <c:pt idx="25">
                  <c:v>33238</c:v>
                </c:pt>
                <c:pt idx="26">
                  <c:v>33603</c:v>
                </c:pt>
                <c:pt idx="27">
                  <c:v>33969</c:v>
                </c:pt>
                <c:pt idx="28">
                  <c:v>34334</c:v>
                </c:pt>
                <c:pt idx="29">
                  <c:v>34699</c:v>
                </c:pt>
                <c:pt idx="30">
                  <c:v>35064</c:v>
                </c:pt>
                <c:pt idx="31">
                  <c:v>35430</c:v>
                </c:pt>
                <c:pt idx="32">
                  <c:v>35795</c:v>
                </c:pt>
                <c:pt idx="33">
                  <c:v>36160</c:v>
                </c:pt>
                <c:pt idx="34">
                  <c:v>36525</c:v>
                </c:pt>
                <c:pt idx="35">
                  <c:v>36891</c:v>
                </c:pt>
                <c:pt idx="36">
                  <c:v>37256</c:v>
                </c:pt>
                <c:pt idx="37">
                  <c:v>37621</c:v>
                </c:pt>
                <c:pt idx="38">
                  <c:v>37986</c:v>
                </c:pt>
                <c:pt idx="39">
                  <c:v>38352</c:v>
                </c:pt>
                <c:pt idx="40">
                  <c:v>38717</c:v>
                </c:pt>
                <c:pt idx="41">
                  <c:v>39082</c:v>
                </c:pt>
                <c:pt idx="42">
                  <c:v>39447</c:v>
                </c:pt>
                <c:pt idx="43">
                  <c:v>39813</c:v>
                </c:pt>
                <c:pt idx="44">
                  <c:v>40178</c:v>
                </c:pt>
                <c:pt idx="45">
                  <c:v>40543</c:v>
                </c:pt>
                <c:pt idx="46">
                  <c:v>40908</c:v>
                </c:pt>
                <c:pt idx="47">
                  <c:v>41274</c:v>
                </c:pt>
                <c:pt idx="48">
                  <c:v>41639</c:v>
                </c:pt>
                <c:pt idx="49">
                  <c:v>42004</c:v>
                </c:pt>
                <c:pt idx="50">
                  <c:v>42369</c:v>
                </c:pt>
                <c:pt idx="51">
                  <c:v>42735</c:v>
                </c:pt>
                <c:pt idx="52">
                  <c:v>43100</c:v>
                </c:pt>
                <c:pt idx="53">
                  <c:v>43465</c:v>
                </c:pt>
                <c:pt idx="54">
                  <c:v>43830</c:v>
                </c:pt>
                <c:pt idx="55">
                  <c:v>44196</c:v>
                </c:pt>
                <c:pt idx="56">
                  <c:v>44561</c:v>
                </c:pt>
                <c:pt idx="57">
                  <c:v>44926</c:v>
                </c:pt>
                <c:pt idx="58">
                  <c:v>45291</c:v>
                </c:pt>
              </c:numCache>
            </c:numRef>
          </c:cat>
          <c:val>
            <c:numRef>
              <c:f>'global-energy-substitution'!$G$2:$G$77</c:f>
              <c:numCache>
                <c:formatCode>General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8.8709710000000001E-3</c:v>
                </c:pt>
                <c:pt idx="14">
                  <c:v>1.7741943E-2</c:v>
                </c:pt>
                <c:pt idx="15">
                  <c:v>3.1048333000000001E-2</c:v>
                </c:pt>
                <c:pt idx="16">
                  <c:v>3.1048333000000001E-2</c:v>
                </c:pt>
                <c:pt idx="17">
                  <c:v>5.4704163E-2</c:v>
                </c:pt>
                <c:pt idx="18">
                  <c:v>9.6974450000000004E-2</c:v>
                </c:pt>
                <c:pt idx="19">
                  <c:v>0.13234166999999999</c:v>
                </c:pt>
                <c:pt idx="20">
                  <c:v>0.18989833</c:v>
                </c:pt>
                <c:pt idx="21">
                  <c:v>0.41052280000000002</c:v>
                </c:pt>
                <c:pt idx="22">
                  <c:v>0.57772696000000001</c:v>
                </c:pt>
                <c:pt idx="23">
                  <c:v>0.98047799999999996</c:v>
                </c:pt>
                <c:pt idx="24">
                  <c:v>7.8353609999999998</c:v>
                </c:pt>
                <c:pt idx="25">
                  <c:v>10.741175999999999</c:v>
                </c:pt>
                <c:pt idx="26">
                  <c:v>12.082573</c:v>
                </c:pt>
                <c:pt idx="27">
                  <c:v>13.994873999999999</c:v>
                </c:pt>
                <c:pt idx="28">
                  <c:v>16.867165</c:v>
                </c:pt>
                <c:pt idx="29">
                  <c:v>21.088448</c:v>
                </c:pt>
                <c:pt idx="30">
                  <c:v>24.46058</c:v>
                </c:pt>
                <c:pt idx="31">
                  <c:v>27.250430999999999</c:v>
                </c:pt>
                <c:pt idx="32">
                  <c:v>35.567307</c:v>
                </c:pt>
                <c:pt idx="33">
                  <c:v>47.102649999999997</c:v>
                </c:pt>
                <c:pt idx="34">
                  <c:v>62.767707999999999</c:v>
                </c:pt>
                <c:pt idx="35">
                  <c:v>92.877690000000001</c:v>
                </c:pt>
                <c:pt idx="36">
                  <c:v>112.75232</c:v>
                </c:pt>
                <c:pt idx="37">
                  <c:v>152.89376999999999</c:v>
                </c:pt>
                <c:pt idx="38">
                  <c:v>183.53323</c:v>
                </c:pt>
                <c:pt idx="39">
                  <c:v>246.72241</c:v>
                </c:pt>
                <c:pt idx="40">
                  <c:v>299.59113000000002</c:v>
                </c:pt>
                <c:pt idx="41">
                  <c:v>379.86957000000001</c:v>
                </c:pt>
                <c:pt idx="42">
                  <c:v>484.94909999999999</c:v>
                </c:pt>
                <c:pt idx="43">
                  <c:v>622.18179999999995</c:v>
                </c:pt>
                <c:pt idx="44">
                  <c:v>773.01520000000005</c:v>
                </c:pt>
                <c:pt idx="45">
                  <c:v>961.48590000000002</c:v>
                </c:pt>
                <c:pt idx="46">
                  <c:v>1215.6804999999999</c:v>
                </c:pt>
                <c:pt idx="47">
                  <c:v>1454.6155000000001</c:v>
                </c:pt>
                <c:pt idx="48">
                  <c:v>1732.0546999999999</c:v>
                </c:pt>
                <c:pt idx="49">
                  <c:v>1912.3323</c:v>
                </c:pt>
                <c:pt idx="50">
                  <c:v>2238.7305000000001</c:v>
                </c:pt>
                <c:pt idx="51">
                  <c:v>2575.6736000000001</c:v>
                </c:pt>
                <c:pt idx="52">
                  <c:v>3038.9753000000001</c:v>
                </c:pt>
                <c:pt idx="53">
                  <c:v>3361.3285999999998</c:v>
                </c:pt>
                <c:pt idx="54">
                  <c:v>3746.7087000000001</c:v>
                </c:pt>
                <c:pt idx="55">
                  <c:v>4188.1109999999999</c:v>
                </c:pt>
                <c:pt idx="56">
                  <c:v>4865.9350000000004</c:v>
                </c:pt>
                <c:pt idx="57">
                  <c:v>5495.7437</c:v>
                </c:pt>
                <c:pt idx="58">
                  <c:v>6040.3590000000004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8AA-4C97-8C5A-2BE1F683ADEE}"/>
            </c:ext>
          </c:extLst>
        </c:ser>
        <c:ser>
          <c:idx val="3"/>
          <c:order val="7"/>
          <c:tx>
            <c:strRef>
              <c:f>'global-energy-substitution'!$F$1</c:f>
              <c:strCache>
                <c:ptCount val="1"/>
                <c:pt idx="0">
                  <c:v>Solar (TWh, substituted energy)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numRef>
              <c:f>'global-energy-substitution'!$C$19:$C$77</c:f>
              <c:numCache>
                <c:formatCode>m/d/yyyy</c:formatCode>
                <c:ptCount val="59"/>
                <c:pt idx="0">
                  <c:v>24107</c:v>
                </c:pt>
                <c:pt idx="1">
                  <c:v>24472</c:v>
                </c:pt>
                <c:pt idx="2">
                  <c:v>24837</c:v>
                </c:pt>
                <c:pt idx="3">
                  <c:v>25203</c:v>
                </c:pt>
                <c:pt idx="4">
                  <c:v>25568</c:v>
                </c:pt>
                <c:pt idx="5">
                  <c:v>25933</c:v>
                </c:pt>
                <c:pt idx="6">
                  <c:v>26298</c:v>
                </c:pt>
                <c:pt idx="7">
                  <c:v>26664</c:v>
                </c:pt>
                <c:pt idx="8">
                  <c:v>27029</c:v>
                </c:pt>
                <c:pt idx="9">
                  <c:v>27394</c:v>
                </c:pt>
                <c:pt idx="10">
                  <c:v>27759</c:v>
                </c:pt>
                <c:pt idx="11">
                  <c:v>28125</c:v>
                </c:pt>
                <c:pt idx="12">
                  <c:v>28490</c:v>
                </c:pt>
                <c:pt idx="13">
                  <c:v>28855</c:v>
                </c:pt>
                <c:pt idx="14">
                  <c:v>29220</c:v>
                </c:pt>
                <c:pt idx="15">
                  <c:v>29586</c:v>
                </c:pt>
                <c:pt idx="16">
                  <c:v>29951</c:v>
                </c:pt>
                <c:pt idx="17">
                  <c:v>30316</c:v>
                </c:pt>
                <c:pt idx="18">
                  <c:v>30681</c:v>
                </c:pt>
                <c:pt idx="19">
                  <c:v>31047</c:v>
                </c:pt>
                <c:pt idx="20">
                  <c:v>31412</c:v>
                </c:pt>
                <c:pt idx="21">
                  <c:v>31777</c:v>
                </c:pt>
                <c:pt idx="22">
                  <c:v>32142</c:v>
                </c:pt>
                <c:pt idx="23">
                  <c:v>32508</c:v>
                </c:pt>
                <c:pt idx="24">
                  <c:v>32873</c:v>
                </c:pt>
                <c:pt idx="25">
                  <c:v>33238</c:v>
                </c:pt>
                <c:pt idx="26">
                  <c:v>33603</c:v>
                </c:pt>
                <c:pt idx="27">
                  <c:v>33969</c:v>
                </c:pt>
                <c:pt idx="28">
                  <c:v>34334</c:v>
                </c:pt>
                <c:pt idx="29">
                  <c:v>34699</c:v>
                </c:pt>
                <c:pt idx="30">
                  <c:v>35064</c:v>
                </c:pt>
                <c:pt idx="31">
                  <c:v>35430</c:v>
                </c:pt>
                <c:pt idx="32">
                  <c:v>35795</c:v>
                </c:pt>
                <c:pt idx="33">
                  <c:v>36160</c:v>
                </c:pt>
                <c:pt idx="34">
                  <c:v>36525</c:v>
                </c:pt>
                <c:pt idx="35">
                  <c:v>36891</c:v>
                </c:pt>
                <c:pt idx="36">
                  <c:v>37256</c:v>
                </c:pt>
                <c:pt idx="37">
                  <c:v>37621</c:v>
                </c:pt>
                <c:pt idx="38">
                  <c:v>37986</c:v>
                </c:pt>
                <c:pt idx="39">
                  <c:v>38352</c:v>
                </c:pt>
                <c:pt idx="40">
                  <c:v>38717</c:v>
                </c:pt>
                <c:pt idx="41">
                  <c:v>39082</c:v>
                </c:pt>
                <c:pt idx="42">
                  <c:v>39447</c:v>
                </c:pt>
                <c:pt idx="43">
                  <c:v>39813</c:v>
                </c:pt>
                <c:pt idx="44">
                  <c:v>40178</c:v>
                </c:pt>
                <c:pt idx="45">
                  <c:v>40543</c:v>
                </c:pt>
                <c:pt idx="46">
                  <c:v>40908</c:v>
                </c:pt>
                <c:pt idx="47">
                  <c:v>41274</c:v>
                </c:pt>
                <c:pt idx="48">
                  <c:v>41639</c:v>
                </c:pt>
                <c:pt idx="49">
                  <c:v>42004</c:v>
                </c:pt>
                <c:pt idx="50">
                  <c:v>42369</c:v>
                </c:pt>
                <c:pt idx="51">
                  <c:v>42735</c:v>
                </c:pt>
                <c:pt idx="52">
                  <c:v>43100</c:v>
                </c:pt>
                <c:pt idx="53">
                  <c:v>43465</c:v>
                </c:pt>
                <c:pt idx="54">
                  <c:v>43830</c:v>
                </c:pt>
                <c:pt idx="55">
                  <c:v>44196</c:v>
                </c:pt>
                <c:pt idx="56">
                  <c:v>44561</c:v>
                </c:pt>
                <c:pt idx="57">
                  <c:v>44926</c:v>
                </c:pt>
                <c:pt idx="58">
                  <c:v>45291</c:v>
                </c:pt>
              </c:numCache>
            </c:numRef>
          </c:cat>
          <c:val>
            <c:numRef>
              <c:f>'global-energy-substitution'!$F$2:$F$77</c:f>
              <c:numCache>
                <c:formatCode>General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8.8709710000000001E-3</c:v>
                </c:pt>
                <c:pt idx="19">
                  <c:v>1.8661888000000001E-2</c:v>
                </c:pt>
                <c:pt idx="20">
                  <c:v>3.4737219999999999E-2</c:v>
                </c:pt>
                <c:pt idx="21">
                  <c:v>4.489833E-2</c:v>
                </c:pt>
                <c:pt idx="22">
                  <c:v>3.1353052999999999E-2</c:v>
                </c:pt>
                <c:pt idx="23">
                  <c:v>3.0149443000000001E-2</c:v>
                </c:pt>
                <c:pt idx="24">
                  <c:v>0.77539133999999998</c:v>
                </c:pt>
                <c:pt idx="25">
                  <c:v>1.1483464999999999</c:v>
                </c:pt>
                <c:pt idx="26">
                  <c:v>1.4942344000000001</c:v>
                </c:pt>
                <c:pt idx="27">
                  <c:v>1.3799650000000001</c:v>
                </c:pt>
                <c:pt idx="28">
                  <c:v>1.6460893999999999</c:v>
                </c:pt>
                <c:pt idx="29">
                  <c:v>1.7652722999999999</c:v>
                </c:pt>
                <c:pt idx="30">
                  <c:v>1.8891694999999999</c:v>
                </c:pt>
                <c:pt idx="31">
                  <c:v>2.0676155000000001</c:v>
                </c:pt>
                <c:pt idx="32">
                  <c:v>2.2167241999999998</c:v>
                </c:pt>
                <c:pt idx="33">
                  <c:v>2.4006376</c:v>
                </c:pt>
                <c:pt idx="34">
                  <c:v>2.6769265999999998</c:v>
                </c:pt>
                <c:pt idx="35">
                  <c:v>3.1288824000000002</c:v>
                </c:pt>
                <c:pt idx="36">
                  <c:v>4.1780615000000001</c:v>
                </c:pt>
                <c:pt idx="37">
                  <c:v>5.2459382999999997</c:v>
                </c:pt>
                <c:pt idx="38">
                  <c:v>6.5339413000000004</c:v>
                </c:pt>
                <c:pt idx="39">
                  <c:v>8.5548629999999992</c:v>
                </c:pt>
                <c:pt idx="40">
                  <c:v>11.978459000000001</c:v>
                </c:pt>
                <c:pt idx="41">
                  <c:v>16.379019</c:v>
                </c:pt>
                <c:pt idx="42">
                  <c:v>22.07666</c:v>
                </c:pt>
                <c:pt idx="43">
                  <c:v>35.639403999999999</c:v>
                </c:pt>
                <c:pt idx="44">
                  <c:v>58.819499999999998</c:v>
                </c:pt>
                <c:pt idx="45">
                  <c:v>94.092354</c:v>
                </c:pt>
                <c:pt idx="46">
                  <c:v>181.25386</c:v>
                </c:pt>
                <c:pt idx="47">
                  <c:v>278.34863000000001</c:v>
                </c:pt>
                <c:pt idx="48">
                  <c:v>377.7912</c:v>
                </c:pt>
                <c:pt idx="49">
                  <c:v>534.49090000000001</c:v>
                </c:pt>
                <c:pt idx="50">
                  <c:v>689.42290000000003</c:v>
                </c:pt>
                <c:pt idx="51">
                  <c:v>879.12540000000001</c:v>
                </c:pt>
                <c:pt idx="52">
                  <c:v>1185.098</c:v>
                </c:pt>
                <c:pt idx="53">
                  <c:v>1520.5139999999999</c:v>
                </c:pt>
                <c:pt idx="54">
                  <c:v>1859.5966000000001</c:v>
                </c:pt>
                <c:pt idx="55">
                  <c:v>2245.2683000000002</c:v>
                </c:pt>
                <c:pt idx="56">
                  <c:v>2751.7534000000001</c:v>
                </c:pt>
                <c:pt idx="57">
                  <c:v>3446.4074999999998</c:v>
                </c:pt>
                <c:pt idx="58">
                  <c:v>4264.2610000000004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8AA-4C97-8C5A-2BE1F683ADEE}"/>
            </c:ext>
          </c:extLst>
        </c:ser>
        <c:ser>
          <c:idx val="2"/>
          <c:order val="8"/>
          <c:tx>
            <c:strRef>
              <c:f>'global-energy-substitution'!$E$1</c:f>
              <c:strCache>
                <c:ptCount val="1"/>
                <c:pt idx="0">
                  <c:v>Biofuels (TWh, substituted energy)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'global-energy-substitution'!$C$19:$C$77</c:f>
              <c:numCache>
                <c:formatCode>m/d/yyyy</c:formatCode>
                <c:ptCount val="59"/>
                <c:pt idx="0">
                  <c:v>24107</c:v>
                </c:pt>
                <c:pt idx="1">
                  <c:v>24472</c:v>
                </c:pt>
                <c:pt idx="2">
                  <c:v>24837</c:v>
                </c:pt>
                <c:pt idx="3">
                  <c:v>25203</c:v>
                </c:pt>
                <c:pt idx="4">
                  <c:v>25568</c:v>
                </c:pt>
                <c:pt idx="5">
                  <c:v>25933</c:v>
                </c:pt>
                <c:pt idx="6">
                  <c:v>26298</c:v>
                </c:pt>
                <c:pt idx="7">
                  <c:v>26664</c:v>
                </c:pt>
                <c:pt idx="8">
                  <c:v>27029</c:v>
                </c:pt>
                <c:pt idx="9">
                  <c:v>27394</c:v>
                </c:pt>
                <c:pt idx="10">
                  <c:v>27759</c:v>
                </c:pt>
                <c:pt idx="11">
                  <c:v>28125</c:v>
                </c:pt>
                <c:pt idx="12">
                  <c:v>28490</c:v>
                </c:pt>
                <c:pt idx="13">
                  <c:v>28855</c:v>
                </c:pt>
                <c:pt idx="14">
                  <c:v>29220</c:v>
                </c:pt>
                <c:pt idx="15">
                  <c:v>29586</c:v>
                </c:pt>
                <c:pt idx="16">
                  <c:v>29951</c:v>
                </c:pt>
                <c:pt idx="17">
                  <c:v>30316</c:v>
                </c:pt>
                <c:pt idx="18">
                  <c:v>30681</c:v>
                </c:pt>
                <c:pt idx="19">
                  <c:v>31047</c:v>
                </c:pt>
                <c:pt idx="20">
                  <c:v>31412</c:v>
                </c:pt>
                <c:pt idx="21">
                  <c:v>31777</c:v>
                </c:pt>
                <c:pt idx="22">
                  <c:v>32142</c:v>
                </c:pt>
                <c:pt idx="23">
                  <c:v>32508</c:v>
                </c:pt>
                <c:pt idx="24">
                  <c:v>32873</c:v>
                </c:pt>
                <c:pt idx="25">
                  <c:v>33238</c:v>
                </c:pt>
                <c:pt idx="26">
                  <c:v>33603</c:v>
                </c:pt>
                <c:pt idx="27">
                  <c:v>33969</c:v>
                </c:pt>
                <c:pt idx="28">
                  <c:v>34334</c:v>
                </c:pt>
                <c:pt idx="29">
                  <c:v>34699</c:v>
                </c:pt>
                <c:pt idx="30">
                  <c:v>35064</c:v>
                </c:pt>
                <c:pt idx="31">
                  <c:v>35430</c:v>
                </c:pt>
                <c:pt idx="32">
                  <c:v>35795</c:v>
                </c:pt>
                <c:pt idx="33">
                  <c:v>36160</c:v>
                </c:pt>
                <c:pt idx="34">
                  <c:v>36525</c:v>
                </c:pt>
                <c:pt idx="35">
                  <c:v>36891</c:v>
                </c:pt>
                <c:pt idx="36">
                  <c:v>37256</c:v>
                </c:pt>
                <c:pt idx="37">
                  <c:v>37621</c:v>
                </c:pt>
                <c:pt idx="38">
                  <c:v>37986</c:v>
                </c:pt>
                <c:pt idx="39">
                  <c:v>38352</c:v>
                </c:pt>
                <c:pt idx="40">
                  <c:v>38717</c:v>
                </c:pt>
                <c:pt idx="41">
                  <c:v>39082</c:v>
                </c:pt>
                <c:pt idx="42">
                  <c:v>39447</c:v>
                </c:pt>
                <c:pt idx="43">
                  <c:v>39813</c:v>
                </c:pt>
                <c:pt idx="44">
                  <c:v>40178</c:v>
                </c:pt>
                <c:pt idx="45">
                  <c:v>40543</c:v>
                </c:pt>
                <c:pt idx="46">
                  <c:v>40908</c:v>
                </c:pt>
                <c:pt idx="47">
                  <c:v>41274</c:v>
                </c:pt>
                <c:pt idx="48">
                  <c:v>41639</c:v>
                </c:pt>
                <c:pt idx="49">
                  <c:v>42004</c:v>
                </c:pt>
                <c:pt idx="50">
                  <c:v>42369</c:v>
                </c:pt>
                <c:pt idx="51">
                  <c:v>42735</c:v>
                </c:pt>
                <c:pt idx="52">
                  <c:v>43100</c:v>
                </c:pt>
                <c:pt idx="53">
                  <c:v>43465</c:v>
                </c:pt>
                <c:pt idx="54">
                  <c:v>43830</c:v>
                </c:pt>
                <c:pt idx="55">
                  <c:v>44196</c:v>
                </c:pt>
                <c:pt idx="56">
                  <c:v>44561</c:v>
                </c:pt>
                <c:pt idx="57">
                  <c:v>44926</c:v>
                </c:pt>
                <c:pt idx="58">
                  <c:v>45291</c:v>
                </c:pt>
              </c:numCache>
            </c:numRef>
          </c:cat>
          <c:val>
            <c:numRef>
              <c:f>'global-energy-substitution'!$E$2:$E$77</c:f>
              <c:numCache>
                <c:formatCode>General</c:formatCode>
                <c:ptCount val="59"/>
                <c:pt idx="0">
                  <c:v>9.0298610000000004</c:v>
                </c:pt>
                <c:pt idx="1">
                  <c:v>9.2098440000000004</c:v>
                </c:pt>
                <c:pt idx="2">
                  <c:v>9.3837159999999997</c:v>
                </c:pt>
                <c:pt idx="3">
                  <c:v>9.5538000000000007</c:v>
                </c:pt>
                <c:pt idx="4">
                  <c:v>9.7239810000000002</c:v>
                </c:pt>
                <c:pt idx="5">
                  <c:v>13.501493999999999</c:v>
                </c:pt>
                <c:pt idx="6">
                  <c:v>13.562146</c:v>
                </c:pt>
                <c:pt idx="7">
                  <c:v>14.82311</c:v>
                </c:pt>
                <c:pt idx="8">
                  <c:v>14.250557000000001</c:v>
                </c:pt>
                <c:pt idx="9">
                  <c:v>14.334716</c:v>
                </c:pt>
                <c:pt idx="10">
                  <c:v>13.688392</c:v>
                </c:pt>
                <c:pt idx="11">
                  <c:v>13.751189</c:v>
                </c:pt>
                <c:pt idx="12">
                  <c:v>18.318535000000001</c:v>
                </c:pt>
                <c:pt idx="13">
                  <c:v>23.178774000000001</c:v>
                </c:pt>
                <c:pt idx="14">
                  <c:v>28.023213999999999</c:v>
                </c:pt>
                <c:pt idx="15">
                  <c:v>32.786119999999997</c:v>
                </c:pt>
                <c:pt idx="16">
                  <c:v>29.747923</c:v>
                </c:pt>
                <c:pt idx="17">
                  <c:v>37.556244</c:v>
                </c:pt>
                <c:pt idx="18">
                  <c:v>49.019240000000003</c:v>
                </c:pt>
                <c:pt idx="19">
                  <c:v>57.806423000000002</c:v>
                </c:pt>
                <c:pt idx="20">
                  <c:v>68.410089999999997</c:v>
                </c:pt>
                <c:pt idx="21">
                  <c:v>84.20299</c:v>
                </c:pt>
                <c:pt idx="22">
                  <c:v>85.330119999999994</c:v>
                </c:pt>
                <c:pt idx="23">
                  <c:v>89.560196000000005</c:v>
                </c:pt>
                <c:pt idx="24">
                  <c:v>95.689239999999998</c:v>
                </c:pt>
                <c:pt idx="25">
                  <c:v>106.56910999999999</c:v>
                </c:pt>
                <c:pt idx="26">
                  <c:v>110.64682000000001</c:v>
                </c:pt>
                <c:pt idx="27">
                  <c:v>108.705635</c:v>
                </c:pt>
                <c:pt idx="28">
                  <c:v>114.34005000000001</c:v>
                </c:pt>
                <c:pt idx="29">
                  <c:v>124.101776</c:v>
                </c:pt>
                <c:pt idx="30">
                  <c:v>131.07040000000001</c:v>
                </c:pt>
                <c:pt idx="31">
                  <c:v>125.784515</c:v>
                </c:pt>
                <c:pt idx="32">
                  <c:v>130.03065000000001</c:v>
                </c:pt>
                <c:pt idx="33">
                  <c:v>133.38396</c:v>
                </c:pt>
                <c:pt idx="34">
                  <c:v>135.24735999999999</c:v>
                </c:pt>
                <c:pt idx="35">
                  <c:v>132.50879</c:v>
                </c:pt>
                <c:pt idx="36">
                  <c:v>131.42497</c:v>
                </c:pt>
                <c:pt idx="37">
                  <c:v>149.31443999999999</c:v>
                </c:pt>
                <c:pt idx="38">
                  <c:v>168.93098000000001</c:v>
                </c:pt>
                <c:pt idx="39">
                  <c:v>201.08009999999999</c:v>
                </c:pt>
                <c:pt idx="40">
                  <c:v>234.50827000000001</c:v>
                </c:pt>
                <c:pt idx="41">
                  <c:v>294.60793999999999</c:v>
                </c:pt>
                <c:pt idx="42">
                  <c:v>391.57069999999999</c:v>
                </c:pt>
                <c:pt idx="43">
                  <c:v>535.71673999999996</c:v>
                </c:pt>
                <c:pt idx="44">
                  <c:v>611.32714999999996</c:v>
                </c:pt>
                <c:pt idx="45">
                  <c:v>692.14124000000004</c:v>
                </c:pt>
                <c:pt idx="46">
                  <c:v>728.77480000000003</c:v>
                </c:pt>
                <c:pt idx="47">
                  <c:v>757.59059999999999</c:v>
                </c:pt>
                <c:pt idx="48">
                  <c:v>820.77629999999999</c:v>
                </c:pt>
                <c:pt idx="49">
                  <c:v>866.74523999999997</c:v>
                </c:pt>
                <c:pt idx="50">
                  <c:v>900.52324999999996</c:v>
                </c:pt>
                <c:pt idx="51">
                  <c:v>941.49090000000001</c:v>
                </c:pt>
                <c:pt idx="52">
                  <c:v>960.00476000000003</c:v>
                </c:pt>
                <c:pt idx="53">
                  <c:v>1039.9459999999999</c:v>
                </c:pt>
                <c:pt idx="54">
                  <c:v>1119.6278</c:v>
                </c:pt>
                <c:pt idx="55">
                  <c:v>1070.2726</c:v>
                </c:pt>
                <c:pt idx="56">
                  <c:v>1131.0246999999999</c:v>
                </c:pt>
                <c:pt idx="57">
                  <c:v>1193.2262000000001</c:v>
                </c:pt>
                <c:pt idx="58">
                  <c:v>1317.6246000000001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8AA-4C97-8C5A-2BE1F683ADEE}"/>
            </c:ext>
          </c:extLst>
        </c:ser>
        <c:ser>
          <c:idx val="1"/>
          <c:order val="9"/>
          <c:tx>
            <c:strRef>
              <c:f>'global-energy-substitution'!$D$1</c:f>
              <c:strCache>
                <c:ptCount val="1"/>
                <c:pt idx="0">
                  <c:v>Other renewables (TWh, substituted energy)</c:v>
                </c:pt>
              </c:strCache>
            </c:strRef>
          </c:tx>
          <c:spPr>
            <a:solidFill>
              <a:schemeClr val="accent1">
                <a:lumMod val="75000"/>
                <a:lumOff val="25000"/>
              </a:schemeClr>
            </a:solidFill>
            <a:ln>
              <a:noFill/>
            </a:ln>
            <a:effectLst/>
          </c:spPr>
          <c:cat>
            <c:numRef>
              <c:f>'global-energy-substitution'!$C$19:$C$77</c:f>
              <c:numCache>
                <c:formatCode>m/d/yyyy</c:formatCode>
                <c:ptCount val="59"/>
                <c:pt idx="0">
                  <c:v>24107</c:v>
                </c:pt>
                <c:pt idx="1">
                  <c:v>24472</c:v>
                </c:pt>
                <c:pt idx="2">
                  <c:v>24837</c:v>
                </c:pt>
                <c:pt idx="3">
                  <c:v>25203</c:v>
                </c:pt>
                <c:pt idx="4">
                  <c:v>25568</c:v>
                </c:pt>
                <c:pt idx="5">
                  <c:v>25933</c:v>
                </c:pt>
                <c:pt idx="6">
                  <c:v>26298</c:v>
                </c:pt>
                <c:pt idx="7">
                  <c:v>26664</c:v>
                </c:pt>
                <c:pt idx="8">
                  <c:v>27029</c:v>
                </c:pt>
                <c:pt idx="9">
                  <c:v>27394</c:v>
                </c:pt>
                <c:pt idx="10">
                  <c:v>27759</c:v>
                </c:pt>
                <c:pt idx="11">
                  <c:v>28125</c:v>
                </c:pt>
                <c:pt idx="12">
                  <c:v>28490</c:v>
                </c:pt>
                <c:pt idx="13">
                  <c:v>28855</c:v>
                </c:pt>
                <c:pt idx="14">
                  <c:v>29220</c:v>
                </c:pt>
                <c:pt idx="15">
                  <c:v>29586</c:v>
                </c:pt>
                <c:pt idx="16">
                  <c:v>29951</c:v>
                </c:pt>
                <c:pt idx="17">
                  <c:v>30316</c:v>
                </c:pt>
                <c:pt idx="18">
                  <c:v>30681</c:v>
                </c:pt>
                <c:pt idx="19">
                  <c:v>31047</c:v>
                </c:pt>
                <c:pt idx="20">
                  <c:v>31412</c:v>
                </c:pt>
                <c:pt idx="21">
                  <c:v>31777</c:v>
                </c:pt>
                <c:pt idx="22">
                  <c:v>32142</c:v>
                </c:pt>
                <c:pt idx="23">
                  <c:v>32508</c:v>
                </c:pt>
                <c:pt idx="24">
                  <c:v>32873</c:v>
                </c:pt>
                <c:pt idx="25">
                  <c:v>33238</c:v>
                </c:pt>
                <c:pt idx="26">
                  <c:v>33603</c:v>
                </c:pt>
                <c:pt idx="27">
                  <c:v>33969</c:v>
                </c:pt>
                <c:pt idx="28">
                  <c:v>34334</c:v>
                </c:pt>
                <c:pt idx="29">
                  <c:v>34699</c:v>
                </c:pt>
                <c:pt idx="30">
                  <c:v>35064</c:v>
                </c:pt>
                <c:pt idx="31">
                  <c:v>35430</c:v>
                </c:pt>
                <c:pt idx="32">
                  <c:v>35795</c:v>
                </c:pt>
                <c:pt idx="33">
                  <c:v>36160</c:v>
                </c:pt>
                <c:pt idx="34">
                  <c:v>36525</c:v>
                </c:pt>
                <c:pt idx="35">
                  <c:v>36891</c:v>
                </c:pt>
                <c:pt idx="36">
                  <c:v>37256</c:v>
                </c:pt>
                <c:pt idx="37">
                  <c:v>37621</c:v>
                </c:pt>
                <c:pt idx="38">
                  <c:v>37986</c:v>
                </c:pt>
                <c:pt idx="39">
                  <c:v>38352</c:v>
                </c:pt>
                <c:pt idx="40">
                  <c:v>38717</c:v>
                </c:pt>
                <c:pt idx="41">
                  <c:v>39082</c:v>
                </c:pt>
                <c:pt idx="42">
                  <c:v>39447</c:v>
                </c:pt>
                <c:pt idx="43">
                  <c:v>39813</c:v>
                </c:pt>
                <c:pt idx="44">
                  <c:v>40178</c:v>
                </c:pt>
                <c:pt idx="45">
                  <c:v>40543</c:v>
                </c:pt>
                <c:pt idx="46">
                  <c:v>40908</c:v>
                </c:pt>
                <c:pt idx="47">
                  <c:v>41274</c:v>
                </c:pt>
                <c:pt idx="48">
                  <c:v>41639</c:v>
                </c:pt>
                <c:pt idx="49">
                  <c:v>42004</c:v>
                </c:pt>
                <c:pt idx="50">
                  <c:v>42369</c:v>
                </c:pt>
                <c:pt idx="51">
                  <c:v>42735</c:v>
                </c:pt>
                <c:pt idx="52">
                  <c:v>43100</c:v>
                </c:pt>
                <c:pt idx="53">
                  <c:v>43465</c:v>
                </c:pt>
                <c:pt idx="54">
                  <c:v>43830</c:v>
                </c:pt>
                <c:pt idx="55">
                  <c:v>44196</c:v>
                </c:pt>
                <c:pt idx="56">
                  <c:v>44561</c:v>
                </c:pt>
                <c:pt idx="57">
                  <c:v>44926</c:v>
                </c:pt>
                <c:pt idx="58">
                  <c:v>45291</c:v>
                </c:pt>
              </c:numCache>
            </c:numRef>
          </c:cat>
          <c:val>
            <c:numRef>
              <c:f>'global-energy-substitution'!$D$2:$D$77</c:f>
              <c:numCache>
                <c:formatCode>General</c:formatCode>
                <c:ptCount val="59"/>
                <c:pt idx="0">
                  <c:v>55.949084999999997</c:v>
                </c:pt>
                <c:pt idx="1">
                  <c:v>61.737606</c:v>
                </c:pt>
                <c:pt idx="2">
                  <c:v>62.353380000000001</c:v>
                </c:pt>
                <c:pt idx="3">
                  <c:v>69.031909999999996</c:v>
                </c:pt>
                <c:pt idx="4">
                  <c:v>72.558716000000004</c:v>
                </c:pt>
                <c:pt idx="5">
                  <c:v>80.337950000000006</c:v>
                </c:pt>
                <c:pt idx="6">
                  <c:v>87.339066000000003</c:v>
                </c:pt>
                <c:pt idx="7">
                  <c:v>93.402019999999993</c:v>
                </c:pt>
                <c:pt idx="8">
                  <c:v>100.24630999999999</c:v>
                </c:pt>
                <c:pt idx="9">
                  <c:v>106.87296000000001</c:v>
                </c:pt>
                <c:pt idx="10">
                  <c:v>108.1472</c:v>
                </c:pt>
                <c:pt idx="11">
                  <c:v>120.57106</c:v>
                </c:pt>
                <c:pt idx="12">
                  <c:v>127.26662399999999</c:v>
                </c:pt>
                <c:pt idx="13">
                  <c:v>135.02681999999999</c:v>
                </c:pt>
                <c:pt idx="14">
                  <c:v>144.51552000000001</c:v>
                </c:pt>
                <c:pt idx="15">
                  <c:v>153.78856999999999</c:v>
                </c:pt>
                <c:pt idx="16">
                  <c:v>164.9076</c:v>
                </c:pt>
                <c:pt idx="17">
                  <c:v>191.2329</c:v>
                </c:pt>
                <c:pt idx="18">
                  <c:v>211.77058</c:v>
                </c:pt>
                <c:pt idx="19">
                  <c:v>236.32065</c:v>
                </c:pt>
                <c:pt idx="20">
                  <c:v>243.1773</c:v>
                </c:pt>
                <c:pt idx="21">
                  <c:v>263.69817999999998</c:v>
                </c:pt>
                <c:pt idx="22">
                  <c:v>282.46242999999998</c:v>
                </c:pt>
                <c:pt idx="23">
                  <c:v>290.88326999999998</c:v>
                </c:pt>
                <c:pt idx="24">
                  <c:v>322.37277</c:v>
                </c:pt>
                <c:pt idx="25">
                  <c:v>361.21370000000002</c:v>
                </c:pt>
                <c:pt idx="26">
                  <c:v>376.84134</c:v>
                </c:pt>
                <c:pt idx="27">
                  <c:v>404.81308000000001</c:v>
                </c:pt>
                <c:pt idx="28">
                  <c:v>418.26727</c:v>
                </c:pt>
                <c:pt idx="29">
                  <c:v>434.6814</c:v>
                </c:pt>
                <c:pt idx="30">
                  <c:v>454.28992</c:v>
                </c:pt>
                <c:pt idx="31">
                  <c:v>466.36444</c:v>
                </c:pt>
                <c:pt idx="32">
                  <c:v>499.9769</c:v>
                </c:pt>
                <c:pt idx="33">
                  <c:v>520.58510000000001</c:v>
                </c:pt>
                <c:pt idx="34">
                  <c:v>546.18449999999996</c:v>
                </c:pt>
                <c:pt idx="35">
                  <c:v>571.59484999999995</c:v>
                </c:pt>
                <c:pt idx="36">
                  <c:v>593.64760000000001</c:v>
                </c:pt>
                <c:pt idx="37">
                  <c:v>639.16516000000001</c:v>
                </c:pt>
                <c:pt idx="38">
                  <c:v>674.71640000000002</c:v>
                </c:pt>
                <c:pt idx="39">
                  <c:v>729.32950000000005</c:v>
                </c:pt>
                <c:pt idx="40">
                  <c:v>790.01873999999998</c:v>
                </c:pt>
                <c:pt idx="41">
                  <c:v>841.32140000000004</c:v>
                </c:pt>
                <c:pt idx="42">
                  <c:v>913.18493999999998</c:v>
                </c:pt>
                <c:pt idx="43">
                  <c:v>976.65954999999997</c:v>
                </c:pt>
                <c:pt idx="44">
                  <c:v>1049.248</c:v>
                </c:pt>
                <c:pt idx="45">
                  <c:v>1175.8253</c:v>
                </c:pt>
                <c:pt idx="46">
                  <c:v>1235.6885</c:v>
                </c:pt>
                <c:pt idx="47">
                  <c:v>1340.7991</c:v>
                </c:pt>
                <c:pt idx="48">
                  <c:v>1447.8152</c:v>
                </c:pt>
                <c:pt idx="49">
                  <c:v>1569.6025</c:v>
                </c:pt>
                <c:pt idx="50">
                  <c:v>1696.5197000000001</c:v>
                </c:pt>
                <c:pt idx="51">
                  <c:v>1720.5377000000001</c:v>
                </c:pt>
                <c:pt idx="52">
                  <c:v>1817.4558</c:v>
                </c:pt>
                <c:pt idx="53">
                  <c:v>1964.74</c:v>
                </c:pt>
                <c:pt idx="54">
                  <c:v>2063.5725000000002</c:v>
                </c:pt>
                <c:pt idx="55">
                  <c:v>2181.6752999999999</c:v>
                </c:pt>
                <c:pt idx="56">
                  <c:v>2351.194</c:v>
                </c:pt>
                <c:pt idx="57">
                  <c:v>2414.3036999999999</c:v>
                </c:pt>
                <c:pt idx="58">
                  <c:v>2427.8613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8AA-4C97-8C5A-2BE1F683AD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2230304"/>
        <c:axId val="352232704"/>
      </c:areaChart>
      <c:dateAx>
        <c:axId val="352230304"/>
        <c:scaling>
          <c:orientation val="minMax"/>
          <c:max val="45291"/>
        </c:scaling>
        <c:delete val="0"/>
        <c:axPos val="b"/>
        <c:numFmt formatCode="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+mn-ea"/>
                <a:cs typeface="+mn-cs"/>
              </a:defRPr>
            </a:pPr>
            <a:endParaRPr lang="en-US"/>
          </a:p>
        </c:txPr>
        <c:crossAx val="352232704"/>
        <c:crosses val="autoZero"/>
        <c:auto val="0"/>
        <c:lblOffset val="100"/>
        <c:baseTimeUnit val="months"/>
        <c:majorUnit val="115"/>
        <c:majorTimeUnit val="months"/>
        <c:minorUnit val="5"/>
      </c:dateAx>
      <c:valAx>
        <c:axId val="352232704"/>
        <c:scaling>
          <c:orientation val="minMax"/>
          <c:max val="200000"/>
        </c:scaling>
        <c:delete val="0"/>
        <c:axPos val="l"/>
        <c:numFmt formatCode="#,##0,&quot;K&quot;\ &quot;TWh&quot;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+mn-ea"/>
                <a:cs typeface="+mn-cs"/>
              </a:defRPr>
            </a:pPr>
            <a:endParaRPr lang="en-US"/>
          </a:p>
        </c:txPr>
        <c:crossAx val="352230304"/>
        <c:crosses val="autoZero"/>
        <c:crossBetween val="midCat"/>
        <c:majorUnit val="40000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>
              <a:lumMod val="65000"/>
              <a:lumOff val="35000"/>
            </a:schemeClr>
          </a:solidFill>
          <a:latin typeface="Raleway" pitchFamily="2" charset="0"/>
        </a:defRPr>
      </a:pPr>
      <a:endParaRPr lang="en-US"/>
    </a:p>
  </c:txPr>
  <c:externalData r:id="rId4">
    <c:autoUpdate val="0"/>
  </c:externalData>
  <c:userShapes r:id="rId5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2132545931758529E-2"/>
          <c:y val="0.13177083333333334"/>
          <c:w val="0.89744261746693421"/>
          <c:h val="0.770625"/>
        </c:manualLayout>
      </c:layout>
      <c:areaChart>
        <c:grouping val="standard"/>
        <c:varyColors val="0"/>
        <c:ser>
          <c:idx val="2"/>
          <c:order val="2"/>
          <c:tx>
            <c:strRef>
              <c:f>'Exxon Outlook - Investment Need'!$D$1</c:f>
              <c:strCache>
                <c:ptCount val="1"/>
                <c:pt idx="0">
                  <c:v>Investment in existing fields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'Exxon Outlook - Investment Need'!$A$2:$A$42</c:f>
              <c:numCache>
                <c:formatCode>m/d/yyyy</c:formatCode>
                <c:ptCount val="41"/>
                <c:pt idx="0">
                  <c:v>40543</c:v>
                </c:pt>
                <c:pt idx="1">
                  <c:v>40908</c:v>
                </c:pt>
                <c:pt idx="2">
                  <c:v>41274</c:v>
                </c:pt>
                <c:pt idx="3">
                  <c:v>41639</c:v>
                </c:pt>
                <c:pt idx="4">
                  <c:v>42004</c:v>
                </c:pt>
                <c:pt idx="5">
                  <c:v>42369</c:v>
                </c:pt>
                <c:pt idx="6">
                  <c:v>42735</c:v>
                </c:pt>
                <c:pt idx="7">
                  <c:v>43100</c:v>
                </c:pt>
                <c:pt idx="8">
                  <c:v>43465</c:v>
                </c:pt>
                <c:pt idx="9">
                  <c:v>43830</c:v>
                </c:pt>
                <c:pt idx="10">
                  <c:v>44196</c:v>
                </c:pt>
                <c:pt idx="11">
                  <c:v>44561</c:v>
                </c:pt>
                <c:pt idx="12">
                  <c:v>44926</c:v>
                </c:pt>
                <c:pt idx="13">
                  <c:v>45291</c:v>
                </c:pt>
                <c:pt idx="14">
                  <c:v>45657</c:v>
                </c:pt>
                <c:pt idx="15">
                  <c:v>46022</c:v>
                </c:pt>
                <c:pt idx="16">
                  <c:v>46387</c:v>
                </c:pt>
                <c:pt idx="17">
                  <c:v>46752</c:v>
                </c:pt>
                <c:pt idx="18">
                  <c:v>47118</c:v>
                </c:pt>
                <c:pt idx="19">
                  <c:v>47483</c:v>
                </c:pt>
                <c:pt idx="20">
                  <c:v>47848</c:v>
                </c:pt>
                <c:pt idx="21">
                  <c:v>48213</c:v>
                </c:pt>
                <c:pt idx="22">
                  <c:v>48579</c:v>
                </c:pt>
                <c:pt idx="23">
                  <c:v>48944</c:v>
                </c:pt>
                <c:pt idx="24">
                  <c:v>49309</c:v>
                </c:pt>
                <c:pt idx="25">
                  <c:v>49674</c:v>
                </c:pt>
                <c:pt idx="26">
                  <c:v>50040</c:v>
                </c:pt>
                <c:pt idx="27">
                  <c:v>50405</c:v>
                </c:pt>
                <c:pt idx="28">
                  <c:v>50770</c:v>
                </c:pt>
                <c:pt idx="29">
                  <c:v>51135</c:v>
                </c:pt>
                <c:pt idx="30">
                  <c:v>51501</c:v>
                </c:pt>
                <c:pt idx="31">
                  <c:v>51866</c:v>
                </c:pt>
                <c:pt idx="32">
                  <c:v>52231</c:v>
                </c:pt>
                <c:pt idx="33">
                  <c:v>52596</c:v>
                </c:pt>
                <c:pt idx="34">
                  <c:v>52962</c:v>
                </c:pt>
                <c:pt idx="35">
                  <c:v>53327</c:v>
                </c:pt>
                <c:pt idx="36">
                  <c:v>53692</c:v>
                </c:pt>
                <c:pt idx="37">
                  <c:v>54057</c:v>
                </c:pt>
                <c:pt idx="38">
                  <c:v>54423</c:v>
                </c:pt>
                <c:pt idx="39">
                  <c:v>54788</c:v>
                </c:pt>
                <c:pt idx="40">
                  <c:v>55153</c:v>
                </c:pt>
              </c:numCache>
            </c:numRef>
          </c:cat>
          <c:val>
            <c:numRef>
              <c:f>'Exxon Outlook - Investment Need'!$D$2:$D$42</c:f>
              <c:numCache>
                <c:formatCode>General</c:formatCode>
                <c:ptCount val="41"/>
                <c:pt idx="14">
                  <c:v>100</c:v>
                </c:pt>
                <c:pt idx="15">
                  <c:v>96.042654641435021</c:v>
                </c:pt>
                <c:pt idx="16">
                  <c:v>92.241915105739594</c:v>
                </c:pt>
                <c:pt idx="17">
                  <c:v>88.59158395965116</c:v>
                </c:pt>
                <c:pt idx="18">
                  <c:v>85.085709023744712</c:v>
                </c:pt>
                <c:pt idx="19">
                  <c:v>81.718573666891444</c:v>
                </c:pt>
                <c:pt idx="20">
                  <c:v>78.48468748479921</c:v>
                </c:pt>
                <c:pt idx="21">
                  <c:v>75.378777347435275</c:v>
                </c:pt>
                <c:pt idx="22">
                  <c:v>72.39577880073351</c:v>
                </c:pt>
                <c:pt idx="23">
                  <c:v>69.530827808565718</c:v>
                </c:pt>
                <c:pt idx="24">
                  <c:v>66.779252821511633</c:v>
                </c:pt>
                <c:pt idx="25">
                  <c:v>64.136567159495172</c:v>
                </c:pt>
                <c:pt idx="26">
                  <c:v>61.598461695865979</c:v>
                </c:pt>
                <c:pt idx="27">
                  <c:v>59.160797830997197</c:v>
                </c:pt>
                <c:pt idx="28">
                  <c:v>56.819600743942217</c:v>
                </c:pt>
                <c:pt idx="29">
                  <c:v>54.571052911146666</c:v>
                </c:pt>
                <c:pt idx="30">
                  <c:v>52.411487881647368</c:v>
                </c:pt>
                <c:pt idx="31">
                  <c:v>50.33738429860815</c:v>
                </c:pt>
                <c:pt idx="32">
                  <c:v>48.345360157444162</c:v>
                </c:pt>
                <c:pt idx="33">
                  <c:v>46.432167291172021</c:v>
                </c:pt>
                <c:pt idx="34">
                  <c:v>44.594686073993699</c:v>
                </c:pt>
                <c:pt idx="35">
                  <c:v>42.82992033447789</c:v>
                </c:pt>
                <c:pt idx="36">
                  <c:v>41.134992470044352</c:v>
                </c:pt>
                <c:pt idx="37">
                  <c:v>39.507138754784997</c:v>
                </c:pt>
                <c:pt idx="38">
                  <c:v>37.943704832970688</c:v>
                </c:pt>
                <c:pt idx="39">
                  <c:v>36.442141390895529</c:v>
                </c:pt>
                <c:pt idx="40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3A-4E6E-AD2C-770DC1F61C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6915392"/>
        <c:axId val="1536930272"/>
      </c:areaChart>
      <c:areaChart>
        <c:grouping val="standard"/>
        <c:varyColors val="0"/>
        <c:ser>
          <c:idx val="1"/>
          <c:order val="1"/>
          <c:tx>
            <c:strRef>
              <c:f>'Exxon Outlook - Investment Need'!$C$1</c:f>
              <c:strCache>
                <c:ptCount val="1"/>
                <c:pt idx="0">
                  <c:v>Global oil supply with no investment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'Exxon Outlook - Investment Need'!$A$2:$A$42</c:f>
              <c:numCache>
                <c:formatCode>m/d/yyyy</c:formatCode>
                <c:ptCount val="41"/>
                <c:pt idx="0">
                  <c:v>40543</c:v>
                </c:pt>
                <c:pt idx="1">
                  <c:v>40908</c:v>
                </c:pt>
                <c:pt idx="2">
                  <c:v>41274</c:v>
                </c:pt>
                <c:pt idx="3">
                  <c:v>41639</c:v>
                </c:pt>
                <c:pt idx="4">
                  <c:v>42004</c:v>
                </c:pt>
                <c:pt idx="5">
                  <c:v>42369</c:v>
                </c:pt>
                <c:pt idx="6">
                  <c:v>42735</c:v>
                </c:pt>
                <c:pt idx="7">
                  <c:v>43100</c:v>
                </c:pt>
                <c:pt idx="8">
                  <c:v>43465</c:v>
                </c:pt>
                <c:pt idx="9">
                  <c:v>43830</c:v>
                </c:pt>
                <c:pt idx="10">
                  <c:v>44196</c:v>
                </c:pt>
                <c:pt idx="11">
                  <c:v>44561</c:v>
                </c:pt>
                <c:pt idx="12">
                  <c:v>44926</c:v>
                </c:pt>
                <c:pt idx="13">
                  <c:v>45291</c:v>
                </c:pt>
                <c:pt idx="14">
                  <c:v>45657</c:v>
                </c:pt>
                <c:pt idx="15">
                  <c:v>46022</c:v>
                </c:pt>
                <c:pt idx="16">
                  <c:v>46387</c:v>
                </c:pt>
                <c:pt idx="17">
                  <c:v>46752</c:v>
                </c:pt>
                <c:pt idx="18">
                  <c:v>47118</c:v>
                </c:pt>
                <c:pt idx="19">
                  <c:v>47483</c:v>
                </c:pt>
                <c:pt idx="20">
                  <c:v>47848</c:v>
                </c:pt>
                <c:pt idx="21">
                  <c:v>48213</c:v>
                </c:pt>
                <c:pt idx="22">
                  <c:v>48579</c:v>
                </c:pt>
                <c:pt idx="23">
                  <c:v>48944</c:v>
                </c:pt>
                <c:pt idx="24">
                  <c:v>49309</c:v>
                </c:pt>
                <c:pt idx="25">
                  <c:v>49674</c:v>
                </c:pt>
                <c:pt idx="26">
                  <c:v>50040</c:v>
                </c:pt>
                <c:pt idx="27">
                  <c:v>50405</c:v>
                </c:pt>
                <c:pt idx="28">
                  <c:v>50770</c:v>
                </c:pt>
                <c:pt idx="29">
                  <c:v>51135</c:v>
                </c:pt>
                <c:pt idx="30">
                  <c:v>51501</c:v>
                </c:pt>
                <c:pt idx="31">
                  <c:v>51866</c:v>
                </c:pt>
                <c:pt idx="32">
                  <c:v>52231</c:v>
                </c:pt>
                <c:pt idx="33">
                  <c:v>52596</c:v>
                </c:pt>
                <c:pt idx="34">
                  <c:v>52962</c:v>
                </c:pt>
                <c:pt idx="35">
                  <c:v>53327</c:v>
                </c:pt>
                <c:pt idx="36">
                  <c:v>53692</c:v>
                </c:pt>
                <c:pt idx="37">
                  <c:v>54057</c:v>
                </c:pt>
                <c:pt idx="38">
                  <c:v>54423</c:v>
                </c:pt>
                <c:pt idx="39">
                  <c:v>54788</c:v>
                </c:pt>
                <c:pt idx="40">
                  <c:v>55153</c:v>
                </c:pt>
              </c:numCache>
            </c:numRef>
          </c:cat>
          <c:val>
            <c:numRef>
              <c:f>'Exxon Outlook - Investment Need'!$C$2:$C$42</c:f>
              <c:numCache>
                <c:formatCode>General</c:formatCode>
                <c:ptCount val="41"/>
                <c:pt idx="0">
                  <c:v>80</c:v>
                </c:pt>
                <c:pt idx="1">
                  <c:v>82</c:v>
                </c:pt>
                <c:pt idx="2">
                  <c:v>83</c:v>
                </c:pt>
                <c:pt idx="3">
                  <c:v>84</c:v>
                </c:pt>
                <c:pt idx="4">
                  <c:v>86.5</c:v>
                </c:pt>
                <c:pt idx="5">
                  <c:v>89</c:v>
                </c:pt>
                <c:pt idx="6">
                  <c:v>91.5</c:v>
                </c:pt>
                <c:pt idx="7">
                  <c:v>94</c:v>
                </c:pt>
                <c:pt idx="8">
                  <c:v>96.5</c:v>
                </c:pt>
                <c:pt idx="9">
                  <c:v>99</c:v>
                </c:pt>
                <c:pt idx="10">
                  <c:v>83</c:v>
                </c:pt>
                <c:pt idx="11">
                  <c:v>95</c:v>
                </c:pt>
                <c:pt idx="12">
                  <c:v>97</c:v>
                </c:pt>
                <c:pt idx="13">
                  <c:v>99</c:v>
                </c:pt>
                <c:pt idx="14">
                  <c:v>100</c:v>
                </c:pt>
                <c:pt idx="15">
                  <c:v>81.818882300004361</c:v>
                </c:pt>
                <c:pt idx="16">
                  <c:v>66.943295008219664</c:v>
                </c:pt>
                <c:pt idx="17">
                  <c:v>54.772255750519939</c:v>
                </c:pt>
                <c:pt idx="18">
                  <c:v>44.814047465575278</c:v>
                </c:pt>
                <c:pt idx="19">
                  <c:v>36.666352749727125</c:v>
                </c:pt>
                <c:pt idx="20">
                  <c:v>30</c:v>
                </c:pt>
                <c:pt idx="21">
                  <c:v>28.396524679205729</c:v>
                </c:pt>
                <c:pt idx="22">
                  <c:v>26.878753795224668</c:v>
                </c:pt>
                <c:pt idx="23">
                  <c:v>25.442106516413066</c:v>
                </c:pt>
                <c:pt idx="24">
                  <c:v>24.082246852810151</c:v>
                </c:pt>
                <c:pt idx="25">
                  <c:v>22.795070569551598</c:v>
                </c:pt>
                <c:pt idx="26">
                  <c:v>21.576692799750273</c:v>
                </c:pt>
                <c:pt idx="27">
                  <c:v>20.423436319458308</c:v>
                </c:pt>
                <c:pt idx="28">
                  <c:v>19.331820449322816</c:v>
                </c:pt>
                <c:pt idx="29">
                  <c:v>18.298550549438978</c:v>
                </c:pt>
                <c:pt idx="30">
                  <c:v>17.320508075694583</c:v>
                </c:pt>
                <c:pt idx="31">
                  <c:v>16.394741167594781</c:v>
                </c:pt>
                <c:pt idx="32">
                  <c:v>15.518455739159844</c:v>
                </c:pt>
                <c:pt idx="33">
                  <c:v>14.689007046007143</c:v>
                </c:pt>
                <c:pt idx="34">
                  <c:v>13.903891703165623</c:v>
                </c:pt>
                <c:pt idx="35">
                  <c:v>13.160740129531547</c:v>
                </c:pt>
                <c:pt idx="36">
                  <c:v>12.457309396161859</c:v>
                </c:pt>
                <c:pt idx="37">
                  <c:v>11.791476456820389</c:v>
                </c:pt>
                <c:pt idx="38">
                  <c:v>11.161231740345784</c:v>
                </c:pt>
                <c:pt idx="39">
                  <c:v>10.564673085502111</c:v>
                </c:pt>
                <c:pt idx="4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3A-4E6E-AD2C-770DC1F61C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1116272"/>
        <c:axId val="951115792"/>
      </c:areaChart>
      <c:lineChart>
        <c:grouping val="standard"/>
        <c:varyColors val="0"/>
        <c:ser>
          <c:idx val="0"/>
          <c:order val="0"/>
          <c:tx>
            <c:strRef>
              <c:f>'Exxon Outlook - Investment Need'!$B$1</c:f>
              <c:strCache>
                <c:ptCount val="1"/>
                <c:pt idx="0">
                  <c:v>Million barrels per day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'Exxon Outlook - Investment Need'!$A$2:$A$42</c:f>
              <c:numCache>
                <c:formatCode>m/d/yyyy</c:formatCode>
                <c:ptCount val="41"/>
                <c:pt idx="0">
                  <c:v>40543</c:v>
                </c:pt>
                <c:pt idx="1">
                  <c:v>40908</c:v>
                </c:pt>
                <c:pt idx="2">
                  <c:v>41274</c:v>
                </c:pt>
                <c:pt idx="3">
                  <c:v>41639</c:v>
                </c:pt>
                <c:pt idx="4">
                  <c:v>42004</c:v>
                </c:pt>
                <c:pt idx="5">
                  <c:v>42369</c:v>
                </c:pt>
                <c:pt idx="6">
                  <c:v>42735</c:v>
                </c:pt>
                <c:pt idx="7">
                  <c:v>43100</c:v>
                </c:pt>
                <c:pt idx="8">
                  <c:v>43465</c:v>
                </c:pt>
                <c:pt idx="9">
                  <c:v>43830</c:v>
                </c:pt>
                <c:pt idx="10">
                  <c:v>44196</c:v>
                </c:pt>
                <c:pt idx="11">
                  <c:v>44561</c:v>
                </c:pt>
                <c:pt idx="12">
                  <c:v>44926</c:v>
                </c:pt>
                <c:pt idx="13">
                  <c:v>45291</c:v>
                </c:pt>
                <c:pt idx="14">
                  <c:v>45657</c:v>
                </c:pt>
                <c:pt idx="15">
                  <c:v>46022</c:v>
                </c:pt>
                <c:pt idx="16">
                  <c:v>46387</c:v>
                </c:pt>
                <c:pt idx="17">
                  <c:v>46752</c:v>
                </c:pt>
                <c:pt idx="18">
                  <c:v>47118</c:v>
                </c:pt>
                <c:pt idx="19">
                  <c:v>47483</c:v>
                </c:pt>
                <c:pt idx="20">
                  <c:v>47848</c:v>
                </c:pt>
                <c:pt idx="21">
                  <c:v>48213</c:v>
                </c:pt>
                <c:pt idx="22">
                  <c:v>48579</c:v>
                </c:pt>
                <c:pt idx="23">
                  <c:v>48944</c:v>
                </c:pt>
                <c:pt idx="24">
                  <c:v>49309</c:v>
                </c:pt>
                <c:pt idx="25">
                  <c:v>49674</c:v>
                </c:pt>
                <c:pt idx="26">
                  <c:v>50040</c:v>
                </c:pt>
                <c:pt idx="27">
                  <c:v>50405</c:v>
                </c:pt>
                <c:pt idx="28">
                  <c:v>50770</c:v>
                </c:pt>
                <c:pt idx="29">
                  <c:v>51135</c:v>
                </c:pt>
                <c:pt idx="30">
                  <c:v>51501</c:v>
                </c:pt>
                <c:pt idx="31">
                  <c:v>51866</c:v>
                </c:pt>
                <c:pt idx="32">
                  <c:v>52231</c:v>
                </c:pt>
                <c:pt idx="33">
                  <c:v>52596</c:v>
                </c:pt>
                <c:pt idx="34">
                  <c:v>52962</c:v>
                </c:pt>
                <c:pt idx="35">
                  <c:v>53327</c:v>
                </c:pt>
                <c:pt idx="36">
                  <c:v>53692</c:v>
                </c:pt>
                <c:pt idx="37">
                  <c:v>54057</c:v>
                </c:pt>
                <c:pt idx="38">
                  <c:v>54423</c:v>
                </c:pt>
                <c:pt idx="39">
                  <c:v>54788</c:v>
                </c:pt>
                <c:pt idx="40">
                  <c:v>55153</c:v>
                </c:pt>
              </c:numCache>
            </c:numRef>
          </c:cat>
          <c:val>
            <c:numRef>
              <c:f>'Exxon Outlook - Investment Need'!$B$2:$B$42</c:f>
              <c:numCache>
                <c:formatCode>General</c:formatCode>
                <c:ptCount val="41"/>
                <c:pt idx="0">
                  <c:v>80</c:v>
                </c:pt>
                <c:pt idx="1">
                  <c:v>82</c:v>
                </c:pt>
                <c:pt idx="2">
                  <c:v>83</c:v>
                </c:pt>
                <c:pt idx="3">
                  <c:v>84</c:v>
                </c:pt>
                <c:pt idx="4">
                  <c:v>86.5</c:v>
                </c:pt>
                <c:pt idx="5">
                  <c:v>89</c:v>
                </c:pt>
                <c:pt idx="6">
                  <c:v>91.5</c:v>
                </c:pt>
                <c:pt idx="7">
                  <c:v>94</c:v>
                </c:pt>
                <c:pt idx="8">
                  <c:v>96.5</c:v>
                </c:pt>
                <c:pt idx="9">
                  <c:v>99</c:v>
                </c:pt>
                <c:pt idx="10">
                  <c:v>83</c:v>
                </c:pt>
                <c:pt idx="11">
                  <c:v>95</c:v>
                </c:pt>
                <c:pt idx="12">
                  <c:v>97</c:v>
                </c:pt>
                <c:pt idx="13">
                  <c:v>99</c:v>
                </c:pt>
                <c:pt idx="14">
                  <c:v>100</c:v>
                </c:pt>
                <c:pt idx="15">
                  <c:v>100.36725033214292</c:v>
                </c:pt>
                <c:pt idx="16">
                  <c:v>100.73584939235042</c:v>
                </c:pt>
                <c:pt idx="17">
                  <c:v>101.10580213383081</c:v>
                </c:pt>
                <c:pt idx="18">
                  <c:v>101.47711352798305</c:v>
                </c:pt>
                <c:pt idx="19">
                  <c:v>101.84978856446361</c:v>
                </c:pt>
                <c:pt idx="20">
                  <c:v>102.22383225125346</c:v>
                </c:pt>
                <c:pt idx="21">
                  <c:v>102.59924961472539</c:v>
                </c:pt>
                <c:pt idx="22">
                  <c:v>102.97604569971161</c:v>
                </c:pt>
                <c:pt idx="23">
                  <c:v>103.35422556957143</c:v>
                </c:pt>
                <c:pt idx="24">
                  <c:v>103.73379430625941</c:v>
                </c:pt>
                <c:pt idx="25">
                  <c:v>104.11475701039359</c:v>
                </c:pt>
                <c:pt idx="26">
                  <c:v>104.49711880132405</c:v>
                </c:pt>
                <c:pt idx="27">
                  <c:v>104.88088481720169</c:v>
                </c:pt>
                <c:pt idx="28">
                  <c:v>105.26606021504729</c:v>
                </c:pt>
                <c:pt idx="29">
                  <c:v>105.65265017082081</c:v>
                </c:pt>
                <c:pt idx="30">
                  <c:v>106.04065987949093</c:v>
                </c:pt>
                <c:pt idx="31">
                  <c:v>106.4300945551049</c:v>
                </c:pt>
                <c:pt idx="32">
                  <c:v>106.82095943085854</c:v>
                </c:pt>
                <c:pt idx="33">
                  <c:v>107.2132597591666</c:v>
                </c:pt>
                <c:pt idx="34">
                  <c:v>107.60700081173339</c:v>
                </c:pt>
                <c:pt idx="35">
                  <c:v>108.00218787962351</c:v>
                </c:pt>
                <c:pt idx="36">
                  <c:v>108.39882627333303</c:v>
                </c:pt>
                <c:pt idx="37">
                  <c:v>108.79692132286085</c:v>
                </c:pt>
                <c:pt idx="38">
                  <c:v>109.19647837778032</c:v>
                </c:pt>
                <c:pt idx="39">
                  <c:v>109.59750280731109</c:v>
                </c:pt>
                <c:pt idx="40">
                  <c:v>110.00000000039127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83A-4E6E-AD2C-770DC1F61C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36915392"/>
        <c:axId val="1536930272"/>
      </c:lineChart>
      <c:dateAx>
        <c:axId val="1536915392"/>
        <c:scaling>
          <c:orientation val="minMax"/>
        </c:scaling>
        <c:delete val="0"/>
        <c:axPos val="b"/>
        <c:numFmt formatCode="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+mn-ea"/>
                <a:cs typeface="+mn-cs"/>
              </a:defRPr>
            </a:pPr>
            <a:endParaRPr lang="en-US"/>
          </a:p>
        </c:txPr>
        <c:crossAx val="1536930272"/>
        <c:crosses val="autoZero"/>
        <c:auto val="1"/>
        <c:lblOffset val="100"/>
        <c:baseTimeUnit val="years"/>
        <c:majorUnit val="10"/>
        <c:majorTimeUnit val="years"/>
      </c:dateAx>
      <c:valAx>
        <c:axId val="1536930272"/>
        <c:scaling>
          <c:orientation val="minMax"/>
          <c:max val="125"/>
          <c:min val="0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r>
                  <a:rPr lang="en-US"/>
                  <a:t>Million barrels/day</a:t>
                </a:r>
              </a:p>
            </c:rich>
          </c:tx>
          <c:layout>
            <c:manualLayout>
              <c:xMode val="edge"/>
              <c:yMode val="edge"/>
              <c:x val="1.7973856209150325E-2"/>
              <c:y val="2.560750218722659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lt1">
                <a:shade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+mn-ea"/>
                <a:cs typeface="+mn-cs"/>
              </a:defRPr>
            </a:pPr>
            <a:endParaRPr lang="en-US"/>
          </a:p>
        </c:txPr>
        <c:crossAx val="1536915392"/>
        <c:crosses val="autoZero"/>
        <c:crossBetween val="midCat"/>
        <c:majorUnit val="25"/>
      </c:valAx>
      <c:valAx>
        <c:axId val="951115792"/>
        <c:scaling>
          <c:orientation val="minMax"/>
          <c:max val="125"/>
          <c:min val="0"/>
        </c:scaling>
        <c:delete val="1"/>
        <c:axPos val="r"/>
        <c:numFmt formatCode="General" sourceLinked="1"/>
        <c:majorTickMark val="out"/>
        <c:minorTickMark val="none"/>
        <c:tickLblPos val="nextTo"/>
        <c:crossAx val="951116272"/>
        <c:crosses val="max"/>
        <c:crossBetween val="between"/>
        <c:majorUnit val="25"/>
      </c:valAx>
      <c:dateAx>
        <c:axId val="951116272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951115792"/>
        <c:crosses val="autoZero"/>
        <c:auto val="1"/>
        <c:lblOffset val="100"/>
        <c:baseTimeUnit val="years"/>
      </c:date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Raleway" pitchFamily="2" charset="0"/>
        </a:defRPr>
      </a:pPr>
      <a:endParaRPr lang="en-US"/>
    </a:p>
  </c:txPr>
  <c:externalData r:id="rId4">
    <c:autoUpdate val="0"/>
  </c:externalData>
  <c:userShapes r:id="rId5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r>
              <a:rPr lang="en-US" b="1"/>
              <a:t>Energy Density </a:t>
            </a:r>
            <a:br>
              <a:rPr lang="en-US"/>
            </a:br>
            <a:r>
              <a:rPr lang="en-US" sz="1200"/>
              <a:t>(Megajoules/kg)</a:t>
            </a:r>
          </a:p>
        </c:rich>
      </c:tx>
      <c:layout>
        <c:manualLayout>
          <c:xMode val="edge"/>
          <c:yMode val="edge"/>
          <c:x val="0.36113888886126033"/>
          <c:y val="9.881649737533268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aleway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490143788202534"/>
          <c:y val="0.18542326762055208"/>
          <c:w val="0.86045560713661384"/>
          <c:h val="0.630034348802539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Energy Density (Megajoules/kg)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>
                  <a:lumMod val="75000"/>
                  <a:lumOff val="2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151-445B-A663-4CBEF2FB7C36}"/>
              </c:ext>
            </c:extLst>
          </c:dPt>
          <c:dLbls>
            <c:dLbl>
              <c:idx val="6"/>
              <c:layout>
                <c:manualLayout>
                  <c:x val="0"/>
                  <c:y val="-1.48224746062999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Raleway" pitchFamily="2" charset="0"/>
                      <a:ea typeface="Roboto" panose="02000000000000000000" pitchFamily="2" charset="0"/>
                      <a:cs typeface="Roboto" panose="02000000000000000000" pitchFamily="2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51-445B-A663-4CBEF2FB7C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Sheet1!$B$3:$B$9</c:f>
              <c:strCache>
                <c:ptCount val="7"/>
                <c:pt idx="0">
                  <c:v>Firewood</c:v>
                </c:pt>
                <c:pt idx="1">
                  <c:v>Coal</c:v>
                </c:pt>
                <c:pt idx="2">
                  <c:v>Crude Oil</c:v>
                </c:pt>
                <c:pt idx="3">
                  <c:v>Diesel</c:v>
                </c:pt>
                <c:pt idx="4">
                  <c:v>Gasoline</c:v>
                </c:pt>
                <c:pt idx="5">
                  <c:v>Natural Gas</c:v>
                </c:pt>
                <c:pt idx="6">
                  <c:v>Uranium</c:v>
                </c:pt>
              </c:strCache>
            </c:strRef>
          </c:cat>
          <c:val>
            <c:numRef>
              <c:f>Sheet1!$C$3:$C$9</c:f>
              <c:numCache>
                <c:formatCode>General</c:formatCode>
                <c:ptCount val="7"/>
                <c:pt idx="0">
                  <c:v>16</c:v>
                </c:pt>
                <c:pt idx="1">
                  <c:v>24</c:v>
                </c:pt>
                <c:pt idx="2">
                  <c:v>44</c:v>
                </c:pt>
                <c:pt idx="3">
                  <c:v>45</c:v>
                </c:pt>
                <c:pt idx="4">
                  <c:v>46</c:v>
                </c:pt>
                <c:pt idx="5">
                  <c:v>55</c:v>
                </c:pt>
                <c:pt idx="6" formatCode="_(* #,##0_);_(* \(#,##0\);_(* &quot;-&quot;??_);_(@_)">
                  <c:v>3900000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51-445B-A663-4CBEF2FB7C3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187534863"/>
        <c:axId val="1187533903"/>
      </c:barChart>
      <c:catAx>
        <c:axId val="118753486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1187533903"/>
        <c:crosses val="autoZero"/>
        <c:auto val="1"/>
        <c:lblAlgn val="ctr"/>
        <c:lblOffset val="100"/>
        <c:noMultiLvlLbl val="0"/>
      </c:catAx>
      <c:valAx>
        <c:axId val="1187533903"/>
        <c:scaling>
          <c:logBase val="10"/>
          <c:orientation val="minMax"/>
          <c:max val="10000000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 algn="r"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Raleway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r>
                  <a:rPr lang="en-US" b="1"/>
                  <a:t>Log Scale</a:t>
                </a:r>
              </a:p>
            </c:rich>
          </c:tx>
          <c:layout>
            <c:manualLayout>
              <c:xMode val="edge"/>
              <c:yMode val="edge"/>
              <c:x val="1.6666666666666666E-2"/>
              <c:y val="7.042140565762612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 algn="r"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11875348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Raleway" pitchFamily="2" charset="0"/>
          <a:ea typeface="Roboto" panose="02000000000000000000" pitchFamily="2" charset="0"/>
          <a:cs typeface="Roboto" panose="02000000000000000000" pitchFamily="2" charset="0"/>
        </a:defRPr>
      </a:pPr>
      <a:endParaRPr lang="en-US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933333333333333E-2"/>
          <c:y val="4.7797462817147855E-2"/>
          <c:w val="0.88844444444444448"/>
          <c:h val="0.84091301087364079"/>
        </c:manualLayout>
      </c:layout>
      <c:scatterChart>
        <c:scatterStyle val="lineMarker"/>
        <c:varyColors val="0"/>
        <c:ser>
          <c:idx val="1"/>
          <c:order val="0"/>
          <c:tx>
            <c:strRef>
              <c:f>Mar_24_2025!$A$3</c:f>
              <c:strCache>
                <c:ptCount val="1"/>
                <c:pt idx="0">
                  <c:v>Current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4"/>
            <c:spPr>
              <a:solidFill>
                <a:schemeClr val="accent1"/>
              </a:solidFill>
              <a:ln w="19050">
                <a:solidFill>
                  <a:srgbClr val="04F069"/>
                </a:solidFill>
              </a:ln>
              <a:effectLst/>
            </c:spPr>
          </c:marker>
          <c:xVal>
            <c:strRef>
              <c:f>Mar_24_2025!$B$1:$D$1</c:f>
              <c:strCache>
                <c:ptCount val="3"/>
                <c:pt idx="0">
                  <c:v>Energy</c:v>
                </c:pt>
                <c:pt idx="1">
                  <c:v>Technology</c:v>
                </c:pt>
                <c:pt idx="2">
                  <c:v>S&amp;P 500</c:v>
                </c:pt>
              </c:strCache>
            </c:strRef>
          </c:xVal>
          <c:yVal>
            <c:numRef>
              <c:f>Mar_24_2025!$B$3:$D$3</c:f>
              <c:numCache>
                <c:formatCode>General</c:formatCode>
                <c:ptCount val="3"/>
                <c:pt idx="0">
                  <c:v>16.79</c:v>
                </c:pt>
                <c:pt idx="1">
                  <c:v>35.68</c:v>
                </c:pt>
                <c:pt idx="2">
                  <c:v>26.02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53E-4B75-9657-B5C6EFC10A10}"/>
            </c:ext>
          </c:extLst>
        </c:ser>
        <c:ser>
          <c:idx val="2"/>
          <c:order val="1"/>
          <c:tx>
            <c:strRef>
              <c:f>Mar_24_2025!$A$4</c:f>
              <c:strCache>
                <c:ptCount val="1"/>
                <c:pt idx="0">
                  <c:v>20-year Average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4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xVal>
            <c:strRef>
              <c:f>Mar_24_2025!$B$1:$D$1</c:f>
              <c:strCache>
                <c:ptCount val="3"/>
                <c:pt idx="0">
                  <c:v>Energy</c:v>
                </c:pt>
                <c:pt idx="1">
                  <c:v>Technology</c:v>
                </c:pt>
                <c:pt idx="2">
                  <c:v>S&amp;P 500</c:v>
                </c:pt>
              </c:strCache>
            </c:strRef>
          </c:xVal>
          <c:yVal>
            <c:numRef>
              <c:f>Mar_24_2025!$B$4:$D$4</c:f>
              <c:numCache>
                <c:formatCode>General</c:formatCode>
                <c:ptCount val="3"/>
                <c:pt idx="0">
                  <c:v>14.23</c:v>
                </c:pt>
                <c:pt idx="1">
                  <c:v>18.37</c:v>
                </c:pt>
                <c:pt idx="2">
                  <c:v>16.239999999999998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53E-4B75-9657-B5C6EFC10A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2499120"/>
        <c:axId val="1102499600"/>
      </c:scatterChart>
      <c:valAx>
        <c:axId val="1102499120"/>
        <c:scaling>
          <c:orientation val="minMax"/>
          <c:min val="0.5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pPr>
            <a:endParaRPr lang="en-US"/>
          </a:p>
        </c:txPr>
        <c:crossAx val="1102499600"/>
        <c:crosses val="autoZero"/>
        <c:crossBetween val="midCat"/>
      </c:valAx>
      <c:valAx>
        <c:axId val="11024996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FFFFFF">
                <a:lumMod val="85000"/>
              </a:srgb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+mn-ea"/>
                <a:cs typeface="+mn-cs"/>
              </a:defRPr>
            </a:pPr>
            <a:endParaRPr lang="en-US"/>
          </a:p>
        </c:txPr>
        <c:crossAx val="1102499120"/>
        <c:crosses val="autoZero"/>
        <c:crossBetween val="midCat"/>
      </c:valAx>
      <c:spPr>
        <a:noFill/>
        <a:ln>
          <a:solidFill>
            <a:srgbClr val="FFFFFF">
              <a:lumMod val="85000"/>
              <a:alpha val="0"/>
            </a:srgb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latin typeface="Raleway" pitchFamily="2" charset="0"/>
        </a:defRPr>
      </a:pPr>
      <a:endParaRPr lang="en-U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9231607412709774"/>
          <c:y val="9.2957419102222147E-2"/>
          <c:w val="0.60101010101010099"/>
          <c:h val="0.8661714241589060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823-44A6-9AD8-141DF31CB9A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823-44A6-9AD8-141DF31CB9A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823-44A6-9AD8-141DF31CB9AC}"/>
              </c:ext>
            </c:extLst>
          </c:dPt>
          <c:dLbls>
            <c:dLbl>
              <c:idx val="1"/>
              <c:layout>
                <c:manualLayout>
                  <c:x val="-9.5555555555555602E-2"/>
                  <c:y val="-5.85675574469341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823-44A6-9AD8-141DF31CB9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Raleway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Charts!$B$70:$E$70</c:f>
              <c:strCache>
                <c:ptCount val="4"/>
                <c:pt idx="0">
                  <c:v>Operating</c:v>
                </c:pt>
                <c:pt idx="1">
                  <c:v>Under Construction</c:v>
                </c:pt>
                <c:pt idx="2">
                  <c:v>Planned</c:v>
                </c:pt>
                <c:pt idx="3">
                  <c:v>Proposed</c:v>
                </c:pt>
              </c:strCache>
            </c:strRef>
          </c:cat>
          <c:val>
            <c:numRef>
              <c:f>Charts!$B$81:$E$81</c:f>
              <c:numCache>
                <c:formatCode>General</c:formatCode>
                <c:ptCount val="4"/>
                <c:pt idx="0">
                  <c:v>362</c:v>
                </c:pt>
                <c:pt idx="1">
                  <c:v>48</c:v>
                </c:pt>
                <c:pt idx="2">
                  <c:v>96</c:v>
                </c:pt>
                <c:pt idx="3">
                  <c:v>268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823-44A6-9AD8-141DF31CB9A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932857375"/>
        <c:axId val="932828095"/>
      </c:barChart>
      <c:catAx>
        <c:axId val="932857375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932828095"/>
        <c:crosses val="autoZero"/>
        <c:auto val="1"/>
        <c:lblAlgn val="ctr"/>
        <c:lblOffset val="100"/>
        <c:noMultiLvlLbl val="0"/>
      </c:catAx>
      <c:valAx>
        <c:axId val="93282809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32857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latin typeface="Raleway" pitchFamily="2" charset="0"/>
          <a:ea typeface="Roboto" panose="02000000000000000000" pitchFamily="2" charset="0"/>
          <a:cs typeface="Roboto" panose="02000000000000000000" pitchFamily="2" charset="0"/>
        </a:defRPr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9231607412709774"/>
          <c:y val="9.2957419102222147E-2"/>
          <c:w val="0.60101010101010099"/>
          <c:h val="0.8661714241589060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FAE-416B-9406-6EE823F1E9D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FAE-416B-9406-6EE823F1E9D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FAE-416B-9406-6EE823F1E9D9}"/>
              </c:ext>
            </c:extLst>
          </c:dPt>
          <c:dLbls>
            <c:dLbl>
              <c:idx val="1"/>
              <c:layout>
                <c:manualLayout>
                  <c:x val="-9.5555555555555602E-2"/>
                  <c:y val="-5.85675574469341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FAE-416B-9406-6EE823F1E9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Raleway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Charts!$B$70:$E$70</c:f>
              <c:strCache>
                <c:ptCount val="4"/>
                <c:pt idx="0">
                  <c:v>Operating</c:v>
                </c:pt>
                <c:pt idx="1">
                  <c:v>Under Construction</c:v>
                </c:pt>
                <c:pt idx="2">
                  <c:v>Planned</c:v>
                </c:pt>
                <c:pt idx="3">
                  <c:v>Proposed</c:v>
                </c:pt>
              </c:strCache>
            </c:strRef>
          </c:cat>
          <c:val>
            <c:numRef>
              <c:f>Charts!$B$81:$E$81</c:f>
              <c:numCache>
                <c:formatCode>General</c:formatCode>
                <c:ptCount val="4"/>
                <c:pt idx="0">
                  <c:v>362</c:v>
                </c:pt>
                <c:pt idx="1">
                  <c:v>48</c:v>
                </c:pt>
                <c:pt idx="2">
                  <c:v>96</c:v>
                </c:pt>
                <c:pt idx="3">
                  <c:v>268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FAE-416B-9406-6EE823F1E9D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932857375"/>
        <c:axId val="932828095"/>
      </c:barChart>
      <c:catAx>
        <c:axId val="932857375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932828095"/>
        <c:crosses val="autoZero"/>
        <c:auto val="1"/>
        <c:lblAlgn val="ctr"/>
        <c:lblOffset val="100"/>
        <c:noMultiLvlLbl val="0"/>
      </c:catAx>
      <c:valAx>
        <c:axId val="93282809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32857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latin typeface="Raleway" pitchFamily="2" charset="0"/>
          <a:ea typeface="Roboto" panose="02000000000000000000" pitchFamily="2" charset="0"/>
          <a:cs typeface="Roboto" panose="02000000000000000000" pitchFamily="2" charset="0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6298942624709824E-2"/>
          <c:y val="0.14579250510352873"/>
          <c:w val="0.85440849411810615"/>
          <c:h val="0.74714676290463689"/>
        </c:manualLayout>
      </c:layout>
      <c:lineChart>
        <c:grouping val="standard"/>
        <c:varyColors val="0"/>
        <c:ser>
          <c:idx val="0"/>
          <c:order val="0"/>
          <c:tx>
            <c:strRef>
              <c:f>'calc lined-up'!$B$2</c:f>
              <c:strCache>
                <c:ptCount val="1"/>
                <c:pt idx="0">
                  <c:v>Gold + Oil</c:v>
                </c:pt>
              </c:strCache>
            </c:strRef>
          </c:tx>
          <c:spPr>
            <a:ln w="28575" cap="rnd">
              <a:gradFill>
                <a:gsLst>
                  <a:gs pos="30000">
                    <a:srgbClr val="DAA520">
                      <a:alpha val="39928"/>
                    </a:srgbClr>
                  </a:gs>
                  <a:gs pos="38000">
                    <a:srgbClr val="DAA520"/>
                  </a:gs>
                  <a:gs pos="83000">
                    <a:srgbClr val="DAA520"/>
                  </a:gs>
                  <a:gs pos="100000">
                    <a:srgbClr val="DAA520"/>
                  </a:gs>
                </a:gsLst>
                <a:lin ang="10800000" scaled="0"/>
              </a:gradFill>
              <a:round/>
            </a:ln>
            <a:effectLst/>
          </c:spPr>
          <c:marker>
            <c:symbol val="none"/>
          </c:marker>
          <c:dLbls>
            <c:dLbl>
              <c:idx val="131"/>
              <c:layout>
                <c:manualLayout>
                  <c:x val="-2.7160104986877183E-3"/>
                  <c:y val="6.80832175389840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C0B-49F3-889C-1D9CE8BF9B0E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lined-up'!$A$3:$A$666</c:f>
              <c:numCache>
                <c:formatCode>m/d/yyyy</c:formatCode>
                <c:ptCount val="664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  <c:pt idx="655">
                  <c:v>45504</c:v>
                </c:pt>
                <c:pt idx="656">
                  <c:v>45535</c:v>
                </c:pt>
                <c:pt idx="657">
                  <c:v>45565</c:v>
                </c:pt>
                <c:pt idx="658">
                  <c:v>45596</c:v>
                </c:pt>
                <c:pt idx="659">
                  <c:v>45626</c:v>
                </c:pt>
                <c:pt idx="660">
                  <c:v>45657</c:v>
                </c:pt>
                <c:pt idx="661">
                  <c:v>45688</c:v>
                </c:pt>
                <c:pt idx="662">
                  <c:v>45716</c:v>
                </c:pt>
                <c:pt idx="663">
                  <c:v>45737</c:v>
                </c:pt>
              </c:numCache>
            </c:numRef>
          </c:cat>
          <c:val>
            <c:numRef>
              <c:f>'calc lined-up'!$B$3:$B$651</c:f>
              <c:numCache>
                <c:formatCode>0%</c:formatCode>
                <c:ptCount val="649"/>
                <c:pt idx="1">
                  <c:v>-3.2698322433892812E-3</c:v>
                </c:pt>
                <c:pt idx="2">
                  <c:v>-2.558999147000196E-3</c:v>
                </c:pt>
                <c:pt idx="3">
                  <c:v>-1.1373329542221922E-3</c:v>
                </c:pt>
                <c:pt idx="4">
                  <c:v>6.3974978675007677E-3</c:v>
                </c:pt>
                <c:pt idx="5">
                  <c:v>1.1088996303667997E-2</c:v>
                </c:pt>
                <c:pt idx="6">
                  <c:v>3.8384987205004606E-3</c:v>
                </c:pt>
                <c:pt idx="7">
                  <c:v>2.1324992891669226E-3</c:v>
                </c:pt>
                <c:pt idx="8">
                  <c:v>2.9854990048336916E-3</c:v>
                </c:pt>
                <c:pt idx="9">
                  <c:v>1.4500995166334962E-2</c:v>
                </c:pt>
                <c:pt idx="10">
                  <c:v>3.3409155530281565E-2</c:v>
                </c:pt>
                <c:pt idx="11">
                  <c:v>3.2271822576059095E-2</c:v>
                </c:pt>
                <c:pt idx="12">
                  <c:v>3.2271822576059095E-2</c:v>
                </c:pt>
                <c:pt idx="13">
                  <c:v>3.8384987205004273E-2</c:v>
                </c:pt>
                <c:pt idx="14">
                  <c:v>0.15630903863772794</c:v>
                </c:pt>
                <c:pt idx="15">
                  <c:v>0.15815720468833916</c:v>
                </c:pt>
                <c:pt idx="16">
                  <c:v>0.16014753735822818</c:v>
                </c:pt>
                <c:pt idx="17">
                  <c:v>0.18161469686917497</c:v>
                </c:pt>
                <c:pt idx="18">
                  <c:v>0.20619925441506315</c:v>
                </c:pt>
                <c:pt idx="19">
                  <c:v>0.2182834170536756</c:v>
                </c:pt>
                <c:pt idx="20">
                  <c:v>0.24358907528512275</c:v>
                </c:pt>
                <c:pt idx="21">
                  <c:v>0.23349524531639954</c:v>
                </c:pt>
                <c:pt idx="22">
                  <c:v>0.24031924304173358</c:v>
                </c:pt>
                <c:pt idx="23">
                  <c:v>0.24543724133573408</c:v>
                </c:pt>
                <c:pt idx="24">
                  <c:v>0.25425157173095725</c:v>
                </c:pt>
                <c:pt idx="25">
                  <c:v>0.33930117208479427</c:v>
                </c:pt>
                <c:pt idx="26">
                  <c:v>0.37498499352352033</c:v>
                </c:pt>
                <c:pt idx="27">
                  <c:v>0.37598015985846489</c:v>
                </c:pt>
                <c:pt idx="28">
                  <c:v>0.38593182320791053</c:v>
                </c:pt>
                <c:pt idx="29">
                  <c:v>0.46540296338419695</c:v>
                </c:pt>
                <c:pt idx="30">
                  <c:v>0.5716014279847087</c:v>
                </c:pt>
                <c:pt idx="31">
                  <c:v>0.6224970776861587</c:v>
                </c:pt>
                <c:pt idx="32">
                  <c:v>0.64183173790793846</c:v>
                </c:pt>
                <c:pt idx="33">
                  <c:v>0.61965374530060269</c:v>
                </c:pt>
                <c:pt idx="34">
                  <c:v>0.61098158152465731</c:v>
                </c:pt>
                <c:pt idx="35">
                  <c:v>0.58325909076548754</c:v>
                </c:pt>
                <c:pt idx="36">
                  <c:v>0.5974757526932668</c:v>
                </c:pt>
                <c:pt idx="37">
                  <c:v>0.64551780241999079</c:v>
                </c:pt>
                <c:pt idx="38">
                  <c:v>0.77432075948567169</c:v>
                </c:pt>
                <c:pt idx="39">
                  <c:v>0.91890421129118771</c:v>
                </c:pt>
                <c:pt idx="40">
                  <c:v>1.0477190155751419</c:v>
                </c:pt>
                <c:pt idx="41">
                  <c:v>1.210641961267493</c:v>
                </c:pt>
                <c:pt idx="42">
                  <c:v>1.5132609863204107</c:v>
                </c:pt>
                <c:pt idx="43">
                  <c:v>1.5278607083056888</c:v>
                </c:pt>
                <c:pt idx="44">
                  <c:v>1.3705486051875011</c:v>
                </c:pt>
                <c:pt idx="45">
                  <c:v>1.3166674564812173</c:v>
                </c:pt>
                <c:pt idx="46">
                  <c:v>1.8450257479543795</c:v>
                </c:pt>
                <c:pt idx="47">
                  <c:v>1.7869127728809266</c:v>
                </c:pt>
                <c:pt idx="48">
                  <c:v>1.917202160932612</c:v>
                </c:pt>
                <c:pt idx="49">
                  <c:v>4.0727616655609253</c:v>
                </c:pt>
                <c:pt idx="50">
                  <c:v>4.371880232521403</c:v>
                </c:pt>
                <c:pt idx="51">
                  <c:v>4.63048131298771</c:v>
                </c:pt>
                <c:pt idx="52">
                  <c:v>4.6847889615518268</c:v>
                </c:pt>
                <c:pt idx="53">
                  <c:v>4.5572655040596466</c:v>
                </c:pt>
                <c:pt idx="54">
                  <c:v>4.4268987141819096</c:v>
                </c:pt>
                <c:pt idx="55">
                  <c:v>4.2688094335450026</c:v>
                </c:pt>
                <c:pt idx="56">
                  <c:v>4.4345757116229105</c:v>
                </c:pt>
                <c:pt idx="57">
                  <c:v>4.3937738918901834</c:v>
                </c:pt>
                <c:pt idx="58">
                  <c:v>4.4934326920039158</c:v>
                </c:pt>
                <c:pt idx="59">
                  <c:v>4.7075988058003961</c:v>
                </c:pt>
                <c:pt idx="60">
                  <c:v>4.7387332954222332</c:v>
                </c:pt>
                <c:pt idx="61">
                  <c:v>4.6242891669036101</c:v>
                </c:pt>
                <c:pt idx="62">
                  <c:v>4.7088783053738972</c:v>
                </c:pt>
                <c:pt idx="63">
                  <c:v>4.6578404890531688</c:v>
                </c:pt>
                <c:pt idx="64">
                  <c:v>4.4991825419391516</c:v>
                </c:pt>
                <c:pt idx="65">
                  <c:v>4.4991825419391516</c:v>
                </c:pt>
                <c:pt idx="66">
                  <c:v>4.488520045493317</c:v>
                </c:pt>
                <c:pt idx="67">
                  <c:v>4.4949175433608168</c:v>
                </c:pt>
                <c:pt idx="68">
                  <c:v>4.3968225760591402</c:v>
                </c:pt>
                <c:pt idx="69">
                  <c:v>4.1331034972988334</c:v>
                </c:pt>
                <c:pt idx="70">
                  <c:v>4.4704498783685587</c:v>
                </c:pt>
                <c:pt idx="71">
                  <c:v>4.402920734211607</c:v>
                </c:pt>
                <c:pt idx="72">
                  <c:v>4.4327757242599439</c:v>
                </c:pt>
                <c:pt idx="73">
                  <c:v>4.260754114933814</c:v>
                </c:pt>
                <c:pt idx="74">
                  <c:v>4.3197532619340979</c:v>
                </c:pt>
                <c:pt idx="75">
                  <c:v>4.2813682747290942</c:v>
                </c:pt>
                <c:pt idx="76">
                  <c:v>4.2643082804157588</c:v>
                </c:pt>
                <c:pt idx="77">
                  <c:v>4.2230799608251983</c:v>
                </c:pt>
                <c:pt idx="78">
                  <c:v>4.1989116355479741</c:v>
                </c:pt>
                <c:pt idx="79">
                  <c:v>4.0382633557640668</c:v>
                </c:pt>
                <c:pt idx="80">
                  <c:v>3.9174217293779425</c:v>
                </c:pt>
                <c:pt idx="81">
                  <c:v>4.088021672511295</c:v>
                </c:pt>
                <c:pt idx="82">
                  <c:v>4.1896708052949174</c:v>
                </c:pt>
                <c:pt idx="83">
                  <c:v>4.2906091049821509</c:v>
                </c:pt>
                <c:pt idx="84">
                  <c:v>4.3510299181752128</c:v>
                </c:pt>
                <c:pt idx="85">
                  <c:v>4.4919754841563204</c:v>
                </c:pt>
                <c:pt idx="86">
                  <c:v>4.6405396013016151</c:v>
                </c:pt>
                <c:pt idx="87">
                  <c:v>4.7279720721574581</c:v>
                </c:pt>
                <c:pt idx="88">
                  <c:v>4.704514579976621</c:v>
                </c:pt>
                <c:pt idx="89">
                  <c:v>4.6433829336871701</c:v>
                </c:pt>
                <c:pt idx="90">
                  <c:v>4.6440937667835591</c:v>
                </c:pt>
                <c:pt idx="91">
                  <c:v>4.8430654282374501</c:v>
                </c:pt>
                <c:pt idx="92">
                  <c:v>4.8700770859002303</c:v>
                </c:pt>
                <c:pt idx="93">
                  <c:v>4.9845212144188542</c:v>
                </c:pt>
                <c:pt idx="94">
                  <c:v>5.0904353457808096</c:v>
                </c:pt>
                <c:pt idx="95">
                  <c:v>5.0698211859855302</c:v>
                </c:pt>
                <c:pt idx="96">
                  <c:v>5.1394828294316488</c:v>
                </c:pt>
                <c:pt idx="97">
                  <c:v>5.2930227782516663</c:v>
                </c:pt>
                <c:pt idx="98">
                  <c:v>5.3854310807822312</c:v>
                </c:pt>
                <c:pt idx="99">
                  <c:v>5.3761902505291754</c:v>
                </c:pt>
                <c:pt idx="100">
                  <c:v>5.2233611348055469</c:v>
                </c:pt>
                <c:pt idx="101">
                  <c:v>5.4124427384450122</c:v>
                </c:pt>
                <c:pt idx="102">
                  <c:v>5.3968044103244548</c:v>
                </c:pt>
                <c:pt idx="103">
                  <c:v>5.6413309954822601</c:v>
                </c:pt>
                <c:pt idx="104">
                  <c:v>5.761461788771995</c:v>
                </c:pt>
                <c:pt idx="105">
                  <c:v>5.8808817489653418</c:v>
                </c:pt>
                <c:pt idx="106">
                  <c:v>6.2434066281237151</c:v>
                </c:pt>
                <c:pt idx="107">
                  <c:v>5.5439468612769707</c:v>
                </c:pt>
                <c:pt idx="108">
                  <c:v>6.0074100401225774</c:v>
                </c:pt>
                <c:pt idx="109">
                  <c:v>6.3057672258553676</c:v>
                </c:pt>
                <c:pt idx="110">
                  <c:v>6.5559804757842839</c:v>
                </c:pt>
                <c:pt idx="111">
                  <c:v>6.3967538621931546</c:v>
                </c:pt>
                <c:pt idx="112">
                  <c:v>6.7817916153287197</c:v>
                </c:pt>
                <c:pt idx="113">
                  <c:v>7.1983398098126541</c:v>
                </c:pt>
                <c:pt idx="114">
                  <c:v>8.3201236849587694</c:v>
                </c:pt>
                <c:pt idx="115">
                  <c:v>8.589529428490188</c:v>
                </c:pt>
                <c:pt idx="116">
                  <c:v>8.8546701734432745</c:v>
                </c:pt>
                <c:pt idx="117">
                  <c:v>10.022568950810346</c:v>
                </c:pt>
                <c:pt idx="118">
                  <c:v>9.8057648564117095</c:v>
                </c:pt>
                <c:pt idx="119">
                  <c:v>12.078599974725929</c:v>
                </c:pt>
                <c:pt idx="120">
                  <c:v>13.448375351467469</c:v>
                </c:pt>
                <c:pt idx="121">
                  <c:v>16.05014690550658</c:v>
                </c:pt>
                <c:pt idx="122">
                  <c:v>15.822680314662108</c:v>
                </c:pt>
                <c:pt idx="123">
                  <c:v>13.796805989953553</c:v>
                </c:pt>
                <c:pt idx="124">
                  <c:v>14.72811976747859</c:v>
                </c:pt>
                <c:pt idx="125">
                  <c:v>14.976911351214728</c:v>
                </c:pt>
                <c:pt idx="126">
                  <c:v>16.654477458692693</c:v>
                </c:pt>
                <c:pt idx="127">
                  <c:v>16.096473478027356</c:v>
                </c:pt>
                <c:pt idx="128">
                  <c:v>16.935378953021825</c:v>
                </c:pt>
                <c:pt idx="129">
                  <c:v>17.440070451457995</c:v>
                </c:pt>
                <c:pt idx="130">
                  <c:v>16.903391463684322</c:v>
                </c:pt>
                <c:pt idx="131">
                  <c:v>17.369109563074588</c:v>
                </c:pt>
                <c:pt idx="132">
                  <c:v>16.942609705241207</c:v>
                </c:pt>
                <c:pt idx="133">
                  <c:v>15.759072599753576</c:v>
                </c:pt>
                <c:pt idx="134">
                  <c:v>15.510281016017437</c:v>
                </c:pt>
                <c:pt idx="135">
                  <c:v>15.862143398729977</c:v>
                </c:pt>
                <c:pt idx="136">
                  <c:v>15.421426878968816</c:v>
                </c:pt>
                <c:pt idx="137">
                  <c:v>15.37166856222159</c:v>
                </c:pt>
                <c:pt idx="138">
                  <c:v>14.614631314567339</c:v>
                </c:pt>
                <c:pt idx="139">
                  <c:v>14.330298076011751</c:v>
                </c:pt>
                <c:pt idx="140">
                  <c:v>14.607522983603449</c:v>
                </c:pt>
                <c:pt idx="141">
                  <c:v>14.653727134868731</c:v>
                </c:pt>
                <c:pt idx="142">
                  <c:v>15.703847976495119</c:v>
                </c:pt>
                <c:pt idx="143">
                  <c:v>14.420584146842323</c:v>
                </c:pt>
                <c:pt idx="144">
                  <c:v>14.165012005181186</c:v>
                </c:pt>
                <c:pt idx="145">
                  <c:v>14.001848166050614</c:v>
                </c:pt>
                <c:pt idx="146">
                  <c:v>12.196628281679462</c:v>
                </c:pt>
                <c:pt idx="147">
                  <c:v>11.38266515022273</c:v>
                </c:pt>
                <c:pt idx="148">
                  <c:v>12.571880232521407</c:v>
                </c:pt>
                <c:pt idx="149">
                  <c:v>12.88785818089913</c:v>
                </c:pt>
                <c:pt idx="150">
                  <c:v>12.597123495403284</c:v>
                </c:pt>
                <c:pt idx="151">
                  <c:v>12.597115597257766</c:v>
                </c:pt>
                <c:pt idx="152">
                  <c:v>13.405711938836763</c:v>
                </c:pt>
                <c:pt idx="153">
                  <c:v>13.810681451995073</c:v>
                </c:pt>
                <c:pt idx="154">
                  <c:v>14.28664660537706</c:v>
                </c:pt>
                <c:pt idx="155">
                  <c:v>13.781797933845134</c:v>
                </c:pt>
                <c:pt idx="156">
                  <c:v>13.828926168135723</c:v>
                </c:pt>
                <c:pt idx="157">
                  <c:v>14.5373337440369</c:v>
                </c:pt>
                <c:pt idx="158">
                  <c:v>12.932506397497868</c:v>
                </c:pt>
                <c:pt idx="159">
                  <c:v>12.965804978990935</c:v>
                </c:pt>
                <c:pt idx="160">
                  <c:v>13.394168799165957</c:v>
                </c:pt>
                <c:pt idx="161">
                  <c:v>13.622567371181248</c:v>
                </c:pt>
                <c:pt idx="162">
                  <c:v>13.622464695289548</c:v>
                </c:pt>
                <c:pt idx="163">
                  <c:v>13.888320222411778</c:v>
                </c:pt>
                <c:pt idx="164">
                  <c:v>13.680918870249267</c:v>
                </c:pt>
                <c:pt idx="165">
                  <c:v>13.188303636306198</c:v>
                </c:pt>
                <c:pt idx="166">
                  <c:v>12.861320411967272</c:v>
                </c:pt>
                <c:pt idx="167">
                  <c:v>12.868859191861752</c:v>
                </c:pt>
                <c:pt idx="168">
                  <c:v>12.672562632293939</c:v>
                </c:pt>
                <c:pt idx="169">
                  <c:v>12.63292183995198</c:v>
                </c:pt>
                <c:pt idx="170">
                  <c:v>13.063252298360347</c:v>
                </c:pt>
                <c:pt idx="171">
                  <c:v>13.078728714497839</c:v>
                </c:pt>
                <c:pt idx="172">
                  <c:v>12.745399330237262</c:v>
                </c:pt>
                <c:pt idx="173">
                  <c:v>13.029419012415886</c:v>
                </c:pt>
                <c:pt idx="174">
                  <c:v>12.572970176602535</c:v>
                </c:pt>
                <c:pt idx="175">
                  <c:v>11.533740877641932</c:v>
                </c:pt>
                <c:pt idx="176">
                  <c:v>12.075952516349162</c:v>
                </c:pt>
                <c:pt idx="177">
                  <c:v>12.125866426563045</c:v>
                </c:pt>
                <c:pt idx="178">
                  <c:v>11.64959008624775</c:v>
                </c:pt>
                <c:pt idx="179">
                  <c:v>11.268948440906076</c:v>
                </c:pt>
                <c:pt idx="180">
                  <c:v>10.731837424572712</c:v>
                </c:pt>
                <c:pt idx="181">
                  <c:v>10.687317157931318</c:v>
                </c:pt>
                <c:pt idx="182">
                  <c:v>10.368622247496289</c:v>
                </c:pt>
                <c:pt idx="183">
                  <c:v>11.539169273054688</c:v>
                </c:pt>
                <c:pt idx="184">
                  <c:v>11.249079866047452</c:v>
                </c:pt>
                <c:pt idx="185">
                  <c:v>11.191809623100497</c:v>
                </c:pt>
                <c:pt idx="186">
                  <c:v>10.975677660885225</c:v>
                </c:pt>
                <c:pt idx="187">
                  <c:v>11.183734559125519</c:v>
                </c:pt>
                <c:pt idx="188">
                  <c:v>11.51548036521025</c:v>
                </c:pt>
                <c:pt idx="189">
                  <c:v>11.666740119419963</c:v>
                </c:pt>
                <c:pt idx="190">
                  <c:v>12.066281237165516</c:v>
                </c:pt>
                <c:pt idx="191">
                  <c:v>11.883013458439962</c:v>
                </c:pt>
                <c:pt idx="192">
                  <c:v>10.965449562442741</c:v>
                </c:pt>
                <c:pt idx="193">
                  <c:v>9.4440511167977768</c:v>
                </c:pt>
                <c:pt idx="194">
                  <c:v>7.4823642308785896</c:v>
                </c:pt>
                <c:pt idx="195">
                  <c:v>6.7794205920449873</c:v>
                </c:pt>
                <c:pt idx="196">
                  <c:v>7.6209664170852669</c:v>
                </c:pt>
                <c:pt idx="197">
                  <c:v>7.8374917069472083</c:v>
                </c:pt>
                <c:pt idx="198">
                  <c:v>7.7590789182699895</c:v>
                </c:pt>
                <c:pt idx="199">
                  <c:v>7.1796788614033407</c:v>
                </c:pt>
                <c:pt idx="200">
                  <c:v>8.8858165102833837</c:v>
                </c:pt>
                <c:pt idx="201">
                  <c:v>9.1137135500584439</c:v>
                </c:pt>
                <c:pt idx="202">
                  <c:v>8.9453258774839632</c:v>
                </c:pt>
                <c:pt idx="203">
                  <c:v>8.6187565159700483</c:v>
                </c:pt>
                <c:pt idx="204">
                  <c:v>9.5267273244242254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C0B-49F3-889C-1D9CE8BF9B0E}"/>
            </c:ext>
          </c:extLst>
        </c:ser>
        <c:ser>
          <c:idx val="1"/>
          <c:order val="1"/>
          <c:tx>
            <c:strRef>
              <c:f>'calc lined-up'!$D$2</c:f>
              <c:strCache>
                <c:ptCount val="1"/>
                <c:pt idx="0">
                  <c:v>Japan Topix</c:v>
                </c:pt>
              </c:strCache>
            </c:strRef>
          </c:tx>
          <c:spPr>
            <a:ln w="28575" cap="rnd">
              <a:gradFill>
                <a:gsLst>
                  <a:gs pos="28000">
                    <a:srgbClr val="A22C28">
                      <a:alpha val="40000"/>
                      <a:lumMod val="100000"/>
                    </a:srgbClr>
                  </a:gs>
                  <a:gs pos="35000">
                    <a:srgbClr val="A22C28"/>
                  </a:gs>
                  <a:gs pos="83000">
                    <a:srgbClr val="A22C28"/>
                  </a:gs>
                  <a:gs pos="100000">
                    <a:srgbClr val="A22C28"/>
                  </a:gs>
                </a:gsLst>
                <a:lin ang="10800000" scaled="0"/>
              </a:gradFill>
              <a:round/>
            </a:ln>
            <a:effectLst/>
          </c:spPr>
          <c:marker>
            <c:symbol val="none"/>
          </c:marker>
          <c:dLbls>
            <c:dLbl>
              <c:idx val="24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C0B-49F3-889C-1D9CE8BF9B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lined-up'!$A$3:$A$666</c:f>
              <c:numCache>
                <c:formatCode>m/d/yyyy</c:formatCode>
                <c:ptCount val="664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  <c:pt idx="655">
                  <c:v>45504</c:v>
                </c:pt>
                <c:pt idx="656">
                  <c:v>45535</c:v>
                </c:pt>
                <c:pt idx="657">
                  <c:v>45565</c:v>
                </c:pt>
                <c:pt idx="658">
                  <c:v>45596</c:v>
                </c:pt>
                <c:pt idx="659">
                  <c:v>45626</c:v>
                </c:pt>
                <c:pt idx="660">
                  <c:v>45657</c:v>
                </c:pt>
                <c:pt idx="661">
                  <c:v>45688</c:v>
                </c:pt>
                <c:pt idx="662">
                  <c:v>45716</c:v>
                </c:pt>
                <c:pt idx="663">
                  <c:v>45737</c:v>
                </c:pt>
              </c:numCache>
            </c:numRef>
          </c:cat>
          <c:val>
            <c:numRef>
              <c:f>'calc lined-up'!$D$3:$D$651</c:f>
              <c:numCache>
                <c:formatCode>General</c:formatCode>
                <c:ptCount val="649"/>
                <c:pt idx="97" formatCode="0%">
                  <c:v>4.9329817622500549E-2</c:v>
                </c:pt>
                <c:pt idx="98" formatCode="0%">
                  <c:v>7.5258185014282608E-2</c:v>
                </c:pt>
                <c:pt idx="99" formatCode="0%">
                  <c:v>0.12019336409580306</c:v>
                </c:pt>
                <c:pt idx="100" formatCode="0%">
                  <c:v>0.12576906174467162</c:v>
                </c:pt>
                <c:pt idx="101" formatCode="0%">
                  <c:v>0.12596132718083952</c:v>
                </c:pt>
                <c:pt idx="102" formatCode="0%">
                  <c:v>0.14609426499670408</c:v>
                </c:pt>
                <c:pt idx="103" formatCode="0%">
                  <c:v>0.1631234893430018</c:v>
                </c:pt>
                <c:pt idx="104" formatCode="0%">
                  <c:v>0.16537574159525392</c:v>
                </c:pt>
                <c:pt idx="105" formatCode="0%">
                  <c:v>0.19133157547791724</c:v>
                </c:pt>
                <c:pt idx="106" formatCode="0%">
                  <c:v>0.20352669742913676</c:v>
                </c:pt>
                <c:pt idx="107" formatCode="0%">
                  <c:v>0.21415622940013224</c:v>
                </c:pt>
                <c:pt idx="108" formatCode="0%">
                  <c:v>0.23475609756097593</c:v>
                </c:pt>
                <c:pt idx="109" formatCode="0%">
                  <c:v>0.27161612832344573</c:v>
                </c:pt>
                <c:pt idx="110" formatCode="0%">
                  <c:v>0.23255877829048588</c:v>
                </c:pt>
                <c:pt idx="111" formatCode="0%">
                  <c:v>0.23511316194243048</c:v>
                </c:pt>
                <c:pt idx="112" formatCode="0%">
                  <c:v>0.23997473082838949</c:v>
                </c:pt>
                <c:pt idx="113" formatCode="0%">
                  <c:v>0.23434410019775886</c:v>
                </c:pt>
                <c:pt idx="114" formatCode="0%">
                  <c:v>0.22676334871456838</c:v>
                </c:pt>
                <c:pt idx="115" formatCode="0%">
                  <c:v>0.22228631070094496</c:v>
                </c:pt>
                <c:pt idx="116" formatCode="0%">
                  <c:v>0.24728081740276897</c:v>
                </c:pt>
                <c:pt idx="117" formatCode="0%">
                  <c:v>0.27150626235992115</c:v>
                </c:pt>
                <c:pt idx="118" formatCode="0%">
                  <c:v>0.23330037354427624</c:v>
                </c:pt>
                <c:pt idx="119" formatCode="0%">
                  <c:v>0.23681608437706014</c:v>
                </c:pt>
                <c:pt idx="120" formatCode="0%">
                  <c:v>0.26238738738738765</c:v>
                </c:pt>
                <c:pt idx="121" formatCode="0%">
                  <c:v>0.28449791254669354</c:v>
                </c:pt>
                <c:pt idx="122" formatCode="0%">
                  <c:v>0.2852395078004839</c:v>
                </c:pt>
                <c:pt idx="123" formatCode="0%">
                  <c:v>0.24824214458360849</c:v>
                </c:pt>
                <c:pt idx="124" formatCode="0%">
                  <c:v>0.28490990990991061</c:v>
                </c:pt>
                <c:pt idx="125" formatCode="0%">
                  <c:v>0.28125686662272087</c:v>
                </c:pt>
                <c:pt idx="126" formatCode="0%">
                  <c:v>0.29853328938694856</c:v>
                </c:pt>
                <c:pt idx="127" formatCode="0%">
                  <c:v>0.2933970555921781</c:v>
                </c:pt>
                <c:pt idx="128" formatCode="0%">
                  <c:v>0.31377719182597286</c:v>
                </c:pt>
                <c:pt idx="129" formatCode="0%">
                  <c:v>0.34253460777851075</c:v>
                </c:pt>
                <c:pt idx="130" formatCode="0%">
                  <c:v>0.3624752801582074</c:v>
                </c:pt>
                <c:pt idx="131" formatCode="0%">
                  <c:v>0.35039002417051224</c:v>
                </c:pt>
                <c:pt idx="132" formatCode="0%">
                  <c:v>0.34887936717205048</c:v>
                </c:pt>
                <c:pt idx="133" formatCode="0%">
                  <c:v>0.39771478795869086</c:v>
                </c:pt>
                <c:pt idx="134" formatCode="0%">
                  <c:v>0.39381454625357093</c:v>
                </c:pt>
                <c:pt idx="135" formatCode="0%">
                  <c:v>0.45619094704460572</c:v>
                </c:pt>
                <c:pt idx="136" formatCode="0%">
                  <c:v>0.54048560755877872</c:v>
                </c:pt>
                <c:pt idx="137" formatCode="0%">
                  <c:v>0.53556910569105742</c:v>
                </c:pt>
                <c:pt idx="138" formatCode="0%">
                  <c:v>0.60994836299714383</c:v>
                </c:pt>
                <c:pt idx="139" formatCode="0%">
                  <c:v>0.62642825752581888</c:v>
                </c:pt>
                <c:pt idx="140" formatCode="0%">
                  <c:v>0.61898483849703423</c:v>
                </c:pt>
                <c:pt idx="141" formatCode="0%">
                  <c:v>0.51139859371566732</c:v>
                </c:pt>
                <c:pt idx="142" formatCode="0%">
                  <c:v>0.50939353988134517</c:v>
                </c:pt>
                <c:pt idx="143" formatCode="0%">
                  <c:v>0.52287958690397773</c:v>
                </c:pt>
                <c:pt idx="144" formatCode="0%">
                  <c:v>0.56644144144144182</c:v>
                </c:pt>
                <c:pt idx="145" formatCode="0%">
                  <c:v>0.59789057350033015</c:v>
                </c:pt>
                <c:pt idx="146" formatCode="0%">
                  <c:v>0.53790375741595287</c:v>
                </c:pt>
                <c:pt idx="147" formatCode="0%">
                  <c:v>0.46618874972533542</c:v>
                </c:pt>
                <c:pt idx="148" formatCode="0%">
                  <c:v>0.50032959789057396</c:v>
                </c:pt>
                <c:pt idx="149" formatCode="0%">
                  <c:v>0.50082399472643413</c:v>
                </c:pt>
                <c:pt idx="150" formatCode="0%">
                  <c:v>0.48113052076466767</c:v>
                </c:pt>
                <c:pt idx="151" formatCode="0%">
                  <c:v>0.44896725994287001</c:v>
                </c:pt>
                <c:pt idx="152" formatCode="0%">
                  <c:v>0.45704240826192088</c:v>
                </c:pt>
                <c:pt idx="153" formatCode="0%">
                  <c:v>0.43924412217095177</c:v>
                </c:pt>
                <c:pt idx="154" formatCode="0%">
                  <c:v>0.48239397934519923</c:v>
                </c:pt>
                <c:pt idx="155" formatCode="0%">
                  <c:v>0.58855196660074749</c:v>
                </c:pt>
                <c:pt idx="156" formatCode="0%">
                  <c:v>0.63074049659415565</c:v>
                </c:pt>
                <c:pt idx="157" formatCode="0%">
                  <c:v>0.61599099099099153</c:v>
                </c:pt>
                <c:pt idx="158" formatCode="0%">
                  <c:v>0.6265106569984622</c:v>
                </c:pt>
                <c:pt idx="159" formatCode="0%">
                  <c:v>0.6965776752362125</c:v>
                </c:pt>
                <c:pt idx="160" formatCode="0%">
                  <c:v>0.72525269171610685</c:v>
                </c:pt>
                <c:pt idx="161" formatCode="0%">
                  <c:v>0.74917600527356676</c:v>
                </c:pt>
                <c:pt idx="162" formatCode="0%">
                  <c:v>0.80215886618325705</c:v>
                </c:pt>
                <c:pt idx="163" formatCode="0%">
                  <c:v>0.8388540980004402</c:v>
                </c:pt>
                <c:pt idx="164" formatCode="0%">
                  <c:v>0.86368380575697734</c:v>
                </c:pt>
                <c:pt idx="165" formatCode="0%">
                  <c:v>0.89815425181278941</c:v>
                </c:pt>
                <c:pt idx="166" formatCode="0%">
                  <c:v>0.8828554163920026</c:v>
                </c:pt>
                <c:pt idx="167" formatCode="0%">
                  <c:v>0.88925510876730507</c:v>
                </c:pt>
                <c:pt idx="168" formatCode="0%">
                  <c:v>1.0100527356624931</c:v>
                </c:pt>
                <c:pt idx="169" formatCode="0%">
                  <c:v>1.1342562074269402</c:v>
                </c:pt>
                <c:pt idx="170" formatCode="0%">
                  <c:v>1.1317292902658767</c:v>
                </c:pt>
                <c:pt idx="171" formatCode="0%">
                  <c:v>1.3807404965941563</c:v>
                </c:pt>
                <c:pt idx="172" formatCode="0%">
                  <c:v>1.3651669962645587</c:v>
                </c:pt>
                <c:pt idx="173" formatCode="0%">
                  <c:v>1.1294770380136248</c:v>
                </c:pt>
                <c:pt idx="174" formatCode="0%">
                  <c:v>1.1783948582729087</c:v>
                </c:pt>
                <c:pt idx="175" formatCode="0%">
                  <c:v>1.0973687101735896</c:v>
                </c:pt>
                <c:pt idx="176" formatCode="0%">
                  <c:v>1.2431608437706014</c:v>
                </c:pt>
                <c:pt idx="177" formatCode="0%">
                  <c:v>1.2650516370028582</c:v>
                </c:pt>
                <c:pt idx="178" formatCode="0%">
                  <c:v>1.3633267413755239</c:v>
                </c:pt>
                <c:pt idx="179" formatCode="0%">
                  <c:v>1.4055427378598129</c:v>
                </c:pt>
                <c:pt idx="180" formatCode="0%">
                  <c:v>1.5087068776093187</c:v>
                </c:pt>
                <c:pt idx="181" formatCode="0%">
                  <c:v>1.5572950999780284</c:v>
                </c:pt>
                <c:pt idx="182" formatCode="0%">
                  <c:v>1.6843001538123503</c:v>
                </c:pt>
                <c:pt idx="183" formatCode="0%">
                  <c:v>1.7449461656778746</c:v>
                </c:pt>
                <c:pt idx="184" formatCode="0%">
                  <c:v>1.6567787299494632</c:v>
                </c:pt>
                <c:pt idx="185" formatCode="0%">
                  <c:v>1.7384915403208105</c:v>
                </c:pt>
                <c:pt idx="186" formatCode="0%">
                  <c:v>1.8191880905295563</c:v>
                </c:pt>
                <c:pt idx="187" formatCode="0%">
                  <c:v>1.7250329597890595</c:v>
                </c:pt>
                <c:pt idx="188" formatCode="0%">
                  <c:v>1.797434629751705</c:v>
                </c:pt>
                <c:pt idx="189" formatCode="0%">
                  <c:v>1.8185838277301714</c:v>
                </c:pt>
                <c:pt idx="190" formatCode="0%">
                  <c:v>1.819105691056913</c:v>
                </c:pt>
                <c:pt idx="191" formatCode="0%">
                  <c:v>1.7645847066578795</c:v>
                </c:pt>
                <c:pt idx="192" formatCode="0%">
                  <c:v>1.8759613271808413</c:v>
                </c:pt>
                <c:pt idx="193" formatCode="0%">
                  <c:v>1.860964623159747</c:v>
                </c:pt>
                <c:pt idx="194" formatCode="0%">
                  <c:v>1.9957701604043092</c:v>
                </c:pt>
                <c:pt idx="195" formatCode="0%">
                  <c:v>2.4770654801142635</c:v>
                </c:pt>
                <c:pt idx="196" formatCode="0%">
                  <c:v>2.438475060426283</c:v>
                </c:pt>
                <c:pt idx="197" formatCode="0%">
                  <c:v>2.5709459459459487</c:v>
                </c:pt>
                <c:pt idx="198" formatCode="0%">
                  <c:v>2.7333553065260414</c:v>
                </c:pt>
                <c:pt idx="199" formatCode="0%">
                  <c:v>2.9247418149857207</c:v>
                </c:pt>
                <c:pt idx="200" formatCode="0%">
                  <c:v>3.1933915622940052</c:v>
                </c:pt>
                <c:pt idx="201" formatCode="0%">
                  <c:v>3.1674357284113421</c:v>
                </c:pt>
                <c:pt idx="202" formatCode="0%">
                  <c:v>2.8671720500988833</c:v>
                </c:pt>
                <c:pt idx="203" formatCode="0%">
                  <c:v>3.0949791254669341</c:v>
                </c:pt>
                <c:pt idx="204" formatCode="0%">
                  <c:v>3.2917765326301947</c:v>
                </c:pt>
                <c:pt idx="205" formatCode="0%">
                  <c:v>3.8084212261041568</c:v>
                </c:pt>
                <c:pt idx="206" formatCode="0%">
                  <c:v>3.8765381234893459</c:v>
                </c:pt>
                <c:pt idx="207" formatCode="0%">
                  <c:v>4.1395023071852366</c:v>
                </c:pt>
                <c:pt idx="208" formatCode="0%">
                  <c:v>4.7088826631509573</c:v>
                </c:pt>
                <c:pt idx="209" formatCode="0%">
                  <c:v>4.8633542078664043</c:v>
                </c:pt>
                <c:pt idx="210" formatCode="0%">
                  <c:v>4.6006372225884435</c:v>
                </c:pt>
                <c:pt idx="211" formatCode="0%">
                  <c:v>4.5348000439463867</c:v>
                </c:pt>
                <c:pt idx="212" formatCode="0%">
                  <c:v>4.9169962645572429</c:v>
                </c:pt>
                <c:pt idx="213" formatCode="0%">
                  <c:v>4.8685179081520564</c:v>
                </c:pt>
                <c:pt idx="214" formatCode="0%">
                  <c:v>4.128488244341904</c:v>
                </c:pt>
                <c:pt idx="215" formatCode="0%">
                  <c:v>4.073170731707318</c:v>
                </c:pt>
                <c:pt idx="216" formatCode="0%">
                  <c:v>3.7402493957372016</c:v>
                </c:pt>
                <c:pt idx="217" formatCode="0%">
                  <c:v>4.2646396396396415</c:v>
                </c:pt>
                <c:pt idx="218" formatCode="0%">
                  <c:v>4.7077290705339507</c:v>
                </c:pt>
                <c:pt idx="219" formatCode="0%">
                  <c:v>4.8995275763568467</c:v>
                </c:pt>
                <c:pt idx="220" formatCode="0%">
                  <c:v>5.0135684464952783</c:v>
                </c:pt>
                <c:pt idx="221" formatCode="0%">
                  <c:v>4.846462315974513</c:v>
                </c:pt>
                <c:pt idx="222" formatCode="0%">
                  <c:v>4.9962096242584071</c:v>
                </c:pt>
                <c:pt idx="223" formatCode="0%">
                  <c:v>5.1101406284333137</c:v>
                </c:pt>
                <c:pt idx="224" formatCode="0%">
                  <c:v>4.8449241924851707</c:v>
                </c:pt>
                <c:pt idx="225" formatCode="0%">
                  <c:v>4.9090309822017169</c:v>
                </c:pt>
                <c:pt idx="226" formatCode="0%">
                  <c:v>4.9229839595693274</c:v>
                </c:pt>
                <c:pt idx="227" formatCode="0%">
                  <c:v>5.2781531531531547</c:v>
                </c:pt>
                <c:pt idx="228" formatCode="0%">
                  <c:v>5.4739343001538145</c:v>
                </c:pt>
                <c:pt idx="229" formatCode="0%">
                  <c:v>5.770023071852342</c:v>
                </c:pt>
                <c:pt idx="230" formatCode="0%">
                  <c:v>5.7216820479015622</c:v>
                </c:pt>
                <c:pt idx="231" formatCode="0%">
                  <c:v>5.7818885959129878</c:v>
                </c:pt>
                <c:pt idx="232" formatCode="0%">
                  <c:v>5.8350911887497263</c:v>
                </c:pt>
                <c:pt idx="233" formatCode="0%">
                  <c:v>5.9686332674137557</c:v>
                </c:pt>
                <c:pt idx="234" formatCode="0%">
                  <c:v>5.7275873434410034</c:v>
                </c:pt>
                <c:pt idx="235" formatCode="0%">
                  <c:v>6.2206657877389597</c:v>
                </c:pt>
                <c:pt idx="236" formatCode="0%">
                  <c:v>6.1505713030103291</c:v>
                </c:pt>
                <c:pt idx="237" formatCode="0%">
                  <c:v>6.4220500988793674</c:v>
                </c:pt>
                <c:pt idx="238" formatCode="0%">
                  <c:v>6.3957646671061319</c:v>
                </c:pt>
                <c:pt idx="239" formatCode="0%">
                  <c:v>6.7717534607778518</c:v>
                </c:pt>
                <c:pt idx="240" formatCode="0%">
                  <c:v>6.9141122830147221</c:v>
                </c:pt>
                <c:pt idx="241" formatCode="0%">
                  <c:v>6.5191441441441453</c:v>
                </c:pt>
                <c:pt idx="242" formatCode="0%">
                  <c:v>6.0466381015161508</c:v>
                </c:pt>
                <c:pt idx="243" formatCode="0%">
                  <c:v>5.118105910788838</c:v>
                </c:pt>
                <c:pt idx="244" formatCode="0%">
                  <c:v>5.0589980224126565</c:v>
                </c:pt>
                <c:pt idx="245" formatCode="0%">
                  <c:v>5.6901230498791469</c:v>
                </c:pt>
                <c:pt idx="246" formatCode="0%">
                  <c:v>5.4363876071193147</c:v>
                </c:pt>
                <c:pt idx="247" formatCode="0%">
                  <c:v>5.1869918699186988</c:v>
                </c:pt>
                <c:pt idx="248" formatCode="0%">
                  <c:v>4.4218029004614374</c:v>
                </c:pt>
                <c:pt idx="249" formatCode="0%">
                  <c:v>3.314848384970337</c:v>
                </c:pt>
                <c:pt idx="250" formatCode="0%">
                  <c:v>4.0981103054273795</c:v>
                </c:pt>
                <c:pt idx="251" formatCode="0%">
                  <c:v>3.5374917600527365</c:v>
                </c:pt>
                <c:pt idx="252" formatCode="0%">
                  <c:v>3.7622225884421017</c:v>
                </c:pt>
                <c:pt idx="253" formatCode="0%">
                  <c:v>3.6993243243243255</c:v>
                </c:pt>
                <c:pt idx="254" formatCode="0%">
                  <c:v>4.3843111404087027</c:v>
                </c:pt>
                <c:pt idx="255" formatCode="0%">
                  <c:v>4.412903757415954</c:v>
                </c:pt>
                <c:pt idx="256" formatCode="0%">
                  <c:v>4.3928257525818522</c:v>
                </c:pt>
                <c:pt idx="257" formatCode="0%">
                  <c:v>4.3965337288508035</c:v>
                </c:pt>
                <c:pt idx="258" formatCode="0%">
                  <c:v>3.9961821577675254</c:v>
                </c:pt>
                <c:pt idx="259" formatCode="0%">
                  <c:v>4.1063502526917173</c:v>
                </c:pt>
                <c:pt idx="260" formatCode="0%">
                  <c:v>3.757470885519667</c:v>
                </c:pt>
                <c:pt idx="261" formatCode="0%">
                  <c:v>4.0324104592397285</c:v>
                </c:pt>
                <c:pt idx="262" formatCode="0%">
                  <c:v>4.184162821357944</c:v>
                </c:pt>
                <c:pt idx="263" formatCode="0%">
                  <c:v>3.7552735662491763</c:v>
                </c:pt>
                <c:pt idx="264" formatCode="0%">
                  <c:v>3.7096242584047472</c:v>
                </c:pt>
                <c:pt idx="265" formatCode="0%">
                  <c:v>3.4796198637662057</c:v>
                </c:pt>
                <c:pt idx="266" formatCode="0%">
                  <c:v>3.2696385409800044</c:v>
                </c:pt>
                <c:pt idx="267" formatCode="0%">
                  <c:v>2.8961766644693476</c:v>
                </c:pt>
                <c:pt idx="268" formatCode="0%">
                  <c:v>2.6186003076246984</c:v>
                </c:pt>
                <c:pt idx="269" formatCode="0%">
                  <c:v>2.7802680729510003</c:v>
                </c:pt>
                <c:pt idx="270" formatCode="0%">
                  <c:v>2.3954076027246765</c:v>
                </c:pt>
                <c:pt idx="271" formatCode="0%">
                  <c:v>2.3488519006811694</c:v>
                </c:pt>
                <c:pt idx="272" formatCode="0%">
                  <c:v>2.8055097780707543</c:v>
                </c:pt>
                <c:pt idx="273" formatCode="0%">
                  <c:v>2.5997582948802465</c:v>
                </c:pt>
                <c:pt idx="274" formatCode="0%">
                  <c:v>2.5127169852779616</c:v>
                </c:pt>
                <c:pt idx="275" formatCode="0%">
                  <c:v>2.6347780707536805</c:v>
                </c:pt>
                <c:pt idx="276" formatCode="0%">
                  <c:v>2.5916831465611958</c:v>
                </c:pt>
                <c:pt idx="277" formatCode="0%">
                  <c:v>2.567567567567568</c:v>
                </c:pt>
                <c:pt idx="278" formatCode="0%">
                  <c:v>2.5272742254449572</c:v>
                </c:pt>
                <c:pt idx="279" formatCode="0%">
                  <c:v>2.9328444297956491</c:v>
                </c:pt>
                <c:pt idx="280" formatCode="0%">
                  <c:v>3.4517413755218636</c:v>
                </c:pt>
                <c:pt idx="281" formatCode="0%">
                  <c:v>3.495165897604922</c:v>
                </c:pt>
                <c:pt idx="282" formatCode="0%">
                  <c:v>3.3403922214897825</c:v>
                </c:pt>
                <c:pt idx="283" formatCode="0%">
                  <c:v>3.5591902878488249</c:v>
                </c:pt>
                <c:pt idx="284" formatCode="0%">
                  <c:v>3.6503241045923964</c:v>
                </c:pt>
                <c:pt idx="285" formatCode="0%">
                  <c:v>3.4667380795429574</c:v>
                </c:pt>
                <c:pt idx="286" formatCode="0%">
                  <c:v>3.4786585365853648</c:v>
                </c:pt>
                <c:pt idx="287" formatCode="0%">
                  <c:v>2.7740606460118649</c:v>
                </c:pt>
                <c:pt idx="288" formatCode="0%">
                  <c:v>2.9532794990112055</c:v>
                </c:pt>
                <c:pt idx="289" formatCode="0%">
                  <c:v>3.474895627334651</c:v>
                </c:pt>
                <c:pt idx="290" formatCode="0%">
                  <c:v>3.4817347835640513</c:v>
                </c:pt>
                <c:pt idx="291" formatCode="0%">
                  <c:v>3.2935893210283451</c:v>
                </c:pt>
                <c:pt idx="292" formatCode="0%">
                  <c:v>3.4037848824434187</c:v>
                </c:pt>
                <c:pt idx="293" formatCode="0%">
                  <c:v>3.6212370907492852</c:v>
                </c:pt>
                <c:pt idx="294" formatCode="0%">
                  <c:v>3.5960228521204121</c:v>
                </c:pt>
                <c:pt idx="295" formatCode="0%">
                  <c:v>3.4973906833662927</c:v>
                </c:pt>
                <c:pt idx="296" formatCode="0%">
                  <c:v>3.5055756976488688</c:v>
                </c:pt>
                <c:pt idx="297" formatCode="0%">
                  <c:v>3.3311634805537249</c:v>
                </c:pt>
                <c:pt idx="298" formatCode="0%">
                  <c:v>3.3525049439683592</c:v>
                </c:pt>
                <c:pt idx="299" formatCode="0%">
                  <c:v>3.1760327400571304</c:v>
                </c:pt>
                <c:pt idx="300" formatCode="0%">
                  <c:v>3.2822731267853218</c:v>
                </c:pt>
                <c:pt idx="301" formatCode="0%">
                  <c:v>3.020654801142606</c:v>
                </c:pt>
                <c:pt idx="302" formatCode="0%">
                  <c:v>2.703554163920018</c:v>
                </c:pt>
                <c:pt idx="303" formatCode="0%">
                  <c:v>2.5923148758514616</c:v>
                </c:pt>
                <c:pt idx="304" formatCode="0%">
                  <c:v>2.658042188529993</c:v>
                </c:pt>
                <c:pt idx="305" formatCode="0%">
                  <c:v>2.4446000878927703</c:v>
                </c:pt>
                <c:pt idx="306" formatCode="0%">
                  <c:v>2.2877114919797843</c:v>
                </c:pt>
                <c:pt idx="307" formatCode="0%">
                  <c:v>2.6697978466271142</c:v>
                </c:pt>
                <c:pt idx="308" formatCode="0%">
                  <c:v>2.9210613052076457</c:v>
                </c:pt>
                <c:pt idx="309" formatCode="0%">
                  <c:v>2.9501208525598765</c:v>
                </c:pt>
                <c:pt idx="310" formatCode="0%">
                  <c:v>2.875906394199077</c:v>
                </c:pt>
                <c:pt idx="311" formatCode="0%">
                  <c:v>3.0711107448912323</c:v>
                </c:pt>
                <c:pt idx="312" formatCode="0%">
                  <c:v>3.3333882663150955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C0B-49F3-889C-1D9CE8BF9B0E}"/>
            </c:ext>
          </c:extLst>
        </c:ser>
        <c:ser>
          <c:idx val="2"/>
          <c:order val="2"/>
          <c:tx>
            <c:strRef>
              <c:f>'calc lined-up'!$F$2</c:f>
              <c:strCache>
                <c:ptCount val="1"/>
                <c:pt idx="0">
                  <c:v>Internet (Nasdaq)</c:v>
                </c:pt>
              </c:strCache>
            </c:strRef>
          </c:tx>
          <c:spPr>
            <a:ln w="28575" cap="rnd">
              <a:gradFill>
                <a:gsLst>
                  <a:gs pos="15000">
                    <a:srgbClr val="253B8D">
                      <a:alpha val="40000"/>
                    </a:srgbClr>
                  </a:gs>
                  <a:gs pos="27000">
                    <a:srgbClr val="253B8D"/>
                  </a:gs>
                  <a:gs pos="83000">
                    <a:srgbClr val="253B8D"/>
                  </a:gs>
                  <a:gs pos="100000">
                    <a:srgbClr val="253B8D"/>
                  </a:gs>
                </a:gsLst>
                <a:lin ang="10800000" scaled="0"/>
              </a:gradFill>
              <a:round/>
            </a:ln>
            <a:effectLst/>
          </c:spPr>
          <c:marker>
            <c:symbol val="none"/>
          </c:marker>
          <c:dLbls>
            <c:dLbl>
              <c:idx val="36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C0B-49F3-889C-1D9CE8BF9B0E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lined-up'!$A$3:$A$666</c:f>
              <c:numCache>
                <c:formatCode>m/d/yyyy</c:formatCode>
                <c:ptCount val="664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  <c:pt idx="655">
                  <c:v>45504</c:v>
                </c:pt>
                <c:pt idx="656">
                  <c:v>45535</c:v>
                </c:pt>
                <c:pt idx="657">
                  <c:v>45565</c:v>
                </c:pt>
                <c:pt idx="658">
                  <c:v>45596</c:v>
                </c:pt>
                <c:pt idx="659">
                  <c:v>45626</c:v>
                </c:pt>
                <c:pt idx="660">
                  <c:v>45657</c:v>
                </c:pt>
                <c:pt idx="661">
                  <c:v>45688</c:v>
                </c:pt>
                <c:pt idx="662">
                  <c:v>45716</c:v>
                </c:pt>
                <c:pt idx="663">
                  <c:v>45737</c:v>
                </c:pt>
              </c:numCache>
            </c:numRef>
          </c:cat>
          <c:val>
            <c:numRef>
              <c:f>'calc lined-up'!$F$3:$F$651</c:f>
              <c:numCache>
                <c:formatCode>General</c:formatCode>
                <c:ptCount val="649"/>
                <c:pt idx="215" formatCode="0%">
                  <c:v>-5.6108877203835394E-2</c:v>
                </c:pt>
                <c:pt idx="216" formatCode="0%">
                  <c:v>2.2177544076709133E-2</c:v>
                </c:pt>
                <c:pt idx="217" formatCode="0%">
                  <c:v>6.6068666872873605E-2</c:v>
                </c:pt>
                <c:pt idx="218" formatCode="0%">
                  <c:v>0.13501391896071757</c:v>
                </c:pt>
                <c:pt idx="219" formatCode="0%">
                  <c:v>0.15879987627590464</c:v>
                </c:pt>
                <c:pt idx="220" formatCode="0%">
                  <c:v>0.17302814723167326</c:v>
                </c:pt>
                <c:pt idx="221" formatCode="0%">
                  <c:v>0.1454995360346425</c:v>
                </c:pt>
                <c:pt idx="222" formatCode="0%">
                  <c:v>0.22072378595731501</c:v>
                </c:pt>
                <c:pt idx="223" formatCode="0%">
                  <c:v>0.19805134549953585</c:v>
                </c:pt>
                <c:pt idx="224" formatCode="0%">
                  <c:v>0.16470770182493033</c:v>
                </c:pt>
                <c:pt idx="225" formatCode="0%">
                  <c:v>0.19922672440457756</c:v>
                </c:pt>
                <c:pt idx="226" formatCode="0%">
                  <c:v>0.18298793690071125</c:v>
                </c:pt>
                <c:pt idx="227" formatCode="0%">
                  <c:v>0.14893287967831714</c:v>
                </c:pt>
                <c:pt idx="228" formatCode="0%">
                  <c:v>0.17964738632848731</c:v>
                </c:pt>
                <c:pt idx="229" formatCode="0%">
                  <c:v>0.24126198577172908</c:v>
                </c:pt>
                <c:pt idx="230" formatCode="0%">
                  <c:v>0.2363439529848439</c:v>
                </c:pt>
                <c:pt idx="231" formatCode="0%">
                  <c:v>0.25805753170429968</c:v>
                </c:pt>
                <c:pt idx="232" formatCode="0%">
                  <c:v>0.32245592329106132</c:v>
                </c:pt>
                <c:pt idx="233" formatCode="0%">
                  <c:v>0.38004948963810747</c:v>
                </c:pt>
                <c:pt idx="234" formatCode="0%">
                  <c:v>0.34639653572533291</c:v>
                </c:pt>
                <c:pt idx="235" formatCode="0%">
                  <c:v>0.40377358490566073</c:v>
                </c:pt>
                <c:pt idx="236" formatCode="0%">
                  <c:v>0.4516857407980206</c:v>
                </c:pt>
                <c:pt idx="237" formatCode="0%">
                  <c:v>0.46278997834828361</c:v>
                </c:pt>
                <c:pt idx="238" formatCode="0%">
                  <c:v>0.40931023816888357</c:v>
                </c:pt>
                <c:pt idx="239" formatCode="0%">
                  <c:v>0.4107330652644603</c:v>
                </c:pt>
                <c:pt idx="240" formatCode="0%">
                  <c:v>0.40680482523971562</c:v>
                </c:pt>
                <c:pt idx="241" formatCode="0%">
                  <c:v>0.28614290133003428</c:v>
                </c:pt>
                <c:pt idx="242" formatCode="0%">
                  <c:v>0.31713578719455637</c:v>
                </c:pt>
                <c:pt idx="243" formatCode="0%">
                  <c:v>0.34716981132075508</c:v>
                </c:pt>
                <c:pt idx="244" formatCode="0%">
                  <c:v>0.29931951747602881</c:v>
                </c:pt>
                <c:pt idx="245" formatCode="0%">
                  <c:v>0.41964120012372463</c:v>
                </c:pt>
                <c:pt idx="246" formatCode="0%">
                  <c:v>0.42991030003093145</c:v>
                </c:pt>
                <c:pt idx="247" formatCode="0%">
                  <c:v>0.35552118775131492</c:v>
                </c:pt>
                <c:pt idx="248" formatCode="0%">
                  <c:v>0.1791215589236006</c:v>
                </c:pt>
                <c:pt idx="249" formatCode="0%">
                  <c:v>6.5604701515620478E-2</c:v>
                </c:pt>
                <c:pt idx="250" formatCode="0%">
                  <c:v>2.0228889576245246E-2</c:v>
                </c:pt>
                <c:pt idx="251" formatCode="0%">
                  <c:v>0.11060934116919308</c:v>
                </c:pt>
                <c:pt idx="252" formatCode="0%">
                  <c:v>0.15632539437055382</c:v>
                </c:pt>
                <c:pt idx="253" formatCode="0%">
                  <c:v>0.28116300649551529</c:v>
                </c:pt>
                <c:pt idx="254" formatCode="0%">
                  <c:v>0.40133003402412659</c:v>
                </c:pt>
                <c:pt idx="255" formatCode="0%">
                  <c:v>0.49180327868852491</c:v>
                </c:pt>
                <c:pt idx="256" formatCode="0%">
                  <c:v>0.49928858645221186</c:v>
                </c:pt>
                <c:pt idx="257" formatCode="0%">
                  <c:v>0.56545004639653595</c:v>
                </c:pt>
                <c:pt idx="258" formatCode="0%">
                  <c:v>0.47206928549335014</c:v>
                </c:pt>
                <c:pt idx="259" formatCode="0%">
                  <c:v>0.5528611197030624</c:v>
                </c:pt>
                <c:pt idx="260" formatCode="0%">
                  <c:v>0.62598206000618606</c:v>
                </c:pt>
                <c:pt idx="261" formatCode="0%">
                  <c:v>0.62969378286421263</c:v>
                </c:pt>
                <c:pt idx="262" formatCode="0%">
                  <c:v>0.67949273120940301</c:v>
                </c:pt>
                <c:pt idx="263" formatCode="0%">
                  <c:v>0.62047633776677991</c:v>
                </c:pt>
                <c:pt idx="264" formatCode="0%">
                  <c:v>0.81360965047943101</c:v>
                </c:pt>
                <c:pt idx="265" formatCode="0%">
                  <c:v>0.91837302814723176</c:v>
                </c:pt>
                <c:pt idx="266" formatCode="0%">
                  <c:v>0.95938756572842565</c:v>
                </c:pt>
                <c:pt idx="267" formatCode="0%">
                  <c:v>0.86752242499226706</c:v>
                </c:pt>
                <c:pt idx="268" formatCode="0%">
                  <c:v>0.78991648623569422</c:v>
                </c:pt>
                <c:pt idx="269" formatCode="0%">
                  <c:v>0.81042375502629138</c:v>
                </c:pt>
                <c:pt idx="270" formatCode="0%">
                  <c:v>0.743272502319827</c:v>
                </c:pt>
                <c:pt idx="271" formatCode="0%">
                  <c:v>0.79656665635632562</c:v>
                </c:pt>
                <c:pt idx="272" formatCode="0%">
                  <c:v>0.74178781317661624</c:v>
                </c:pt>
                <c:pt idx="273" formatCode="0%">
                  <c:v>0.80411382616764615</c:v>
                </c:pt>
                <c:pt idx="274" formatCode="0%">
                  <c:v>0.87185276832663128</c:v>
                </c:pt>
                <c:pt idx="275" formatCode="0%">
                  <c:v>1.0189607175997524</c:v>
                </c:pt>
                <c:pt idx="276" formatCode="0%">
                  <c:v>1.0938756572842561</c:v>
                </c:pt>
                <c:pt idx="277" formatCode="0%">
                  <c:v>1.1538509124652023</c:v>
                </c:pt>
                <c:pt idx="278" formatCode="0%">
                  <c:v>1.0747602845654187</c:v>
                </c:pt>
                <c:pt idx="279" formatCode="0%">
                  <c:v>1.1346427466749147</c:v>
                </c:pt>
                <c:pt idx="280" formatCode="0%">
                  <c:v>1.0458397772966284</c:v>
                </c:pt>
                <c:pt idx="281" formatCode="0%">
                  <c:v>1.1668110114444787</c:v>
                </c:pt>
                <c:pt idx="282" formatCode="0%">
                  <c:v>1.1773894215898548</c:v>
                </c:pt>
                <c:pt idx="283" formatCode="0%">
                  <c:v>1.1797092483761218</c:v>
                </c:pt>
                <c:pt idx="284" formatCode="0%">
                  <c:v>1.2976801732137337</c:v>
                </c:pt>
                <c:pt idx="285" formatCode="0%">
                  <c:v>1.3593566347046089</c:v>
                </c:pt>
                <c:pt idx="286" formatCode="0%">
                  <c:v>1.4103309619548412</c:v>
                </c:pt>
                <c:pt idx="287" formatCode="0%">
                  <c:v>1.3334364367460565</c:v>
                </c:pt>
                <c:pt idx="288" formatCode="0%">
                  <c:v>1.4027219300958862</c:v>
                </c:pt>
                <c:pt idx="289" formatCode="0%">
                  <c:v>1.475935663470461</c:v>
                </c:pt>
                <c:pt idx="290" formatCode="0%">
                  <c:v>1.4512836374884008</c:v>
                </c:pt>
                <c:pt idx="291" formatCode="0%">
                  <c:v>1.2995978966903805</c:v>
                </c:pt>
                <c:pt idx="292" formatCode="0%">
                  <c:v>1.2698422517785337</c:v>
                </c:pt>
                <c:pt idx="293" formatCode="0%">
                  <c:v>1.2740179399938136</c:v>
                </c:pt>
                <c:pt idx="294" formatCode="0%">
                  <c:v>1.1836065573770487</c:v>
                </c:pt>
                <c:pt idx="295" formatCode="0%">
                  <c:v>1.2337148159604077</c:v>
                </c:pt>
                <c:pt idx="296" formatCode="0%">
                  <c:v>1.3681410454686045</c:v>
                </c:pt>
                <c:pt idx="297" formatCode="0%">
                  <c:v>1.3640272193009584</c:v>
                </c:pt>
                <c:pt idx="298" formatCode="0%">
                  <c:v>1.4048561707392513</c:v>
                </c:pt>
                <c:pt idx="299" formatCode="0%">
                  <c:v>1.3208165790287656</c:v>
                </c:pt>
                <c:pt idx="300" formatCode="0%">
                  <c:v>1.3258892669347353</c:v>
                </c:pt>
                <c:pt idx="301" formatCode="0%">
                  <c:v>1.3359109186514075</c:v>
                </c:pt>
                <c:pt idx="302" formatCode="0%">
                  <c:v>1.4551190844416952</c:v>
                </c:pt>
                <c:pt idx="303" formatCode="0%">
                  <c:v>1.5277141973399324</c:v>
                </c:pt>
                <c:pt idx="304" formatCode="0%">
                  <c:v>1.6105165480977424</c:v>
                </c:pt>
                <c:pt idx="305" formatCode="0%">
                  <c:v>1.6742344571605328</c:v>
                </c:pt>
                <c:pt idx="306" formatCode="0%">
                  <c:v>1.8872564181874427</c:v>
                </c:pt>
                <c:pt idx="307" formatCode="0%">
                  <c:v>2.096845035570678</c:v>
                </c:pt>
                <c:pt idx="308" formatCode="0%">
                  <c:v>2.1553046705845968</c:v>
                </c:pt>
                <c:pt idx="309" formatCode="0%">
                  <c:v>2.227776059387566</c:v>
                </c:pt>
                <c:pt idx="310" formatCode="0%">
                  <c:v>2.2046396535725332</c:v>
                </c:pt>
                <c:pt idx="311" formatCode="0%">
                  <c:v>2.2762759047324468</c:v>
                </c:pt>
                <c:pt idx="312" formatCode="0%">
                  <c:v>2.2543767398700898</c:v>
                </c:pt>
                <c:pt idx="313" formatCode="0%">
                  <c:v>2.2780389730900086</c:v>
                </c:pt>
                <c:pt idx="314" formatCode="0%">
                  <c:v>2.4025672749768012</c:v>
                </c:pt>
                <c:pt idx="315" formatCode="0%">
                  <c:v>2.4066811011444478</c:v>
                </c:pt>
                <c:pt idx="316" formatCode="0%">
                  <c:v>2.6824002474481898</c:v>
                </c:pt>
                <c:pt idx="317" formatCode="0%">
                  <c:v>2.8460872254871634</c:v>
                </c:pt>
                <c:pt idx="318" formatCode="0%">
                  <c:v>2.6653881843489016</c:v>
                </c:pt>
                <c:pt idx="319" formatCode="0%">
                  <c:v>2.3424064336529535</c:v>
                </c:pt>
                <c:pt idx="320" formatCode="0%">
                  <c:v>2.5307763686978042</c:v>
                </c:pt>
                <c:pt idx="321" formatCode="0%">
                  <c:v>2.7949582431178479</c:v>
                </c:pt>
                <c:pt idx="322" formatCode="0%">
                  <c:v>2.7782554902567278</c:v>
                </c:pt>
                <c:pt idx="323" formatCode="0%">
                  <c:v>2.998175069594804</c:v>
                </c:pt>
                <c:pt idx="324" formatCode="0%">
                  <c:v>2.9932879678317357</c:v>
                </c:pt>
                <c:pt idx="325" formatCode="0%">
                  <c:v>3.2680173213733381</c:v>
                </c:pt>
                <c:pt idx="326" formatCode="0%">
                  <c:v>3.0488710176306846</c:v>
                </c:pt>
                <c:pt idx="327" formatCode="0%">
                  <c:v>2.7788431797092499</c:v>
                </c:pt>
                <c:pt idx="328" formatCode="0%">
                  <c:v>2.8996597587380153</c:v>
                </c:pt>
                <c:pt idx="329" formatCode="0%">
                  <c:v>3.3313331271265083</c:v>
                </c:pt>
                <c:pt idx="330" formatCode="0%">
                  <c:v>3.4604701515620171</c:v>
                </c:pt>
                <c:pt idx="331" formatCode="0%">
                  <c:v>3.9298175069594814</c:v>
                </c:pt>
                <c:pt idx="332" formatCode="0%">
                  <c:v>3.9097432725023209</c:v>
                </c:pt>
                <c:pt idx="333" formatCode="0%">
                  <c:v>4.2140117537890527</c:v>
                </c:pt>
                <c:pt idx="334" formatCode="0%">
                  <c:v>3.9291988864831442</c:v>
                </c:pt>
                <c:pt idx="335" formatCode="0%">
                  <c:v>3.9506650170120645</c:v>
                </c:pt>
                <c:pt idx="336" formatCode="0%">
                  <c:v>3.8572533250850611</c:v>
                </c:pt>
                <c:pt idx="337" formatCode="0%">
                  <c:v>4.0088462728116312</c:v>
                </c:pt>
                <c:pt idx="338" formatCode="0%">
                  <c:v>4.476368697803899</c:v>
                </c:pt>
                <c:pt idx="339" formatCode="0%">
                  <c:v>4.6779461800185613</c:v>
                </c:pt>
                <c:pt idx="340" formatCode="0%">
                  <c:v>4.7791834209712363</c:v>
                </c:pt>
                <c:pt idx="341" formatCode="0%">
                  <c:v>4.5022270337148171</c:v>
                </c:pt>
                <c:pt idx="342" formatCode="0%">
                  <c:v>4.860624806681102</c:v>
                </c:pt>
                <c:pt idx="343" formatCode="0%">
                  <c:v>4.7914939684503572</c:v>
                </c:pt>
                <c:pt idx="344" formatCode="0%">
                  <c:v>3.637333745746985</c:v>
                </c:pt>
                <c:pt idx="345" formatCode="0%">
                  <c:v>4.2392205381998149</c:v>
                </c:pt>
                <c:pt idx="346" formatCode="0%">
                  <c:v>4.4790906278997848</c:v>
                </c:pt>
                <c:pt idx="347" formatCode="0%">
                  <c:v>5.030126817197651</c:v>
                </c:pt>
                <c:pt idx="348" formatCode="0%">
                  <c:v>5.782214661305292</c:v>
                </c:pt>
                <c:pt idx="349" formatCode="0%">
                  <c:v>6.7509743272502352</c:v>
                </c:pt>
                <c:pt idx="350" formatCode="0%">
                  <c:v>6.0771110423755061</c:v>
                </c:pt>
                <c:pt idx="351" formatCode="0%">
                  <c:v>6.6133622022888998</c:v>
                </c:pt>
                <c:pt idx="352" formatCode="0%">
                  <c:v>6.8652953912774546</c:v>
                </c:pt>
                <c:pt idx="353" formatCode="0%">
                  <c:v>6.6415712960099009</c:v>
                </c:pt>
                <c:pt idx="354" formatCode="0%">
                  <c:v>7.3084441695020139</c:v>
                </c:pt>
                <c:pt idx="355" formatCode="0%">
                  <c:v>7.1611197030621732</c:v>
                </c:pt>
                <c:pt idx="356" formatCode="0%">
                  <c:v>7.4730900092793107</c:v>
                </c:pt>
                <c:pt idx="357" formatCode="0%">
                  <c:v>7.4941540364986121</c:v>
                </c:pt>
                <c:pt idx="358" formatCode="0%">
                  <c:v>8.1754716981132116</c:v>
                </c:pt>
                <c:pt idx="359" formatCode="0%">
                  <c:v>9.3190844416950238</c:v>
                </c:pt>
                <c:pt idx="360" formatCode="0%">
                  <c:v>11.586792452830194</c:v>
                </c:pt>
                <c:pt idx="361" formatCode="0%">
                  <c:v>11.187905969687602</c:v>
                </c:pt>
                <c:pt idx="362" formatCode="0%">
                  <c:v>13.527343025054135</c:v>
                </c:pt>
                <c:pt idx="363" formatCode="0%">
                  <c:v>13.144231364058157</c:v>
                </c:pt>
                <c:pt idx="364" formatCode="0%">
                  <c:v>10.94141664089082</c:v>
                </c:pt>
                <c:pt idx="365" formatCode="0%">
                  <c:v>9.519362820909377</c:v>
                </c:pt>
                <c:pt idx="366" formatCode="0%">
                  <c:v>11.267584287039908</c:v>
                </c:pt>
                <c:pt idx="367" formatCode="0%">
                  <c:v>10.651685740798026</c:v>
                </c:pt>
                <c:pt idx="368" formatCode="0%">
                  <c:v>12.010671203216836</c:v>
                </c:pt>
                <c:pt idx="369" formatCode="0%">
                  <c:v>10.360408289514391</c:v>
                </c:pt>
                <c:pt idx="370" formatCode="0%">
                  <c:v>9.4226105784101524</c:v>
                </c:pt>
                <c:pt idx="371" formatCode="0%">
                  <c:v>7.0356634704608769</c:v>
                </c:pt>
                <c:pt idx="372" formatCode="0%">
                  <c:v>6.6415712960099027</c:v>
                </c:pt>
                <c:pt idx="373" formatCode="0%">
                  <c:v>7.5763377667800871</c:v>
                </c:pt>
                <c:pt idx="374" formatCode="0%">
                  <c:v>5.6558304979894887</c:v>
                </c:pt>
                <c:pt idx="375" formatCode="0%">
                  <c:v>4.6921125889266984</c:v>
                </c:pt>
                <c:pt idx="376" formatCode="0%">
                  <c:v>5.5457469842251825</c:v>
                </c:pt>
                <c:pt idx="377" formatCode="0%">
                  <c:v>5.5279616455304712</c:v>
                </c:pt>
                <c:pt idx="378" formatCode="0%">
                  <c:v>5.68493659140118</c:v>
                </c:pt>
                <c:pt idx="379" formatCode="0%">
                  <c:v>5.2701206309928912</c:v>
                </c:pt>
                <c:pt idx="380" formatCode="0%">
                  <c:v>4.5843798329724761</c:v>
                </c:pt>
                <c:pt idx="381" formatCode="0%">
                  <c:v>3.6359418496752278</c:v>
                </c:pt>
                <c:pt idx="382" formatCode="0%">
                  <c:v>4.2279616455304714</c:v>
                </c:pt>
                <c:pt idx="383" formatCode="0%">
                  <c:v>4.9714815960408343</c:v>
                </c:pt>
                <c:pt idx="384" formatCode="0%">
                  <c:v>5.0327868852459074</c:v>
                </c:pt>
                <c:pt idx="385" formatCode="0%">
                  <c:v>4.9821527992576611</c:v>
                </c:pt>
                <c:pt idx="386" formatCode="0%">
                  <c:v>4.3556758428704043</c:v>
                </c:pt>
                <c:pt idx="387" formatCode="0%">
                  <c:v>4.7078564800494949</c:v>
                </c:pt>
                <c:pt idx="388" formatCode="0%">
                  <c:v>4.2218682338385456</c:v>
                </c:pt>
                <c:pt idx="389" formatCode="0%">
                  <c:v>3.9976183111661046</c:v>
                </c:pt>
                <c:pt idx="390" formatCode="0%">
                  <c:v>3.5258583359109226</c:v>
                </c:pt>
                <c:pt idx="391" formatCode="0%">
                  <c:v>3.1084441695020137</c:v>
                </c:pt>
                <c:pt idx="392" formatCode="0%">
                  <c:v>3.0669656665635667</c:v>
                </c:pt>
                <c:pt idx="393" formatCode="0%">
                  <c:v>2.6253015774822179</c:v>
                </c:pt>
                <c:pt idx="394" formatCode="0%">
                  <c:v>3.1130528920507308</c:v>
                </c:pt>
                <c:pt idx="395" formatCode="0%">
                  <c:v>3.5740179399938174</c:v>
                </c:pt>
                <c:pt idx="396" formatCode="0%">
                  <c:v>3.1308691617692581</c:v>
                </c:pt>
                <c:pt idx="397" formatCode="0%">
                  <c:v>3.0857098669966012</c:v>
                </c:pt>
                <c:pt idx="398" formatCode="0%">
                  <c:v>3.1370862975564524</c:v>
                </c:pt>
                <c:pt idx="399" formatCode="0%">
                  <c:v>3.1483761212496173</c:v>
                </c:pt>
                <c:pt idx="400" formatCode="0%">
                  <c:v>3.5292607485307803</c:v>
                </c:pt>
                <c:pt idx="401" formatCode="0%">
                  <c:v>3.9363130219610323</c:v>
                </c:pt>
                <c:pt idx="402" formatCode="0%">
                  <c:v>4.0194865450046455</c:v>
                </c:pt>
                <c:pt idx="403" formatCode="0%">
                  <c:v>4.3665944942777664</c:v>
                </c:pt>
                <c:pt idx="404" formatCode="0%">
                  <c:v>4.599907206928556</c:v>
                </c:pt>
                <c:pt idx="405" formatCode="0%">
                  <c:v>4.5271883699350512</c:v>
                </c:pt>
                <c:pt idx="406" formatCode="0%">
                  <c:v>4.9765233529229889</c:v>
                </c:pt>
                <c:pt idx="407" formatCode="0%">
                  <c:v>5.0632848747293604</c:v>
                </c:pt>
                <c:pt idx="408" formatCode="0%">
                  <c:v>5.1966285184039656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C0B-49F3-889C-1D9CE8BF9B0E}"/>
            </c:ext>
          </c:extLst>
        </c:ser>
        <c:ser>
          <c:idx val="3"/>
          <c:order val="3"/>
          <c:tx>
            <c:strRef>
              <c:f>'calc lined-up'!$H$2</c:f>
              <c:strCache>
                <c:ptCount val="1"/>
                <c:pt idx="0">
                  <c:v>EM + Commodities</c:v>
                </c:pt>
              </c:strCache>
            </c:strRef>
          </c:tx>
          <c:spPr>
            <a:ln w="28575" cap="rnd">
              <a:gradFill>
                <a:gsLst>
                  <a:gs pos="39000">
                    <a:srgbClr val="7D2E68">
                      <a:alpha val="40000"/>
                    </a:srgbClr>
                  </a:gs>
                  <a:gs pos="48000">
                    <a:srgbClr val="7D2E68"/>
                  </a:gs>
                  <a:gs pos="83000">
                    <a:srgbClr val="7D2E68"/>
                  </a:gs>
                  <a:gs pos="100000">
                    <a:srgbClr val="7D2E68"/>
                  </a:gs>
                </a:gsLst>
                <a:lin ang="10800000" scaled="0"/>
              </a:gradFill>
              <a:round/>
            </a:ln>
            <a:effectLst/>
          </c:spPr>
          <c:marker>
            <c:symbol val="none"/>
          </c:marker>
          <c:dLbls>
            <c:dLbl>
              <c:idx val="462"/>
              <c:layout>
                <c:manualLayout>
                  <c:x val="-2.4691358024691357E-2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C0B-49F3-889C-1D9CE8BF9B0E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lined-up'!$A$3:$A$666</c:f>
              <c:numCache>
                <c:formatCode>m/d/yyyy</c:formatCode>
                <c:ptCount val="664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  <c:pt idx="655">
                  <c:v>45504</c:v>
                </c:pt>
                <c:pt idx="656">
                  <c:v>45535</c:v>
                </c:pt>
                <c:pt idx="657">
                  <c:v>45565</c:v>
                </c:pt>
                <c:pt idx="658">
                  <c:v>45596</c:v>
                </c:pt>
                <c:pt idx="659">
                  <c:v>45626</c:v>
                </c:pt>
                <c:pt idx="660">
                  <c:v>45657</c:v>
                </c:pt>
                <c:pt idx="661">
                  <c:v>45688</c:v>
                </c:pt>
                <c:pt idx="662">
                  <c:v>45716</c:v>
                </c:pt>
                <c:pt idx="663">
                  <c:v>45737</c:v>
                </c:pt>
              </c:numCache>
            </c:numRef>
          </c:cat>
          <c:val>
            <c:numRef>
              <c:f>'calc lined-up'!$H$3:$H$651</c:f>
              <c:numCache>
                <c:formatCode>General</c:formatCode>
                <c:ptCount val="649"/>
                <c:pt idx="360" formatCode="0.00%">
                  <c:v>8.705113007606391E-2</c:v>
                </c:pt>
                <c:pt idx="361" formatCode="0.00%">
                  <c:v>0.12642350804048852</c:v>
                </c:pt>
                <c:pt idx="362" formatCode="0.00%">
                  <c:v>0.16898362458574734</c:v>
                </c:pt>
                <c:pt idx="363" formatCode="0.00%">
                  <c:v>0.16402100967378164</c:v>
                </c:pt>
                <c:pt idx="364" formatCode="0.00%">
                  <c:v>0.10281941145641316</c:v>
                </c:pt>
                <c:pt idx="365" formatCode="0.00%">
                  <c:v>0.13601545067755905</c:v>
                </c:pt>
                <c:pt idx="366" formatCode="0.00%">
                  <c:v>0.19097189602953057</c:v>
                </c:pt>
                <c:pt idx="367" formatCode="0.00%">
                  <c:v>0.12402757701649197</c:v>
                </c:pt>
                <c:pt idx="368" formatCode="0.00%">
                  <c:v>0.20359965685343662</c:v>
                </c:pt>
                <c:pt idx="369" formatCode="0.00%">
                  <c:v>0.16105688832718346</c:v>
                </c:pt>
                <c:pt idx="370" formatCode="0.00%">
                  <c:v>0.11804769715836344</c:v>
                </c:pt>
                <c:pt idx="371" formatCode="0.00%">
                  <c:v>0.12467530220580247</c:v>
                </c:pt>
                <c:pt idx="372" formatCode="0.00%">
                  <c:v>8.1055051055335281E-2</c:v>
                </c:pt>
                <c:pt idx="373" formatCode="0.00%">
                  <c:v>0.13641121016337393</c:v>
                </c:pt>
                <c:pt idx="374" formatCode="0.00%">
                  <c:v>0.10318434716926017</c:v>
                </c:pt>
                <c:pt idx="375" formatCode="0.00%">
                  <c:v>4.5163451015758638E-2</c:v>
                </c:pt>
                <c:pt idx="376" formatCode="0.00%">
                  <c:v>0.10712846418414457</c:v>
                </c:pt>
                <c:pt idx="377" formatCode="0.00%">
                  <c:v>9.7573795003559671E-2</c:v>
                </c:pt>
                <c:pt idx="378" formatCode="0.00%">
                  <c:v>6.1145052231112218E-2</c:v>
                </c:pt>
                <c:pt idx="379" formatCode="0.00%">
                  <c:v>3.3023053673969238E-2</c:v>
                </c:pt>
                <c:pt idx="380" formatCode="0.00%">
                  <c:v>3.7900088838487889E-2</c:v>
                </c:pt>
                <c:pt idx="381" formatCode="0.00%">
                  <c:v>-7.5060162677106246E-2</c:v>
                </c:pt>
                <c:pt idx="382" formatCode="0.00%">
                  <c:v>-8.0232037643938492E-2</c:v>
                </c:pt>
                <c:pt idx="383" formatCode="0.00%">
                  <c:v>-5.5867484825422198E-2</c:v>
                </c:pt>
                <c:pt idx="384" formatCode="0.00%">
                  <c:v>-3.5698776022227208E-2</c:v>
                </c:pt>
                <c:pt idx="385" formatCode="0.00%">
                  <c:v>-3.269706312250753E-2</c:v>
                </c:pt>
                <c:pt idx="386" formatCode="0.00%">
                  <c:v>-3.5952720819575346E-3</c:v>
                </c:pt>
                <c:pt idx="387" formatCode="0.00%">
                  <c:v>8.0654751510470912E-2</c:v>
                </c:pt>
                <c:pt idx="388" formatCode="0.00%">
                  <c:v>8.7919135618888644E-2</c:v>
                </c:pt>
                <c:pt idx="389" formatCode="0.00%">
                  <c:v>6.3053928206594001E-2</c:v>
                </c:pt>
                <c:pt idx="390" formatCode="0.00%">
                  <c:v>4.9450613576131064E-2</c:v>
                </c:pt>
                <c:pt idx="391" formatCode="0.00%">
                  <c:v>2.2101523770428622E-2</c:v>
                </c:pt>
                <c:pt idx="392" formatCode="0.00%">
                  <c:v>6.5673252648063896E-2</c:v>
                </c:pt>
                <c:pt idx="393" formatCode="0.00%">
                  <c:v>4.4415364770782839E-2</c:v>
                </c:pt>
                <c:pt idx="394" formatCode="0.00%">
                  <c:v>4.6398451542347063E-2</c:v>
                </c:pt>
                <c:pt idx="395" formatCode="0.00%">
                  <c:v>7.1469853216067192E-2</c:v>
                </c:pt>
                <c:pt idx="396" formatCode="0.00%">
                  <c:v>0.11024481775346318</c:v>
                </c:pt>
                <c:pt idx="397" formatCode="0.00%">
                  <c:v>0.17253377369357109</c:v>
                </c:pt>
                <c:pt idx="398" formatCode="0.00%">
                  <c:v>0.22143764653233799</c:v>
                </c:pt>
                <c:pt idx="399" formatCode="0.00%">
                  <c:v>0.11658791225971682</c:v>
                </c:pt>
                <c:pt idx="400" formatCode="0.00%">
                  <c:v>0.11529544384118651</c:v>
                </c:pt>
                <c:pt idx="401" formatCode="0.00%">
                  <c:v>0.2052983049036628</c:v>
                </c:pt>
                <c:pt idx="402" formatCode="0.00%">
                  <c:v>0.24643828580733473</c:v>
                </c:pt>
                <c:pt idx="403" formatCode="0.00%">
                  <c:v>0.2866160395342906</c:v>
                </c:pt>
                <c:pt idx="404" formatCode="0.00%">
                  <c:v>0.35484586174641386</c:v>
                </c:pt>
                <c:pt idx="405" formatCode="0.00%">
                  <c:v>0.33930010567744767</c:v>
                </c:pt>
                <c:pt idx="406" formatCode="0.00%">
                  <c:v>0.40043577379663242</c:v>
                </c:pt>
                <c:pt idx="407" formatCode="0.00%">
                  <c:v>0.43311428415482844</c:v>
                </c:pt>
                <c:pt idx="408" formatCode="0.00%">
                  <c:v>0.52551876176163581</c:v>
                </c:pt>
                <c:pt idx="409" formatCode="0.00%">
                  <c:v>0.56017695097431508</c:v>
                </c:pt>
                <c:pt idx="410" formatCode="0.00%">
                  <c:v>0.66291007545364999</c:v>
                </c:pt>
                <c:pt idx="411" formatCode="0.00%">
                  <c:v>0.69942043691305245</c:v>
                </c:pt>
                <c:pt idx="412" formatCode="0.00%">
                  <c:v>0.68637050831462165</c:v>
                </c:pt>
                <c:pt idx="413" formatCode="0.00%">
                  <c:v>0.7399905325457089</c:v>
                </c:pt>
                <c:pt idx="414" formatCode="0.00%">
                  <c:v>0.72115836813237411</c:v>
                </c:pt>
                <c:pt idx="415" formatCode="0.00%">
                  <c:v>0.80757107773747761</c:v>
                </c:pt>
                <c:pt idx="416" formatCode="0.00%">
                  <c:v>0.82168240131415915</c:v>
                </c:pt>
                <c:pt idx="417" formatCode="0.00%">
                  <c:v>0.9845472540293787</c:v>
                </c:pt>
                <c:pt idx="418" formatCode="0.00%">
                  <c:v>1.0795244120897229</c:v>
                </c:pt>
                <c:pt idx="419" formatCode="0.00%">
                  <c:v>1.1095578397526551</c:v>
                </c:pt>
                <c:pt idx="420" formatCode="0.00%">
                  <c:v>1.0326344806127321</c:v>
                </c:pt>
                <c:pt idx="421" formatCode="0.00%">
                  <c:v>1.1330586275333387</c:v>
                </c:pt>
                <c:pt idx="422" formatCode="0.00%">
                  <c:v>1.30433746664446</c:v>
                </c:pt>
                <c:pt idx="423" formatCode="0.00%">
                  <c:v>1.4224321060389982</c:v>
                </c:pt>
                <c:pt idx="424" formatCode="0.00%">
                  <c:v>1.3236499695141197</c:v>
                </c:pt>
                <c:pt idx="425" formatCode="0.00%">
                  <c:v>1.3466479227727639</c:v>
                </c:pt>
                <c:pt idx="426" formatCode="0.00%">
                  <c:v>1.5174999905876825</c:v>
                </c:pt>
                <c:pt idx="427" formatCode="0.00%">
                  <c:v>1.6673289728521101</c:v>
                </c:pt>
                <c:pt idx="428" formatCode="0.00%">
                  <c:v>1.8917998029580945</c:v>
                </c:pt>
                <c:pt idx="429" formatCode="0.00%">
                  <c:v>1.9962426877157098</c:v>
                </c:pt>
                <c:pt idx="430" formatCode="0.00%">
                  <c:v>1.7846016863183323</c:v>
                </c:pt>
                <c:pt idx="431" formatCode="0.00%">
                  <c:v>1.840732009588756</c:v>
                </c:pt>
                <c:pt idx="432" formatCode="0.00%">
                  <c:v>2.0141842969820729</c:v>
                </c:pt>
                <c:pt idx="433" formatCode="0.00%">
                  <c:v>2.2629110018513416</c:v>
                </c:pt>
                <c:pt idx="434" formatCode="0.00%">
                  <c:v>2.1533471242693518</c:v>
                </c:pt>
                <c:pt idx="435" formatCode="0.00%">
                  <c:v>2.2297596162942668</c:v>
                </c:pt>
                <c:pt idx="436" formatCode="0.00%">
                  <c:v>2.464975762258574</c:v>
                </c:pt>
                <c:pt idx="437" formatCode="0.00%">
                  <c:v>2.3344018993275402</c:v>
                </c:pt>
                <c:pt idx="438" formatCode="0.00%">
                  <c:v>2.3892795468150254</c:v>
                </c:pt>
                <c:pt idx="439" formatCode="0.00%">
                  <c:v>2.4828727087201585</c:v>
                </c:pt>
                <c:pt idx="440" formatCode="0.00%">
                  <c:v>2.4323489990149687</c:v>
                </c:pt>
                <c:pt idx="441" formatCode="0.00%">
                  <c:v>2.2707971951527739</c:v>
                </c:pt>
                <c:pt idx="442" formatCode="0.00%">
                  <c:v>2.3257710256089084</c:v>
                </c:pt>
                <c:pt idx="443" formatCode="0.00%">
                  <c:v>2.5440746017906477</c:v>
                </c:pt>
                <c:pt idx="444" formatCode="0.00%">
                  <c:v>2.4964953609099991</c:v>
                </c:pt>
                <c:pt idx="445" formatCode="0.00%">
                  <c:v>2.4249610346245927</c:v>
                </c:pt>
                <c:pt idx="446" formatCode="0.00%">
                  <c:v>2.549719234955298</c:v>
                </c:pt>
                <c:pt idx="447" formatCode="0.00%">
                  <c:v>2.6124184658254199</c:v>
                </c:pt>
                <c:pt idx="448" formatCode="0.00%">
                  <c:v>2.7458067396710675</c:v>
                </c:pt>
                <c:pt idx="449" formatCode="0.00%">
                  <c:v>2.8254211728476415</c:v>
                </c:pt>
                <c:pt idx="450" formatCode="0.00%">
                  <c:v>2.9550653294126454</c:v>
                </c:pt>
                <c:pt idx="451" formatCode="0.00%">
                  <c:v>3.0696426293564163</c:v>
                </c:pt>
                <c:pt idx="452" formatCode="0.00%">
                  <c:v>2.9958525873727586</c:v>
                </c:pt>
                <c:pt idx="453" formatCode="0.00%">
                  <c:v>3.3867355747134775</c:v>
                </c:pt>
                <c:pt idx="454" formatCode="0.00%">
                  <c:v>3.8630507573211297</c:v>
                </c:pt>
                <c:pt idx="455" formatCode="0.00%">
                  <c:v>3.6502385139243065</c:v>
                </c:pt>
                <c:pt idx="456" formatCode="0.00%">
                  <c:v>3.8435144387332896</c:v>
                </c:pt>
                <c:pt idx="457" formatCode="0.00%">
                  <c:v>3.6457768364457381</c:v>
                </c:pt>
                <c:pt idx="458" formatCode="0.00%">
                  <c:v>4.1016311259541176</c:v>
                </c:pt>
                <c:pt idx="459" formatCode="0.00%">
                  <c:v>3.9857739367729113</c:v>
                </c:pt>
                <c:pt idx="460" formatCode="0.00%">
                  <c:v>4.3872805324904682</c:v>
                </c:pt>
                <c:pt idx="461" formatCode="0.00%">
                  <c:v>4.8009322460725548</c:v>
                </c:pt>
                <c:pt idx="462" formatCode="0.00%">
                  <c:v>5.0652362390580414</c:v>
                </c:pt>
                <c:pt idx="463" formatCode="0.00%">
                  <c:v>4.5555805175231088</c:v>
                </c:pt>
                <c:pt idx="464" formatCode="0.00%">
                  <c:v>4.2078078079179217</c:v>
                </c:pt>
                <c:pt idx="465" formatCode="0.00%">
                  <c:v>3.564718885174357</c:v>
                </c:pt>
                <c:pt idx="466" formatCode="0.00%">
                  <c:v>2.5499631920928283</c:v>
                </c:pt>
                <c:pt idx="467" formatCode="0.00%">
                  <c:v>2.2719527660613759</c:v>
                </c:pt>
                <c:pt idx="468" formatCode="0.00%">
                  <c:v>2.1116160647104132</c:v>
                </c:pt>
                <c:pt idx="469" formatCode="0.00%">
                  <c:v>1.8984784996007851</c:v>
                </c:pt>
                <c:pt idx="470" formatCode="0.00%">
                  <c:v>1.7821633126369325</c:v>
                </c:pt>
                <c:pt idx="471" formatCode="0.00%">
                  <c:v>2.0273874716383169</c:v>
                </c:pt>
                <c:pt idx="472" formatCode="0.00%">
                  <c:v>2.1541545815016616</c:v>
                </c:pt>
                <c:pt idx="473" formatCode="0.00%">
                  <c:v>2.5613571955264254</c:v>
                </c:pt>
                <c:pt idx="474" formatCode="0.00%">
                  <c:v>2.5905112769007808</c:v>
                </c:pt>
                <c:pt idx="475" formatCode="0.00%">
                  <c:v>2.7553246663397175</c:v>
                </c:pt>
                <c:pt idx="476" formatCode="0.00%">
                  <c:v>2.69990855907393</c:v>
                </c:pt>
                <c:pt idx="477" formatCode="0.00%">
                  <c:v>2.8102079306616456</c:v>
                </c:pt>
                <c:pt idx="478" formatCode="0.00%">
                  <c:v>2.9669887997349171</c:v>
                </c:pt>
                <c:pt idx="479" formatCode="0.00%">
                  <c:v>3.1335220682158154</c:v>
                </c:pt>
                <c:pt idx="480" formatCode="0.00%">
                  <c:v>3.1631042314027287</c:v>
                </c:pt>
                <c:pt idx="481" formatCode="0.00%">
                  <c:v>2.8990741982310055</c:v>
                </c:pt>
                <c:pt idx="482" formatCode="0.00%">
                  <c:v>2.9887593810406514</c:v>
                </c:pt>
                <c:pt idx="483" formatCode="0.00%">
                  <c:v>3.1293987606800471</c:v>
                </c:pt>
                <c:pt idx="484" formatCode="0.00%">
                  <c:v>3.3037710094000841</c:v>
                </c:pt>
                <c:pt idx="485" formatCode="0.00%">
                  <c:v>2.9127547910179703</c:v>
                </c:pt>
                <c:pt idx="486" formatCode="0.00%">
                  <c:v>2.8667967285985059</c:v>
                </c:pt>
                <c:pt idx="487" formatCode="0.00%">
                  <c:v>3.1068673629959784</c:v>
                </c:pt>
                <c:pt idx="488" formatCode="0.00%">
                  <c:v>3.0249224533156167</c:v>
                </c:pt>
                <c:pt idx="489" formatCode="0.00%">
                  <c:v>3.3295111120985177</c:v>
                </c:pt>
                <c:pt idx="490" formatCode="0.00%">
                  <c:v>3.4142545573731184</c:v>
                </c:pt>
                <c:pt idx="491" formatCode="0.00%">
                  <c:v>3.3687827894952687</c:v>
                </c:pt>
                <c:pt idx="492" formatCode="0.00%">
                  <c:v>3.6934960568218682</c:v>
                </c:pt>
                <c:pt idx="493" formatCode="0.00%">
                  <c:v>3.8213614266608857</c:v>
                </c:pt>
                <c:pt idx="494" formatCode="0.00%">
                  <c:v>3.8996983406550108</c:v>
                </c:pt>
                <c:pt idx="495" formatCode="0.00%">
                  <c:v>4.0731507398261284</c:v>
                </c:pt>
                <c:pt idx="496" formatCode="0.00%">
                  <c:v>4.2755410342717521</c:v>
                </c:pt>
                <c:pt idx="497" formatCode="0.00%">
                  <c:v>4.0730655607028519</c:v>
                </c:pt>
                <c:pt idx="498" formatCode="0.00%">
                  <c:v>3.948259641175798</c:v>
                </c:pt>
                <c:pt idx="499" formatCode="0.00%">
                  <c:v>4.0277587154842927</c:v>
                </c:pt>
                <c:pt idx="500" formatCode="0.00%">
                  <c:v>3.7485719234336878</c:v>
                </c:pt>
                <c:pt idx="501" formatCode="0.00%">
                  <c:v>3.1746614735160508</c:v>
                </c:pt>
                <c:pt idx="502" formatCode="0.00%">
                  <c:v>3.5244916086587956</c:v>
                </c:pt>
                <c:pt idx="503" formatCode="0.00%">
                  <c:v>3.4476945725355366</c:v>
                </c:pt>
                <c:pt idx="504" formatCode="0.00%">
                  <c:v>3.3692866352407673</c:v>
                </c:pt>
                <c:pt idx="505" formatCode="0.00%">
                  <c:v>3.623876289159484</c:v>
                </c:pt>
                <c:pt idx="506" formatCode="0.00%">
                  <c:v>3.8495378210486164</c:v>
                </c:pt>
                <c:pt idx="507" formatCode="0.00%">
                  <c:v>3.7485990911846452</c:v>
                </c:pt>
                <c:pt idx="508" formatCode="0.00%">
                  <c:v>3.7041600888043087</c:v>
                </c:pt>
                <c:pt idx="509" formatCode="0.00%">
                  <c:v>3.2014142462573503</c:v>
                </c:pt>
                <c:pt idx="510" formatCode="0.00%">
                  <c:v>3.2985346691988049</c:v>
                </c:pt>
                <c:pt idx="511" formatCode="0.00%">
                  <c:v>3.4681034187049979</c:v>
                </c:pt>
                <c:pt idx="512" formatCode="0.00%">
                  <c:v>3.6432260701865644</c:v>
                </c:pt>
                <c:pt idx="513" formatCode="0.00%">
                  <c:v>3.7022103904271955</c:v>
                </c:pt>
                <c:pt idx="514" formatCode="0.00%">
                  <c:v>3.5924300055147627</c:v>
                </c:pt>
                <c:pt idx="515" formatCode="0.00%">
                  <c:v>3.6615026796084562</c:v>
                </c:pt>
                <c:pt idx="516" formatCode="0.00%">
                  <c:v>3.7106215672306413</c:v>
                </c:pt>
                <c:pt idx="517" formatCode="0.00%">
                  <c:v>3.8003898317628382</c:v>
                </c:pt>
                <c:pt idx="518" formatCode="0.00%">
                  <c:v>3.6686479882369492</c:v>
                </c:pt>
                <c:pt idx="519" formatCode="0.00%">
                  <c:v>3.6519644660526196</c:v>
                </c:pt>
                <c:pt idx="520" formatCode="0.00%">
                  <c:v>3.5410840682378955</c:v>
                </c:pt>
                <c:pt idx="521" formatCode="0.00%">
                  <c:v>3.4680462992046097</c:v>
                </c:pt>
                <c:pt idx="522" formatCode="0.00%">
                  <c:v>3.3531740865940245</c:v>
                </c:pt>
                <c:pt idx="523" formatCode="0.00%">
                  <c:v>3.4865436744821885</c:v>
                </c:pt>
                <c:pt idx="524" formatCode="0.00%">
                  <c:v>3.563555213509221</c:v>
                </c:pt>
                <c:pt idx="525" formatCode="0.00%">
                  <c:v>3.5694546457356626</c:v>
                </c:pt>
                <c:pt idx="526" formatCode="0.00%">
                  <c:v>3.6273398728903823</c:v>
                </c:pt>
                <c:pt idx="527" formatCode="0.00%">
                  <c:v>3.5949326516922531</c:v>
                </c:pt>
                <c:pt idx="528" formatCode="0.00%">
                  <c:v>3.5944561350964959</c:v>
                </c:pt>
                <c:pt idx="529" formatCode="0.00%">
                  <c:v>3.4260163507709041</c:v>
                </c:pt>
                <c:pt idx="530" formatCode="0.00%">
                  <c:v>3.6103507504623589</c:v>
                </c:pt>
                <c:pt idx="531" formatCode="0.00%">
                  <c:v>3.6719836229498219</c:v>
                </c:pt>
                <c:pt idx="532" formatCode="0.00%">
                  <c:v>3.6975366135287127</c:v>
                </c:pt>
                <c:pt idx="533" formatCode="0.00%">
                  <c:v>3.7659442504545959</c:v>
                </c:pt>
                <c:pt idx="534" formatCode="0.00%">
                  <c:v>3.8946746242891166</c:v>
                </c:pt>
                <c:pt idx="535" formatCode="0.00%">
                  <c:v>3.7882493952465852</c:v>
                </c:pt>
                <c:pt idx="536" formatCode="0.00%">
                  <c:v>3.7893336545304983</c:v>
                </c:pt>
                <c:pt idx="537" formatCode="0.00%">
                  <c:v>3.5075867108029781</c:v>
                </c:pt>
                <c:pt idx="538" formatCode="0.00%">
                  <c:v>3.3832218382686143</c:v>
                </c:pt>
                <c:pt idx="539" formatCode="0.00%">
                  <c:v>3.1119779657082267</c:v>
                </c:pt>
                <c:pt idx="540" formatCode="0.00%">
                  <c:v>2.7617030361437021</c:v>
                </c:pt>
                <c:pt idx="541" formatCode="0.00%">
                  <c:v>2.6449754993091354</c:v>
                </c:pt>
                <c:pt idx="542" formatCode="0.00%">
                  <c:v>2.7726083890835049</c:v>
                </c:pt>
                <c:pt idx="543" formatCode="0.00%">
                  <c:v>2.6299995459836509</c:v>
                </c:pt>
                <c:pt idx="544" formatCode="0.00%">
                  <c:v>2.8603839850317554</c:v>
                </c:pt>
                <c:pt idx="545" formatCode="0.00%">
                  <c:v>2.7589662551722638</c:v>
                </c:pt>
                <c:pt idx="546" formatCode="0.00%">
                  <c:v>2.7172258146353538</c:v>
                </c:pt>
                <c:pt idx="547" formatCode="0.00%">
                  <c:v>2.4073803498672732</c:v>
                </c:pt>
                <c:pt idx="548" formatCode="0.00%">
                  <c:v>2.2748437358893598</c:v>
                </c:pt>
                <c:pt idx="549" formatCode="0.00%">
                  <c:v>2.1242611732921626</c:v>
                </c:pt>
                <c:pt idx="550" formatCode="0.00%">
                  <c:v>2.2338321584274787</c:v>
                </c:pt>
                <c:pt idx="551" formatCode="0.00%">
                  <c:v>2.0719697713299516</c:v>
                </c:pt>
                <c:pt idx="552" formatCode="0.00%">
                  <c:v>1.9561373605186489</c:v>
                </c:pt>
                <c:pt idx="553" formatCode="0.00%">
                  <c:v>1.7904536641677935</c:v>
                </c:pt>
                <c:pt idx="554" formatCode="0.00%">
                  <c:v>1.766814907325049</c:v>
                </c:pt>
                <c:pt idx="555" formatCode="0.00%">
                  <c:v>1.9923667927662345</c:v>
                </c:pt>
                <c:pt idx="556" formatCode="0.00%">
                  <c:v>2.0990435346554746</c:v>
                </c:pt>
                <c:pt idx="557" formatCode="0.00%">
                  <c:v>2.0705041564877855</c:v>
                </c:pt>
                <c:pt idx="558" formatCode="0.00%">
                  <c:v>2.1477209649977644</c:v>
                </c:pt>
                <c:pt idx="559" formatCode="0.00%">
                  <c:v>2.1116630518666399</c:v>
                </c:pt>
                <c:pt idx="560" formatCode="0.00%">
                  <c:v>2.1624949912054507</c:v>
                </c:pt>
                <c:pt idx="561" formatCode="0.00%">
                  <c:v>2.2396817009311829</c:v>
                </c:pt>
                <c:pt idx="562" formatCode="0.00%">
                  <c:v>2.2336888070554242</c:v>
                </c:pt>
                <c:pt idx="563" formatCode="0.00%">
                  <c:v>2.1850805447112318</c:v>
                </c:pt>
                <c:pt idx="564" formatCode="0.00%">
                  <c:v>2.2399818969271825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C0B-49F3-889C-1D9CE8BF9B0E}"/>
            </c:ext>
          </c:extLst>
        </c:ser>
        <c:ser>
          <c:idx val="4"/>
          <c:order val="4"/>
          <c:tx>
            <c:strRef>
              <c:f>'calc lined-up'!$J$2</c:f>
              <c:strCache>
                <c:ptCount val="1"/>
                <c:pt idx="0">
                  <c:v>US Tech (Nasdaq 100)</c:v>
                </c:pt>
              </c:strCache>
            </c:strRef>
          </c:tx>
          <c:spPr>
            <a:ln w="28575" cap="rnd">
              <a:solidFill>
                <a:srgbClr val="009BD2"/>
              </a:solidFill>
              <a:round/>
            </a:ln>
            <a:effectLst/>
          </c:spPr>
          <c:marker>
            <c:symbol val="none"/>
          </c:marker>
          <c:dLbls>
            <c:dLbl>
              <c:idx val="6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1D0-4D73-AA5A-17250BBCAA97}"/>
                </c:ext>
              </c:extLst>
            </c:dLbl>
            <c:dLbl>
              <c:idx val="663"/>
              <c:layout>
                <c:manualLayout>
                  <c:x val="-2.2711196439051645E-16"/>
                  <c:y val="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447-46AB-8DA2-DD8029E0FA6A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en-US"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</a:ln>
                  </c:spPr>
                </c15:leaderLines>
              </c:ext>
            </c:extLst>
          </c:dLbls>
          <c:cat>
            <c:numRef>
              <c:f>'calc lined-up'!$A$3:$A$666</c:f>
              <c:numCache>
                <c:formatCode>m/d/yyyy</c:formatCode>
                <c:ptCount val="664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  <c:pt idx="655">
                  <c:v>45504</c:v>
                </c:pt>
                <c:pt idx="656">
                  <c:v>45535</c:v>
                </c:pt>
                <c:pt idx="657">
                  <c:v>45565</c:v>
                </c:pt>
                <c:pt idx="658">
                  <c:v>45596</c:v>
                </c:pt>
                <c:pt idx="659">
                  <c:v>45626</c:v>
                </c:pt>
                <c:pt idx="660">
                  <c:v>45657</c:v>
                </c:pt>
                <c:pt idx="661">
                  <c:v>45688</c:v>
                </c:pt>
                <c:pt idx="662">
                  <c:v>45716</c:v>
                </c:pt>
                <c:pt idx="663">
                  <c:v>45737</c:v>
                </c:pt>
              </c:numCache>
            </c:numRef>
          </c:cat>
          <c:val>
            <c:numRef>
              <c:f>'calc lined-up'!$J$3:$J$666</c:f>
              <c:numCache>
                <c:formatCode>General</c:formatCode>
                <c:ptCount val="664"/>
                <c:pt idx="469" formatCode="0%">
                  <c:v>-2.5747588424437251E-2</c:v>
                </c:pt>
                <c:pt idx="470" formatCode="0%">
                  <c:v>-7.6479099678456675E-2</c:v>
                </c:pt>
                <c:pt idx="471" formatCode="0%">
                  <c:v>2.30948553054664E-2</c:v>
                </c:pt>
                <c:pt idx="472" formatCode="0%">
                  <c:v>0.1535128617363346</c:v>
                </c:pt>
                <c:pt idx="473" formatCode="0%">
                  <c:v>0.18916398713826377</c:v>
                </c:pt>
                <c:pt idx="474" formatCode="0%">
                  <c:v>0.22396302250803868</c:v>
                </c:pt>
                <c:pt idx="475" formatCode="0%">
                  <c:v>0.32876205787781387</c:v>
                </c:pt>
                <c:pt idx="476" formatCode="0%">
                  <c:v>0.34833601286173677</c:v>
                </c:pt>
                <c:pt idx="477" formatCode="0%">
                  <c:v>0.42648713826366591</c:v>
                </c:pt>
                <c:pt idx="478" formatCode="0%">
                  <c:v>0.38377813504823188</c:v>
                </c:pt>
                <c:pt idx="479" formatCode="0%">
                  <c:v>0.46860932475884276</c:v>
                </c:pt>
                <c:pt idx="480" formatCode="0%">
                  <c:v>0.54613344051446977</c:v>
                </c:pt>
                <c:pt idx="481" formatCode="0%">
                  <c:v>0.44729099678456619</c:v>
                </c:pt>
                <c:pt idx="482" formatCode="0%">
                  <c:v>0.51365755627009668</c:v>
                </c:pt>
                <c:pt idx="483" formatCode="0%">
                  <c:v>0.63023311897106149</c:v>
                </c:pt>
                <c:pt idx="484" formatCode="0%">
                  <c:v>0.66609324758842492</c:v>
                </c:pt>
                <c:pt idx="485" formatCode="0%">
                  <c:v>0.54440514469453416</c:v>
                </c:pt>
                <c:pt idx="486" formatCode="0%">
                  <c:v>0.4506913183279746</c:v>
                </c:pt>
                <c:pt idx="487" formatCode="0%">
                  <c:v>0.55518488745980732</c:v>
                </c:pt>
                <c:pt idx="488" formatCode="0%">
                  <c:v>0.47635048231511257</c:v>
                </c:pt>
                <c:pt idx="489" formatCode="0%">
                  <c:v>0.66932475884244358</c:v>
                </c:pt>
                <c:pt idx="490" formatCode="0%">
                  <c:v>0.775418006430868</c:v>
                </c:pt>
                <c:pt idx="491" formatCode="0%">
                  <c:v>0.77266077170418002</c:v>
                </c:pt>
                <c:pt idx="492" formatCode="0%">
                  <c:v>0.85758842443729888</c:v>
                </c:pt>
                <c:pt idx="493" formatCode="0%">
                  <c:v>0.91156752411575503</c:v>
                </c:pt>
                <c:pt idx="494" formatCode="0%">
                  <c:v>0.97140675241157481</c:v>
                </c:pt>
                <c:pt idx="495" formatCode="0%">
                  <c:v>0.96197749196141413</c:v>
                </c:pt>
                <c:pt idx="496" formatCode="0%">
                  <c:v>1.0171221864951763</c:v>
                </c:pt>
                <c:pt idx="497" formatCode="0%">
                  <c:v>0.99356913183279683</c:v>
                </c:pt>
                <c:pt idx="498" formatCode="0%">
                  <c:v>0.95472668810289329</c:v>
                </c:pt>
                <c:pt idx="499" formatCode="0%">
                  <c:v>0.98729099678456533</c:v>
                </c:pt>
                <c:pt idx="500" formatCode="0%">
                  <c:v>0.8881672025723466</c:v>
                </c:pt>
                <c:pt idx="501" formatCode="0%">
                  <c:v>0.8027652733118964</c:v>
                </c:pt>
                <c:pt idx="502" formatCode="0%">
                  <c:v>0.98990353697749134</c:v>
                </c:pt>
                <c:pt idx="503" formatCode="0%">
                  <c:v>0.9395337620578772</c:v>
                </c:pt>
                <c:pt idx="504" formatCode="0%">
                  <c:v>0.92556270096462967</c:v>
                </c:pt>
                <c:pt idx="505" formatCode="0%">
                  <c:v>1.0869855305466234</c:v>
                </c:pt>
                <c:pt idx="506" formatCode="0%">
                  <c:v>1.2220739549839226</c:v>
                </c:pt>
                <c:pt idx="507" formatCode="0%">
                  <c:v>1.3346302250803856</c:v>
                </c:pt>
                <c:pt idx="508" formatCode="0%">
                  <c:v>1.3090032154340832</c:v>
                </c:pt>
                <c:pt idx="509" formatCode="0%">
                  <c:v>1.1442202572347262</c:v>
                </c:pt>
                <c:pt idx="510" formatCode="0%">
                  <c:v>1.2228376205787779</c:v>
                </c:pt>
                <c:pt idx="511" formatCode="0%">
                  <c:v>1.2465353697749193</c:v>
                </c:pt>
                <c:pt idx="512" formatCode="0%">
                  <c:v>1.3620257234726685</c:v>
                </c:pt>
                <c:pt idx="513" formatCode="0%">
                  <c:v>1.3863987138263658</c:v>
                </c:pt>
                <c:pt idx="514" formatCode="0%">
                  <c:v>1.2588022508038579</c:v>
                </c:pt>
                <c:pt idx="515" formatCode="0%">
                  <c:v>1.2910369774919608</c:v>
                </c:pt>
                <c:pt idx="516" formatCode="0%">
                  <c:v>1.278914790996784</c:v>
                </c:pt>
                <c:pt idx="517" formatCode="0%">
                  <c:v>1.3396382636655946</c:v>
                </c:pt>
                <c:pt idx="518" formatCode="0%">
                  <c:v>1.3510932475884241</c:v>
                </c:pt>
                <c:pt idx="519" formatCode="0%">
                  <c:v>1.421414790996784</c:v>
                </c:pt>
                <c:pt idx="520" formatCode="0%">
                  <c:v>1.4818247588424431</c:v>
                </c:pt>
                <c:pt idx="521" formatCode="0%">
                  <c:v>1.5687620578778128</c:v>
                </c:pt>
                <c:pt idx="522" formatCode="0%">
                  <c:v>1.5088906752411568</c:v>
                </c:pt>
                <c:pt idx="523" formatCode="0%">
                  <c:v>1.666583601286173</c:v>
                </c:pt>
                <c:pt idx="524" formatCode="0%">
                  <c:v>1.6589630225080381</c:v>
                </c:pt>
                <c:pt idx="525" formatCode="0%">
                  <c:v>1.7852250803858518</c:v>
                </c:pt>
                <c:pt idx="526" formatCode="0%">
                  <c:v>1.9248231511254015</c:v>
                </c:pt>
                <c:pt idx="527" formatCode="0%">
                  <c:v>2.0283279742765266</c:v>
                </c:pt>
                <c:pt idx="528" formatCode="0%">
                  <c:v>2.1202170418006427</c:v>
                </c:pt>
                <c:pt idx="529" formatCode="0%">
                  <c:v>2.0606350482315108</c:v>
                </c:pt>
                <c:pt idx="530" formatCode="0%">
                  <c:v>2.2187620578778131</c:v>
                </c:pt>
                <c:pt idx="531" formatCode="0%">
                  <c:v>2.1332154340836009</c:v>
                </c:pt>
                <c:pt idx="532" formatCode="0%">
                  <c:v>2.1227170418006427</c:v>
                </c:pt>
                <c:pt idx="533" formatCode="0%">
                  <c:v>2.2648553054662379</c:v>
                </c:pt>
                <c:pt idx="534" formatCode="0%">
                  <c:v>2.365651125401929</c:v>
                </c:pt>
                <c:pt idx="535" formatCode="0%">
                  <c:v>2.4050080385852088</c:v>
                </c:pt>
                <c:pt idx="536" formatCode="0%">
                  <c:v>2.5786012861736332</c:v>
                </c:pt>
                <c:pt idx="537" formatCode="0%">
                  <c:v>2.5517282958199359</c:v>
                </c:pt>
                <c:pt idx="538" formatCode="0%">
                  <c:v>2.6481350482315107</c:v>
                </c:pt>
                <c:pt idx="539" formatCode="0%">
                  <c:v>2.8137299035369772</c:v>
                </c:pt>
                <c:pt idx="540" formatCode="0%">
                  <c:v>2.7256511254019293</c:v>
                </c:pt>
                <c:pt idx="541" formatCode="0%">
                  <c:v>2.6501848874598073</c:v>
                </c:pt>
                <c:pt idx="542" formatCode="0%">
                  <c:v>2.9146061093247595</c:v>
                </c:pt>
                <c:pt idx="543" formatCode="0%">
                  <c:v>2.8234565916398719</c:v>
                </c:pt>
                <c:pt idx="544" formatCode="0%">
                  <c:v>2.8956109324758854</c:v>
                </c:pt>
                <c:pt idx="545" formatCode="0%">
                  <c:v>2.9857717041800655</c:v>
                </c:pt>
                <c:pt idx="546" formatCode="0%">
                  <c:v>2.8901768488745994</c:v>
                </c:pt>
                <c:pt idx="547" formatCode="0%">
                  <c:v>3.062146302250806</c:v>
                </c:pt>
                <c:pt idx="548" formatCode="0%">
                  <c:v>2.7915112540192948</c:v>
                </c:pt>
                <c:pt idx="549" formatCode="0%">
                  <c:v>2.7102491961414814</c:v>
                </c:pt>
                <c:pt idx="550" formatCode="0%">
                  <c:v>3.1273874598070766</c:v>
                </c:pt>
                <c:pt idx="551" formatCode="0%">
                  <c:v>3.1503135048231528</c:v>
                </c:pt>
                <c:pt idx="552" formatCode="0%">
                  <c:v>3.0889308681672043</c:v>
                </c:pt>
                <c:pt idx="553" formatCode="0%">
                  <c:v>2.8111816720257248</c:v>
                </c:pt>
                <c:pt idx="554" formatCode="0%">
                  <c:v>2.7503054662379438</c:v>
                </c:pt>
                <c:pt idx="555" formatCode="0%">
                  <c:v>3.0047749196141487</c:v>
                </c:pt>
                <c:pt idx="556" formatCode="0%">
                  <c:v>2.8797427652733125</c:v>
                </c:pt>
                <c:pt idx="557" formatCode="0%">
                  <c:v>3.0525080385852092</c:v>
                </c:pt>
                <c:pt idx="558" formatCode="0%">
                  <c:v>2.9591559485530552</c:v>
                </c:pt>
                <c:pt idx="559" formatCode="0%">
                  <c:v>3.2414790996784575</c:v>
                </c:pt>
                <c:pt idx="560" formatCode="0%">
                  <c:v>3.287210610932477</c:v>
                </c:pt>
                <c:pt idx="561" formatCode="0%">
                  <c:v>3.3830546623794229</c:v>
                </c:pt>
                <c:pt idx="562" formatCode="0%">
                  <c:v>3.3179581993569141</c:v>
                </c:pt>
                <c:pt idx="563" formatCode="0%">
                  <c:v>3.3366077170418009</c:v>
                </c:pt>
                <c:pt idx="564" formatCode="0%">
                  <c:v>3.3863665594855314</c:v>
                </c:pt>
                <c:pt idx="565" formatCode="0%">
                  <c:v>3.6164710610932485</c:v>
                </c:pt>
                <c:pt idx="566" formatCode="0%">
                  <c:v>3.8181752411575571</c:v>
                </c:pt>
                <c:pt idx="567" formatCode="0%">
                  <c:v>3.9168167202572359</c:v>
                </c:pt>
                <c:pt idx="568" formatCode="0%">
                  <c:v>4.0524115755627017</c:v>
                </c:pt>
                <c:pt idx="569" formatCode="0%">
                  <c:v>4.248408360128618</c:v>
                </c:pt>
                <c:pt idx="570" formatCode="0%">
                  <c:v>4.122588424437299</c:v>
                </c:pt>
                <c:pt idx="571" formatCode="0%">
                  <c:v>4.3362540192926042</c:v>
                </c:pt>
                <c:pt idx="572" formatCode="0%">
                  <c:v>4.4447588424437292</c:v>
                </c:pt>
                <c:pt idx="573" formatCode="0%">
                  <c:v>4.4384887459807061</c:v>
                </c:pt>
                <c:pt idx="574" formatCode="0%">
                  <c:v>4.6860610932475879</c:v>
                </c:pt>
                <c:pt idx="575" formatCode="0%">
                  <c:v>4.8033762057877807</c:v>
                </c:pt>
                <c:pt idx="576" formatCode="0%">
                  <c:v>4.8334967845659156</c:v>
                </c:pt>
                <c:pt idx="577" formatCode="0%">
                  <c:v>5.3410289389067511</c:v>
                </c:pt>
                <c:pt idx="578" formatCode="0%">
                  <c:v>5.2639389067524105</c:v>
                </c:pt>
                <c:pt idx="579" formatCode="0%">
                  <c:v>5.0174276527331179</c:v>
                </c:pt>
                <c:pt idx="580" formatCode="0%">
                  <c:v>5.0421141479099658</c:v>
                </c:pt>
                <c:pt idx="581" formatCode="0%">
                  <c:v>5.3851527331189688</c:v>
                </c:pt>
                <c:pt idx="582" formatCode="0%">
                  <c:v>5.4548954983922808</c:v>
                </c:pt>
                <c:pt idx="583" formatCode="0%">
                  <c:v>5.6330466237942103</c:v>
                </c:pt>
                <c:pt idx="584" formatCode="0%">
                  <c:v>6.0312942122186479</c:v>
                </c:pt>
                <c:pt idx="585" formatCode="0%">
                  <c:v>6.0108922829581974</c:v>
                </c:pt>
                <c:pt idx="586" formatCode="0%">
                  <c:v>5.4065514469453371</c:v>
                </c:pt>
                <c:pt idx="587" formatCode="0%">
                  <c:v>5.4007958199356914</c:v>
                </c:pt>
                <c:pt idx="588" formatCode="0%">
                  <c:v>4.8356511254019292</c:v>
                </c:pt>
                <c:pt idx="589" formatCode="0%">
                  <c:v>5.3700562700964634</c:v>
                </c:pt>
                <c:pt idx="590" formatCode="0%">
                  <c:v>5.557057877813504</c:v>
                </c:pt>
                <c:pt idx="591" formatCode="0%">
                  <c:v>5.8212700964630226</c:v>
                </c:pt>
                <c:pt idx="592" formatCode="0%">
                  <c:v>6.1962540192926046</c:v>
                </c:pt>
                <c:pt idx="593" formatCode="0%">
                  <c:v>5.6028536977491976</c:v>
                </c:pt>
                <c:pt idx="594" formatCode="0%">
                  <c:v>6.1109405144694549</c:v>
                </c:pt>
                <c:pt idx="595" formatCode="0%">
                  <c:v>6.2789790996784571</c:v>
                </c:pt>
                <c:pt idx="596" formatCode="0%">
                  <c:v>6.1434887459807079</c:v>
                </c:pt>
                <c:pt idx="597" formatCode="0%">
                  <c:v>6.202596463022509</c:v>
                </c:pt>
                <c:pt idx="598" formatCode="0%">
                  <c:v>6.5173392282958202</c:v>
                </c:pt>
                <c:pt idx="599" formatCode="0%">
                  <c:v>6.825747588424437</c:v>
                </c:pt>
                <c:pt idx="600" formatCode="0%">
                  <c:v>7.1382475884244361</c:v>
                </c:pt>
                <c:pt idx="601" formatCode="0%">
                  <c:v>7.382837620578778</c:v>
                </c:pt>
                <c:pt idx="602" formatCode="0%">
                  <c:v>6.8986012861736334</c:v>
                </c:pt>
                <c:pt idx="603" formatCode="0%">
                  <c:v>6.3004983922829574</c:v>
                </c:pt>
                <c:pt idx="604" formatCode="0%">
                  <c:v>7.4125482315112521</c:v>
                </c:pt>
                <c:pt idx="605" formatCode="0%">
                  <c:v>7.9434003215434075</c:v>
                </c:pt>
                <c:pt idx="606" formatCode="0%">
                  <c:v>8.5129019292604493</c:v>
                </c:pt>
                <c:pt idx="607" formatCode="0%">
                  <c:v>9.2175643086816716</c:v>
                </c:pt>
                <c:pt idx="608" formatCode="0%">
                  <c:v>10.357861736334405</c:v>
                </c:pt>
                <c:pt idx="609" formatCode="0%">
                  <c:v>9.7138424437299022</c:v>
                </c:pt>
                <c:pt idx="610" formatCode="0%">
                  <c:v>9.3751286173633428</c:v>
                </c:pt>
                <c:pt idx="611" formatCode="0%">
                  <c:v>10.527282958199356</c:v>
                </c:pt>
                <c:pt idx="612" formatCode="0%">
                  <c:v>11.115988745980706</c:v>
                </c:pt>
                <c:pt idx="613" formatCode="0%">
                  <c:v>11.154999999999999</c:v>
                </c:pt>
                <c:pt idx="614" formatCode="0%">
                  <c:v>11.150337620578778</c:v>
                </c:pt>
                <c:pt idx="615" formatCode="0%">
                  <c:v>11.32927652733119</c:v>
                </c:pt>
                <c:pt idx="616" formatCode="0%">
                  <c:v>12.058665594855304</c:v>
                </c:pt>
                <c:pt idx="617" formatCode="0%">
                  <c:v>11.906511254019293</c:v>
                </c:pt>
                <c:pt idx="618" formatCode="0%">
                  <c:v>12.732403536977493</c:v>
                </c:pt>
                <c:pt idx="619" formatCode="0%">
                  <c:v>13.119252411575561</c:v>
                </c:pt>
                <c:pt idx="620" formatCode="0%">
                  <c:v>13.719598070739551</c:v>
                </c:pt>
                <c:pt idx="621" formatCode="0%">
                  <c:v>12.882628617363345</c:v>
                </c:pt>
                <c:pt idx="622" formatCode="0%">
                  <c:v>13.984702572347269</c:v>
                </c:pt>
                <c:pt idx="623" formatCode="0%">
                  <c:v>14.266937299035369</c:v>
                </c:pt>
                <c:pt idx="624" formatCode="0%">
                  <c:v>14.448504823151126</c:v>
                </c:pt>
                <c:pt idx="625" formatCode="0%">
                  <c:v>13.13712218649518</c:v>
                </c:pt>
                <c:pt idx="626" formatCode="0%">
                  <c:v>12.494606109324762</c:v>
                </c:pt>
                <c:pt idx="627" formatCode="0%">
                  <c:v>13.072443729903538</c:v>
                </c:pt>
                <c:pt idx="628" formatCode="0%">
                  <c:v>11.194887459807077</c:v>
                </c:pt>
                <c:pt idx="629" formatCode="0%">
                  <c:v>11.008030546623797</c:v>
                </c:pt>
                <c:pt idx="630" formatCode="0%">
                  <c:v>9.9339389067524131</c:v>
                </c:pt>
                <c:pt idx="631" formatCode="0%">
                  <c:v>11.311929260450164</c:v>
                </c:pt>
                <c:pt idx="632" formatCode="0%">
                  <c:v>10.682709003215436</c:v>
                </c:pt>
                <c:pt idx="633" formatCode="0%">
                  <c:v>9.4504823151125397</c:v>
                </c:pt>
                <c:pt idx="634" formatCode="0%">
                  <c:v>9.8692202572347263</c:v>
                </c:pt>
                <c:pt idx="635" formatCode="0%">
                  <c:v>10.479614147909968</c:v>
                </c:pt>
                <c:pt idx="636" formatCode="0%">
                  <c:v>9.4457958199356913</c:v>
                </c:pt>
                <c:pt idx="637" formatCode="0%">
                  <c:v>10.560080385852091</c:v>
                </c:pt>
                <c:pt idx="638" formatCode="0%">
                  <c:v>10.517049839228296</c:v>
                </c:pt>
                <c:pt idx="639" formatCode="0%">
                  <c:v>11.615683279742766</c:v>
                </c:pt>
                <c:pt idx="640" formatCode="0%">
                  <c:v>11.681157556270099</c:v>
                </c:pt>
                <c:pt idx="641" formatCode="0%">
                  <c:v>12.662025723472672</c:v>
                </c:pt>
                <c:pt idx="642" formatCode="0%">
                  <c:v>13.556615755627011</c:v>
                </c:pt>
                <c:pt idx="643" formatCode="0%">
                  <c:v>14.115546623794215</c:v>
                </c:pt>
                <c:pt idx="644" formatCode="0%">
                  <c:v>13.888577170418007</c:v>
                </c:pt>
                <c:pt idx="645" formatCode="0%">
                  <c:v>13.140618971061095</c:v>
                </c:pt>
                <c:pt idx="646" formatCode="0%">
                  <c:v>12.852692926045018</c:v>
                </c:pt>
                <c:pt idx="647" formatCode="0%">
                  <c:v>14.351406752411579</c:v>
                </c:pt>
                <c:pt idx="648" formatCode="0%">
                  <c:v>15.20451768488746</c:v>
                </c:pt>
                <c:pt idx="649" formatCode="0%">
                  <c:v>15.510739549839229</c:v>
                </c:pt>
                <c:pt idx="650" formatCode="0%">
                  <c:v>16.403641479099679</c:v>
                </c:pt>
                <c:pt idx="651" formatCode="0%">
                  <c:v>16.617757234726689</c:v>
                </c:pt>
                <c:pt idx="652" formatCode="0%">
                  <c:v>15.83728295819936</c:v>
                </c:pt>
                <c:pt idx="653" formatCode="0%">
                  <c:v>16.913255627009647</c:v>
                </c:pt>
                <c:pt idx="654" formatCode="0%">
                  <c:v>18.035683279742766</c:v>
                </c:pt>
                <c:pt idx="655" formatCode="0%">
                  <c:v>17.732524115755627</c:v>
                </c:pt>
                <c:pt idx="656" formatCode="0%">
                  <c:v>17.953480707395503</c:v>
                </c:pt>
                <c:pt idx="657" formatCode="0%">
                  <c:v>18.440000000000005</c:v>
                </c:pt>
                <c:pt idx="658" formatCode="0%">
                  <c:v>18.281390675241159</c:v>
                </c:pt>
                <c:pt idx="659" formatCode="0%">
                  <c:v>19.305956591639873</c:v>
                </c:pt>
                <c:pt idx="660" formatCode="0%">
                  <c:v>19.398890675241159</c:v>
                </c:pt>
                <c:pt idx="661" formatCode="0%">
                  <c:v>19.858143086816721</c:v>
                </c:pt>
                <c:pt idx="662" formatCode="0%">
                  <c:v>19.297210610932478</c:v>
                </c:pt>
                <c:pt idx="663" formatCode="0%">
                  <c:v>18.21316720257235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FC0B-49F3-889C-1D9CE8BF9B0E}"/>
            </c:ext>
          </c:extLst>
        </c:ser>
        <c:ser>
          <c:idx val="5"/>
          <c:order val="5"/>
          <c:tx>
            <c:strRef>
              <c:f>'calc lined-up'!$L$2</c:f>
              <c:strCache>
                <c:ptCount val="1"/>
                <c:pt idx="0">
                  <c:v>Return to Tangibles</c:v>
                </c:pt>
              </c:strCache>
            </c:strRef>
          </c:tx>
          <c:spPr>
            <a:ln w="28575" cap="rnd">
              <a:solidFill>
                <a:srgbClr val="013622">
                  <a:lumMod val="90000"/>
                  <a:lumOff val="10000"/>
                </a:srgbClr>
              </a:solidFill>
              <a:round/>
            </a:ln>
            <a:effectLst/>
          </c:spPr>
          <c:marker>
            <c:symbol val="none"/>
          </c:marker>
          <c:dLbls>
            <c:dLbl>
              <c:idx val="6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D0-4D73-AA5A-17250BBCAA97}"/>
                </c:ext>
              </c:extLst>
            </c:dLbl>
            <c:dLbl>
              <c:idx val="663"/>
              <c:layout>
                <c:manualLayout>
                  <c:x val="1.5485085545952906E-3"/>
                  <c:y val="-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47-46AB-8DA2-DD8029E0FA6A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en-US"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0000">
                          <a:lumMod val="35000"/>
                          <a:lumOff val="65000"/>
                        </a:srgbClr>
                      </a:solidFill>
                      <a:prstDash val="sysDot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lined-up'!$A$3:$A$666</c:f>
              <c:numCache>
                <c:formatCode>m/d/yyyy</c:formatCode>
                <c:ptCount val="664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  <c:pt idx="655">
                  <c:v>45504</c:v>
                </c:pt>
                <c:pt idx="656">
                  <c:v>45535</c:v>
                </c:pt>
                <c:pt idx="657">
                  <c:v>45565</c:v>
                </c:pt>
                <c:pt idx="658">
                  <c:v>45596</c:v>
                </c:pt>
                <c:pt idx="659">
                  <c:v>45626</c:v>
                </c:pt>
                <c:pt idx="660">
                  <c:v>45657</c:v>
                </c:pt>
                <c:pt idx="661">
                  <c:v>45688</c:v>
                </c:pt>
                <c:pt idx="662">
                  <c:v>45716</c:v>
                </c:pt>
                <c:pt idx="663">
                  <c:v>45737</c:v>
                </c:pt>
              </c:numCache>
            </c:numRef>
          </c:cat>
          <c:val>
            <c:numRef>
              <c:f>'calc lined-up'!$L$3:$L$666</c:f>
              <c:numCache>
                <c:formatCode>General</c:formatCode>
                <c:ptCount val="664"/>
                <c:pt idx="613" formatCode="0.00%">
                  <c:v>4.9441186066450538E-2</c:v>
                </c:pt>
                <c:pt idx="614" formatCode="0.00%">
                  <c:v>0.16049733049057768</c:v>
                </c:pt>
                <c:pt idx="615" formatCode="0.00%">
                  <c:v>0.13549979640406562</c:v>
                </c:pt>
                <c:pt idx="616" formatCode="0.00%">
                  <c:v>0.22895817051981426</c:v>
                </c:pt>
                <c:pt idx="617" formatCode="0.00%">
                  <c:v>0.25994875958228669</c:v>
                </c:pt>
                <c:pt idx="618" formatCode="0.00%">
                  <c:v>0.31403749705987227</c:v>
                </c:pt>
                <c:pt idx="619" formatCode="0.00%">
                  <c:v>0.33472385562645557</c:v>
                </c:pt>
                <c:pt idx="620" formatCode="0.00%">
                  <c:v>0.30400186144854069</c:v>
                </c:pt>
                <c:pt idx="621" formatCode="0.00%">
                  <c:v>0.38267638868866505</c:v>
                </c:pt>
                <c:pt idx="622" formatCode="0.00%">
                  <c:v>0.46283096985009764</c:v>
                </c:pt>
                <c:pt idx="623" formatCode="0.00%">
                  <c:v>0.3045001024302525</c:v>
                </c:pt>
                <c:pt idx="624" formatCode="0.00%">
                  <c:v>0.40353523474231823</c:v>
                </c:pt>
                <c:pt idx="625" formatCode="0.00%">
                  <c:v>0.56681816227481119</c:v>
                </c:pt>
                <c:pt idx="626" formatCode="0.00%">
                  <c:v>0.70428816032737163</c:v>
                </c:pt>
                <c:pt idx="627" formatCode="0.00%">
                  <c:v>0.86846792162694575</c:v>
                </c:pt>
                <c:pt idx="628" formatCode="0.00%">
                  <c:v>0.96412715514515934</c:v>
                </c:pt>
                <c:pt idx="629" formatCode="0.00%">
                  <c:v>1.0637030180251945</c:v>
                </c:pt>
                <c:pt idx="630" formatCode="0.00%">
                  <c:v>0.9059700397834034</c:v>
                </c:pt>
                <c:pt idx="631" formatCode="0.00%">
                  <c:v>0.90516425512973164</c:v>
                </c:pt>
                <c:pt idx="632" formatCode="0.00%">
                  <c:v>0.8541332503774739</c:v>
                </c:pt>
                <c:pt idx="633" formatCode="0.00%">
                  <c:v>0.70948807635985589</c:v>
                </c:pt>
                <c:pt idx="634" formatCode="0.00%">
                  <c:v>0.82410778191713985</c:v>
                </c:pt>
                <c:pt idx="635" formatCode="0.00%">
                  <c:v>0.79299832317882779</c:v>
                </c:pt>
                <c:pt idx="636" formatCode="0.00%">
                  <c:v>0.76825724409508522</c:v>
                </c:pt>
                <c:pt idx="637" formatCode="0.00%">
                  <c:v>0.7667109266523513</c:v>
                </c:pt>
                <c:pt idx="638" formatCode="0.00%">
                  <c:v>0.69911808817094934</c:v>
                </c:pt>
                <c:pt idx="639" formatCode="0.00%">
                  <c:v>0.68087437498577308</c:v>
                </c:pt>
                <c:pt idx="640" formatCode="0.00%">
                  <c:v>0.66812395830962212</c:v>
                </c:pt>
                <c:pt idx="641" formatCode="0.00%">
                  <c:v>0.5662460703455563</c:v>
                </c:pt>
                <c:pt idx="642" formatCode="0.00%">
                  <c:v>0.63501243073312175</c:v>
                </c:pt>
                <c:pt idx="643" formatCode="0.00%">
                  <c:v>0.81054095819075211</c:v>
                </c:pt>
                <c:pt idx="644" formatCode="0.00%">
                  <c:v>0.82134747629561522</c:v>
                </c:pt>
                <c:pt idx="645" formatCode="0.00%">
                  <c:v>0.89631124633590442</c:v>
                </c:pt>
                <c:pt idx="646" formatCode="0.00%">
                  <c:v>0.81695536823043424</c:v>
                </c:pt>
                <c:pt idx="647" formatCode="0.00%">
                  <c:v>0.75072978393539458</c:v>
                </c:pt>
                <c:pt idx="648" formatCode="0.00%">
                  <c:v>0.69279725638671485</c:v>
                </c:pt>
                <c:pt idx="649" formatCode="0.00%">
                  <c:v>0.76840494599017051</c:v>
                </c:pt>
                <c:pt idx="650" formatCode="0.00%">
                  <c:v>0.78382411334602842</c:v>
                </c:pt>
                <c:pt idx="651" formatCode="0.00%">
                  <c:v>0.86819022183104688</c:v>
                </c:pt>
                <c:pt idx="652" formatCode="0.00%">
                  <c:v>0.88984473597021529</c:v>
                </c:pt>
                <c:pt idx="653" formatCode="0.00%">
                  <c:v>0.85390916839280462</c:v>
                </c:pt>
                <c:pt idx="654" formatCode="0.00%">
                  <c:v>0.88036298246545686</c:v>
                </c:pt>
                <c:pt idx="655" formatCode="0.00%">
                  <c:v>0.81411918834773522</c:v>
                </c:pt>
                <c:pt idx="656" formatCode="0.00%">
                  <c:v>0.78285747525866656</c:v>
                </c:pt>
                <c:pt idx="657" formatCode="0.00%">
                  <c:v>0.78141131184068291</c:v>
                </c:pt>
                <c:pt idx="658" formatCode="0.00%">
                  <c:v>0.78951670624773818</c:v>
                </c:pt>
                <c:pt idx="659" formatCode="0.00%">
                  <c:v>0.79060878978024163</c:v>
                </c:pt>
                <c:pt idx="660" formatCode="0.00%">
                  <c:v>0.8493025890827044</c:v>
                </c:pt>
                <c:pt idx="661" formatCode="0.00%">
                  <c:v>0.9106287194195104</c:v>
                </c:pt>
                <c:pt idx="662" formatCode="0.00%">
                  <c:v>0.88494730532561361</c:v>
                </c:pt>
                <c:pt idx="663" formatCode="0.00%">
                  <c:v>0.9037681687241228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FC0B-49F3-889C-1D9CE8BF9B0E}"/>
            </c:ext>
          </c:extLst>
        </c:ser>
        <c:ser>
          <c:idx val="6"/>
          <c:order val="6"/>
          <c:tx>
            <c:v>S&amp;P 500 - 1970s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32"/>
              <c:layout>
                <c:manualLayout>
                  <c:x val="-2.3148148148148147E-2"/>
                  <c:y val="-6.4814814814814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C0B-49F3-889C-1D9CE8BF9B0E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rgbClr val="000000">
                          <a:lumMod val="35000"/>
                          <a:lumOff val="65000"/>
                        </a:srgbClr>
                      </a:solidFill>
                      <a:prstDash val="sysDot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lined-up'!$A$3:$A$666</c:f>
              <c:numCache>
                <c:formatCode>m/d/yyyy</c:formatCode>
                <c:ptCount val="664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  <c:pt idx="655">
                  <c:v>45504</c:v>
                </c:pt>
                <c:pt idx="656">
                  <c:v>45535</c:v>
                </c:pt>
                <c:pt idx="657">
                  <c:v>45565</c:v>
                </c:pt>
                <c:pt idx="658">
                  <c:v>45596</c:v>
                </c:pt>
                <c:pt idx="659">
                  <c:v>45626</c:v>
                </c:pt>
                <c:pt idx="660">
                  <c:v>45657</c:v>
                </c:pt>
                <c:pt idx="661">
                  <c:v>45688</c:v>
                </c:pt>
                <c:pt idx="662">
                  <c:v>45716</c:v>
                </c:pt>
                <c:pt idx="663">
                  <c:v>45737</c:v>
                </c:pt>
              </c:numCache>
            </c:numRef>
          </c:cat>
          <c:val>
            <c:numRef>
              <c:f>'calc lined-up'!$C$2:$C$134</c:f>
              <c:numCache>
                <c:formatCode>General</c:formatCode>
                <c:ptCount val="133"/>
                <c:pt idx="0" formatCode="0%">
                  <c:v>0</c:v>
                </c:pt>
                <c:pt idx="2" formatCode="0.00%">
                  <c:v>-7.6471866174234293E-2</c:v>
                </c:pt>
                <c:pt idx="3" formatCode="0.00%">
                  <c:v>-2.7807951336085157E-2</c:v>
                </c:pt>
                <c:pt idx="4" formatCode="0.00%">
                  <c:v>-2.6395828807299515E-2</c:v>
                </c:pt>
                <c:pt idx="5" formatCode="0.00%">
                  <c:v>-0.11449054964153804</c:v>
                </c:pt>
                <c:pt idx="6" formatCode="0.00%">
                  <c:v>-0.16847708016510965</c:v>
                </c:pt>
                <c:pt idx="7" formatCode="0.00%">
                  <c:v>-0.2100803823593308</c:v>
                </c:pt>
                <c:pt idx="8" formatCode="0.00%">
                  <c:v>-0.15218335867912225</c:v>
                </c:pt>
                <c:pt idx="9" formatCode="0.00%">
                  <c:v>-0.11449054964153815</c:v>
                </c:pt>
                <c:pt idx="10" formatCode="0.00%">
                  <c:v>-8.5270475776667465E-2</c:v>
                </c:pt>
                <c:pt idx="11" formatCode="0.00%">
                  <c:v>-9.5698457527699343E-2</c:v>
                </c:pt>
                <c:pt idx="12" formatCode="0.00%">
                  <c:v>-5.2791657614599141E-2</c:v>
                </c:pt>
                <c:pt idx="13" formatCode="0.00%">
                  <c:v>9.7762328915917962E-4</c:v>
                </c:pt>
                <c:pt idx="14" formatCode="0.00%">
                  <c:v>4.1494677384314338E-2</c:v>
                </c:pt>
                <c:pt idx="15" formatCode="0.00%">
                  <c:v>5.0945035846187148E-2</c:v>
                </c:pt>
                <c:pt idx="16" formatCode="0.00%">
                  <c:v>8.9615468172930646E-2</c:v>
                </c:pt>
                <c:pt idx="17" formatCode="0.00%">
                  <c:v>0.12915489897892662</c:v>
                </c:pt>
                <c:pt idx="18" formatCode="0.00%">
                  <c:v>8.2228981099282672E-2</c:v>
                </c:pt>
                <c:pt idx="19" formatCode="0.00%">
                  <c:v>8.2989354768628676E-2</c:v>
                </c:pt>
                <c:pt idx="20" formatCode="0.00%">
                  <c:v>3.823593308711648E-2</c:v>
                </c:pt>
                <c:pt idx="21" formatCode="0.00%">
                  <c:v>7.5711492504887623E-2</c:v>
                </c:pt>
                <c:pt idx="22" formatCode="0.00%">
                  <c:v>6.8216380621333395E-2</c:v>
                </c:pt>
                <c:pt idx="23" formatCode="0.00%">
                  <c:v>2.3571583749727898E-2</c:v>
                </c:pt>
                <c:pt idx="24" formatCode="0.00%">
                  <c:v>2.096458831196979E-2</c:v>
                </c:pt>
                <c:pt idx="25" formatCode="0.00%">
                  <c:v>0.10895068433630173</c:v>
                </c:pt>
                <c:pt idx="26" formatCode="0.00%">
                  <c:v>0.12904627416901948</c:v>
                </c:pt>
                <c:pt idx="27" formatCode="0.00%">
                  <c:v>0.15761459917445086</c:v>
                </c:pt>
                <c:pt idx="28" formatCode="0.00%">
                  <c:v>0.16445796219856579</c:v>
                </c:pt>
                <c:pt idx="29" formatCode="0.00%">
                  <c:v>0.16956332826417531</c:v>
                </c:pt>
                <c:pt idx="30" formatCode="0.00%">
                  <c:v>0.18976754290679976</c:v>
                </c:pt>
                <c:pt idx="31" formatCode="0.00%">
                  <c:v>0.16380621333912648</c:v>
                </c:pt>
                <c:pt idx="32" formatCode="0.00%">
                  <c:v>0.16652183358679107</c:v>
                </c:pt>
                <c:pt idx="33" formatCode="0.00%">
                  <c:v>0.20671301325222657</c:v>
                </c:pt>
                <c:pt idx="34" formatCode="0.00%">
                  <c:v>0.20084727351727105</c:v>
                </c:pt>
                <c:pt idx="35" formatCode="0.00%">
                  <c:v>0.21203562893764927</c:v>
                </c:pt>
                <c:pt idx="36" formatCode="0.00%">
                  <c:v>0.26732565718009993</c:v>
                </c:pt>
                <c:pt idx="37" formatCode="0.00%">
                  <c:v>0.28231588094720816</c:v>
                </c:pt>
                <c:pt idx="38" formatCode="0.00%">
                  <c:v>0.26037366934607853</c:v>
                </c:pt>
                <c:pt idx="39" formatCode="0.00%">
                  <c:v>0.21312187703671515</c:v>
                </c:pt>
                <c:pt idx="40" formatCode="0.00%">
                  <c:v>0.21138388007820974</c:v>
                </c:pt>
                <c:pt idx="41" formatCode="0.00%">
                  <c:v>0.1619595915707146</c:v>
                </c:pt>
                <c:pt idx="42" formatCode="0.00%">
                  <c:v>0.14001737996958497</c:v>
                </c:pt>
                <c:pt idx="43" formatCode="0.00%">
                  <c:v>0.13252226808603074</c:v>
                </c:pt>
                <c:pt idx="44" formatCode="0.00%">
                  <c:v>0.1755376928090373</c:v>
                </c:pt>
                <c:pt idx="45" formatCode="0.00%">
                  <c:v>0.13241364327612404</c:v>
                </c:pt>
                <c:pt idx="46" formatCode="0.00%">
                  <c:v>0.17781881381707554</c:v>
                </c:pt>
                <c:pt idx="47" formatCode="0.00%">
                  <c:v>0.17629806647838353</c:v>
                </c:pt>
                <c:pt idx="48" formatCode="0.00%">
                  <c:v>4.2363675863567041E-2</c:v>
                </c:pt>
                <c:pt idx="49" formatCode="0.00%">
                  <c:v>5.9635020638713732E-2</c:v>
                </c:pt>
                <c:pt idx="50" formatCode="0.00%">
                  <c:v>4.8989789267868566E-2</c:v>
                </c:pt>
                <c:pt idx="51" formatCode="0.00%">
                  <c:v>4.5187920921138103E-2</c:v>
                </c:pt>
                <c:pt idx="52" formatCode="0.00%">
                  <c:v>2.0855963502063535E-2</c:v>
                </c:pt>
                <c:pt idx="53" formatCode="0.00%">
                  <c:v>-1.9009341733652318E-2</c:v>
                </c:pt>
                <c:pt idx="54" formatCode="0.00%">
                  <c:v>-5.1922659135346882E-2</c:v>
                </c:pt>
                <c:pt idx="55" formatCode="0.00%">
                  <c:v>-6.5826634803389461E-2</c:v>
                </c:pt>
                <c:pt idx="56" formatCode="0.00%">
                  <c:v>-0.13849663263089318</c:v>
                </c:pt>
                <c:pt idx="57" formatCode="0.00%">
                  <c:v>-0.2162719965240063</c:v>
                </c:pt>
                <c:pt idx="58" formatCode="0.00%">
                  <c:v>-0.309797957853574</c:v>
                </c:pt>
                <c:pt idx="59" formatCode="0.00%">
                  <c:v>-0.19726265479035432</c:v>
                </c:pt>
                <c:pt idx="60" formatCode="0.00%">
                  <c:v>-0.23995220508364135</c:v>
                </c:pt>
                <c:pt idx="61" formatCode="0.00%">
                  <c:v>-0.25526830328046946</c:v>
                </c:pt>
                <c:pt idx="62" formatCode="0.00%">
                  <c:v>-0.16380621333912693</c:v>
                </c:pt>
                <c:pt idx="63" formatCode="0.00%">
                  <c:v>-0.11373017597219237</c:v>
                </c:pt>
                <c:pt idx="64" formatCode="0.00%">
                  <c:v>-9.4503584618727321E-2</c:v>
                </c:pt>
                <c:pt idx="65" formatCode="0.00%">
                  <c:v>-5.1705409515533818E-2</c:v>
                </c:pt>
                <c:pt idx="66" formatCode="0.00%">
                  <c:v>-9.8848577014994943E-3</c:v>
                </c:pt>
                <c:pt idx="67" formatCode="0.00%">
                  <c:v>3.3999565500759887E-2</c:v>
                </c:pt>
                <c:pt idx="68" formatCode="0.00%">
                  <c:v>-3.5954812079079357E-2</c:v>
                </c:pt>
                <c:pt idx="69" formatCode="0.00%">
                  <c:v>-5.6267651531610285E-2</c:v>
                </c:pt>
                <c:pt idx="70" formatCode="0.00%">
                  <c:v>-8.8963719313491563E-2</c:v>
                </c:pt>
                <c:pt idx="71" formatCode="0.00%">
                  <c:v>-3.2804692591788309E-2</c:v>
                </c:pt>
                <c:pt idx="72" formatCode="0.00%">
                  <c:v>-8.9072344123403147E-3</c:v>
                </c:pt>
                <c:pt idx="73" formatCode="0.00%">
                  <c:v>-2.0312839452531484E-2</c:v>
                </c:pt>
                <c:pt idx="74" formatCode="0.00%">
                  <c:v>9.55898327177922E-2</c:v>
                </c:pt>
                <c:pt idx="75" formatCode="0.00%">
                  <c:v>8.3097979578535153E-2</c:v>
                </c:pt>
                <c:pt idx="76" formatCode="0.00%">
                  <c:v>0.11633717140994948</c:v>
                </c:pt>
                <c:pt idx="77" formatCode="0.00%">
                  <c:v>0.10406256789050561</c:v>
                </c:pt>
                <c:pt idx="78" formatCode="0.00%">
                  <c:v>8.8203345644144671E-2</c:v>
                </c:pt>
                <c:pt idx="79" formatCode="0.00%">
                  <c:v>0.13273951770584347</c:v>
                </c:pt>
                <c:pt idx="80" formatCode="0.00%">
                  <c:v>0.12361503367369053</c:v>
                </c:pt>
                <c:pt idx="81" formatCode="0.00%">
                  <c:v>0.11785791874864171</c:v>
                </c:pt>
                <c:pt idx="82" formatCode="0.00%">
                  <c:v>0.14316749945687546</c:v>
                </c:pt>
                <c:pt idx="83" formatCode="0.00%">
                  <c:v>0.11774929393873523</c:v>
                </c:pt>
                <c:pt idx="84" formatCode="0.00%">
                  <c:v>0.10905930914620843</c:v>
                </c:pt>
                <c:pt idx="85" formatCode="0.00%">
                  <c:v>0.16728220725613663</c:v>
                </c:pt>
                <c:pt idx="86" formatCode="0.00%">
                  <c:v>0.10829893547686242</c:v>
                </c:pt>
                <c:pt idx="87" formatCode="0.00%">
                  <c:v>8.4292852487507508E-2</c:v>
                </c:pt>
                <c:pt idx="88" formatCode="0.00%">
                  <c:v>6.9085379100586097E-2</c:v>
                </c:pt>
                <c:pt idx="89" formatCode="0.00%">
                  <c:v>6.9302628720399273E-2</c:v>
                </c:pt>
                <c:pt idx="90" formatCode="0.00%">
                  <c:v>4.4101672822072224E-2</c:v>
                </c:pt>
                <c:pt idx="91" formatCode="0.00%">
                  <c:v>9.1462089941342306E-2</c:v>
                </c:pt>
                <c:pt idx="92" formatCode="0.00%">
                  <c:v>7.3756245926569264E-2</c:v>
                </c:pt>
                <c:pt idx="93" formatCode="0.00%">
                  <c:v>5.1162285466000101E-2</c:v>
                </c:pt>
                <c:pt idx="94" formatCode="0.00%">
                  <c:v>4.8555290028242215E-2</c:v>
                </c:pt>
                <c:pt idx="95" formatCode="0.00%">
                  <c:v>3.0414946773840157E-3</c:v>
                </c:pt>
                <c:pt idx="96" formatCode="0.00%">
                  <c:v>3.0089072344123169E-2</c:v>
                </c:pt>
                <c:pt idx="97" formatCode="0.00%">
                  <c:v>3.3021942211600708E-2</c:v>
                </c:pt>
                <c:pt idx="98" formatCode="0.00%">
                  <c:v>-3.0523571583750075E-2</c:v>
                </c:pt>
                <c:pt idx="99" formatCode="0.00%">
                  <c:v>-5.4529654573104769E-2</c:v>
                </c:pt>
                <c:pt idx="100" formatCode="0.00%">
                  <c:v>-3.0958070823376538E-2</c:v>
                </c:pt>
                <c:pt idx="101" formatCode="0.00%">
                  <c:v>5.1814034325439629E-2</c:v>
                </c:pt>
                <c:pt idx="102" formatCode="0.00%">
                  <c:v>5.6810775581142448E-2</c:v>
                </c:pt>
                <c:pt idx="103" formatCode="0.00%">
                  <c:v>3.7692809037583874E-2</c:v>
                </c:pt>
                <c:pt idx="104" formatCode="0.00%">
                  <c:v>9.3634586139474063E-2</c:v>
                </c:pt>
                <c:pt idx="105" formatCode="0.00%">
                  <c:v>0.12198566152509205</c:v>
                </c:pt>
                <c:pt idx="106" formatCode="0.00%">
                  <c:v>0.11383880078209829</c:v>
                </c:pt>
                <c:pt idx="107" formatCode="0.00%">
                  <c:v>1.1840104279817076E-2</c:v>
                </c:pt>
                <c:pt idx="108" formatCode="0.00%">
                  <c:v>2.8676949815337416E-2</c:v>
                </c:pt>
                <c:pt idx="109" formatCode="0.00%">
                  <c:v>4.3993048012165525E-2</c:v>
                </c:pt>
                <c:pt idx="110" formatCode="0.00%">
                  <c:v>8.5487725396480307E-2</c:v>
                </c:pt>
                <c:pt idx="111" formatCode="0.00%">
                  <c:v>4.583966978057763E-2</c:v>
                </c:pt>
                <c:pt idx="112" formatCode="0.00%">
                  <c:v>0.103519443840973</c:v>
                </c:pt>
                <c:pt idx="113" formatCode="0.00%">
                  <c:v>0.10536606560938488</c:v>
                </c:pt>
                <c:pt idx="114" formatCode="0.00%">
                  <c:v>7.6254616554420673E-2</c:v>
                </c:pt>
                <c:pt idx="115" formatCode="0.00%">
                  <c:v>0.11785791874864171</c:v>
                </c:pt>
                <c:pt idx="116" formatCode="0.00%">
                  <c:v>0.12763415164023417</c:v>
                </c:pt>
                <c:pt idx="117" formatCode="0.00%">
                  <c:v>0.1874864218987613</c:v>
                </c:pt>
                <c:pt idx="118" formatCode="0.00%">
                  <c:v>0.1874864218987613</c:v>
                </c:pt>
                <c:pt idx="119" formatCode="0.00%">
                  <c:v>0.10601781446882441</c:v>
                </c:pt>
                <c:pt idx="120" formatCode="0.00%">
                  <c:v>0.15316098196828132</c:v>
                </c:pt>
                <c:pt idx="121" formatCode="0.00%">
                  <c:v>0.17249619813165307</c:v>
                </c:pt>
                <c:pt idx="122" formatCode="0.00%">
                  <c:v>0.2400608298935476</c:v>
                </c:pt>
                <c:pt idx="123" formatCode="0.00%">
                  <c:v>0.23462958939821843</c:v>
                </c:pt>
                <c:pt idx="124" formatCode="0.00%">
                  <c:v>0.10895068433630239</c:v>
                </c:pt>
                <c:pt idx="125" formatCode="0.00%">
                  <c:v>0.15457310449706707</c:v>
                </c:pt>
                <c:pt idx="126" formatCode="0.00%">
                  <c:v>0.2083423854008255</c:v>
                </c:pt>
                <c:pt idx="127" formatCode="0.00%">
                  <c:v>0.2409298283728003</c:v>
                </c:pt>
                <c:pt idx="128" formatCode="0.00%">
                  <c:v>0.32163806213339141</c:v>
                </c:pt>
                <c:pt idx="129" formatCode="0.00%">
                  <c:v>0.32935042363675859</c:v>
                </c:pt>
                <c:pt idx="130" formatCode="0.00%">
                  <c:v>0.36280686508798587</c:v>
                </c:pt>
                <c:pt idx="131" formatCode="0.00%">
                  <c:v>0.38464045187920903</c:v>
                </c:pt>
                <c:pt idx="132" formatCode="0.00%">
                  <c:v>0.5263958288072994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FC0B-49F3-889C-1D9CE8BF9B0E}"/>
            </c:ext>
          </c:extLst>
        </c:ser>
        <c:ser>
          <c:idx val="7"/>
          <c:order val="7"/>
          <c:tx>
            <c:v>S&amp;P 500 - 1980s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241"/>
              <c:layout>
                <c:manualLayout>
                  <c:x val="-7.7160493827161062E-3"/>
                  <c:y val="4.629629629629629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9144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bg1">
                          <a:lumMod val="65000"/>
                        </a:schemeClr>
                      </a:solidFill>
                      <a:latin typeface="Raleway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FC0B-49F3-889C-1D9CE8BF9B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lined-up'!$A$3:$A$666</c:f>
              <c:numCache>
                <c:formatCode>m/d/yyyy</c:formatCode>
                <c:ptCount val="664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  <c:pt idx="655">
                  <c:v>45504</c:v>
                </c:pt>
                <c:pt idx="656">
                  <c:v>45535</c:v>
                </c:pt>
                <c:pt idx="657">
                  <c:v>45565</c:v>
                </c:pt>
                <c:pt idx="658">
                  <c:v>45596</c:v>
                </c:pt>
                <c:pt idx="659">
                  <c:v>45626</c:v>
                </c:pt>
                <c:pt idx="660">
                  <c:v>45657</c:v>
                </c:pt>
                <c:pt idx="661">
                  <c:v>45688</c:v>
                </c:pt>
                <c:pt idx="662">
                  <c:v>45716</c:v>
                </c:pt>
                <c:pt idx="663">
                  <c:v>45737</c:v>
                </c:pt>
              </c:numCache>
            </c:numRef>
          </c:cat>
          <c:val>
            <c:numRef>
              <c:f>'calc lined-up'!$E$2:$E$243</c:f>
              <c:numCache>
                <c:formatCode>General</c:formatCode>
                <c:ptCount val="242"/>
                <c:pt idx="98" formatCode="0%">
                  <c:v>-6.1514195583596165E-2</c:v>
                </c:pt>
                <c:pt idx="99" formatCode="0%">
                  <c:v>-8.4752891692954635E-2</c:v>
                </c:pt>
                <c:pt idx="100" formatCode="0%">
                  <c:v>-6.1934805467928622E-2</c:v>
                </c:pt>
                <c:pt idx="101" formatCode="0%">
                  <c:v>1.8191377497371208E-2</c:v>
                </c:pt>
                <c:pt idx="102" formatCode="0%">
                  <c:v>2.3028391167192463E-2</c:v>
                </c:pt>
                <c:pt idx="103" formatCode="0%">
                  <c:v>4.5215562565721346E-3</c:v>
                </c:pt>
                <c:pt idx="104" formatCode="0%">
                  <c:v>5.8675078864353525E-2</c:v>
                </c:pt>
                <c:pt idx="105" formatCode="0%">
                  <c:v>8.6119873817034787E-2</c:v>
                </c:pt>
                <c:pt idx="106" formatCode="0%">
                  <c:v>7.8233438485804552E-2</c:v>
                </c:pt>
                <c:pt idx="107" formatCode="0%">
                  <c:v>-2.0504731861198611E-2</c:v>
                </c:pt>
                <c:pt idx="108" formatCode="0%">
                  <c:v>-4.2060988433225699E-3</c:v>
                </c:pt>
                <c:pt idx="109" formatCode="0%">
                  <c:v>1.0620399579390316E-2</c:v>
                </c:pt>
                <c:pt idx="110" formatCode="0%">
                  <c:v>5.078864353312329E-2</c:v>
                </c:pt>
                <c:pt idx="111" formatCode="0%">
                  <c:v>1.2407991587802369E-2</c:v>
                </c:pt>
                <c:pt idx="112" formatCode="0%">
                  <c:v>6.8243953732912699E-2</c:v>
                </c:pt>
                <c:pt idx="113" formatCode="0%">
                  <c:v>7.0031545741324974E-2</c:v>
                </c:pt>
                <c:pt idx="114" formatCode="0%">
                  <c:v>4.1850683491061913E-2</c:v>
                </c:pt>
                <c:pt idx="115" formatCode="0%">
                  <c:v>8.2124079915877779E-2</c:v>
                </c:pt>
                <c:pt idx="116" formatCode="0%">
                  <c:v>9.1587802313354283E-2</c:v>
                </c:pt>
                <c:pt idx="117" formatCode="0%">
                  <c:v>0.14952681388012623</c:v>
                </c:pt>
                <c:pt idx="118" formatCode="0%">
                  <c:v>0.14952681388012623</c:v>
                </c:pt>
                <c:pt idx="119" formatCode="0%">
                  <c:v>7.0662460567823437E-2</c:v>
                </c:pt>
                <c:pt idx="120" formatCode="0%">
                  <c:v>0.11629863301787613</c:v>
                </c:pt>
                <c:pt idx="121" formatCode="0%">
                  <c:v>0.13501577287066269</c:v>
                </c:pt>
                <c:pt idx="122" formatCode="0%">
                  <c:v>0.20042060988433263</c:v>
                </c:pt>
                <c:pt idx="123" formatCode="0%">
                  <c:v>0.19516298633017914</c:v>
                </c:pt>
                <c:pt idx="124" formatCode="0%">
                  <c:v>7.3501577287066633E-2</c:v>
                </c:pt>
                <c:pt idx="125" formatCode="0%">
                  <c:v>0.11766561514195617</c:v>
                </c:pt>
                <c:pt idx="126" formatCode="0%">
                  <c:v>0.16971608832807594</c:v>
                </c:pt>
                <c:pt idx="127" formatCode="0%">
                  <c:v>0.2012618296529971</c:v>
                </c:pt>
                <c:pt idx="128" formatCode="0%">
                  <c:v>0.27939011566771854</c:v>
                </c:pt>
                <c:pt idx="129" formatCode="0%">
                  <c:v>0.28685594111461632</c:v>
                </c:pt>
                <c:pt idx="130" formatCode="0%">
                  <c:v>0.31924290220820195</c:v>
                </c:pt>
                <c:pt idx="131" formatCode="0%">
                  <c:v>0.34037854889589925</c:v>
                </c:pt>
                <c:pt idx="132" formatCode="0%">
                  <c:v>0.47760252365930622</c:v>
                </c:pt>
                <c:pt idx="133" formatCode="0%">
                  <c:v>0.42754994742376451</c:v>
                </c:pt>
                <c:pt idx="134" formatCode="0%">
                  <c:v>0.3622502628811779</c:v>
                </c:pt>
                <c:pt idx="135" formatCode="0%">
                  <c:v>0.38033648790746599</c:v>
                </c:pt>
                <c:pt idx="136" formatCode="0%">
                  <c:v>0.43007360672975814</c:v>
                </c:pt>
                <c:pt idx="137" formatCode="0%">
                  <c:v>0.3965299684542587</c:v>
                </c:pt>
                <c:pt idx="138" formatCode="0%">
                  <c:v>0.39421661409043107</c:v>
                </c:pt>
                <c:pt idx="139" formatCode="0%">
                  <c:v>0.37970557308096753</c:v>
                </c:pt>
                <c:pt idx="140" formatCode="0%">
                  <c:v>0.37665615141955833</c:v>
                </c:pt>
                <c:pt idx="141" formatCode="0%">
                  <c:v>0.29116719242902223</c:v>
                </c:pt>
                <c:pt idx="142" formatCode="0%">
                  <c:v>0.2216614090431126</c:v>
                </c:pt>
                <c:pt idx="143" formatCode="0%">
                  <c:v>0.28170347003154572</c:v>
                </c:pt>
                <c:pt idx="144" formatCode="0%">
                  <c:v>0.32860147213459512</c:v>
                </c:pt>
                <c:pt idx="145" formatCode="0%">
                  <c:v>0.28864353312302837</c:v>
                </c:pt>
                <c:pt idx="146" formatCode="0%">
                  <c:v>0.26603575184016837</c:v>
                </c:pt>
                <c:pt idx="147" formatCode="0%">
                  <c:v>0.18937960042060986</c:v>
                </c:pt>
                <c:pt idx="148" formatCode="0%">
                  <c:v>0.17728706624605661</c:v>
                </c:pt>
                <c:pt idx="149" formatCode="0%">
                  <c:v>0.22439537329127224</c:v>
                </c:pt>
                <c:pt idx="150" formatCode="0%">
                  <c:v>0.17644584647739214</c:v>
                </c:pt>
                <c:pt idx="151" formatCode="0%">
                  <c:v>0.15257623554153521</c:v>
                </c:pt>
                <c:pt idx="152" formatCode="0%">
                  <c:v>0.12607781282860153</c:v>
                </c:pt>
                <c:pt idx="153" formatCode="0%">
                  <c:v>0.2566771819137752</c:v>
                </c:pt>
                <c:pt idx="154" formatCode="0%">
                  <c:v>0.26624605678233459</c:v>
                </c:pt>
                <c:pt idx="155" formatCode="0%">
                  <c:v>0.4059936908517352</c:v>
                </c:pt>
                <c:pt idx="156" formatCode="0%">
                  <c:v>0.45678233438485805</c:v>
                </c:pt>
                <c:pt idx="157" formatCode="0%">
                  <c:v>0.4788643533123027</c:v>
                </c:pt>
                <c:pt idx="158" formatCode="0%">
                  <c:v>0.52786540483701394</c:v>
                </c:pt>
                <c:pt idx="159" formatCode="0%">
                  <c:v>0.55688748685594125</c:v>
                </c:pt>
                <c:pt idx="160" formatCode="0%">
                  <c:v>0.60841219768664589</c:v>
                </c:pt>
                <c:pt idx="161" formatCode="0%">
                  <c:v>0.72891692954784415</c:v>
                </c:pt>
                <c:pt idx="162" formatCode="0%">
                  <c:v>0.70757097791798085</c:v>
                </c:pt>
                <c:pt idx="163" formatCode="0%">
                  <c:v>0.76771819137749753</c:v>
                </c:pt>
                <c:pt idx="164" formatCode="0%">
                  <c:v>0.70935856992639335</c:v>
                </c:pt>
                <c:pt idx="165" formatCode="0%">
                  <c:v>0.72870662460567837</c:v>
                </c:pt>
                <c:pt idx="166" formatCode="0%">
                  <c:v>0.74626708727655089</c:v>
                </c:pt>
                <c:pt idx="167" formatCode="0%">
                  <c:v>0.71976866456361743</c:v>
                </c:pt>
                <c:pt idx="168" formatCode="0%">
                  <c:v>0.74973711882229233</c:v>
                </c:pt>
                <c:pt idx="169" formatCode="0%">
                  <c:v>0.73427970557308098</c:v>
                </c:pt>
                <c:pt idx="170" formatCode="0%">
                  <c:v>0.71829652996845428</c:v>
                </c:pt>
                <c:pt idx="171" formatCode="0%">
                  <c:v>0.65152471083070473</c:v>
                </c:pt>
                <c:pt idx="172" formatCode="0%">
                  <c:v>0.67381703470031562</c:v>
                </c:pt>
                <c:pt idx="173" formatCode="0%">
                  <c:v>0.68296529968454278</c:v>
                </c:pt>
                <c:pt idx="174" formatCode="0%">
                  <c:v>0.58307045215562581</c:v>
                </c:pt>
                <c:pt idx="175" formatCode="0%">
                  <c:v>0.61072555205047308</c:v>
                </c:pt>
                <c:pt idx="176" formatCode="0%">
                  <c:v>0.58422712933753917</c:v>
                </c:pt>
                <c:pt idx="177" formatCode="0%">
                  <c:v>0.75268138801261819</c:v>
                </c:pt>
                <c:pt idx="178" formatCode="0%">
                  <c:v>0.74658254468980001</c:v>
                </c:pt>
                <c:pt idx="179" formatCode="0%">
                  <c:v>0.74647739221871712</c:v>
                </c:pt>
                <c:pt idx="180" formatCode="0%">
                  <c:v>0.72008412197686655</c:v>
                </c:pt>
                <c:pt idx="181" formatCode="0%">
                  <c:v>0.75856992639327037</c:v>
                </c:pt>
                <c:pt idx="182" formatCode="0%">
                  <c:v>0.88885383806519447</c:v>
                </c:pt>
                <c:pt idx="183" formatCode="0%">
                  <c:v>0.90515247108307051</c:v>
                </c:pt>
                <c:pt idx="184" formatCode="0%">
                  <c:v>0.89968454258675079</c:v>
                </c:pt>
                <c:pt idx="185" formatCode="0%">
                  <c:v>0.89095688748685609</c:v>
                </c:pt>
                <c:pt idx="186" formatCode="0%">
                  <c:v>0.99316508937960046</c:v>
                </c:pt>
                <c:pt idx="187" formatCode="0%">
                  <c:v>1.0173501577287065</c:v>
                </c:pt>
                <c:pt idx="188" formatCode="0%">
                  <c:v>1.0075709779179811</c:v>
                </c:pt>
                <c:pt idx="189" formatCode="0%">
                  <c:v>0.98349106203995817</c:v>
                </c:pt>
                <c:pt idx="190" formatCode="0%">
                  <c:v>0.91461619348054723</c:v>
                </c:pt>
                <c:pt idx="191" formatCode="0%">
                  <c:v>0.99600420609884366</c:v>
                </c:pt>
                <c:pt idx="192" formatCode="0%">
                  <c:v>1.1258675078864355</c:v>
                </c:pt>
                <c:pt idx="193" formatCode="0%">
                  <c:v>1.2216614090431128</c:v>
                </c:pt>
                <c:pt idx="194" formatCode="0%">
                  <c:v>1.2269190325972663</c:v>
                </c:pt>
                <c:pt idx="195" formatCode="0%">
                  <c:v>1.3861198738170351</c:v>
                </c:pt>
                <c:pt idx="196" formatCode="0%">
                  <c:v>1.5120925341745535</c:v>
                </c:pt>
                <c:pt idx="197" formatCode="0%">
                  <c:v>1.476550998948476</c:v>
                </c:pt>
                <c:pt idx="198" formatCode="0%">
                  <c:v>1.6009463722397479</c:v>
                </c:pt>
                <c:pt idx="199" formatCode="0%">
                  <c:v>1.6376445846477394</c:v>
                </c:pt>
                <c:pt idx="200" formatCode="0%">
                  <c:v>1.4828601472134597</c:v>
                </c:pt>
                <c:pt idx="201" formatCode="0%">
                  <c:v>1.6596214511041012</c:v>
                </c:pt>
                <c:pt idx="202" formatCode="0%">
                  <c:v>1.4323869610935858</c:v>
                </c:pt>
                <c:pt idx="203" formatCode="0%">
                  <c:v>1.5655099894847528</c:v>
                </c:pt>
                <c:pt idx="204" formatCode="0%">
                  <c:v>1.620609884332282</c:v>
                </c:pt>
                <c:pt idx="205" formatCode="0%">
                  <c:v>1.5464773922187174</c:v>
                </c:pt>
                <c:pt idx="206" formatCode="0%">
                  <c:v>1.8820189274447952</c:v>
                </c:pt>
                <c:pt idx="207" formatCode="0%">
                  <c:v>1.9884332281808623</c:v>
                </c:pt>
                <c:pt idx="208" formatCode="0%">
                  <c:v>2.0672975814931656</c:v>
                </c:pt>
                <c:pt idx="209" formatCode="0%">
                  <c:v>2.0321766561514201</c:v>
                </c:pt>
                <c:pt idx="210" formatCode="0%">
                  <c:v>2.0504731861198744</c:v>
                </c:pt>
                <c:pt idx="211" formatCode="0%">
                  <c:v>2.1966351209253423</c:v>
                </c:pt>
                <c:pt idx="212" formatCode="0%">
                  <c:v>2.3507886435331238</c:v>
                </c:pt>
                <c:pt idx="213" formatCode="0%">
                  <c:v>2.4679284963196642</c:v>
                </c:pt>
                <c:pt idx="214" formatCode="0%">
                  <c:v>2.3841219768664565</c:v>
                </c:pt>
                <c:pt idx="215" formatCode="0%">
                  <c:v>1.6476340694006311</c:v>
                </c:pt>
                <c:pt idx="216" formatCode="0%">
                  <c:v>1.4216614090431126</c:v>
                </c:pt>
                <c:pt idx="217" formatCode="0%">
                  <c:v>1.5981072555205049</c:v>
                </c:pt>
                <c:pt idx="218" formatCode="0%">
                  <c:v>1.7073606729758151</c:v>
                </c:pt>
                <c:pt idx="219" formatCode="0%">
                  <c:v>1.8335436382754993</c:v>
                </c:pt>
                <c:pt idx="220" formatCode="0%">
                  <c:v>1.7460567823343842</c:v>
                </c:pt>
                <c:pt idx="221" formatCode="0%">
                  <c:v>1.776445846477392</c:v>
                </c:pt>
                <c:pt idx="222" formatCode="0%">
                  <c:v>1.8004206098843314</c:v>
                </c:pt>
                <c:pt idx="223" formatCode="0%">
                  <c:v>1.9289169295478437</c:v>
                </c:pt>
                <c:pt idx="224" formatCode="0%">
                  <c:v>1.9178759200841209</c:v>
                </c:pt>
                <c:pt idx="225" formatCode="0%">
                  <c:v>1.8188222923238682</c:v>
                </c:pt>
                <c:pt idx="226" formatCode="0%">
                  <c:v>1.9389064143007348</c:v>
                </c:pt>
                <c:pt idx="227" formatCode="0%">
                  <c:v>2.0207150368033631</c:v>
                </c:pt>
                <c:pt idx="228" formatCode="0%">
                  <c:v>1.9777076761303878</c:v>
                </c:pt>
                <c:pt idx="229" formatCode="0%">
                  <c:v>2.0296529968454244</c:v>
                </c:pt>
                <c:pt idx="230" formatCode="0%">
                  <c:v>2.2514195583596193</c:v>
                </c:pt>
                <c:pt idx="231" formatCode="0%">
                  <c:v>2.1704521556256551</c:v>
                </c:pt>
                <c:pt idx="232" formatCode="0%">
                  <c:v>2.2443743427970539</c:v>
                </c:pt>
                <c:pt idx="233" formatCode="0%">
                  <c:v>2.4128286014721323</c:v>
                </c:pt>
                <c:pt idx="234" formatCode="0%">
                  <c:v>2.5508937960042033</c:v>
                </c:pt>
                <c:pt idx="235" formatCode="0%">
                  <c:v>2.5308096740273367</c:v>
                </c:pt>
                <c:pt idx="236" formatCode="0%">
                  <c:v>2.8496319663512066</c:v>
                </c:pt>
                <c:pt idx="237" formatCode="0%">
                  <c:v>2.9248159831756015</c:v>
                </c:pt>
                <c:pt idx="238" formatCode="0%">
                  <c:v>2.9089379600420582</c:v>
                </c:pt>
                <c:pt idx="239" formatCode="0%">
                  <c:v>2.8181913774973686</c:v>
                </c:pt>
                <c:pt idx="240" formatCode="0%">
                  <c:v>2.8960042060988402</c:v>
                </c:pt>
                <c:pt idx="241" formatCode="0%">
                  <c:v>2.9895899053627732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FC0B-49F3-889C-1D9CE8BF9B0E}"/>
            </c:ext>
          </c:extLst>
        </c:ser>
        <c:ser>
          <c:idx val="8"/>
          <c:order val="8"/>
          <c:tx>
            <c:v>1990s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364"/>
              <c:layout>
                <c:manualLayout>
                  <c:x val="4.6296296296296294E-3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C0B-49F3-889C-1D9CE8BF9B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0000">
                          <a:lumMod val="35000"/>
                          <a:lumOff val="65000"/>
                        </a:srgbClr>
                      </a:solidFill>
                      <a:prstDash val="sysDot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lined-up'!$A$3:$A$666</c:f>
              <c:numCache>
                <c:formatCode>m/d/yyyy</c:formatCode>
                <c:ptCount val="664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  <c:pt idx="655">
                  <c:v>45504</c:v>
                </c:pt>
                <c:pt idx="656">
                  <c:v>45535</c:v>
                </c:pt>
                <c:pt idx="657">
                  <c:v>45565</c:v>
                </c:pt>
                <c:pt idx="658">
                  <c:v>45596</c:v>
                </c:pt>
                <c:pt idx="659">
                  <c:v>45626</c:v>
                </c:pt>
                <c:pt idx="660">
                  <c:v>45657</c:v>
                </c:pt>
                <c:pt idx="661">
                  <c:v>45688</c:v>
                </c:pt>
                <c:pt idx="662">
                  <c:v>45716</c:v>
                </c:pt>
                <c:pt idx="663">
                  <c:v>45737</c:v>
                </c:pt>
              </c:numCache>
            </c:numRef>
          </c:cat>
          <c:val>
            <c:numRef>
              <c:f>'calc lined-up'!$G$2:$G$366</c:f>
              <c:numCache>
                <c:formatCode>General</c:formatCode>
                <c:ptCount val="365"/>
                <c:pt idx="216" formatCode="0%">
                  <c:v>-8.5348901862663307E-2</c:v>
                </c:pt>
                <c:pt idx="217" formatCode="0%">
                  <c:v>-1.8706064577624248E-2</c:v>
                </c:pt>
                <c:pt idx="218" formatCode="0%">
                  <c:v>2.2558481274077558E-2</c:v>
                </c:pt>
                <c:pt idx="219" formatCode="0%">
                  <c:v>7.0217244529171108E-2</c:v>
                </c:pt>
                <c:pt idx="220" formatCode="0%">
                  <c:v>3.7173835338972783E-2</c:v>
                </c:pt>
                <c:pt idx="221" formatCode="0%">
                  <c:v>4.8651654156241175E-2</c:v>
                </c:pt>
                <c:pt idx="222" formatCode="0%">
                  <c:v>5.7706819174708768E-2</c:v>
                </c:pt>
                <c:pt idx="223" formatCode="0%">
                  <c:v>0.10623932642281253</c:v>
                </c:pt>
                <c:pt idx="224" formatCode="0%">
                  <c:v>0.10206918463799175</c:v>
                </c:pt>
                <c:pt idx="225" formatCode="0%">
                  <c:v>6.4657055482743253E-2</c:v>
                </c:pt>
                <c:pt idx="226" formatCode="0%">
                  <c:v>0.11001231184717408</c:v>
                </c:pt>
                <c:pt idx="227" formatCode="0%">
                  <c:v>0.14091107669089298</c:v>
                </c:pt>
                <c:pt idx="228" formatCode="0%">
                  <c:v>0.12466738154811541</c:v>
                </c:pt>
                <c:pt idx="229" formatCode="0%">
                  <c:v>0.14428690575479552</c:v>
                </c:pt>
                <c:pt idx="230" formatCode="0%">
                  <c:v>0.22804718217562225</c:v>
                </c:pt>
                <c:pt idx="231" formatCode="0%">
                  <c:v>0.19746614242027061</c:v>
                </c:pt>
                <c:pt idx="232" formatCode="0%">
                  <c:v>0.22538623456054641</c:v>
                </c:pt>
                <c:pt idx="233" formatCode="0%">
                  <c:v>0.28901068350609616</c:v>
                </c:pt>
                <c:pt idx="234" formatCode="0%">
                  <c:v>0.34115731363437751</c:v>
                </c:pt>
                <c:pt idx="235" formatCode="0%">
                  <c:v>0.33357162714960853</c:v>
                </c:pt>
                <c:pt idx="236" formatCode="0%">
                  <c:v>0.45398943564081162</c:v>
                </c:pt>
                <c:pt idx="237" formatCode="0%">
                  <c:v>0.48238611541363796</c:v>
                </c:pt>
                <c:pt idx="238" formatCode="0%">
                  <c:v>0.47638905437070544</c:v>
                </c:pt>
                <c:pt idx="239" formatCode="0%">
                  <c:v>0.442114460463084</c:v>
                </c:pt>
                <c:pt idx="240" formatCode="0%">
                  <c:v>0.47150403113705819</c:v>
                </c:pt>
                <c:pt idx="241" formatCode="0%">
                  <c:v>0.50685094721791923</c:v>
                </c:pt>
                <c:pt idx="242" formatCode="0%">
                  <c:v>0.40569522220898313</c:v>
                </c:pt>
                <c:pt idx="243" formatCode="0%">
                  <c:v>0.42380555224591876</c:v>
                </c:pt>
                <c:pt idx="244" formatCode="0%">
                  <c:v>0.46153540648953451</c:v>
                </c:pt>
                <c:pt idx="245" formatCode="0%">
                  <c:v>0.4250367369633421</c:v>
                </c:pt>
                <c:pt idx="246" formatCode="0%">
                  <c:v>0.56400174748798571</c:v>
                </c:pt>
                <c:pt idx="247" formatCode="0%">
                  <c:v>0.55343738829977318</c:v>
                </c:pt>
                <c:pt idx="248" formatCode="0%">
                  <c:v>0.54847293379403417</c:v>
                </c:pt>
                <c:pt idx="249" formatCode="0%">
                  <c:v>0.40851503236824294</c:v>
                </c:pt>
                <c:pt idx="250" formatCode="0%">
                  <c:v>0.33996584455300005</c:v>
                </c:pt>
                <c:pt idx="251" formatCode="0%">
                  <c:v>0.33424679296238891</c:v>
                </c:pt>
                <c:pt idx="252" formatCode="0%">
                  <c:v>0.42050915445410819</c:v>
                </c:pt>
                <c:pt idx="253" formatCode="0%">
                  <c:v>0.46006592795583567</c:v>
                </c:pt>
                <c:pt idx="254" formatCode="0%">
                  <c:v>0.52365066126533955</c:v>
                </c:pt>
                <c:pt idx="255" formatCode="0%">
                  <c:v>0.63263036657532012</c:v>
                </c:pt>
                <c:pt idx="256" formatCode="0%">
                  <c:v>0.67214742444100173</c:v>
                </c:pt>
                <c:pt idx="257" formatCode="0%">
                  <c:v>0.67611898804559289</c:v>
                </c:pt>
                <c:pt idx="258" formatCode="0%">
                  <c:v>0.74844116128519755</c:v>
                </c:pt>
                <c:pt idx="259" formatCode="0%">
                  <c:v>0.66833472338059452</c:v>
                </c:pt>
                <c:pt idx="260" formatCode="0%">
                  <c:v>0.74609793875848873</c:v>
                </c:pt>
                <c:pt idx="261" formatCode="0%">
                  <c:v>0.78744191588228252</c:v>
                </c:pt>
                <c:pt idx="262" formatCode="0%">
                  <c:v>0.75753604193971125</c:v>
                </c:pt>
                <c:pt idx="263" formatCode="0%">
                  <c:v>0.78116684538702863</c:v>
                </c:pt>
                <c:pt idx="264" formatCode="0%">
                  <c:v>0.70940069105206693</c:v>
                </c:pt>
                <c:pt idx="265" formatCode="0%">
                  <c:v>0.90488105167004185</c:v>
                </c:pt>
                <c:pt idx="266" formatCode="0%">
                  <c:v>0.86941498868104317</c:v>
                </c:pt>
                <c:pt idx="267" formatCode="0%">
                  <c:v>0.89360181103300329</c:v>
                </c:pt>
                <c:pt idx="268" formatCode="0%">
                  <c:v>0.85678541641844341</c:v>
                </c:pt>
                <c:pt idx="269" formatCode="0%">
                  <c:v>0.91131498470947947</c:v>
                </c:pt>
                <c:pt idx="270" formatCode="0%">
                  <c:v>0.92064815918026865</c:v>
                </c:pt>
                <c:pt idx="271" formatCode="0%">
                  <c:v>0.89209261686325858</c:v>
                </c:pt>
                <c:pt idx="272" formatCode="0%">
                  <c:v>0.96937924460860203</c:v>
                </c:pt>
                <c:pt idx="273" formatCode="0%">
                  <c:v>0.92906787402200219</c:v>
                </c:pt>
                <c:pt idx="274" formatCode="0%">
                  <c:v>0.95174550220421739</c:v>
                </c:pt>
                <c:pt idx="275" formatCode="0%">
                  <c:v>0.95849716033202226</c:v>
                </c:pt>
                <c:pt idx="276" formatCode="0%">
                  <c:v>1.0251797132531073</c:v>
                </c:pt>
                <c:pt idx="277" formatCode="0%">
                  <c:v>1.0500417014178476</c:v>
                </c:pt>
                <c:pt idx="278" formatCode="0%">
                  <c:v>1.0671591405536356</c:v>
                </c:pt>
                <c:pt idx="279" formatCode="0%">
                  <c:v>1.0953572421462323</c:v>
                </c:pt>
                <c:pt idx="280" formatCode="0%">
                  <c:v>1.1395607450653316</c:v>
                </c:pt>
                <c:pt idx="281" formatCode="0%">
                  <c:v>1.0878509869335553</c:v>
                </c:pt>
                <c:pt idx="282" formatCode="0%">
                  <c:v>1.143691171214106</c:v>
                </c:pt>
                <c:pt idx="283" formatCode="0%">
                  <c:v>1.1499662417093601</c:v>
                </c:pt>
                <c:pt idx="284" formatCode="0%">
                  <c:v>1.1413082330513515</c:v>
                </c:pt>
                <c:pt idx="285" formatCode="0%">
                  <c:v>1.2225664244012862</c:v>
                </c:pt>
                <c:pt idx="286" formatCode="0%">
                  <c:v>1.2055284165375904</c:v>
                </c:pt>
                <c:pt idx="287" formatCode="0%">
                  <c:v>1.2511616823543421</c:v>
                </c:pt>
                <c:pt idx="288" formatCode="0%">
                  <c:v>1.2296755232535039</c:v>
                </c:pt>
                <c:pt idx="289" formatCode="0%">
                  <c:v>1.2566424401286778</c:v>
                </c:pt>
                <c:pt idx="290" formatCode="0%">
                  <c:v>1.3333730489693782</c:v>
                </c:pt>
                <c:pt idx="291" formatCode="0%">
                  <c:v>1.2700266094761501</c:v>
                </c:pt>
                <c:pt idx="292" formatCode="0%">
                  <c:v>1.1710552444497391</c:v>
                </c:pt>
                <c:pt idx="293" formatCode="0%">
                  <c:v>1.1988959053179227</c:v>
                </c:pt>
                <c:pt idx="294" formatCode="0%">
                  <c:v>1.2349974184836561</c:v>
                </c:pt>
                <c:pt idx="295" formatCode="0%">
                  <c:v>1.1802295563763443</c:v>
                </c:pt>
                <c:pt idx="296" formatCode="0%">
                  <c:v>1.2517971325310762</c:v>
                </c:pt>
                <c:pt idx="297" formatCode="0%">
                  <c:v>1.3441359863378199</c:v>
                </c:pt>
                <c:pt idx="298" formatCode="0%">
                  <c:v>1.2867866078875241</c:v>
                </c:pt>
                <c:pt idx="299" formatCode="0%">
                  <c:v>1.3381786409309333</c:v>
                </c:pt>
                <c:pt idx="300" formatCode="0%">
                  <c:v>1.2530283172484995</c:v>
                </c:pt>
                <c:pt idx="301" formatCode="0%">
                  <c:v>1.286429167163111</c:v>
                </c:pt>
                <c:pt idx="302" formatCode="0%">
                  <c:v>1.3457643274157021</c:v>
                </c:pt>
                <c:pt idx="303" formatCode="0%">
                  <c:v>1.4371500059573439</c:v>
                </c:pt>
                <c:pt idx="304" formatCode="0%">
                  <c:v>1.5090750228364893</c:v>
                </c:pt>
                <c:pt idx="305" formatCode="0%">
                  <c:v>1.5829461058818843</c:v>
                </c:pt>
                <c:pt idx="306" formatCode="0%">
                  <c:v>1.6862067596012538</c:v>
                </c:pt>
                <c:pt idx="307" formatCode="0%">
                  <c:v>1.7486000238293804</c:v>
                </c:pt>
                <c:pt idx="308" formatCode="0%">
                  <c:v>1.8397474085547465</c:v>
                </c:pt>
                <c:pt idx="309" formatCode="0%">
                  <c:v>1.8468962230430104</c:v>
                </c:pt>
                <c:pt idx="310" formatCode="0%">
                  <c:v>1.9670360220818917</c:v>
                </c:pt>
                <c:pt idx="311" formatCode="0%">
                  <c:v>1.956431947257633</c:v>
                </c:pt>
                <c:pt idx="312" formatCode="0%">
                  <c:v>2.0861829302196253</c:v>
                </c:pt>
                <c:pt idx="313" formatCode="0%">
                  <c:v>2.1456372373803543</c:v>
                </c:pt>
                <c:pt idx="314" formatCode="0%">
                  <c:v>2.2527105921601307</c:v>
                </c:pt>
                <c:pt idx="315" formatCode="0%">
                  <c:v>2.2828547599189775</c:v>
                </c:pt>
                <c:pt idx="316" formatCode="0%">
                  <c:v>2.3144684062115219</c:v>
                </c:pt>
                <c:pt idx="317" formatCode="0%">
                  <c:v>2.3633186385479932</c:v>
                </c:pt>
                <c:pt idx="318" formatCode="0%">
                  <c:v>2.4500575876722634</c:v>
                </c:pt>
                <c:pt idx="319" formatCode="0%">
                  <c:v>2.4632431788395057</c:v>
                </c:pt>
                <c:pt idx="320" formatCode="0%">
                  <c:v>2.3102188331546096</c:v>
                </c:pt>
                <c:pt idx="321" formatCode="0%">
                  <c:v>2.3800389213233215</c:v>
                </c:pt>
                <c:pt idx="322" formatCode="0%">
                  <c:v>2.5703165336192826</c:v>
                </c:pt>
                <c:pt idx="323" formatCode="0%">
                  <c:v>2.6687715953770965</c:v>
                </c:pt>
                <c:pt idx="324" formatCode="0%">
                  <c:v>2.9460661662496488</c:v>
                </c:pt>
                <c:pt idx="325" formatCode="0%">
                  <c:v>2.8679057945112953</c:v>
                </c:pt>
                <c:pt idx="326" formatCode="0%">
                  <c:v>3.10953572421462</c:v>
                </c:pt>
                <c:pt idx="327" formatCode="0%">
                  <c:v>3.1417451050478533</c:v>
                </c:pt>
                <c:pt idx="328" formatCode="0%">
                  <c:v>2.971563604591124</c:v>
                </c:pt>
                <c:pt idx="329" formatCode="0%">
                  <c:v>3.2086659517852141</c:v>
                </c:pt>
                <c:pt idx="330" formatCode="0%">
                  <c:v>3.4649112355534326</c:v>
                </c:pt>
                <c:pt idx="331" formatCode="0%">
                  <c:v>3.6649588943166869</c:v>
                </c:pt>
                <c:pt idx="332" formatCode="0%">
                  <c:v>4.0361412288017728</c:v>
                </c:pt>
                <c:pt idx="333" formatCode="0%">
                  <c:v>3.7540013503316194</c:v>
                </c:pt>
                <c:pt idx="334" formatCode="0%">
                  <c:v>4.0143373446125672</c:v>
                </c:pt>
                <c:pt idx="335" formatCode="0%">
                  <c:v>3.8468962230430055</c:v>
                </c:pt>
                <c:pt idx="336" formatCode="0%">
                  <c:v>4.0712498510663577</c:v>
                </c:pt>
                <c:pt idx="337" formatCode="0%">
                  <c:v>4.1583462409150407</c:v>
                </c:pt>
                <c:pt idx="338" formatCode="0%">
                  <c:v>4.2154176099130156</c:v>
                </c:pt>
                <c:pt idx="339" formatCode="0%">
                  <c:v>4.5915643989038415</c:v>
                </c:pt>
                <c:pt idx="340" formatCode="0%">
                  <c:v>4.8779141347948611</c:v>
                </c:pt>
                <c:pt idx="341" formatCode="0%">
                  <c:v>4.9370507168672235</c:v>
                </c:pt>
                <c:pt idx="342" formatCode="0%">
                  <c:v>4.8349815322292313</c:v>
                </c:pt>
                <c:pt idx="343" formatCode="0%">
                  <c:v>5.0720044481512296</c:v>
                </c:pt>
                <c:pt idx="344" formatCode="0%">
                  <c:v>5.0073473926684864</c:v>
                </c:pt>
                <c:pt idx="345" formatCode="0%">
                  <c:v>4.1388061479804543</c:v>
                </c:pt>
                <c:pt idx="346" formatCode="0%">
                  <c:v>4.4680090551650125</c:v>
                </c:pt>
                <c:pt idx="347" formatCode="0%">
                  <c:v>4.9127844632431721</c:v>
                </c:pt>
                <c:pt idx="348" formatCode="0%">
                  <c:v>5.271178362921475</c:v>
                </c:pt>
                <c:pt idx="349" formatCode="0%">
                  <c:v>5.6325509353032208</c:v>
                </c:pt>
                <c:pt idx="350" formatCode="0%">
                  <c:v>5.9098852218118187</c:v>
                </c:pt>
                <c:pt idx="351" formatCode="0%">
                  <c:v>5.6951427777115766</c:v>
                </c:pt>
                <c:pt idx="352" formatCode="0%">
                  <c:v>5.9629850272052023</c:v>
                </c:pt>
                <c:pt idx="353" formatCode="0%">
                  <c:v>6.2326541959569379</c:v>
                </c:pt>
                <c:pt idx="354" formatCode="0%">
                  <c:v>6.0618372453234732</c:v>
                </c:pt>
                <c:pt idx="355" formatCode="0%">
                  <c:v>6.4537511418245259</c:v>
                </c:pt>
                <c:pt idx="356" formatCode="0%">
                  <c:v>6.2210175145954869</c:v>
                </c:pt>
                <c:pt idx="357" formatCode="0%">
                  <c:v>6.1853131577902127</c:v>
                </c:pt>
                <c:pt idx="358" formatCode="0%">
                  <c:v>5.9883236030024918</c:v>
                </c:pt>
                <c:pt idx="359" formatCode="0%">
                  <c:v>6.4305572103737143</c:v>
                </c:pt>
                <c:pt idx="360" formatCode="0%">
                  <c:v>6.5815957742563143</c:v>
                </c:pt>
                <c:pt idx="361" formatCode="0%">
                  <c:v>7.0281186703204934</c:v>
                </c:pt>
                <c:pt idx="362" formatCode="0%">
                  <c:v>6.6247666706382189</c:v>
                </c:pt>
                <c:pt idx="363" formatCode="0%">
                  <c:v>6.4804400492473784</c:v>
                </c:pt>
                <c:pt idx="364" formatCode="0%">
                  <c:v>7.2122403590293391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FC0B-49F3-889C-1D9CE8BF9B0E}"/>
            </c:ext>
          </c:extLst>
        </c:ser>
        <c:ser>
          <c:idx val="9"/>
          <c:order val="9"/>
          <c:tx>
            <c:strRef>
              <c:f>'calc lined-up'!$K$2</c:f>
              <c:strCache>
                <c:ptCount val="1"/>
              </c:strCache>
            </c:strRef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663"/>
              <c:layout>
                <c:manualLayout>
                  <c:x val="0"/>
                  <c:y val="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47-46AB-8DA2-DD8029E0FA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800" b="0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</a:ln>
                  </c:spPr>
                </c15:leaderLines>
              </c:ext>
            </c:extLst>
          </c:dLbls>
          <c:cat>
            <c:numRef>
              <c:f>'calc lined-up'!$A$3:$A$666</c:f>
              <c:numCache>
                <c:formatCode>m/d/yyyy</c:formatCode>
                <c:ptCount val="664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  <c:pt idx="655">
                  <c:v>45504</c:v>
                </c:pt>
                <c:pt idx="656">
                  <c:v>45535</c:v>
                </c:pt>
                <c:pt idx="657">
                  <c:v>45565</c:v>
                </c:pt>
                <c:pt idx="658">
                  <c:v>45596</c:v>
                </c:pt>
                <c:pt idx="659">
                  <c:v>45626</c:v>
                </c:pt>
                <c:pt idx="660">
                  <c:v>45657</c:v>
                </c:pt>
                <c:pt idx="661">
                  <c:v>45688</c:v>
                </c:pt>
                <c:pt idx="662">
                  <c:v>45716</c:v>
                </c:pt>
                <c:pt idx="663">
                  <c:v>45737</c:v>
                </c:pt>
              </c:numCache>
            </c:numRef>
          </c:cat>
          <c:val>
            <c:numRef>
              <c:f>'calc lined-up'!$K$3:$K$666</c:f>
              <c:numCache>
                <c:formatCode>General</c:formatCode>
                <c:ptCount val="664"/>
                <c:pt idx="469" formatCode="0%">
                  <c:v>-8.4288840864981007E-2</c:v>
                </c:pt>
                <c:pt idx="470" formatCode="0%">
                  <c:v>-0.18179190353618091</c:v>
                </c:pt>
                <c:pt idx="471" formatCode="0%">
                  <c:v>-0.11011851505182457</c:v>
                </c:pt>
                <c:pt idx="472" formatCode="0%">
                  <c:v>-2.4948726066429061E-2</c:v>
                </c:pt>
                <c:pt idx="473" formatCode="0%">
                  <c:v>2.9587468512987103E-2</c:v>
                </c:pt>
                <c:pt idx="474" formatCode="0%">
                  <c:v>3.1631543448636723E-2</c:v>
                </c:pt>
                <c:pt idx="475" formatCode="0%">
                  <c:v>0.10965739377004513</c:v>
                </c:pt>
                <c:pt idx="476" formatCode="0%">
                  <c:v>0.14971988602733699</c:v>
                </c:pt>
                <c:pt idx="477" formatCode="0%">
                  <c:v>0.1926248124544041</c:v>
                </c:pt>
                <c:pt idx="478" formatCode="0%">
                  <c:v>0.17047034370741532</c:v>
                </c:pt>
                <c:pt idx="479" formatCode="0%">
                  <c:v>0.24067777946014424</c:v>
                </c:pt>
                <c:pt idx="480" formatCode="0%">
                  <c:v>0.26464232129829734</c:v>
                </c:pt>
                <c:pt idx="481" formatCode="0%">
                  <c:v>0.21914960976751252</c:v>
                </c:pt>
                <c:pt idx="482" formatCode="0%">
                  <c:v>0.25691337802309766</c:v>
                </c:pt>
                <c:pt idx="483" formatCode="0%">
                  <c:v>0.33276438767223238</c:v>
                </c:pt>
                <c:pt idx="484" formatCode="0%">
                  <c:v>0.35380390645432169</c:v>
                </c:pt>
                <c:pt idx="485" formatCode="0%">
                  <c:v>0.24570193670938356</c:v>
                </c:pt>
                <c:pt idx="486" formatCode="0%">
                  <c:v>0.18049112857713134</c:v>
                </c:pt>
                <c:pt idx="487" formatCode="0%">
                  <c:v>0.26319701578824239</c:v>
                </c:pt>
                <c:pt idx="488" formatCode="0%">
                  <c:v>0.20617627221296941</c:v>
                </c:pt>
                <c:pt idx="489" formatCode="0%">
                  <c:v>0.31381712067612799</c:v>
                </c:pt>
                <c:pt idx="490" formatCode="0%">
                  <c:v>0.36381092650965607</c:v>
                </c:pt>
                <c:pt idx="491" formatCode="0%">
                  <c:v>0.36398298668942464</c:v>
                </c:pt>
                <c:pt idx="492" formatCode="0%">
                  <c:v>0.45514046993076307</c:v>
                </c:pt>
                <c:pt idx="493" formatCode="0%">
                  <c:v>0.48962821236355647</c:v>
                </c:pt>
                <c:pt idx="494" formatCode="0%">
                  <c:v>0.54066126168288631</c:v>
                </c:pt>
                <c:pt idx="495" formatCode="0%">
                  <c:v>0.54127379592286196</c:v>
                </c:pt>
                <c:pt idx="496" formatCode="0%">
                  <c:v>0.5869179204118431</c:v>
                </c:pt>
                <c:pt idx="497" formatCode="0%">
                  <c:v>0.56895483764401389</c:v>
                </c:pt>
                <c:pt idx="498" formatCode="0%">
                  <c:v>0.54280169031920544</c:v>
                </c:pt>
                <c:pt idx="499" formatCode="0%">
                  <c:v>0.51143167834381709</c:v>
                </c:pt>
                <c:pt idx="500" formatCode="0%">
                  <c:v>0.42932456055830071</c:v>
                </c:pt>
                <c:pt idx="501" formatCode="0%">
                  <c:v>0.32884829798070125</c:v>
                </c:pt>
                <c:pt idx="502" formatCode="0%">
                  <c:v>0.47408085451967641</c:v>
                </c:pt>
                <c:pt idx="503" formatCode="0%">
                  <c:v>0.47082547591845691</c:v>
                </c:pt>
                <c:pt idx="504" formatCode="0%">
                  <c:v>0.48587041803741227</c:v>
                </c:pt>
                <c:pt idx="505" formatCode="0%">
                  <c:v>0.55245770760781232</c:v>
                </c:pt>
                <c:pt idx="506" formatCode="0%">
                  <c:v>0.61958870734628091</c:v>
                </c:pt>
                <c:pt idx="507" formatCode="0%">
                  <c:v>0.67288606863136402</c:v>
                </c:pt>
                <c:pt idx="508" formatCode="0%">
                  <c:v>0.66239039766548702</c:v>
                </c:pt>
                <c:pt idx="509" formatCode="0%">
                  <c:v>0.56247849247752857</c:v>
                </c:pt>
                <c:pt idx="510" formatCode="0%">
                  <c:v>0.62685652933970126</c:v>
                </c:pt>
                <c:pt idx="511" formatCode="0%">
                  <c:v>0.64945147214689736</c:v>
                </c:pt>
                <c:pt idx="512" formatCode="0%">
                  <c:v>0.68660270616250685</c:v>
                </c:pt>
                <c:pt idx="513" formatCode="0%">
                  <c:v>0.73018899090145717</c:v>
                </c:pt>
                <c:pt idx="514" formatCode="0%">
                  <c:v>0.69824085672204683</c:v>
                </c:pt>
                <c:pt idx="515" formatCode="0%">
                  <c:v>0.7080895814119943</c:v>
                </c:pt>
                <c:pt idx="516" formatCode="0%">
                  <c:v>0.72365758647744571</c:v>
                </c:pt>
                <c:pt idx="517" formatCode="0%">
                  <c:v>0.81293617255571227</c:v>
                </c:pt>
                <c:pt idx="518" formatCode="0%">
                  <c:v>0.83754766066979536</c:v>
                </c:pt>
                <c:pt idx="519" formatCode="0%">
                  <c:v>0.9064612038706652</c:v>
                </c:pt>
                <c:pt idx="520" formatCode="0%">
                  <c:v>0.94319261104763918</c:v>
                </c:pt>
                <c:pt idx="521" formatCode="0%">
                  <c:v>0.98864402813527974</c:v>
                </c:pt>
                <c:pt idx="522" formatCode="0%">
                  <c:v>0.96194028823521238</c:v>
                </c:pt>
                <c:pt idx="523" formatCode="0%">
                  <c:v>1.0617764869440727</c:v>
                </c:pt>
                <c:pt idx="524" formatCode="0%">
                  <c:v>1.002064722157221</c:v>
                </c:pt>
                <c:pt idx="525" formatCode="0%">
                  <c:v>1.0648460405511422</c:v>
                </c:pt>
                <c:pt idx="526" formatCode="0%">
                  <c:v>1.1597613181186244</c:v>
                </c:pt>
                <c:pt idx="527" formatCode="0%">
                  <c:v>1.2255777780836614</c:v>
                </c:pt>
                <c:pt idx="528" formatCode="0%">
                  <c:v>1.2819240457542422</c:v>
                </c:pt>
                <c:pt idx="529" formatCode="0%">
                  <c:v>1.2030241297196098</c:v>
                </c:pt>
                <c:pt idx="530" formatCode="0%">
                  <c:v>1.3038032182136017</c:v>
                </c:pt>
                <c:pt idx="531" formatCode="0%">
                  <c:v>1.3231634296411507</c:v>
                </c:pt>
                <c:pt idx="532" formatCode="0%">
                  <c:v>1.3403350355820445</c:v>
                </c:pt>
                <c:pt idx="533" formatCode="0%">
                  <c:v>1.3952772921857144</c:v>
                </c:pt>
                <c:pt idx="534" formatCode="0%">
                  <c:v>1.444754917479937</c:v>
                </c:pt>
                <c:pt idx="535" formatCode="0%">
                  <c:v>1.4110380046525064</c:v>
                </c:pt>
                <c:pt idx="536" formatCode="0%">
                  <c:v>1.5074949414307142</c:v>
                </c:pt>
                <c:pt idx="537" formatCode="0%">
                  <c:v>1.4723327230932286</c:v>
                </c:pt>
                <c:pt idx="538" formatCode="0%">
                  <c:v>1.5327189637847725</c:v>
                </c:pt>
                <c:pt idx="539" formatCode="0%">
                  <c:v>1.6008341477515171</c:v>
                </c:pt>
                <c:pt idx="540" formatCode="0%">
                  <c:v>1.5942820961059336</c:v>
                </c:pt>
                <c:pt idx="541" formatCode="0%">
                  <c:v>1.5164007763355309</c:v>
                </c:pt>
                <c:pt idx="542" formatCode="0%">
                  <c:v>1.661027681041721</c:v>
                </c:pt>
                <c:pt idx="543" formatCode="0%">
                  <c:v>1.6189417610703516</c:v>
                </c:pt>
                <c:pt idx="544" formatCode="0%">
                  <c:v>1.6440694297237397</c:v>
                </c:pt>
                <c:pt idx="545" formatCode="0%">
                  <c:v>1.6780685212459905</c:v>
                </c:pt>
                <c:pt idx="546" formatCode="0%">
                  <c:v>1.6262233478781534</c:v>
                </c:pt>
                <c:pt idx="547" formatCode="0%">
                  <c:v>1.6812481933681123</c:v>
                </c:pt>
                <c:pt idx="548" formatCode="0%">
                  <c:v>1.5194772123497913</c:v>
                </c:pt>
                <c:pt idx="549" formatCode="0%">
                  <c:v>1.4571363680160774</c:v>
                </c:pt>
                <c:pt idx="550" formatCode="0%">
                  <c:v>1.6644069429723736</c:v>
                </c:pt>
                <c:pt idx="551" formatCode="0%">
                  <c:v>1.6723285936489143</c:v>
                </c:pt>
                <c:pt idx="552" formatCode="0%">
                  <c:v>1.6301807320128283</c:v>
                </c:pt>
                <c:pt idx="553" formatCode="0%">
                  <c:v>1.4996627620476533</c:v>
                </c:pt>
                <c:pt idx="554" formatCode="0%">
                  <c:v>1.4962903825241911</c:v>
                </c:pt>
                <c:pt idx="555" formatCode="0%">
                  <c:v>1.6656320114523253</c:v>
                </c:pt>
                <c:pt idx="556" formatCode="0%">
                  <c:v>1.6759693870528154</c:v>
                </c:pt>
                <c:pt idx="557" formatCode="0%">
                  <c:v>1.7240223540585551</c:v>
                </c:pt>
                <c:pt idx="558" formatCode="0%">
                  <c:v>1.7310837038362537</c:v>
                </c:pt>
                <c:pt idx="559" formatCode="0%">
                  <c:v>1.8317733210367657</c:v>
                </c:pt>
                <c:pt idx="560" formatCode="0%">
                  <c:v>1.8357513523930127</c:v>
                </c:pt>
                <c:pt idx="561" formatCode="0%">
                  <c:v>1.8362812977466998</c:v>
                </c:pt>
                <c:pt idx="562" formatCode="0%">
                  <c:v>1.7845462428939141</c:v>
                </c:pt>
                <c:pt idx="563" formatCode="0%">
                  <c:v>1.8876722322399475</c:v>
                </c:pt>
                <c:pt idx="564" formatCode="0%">
                  <c:v>1.9447480350727466</c:v>
                </c:pt>
                <c:pt idx="565" formatCode="0%">
                  <c:v>2.000598769425594</c:v>
                </c:pt>
                <c:pt idx="566" formatCode="0%">
                  <c:v>2.1197470027116685</c:v>
                </c:pt>
                <c:pt idx="567" formatCode="0%">
                  <c:v>2.1233809137083788</c:v>
                </c:pt>
                <c:pt idx="568" formatCode="0%">
                  <c:v>2.1554598136244132</c:v>
                </c:pt>
                <c:pt idx="569" formatCode="0%">
                  <c:v>2.1998651048190618</c:v>
                </c:pt>
                <c:pt idx="570" formatCode="0%">
                  <c:v>2.2198378504865866</c:v>
                </c:pt>
                <c:pt idx="571" formatCode="0%">
                  <c:v>2.2860466076614969</c:v>
                </c:pt>
                <c:pt idx="572" formatCode="0%">
                  <c:v>2.2961086869743577</c:v>
                </c:pt>
                <c:pt idx="573" formatCode="0%">
                  <c:v>2.3640999876116688</c:v>
                </c:pt>
                <c:pt idx="574" formatCode="0%">
                  <c:v>2.4426007240292376</c:v>
                </c:pt>
                <c:pt idx="575" formatCode="0%">
                  <c:v>2.5481837327423649</c:v>
                </c:pt>
                <c:pt idx="576" formatCode="0%">
                  <c:v>2.5876336907596817</c:v>
                </c:pt>
                <c:pt idx="577" formatCode="0%">
                  <c:v>2.7930391333672886</c:v>
                </c:pt>
                <c:pt idx="578" formatCode="0%">
                  <c:v>2.6532436785089972</c:v>
                </c:pt>
                <c:pt idx="579" formatCode="0%">
                  <c:v>2.5604000055059273</c:v>
                </c:pt>
                <c:pt idx="580" formatCode="0%">
                  <c:v>2.5740615837795446</c:v>
                </c:pt>
                <c:pt idx="581" formatCode="0%">
                  <c:v>2.6601329681069275</c:v>
                </c:pt>
                <c:pt idx="582" formatCode="0%">
                  <c:v>2.6826590868422162</c:v>
                </c:pt>
                <c:pt idx="583" formatCode="0%">
                  <c:v>2.8197084612314023</c:v>
                </c:pt>
                <c:pt idx="584" formatCode="0%">
                  <c:v>2.9441699128687273</c:v>
                </c:pt>
                <c:pt idx="585" formatCode="0%">
                  <c:v>2.9666203251249179</c:v>
                </c:pt>
                <c:pt idx="586" formatCode="0%">
                  <c:v>2.6955016586601346</c:v>
                </c:pt>
                <c:pt idx="587" formatCode="0%">
                  <c:v>2.7708089581412012</c:v>
                </c:pt>
                <c:pt idx="588" formatCode="0%">
                  <c:v>2.430343156822532</c:v>
                </c:pt>
                <c:pt idx="589" formatCode="0%">
                  <c:v>2.7052333824278394</c:v>
                </c:pt>
                <c:pt idx="590" formatCode="0%">
                  <c:v>2.8242026731269543</c:v>
                </c:pt>
                <c:pt idx="591" formatCode="0%">
                  <c:v>2.8985120235653641</c:v>
                </c:pt>
                <c:pt idx="592" formatCode="0%">
                  <c:v>3.0563600324849638</c:v>
                </c:pt>
                <c:pt idx="593" formatCode="0%">
                  <c:v>2.798586353563024</c:v>
                </c:pt>
                <c:pt idx="594" formatCode="0%">
                  <c:v>3.0662982284683906</c:v>
                </c:pt>
                <c:pt idx="595" formatCode="0%">
                  <c:v>3.1247436303321461</c:v>
                </c:pt>
                <c:pt idx="596" formatCode="0%">
                  <c:v>3.0594020564632691</c:v>
                </c:pt>
                <c:pt idx="597" formatCode="0%">
                  <c:v>3.1353563022202655</c:v>
                </c:pt>
                <c:pt idx="598" formatCode="0%">
                  <c:v>3.2249239494005426</c:v>
                </c:pt>
                <c:pt idx="599" formatCode="0%">
                  <c:v>3.3782846288317812</c:v>
                </c:pt>
                <c:pt idx="600" formatCode="0%">
                  <c:v>3.5104337293011607</c:v>
                </c:pt>
                <c:pt idx="601" formatCode="0%">
                  <c:v>3.5086649506531407</c:v>
                </c:pt>
                <c:pt idx="602" formatCode="0%">
                  <c:v>3.1375173780781571</c:v>
                </c:pt>
                <c:pt idx="603" formatCode="0%">
                  <c:v>2.6264779969442116</c:v>
                </c:pt>
                <c:pt idx="604" formatCode="0%">
                  <c:v>3.0913708378642522</c:v>
                </c:pt>
                <c:pt idx="605" formatCode="0%">
                  <c:v>3.2862324326556465</c:v>
                </c:pt>
                <c:pt idx="606" formatCode="0%">
                  <c:v>3.3714779281201395</c:v>
                </c:pt>
                <c:pt idx="607" formatCode="0%">
                  <c:v>3.6179644592492677</c:v>
                </c:pt>
                <c:pt idx="608" formatCode="0%">
                  <c:v>3.9499029580586109</c:v>
                </c:pt>
                <c:pt idx="609" formatCode="0%">
                  <c:v>3.761820534350095</c:v>
                </c:pt>
                <c:pt idx="610" formatCode="0%">
                  <c:v>3.6351911244476875</c:v>
                </c:pt>
                <c:pt idx="611" formatCode="0%">
                  <c:v>4.1425759473633503</c:v>
                </c:pt>
                <c:pt idx="612" formatCode="0%">
                  <c:v>4.3403006235460921</c:v>
                </c:pt>
                <c:pt idx="613" formatCode="0%">
                  <c:v>4.2863838456138428</c:v>
                </c:pt>
                <c:pt idx="614" formatCode="0%">
                  <c:v>4.4321532299136956</c:v>
                </c:pt>
                <c:pt idx="615" formatCode="0%">
                  <c:v>4.6700573992759713</c:v>
                </c:pt>
                <c:pt idx="616" formatCode="0%">
                  <c:v>4.9726630786383845</c:v>
                </c:pt>
                <c:pt idx="617" formatCode="0%">
                  <c:v>5.014377348621454</c:v>
                </c:pt>
                <c:pt idx="618" formatCode="0%">
                  <c:v>5.154785337719721</c:v>
                </c:pt>
                <c:pt idx="619" formatCode="0%">
                  <c:v>5.3009883136725895</c:v>
                </c:pt>
                <c:pt idx="620" formatCode="0%">
                  <c:v>5.4925738826411923</c:v>
                </c:pt>
                <c:pt idx="621" formatCode="0%">
                  <c:v>5.1906082671475167</c:v>
                </c:pt>
                <c:pt idx="622" formatCode="0%">
                  <c:v>5.6243306859007003</c:v>
                </c:pt>
                <c:pt idx="623" formatCode="0%">
                  <c:v>5.5784319123456614</c:v>
                </c:pt>
                <c:pt idx="624" formatCode="0%">
                  <c:v>5.8732535891753495</c:v>
                </c:pt>
                <c:pt idx="625" formatCode="0%">
                  <c:v>5.5175845503723373</c:v>
                </c:pt>
                <c:pt idx="626" formatCode="0%">
                  <c:v>5.3224338944789329</c:v>
                </c:pt>
                <c:pt idx="627" formatCode="0%">
                  <c:v>5.5571859213478501</c:v>
                </c:pt>
                <c:pt idx="628" formatCode="0%">
                  <c:v>4.9853886495340607</c:v>
                </c:pt>
                <c:pt idx="629" formatCode="0%">
                  <c:v>4.9963660890032902</c:v>
                </c:pt>
                <c:pt idx="630" formatCode="0%">
                  <c:v>4.5014040110669109</c:v>
                </c:pt>
                <c:pt idx="631" formatCode="0%">
                  <c:v>5.0086580682459489</c:v>
                </c:pt>
                <c:pt idx="632" formatCode="0%">
                  <c:v>4.7636168426268775</c:v>
                </c:pt>
                <c:pt idx="633" formatCode="0%">
                  <c:v>4.2327905408195576</c:v>
                </c:pt>
                <c:pt idx="634" formatCode="0%">
                  <c:v>4.6564439978526897</c:v>
                </c:pt>
                <c:pt idx="635" formatCode="0%">
                  <c:v>4.9725529601233331</c:v>
                </c:pt>
                <c:pt idx="636" formatCode="0%">
                  <c:v>4.6284463654007633</c:v>
                </c:pt>
                <c:pt idx="637" formatCode="0%">
                  <c:v>4.9821057413040784</c:v>
                </c:pt>
                <c:pt idx="638" formatCode="0%">
                  <c:v>4.8361436496028851</c:v>
                </c:pt>
                <c:pt idx="639" formatCode="0%">
                  <c:v>5.0504136326721643</c:v>
                </c:pt>
                <c:pt idx="640" formatCode="0%">
                  <c:v>5.1448540241434859</c:v>
                </c:pt>
                <c:pt idx="641" formatCode="0%">
                  <c:v>5.1715646464507437</c:v>
                </c:pt>
                <c:pt idx="642" formatCode="0%">
                  <c:v>5.5793541549092218</c:v>
                </c:pt>
                <c:pt idx="643" formatCode="0%">
                  <c:v>5.7907128797368168</c:v>
                </c:pt>
                <c:pt idx="644" formatCode="0%">
                  <c:v>5.682597145177497</c:v>
                </c:pt>
                <c:pt idx="645" formatCode="0%">
                  <c:v>5.3639829866894244</c:v>
                </c:pt>
                <c:pt idx="646" formatCode="0%">
                  <c:v>5.2301683436798854</c:v>
                </c:pt>
                <c:pt idx="647" formatCode="0%">
                  <c:v>5.7991438285454731</c:v>
                </c:pt>
                <c:pt idx="648" formatCode="0%">
                  <c:v>6.1080331456730317</c:v>
                </c:pt>
                <c:pt idx="649" formatCode="0%">
                  <c:v>6.2274773224683067</c:v>
                </c:pt>
                <c:pt idx="650" formatCode="0%">
                  <c:v>6.6133945408746175</c:v>
                </c:pt>
                <c:pt idx="651" formatCode="0%">
                  <c:v>6.8583531776074018</c:v>
                </c:pt>
                <c:pt idx="652" formatCode="0%">
                  <c:v>6.5373783534529046</c:v>
                </c:pt>
                <c:pt idx="653" formatCode="0%">
                  <c:v>6.9111205935387972</c:v>
                </c:pt>
                <c:pt idx="654" formatCode="0%">
                  <c:v>7.1949854781208291</c:v>
                </c:pt>
                <c:pt idx="655" formatCode="0%">
                  <c:v>7.2947390879434</c:v>
                </c:pt>
                <c:pt idx="656" formatCode="0%">
                  <c:v>7.4959393797574645</c:v>
                </c:pt>
                <c:pt idx="657" formatCode="0%">
                  <c:v>7.6773871629341066</c:v>
                </c:pt>
                <c:pt idx="658" formatCode="0%">
                  <c:v>7.5987006015223884</c:v>
                </c:pt>
                <c:pt idx="659" formatCode="0%">
                  <c:v>8.1034494624839972</c:v>
                </c:pt>
                <c:pt idx="660" formatCode="0%">
                  <c:v>7.8864402813528045</c:v>
                </c:pt>
                <c:pt idx="661" formatCode="0%">
                  <c:v>8.1339041143030162</c:v>
                </c:pt>
                <c:pt idx="662" formatCode="0%">
                  <c:v>8.0147283513881789</c:v>
                </c:pt>
                <c:pt idx="663" formatCode="0%">
                  <c:v>7.5896502360665643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FC0B-49F3-889C-1D9CE8BF9B0E}"/>
            </c:ext>
          </c:extLst>
        </c:ser>
        <c:ser>
          <c:idx val="11"/>
          <c:order val="10"/>
          <c:tx>
            <c:v>S&amp;P 500 - 2000s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493"/>
              <c:layout>
                <c:manualLayout>
                  <c:x val="-2.3148148148148147E-2"/>
                  <c:y val="-7.407407407407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C0B-49F3-889C-1D9CE8BF9B0E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0000">
                          <a:lumMod val="35000"/>
                          <a:lumOff val="65000"/>
                        </a:srgbClr>
                      </a:solidFill>
                      <a:prstDash val="sysDot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lined-up'!$A$3:$A$666</c:f>
              <c:numCache>
                <c:formatCode>m/d/yyyy</c:formatCode>
                <c:ptCount val="664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  <c:pt idx="655">
                  <c:v>45504</c:v>
                </c:pt>
                <c:pt idx="656">
                  <c:v>45535</c:v>
                </c:pt>
                <c:pt idx="657">
                  <c:v>45565</c:v>
                </c:pt>
                <c:pt idx="658">
                  <c:v>45596</c:v>
                </c:pt>
                <c:pt idx="659">
                  <c:v>45626</c:v>
                </c:pt>
                <c:pt idx="660">
                  <c:v>45657</c:v>
                </c:pt>
                <c:pt idx="661">
                  <c:v>45688</c:v>
                </c:pt>
                <c:pt idx="662">
                  <c:v>45716</c:v>
                </c:pt>
                <c:pt idx="663">
                  <c:v>45737</c:v>
                </c:pt>
              </c:numCache>
            </c:numRef>
          </c:cat>
          <c:val>
            <c:numRef>
              <c:f>'calc lined-up'!$I$2:$I$495</c:f>
              <c:numCache>
                <c:formatCode>General</c:formatCode>
                <c:ptCount val="494"/>
                <c:pt idx="361" formatCode="0.00%">
                  <c:v>5.8895634818776577E-2</c:v>
                </c:pt>
                <c:pt idx="362" formatCode="0.00%">
                  <c:v>5.6941701545858425E-3</c:v>
                </c:pt>
                <c:pt idx="363" formatCode="0.00%">
                  <c:v>-1.3342273582088837E-2</c:v>
                </c:pt>
                <c:pt idx="364" formatCode="0.00%">
                  <c:v>8.3180982414600591E-2</c:v>
                </c:pt>
                <c:pt idx="365" formatCode="0.00%">
                  <c:v>5.0592728015631527E-2</c:v>
                </c:pt>
                <c:pt idx="366" formatCode="0.00%">
                  <c:v>2.903660088948512E-2</c:v>
                </c:pt>
                <c:pt idx="367" formatCode="0.00%">
                  <c:v>5.4406302875372736E-2</c:v>
                </c:pt>
                <c:pt idx="368" formatCode="0.00%">
                  <c:v>3.7920973090200594E-2</c:v>
                </c:pt>
                <c:pt idx="369" formatCode="0.00%">
                  <c:v>0.10239029424244506</c:v>
                </c:pt>
                <c:pt idx="370" formatCode="0.00%">
                  <c:v>4.4191370215352022E-2</c:v>
                </c:pt>
                <c:pt idx="371" formatCode="0.00%">
                  <c:v>3.9780614677025206E-2</c:v>
                </c:pt>
                <c:pt idx="372" formatCode="0.00%">
                  <c:v>-4.2195529526393494E-2</c:v>
                </c:pt>
                <c:pt idx="373" formatCode="0.00%">
                  <c:v>-3.7507137356794118E-2</c:v>
                </c:pt>
                <c:pt idx="374" formatCode="0.00%">
                  <c:v>-3.3630701372987515E-3</c:v>
                </c:pt>
                <c:pt idx="375" formatCode="0.00%">
                  <c:v>-9.4234063395443268E-2</c:v>
                </c:pt>
                <c:pt idx="376" formatCode="0.00%">
                  <c:v>-0.1516157928097347</c:v>
                </c:pt>
                <c:pt idx="377" formatCode="0.00%">
                  <c:v>-8.569018895006153E-2</c:v>
                </c:pt>
                <c:pt idx="378" formatCode="0.00%">
                  <c:v>-7.9561229354049079E-2</c:v>
                </c:pt>
                <c:pt idx="379" formatCode="0.00%">
                  <c:v>-0.10196598165502813</c:v>
                </c:pt>
                <c:pt idx="380" formatCode="0.00%">
                  <c:v>-0.11080320801269739</c:v>
                </c:pt>
                <c:pt idx="381" formatCode="0.00%">
                  <c:v>-0.16647197179630846</c:v>
                </c:pt>
                <c:pt idx="382" formatCode="0.00%">
                  <c:v>-0.23378052038533825</c:v>
                </c:pt>
                <c:pt idx="383" formatCode="0.00%">
                  <c:v>-0.21917054746800591</c:v>
                </c:pt>
                <c:pt idx="384" formatCode="0.00%">
                  <c:v>-0.1592743730912477</c:v>
                </c:pt>
                <c:pt idx="385" formatCode="0.00%">
                  <c:v>-0.15190914472202244</c:v>
                </c:pt>
                <c:pt idx="386" formatCode="0.00%">
                  <c:v>-0.16428754773516574</c:v>
                </c:pt>
                <c:pt idx="387" formatCode="0.00%">
                  <c:v>-0.180400949202973</c:v>
                </c:pt>
                <c:pt idx="388" formatCode="0.00%">
                  <c:v>-0.14957804470473568</c:v>
                </c:pt>
                <c:pt idx="389" formatCode="0.00%">
                  <c:v>-0.20113988171631791</c:v>
                </c:pt>
                <c:pt idx="390" formatCode="0.00%">
                  <c:v>-0.20702263524308895</c:v>
                </c:pt>
                <c:pt idx="391" formatCode="0.00%">
                  <c:v>-0.26350859363950163</c:v>
                </c:pt>
                <c:pt idx="392" formatCode="0.00%">
                  <c:v>-0.32092175361582398</c:v>
                </c:pt>
                <c:pt idx="393" formatCode="0.00%">
                  <c:v>-0.31645861380744567</c:v>
                </c:pt>
                <c:pt idx="394" formatCode="0.00%">
                  <c:v>-0.3907499855943255</c:v>
                </c:pt>
                <c:pt idx="395" formatCode="0.00%">
                  <c:v>-0.3371242083427185</c:v>
                </c:pt>
                <c:pt idx="396" formatCode="0.00%">
                  <c:v>-0.29810840400844385</c:v>
                </c:pt>
                <c:pt idx="397" formatCode="0.00%">
                  <c:v>-0.33934006296589214</c:v>
                </c:pt>
                <c:pt idx="398" formatCode="0.00%">
                  <c:v>-0.35664782579087106</c:v>
                </c:pt>
                <c:pt idx="399" formatCode="0.00%">
                  <c:v>-0.36630224676134215</c:v>
                </c:pt>
                <c:pt idx="400" formatCode="0.00%">
                  <c:v>-0.36014709503030395</c:v>
                </c:pt>
                <c:pt idx="401" formatCode="0.00%">
                  <c:v>-0.30744328093160156</c:v>
                </c:pt>
                <c:pt idx="402" formatCode="0.00%">
                  <c:v>-0.27095763684080909</c:v>
                </c:pt>
                <c:pt idx="403" formatCode="0.00%">
                  <c:v>-0.26165419047968252</c:v>
                </c:pt>
                <c:pt idx="404" formatCode="0.00%">
                  <c:v>-0.24863669937191246</c:v>
                </c:pt>
                <c:pt idx="405" formatCode="0.00%">
                  <c:v>-0.23398481903853907</c:v>
                </c:pt>
                <c:pt idx="406" formatCode="0.00%">
                  <c:v>-0.24212009617751973</c:v>
                </c:pt>
                <c:pt idx="407" formatCode="0.00%">
                  <c:v>-0.19924357114045788</c:v>
                </c:pt>
                <c:pt idx="408" formatCode="0.00%">
                  <c:v>-0.19219788681854599</c:v>
                </c:pt>
                <c:pt idx="409" formatCode="0.00%">
                  <c:v>-0.14983472762798777</c:v>
                </c:pt>
                <c:pt idx="410" formatCode="0.00%">
                  <c:v>-0.13422945357967897</c:v>
                </c:pt>
                <c:pt idx="411" formatCode="0.00%">
                  <c:v>-0.12219678674887491</c:v>
                </c:pt>
                <c:pt idx="412" formatCode="0.00%">
                  <c:v>-0.13543953021786603</c:v>
                </c:pt>
                <c:pt idx="413" formatCode="0.00%">
                  <c:v>-0.14901229458818099</c:v>
                </c:pt>
                <c:pt idx="414" formatCode="0.00%">
                  <c:v>-0.1373358407937264</c:v>
                </c:pt>
                <c:pt idx="415" formatCode="0.00%">
                  <c:v>-0.12055715909626652</c:v>
                </c:pt>
                <c:pt idx="416" formatCode="0.00%">
                  <c:v>-0.14966709796382327</c:v>
                </c:pt>
                <c:pt idx="417" formatCode="0.00%">
                  <c:v>-0.14622545142144705</c:v>
                </c:pt>
                <c:pt idx="418" formatCode="0.00%">
                  <c:v>-0.13697962775737693</c:v>
                </c:pt>
                <c:pt idx="419" formatCode="0.00%">
                  <c:v>-0.12379450698544225</c:v>
                </c:pt>
                <c:pt idx="420" formatCode="0.00%">
                  <c:v>-8.8340833014662334E-2</c:v>
                </c:pt>
                <c:pt idx="421" formatCode="0.00%">
                  <c:v>-5.7318868290229696E-2</c:v>
                </c:pt>
                <c:pt idx="422" formatCode="0.00%">
                  <c:v>-8.0299847561773996E-2</c:v>
                </c:pt>
                <c:pt idx="423" formatCode="0.00%">
                  <c:v>-6.0943859777785714E-2</c:v>
                </c:pt>
                <c:pt idx="424" formatCode="0.00%">
                  <c:v>-7.75706270920965E-2</c:v>
                </c:pt>
                <c:pt idx="425" formatCode="0.00%">
                  <c:v>-9.5066973289260503E-2</c:v>
                </c:pt>
                <c:pt idx="426" formatCode="0.00%">
                  <c:v>-6.6271340042012072E-2</c:v>
                </c:pt>
                <c:pt idx="427" formatCode="0.00%">
                  <c:v>-6.4946018009711892E-2</c:v>
                </c:pt>
                <c:pt idx="428" formatCode="0.00%">
                  <c:v>-3.0173339549599887E-2</c:v>
                </c:pt>
                <c:pt idx="429" formatCode="0.00%">
                  <c:v>-3.902104276127949E-2</c:v>
                </c:pt>
                <c:pt idx="430" formatCode="0.00%">
                  <c:v>-3.1241978658648306E-2</c:v>
                </c:pt>
                <c:pt idx="431" formatCode="0.00%">
                  <c:v>-4.7392049115491441E-2</c:v>
                </c:pt>
                <c:pt idx="432" formatCode="0.00%">
                  <c:v>-1.1362148174146047E-2</c:v>
                </c:pt>
                <c:pt idx="433" formatCode="0.00%">
                  <c:v>-1.1016411991806696E-2</c:v>
                </c:pt>
                <c:pt idx="434" formatCode="0.00%">
                  <c:v>1.5170484606882528E-2</c:v>
                </c:pt>
                <c:pt idx="435" formatCode="0.00%">
                  <c:v>1.792589721158544E-2</c:v>
                </c:pt>
                <c:pt idx="436" formatCode="0.00%">
                  <c:v>3.0597652137016595E-2</c:v>
                </c:pt>
                <c:pt idx="437" formatCode="0.00%">
                  <c:v>4.4432337857588378E-2</c:v>
                </c:pt>
                <c:pt idx="438" formatCode="0.00%">
                  <c:v>1.4374243702101497E-2</c:v>
                </c:pt>
                <c:pt idx="439" formatCode="0.00%">
                  <c:v>1.574671157744767E-2</c:v>
                </c:pt>
                <c:pt idx="440" formatCode="0.00%">
                  <c:v>2.2017108702598875E-2</c:v>
                </c:pt>
                <c:pt idx="441" formatCode="0.00%">
                  <c:v>4.6333886860453699E-2</c:v>
                </c:pt>
                <c:pt idx="442" formatCode="0.00%">
                  <c:v>7.32960706559036E-2</c:v>
                </c:pt>
                <c:pt idx="443" formatCode="0.00%">
                  <c:v>0.10826780934221092</c:v>
                </c:pt>
                <c:pt idx="444" formatCode="0.00%">
                  <c:v>0.12934723961088967</c:v>
                </c:pt>
                <c:pt idx="445" formatCode="0.00%">
                  <c:v>0.14518824287442977</c:v>
                </c:pt>
                <c:pt idx="446" formatCode="0.00%">
                  <c:v>0.16250648255341882</c:v>
                </c:pt>
                <c:pt idx="447" formatCode="0.00%">
                  <c:v>0.1397664709241111</c:v>
                </c:pt>
                <c:pt idx="448" formatCode="0.00%">
                  <c:v>0.15251680225461905</c:v>
                </c:pt>
                <c:pt idx="449" formatCode="0.00%">
                  <c:v>0.20356527341969777</c:v>
                </c:pt>
                <c:pt idx="450" formatCode="0.00%">
                  <c:v>0.24556698114690145</c:v>
                </c:pt>
                <c:pt idx="451" formatCode="0.00%">
                  <c:v>0.22487519447660276</c:v>
                </c:pt>
                <c:pt idx="452" formatCode="0.00%">
                  <c:v>0.18689659868934561</c:v>
                </c:pt>
                <c:pt idx="453" formatCode="0.00%">
                  <c:v>0.20468629679879724</c:v>
                </c:pt>
                <c:pt idx="454" formatCode="0.00%">
                  <c:v>0.24974200746999675</c:v>
                </c:pt>
                <c:pt idx="455" formatCode="0.00%">
                  <c:v>0.26962183795449901</c:v>
                </c:pt>
                <c:pt idx="456" formatCode="0.00%">
                  <c:v>0.21654085711142668</c:v>
                </c:pt>
                <c:pt idx="457" formatCode="0.00%">
                  <c:v>0.20810175120614782</c:v>
                </c:pt>
                <c:pt idx="458" formatCode="0.00%">
                  <c:v>0.13563859044406135</c:v>
                </c:pt>
                <c:pt idx="459" formatCode="0.00%">
                  <c:v>9.8749587473873301E-2</c:v>
                </c:pt>
                <c:pt idx="460" formatCode="0.00%">
                  <c:v>9.4003572607217478E-2</c:v>
                </c:pt>
                <c:pt idx="461" formatCode="0.00%">
                  <c:v>0.14728361367648524</c:v>
                </c:pt>
                <c:pt idx="462" formatCode="0.00%">
                  <c:v>0.16214503109006428</c:v>
                </c:pt>
                <c:pt idx="463" formatCode="0.00%">
                  <c:v>6.4170730812951549E-2</c:v>
                </c:pt>
                <c:pt idx="464" formatCode="0.00%">
                  <c:v>5.5223497488174456E-2</c:v>
                </c:pt>
                <c:pt idx="465" formatCode="0.00%">
                  <c:v>7.0488273781148969E-2</c:v>
                </c:pt>
                <c:pt idx="466" formatCode="0.00%">
                  <c:v>-2.4898243555425137E-2</c:v>
                </c:pt>
                <c:pt idx="467" formatCode="0.00%">
                  <c:v>-0.18866718701708252</c:v>
                </c:pt>
                <c:pt idx="468" formatCode="0.00%">
                  <c:v>-0.24688182632519107</c:v>
                </c:pt>
                <c:pt idx="469" formatCode="0.00%">
                  <c:v>-0.23886703300732859</c:v>
                </c:pt>
                <c:pt idx="470" formatCode="0.00%">
                  <c:v>-0.30302204853926473</c:v>
                </c:pt>
                <c:pt idx="471" formatCode="0.00%">
                  <c:v>-0.37723484392106754</c:v>
                </c:pt>
                <c:pt idx="472" formatCode="0.00%">
                  <c:v>-0.32268186508955099</c:v>
                </c:pt>
                <c:pt idx="473" formatCode="0.00%">
                  <c:v>-0.25785633090095716</c:v>
                </c:pt>
                <c:pt idx="474" formatCode="0.00%">
                  <c:v>-0.21634703531223654</c:v>
                </c:pt>
                <c:pt idx="475" formatCode="0.00%">
                  <c:v>-0.21479122249171023</c:v>
                </c:pt>
                <c:pt idx="476" formatCode="0.00%">
                  <c:v>-0.1554031755344506</c:v>
                </c:pt>
                <c:pt idx="477" formatCode="0.00%">
                  <c:v>-0.12491029193753711</c:v>
                </c:pt>
                <c:pt idx="478" formatCode="0.00%">
                  <c:v>-9.2253937987501367E-2</c:v>
                </c:pt>
                <c:pt idx="479" formatCode="0.00%">
                  <c:v>-0.10911643451704334</c:v>
                </c:pt>
                <c:pt idx="480" formatCode="0.00%">
                  <c:v>-5.567924063762153E-2</c:v>
                </c:pt>
                <c:pt idx="481" formatCode="0.00%">
                  <c:v>-3.7439037805727993E-2</c:v>
                </c:pt>
                <c:pt idx="482" formatCode="0.00%">
                  <c:v>-7.206504030969596E-2</c:v>
                </c:pt>
                <c:pt idx="483" formatCode="0.00%">
                  <c:v>-4.3321791332498805E-2</c:v>
                </c:pt>
                <c:pt idx="484" formatCode="0.00%">
                  <c:v>1.4410912691136923E-2</c:v>
                </c:pt>
                <c:pt idx="485" formatCode="0.00%">
                  <c:v>3.0424784045846476E-2</c:v>
                </c:pt>
                <c:pt idx="486" formatCode="0.00%">
                  <c:v>-5.1855188923870199E-2</c:v>
                </c:pt>
                <c:pt idx="487" formatCode="0.00%">
                  <c:v>-0.10148928479756114</c:v>
                </c:pt>
                <c:pt idx="488" formatCode="0.00%">
                  <c:v>-3.8539107476807E-2</c:v>
                </c:pt>
                <c:pt idx="489" formatCode="0.00%">
                  <c:v>-8.1939475214382829E-2</c:v>
                </c:pt>
                <c:pt idx="490" formatCode="0.00%">
                  <c:v>-1.047685401045495E-5</c:v>
                </c:pt>
                <c:pt idx="491" formatCode="0.00%">
                  <c:v>3.8041456911318328E-2</c:v>
                </c:pt>
                <c:pt idx="492" formatCode="0.00%">
                  <c:v>3.817241758644685E-2</c:v>
                </c:pt>
                <c:pt idx="493" formatCode="0.00%">
                  <c:v>0.10755538326951153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FC0B-49F3-889C-1D9CE8BF9B0E}"/>
            </c:ext>
          </c:extLst>
        </c:ser>
        <c:ser>
          <c:idx val="10"/>
          <c:order val="11"/>
          <c:tx>
            <c:v>S&amp;P 500 - 2020s</c:v>
          </c:tx>
          <c:spPr>
            <a:ln w="12700" cap="rnd">
              <a:solidFill>
                <a:srgbClr val="FFFFFF">
                  <a:lumMod val="65000"/>
                </a:srgbClr>
              </a:solidFill>
              <a:round/>
            </a:ln>
            <a:effectLst/>
          </c:spPr>
          <c:marker>
            <c:symbol val="none"/>
          </c:marker>
          <c:dLbls>
            <c:dLbl>
              <c:idx val="6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1D0-4D73-AA5A-17250BBCAA97}"/>
                </c:ext>
              </c:extLst>
            </c:dLbl>
            <c:dLbl>
              <c:idx val="662"/>
              <c:layout>
                <c:manualLayout>
                  <c:x val="3.0970171091904675E-3"/>
                  <c:y val="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447-46AB-8DA2-DD8029E0FA6A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800" b="0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0000">
                          <a:lumMod val="35000"/>
                          <a:lumOff val="65000"/>
                        </a:srgbClr>
                      </a:solidFill>
                      <a:prstDash val="sysDot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lined-up'!$A$3:$A$666</c:f>
              <c:numCache>
                <c:formatCode>m/d/yyyy</c:formatCode>
                <c:ptCount val="664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  <c:pt idx="655">
                  <c:v>45504</c:v>
                </c:pt>
                <c:pt idx="656">
                  <c:v>45535</c:v>
                </c:pt>
                <c:pt idx="657">
                  <c:v>45565</c:v>
                </c:pt>
                <c:pt idx="658">
                  <c:v>45596</c:v>
                </c:pt>
                <c:pt idx="659">
                  <c:v>45626</c:v>
                </c:pt>
                <c:pt idx="660">
                  <c:v>45657</c:v>
                </c:pt>
                <c:pt idx="661">
                  <c:v>45688</c:v>
                </c:pt>
                <c:pt idx="662">
                  <c:v>45716</c:v>
                </c:pt>
                <c:pt idx="663">
                  <c:v>45737</c:v>
                </c:pt>
              </c:numCache>
            </c:numRef>
          </c:cat>
          <c:val>
            <c:numRef>
              <c:f>'calc lined-up'!$M$3:$M$666</c:f>
              <c:numCache>
                <c:formatCode>General</c:formatCode>
                <c:ptCount val="664"/>
                <c:pt idx="613" formatCode="0.00%">
                  <c:v>-1.009620651214338E-2</c:v>
                </c:pt>
                <c:pt idx="614" formatCode="0.00%">
                  <c:v>1.7199894321044962E-2</c:v>
                </c:pt>
                <c:pt idx="615" formatCode="0.00%">
                  <c:v>6.1748728952811804E-2</c:v>
                </c:pt>
                <c:pt idx="616" formatCode="0.00%">
                  <c:v>0.11841326915269956</c:v>
                </c:pt>
                <c:pt idx="617" formatCode="0.00%">
                  <c:v>0.12622449045345285</c:v>
                </c:pt>
                <c:pt idx="618" formatCode="0.00%">
                  <c:v>0.15251664121350372</c:v>
                </c:pt>
                <c:pt idx="619" formatCode="0.00%">
                  <c:v>0.17989393441460932</c:v>
                </c:pt>
                <c:pt idx="620" formatCode="0.00%">
                  <c:v>0.21576936212440478</c:v>
                </c:pt>
                <c:pt idx="621" formatCode="0.00%">
                  <c:v>0.15922467732477585</c:v>
                </c:pt>
                <c:pt idx="622" formatCode="0.00%">
                  <c:v>0.24044153182934136</c:v>
                </c:pt>
                <c:pt idx="623" formatCode="0.00%">
                  <c:v>0.23184673973979764</c:v>
                </c:pt>
                <c:pt idx="624" formatCode="0.00%">
                  <c:v>0.28705368362040629</c:v>
                </c:pt>
                <c:pt idx="625" formatCode="0.00%">
                  <c:v>0.22045274410872029</c:v>
                </c:pt>
                <c:pt idx="626" formatCode="0.00%">
                  <c:v>0.18390973470715966</c:v>
                </c:pt>
                <c:pt idx="627" formatCode="0.00%">
                  <c:v>0.22786831371184424</c:v>
                </c:pt>
                <c:pt idx="628" formatCode="0.00%">
                  <c:v>0.12079620071268837</c:v>
                </c:pt>
                <c:pt idx="629" formatCode="0.00%">
                  <c:v>0.12285178526551821</c:v>
                </c:pt>
                <c:pt idx="630" formatCode="0.00%">
                  <c:v>3.0167475368426233E-2</c:v>
                </c:pt>
                <c:pt idx="631" formatCode="0.00%">
                  <c:v>0.12515352445758943</c:v>
                </c:pt>
                <c:pt idx="632" formatCode="0.00%">
                  <c:v>7.9268237674547048E-2</c:v>
                </c:pt>
                <c:pt idx="633" formatCode="0.00%">
                  <c:v>-2.0131840940285306E-2</c:v>
                </c:pt>
                <c:pt idx="634" formatCode="0.00%">
                  <c:v>5.9199546353753352E-2</c:v>
                </c:pt>
                <c:pt idx="635" formatCode="0.00%">
                  <c:v>0.11839264886878342</c:v>
                </c:pt>
                <c:pt idx="636" formatCode="0.00%">
                  <c:v>5.3956839168228798E-2</c:v>
                </c:pt>
                <c:pt idx="637" formatCode="0.00%">
                  <c:v>0.12018145849845596</c:v>
                </c:pt>
                <c:pt idx="638" formatCode="0.00%">
                  <c:v>9.2849272168415542E-2</c:v>
                </c:pt>
                <c:pt idx="639" formatCode="0.00%">
                  <c:v>0.13297247836481096</c:v>
                </c:pt>
                <c:pt idx="640" formatCode="0.00%">
                  <c:v>0.15065694935787111</c:v>
                </c:pt>
                <c:pt idx="641" formatCode="0.00%">
                  <c:v>0.15565865697513281</c:v>
                </c:pt>
                <c:pt idx="642" formatCode="0.00%">
                  <c:v>0.23201943461758989</c:v>
                </c:pt>
                <c:pt idx="643" formatCode="0.00%">
                  <c:v>0.27159749205796824</c:v>
                </c:pt>
                <c:pt idx="644" formatCode="0.00%">
                  <c:v>0.25135223955614783</c:v>
                </c:pt>
                <c:pt idx="645" formatCode="0.00%">
                  <c:v>0.19169002558203907</c:v>
                </c:pt>
                <c:pt idx="646" formatCode="0.00%">
                  <c:v>0.16663251432143089</c:v>
                </c:pt>
                <c:pt idx="647" formatCode="0.00%">
                  <c:v>0.27317623254525136</c:v>
                </c:pt>
                <c:pt idx="648" formatCode="0.00%">
                  <c:v>0.3310174176960694</c:v>
                </c:pt>
                <c:pt idx="649" formatCode="0.00%">
                  <c:v>0.35338398190570008</c:v>
                </c:pt>
                <c:pt idx="650" formatCode="0.00%">
                  <c:v>0.42564905565543443</c:v>
                </c:pt>
                <c:pt idx="651" formatCode="0.00%">
                  <c:v>0.47151887722554031</c:v>
                </c:pt>
                <c:pt idx="652" formatCode="0.00%">
                  <c:v>0.41141461591499229</c:v>
                </c:pt>
                <c:pt idx="653" formatCode="0.00%">
                  <c:v>0.48139985952431519</c:v>
                </c:pt>
                <c:pt idx="654" formatCode="0.00%">
                  <c:v>0.53455508515532801</c:v>
                </c:pt>
                <c:pt idx="655" formatCode="0.00%">
                  <c:v>0.55323448484731252</c:v>
                </c:pt>
                <c:pt idx="656" formatCode="0.00%">
                  <c:v>0.590910321096483</c:v>
                </c:pt>
                <c:pt idx="657" formatCode="0.00%">
                  <c:v>0.62488739391830417</c:v>
                </c:pt>
                <c:pt idx="658" formatCode="0.00%">
                  <c:v>0.61015291229291035</c:v>
                </c:pt>
                <c:pt idx="659" formatCode="0.00%">
                  <c:v>0.70466984992299508</c:v>
                </c:pt>
                <c:pt idx="660" formatCode="0.00%">
                  <c:v>0.66403371416420098</c:v>
                </c:pt>
                <c:pt idx="661" formatCode="0.00%">
                  <c:v>0.71037264719338511</c:v>
                </c:pt>
                <c:pt idx="662" formatCode="0.00%">
                  <c:v>0.68805634492579815</c:v>
                </c:pt>
                <c:pt idx="663" formatCode="0.00%">
                  <c:v>0.60845818270860219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FC0B-49F3-889C-1D9CE8BF9B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4796191"/>
        <c:axId val="943329680"/>
      </c:lineChart>
      <c:dateAx>
        <c:axId val="154796191"/>
        <c:scaling>
          <c:orientation val="minMax"/>
          <c:max val="45738"/>
          <c:min val="25569"/>
        </c:scaling>
        <c:delete val="0"/>
        <c:axPos val="b"/>
        <c:numFmt formatCode="\'yy;@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77"/>
                <a:ea typeface="+mn-ea"/>
                <a:cs typeface="+mn-cs"/>
              </a:defRPr>
            </a:pPr>
            <a:endParaRPr lang="en-US"/>
          </a:p>
        </c:txPr>
        <c:crossAx val="943329680"/>
        <c:crosses val="autoZero"/>
        <c:auto val="0"/>
        <c:lblOffset val="100"/>
        <c:baseTimeUnit val="months"/>
        <c:majorUnit val="2"/>
        <c:majorTimeUnit val="years"/>
        <c:minorUnit val="12"/>
        <c:minorTimeUnit val="months"/>
      </c:dateAx>
      <c:valAx>
        <c:axId val="943329680"/>
        <c:scaling>
          <c:orientation val="minMax"/>
          <c:max val="20"/>
          <c:min val="-1"/>
        </c:scaling>
        <c:delete val="0"/>
        <c:axPos val="l"/>
        <c:numFmt formatCode="#,##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77"/>
                <a:ea typeface="+mn-ea"/>
                <a:cs typeface="+mn-cs"/>
              </a:defRPr>
            </a:pPr>
            <a:endParaRPr lang="en-US"/>
          </a:p>
        </c:txPr>
        <c:crossAx val="154796191"/>
        <c:crosses val="autoZero"/>
        <c:crossBetween val="between"/>
        <c:majorUnit val="3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Raleway" pitchFamily="2" charset="77"/>
        </a:defRPr>
      </a:pPr>
      <a:endParaRPr lang="en-US"/>
    </a:p>
  </c:txPr>
  <c:externalData r:id="rId2">
    <c:autoUpdate val="0"/>
  </c:externalData>
  <c:userShapes r:id="rId3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4805610236220471"/>
          <c:y val="4.3650793650793648E-2"/>
          <c:w val="0.71835875984251973"/>
          <c:h val="0.9126984126984126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'Safest and Cleanest'!$A$2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500000000000002"/>
                      <c:h val="0.123730158730158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76E-404B-90E0-5524FC936FA0}"/>
                </c:ext>
              </c:extLst>
            </c:dLbl>
            <c:numFmt formatCode="#,##0.0\ &quot;death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'Safest and Cleanest'!$B$1</c:f>
              <c:strCache>
                <c:ptCount val="1"/>
                <c:pt idx="0">
                  <c:v>Deaths</c:v>
                </c:pt>
              </c:strCache>
            </c:strRef>
          </c:cat>
          <c:val>
            <c:numRef>
              <c:f>'Safest and Cleanest'!$B$2</c:f>
              <c:numCache>
                <c:formatCode>General</c:formatCode>
                <c:ptCount val="1"/>
                <c:pt idx="0">
                  <c:v>24.6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6E-404B-90E0-5524FC936FA0}"/>
            </c:ext>
          </c:extLst>
        </c:ser>
        <c:ser>
          <c:idx val="1"/>
          <c:order val="1"/>
          <c:tx>
            <c:strRef>
              <c:f>'Safest and Cleanest'!$A$3</c:f>
              <c:strCache>
                <c:ptCount val="1"/>
                <c:pt idx="0">
                  <c:v>Oil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500000000000002"/>
                      <c:h val="0.123730158730158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76E-404B-90E0-5524FC936FA0}"/>
                </c:ext>
              </c:extLst>
            </c:dLbl>
            <c:numFmt formatCode="#,##0.0\ &quot;death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'Safest and Cleanest'!$B$1</c:f>
              <c:strCache>
                <c:ptCount val="1"/>
                <c:pt idx="0">
                  <c:v>Deaths</c:v>
                </c:pt>
              </c:strCache>
            </c:strRef>
          </c:cat>
          <c:val>
            <c:numRef>
              <c:f>'Safest and Cleanest'!$B$3</c:f>
              <c:numCache>
                <c:formatCode>General</c:formatCode>
                <c:ptCount val="1"/>
                <c:pt idx="0">
                  <c:v>18.399999999999999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76E-404B-90E0-5524FC936FA0}"/>
            </c:ext>
          </c:extLst>
        </c:ser>
        <c:ser>
          <c:idx val="2"/>
          <c:order val="2"/>
          <c:tx>
            <c:strRef>
              <c:f>'Safest and Cleanest'!$A$4</c:f>
              <c:strCache>
                <c:ptCount val="1"/>
                <c:pt idx="0">
                  <c:v>Natural Gas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500000000000002"/>
                      <c:h val="0.123730158730158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F76E-404B-90E0-5524FC936FA0}"/>
                </c:ext>
              </c:extLst>
            </c:dLbl>
            <c:numFmt formatCode="#,##0.0\ &quot;death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'Safest and Cleanest'!$B$1</c:f>
              <c:strCache>
                <c:ptCount val="1"/>
                <c:pt idx="0">
                  <c:v>Deaths</c:v>
                </c:pt>
              </c:strCache>
            </c:strRef>
          </c:cat>
          <c:val>
            <c:numRef>
              <c:f>'Safest and Cleanest'!$B$4</c:f>
              <c:numCache>
                <c:formatCode>General</c:formatCode>
                <c:ptCount val="1"/>
                <c:pt idx="0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76E-404B-90E0-5524FC936FA0}"/>
            </c:ext>
          </c:extLst>
        </c:ser>
        <c:ser>
          <c:idx val="3"/>
          <c:order val="3"/>
          <c:tx>
            <c:strRef>
              <c:f>'Safest and Cleanest'!$A$5</c:f>
              <c:strCache>
                <c:ptCount val="1"/>
                <c:pt idx="0">
                  <c:v>Biomass</c:v>
                </c:pt>
              </c:strCache>
            </c:strRef>
          </c:tx>
          <c:spPr>
            <a:solidFill>
              <a:srgbClr val="3A173A"/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500000000000002"/>
                      <c:h val="0.123730158730158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F76E-404B-90E0-5524FC936FA0}"/>
                </c:ext>
              </c:extLst>
            </c:dLbl>
            <c:numFmt formatCode="#,##0.0\ &quot;death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'Safest and Cleanest'!$B$1</c:f>
              <c:strCache>
                <c:ptCount val="1"/>
                <c:pt idx="0">
                  <c:v>Deaths</c:v>
                </c:pt>
              </c:strCache>
            </c:strRef>
          </c:cat>
          <c:val>
            <c:numRef>
              <c:f>'Safest and Cleanest'!$B$5</c:f>
              <c:numCache>
                <c:formatCode>General</c:formatCode>
                <c:ptCount val="1"/>
                <c:pt idx="0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76E-404B-90E0-5524FC936FA0}"/>
            </c:ext>
          </c:extLst>
        </c:ser>
        <c:ser>
          <c:idx val="4"/>
          <c:order val="4"/>
          <c:tx>
            <c:strRef>
              <c:f>'Safest and Cleanest'!$A$6</c:f>
              <c:strCache>
                <c:ptCount val="1"/>
                <c:pt idx="0">
                  <c:v>Hydropower</c:v>
                </c:pt>
              </c:strCache>
            </c:strRef>
          </c:tx>
          <c:spPr>
            <a:solidFill>
              <a:srgbClr val="1A4159"/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500000000000002"/>
                      <c:h val="0.123730158730158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F76E-404B-90E0-5524FC936FA0}"/>
                </c:ext>
              </c:extLst>
            </c:dLbl>
            <c:numFmt formatCode="#,##0.0\ &quot;death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'Safest and Cleanest'!$B$1</c:f>
              <c:strCache>
                <c:ptCount val="1"/>
                <c:pt idx="0">
                  <c:v>Deaths</c:v>
                </c:pt>
              </c:strCache>
            </c:strRef>
          </c:cat>
          <c:val>
            <c:numRef>
              <c:f>'Safest and Cleanest'!$B$6</c:f>
              <c:numCache>
                <c:formatCode>General</c:formatCode>
                <c:ptCount val="1"/>
                <c:pt idx="0">
                  <c:v>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76E-404B-90E0-5524FC936FA0}"/>
            </c:ext>
          </c:extLst>
        </c:ser>
        <c:ser>
          <c:idx val="5"/>
          <c:order val="5"/>
          <c:tx>
            <c:strRef>
              <c:f>'Safest and Cleanest'!$A$7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1A4159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500000000000002"/>
                      <c:h val="0.123730158730158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F76E-404B-90E0-5524FC936FA0}"/>
                </c:ext>
              </c:extLst>
            </c:dLbl>
            <c:numFmt formatCode="#,##0.#0\ &quot;death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'Safest and Cleanest'!$B$1</c:f>
              <c:strCache>
                <c:ptCount val="1"/>
                <c:pt idx="0">
                  <c:v>Deaths</c:v>
                </c:pt>
              </c:strCache>
            </c:strRef>
          </c:cat>
          <c:val>
            <c:numRef>
              <c:f>'Safest and Cleanest'!$B$7</c:f>
              <c:numCache>
                <c:formatCode>General</c:formatCode>
                <c:ptCount val="1"/>
                <c:pt idx="0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76E-404B-90E0-5524FC936FA0}"/>
            </c:ext>
          </c:extLst>
        </c:ser>
        <c:ser>
          <c:idx val="6"/>
          <c:order val="6"/>
          <c:tx>
            <c:strRef>
              <c:f>'Safest and Cleanest'!$A$8</c:f>
              <c:strCache>
                <c:ptCount val="1"/>
                <c:pt idx="0">
                  <c:v>Nuclear energy</c:v>
                </c:pt>
              </c:strCache>
            </c:strRef>
          </c:tx>
          <c:spPr>
            <a:solidFill>
              <a:srgbClr val="04F069"/>
            </a:solidFill>
            <a:ln>
              <a:noFill/>
            </a:ln>
            <a:effectLst/>
          </c:spPr>
          <c:invertIfNegative val="0"/>
          <c:dLbls>
            <c:dLbl>
              <c:idx val="0"/>
              <c:numFmt formatCode="#,##0.#0\ &quot;deaths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Raleway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500000000000002"/>
                      <c:h val="0.123730158730158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F76E-404B-90E0-5524FC936FA0}"/>
                </c:ext>
              </c:extLst>
            </c:dLbl>
            <c:numFmt formatCode="#,##0.#0\ &quot;death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'Safest and Cleanest'!$B$1</c:f>
              <c:strCache>
                <c:ptCount val="1"/>
                <c:pt idx="0">
                  <c:v>Deaths</c:v>
                </c:pt>
              </c:strCache>
            </c:strRef>
          </c:cat>
          <c:val>
            <c:numRef>
              <c:f>'Safest and Cleanest'!$B$8</c:f>
              <c:numCache>
                <c:formatCode>General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F76E-404B-90E0-5524FC936FA0}"/>
            </c:ext>
          </c:extLst>
        </c:ser>
        <c:ser>
          <c:idx val="7"/>
          <c:order val="7"/>
          <c:tx>
            <c:strRef>
              <c:f>'Safest and Cleanest'!$A$9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8C84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76E-404B-90E0-5524FC936FA0}"/>
              </c:ext>
            </c:extLst>
          </c:dPt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500000000000002"/>
                      <c:h val="0.123730158730158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F76E-404B-90E0-5524FC936FA0}"/>
                </c:ext>
              </c:extLst>
            </c:dLbl>
            <c:numFmt formatCode="#,##0.#0\ &quot;death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'Safest and Cleanest'!$B$1</c:f>
              <c:strCache>
                <c:ptCount val="1"/>
                <c:pt idx="0">
                  <c:v>Deaths</c:v>
                </c:pt>
              </c:strCache>
            </c:strRef>
          </c:cat>
          <c:val>
            <c:numRef>
              <c:f>'Safest and Cleanest'!$B$9</c:f>
              <c:numCache>
                <c:formatCode>General</c:formatCode>
                <c:ptCount val="1"/>
                <c:pt idx="0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76E-404B-90E0-5524FC936FA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"/>
        <c:overlap val="-100"/>
        <c:axId val="1534534880"/>
        <c:axId val="1534533920"/>
      </c:barChart>
      <c:catAx>
        <c:axId val="1534534880"/>
        <c:scaling>
          <c:orientation val="maxMin"/>
        </c:scaling>
        <c:delete val="1"/>
        <c:axPos val="r"/>
        <c:numFmt formatCode="General" sourceLinked="1"/>
        <c:majorTickMark val="none"/>
        <c:minorTickMark val="none"/>
        <c:tickLblPos val="nextTo"/>
        <c:crossAx val="1534533920"/>
        <c:crosses val="autoZero"/>
        <c:auto val="1"/>
        <c:lblAlgn val="ctr"/>
        <c:lblOffset val="100"/>
        <c:noMultiLvlLbl val="0"/>
      </c:catAx>
      <c:valAx>
        <c:axId val="1534533920"/>
        <c:scaling>
          <c:orientation val="maxMin"/>
          <c:max val="25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534534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Raleway" pitchFamily="2" charset="0"/>
        </a:defRPr>
      </a:pPr>
      <a:endParaRPr lang="en-US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758338801399825"/>
          <c:y val="4.3650793650793648E-2"/>
          <c:w val="0.69058098206474183"/>
          <c:h val="0.9126984126984126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'Safest and Cleanest'!$A$2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690972222222219"/>
                      <c:h val="0.123730158730158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D6E-4F48-94EC-1FC1AE4F59D4}"/>
                </c:ext>
              </c:extLst>
            </c:dLbl>
            <c:numFmt formatCode="#,##0\ &quot;tonne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'Safest and Cleanest'!$C$1</c:f>
              <c:strCache>
                <c:ptCount val="1"/>
                <c:pt idx="0">
                  <c:v>Tonnes</c:v>
                </c:pt>
              </c:strCache>
            </c:strRef>
          </c:cat>
          <c:val>
            <c:numRef>
              <c:f>'Safest and Cleanest'!$C$2</c:f>
              <c:numCache>
                <c:formatCode>General</c:formatCode>
                <c:ptCount val="1"/>
                <c:pt idx="0">
                  <c:v>970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6E-4F48-94EC-1FC1AE4F59D4}"/>
            </c:ext>
          </c:extLst>
        </c:ser>
        <c:ser>
          <c:idx val="1"/>
          <c:order val="1"/>
          <c:tx>
            <c:strRef>
              <c:f>'Safest and Cleanest'!$A$3</c:f>
              <c:strCache>
                <c:ptCount val="1"/>
                <c:pt idx="0">
                  <c:v>Oil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"/>
                      <c:h val="0.123730158730158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D6E-4F48-94EC-1FC1AE4F59D4}"/>
                </c:ext>
              </c:extLst>
            </c:dLbl>
            <c:numFmt formatCode="#,##0\ &quot;tonne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'Safest and Cleanest'!$C$1</c:f>
              <c:strCache>
                <c:ptCount val="1"/>
                <c:pt idx="0">
                  <c:v>Tonnes</c:v>
                </c:pt>
              </c:strCache>
            </c:strRef>
          </c:cat>
          <c:val>
            <c:numRef>
              <c:f>'Safest and Cleanest'!$C$3</c:f>
              <c:numCache>
                <c:formatCode>General</c:formatCode>
                <c:ptCount val="1"/>
                <c:pt idx="0">
                  <c:v>720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D6E-4F48-94EC-1FC1AE4F59D4}"/>
            </c:ext>
          </c:extLst>
        </c:ser>
        <c:ser>
          <c:idx val="2"/>
          <c:order val="2"/>
          <c:tx>
            <c:strRef>
              <c:f>'Safest and Cleanest'!$A$4</c:f>
              <c:strCache>
                <c:ptCount val="1"/>
                <c:pt idx="0">
                  <c:v>Natural Gas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"/>
                      <c:h val="0.123730158730158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FD6E-4F48-94EC-1FC1AE4F59D4}"/>
                </c:ext>
              </c:extLst>
            </c:dLbl>
            <c:numFmt formatCode="#,##0\ &quot;tonne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'Safest and Cleanest'!$C$1</c:f>
              <c:strCache>
                <c:ptCount val="1"/>
                <c:pt idx="0">
                  <c:v>Tonnes</c:v>
                </c:pt>
              </c:strCache>
            </c:strRef>
          </c:cat>
          <c:val>
            <c:numRef>
              <c:f>'Safest and Cleanest'!$C$4</c:f>
              <c:numCache>
                <c:formatCode>General</c:formatCode>
                <c:ptCount val="1"/>
                <c:pt idx="0">
                  <c:v>440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D6E-4F48-94EC-1FC1AE4F59D4}"/>
            </c:ext>
          </c:extLst>
        </c:ser>
        <c:ser>
          <c:idx val="3"/>
          <c:order val="3"/>
          <c:tx>
            <c:strRef>
              <c:f>'Safest and Cleanest'!$A$5</c:f>
              <c:strCache>
                <c:ptCount val="1"/>
                <c:pt idx="0">
                  <c:v>Biomass</c:v>
                </c:pt>
              </c:strCache>
            </c:strRef>
          </c:tx>
          <c:spPr>
            <a:solidFill>
              <a:srgbClr val="3A173A"/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"/>
                      <c:h val="0.123730158730158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FD6E-4F48-94EC-1FC1AE4F59D4}"/>
                </c:ext>
              </c:extLst>
            </c:dLbl>
            <c:numFmt formatCode="#,##0\ &quot;tonne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'Safest and Cleanest'!$C$1</c:f>
              <c:strCache>
                <c:ptCount val="1"/>
                <c:pt idx="0">
                  <c:v>Tonnes</c:v>
                </c:pt>
              </c:strCache>
            </c:strRef>
          </c:cat>
          <c:val>
            <c:numRef>
              <c:f>'Safest and Cleanest'!$C$5</c:f>
              <c:numCache>
                <c:formatCode>General</c:formatCode>
                <c:ptCount val="1"/>
                <c:pt idx="0">
                  <c:v>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D6E-4F48-94EC-1FC1AE4F59D4}"/>
            </c:ext>
          </c:extLst>
        </c:ser>
        <c:ser>
          <c:idx val="4"/>
          <c:order val="4"/>
          <c:tx>
            <c:strRef>
              <c:f>'Safest and Cleanest'!$A$6</c:f>
              <c:strCache>
                <c:ptCount val="1"/>
                <c:pt idx="0">
                  <c:v>Hydropower</c:v>
                </c:pt>
              </c:strCache>
            </c:strRef>
          </c:tx>
          <c:spPr>
            <a:solidFill>
              <a:srgbClr val="1A4159"/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99999999999998"/>
                      <c:h val="0.123730158730158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FD6E-4F48-94EC-1FC1AE4F59D4}"/>
                </c:ext>
              </c:extLst>
            </c:dLbl>
            <c:numFmt formatCode="#,##0\ &quot;tonne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sz="1200" b="0" i="0" u="none" strike="noStrike" kern="1200" baseline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'Safest and Cleanest'!$C$1</c:f>
              <c:strCache>
                <c:ptCount val="1"/>
                <c:pt idx="0">
                  <c:v>Tonnes</c:v>
                </c:pt>
              </c:strCache>
            </c:strRef>
          </c:cat>
          <c:val>
            <c:numRef>
              <c:f>'Safest and Cleanest'!$C$6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D6E-4F48-94EC-1FC1AE4F59D4}"/>
            </c:ext>
          </c:extLst>
        </c:ser>
        <c:ser>
          <c:idx val="5"/>
          <c:order val="5"/>
          <c:tx>
            <c:strRef>
              <c:f>'Safest and Cleanest'!$A$7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1A4159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numFmt formatCode="#,##0\ &quot;tonne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'Safest and Cleanest'!$C$1</c:f>
              <c:strCache>
                <c:ptCount val="1"/>
                <c:pt idx="0">
                  <c:v>Tonnes</c:v>
                </c:pt>
              </c:strCache>
            </c:strRef>
          </c:cat>
          <c:val>
            <c:numRef>
              <c:f>'Safest and Cleanest'!$C$7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D6E-4F48-94EC-1FC1AE4F59D4}"/>
            </c:ext>
          </c:extLst>
        </c:ser>
        <c:ser>
          <c:idx val="6"/>
          <c:order val="6"/>
          <c:tx>
            <c:strRef>
              <c:f>'Safest and Cleanest'!$A$8</c:f>
              <c:strCache>
                <c:ptCount val="1"/>
                <c:pt idx="0">
                  <c:v>Nuclear energy</c:v>
                </c:pt>
              </c:strCache>
            </c:strRef>
          </c:tx>
          <c:spPr>
            <a:solidFill>
              <a:srgbClr val="04F069"/>
            </a:solidFill>
            <a:ln>
              <a:noFill/>
            </a:ln>
            <a:effectLst/>
          </c:spPr>
          <c:invertIfNegative val="0"/>
          <c:dLbls>
            <c:numFmt formatCode="#,##0\ &quot;tonne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'Safest and Cleanest'!$C$1</c:f>
              <c:strCache>
                <c:ptCount val="1"/>
                <c:pt idx="0">
                  <c:v>Tonnes</c:v>
                </c:pt>
              </c:strCache>
            </c:strRef>
          </c:cat>
          <c:val>
            <c:numRef>
              <c:f>'Safest and Cleanest'!$C$8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D6E-4F48-94EC-1FC1AE4F59D4}"/>
            </c:ext>
          </c:extLst>
        </c:ser>
        <c:ser>
          <c:idx val="7"/>
          <c:order val="7"/>
          <c:tx>
            <c:strRef>
              <c:f>'Safest and Cleanest'!$A$9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rgbClr val="F8C84F"/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680555555555551"/>
                      <c:h val="0.123730158730158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FD6E-4F48-94EC-1FC1AE4F59D4}"/>
                </c:ext>
              </c:extLst>
            </c:dLbl>
            <c:numFmt formatCode="#,##0\ &quot;tonne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'Safest and Cleanest'!$C$1</c:f>
              <c:strCache>
                <c:ptCount val="1"/>
                <c:pt idx="0">
                  <c:v>Tonnes</c:v>
                </c:pt>
              </c:strCache>
            </c:strRef>
          </c:cat>
          <c:val>
            <c:numRef>
              <c:f>'Safest and Cleanest'!$C$9</c:f>
              <c:numCache>
                <c:formatCode>General</c:formatCode>
                <c:ptCount val="1"/>
                <c:pt idx="0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FD6E-4F48-94EC-1FC1AE4F59D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"/>
        <c:overlap val="-100"/>
        <c:axId val="1534534880"/>
        <c:axId val="1534533920"/>
      </c:barChart>
      <c:catAx>
        <c:axId val="153453488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534533920"/>
        <c:crosses val="autoZero"/>
        <c:auto val="1"/>
        <c:lblAlgn val="ctr"/>
        <c:lblOffset val="100"/>
        <c:noMultiLvlLbl val="0"/>
      </c:catAx>
      <c:valAx>
        <c:axId val="153453392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534534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Raleway" pitchFamily="2" charset="0"/>
        </a:defRPr>
      </a:pPr>
      <a:endParaRPr lang="en-US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r>
              <a:rPr lang="en-US" b="1"/>
              <a:t>Energy Density </a:t>
            </a:r>
            <a:br>
              <a:rPr lang="en-US"/>
            </a:br>
            <a:r>
              <a:rPr lang="en-US" sz="1200"/>
              <a:t>(Megajoules/kg)</a:t>
            </a:r>
          </a:p>
        </c:rich>
      </c:tx>
      <c:layout>
        <c:manualLayout>
          <c:xMode val="edge"/>
          <c:yMode val="edge"/>
          <c:x val="0.36113888886126033"/>
          <c:y val="9.881649737533268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aleway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490143788202534"/>
          <c:y val="0.18542326762055208"/>
          <c:w val="0.86045560713661384"/>
          <c:h val="0.630034348802539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Energy Density (Megajoules/kg)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>
                  <a:lumMod val="75000"/>
                  <a:lumOff val="2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9CD-4E3E-ADE1-72051A027C11}"/>
              </c:ext>
            </c:extLst>
          </c:dPt>
          <c:dLbls>
            <c:dLbl>
              <c:idx val="6"/>
              <c:layout>
                <c:manualLayout>
                  <c:x val="0"/>
                  <c:y val="-1.48224746062999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Raleway" pitchFamily="2" charset="0"/>
                      <a:ea typeface="Roboto" panose="02000000000000000000" pitchFamily="2" charset="0"/>
                      <a:cs typeface="Roboto" panose="02000000000000000000" pitchFamily="2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9CD-4E3E-ADE1-72051A027C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Sheet1!$B$3:$B$9</c:f>
              <c:strCache>
                <c:ptCount val="7"/>
                <c:pt idx="0">
                  <c:v>Firewood</c:v>
                </c:pt>
                <c:pt idx="1">
                  <c:v>Coal</c:v>
                </c:pt>
                <c:pt idx="2">
                  <c:v>Crude Oil</c:v>
                </c:pt>
                <c:pt idx="3">
                  <c:v>Diesel</c:v>
                </c:pt>
                <c:pt idx="4">
                  <c:v>Gasoline</c:v>
                </c:pt>
                <c:pt idx="5">
                  <c:v>Natural Gas</c:v>
                </c:pt>
                <c:pt idx="6">
                  <c:v>Uranium</c:v>
                </c:pt>
              </c:strCache>
            </c:strRef>
          </c:cat>
          <c:val>
            <c:numRef>
              <c:f>Sheet1!$C$3:$C$9</c:f>
              <c:numCache>
                <c:formatCode>General</c:formatCode>
                <c:ptCount val="7"/>
                <c:pt idx="0">
                  <c:v>16</c:v>
                </c:pt>
                <c:pt idx="1">
                  <c:v>24</c:v>
                </c:pt>
                <c:pt idx="2">
                  <c:v>44</c:v>
                </c:pt>
                <c:pt idx="3">
                  <c:v>45</c:v>
                </c:pt>
                <c:pt idx="4">
                  <c:v>46</c:v>
                </c:pt>
                <c:pt idx="5">
                  <c:v>55</c:v>
                </c:pt>
                <c:pt idx="6" formatCode="_(* #,##0_);_(* \(#,##0\);_(* &quot;-&quot;??_);_(@_)">
                  <c:v>3900000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CD-4E3E-ADE1-72051A027C1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187534863"/>
        <c:axId val="1187533903"/>
      </c:barChart>
      <c:catAx>
        <c:axId val="118753486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1187533903"/>
        <c:crosses val="autoZero"/>
        <c:auto val="1"/>
        <c:lblAlgn val="ctr"/>
        <c:lblOffset val="100"/>
        <c:noMultiLvlLbl val="0"/>
      </c:catAx>
      <c:valAx>
        <c:axId val="1187533903"/>
        <c:scaling>
          <c:logBase val="10"/>
          <c:orientation val="minMax"/>
          <c:max val="10000000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 algn="r"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Raleway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r>
                  <a:rPr lang="en-US" b="1"/>
                  <a:t>Log Scale</a:t>
                </a:r>
              </a:p>
            </c:rich>
          </c:tx>
          <c:layout>
            <c:manualLayout>
              <c:xMode val="edge"/>
              <c:yMode val="edge"/>
              <c:x val="1.6666666666666666E-2"/>
              <c:y val="7.042140565762612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 algn="r"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11875348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Raleway" pitchFamily="2" charset="0"/>
          <a:ea typeface="Roboto" panose="02000000000000000000" pitchFamily="2" charset="0"/>
          <a:cs typeface="Roboto" panose="02000000000000000000" pitchFamily="2" charset="0"/>
        </a:defRPr>
      </a:pPr>
      <a:endParaRPr lang="en-US"/>
    </a:p>
  </c:txPr>
  <c:externalData r:id="rId3">
    <c:autoUpdate val="0"/>
  </c:externalData>
  <c:userShapes r:id="rId4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935258092738409E-2"/>
          <c:y val="5.936307961504813E-2"/>
          <c:w val="0.88698619575523163"/>
          <c:h val="0.84897608632254307"/>
        </c:manualLayout>
      </c:layout>
      <c:lineChart>
        <c:grouping val="standar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Last Price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Sheet2!$A$2:$A$2905</c:f>
              <c:numCache>
                <c:formatCode>m/d/yyyy</c:formatCode>
                <c:ptCount val="2904"/>
                <c:pt idx="0">
                  <c:v>18507</c:v>
                </c:pt>
                <c:pt idx="1">
                  <c:v>18535</c:v>
                </c:pt>
                <c:pt idx="2">
                  <c:v>18570</c:v>
                </c:pt>
                <c:pt idx="3">
                  <c:v>18598</c:v>
                </c:pt>
                <c:pt idx="4">
                  <c:v>18626</c:v>
                </c:pt>
                <c:pt idx="5">
                  <c:v>18661</c:v>
                </c:pt>
                <c:pt idx="6">
                  <c:v>18689</c:v>
                </c:pt>
                <c:pt idx="7">
                  <c:v>18717</c:v>
                </c:pt>
                <c:pt idx="8">
                  <c:v>18752</c:v>
                </c:pt>
                <c:pt idx="9">
                  <c:v>18780</c:v>
                </c:pt>
                <c:pt idx="10">
                  <c:v>18808</c:v>
                </c:pt>
                <c:pt idx="11">
                  <c:v>18843</c:v>
                </c:pt>
                <c:pt idx="12">
                  <c:v>18871</c:v>
                </c:pt>
                <c:pt idx="13">
                  <c:v>18899</c:v>
                </c:pt>
                <c:pt idx="14">
                  <c:v>18934</c:v>
                </c:pt>
                <c:pt idx="15">
                  <c:v>18962</c:v>
                </c:pt>
                <c:pt idx="16">
                  <c:v>18997</c:v>
                </c:pt>
                <c:pt idx="17">
                  <c:v>19025</c:v>
                </c:pt>
                <c:pt idx="18">
                  <c:v>19053</c:v>
                </c:pt>
                <c:pt idx="19">
                  <c:v>19088</c:v>
                </c:pt>
                <c:pt idx="20">
                  <c:v>19116</c:v>
                </c:pt>
                <c:pt idx="21">
                  <c:v>19144</c:v>
                </c:pt>
                <c:pt idx="22">
                  <c:v>19179</c:v>
                </c:pt>
                <c:pt idx="23">
                  <c:v>19207</c:v>
                </c:pt>
                <c:pt idx="24">
                  <c:v>19235</c:v>
                </c:pt>
                <c:pt idx="25">
                  <c:v>19270</c:v>
                </c:pt>
                <c:pt idx="26">
                  <c:v>19298</c:v>
                </c:pt>
                <c:pt idx="27">
                  <c:v>19326</c:v>
                </c:pt>
                <c:pt idx="28">
                  <c:v>19361</c:v>
                </c:pt>
                <c:pt idx="29">
                  <c:v>19389</c:v>
                </c:pt>
                <c:pt idx="30">
                  <c:v>19417</c:v>
                </c:pt>
                <c:pt idx="31">
                  <c:v>19452</c:v>
                </c:pt>
                <c:pt idx="32">
                  <c:v>19480</c:v>
                </c:pt>
                <c:pt idx="33">
                  <c:v>19508</c:v>
                </c:pt>
                <c:pt idx="34">
                  <c:v>19543</c:v>
                </c:pt>
                <c:pt idx="35">
                  <c:v>19571</c:v>
                </c:pt>
                <c:pt idx="36">
                  <c:v>19606</c:v>
                </c:pt>
                <c:pt idx="37">
                  <c:v>19634</c:v>
                </c:pt>
                <c:pt idx="38">
                  <c:v>19662</c:v>
                </c:pt>
                <c:pt idx="39">
                  <c:v>19697</c:v>
                </c:pt>
                <c:pt idx="40">
                  <c:v>19725</c:v>
                </c:pt>
                <c:pt idx="41">
                  <c:v>19753</c:v>
                </c:pt>
                <c:pt idx="42">
                  <c:v>19781</c:v>
                </c:pt>
                <c:pt idx="43">
                  <c:v>19816</c:v>
                </c:pt>
                <c:pt idx="44">
                  <c:v>19844</c:v>
                </c:pt>
                <c:pt idx="45">
                  <c:v>19879</c:v>
                </c:pt>
                <c:pt idx="46">
                  <c:v>19907</c:v>
                </c:pt>
                <c:pt idx="47">
                  <c:v>19935</c:v>
                </c:pt>
                <c:pt idx="48">
                  <c:v>19970</c:v>
                </c:pt>
                <c:pt idx="49">
                  <c:v>19998</c:v>
                </c:pt>
                <c:pt idx="50">
                  <c:v>20026</c:v>
                </c:pt>
                <c:pt idx="51">
                  <c:v>20061</c:v>
                </c:pt>
                <c:pt idx="52">
                  <c:v>20089</c:v>
                </c:pt>
                <c:pt idx="53">
                  <c:v>20124</c:v>
                </c:pt>
                <c:pt idx="54">
                  <c:v>20152</c:v>
                </c:pt>
                <c:pt idx="55">
                  <c:v>20180</c:v>
                </c:pt>
                <c:pt idx="56">
                  <c:v>20208</c:v>
                </c:pt>
                <c:pt idx="57">
                  <c:v>20243</c:v>
                </c:pt>
                <c:pt idx="58">
                  <c:v>20271</c:v>
                </c:pt>
                <c:pt idx="59">
                  <c:v>20299</c:v>
                </c:pt>
                <c:pt idx="60">
                  <c:v>20334</c:v>
                </c:pt>
                <c:pt idx="61">
                  <c:v>20362</c:v>
                </c:pt>
                <c:pt idx="62">
                  <c:v>20397</c:v>
                </c:pt>
                <c:pt idx="63">
                  <c:v>20425</c:v>
                </c:pt>
                <c:pt idx="64">
                  <c:v>20453</c:v>
                </c:pt>
                <c:pt idx="65">
                  <c:v>20488</c:v>
                </c:pt>
                <c:pt idx="66">
                  <c:v>20516</c:v>
                </c:pt>
                <c:pt idx="67">
                  <c:v>20544</c:v>
                </c:pt>
                <c:pt idx="68">
                  <c:v>20579</c:v>
                </c:pt>
                <c:pt idx="69">
                  <c:v>20607</c:v>
                </c:pt>
                <c:pt idx="70">
                  <c:v>20635</c:v>
                </c:pt>
                <c:pt idx="71">
                  <c:v>20670</c:v>
                </c:pt>
                <c:pt idx="72">
                  <c:v>20698</c:v>
                </c:pt>
                <c:pt idx="73">
                  <c:v>20726</c:v>
                </c:pt>
                <c:pt idx="74">
                  <c:v>20761</c:v>
                </c:pt>
                <c:pt idx="75">
                  <c:v>20789</c:v>
                </c:pt>
                <c:pt idx="76">
                  <c:v>20824</c:v>
                </c:pt>
                <c:pt idx="77">
                  <c:v>20852</c:v>
                </c:pt>
                <c:pt idx="78">
                  <c:v>20880</c:v>
                </c:pt>
                <c:pt idx="79">
                  <c:v>20908</c:v>
                </c:pt>
                <c:pt idx="80">
                  <c:v>20943</c:v>
                </c:pt>
                <c:pt idx="81">
                  <c:v>20971</c:v>
                </c:pt>
                <c:pt idx="82">
                  <c:v>20999</c:v>
                </c:pt>
                <c:pt idx="83">
                  <c:v>21034</c:v>
                </c:pt>
                <c:pt idx="84">
                  <c:v>21062</c:v>
                </c:pt>
                <c:pt idx="85">
                  <c:v>21097</c:v>
                </c:pt>
                <c:pt idx="86">
                  <c:v>21125</c:v>
                </c:pt>
                <c:pt idx="87">
                  <c:v>21153</c:v>
                </c:pt>
                <c:pt idx="88">
                  <c:v>21188</c:v>
                </c:pt>
                <c:pt idx="89">
                  <c:v>21216</c:v>
                </c:pt>
                <c:pt idx="90">
                  <c:v>21244</c:v>
                </c:pt>
                <c:pt idx="91">
                  <c:v>21279</c:v>
                </c:pt>
                <c:pt idx="92">
                  <c:v>21307</c:v>
                </c:pt>
                <c:pt idx="93">
                  <c:v>21335</c:v>
                </c:pt>
                <c:pt idx="94">
                  <c:v>21370</c:v>
                </c:pt>
                <c:pt idx="95">
                  <c:v>21398</c:v>
                </c:pt>
                <c:pt idx="96">
                  <c:v>21426</c:v>
                </c:pt>
                <c:pt idx="97">
                  <c:v>21461</c:v>
                </c:pt>
                <c:pt idx="98">
                  <c:v>21489</c:v>
                </c:pt>
                <c:pt idx="99">
                  <c:v>21517</c:v>
                </c:pt>
                <c:pt idx="100">
                  <c:v>21552</c:v>
                </c:pt>
                <c:pt idx="101">
                  <c:v>21580</c:v>
                </c:pt>
                <c:pt idx="102">
                  <c:v>21608</c:v>
                </c:pt>
                <c:pt idx="103">
                  <c:v>21643</c:v>
                </c:pt>
                <c:pt idx="104">
                  <c:v>21671</c:v>
                </c:pt>
                <c:pt idx="105">
                  <c:v>21699</c:v>
                </c:pt>
                <c:pt idx="106">
                  <c:v>21734</c:v>
                </c:pt>
                <c:pt idx="107">
                  <c:v>21762</c:v>
                </c:pt>
                <c:pt idx="108">
                  <c:v>21797</c:v>
                </c:pt>
                <c:pt idx="109">
                  <c:v>21825</c:v>
                </c:pt>
                <c:pt idx="110">
                  <c:v>21853</c:v>
                </c:pt>
                <c:pt idx="111">
                  <c:v>21888</c:v>
                </c:pt>
                <c:pt idx="112">
                  <c:v>21916</c:v>
                </c:pt>
                <c:pt idx="113">
                  <c:v>21944</c:v>
                </c:pt>
                <c:pt idx="114">
                  <c:v>21979</c:v>
                </c:pt>
                <c:pt idx="115">
                  <c:v>22007</c:v>
                </c:pt>
                <c:pt idx="116">
                  <c:v>22035</c:v>
                </c:pt>
                <c:pt idx="117">
                  <c:v>22070</c:v>
                </c:pt>
                <c:pt idx="118">
                  <c:v>22098</c:v>
                </c:pt>
                <c:pt idx="119">
                  <c:v>22126</c:v>
                </c:pt>
                <c:pt idx="120">
                  <c:v>22161</c:v>
                </c:pt>
                <c:pt idx="121">
                  <c:v>22189</c:v>
                </c:pt>
                <c:pt idx="122">
                  <c:v>22224</c:v>
                </c:pt>
                <c:pt idx="123">
                  <c:v>22252</c:v>
                </c:pt>
                <c:pt idx="124">
                  <c:v>22280</c:v>
                </c:pt>
                <c:pt idx="125">
                  <c:v>22315</c:v>
                </c:pt>
                <c:pt idx="126">
                  <c:v>22343</c:v>
                </c:pt>
                <c:pt idx="127">
                  <c:v>22371</c:v>
                </c:pt>
                <c:pt idx="128">
                  <c:v>22399</c:v>
                </c:pt>
                <c:pt idx="129">
                  <c:v>22434</c:v>
                </c:pt>
                <c:pt idx="130">
                  <c:v>22462</c:v>
                </c:pt>
                <c:pt idx="131">
                  <c:v>22497</c:v>
                </c:pt>
                <c:pt idx="132">
                  <c:v>22525</c:v>
                </c:pt>
                <c:pt idx="133">
                  <c:v>22553</c:v>
                </c:pt>
                <c:pt idx="134">
                  <c:v>22588</c:v>
                </c:pt>
                <c:pt idx="135">
                  <c:v>22616</c:v>
                </c:pt>
                <c:pt idx="136">
                  <c:v>22644</c:v>
                </c:pt>
                <c:pt idx="137">
                  <c:v>22679</c:v>
                </c:pt>
                <c:pt idx="138">
                  <c:v>22707</c:v>
                </c:pt>
                <c:pt idx="139">
                  <c:v>22735</c:v>
                </c:pt>
                <c:pt idx="140">
                  <c:v>22770</c:v>
                </c:pt>
                <c:pt idx="141">
                  <c:v>22798</c:v>
                </c:pt>
                <c:pt idx="142">
                  <c:v>22826</c:v>
                </c:pt>
                <c:pt idx="143">
                  <c:v>22861</c:v>
                </c:pt>
                <c:pt idx="144">
                  <c:v>22889</c:v>
                </c:pt>
                <c:pt idx="145">
                  <c:v>22917</c:v>
                </c:pt>
                <c:pt idx="146">
                  <c:v>22952</c:v>
                </c:pt>
                <c:pt idx="147">
                  <c:v>22980</c:v>
                </c:pt>
                <c:pt idx="148">
                  <c:v>23015</c:v>
                </c:pt>
                <c:pt idx="149">
                  <c:v>23043</c:v>
                </c:pt>
                <c:pt idx="150">
                  <c:v>23071</c:v>
                </c:pt>
                <c:pt idx="151">
                  <c:v>23099</c:v>
                </c:pt>
                <c:pt idx="152">
                  <c:v>23134</c:v>
                </c:pt>
                <c:pt idx="153">
                  <c:v>23162</c:v>
                </c:pt>
                <c:pt idx="154">
                  <c:v>23190</c:v>
                </c:pt>
                <c:pt idx="155">
                  <c:v>23225</c:v>
                </c:pt>
                <c:pt idx="156">
                  <c:v>23253</c:v>
                </c:pt>
                <c:pt idx="157">
                  <c:v>23288</c:v>
                </c:pt>
                <c:pt idx="158">
                  <c:v>23316</c:v>
                </c:pt>
                <c:pt idx="159">
                  <c:v>23344</c:v>
                </c:pt>
                <c:pt idx="160">
                  <c:v>23379</c:v>
                </c:pt>
                <c:pt idx="161">
                  <c:v>23407</c:v>
                </c:pt>
                <c:pt idx="162">
                  <c:v>23435</c:v>
                </c:pt>
                <c:pt idx="163">
                  <c:v>23470</c:v>
                </c:pt>
                <c:pt idx="164">
                  <c:v>23498</c:v>
                </c:pt>
                <c:pt idx="165">
                  <c:v>23526</c:v>
                </c:pt>
                <c:pt idx="166">
                  <c:v>23561</c:v>
                </c:pt>
                <c:pt idx="167">
                  <c:v>23589</c:v>
                </c:pt>
                <c:pt idx="168">
                  <c:v>23624</c:v>
                </c:pt>
                <c:pt idx="169">
                  <c:v>23652</c:v>
                </c:pt>
                <c:pt idx="170">
                  <c:v>23680</c:v>
                </c:pt>
                <c:pt idx="171">
                  <c:v>23715</c:v>
                </c:pt>
                <c:pt idx="172">
                  <c:v>23743</c:v>
                </c:pt>
                <c:pt idx="173">
                  <c:v>23771</c:v>
                </c:pt>
                <c:pt idx="174">
                  <c:v>23799</c:v>
                </c:pt>
                <c:pt idx="175">
                  <c:v>23834</c:v>
                </c:pt>
                <c:pt idx="176">
                  <c:v>23862</c:v>
                </c:pt>
                <c:pt idx="177">
                  <c:v>23890</c:v>
                </c:pt>
                <c:pt idx="178">
                  <c:v>23925</c:v>
                </c:pt>
                <c:pt idx="179">
                  <c:v>23953</c:v>
                </c:pt>
                <c:pt idx="180">
                  <c:v>23988</c:v>
                </c:pt>
                <c:pt idx="181">
                  <c:v>24016</c:v>
                </c:pt>
                <c:pt idx="182">
                  <c:v>24044</c:v>
                </c:pt>
                <c:pt idx="183">
                  <c:v>24079</c:v>
                </c:pt>
                <c:pt idx="184">
                  <c:v>24107</c:v>
                </c:pt>
                <c:pt idx="185">
                  <c:v>24142</c:v>
                </c:pt>
                <c:pt idx="186">
                  <c:v>24170</c:v>
                </c:pt>
                <c:pt idx="187">
                  <c:v>24198</c:v>
                </c:pt>
                <c:pt idx="188">
                  <c:v>24226</c:v>
                </c:pt>
                <c:pt idx="189">
                  <c:v>24261</c:v>
                </c:pt>
                <c:pt idx="190">
                  <c:v>24289</c:v>
                </c:pt>
                <c:pt idx="191">
                  <c:v>24317</c:v>
                </c:pt>
                <c:pt idx="192">
                  <c:v>24352</c:v>
                </c:pt>
                <c:pt idx="193">
                  <c:v>24380</c:v>
                </c:pt>
                <c:pt idx="194">
                  <c:v>24415</c:v>
                </c:pt>
                <c:pt idx="195">
                  <c:v>24443</c:v>
                </c:pt>
                <c:pt idx="196">
                  <c:v>24471</c:v>
                </c:pt>
                <c:pt idx="197">
                  <c:v>24506</c:v>
                </c:pt>
                <c:pt idx="198">
                  <c:v>24534</c:v>
                </c:pt>
                <c:pt idx="199">
                  <c:v>24562</c:v>
                </c:pt>
                <c:pt idx="200">
                  <c:v>24590</c:v>
                </c:pt>
                <c:pt idx="201">
                  <c:v>24625</c:v>
                </c:pt>
                <c:pt idx="202">
                  <c:v>24653</c:v>
                </c:pt>
                <c:pt idx="203">
                  <c:v>24688</c:v>
                </c:pt>
                <c:pt idx="204">
                  <c:v>24716</c:v>
                </c:pt>
                <c:pt idx="205">
                  <c:v>24744</c:v>
                </c:pt>
                <c:pt idx="206">
                  <c:v>24779</c:v>
                </c:pt>
                <c:pt idx="207">
                  <c:v>24807</c:v>
                </c:pt>
                <c:pt idx="208">
                  <c:v>24835</c:v>
                </c:pt>
                <c:pt idx="209">
                  <c:v>24870</c:v>
                </c:pt>
                <c:pt idx="210">
                  <c:v>24898</c:v>
                </c:pt>
                <c:pt idx="211">
                  <c:v>24926</c:v>
                </c:pt>
                <c:pt idx="212">
                  <c:v>24961</c:v>
                </c:pt>
                <c:pt idx="213">
                  <c:v>24989</c:v>
                </c:pt>
                <c:pt idx="214">
                  <c:v>25017</c:v>
                </c:pt>
                <c:pt idx="215">
                  <c:v>25052</c:v>
                </c:pt>
                <c:pt idx="216">
                  <c:v>25080</c:v>
                </c:pt>
                <c:pt idx="217">
                  <c:v>25115</c:v>
                </c:pt>
                <c:pt idx="218">
                  <c:v>25143</c:v>
                </c:pt>
                <c:pt idx="219">
                  <c:v>25171</c:v>
                </c:pt>
                <c:pt idx="220">
                  <c:v>25206</c:v>
                </c:pt>
                <c:pt idx="221">
                  <c:v>25234</c:v>
                </c:pt>
                <c:pt idx="222">
                  <c:v>25262</c:v>
                </c:pt>
                <c:pt idx="223">
                  <c:v>25297</c:v>
                </c:pt>
                <c:pt idx="224">
                  <c:v>25325</c:v>
                </c:pt>
                <c:pt idx="225">
                  <c:v>25353</c:v>
                </c:pt>
                <c:pt idx="226">
                  <c:v>25388</c:v>
                </c:pt>
                <c:pt idx="227">
                  <c:v>25416</c:v>
                </c:pt>
                <c:pt idx="228">
                  <c:v>25444</c:v>
                </c:pt>
                <c:pt idx="229">
                  <c:v>25479</c:v>
                </c:pt>
                <c:pt idx="230">
                  <c:v>25507</c:v>
                </c:pt>
                <c:pt idx="231">
                  <c:v>25535</c:v>
                </c:pt>
                <c:pt idx="232">
                  <c:v>25570</c:v>
                </c:pt>
                <c:pt idx="233">
                  <c:v>25598</c:v>
                </c:pt>
                <c:pt idx="234">
                  <c:v>25626</c:v>
                </c:pt>
                <c:pt idx="235">
                  <c:v>25661</c:v>
                </c:pt>
                <c:pt idx="236">
                  <c:v>25689</c:v>
                </c:pt>
                <c:pt idx="237">
                  <c:v>25717</c:v>
                </c:pt>
                <c:pt idx="238">
                  <c:v>25752</c:v>
                </c:pt>
                <c:pt idx="239">
                  <c:v>25780</c:v>
                </c:pt>
                <c:pt idx="240">
                  <c:v>25815</c:v>
                </c:pt>
                <c:pt idx="241">
                  <c:v>25843</c:v>
                </c:pt>
                <c:pt idx="242">
                  <c:v>25871</c:v>
                </c:pt>
                <c:pt idx="243">
                  <c:v>25906</c:v>
                </c:pt>
                <c:pt idx="244">
                  <c:v>25934</c:v>
                </c:pt>
                <c:pt idx="245">
                  <c:v>25962</c:v>
                </c:pt>
                <c:pt idx="246">
                  <c:v>25990</c:v>
                </c:pt>
                <c:pt idx="247">
                  <c:v>26025</c:v>
                </c:pt>
                <c:pt idx="248">
                  <c:v>26053</c:v>
                </c:pt>
                <c:pt idx="249">
                  <c:v>26088</c:v>
                </c:pt>
                <c:pt idx="250">
                  <c:v>26116</c:v>
                </c:pt>
                <c:pt idx="251">
                  <c:v>26144</c:v>
                </c:pt>
                <c:pt idx="252">
                  <c:v>26179</c:v>
                </c:pt>
                <c:pt idx="253">
                  <c:v>26207</c:v>
                </c:pt>
                <c:pt idx="254">
                  <c:v>26235</c:v>
                </c:pt>
                <c:pt idx="255">
                  <c:v>26270</c:v>
                </c:pt>
                <c:pt idx="256">
                  <c:v>26298</c:v>
                </c:pt>
                <c:pt idx="257">
                  <c:v>26333</c:v>
                </c:pt>
                <c:pt idx="258">
                  <c:v>26361</c:v>
                </c:pt>
                <c:pt idx="259">
                  <c:v>26389</c:v>
                </c:pt>
                <c:pt idx="260">
                  <c:v>26417</c:v>
                </c:pt>
                <c:pt idx="261">
                  <c:v>26452</c:v>
                </c:pt>
                <c:pt idx="262">
                  <c:v>26480</c:v>
                </c:pt>
                <c:pt idx="263">
                  <c:v>26515</c:v>
                </c:pt>
                <c:pt idx="264">
                  <c:v>26543</c:v>
                </c:pt>
                <c:pt idx="265">
                  <c:v>26571</c:v>
                </c:pt>
                <c:pt idx="266">
                  <c:v>26606</c:v>
                </c:pt>
                <c:pt idx="267">
                  <c:v>26634</c:v>
                </c:pt>
                <c:pt idx="268">
                  <c:v>26662</c:v>
                </c:pt>
                <c:pt idx="269">
                  <c:v>26697</c:v>
                </c:pt>
                <c:pt idx="270">
                  <c:v>26725</c:v>
                </c:pt>
                <c:pt idx="271">
                  <c:v>26753</c:v>
                </c:pt>
                <c:pt idx="272">
                  <c:v>26788</c:v>
                </c:pt>
                <c:pt idx="273">
                  <c:v>26816</c:v>
                </c:pt>
                <c:pt idx="274">
                  <c:v>26844</c:v>
                </c:pt>
                <c:pt idx="275">
                  <c:v>26879</c:v>
                </c:pt>
                <c:pt idx="276">
                  <c:v>26907</c:v>
                </c:pt>
                <c:pt idx="277">
                  <c:v>26935</c:v>
                </c:pt>
                <c:pt idx="278">
                  <c:v>26970</c:v>
                </c:pt>
                <c:pt idx="279">
                  <c:v>26998</c:v>
                </c:pt>
                <c:pt idx="280">
                  <c:v>27033</c:v>
                </c:pt>
                <c:pt idx="281">
                  <c:v>27061</c:v>
                </c:pt>
                <c:pt idx="282">
                  <c:v>27089</c:v>
                </c:pt>
                <c:pt idx="283">
                  <c:v>27117</c:v>
                </c:pt>
                <c:pt idx="284">
                  <c:v>27152</c:v>
                </c:pt>
                <c:pt idx="285">
                  <c:v>27180</c:v>
                </c:pt>
                <c:pt idx="286">
                  <c:v>27208</c:v>
                </c:pt>
                <c:pt idx="287">
                  <c:v>27243</c:v>
                </c:pt>
                <c:pt idx="288">
                  <c:v>27271</c:v>
                </c:pt>
                <c:pt idx="289">
                  <c:v>27306</c:v>
                </c:pt>
                <c:pt idx="290">
                  <c:v>27334</c:v>
                </c:pt>
                <c:pt idx="291">
                  <c:v>27362</c:v>
                </c:pt>
                <c:pt idx="292">
                  <c:v>27397</c:v>
                </c:pt>
                <c:pt idx="293">
                  <c:v>27404</c:v>
                </c:pt>
                <c:pt idx="294">
                  <c:v>27411</c:v>
                </c:pt>
                <c:pt idx="295">
                  <c:v>27418</c:v>
                </c:pt>
                <c:pt idx="296">
                  <c:v>27425</c:v>
                </c:pt>
                <c:pt idx="297">
                  <c:v>27432</c:v>
                </c:pt>
                <c:pt idx="298">
                  <c:v>27439</c:v>
                </c:pt>
                <c:pt idx="299">
                  <c:v>27446</c:v>
                </c:pt>
                <c:pt idx="300">
                  <c:v>27453</c:v>
                </c:pt>
                <c:pt idx="301">
                  <c:v>27460</c:v>
                </c:pt>
                <c:pt idx="302">
                  <c:v>27467</c:v>
                </c:pt>
                <c:pt idx="303">
                  <c:v>27474</c:v>
                </c:pt>
                <c:pt idx="304">
                  <c:v>27481</c:v>
                </c:pt>
                <c:pt idx="305">
                  <c:v>27488</c:v>
                </c:pt>
                <c:pt idx="306">
                  <c:v>27495</c:v>
                </c:pt>
                <c:pt idx="307">
                  <c:v>27502</c:v>
                </c:pt>
                <c:pt idx="308">
                  <c:v>27509</c:v>
                </c:pt>
                <c:pt idx="309">
                  <c:v>27516</c:v>
                </c:pt>
                <c:pt idx="310">
                  <c:v>27523</c:v>
                </c:pt>
                <c:pt idx="311">
                  <c:v>27530</c:v>
                </c:pt>
                <c:pt idx="312">
                  <c:v>27537</c:v>
                </c:pt>
                <c:pt idx="313">
                  <c:v>27544</c:v>
                </c:pt>
                <c:pt idx="314">
                  <c:v>27551</c:v>
                </c:pt>
                <c:pt idx="315">
                  <c:v>27558</c:v>
                </c:pt>
                <c:pt idx="316">
                  <c:v>27565</c:v>
                </c:pt>
                <c:pt idx="317">
                  <c:v>27572</c:v>
                </c:pt>
                <c:pt idx="318">
                  <c:v>27579</c:v>
                </c:pt>
                <c:pt idx="319">
                  <c:v>27586</c:v>
                </c:pt>
                <c:pt idx="320">
                  <c:v>27593</c:v>
                </c:pt>
                <c:pt idx="321">
                  <c:v>27600</c:v>
                </c:pt>
                <c:pt idx="322">
                  <c:v>27607</c:v>
                </c:pt>
                <c:pt idx="323">
                  <c:v>27614</c:v>
                </c:pt>
                <c:pt idx="324">
                  <c:v>27621</c:v>
                </c:pt>
                <c:pt idx="325">
                  <c:v>27628</c:v>
                </c:pt>
                <c:pt idx="326">
                  <c:v>27635</c:v>
                </c:pt>
                <c:pt idx="327">
                  <c:v>27642</c:v>
                </c:pt>
                <c:pt idx="328">
                  <c:v>27649</c:v>
                </c:pt>
                <c:pt idx="329">
                  <c:v>27656</c:v>
                </c:pt>
                <c:pt idx="330">
                  <c:v>27663</c:v>
                </c:pt>
                <c:pt idx="331">
                  <c:v>27670</c:v>
                </c:pt>
                <c:pt idx="332">
                  <c:v>27677</c:v>
                </c:pt>
                <c:pt idx="333">
                  <c:v>27684</c:v>
                </c:pt>
                <c:pt idx="334">
                  <c:v>27691</c:v>
                </c:pt>
                <c:pt idx="335">
                  <c:v>27698</c:v>
                </c:pt>
                <c:pt idx="336">
                  <c:v>27705</c:v>
                </c:pt>
                <c:pt idx="337">
                  <c:v>27712</c:v>
                </c:pt>
                <c:pt idx="338">
                  <c:v>27719</c:v>
                </c:pt>
                <c:pt idx="339">
                  <c:v>27726</c:v>
                </c:pt>
                <c:pt idx="340">
                  <c:v>27733</c:v>
                </c:pt>
                <c:pt idx="341">
                  <c:v>27740</c:v>
                </c:pt>
                <c:pt idx="342">
                  <c:v>27747</c:v>
                </c:pt>
                <c:pt idx="343">
                  <c:v>27754</c:v>
                </c:pt>
                <c:pt idx="344">
                  <c:v>27761</c:v>
                </c:pt>
                <c:pt idx="345">
                  <c:v>27768</c:v>
                </c:pt>
                <c:pt idx="346">
                  <c:v>27775</c:v>
                </c:pt>
                <c:pt idx="347">
                  <c:v>27782</c:v>
                </c:pt>
                <c:pt idx="348">
                  <c:v>27789</c:v>
                </c:pt>
                <c:pt idx="349">
                  <c:v>27796</c:v>
                </c:pt>
                <c:pt idx="350">
                  <c:v>27803</c:v>
                </c:pt>
                <c:pt idx="351">
                  <c:v>27810</c:v>
                </c:pt>
                <c:pt idx="352">
                  <c:v>27817</c:v>
                </c:pt>
                <c:pt idx="353">
                  <c:v>27824</c:v>
                </c:pt>
                <c:pt idx="354">
                  <c:v>27831</c:v>
                </c:pt>
                <c:pt idx="355">
                  <c:v>27838</c:v>
                </c:pt>
                <c:pt idx="356">
                  <c:v>27845</c:v>
                </c:pt>
                <c:pt idx="357">
                  <c:v>27852</c:v>
                </c:pt>
                <c:pt idx="358">
                  <c:v>27859</c:v>
                </c:pt>
                <c:pt idx="359">
                  <c:v>27866</c:v>
                </c:pt>
                <c:pt idx="360">
                  <c:v>27873</c:v>
                </c:pt>
                <c:pt idx="361">
                  <c:v>27880</c:v>
                </c:pt>
                <c:pt idx="362">
                  <c:v>27887</c:v>
                </c:pt>
                <c:pt idx="363">
                  <c:v>27894</c:v>
                </c:pt>
                <c:pt idx="364">
                  <c:v>27901</c:v>
                </c:pt>
                <c:pt idx="365">
                  <c:v>27908</c:v>
                </c:pt>
                <c:pt idx="366">
                  <c:v>27915</c:v>
                </c:pt>
                <c:pt idx="367">
                  <c:v>27922</c:v>
                </c:pt>
                <c:pt idx="368">
                  <c:v>27929</c:v>
                </c:pt>
                <c:pt idx="369">
                  <c:v>27936</c:v>
                </c:pt>
                <c:pt idx="370">
                  <c:v>27943</c:v>
                </c:pt>
                <c:pt idx="371">
                  <c:v>27950</c:v>
                </c:pt>
                <c:pt idx="372">
                  <c:v>27957</c:v>
                </c:pt>
                <c:pt idx="373">
                  <c:v>27964</c:v>
                </c:pt>
                <c:pt idx="374">
                  <c:v>27971</c:v>
                </c:pt>
                <c:pt idx="375">
                  <c:v>27978</c:v>
                </c:pt>
                <c:pt idx="376">
                  <c:v>27985</c:v>
                </c:pt>
                <c:pt idx="377">
                  <c:v>27992</c:v>
                </c:pt>
                <c:pt idx="378">
                  <c:v>27999</c:v>
                </c:pt>
                <c:pt idx="379">
                  <c:v>28006</c:v>
                </c:pt>
                <c:pt idx="380">
                  <c:v>28013</c:v>
                </c:pt>
                <c:pt idx="381">
                  <c:v>28020</c:v>
                </c:pt>
                <c:pt idx="382">
                  <c:v>28027</c:v>
                </c:pt>
                <c:pt idx="383">
                  <c:v>28034</c:v>
                </c:pt>
                <c:pt idx="384">
                  <c:v>28041</c:v>
                </c:pt>
                <c:pt idx="385">
                  <c:v>28048</c:v>
                </c:pt>
                <c:pt idx="386">
                  <c:v>28055</c:v>
                </c:pt>
                <c:pt idx="387">
                  <c:v>28062</c:v>
                </c:pt>
                <c:pt idx="388">
                  <c:v>28069</c:v>
                </c:pt>
                <c:pt idx="389">
                  <c:v>28076</c:v>
                </c:pt>
                <c:pt idx="390">
                  <c:v>28083</c:v>
                </c:pt>
                <c:pt idx="391">
                  <c:v>28090</c:v>
                </c:pt>
                <c:pt idx="392">
                  <c:v>28097</c:v>
                </c:pt>
                <c:pt idx="393">
                  <c:v>28104</c:v>
                </c:pt>
                <c:pt idx="394">
                  <c:v>28111</c:v>
                </c:pt>
                <c:pt idx="395">
                  <c:v>28118</c:v>
                </c:pt>
                <c:pt idx="396">
                  <c:v>28125</c:v>
                </c:pt>
                <c:pt idx="397">
                  <c:v>28132</c:v>
                </c:pt>
                <c:pt idx="398">
                  <c:v>28139</c:v>
                </c:pt>
                <c:pt idx="399">
                  <c:v>28146</c:v>
                </c:pt>
                <c:pt idx="400">
                  <c:v>28153</c:v>
                </c:pt>
                <c:pt idx="401">
                  <c:v>28160</c:v>
                </c:pt>
                <c:pt idx="402">
                  <c:v>28167</c:v>
                </c:pt>
                <c:pt idx="403">
                  <c:v>28174</c:v>
                </c:pt>
                <c:pt idx="404">
                  <c:v>28181</c:v>
                </c:pt>
                <c:pt idx="405">
                  <c:v>28188</c:v>
                </c:pt>
                <c:pt idx="406">
                  <c:v>28195</c:v>
                </c:pt>
                <c:pt idx="407">
                  <c:v>28202</c:v>
                </c:pt>
                <c:pt idx="408">
                  <c:v>28209</c:v>
                </c:pt>
                <c:pt idx="409">
                  <c:v>28216</c:v>
                </c:pt>
                <c:pt idx="410">
                  <c:v>28223</c:v>
                </c:pt>
                <c:pt idx="411">
                  <c:v>28230</c:v>
                </c:pt>
                <c:pt idx="412">
                  <c:v>28237</c:v>
                </c:pt>
                <c:pt idx="413">
                  <c:v>28244</c:v>
                </c:pt>
                <c:pt idx="414">
                  <c:v>28251</c:v>
                </c:pt>
                <c:pt idx="415">
                  <c:v>28258</c:v>
                </c:pt>
                <c:pt idx="416">
                  <c:v>28265</c:v>
                </c:pt>
                <c:pt idx="417">
                  <c:v>28272</c:v>
                </c:pt>
                <c:pt idx="418">
                  <c:v>28279</c:v>
                </c:pt>
                <c:pt idx="419">
                  <c:v>28286</c:v>
                </c:pt>
                <c:pt idx="420">
                  <c:v>28293</c:v>
                </c:pt>
                <c:pt idx="421">
                  <c:v>28300</c:v>
                </c:pt>
                <c:pt idx="422">
                  <c:v>28307</c:v>
                </c:pt>
                <c:pt idx="423">
                  <c:v>28314</c:v>
                </c:pt>
                <c:pt idx="424">
                  <c:v>28321</c:v>
                </c:pt>
                <c:pt idx="425">
                  <c:v>28328</c:v>
                </c:pt>
                <c:pt idx="426">
                  <c:v>28335</c:v>
                </c:pt>
                <c:pt idx="427">
                  <c:v>28342</c:v>
                </c:pt>
                <c:pt idx="428">
                  <c:v>28349</c:v>
                </c:pt>
                <c:pt idx="429">
                  <c:v>28356</c:v>
                </c:pt>
                <c:pt idx="430">
                  <c:v>28363</c:v>
                </c:pt>
                <c:pt idx="431">
                  <c:v>28370</c:v>
                </c:pt>
                <c:pt idx="432">
                  <c:v>28377</c:v>
                </c:pt>
                <c:pt idx="433">
                  <c:v>28384</c:v>
                </c:pt>
                <c:pt idx="434">
                  <c:v>28391</c:v>
                </c:pt>
                <c:pt idx="435">
                  <c:v>28398</c:v>
                </c:pt>
                <c:pt idx="436">
                  <c:v>28405</c:v>
                </c:pt>
                <c:pt idx="437">
                  <c:v>28412</c:v>
                </c:pt>
                <c:pt idx="438">
                  <c:v>28419</c:v>
                </c:pt>
                <c:pt idx="439">
                  <c:v>28426</c:v>
                </c:pt>
                <c:pt idx="440">
                  <c:v>28433</c:v>
                </c:pt>
                <c:pt idx="441">
                  <c:v>28440</c:v>
                </c:pt>
                <c:pt idx="442">
                  <c:v>28447</c:v>
                </c:pt>
                <c:pt idx="443">
                  <c:v>28454</c:v>
                </c:pt>
                <c:pt idx="444">
                  <c:v>28461</c:v>
                </c:pt>
                <c:pt idx="445">
                  <c:v>28468</c:v>
                </c:pt>
                <c:pt idx="446">
                  <c:v>28475</c:v>
                </c:pt>
                <c:pt idx="447">
                  <c:v>28482</c:v>
                </c:pt>
                <c:pt idx="448">
                  <c:v>28489</c:v>
                </c:pt>
                <c:pt idx="449">
                  <c:v>28496</c:v>
                </c:pt>
                <c:pt idx="450">
                  <c:v>28503</c:v>
                </c:pt>
                <c:pt idx="451">
                  <c:v>28510</c:v>
                </c:pt>
                <c:pt idx="452">
                  <c:v>28517</c:v>
                </c:pt>
                <c:pt idx="453">
                  <c:v>28524</c:v>
                </c:pt>
                <c:pt idx="454">
                  <c:v>28531</c:v>
                </c:pt>
                <c:pt idx="455">
                  <c:v>28538</c:v>
                </c:pt>
                <c:pt idx="456">
                  <c:v>28545</c:v>
                </c:pt>
                <c:pt idx="457">
                  <c:v>28552</c:v>
                </c:pt>
                <c:pt idx="458">
                  <c:v>28559</c:v>
                </c:pt>
                <c:pt idx="459">
                  <c:v>28566</c:v>
                </c:pt>
                <c:pt idx="460">
                  <c:v>28573</c:v>
                </c:pt>
                <c:pt idx="461">
                  <c:v>28580</c:v>
                </c:pt>
                <c:pt idx="462">
                  <c:v>28587</c:v>
                </c:pt>
                <c:pt idx="463">
                  <c:v>28594</c:v>
                </c:pt>
                <c:pt idx="464">
                  <c:v>28601</c:v>
                </c:pt>
                <c:pt idx="465">
                  <c:v>28608</c:v>
                </c:pt>
                <c:pt idx="466">
                  <c:v>28615</c:v>
                </c:pt>
                <c:pt idx="467">
                  <c:v>28622</c:v>
                </c:pt>
                <c:pt idx="468">
                  <c:v>28629</c:v>
                </c:pt>
                <c:pt idx="469">
                  <c:v>28636</c:v>
                </c:pt>
                <c:pt idx="470">
                  <c:v>28643</c:v>
                </c:pt>
                <c:pt idx="471">
                  <c:v>28650</c:v>
                </c:pt>
                <c:pt idx="472">
                  <c:v>28657</c:v>
                </c:pt>
                <c:pt idx="473">
                  <c:v>28664</c:v>
                </c:pt>
                <c:pt idx="474">
                  <c:v>28671</c:v>
                </c:pt>
                <c:pt idx="475">
                  <c:v>28678</c:v>
                </c:pt>
                <c:pt idx="476">
                  <c:v>28685</c:v>
                </c:pt>
                <c:pt idx="477">
                  <c:v>28692</c:v>
                </c:pt>
                <c:pt idx="478">
                  <c:v>28699</c:v>
                </c:pt>
                <c:pt idx="479">
                  <c:v>28706</c:v>
                </c:pt>
                <c:pt idx="480">
                  <c:v>28713</c:v>
                </c:pt>
                <c:pt idx="481">
                  <c:v>28720</c:v>
                </c:pt>
                <c:pt idx="482">
                  <c:v>28727</c:v>
                </c:pt>
                <c:pt idx="483">
                  <c:v>28734</c:v>
                </c:pt>
                <c:pt idx="484">
                  <c:v>28741</c:v>
                </c:pt>
                <c:pt idx="485">
                  <c:v>28748</c:v>
                </c:pt>
                <c:pt idx="486">
                  <c:v>28755</c:v>
                </c:pt>
                <c:pt idx="487">
                  <c:v>28762</c:v>
                </c:pt>
                <c:pt idx="488">
                  <c:v>28769</c:v>
                </c:pt>
                <c:pt idx="489">
                  <c:v>28776</c:v>
                </c:pt>
                <c:pt idx="490">
                  <c:v>28783</c:v>
                </c:pt>
                <c:pt idx="491">
                  <c:v>28790</c:v>
                </c:pt>
                <c:pt idx="492">
                  <c:v>28797</c:v>
                </c:pt>
                <c:pt idx="493">
                  <c:v>28804</c:v>
                </c:pt>
                <c:pt idx="494">
                  <c:v>28811</c:v>
                </c:pt>
                <c:pt idx="495">
                  <c:v>28818</c:v>
                </c:pt>
                <c:pt idx="496">
                  <c:v>28825</c:v>
                </c:pt>
                <c:pt idx="497">
                  <c:v>28832</c:v>
                </c:pt>
                <c:pt idx="498">
                  <c:v>28839</c:v>
                </c:pt>
                <c:pt idx="499">
                  <c:v>28846</c:v>
                </c:pt>
                <c:pt idx="500">
                  <c:v>28853</c:v>
                </c:pt>
                <c:pt idx="501">
                  <c:v>28860</c:v>
                </c:pt>
                <c:pt idx="502">
                  <c:v>28867</c:v>
                </c:pt>
                <c:pt idx="503">
                  <c:v>28874</c:v>
                </c:pt>
                <c:pt idx="504">
                  <c:v>28881</c:v>
                </c:pt>
                <c:pt idx="505">
                  <c:v>28888</c:v>
                </c:pt>
                <c:pt idx="506">
                  <c:v>28895</c:v>
                </c:pt>
                <c:pt idx="507">
                  <c:v>28902</c:v>
                </c:pt>
                <c:pt idx="508">
                  <c:v>28909</c:v>
                </c:pt>
                <c:pt idx="509">
                  <c:v>28916</c:v>
                </c:pt>
                <c:pt idx="510">
                  <c:v>28923</c:v>
                </c:pt>
                <c:pt idx="511">
                  <c:v>28930</c:v>
                </c:pt>
                <c:pt idx="512">
                  <c:v>28937</c:v>
                </c:pt>
                <c:pt idx="513">
                  <c:v>28944</c:v>
                </c:pt>
                <c:pt idx="514">
                  <c:v>28951</c:v>
                </c:pt>
                <c:pt idx="515">
                  <c:v>28958</c:v>
                </c:pt>
                <c:pt idx="516">
                  <c:v>28965</c:v>
                </c:pt>
                <c:pt idx="517">
                  <c:v>28972</c:v>
                </c:pt>
                <c:pt idx="518">
                  <c:v>28979</c:v>
                </c:pt>
                <c:pt idx="519">
                  <c:v>28986</c:v>
                </c:pt>
                <c:pt idx="520">
                  <c:v>28993</c:v>
                </c:pt>
                <c:pt idx="521">
                  <c:v>29000</c:v>
                </c:pt>
                <c:pt idx="522">
                  <c:v>29007</c:v>
                </c:pt>
                <c:pt idx="523">
                  <c:v>29014</c:v>
                </c:pt>
                <c:pt idx="524">
                  <c:v>29021</c:v>
                </c:pt>
                <c:pt idx="525">
                  <c:v>29028</c:v>
                </c:pt>
                <c:pt idx="526">
                  <c:v>29035</c:v>
                </c:pt>
                <c:pt idx="527">
                  <c:v>29042</c:v>
                </c:pt>
                <c:pt idx="528">
                  <c:v>29049</c:v>
                </c:pt>
                <c:pt idx="529">
                  <c:v>29056</c:v>
                </c:pt>
                <c:pt idx="530">
                  <c:v>29063</c:v>
                </c:pt>
                <c:pt idx="531">
                  <c:v>29070</c:v>
                </c:pt>
                <c:pt idx="532">
                  <c:v>29077</c:v>
                </c:pt>
                <c:pt idx="533">
                  <c:v>29084</c:v>
                </c:pt>
                <c:pt idx="534">
                  <c:v>29091</c:v>
                </c:pt>
                <c:pt idx="535">
                  <c:v>29098</c:v>
                </c:pt>
                <c:pt idx="536">
                  <c:v>29105</c:v>
                </c:pt>
                <c:pt idx="537">
                  <c:v>29112</c:v>
                </c:pt>
                <c:pt idx="538">
                  <c:v>29119</c:v>
                </c:pt>
                <c:pt idx="539">
                  <c:v>29126</c:v>
                </c:pt>
                <c:pt idx="540">
                  <c:v>29133</c:v>
                </c:pt>
                <c:pt idx="541">
                  <c:v>29140</c:v>
                </c:pt>
                <c:pt idx="542">
                  <c:v>29147</c:v>
                </c:pt>
                <c:pt idx="543">
                  <c:v>29154</c:v>
                </c:pt>
                <c:pt idx="544">
                  <c:v>29161</c:v>
                </c:pt>
                <c:pt idx="545">
                  <c:v>29168</c:v>
                </c:pt>
                <c:pt idx="546">
                  <c:v>29175</c:v>
                </c:pt>
                <c:pt idx="547">
                  <c:v>29182</c:v>
                </c:pt>
                <c:pt idx="548">
                  <c:v>29189</c:v>
                </c:pt>
                <c:pt idx="549">
                  <c:v>29196</c:v>
                </c:pt>
                <c:pt idx="550">
                  <c:v>29203</c:v>
                </c:pt>
                <c:pt idx="551">
                  <c:v>29210</c:v>
                </c:pt>
                <c:pt idx="552">
                  <c:v>29217</c:v>
                </c:pt>
                <c:pt idx="553">
                  <c:v>29224</c:v>
                </c:pt>
                <c:pt idx="554">
                  <c:v>29231</c:v>
                </c:pt>
                <c:pt idx="555">
                  <c:v>29238</c:v>
                </c:pt>
                <c:pt idx="556">
                  <c:v>29245</c:v>
                </c:pt>
                <c:pt idx="557">
                  <c:v>29252</c:v>
                </c:pt>
                <c:pt idx="558">
                  <c:v>29259</c:v>
                </c:pt>
                <c:pt idx="559">
                  <c:v>29266</c:v>
                </c:pt>
                <c:pt idx="560">
                  <c:v>29273</c:v>
                </c:pt>
                <c:pt idx="561">
                  <c:v>29280</c:v>
                </c:pt>
                <c:pt idx="562">
                  <c:v>29287</c:v>
                </c:pt>
                <c:pt idx="563">
                  <c:v>29294</c:v>
                </c:pt>
                <c:pt idx="564">
                  <c:v>29301</c:v>
                </c:pt>
                <c:pt idx="565">
                  <c:v>29308</c:v>
                </c:pt>
                <c:pt idx="566">
                  <c:v>29315</c:v>
                </c:pt>
                <c:pt idx="567">
                  <c:v>29322</c:v>
                </c:pt>
                <c:pt idx="568">
                  <c:v>29329</c:v>
                </c:pt>
                <c:pt idx="569">
                  <c:v>29336</c:v>
                </c:pt>
                <c:pt idx="570">
                  <c:v>29343</c:v>
                </c:pt>
                <c:pt idx="571">
                  <c:v>29350</c:v>
                </c:pt>
                <c:pt idx="572">
                  <c:v>29357</c:v>
                </c:pt>
                <c:pt idx="573">
                  <c:v>29364</c:v>
                </c:pt>
                <c:pt idx="574">
                  <c:v>29371</c:v>
                </c:pt>
                <c:pt idx="575">
                  <c:v>29378</c:v>
                </c:pt>
                <c:pt idx="576">
                  <c:v>29385</c:v>
                </c:pt>
                <c:pt idx="577">
                  <c:v>29392</c:v>
                </c:pt>
                <c:pt idx="578">
                  <c:v>29399</c:v>
                </c:pt>
                <c:pt idx="579">
                  <c:v>29406</c:v>
                </c:pt>
                <c:pt idx="580">
                  <c:v>29413</c:v>
                </c:pt>
                <c:pt idx="581">
                  <c:v>29420</c:v>
                </c:pt>
                <c:pt idx="582">
                  <c:v>29427</c:v>
                </c:pt>
                <c:pt idx="583">
                  <c:v>29434</c:v>
                </c:pt>
                <c:pt idx="584">
                  <c:v>29441</c:v>
                </c:pt>
                <c:pt idx="585">
                  <c:v>29448</c:v>
                </c:pt>
                <c:pt idx="586">
                  <c:v>29455</c:v>
                </c:pt>
                <c:pt idx="587">
                  <c:v>29462</c:v>
                </c:pt>
                <c:pt idx="588">
                  <c:v>29469</c:v>
                </c:pt>
                <c:pt idx="589">
                  <c:v>29476</c:v>
                </c:pt>
                <c:pt idx="590">
                  <c:v>29483</c:v>
                </c:pt>
                <c:pt idx="591">
                  <c:v>29490</c:v>
                </c:pt>
                <c:pt idx="592">
                  <c:v>29497</c:v>
                </c:pt>
                <c:pt idx="593">
                  <c:v>29504</c:v>
                </c:pt>
                <c:pt idx="594">
                  <c:v>29511</c:v>
                </c:pt>
                <c:pt idx="595">
                  <c:v>29518</c:v>
                </c:pt>
                <c:pt idx="596">
                  <c:v>29525</c:v>
                </c:pt>
                <c:pt idx="597">
                  <c:v>29532</c:v>
                </c:pt>
                <c:pt idx="598">
                  <c:v>29539</c:v>
                </c:pt>
                <c:pt idx="599">
                  <c:v>29546</c:v>
                </c:pt>
                <c:pt idx="600">
                  <c:v>29553</c:v>
                </c:pt>
                <c:pt idx="601">
                  <c:v>29560</c:v>
                </c:pt>
                <c:pt idx="602">
                  <c:v>29567</c:v>
                </c:pt>
                <c:pt idx="603">
                  <c:v>29574</c:v>
                </c:pt>
                <c:pt idx="604">
                  <c:v>29581</c:v>
                </c:pt>
                <c:pt idx="605">
                  <c:v>29588</c:v>
                </c:pt>
                <c:pt idx="606">
                  <c:v>29595</c:v>
                </c:pt>
                <c:pt idx="607">
                  <c:v>29602</c:v>
                </c:pt>
                <c:pt idx="608">
                  <c:v>29609</c:v>
                </c:pt>
                <c:pt idx="609">
                  <c:v>29616</c:v>
                </c:pt>
                <c:pt idx="610">
                  <c:v>29623</c:v>
                </c:pt>
                <c:pt idx="611">
                  <c:v>29630</c:v>
                </c:pt>
                <c:pt idx="612">
                  <c:v>29637</c:v>
                </c:pt>
                <c:pt idx="613">
                  <c:v>29644</c:v>
                </c:pt>
                <c:pt idx="614">
                  <c:v>29651</c:v>
                </c:pt>
                <c:pt idx="615">
                  <c:v>29658</c:v>
                </c:pt>
                <c:pt idx="616">
                  <c:v>29665</c:v>
                </c:pt>
                <c:pt idx="617">
                  <c:v>29672</c:v>
                </c:pt>
                <c:pt idx="618">
                  <c:v>29679</c:v>
                </c:pt>
                <c:pt idx="619">
                  <c:v>29686</c:v>
                </c:pt>
                <c:pt idx="620">
                  <c:v>29693</c:v>
                </c:pt>
                <c:pt idx="621">
                  <c:v>29700</c:v>
                </c:pt>
                <c:pt idx="622">
                  <c:v>29707</c:v>
                </c:pt>
                <c:pt idx="623">
                  <c:v>29714</c:v>
                </c:pt>
                <c:pt idx="624">
                  <c:v>29721</c:v>
                </c:pt>
                <c:pt idx="625">
                  <c:v>29728</c:v>
                </c:pt>
                <c:pt idx="626">
                  <c:v>29735</c:v>
                </c:pt>
                <c:pt idx="627">
                  <c:v>29742</c:v>
                </c:pt>
                <c:pt idx="628">
                  <c:v>29749</c:v>
                </c:pt>
                <c:pt idx="629">
                  <c:v>29756</c:v>
                </c:pt>
                <c:pt idx="630">
                  <c:v>29763</c:v>
                </c:pt>
                <c:pt idx="631">
                  <c:v>29770</c:v>
                </c:pt>
                <c:pt idx="632">
                  <c:v>29777</c:v>
                </c:pt>
                <c:pt idx="633">
                  <c:v>29784</c:v>
                </c:pt>
                <c:pt idx="634">
                  <c:v>29791</c:v>
                </c:pt>
                <c:pt idx="635">
                  <c:v>29798</c:v>
                </c:pt>
                <c:pt idx="636">
                  <c:v>29805</c:v>
                </c:pt>
                <c:pt idx="637">
                  <c:v>29812</c:v>
                </c:pt>
                <c:pt idx="638">
                  <c:v>29819</c:v>
                </c:pt>
                <c:pt idx="639">
                  <c:v>29826</c:v>
                </c:pt>
                <c:pt idx="640">
                  <c:v>29833</c:v>
                </c:pt>
                <c:pt idx="641">
                  <c:v>29840</c:v>
                </c:pt>
                <c:pt idx="642">
                  <c:v>29847</c:v>
                </c:pt>
                <c:pt idx="643">
                  <c:v>29854</c:v>
                </c:pt>
                <c:pt idx="644">
                  <c:v>29861</c:v>
                </c:pt>
                <c:pt idx="645">
                  <c:v>29868</c:v>
                </c:pt>
                <c:pt idx="646">
                  <c:v>29875</c:v>
                </c:pt>
                <c:pt idx="647">
                  <c:v>29882</c:v>
                </c:pt>
                <c:pt idx="648">
                  <c:v>29889</c:v>
                </c:pt>
                <c:pt idx="649">
                  <c:v>29896</c:v>
                </c:pt>
                <c:pt idx="650">
                  <c:v>29903</c:v>
                </c:pt>
                <c:pt idx="651">
                  <c:v>29910</c:v>
                </c:pt>
                <c:pt idx="652">
                  <c:v>29917</c:v>
                </c:pt>
                <c:pt idx="653">
                  <c:v>29924</c:v>
                </c:pt>
                <c:pt idx="654">
                  <c:v>29931</c:v>
                </c:pt>
                <c:pt idx="655">
                  <c:v>29938</c:v>
                </c:pt>
                <c:pt idx="656">
                  <c:v>29945</c:v>
                </c:pt>
                <c:pt idx="657">
                  <c:v>29952</c:v>
                </c:pt>
                <c:pt idx="658">
                  <c:v>29959</c:v>
                </c:pt>
                <c:pt idx="659">
                  <c:v>29966</c:v>
                </c:pt>
                <c:pt idx="660">
                  <c:v>29973</c:v>
                </c:pt>
                <c:pt idx="661">
                  <c:v>29980</c:v>
                </c:pt>
                <c:pt idx="662">
                  <c:v>29987</c:v>
                </c:pt>
                <c:pt idx="663">
                  <c:v>29994</c:v>
                </c:pt>
                <c:pt idx="664">
                  <c:v>30001</c:v>
                </c:pt>
                <c:pt idx="665">
                  <c:v>30008</c:v>
                </c:pt>
                <c:pt idx="666">
                  <c:v>30015</c:v>
                </c:pt>
                <c:pt idx="667">
                  <c:v>30022</c:v>
                </c:pt>
                <c:pt idx="668">
                  <c:v>30029</c:v>
                </c:pt>
                <c:pt idx="669">
                  <c:v>30036</c:v>
                </c:pt>
                <c:pt idx="670">
                  <c:v>30043</c:v>
                </c:pt>
                <c:pt idx="671">
                  <c:v>30050</c:v>
                </c:pt>
                <c:pt idx="672">
                  <c:v>30057</c:v>
                </c:pt>
                <c:pt idx="673">
                  <c:v>30064</c:v>
                </c:pt>
                <c:pt idx="674">
                  <c:v>30071</c:v>
                </c:pt>
                <c:pt idx="675">
                  <c:v>30078</c:v>
                </c:pt>
                <c:pt idx="676">
                  <c:v>30085</c:v>
                </c:pt>
                <c:pt idx="677">
                  <c:v>30092</c:v>
                </c:pt>
                <c:pt idx="678">
                  <c:v>30099</c:v>
                </c:pt>
                <c:pt idx="679">
                  <c:v>30106</c:v>
                </c:pt>
                <c:pt idx="680">
                  <c:v>30113</c:v>
                </c:pt>
                <c:pt idx="681">
                  <c:v>30120</c:v>
                </c:pt>
                <c:pt idx="682">
                  <c:v>30127</c:v>
                </c:pt>
                <c:pt idx="683">
                  <c:v>30134</c:v>
                </c:pt>
                <c:pt idx="684">
                  <c:v>30141</c:v>
                </c:pt>
                <c:pt idx="685">
                  <c:v>30148</c:v>
                </c:pt>
                <c:pt idx="686">
                  <c:v>30155</c:v>
                </c:pt>
                <c:pt idx="687">
                  <c:v>30162</c:v>
                </c:pt>
                <c:pt idx="688">
                  <c:v>30169</c:v>
                </c:pt>
                <c:pt idx="689">
                  <c:v>30176</c:v>
                </c:pt>
                <c:pt idx="690">
                  <c:v>30183</c:v>
                </c:pt>
                <c:pt idx="691">
                  <c:v>30190</c:v>
                </c:pt>
                <c:pt idx="692">
                  <c:v>30197</c:v>
                </c:pt>
                <c:pt idx="693">
                  <c:v>30204</c:v>
                </c:pt>
                <c:pt idx="694">
                  <c:v>30211</c:v>
                </c:pt>
                <c:pt idx="695">
                  <c:v>30218</c:v>
                </c:pt>
                <c:pt idx="696">
                  <c:v>30225</c:v>
                </c:pt>
                <c:pt idx="697">
                  <c:v>30232</c:v>
                </c:pt>
                <c:pt idx="698">
                  <c:v>30239</c:v>
                </c:pt>
                <c:pt idx="699">
                  <c:v>30246</c:v>
                </c:pt>
                <c:pt idx="700">
                  <c:v>30253</c:v>
                </c:pt>
                <c:pt idx="701">
                  <c:v>30260</c:v>
                </c:pt>
                <c:pt idx="702">
                  <c:v>30267</c:v>
                </c:pt>
                <c:pt idx="703">
                  <c:v>30274</c:v>
                </c:pt>
                <c:pt idx="704">
                  <c:v>30281</c:v>
                </c:pt>
                <c:pt idx="705">
                  <c:v>30288</c:v>
                </c:pt>
                <c:pt idx="706">
                  <c:v>30295</c:v>
                </c:pt>
                <c:pt idx="707">
                  <c:v>30302</c:v>
                </c:pt>
                <c:pt idx="708">
                  <c:v>30309</c:v>
                </c:pt>
                <c:pt idx="709">
                  <c:v>30316</c:v>
                </c:pt>
                <c:pt idx="710">
                  <c:v>30323</c:v>
                </c:pt>
                <c:pt idx="711">
                  <c:v>30330</c:v>
                </c:pt>
                <c:pt idx="712">
                  <c:v>30337</c:v>
                </c:pt>
                <c:pt idx="713">
                  <c:v>30344</c:v>
                </c:pt>
                <c:pt idx="714">
                  <c:v>30351</c:v>
                </c:pt>
                <c:pt idx="715">
                  <c:v>30358</c:v>
                </c:pt>
                <c:pt idx="716">
                  <c:v>30365</c:v>
                </c:pt>
                <c:pt idx="717">
                  <c:v>30372</c:v>
                </c:pt>
                <c:pt idx="718">
                  <c:v>30379</c:v>
                </c:pt>
                <c:pt idx="719">
                  <c:v>30386</c:v>
                </c:pt>
                <c:pt idx="720">
                  <c:v>30393</c:v>
                </c:pt>
                <c:pt idx="721">
                  <c:v>30400</c:v>
                </c:pt>
                <c:pt idx="722">
                  <c:v>30407</c:v>
                </c:pt>
                <c:pt idx="723">
                  <c:v>30414</c:v>
                </c:pt>
                <c:pt idx="724">
                  <c:v>30421</c:v>
                </c:pt>
                <c:pt idx="725">
                  <c:v>30428</c:v>
                </c:pt>
                <c:pt idx="726">
                  <c:v>30435</c:v>
                </c:pt>
                <c:pt idx="727">
                  <c:v>30442</c:v>
                </c:pt>
                <c:pt idx="728">
                  <c:v>30449</c:v>
                </c:pt>
                <c:pt idx="729">
                  <c:v>30456</c:v>
                </c:pt>
                <c:pt idx="730">
                  <c:v>30463</c:v>
                </c:pt>
                <c:pt idx="731">
                  <c:v>30470</c:v>
                </c:pt>
                <c:pt idx="732">
                  <c:v>30477</c:v>
                </c:pt>
                <c:pt idx="733">
                  <c:v>30484</c:v>
                </c:pt>
                <c:pt idx="734">
                  <c:v>30491</c:v>
                </c:pt>
                <c:pt idx="735">
                  <c:v>30498</c:v>
                </c:pt>
                <c:pt idx="736">
                  <c:v>30505</c:v>
                </c:pt>
                <c:pt idx="737">
                  <c:v>30512</c:v>
                </c:pt>
                <c:pt idx="738">
                  <c:v>30519</c:v>
                </c:pt>
                <c:pt idx="739">
                  <c:v>30526</c:v>
                </c:pt>
                <c:pt idx="740">
                  <c:v>30533</c:v>
                </c:pt>
                <c:pt idx="741">
                  <c:v>30540</c:v>
                </c:pt>
                <c:pt idx="742">
                  <c:v>30547</c:v>
                </c:pt>
                <c:pt idx="743">
                  <c:v>30554</c:v>
                </c:pt>
                <c:pt idx="744">
                  <c:v>30561</c:v>
                </c:pt>
                <c:pt idx="745">
                  <c:v>30568</c:v>
                </c:pt>
                <c:pt idx="746">
                  <c:v>30575</c:v>
                </c:pt>
                <c:pt idx="747">
                  <c:v>30582</c:v>
                </c:pt>
                <c:pt idx="748">
                  <c:v>30589</c:v>
                </c:pt>
                <c:pt idx="749">
                  <c:v>30596</c:v>
                </c:pt>
                <c:pt idx="750">
                  <c:v>30603</c:v>
                </c:pt>
                <c:pt idx="751">
                  <c:v>30610</c:v>
                </c:pt>
                <c:pt idx="752">
                  <c:v>30617</c:v>
                </c:pt>
                <c:pt idx="753">
                  <c:v>30624</c:v>
                </c:pt>
                <c:pt idx="754">
                  <c:v>30631</c:v>
                </c:pt>
                <c:pt idx="755">
                  <c:v>30638</c:v>
                </c:pt>
                <c:pt idx="756">
                  <c:v>30645</c:v>
                </c:pt>
                <c:pt idx="757">
                  <c:v>30652</c:v>
                </c:pt>
                <c:pt idx="758">
                  <c:v>30659</c:v>
                </c:pt>
                <c:pt idx="759">
                  <c:v>30666</c:v>
                </c:pt>
                <c:pt idx="760">
                  <c:v>30673</c:v>
                </c:pt>
                <c:pt idx="761">
                  <c:v>30680</c:v>
                </c:pt>
                <c:pt idx="762">
                  <c:v>30687</c:v>
                </c:pt>
                <c:pt idx="763">
                  <c:v>30694</c:v>
                </c:pt>
                <c:pt idx="764">
                  <c:v>30701</c:v>
                </c:pt>
                <c:pt idx="765">
                  <c:v>30708</c:v>
                </c:pt>
                <c:pt idx="766">
                  <c:v>30715</c:v>
                </c:pt>
                <c:pt idx="767">
                  <c:v>30722</c:v>
                </c:pt>
                <c:pt idx="768">
                  <c:v>30729</c:v>
                </c:pt>
                <c:pt idx="769">
                  <c:v>30736</c:v>
                </c:pt>
                <c:pt idx="770">
                  <c:v>30743</c:v>
                </c:pt>
                <c:pt idx="771">
                  <c:v>30750</c:v>
                </c:pt>
                <c:pt idx="772">
                  <c:v>30757</c:v>
                </c:pt>
                <c:pt idx="773">
                  <c:v>30764</c:v>
                </c:pt>
                <c:pt idx="774">
                  <c:v>30771</c:v>
                </c:pt>
                <c:pt idx="775">
                  <c:v>30778</c:v>
                </c:pt>
                <c:pt idx="776">
                  <c:v>30785</c:v>
                </c:pt>
                <c:pt idx="777">
                  <c:v>30792</c:v>
                </c:pt>
                <c:pt idx="778">
                  <c:v>30799</c:v>
                </c:pt>
                <c:pt idx="779">
                  <c:v>30806</c:v>
                </c:pt>
                <c:pt idx="780">
                  <c:v>30813</c:v>
                </c:pt>
                <c:pt idx="781">
                  <c:v>30820</c:v>
                </c:pt>
                <c:pt idx="782">
                  <c:v>30827</c:v>
                </c:pt>
                <c:pt idx="783">
                  <c:v>30834</c:v>
                </c:pt>
                <c:pt idx="784">
                  <c:v>30841</c:v>
                </c:pt>
                <c:pt idx="785">
                  <c:v>30848</c:v>
                </c:pt>
                <c:pt idx="786">
                  <c:v>30855</c:v>
                </c:pt>
                <c:pt idx="787">
                  <c:v>30862</c:v>
                </c:pt>
                <c:pt idx="788">
                  <c:v>30869</c:v>
                </c:pt>
                <c:pt idx="789">
                  <c:v>30876</c:v>
                </c:pt>
                <c:pt idx="790">
                  <c:v>30883</c:v>
                </c:pt>
                <c:pt idx="791">
                  <c:v>30890</c:v>
                </c:pt>
                <c:pt idx="792">
                  <c:v>30897</c:v>
                </c:pt>
                <c:pt idx="793">
                  <c:v>30904</c:v>
                </c:pt>
                <c:pt idx="794">
                  <c:v>30911</c:v>
                </c:pt>
                <c:pt idx="795">
                  <c:v>30918</c:v>
                </c:pt>
                <c:pt idx="796">
                  <c:v>30925</c:v>
                </c:pt>
                <c:pt idx="797">
                  <c:v>30932</c:v>
                </c:pt>
                <c:pt idx="798">
                  <c:v>30939</c:v>
                </c:pt>
                <c:pt idx="799">
                  <c:v>30946</c:v>
                </c:pt>
                <c:pt idx="800">
                  <c:v>30953</c:v>
                </c:pt>
                <c:pt idx="801">
                  <c:v>30960</c:v>
                </c:pt>
                <c:pt idx="802">
                  <c:v>30967</c:v>
                </c:pt>
                <c:pt idx="803">
                  <c:v>30974</c:v>
                </c:pt>
                <c:pt idx="804">
                  <c:v>30981</c:v>
                </c:pt>
                <c:pt idx="805">
                  <c:v>30988</c:v>
                </c:pt>
                <c:pt idx="806">
                  <c:v>30995</c:v>
                </c:pt>
                <c:pt idx="807">
                  <c:v>31002</c:v>
                </c:pt>
                <c:pt idx="808">
                  <c:v>31009</c:v>
                </c:pt>
                <c:pt idx="809">
                  <c:v>31016</c:v>
                </c:pt>
                <c:pt idx="810">
                  <c:v>31023</c:v>
                </c:pt>
                <c:pt idx="811">
                  <c:v>31030</c:v>
                </c:pt>
                <c:pt idx="812">
                  <c:v>31037</c:v>
                </c:pt>
                <c:pt idx="813">
                  <c:v>31044</c:v>
                </c:pt>
                <c:pt idx="814">
                  <c:v>31051</c:v>
                </c:pt>
                <c:pt idx="815">
                  <c:v>31058</c:v>
                </c:pt>
                <c:pt idx="816">
                  <c:v>31065</c:v>
                </c:pt>
                <c:pt idx="817">
                  <c:v>31072</c:v>
                </c:pt>
                <c:pt idx="818">
                  <c:v>31079</c:v>
                </c:pt>
                <c:pt idx="819">
                  <c:v>31086</c:v>
                </c:pt>
                <c:pt idx="820">
                  <c:v>31093</c:v>
                </c:pt>
                <c:pt idx="821">
                  <c:v>31100</c:v>
                </c:pt>
                <c:pt idx="822">
                  <c:v>31107</c:v>
                </c:pt>
                <c:pt idx="823">
                  <c:v>31114</c:v>
                </c:pt>
                <c:pt idx="824">
                  <c:v>31121</c:v>
                </c:pt>
                <c:pt idx="825">
                  <c:v>31128</c:v>
                </c:pt>
                <c:pt idx="826">
                  <c:v>31135</c:v>
                </c:pt>
                <c:pt idx="827">
                  <c:v>31142</c:v>
                </c:pt>
                <c:pt idx="828">
                  <c:v>31149</c:v>
                </c:pt>
                <c:pt idx="829">
                  <c:v>31156</c:v>
                </c:pt>
                <c:pt idx="830">
                  <c:v>31163</c:v>
                </c:pt>
                <c:pt idx="831">
                  <c:v>31170</c:v>
                </c:pt>
                <c:pt idx="832">
                  <c:v>31177</c:v>
                </c:pt>
                <c:pt idx="833">
                  <c:v>31184</c:v>
                </c:pt>
                <c:pt idx="834">
                  <c:v>31191</c:v>
                </c:pt>
                <c:pt idx="835">
                  <c:v>31198</c:v>
                </c:pt>
                <c:pt idx="836">
                  <c:v>31205</c:v>
                </c:pt>
                <c:pt idx="837">
                  <c:v>31212</c:v>
                </c:pt>
                <c:pt idx="838">
                  <c:v>31219</c:v>
                </c:pt>
                <c:pt idx="839">
                  <c:v>31226</c:v>
                </c:pt>
                <c:pt idx="840">
                  <c:v>31233</c:v>
                </c:pt>
                <c:pt idx="841">
                  <c:v>31240</c:v>
                </c:pt>
                <c:pt idx="842">
                  <c:v>31247</c:v>
                </c:pt>
                <c:pt idx="843">
                  <c:v>31254</c:v>
                </c:pt>
                <c:pt idx="844">
                  <c:v>31261</c:v>
                </c:pt>
                <c:pt idx="845">
                  <c:v>31268</c:v>
                </c:pt>
                <c:pt idx="846">
                  <c:v>31275</c:v>
                </c:pt>
                <c:pt idx="847">
                  <c:v>31282</c:v>
                </c:pt>
                <c:pt idx="848">
                  <c:v>31289</c:v>
                </c:pt>
                <c:pt idx="849">
                  <c:v>31296</c:v>
                </c:pt>
                <c:pt idx="850">
                  <c:v>31303</c:v>
                </c:pt>
                <c:pt idx="851">
                  <c:v>31310</c:v>
                </c:pt>
                <c:pt idx="852">
                  <c:v>31317</c:v>
                </c:pt>
                <c:pt idx="853">
                  <c:v>31324</c:v>
                </c:pt>
                <c:pt idx="854">
                  <c:v>31331</c:v>
                </c:pt>
                <c:pt idx="855">
                  <c:v>31338</c:v>
                </c:pt>
                <c:pt idx="856">
                  <c:v>31345</c:v>
                </c:pt>
                <c:pt idx="857">
                  <c:v>31352</c:v>
                </c:pt>
                <c:pt idx="858">
                  <c:v>31359</c:v>
                </c:pt>
                <c:pt idx="859">
                  <c:v>31366</c:v>
                </c:pt>
                <c:pt idx="860">
                  <c:v>31373</c:v>
                </c:pt>
                <c:pt idx="861">
                  <c:v>31380</c:v>
                </c:pt>
                <c:pt idx="862">
                  <c:v>31387</c:v>
                </c:pt>
                <c:pt idx="863">
                  <c:v>31394</c:v>
                </c:pt>
                <c:pt idx="864">
                  <c:v>31401</c:v>
                </c:pt>
                <c:pt idx="865">
                  <c:v>31408</c:v>
                </c:pt>
                <c:pt idx="866">
                  <c:v>31415</c:v>
                </c:pt>
                <c:pt idx="867">
                  <c:v>31422</c:v>
                </c:pt>
                <c:pt idx="868">
                  <c:v>31429</c:v>
                </c:pt>
                <c:pt idx="869">
                  <c:v>31436</c:v>
                </c:pt>
                <c:pt idx="870">
                  <c:v>31443</c:v>
                </c:pt>
                <c:pt idx="871">
                  <c:v>31450</c:v>
                </c:pt>
                <c:pt idx="872">
                  <c:v>31457</c:v>
                </c:pt>
                <c:pt idx="873">
                  <c:v>31464</c:v>
                </c:pt>
                <c:pt idx="874">
                  <c:v>31471</c:v>
                </c:pt>
                <c:pt idx="875">
                  <c:v>31478</c:v>
                </c:pt>
                <c:pt idx="876">
                  <c:v>31485</c:v>
                </c:pt>
                <c:pt idx="877">
                  <c:v>31492</c:v>
                </c:pt>
                <c:pt idx="878">
                  <c:v>31499</c:v>
                </c:pt>
                <c:pt idx="879">
                  <c:v>31506</c:v>
                </c:pt>
                <c:pt idx="880">
                  <c:v>31513</c:v>
                </c:pt>
                <c:pt idx="881">
                  <c:v>31520</c:v>
                </c:pt>
                <c:pt idx="882">
                  <c:v>31527</c:v>
                </c:pt>
                <c:pt idx="883">
                  <c:v>31534</c:v>
                </c:pt>
                <c:pt idx="884">
                  <c:v>31541</c:v>
                </c:pt>
                <c:pt idx="885">
                  <c:v>31548</c:v>
                </c:pt>
                <c:pt idx="886">
                  <c:v>31555</c:v>
                </c:pt>
                <c:pt idx="887">
                  <c:v>31562</c:v>
                </c:pt>
                <c:pt idx="888">
                  <c:v>31569</c:v>
                </c:pt>
                <c:pt idx="889">
                  <c:v>31576</c:v>
                </c:pt>
                <c:pt idx="890">
                  <c:v>31583</c:v>
                </c:pt>
                <c:pt idx="891">
                  <c:v>31590</c:v>
                </c:pt>
                <c:pt idx="892">
                  <c:v>31597</c:v>
                </c:pt>
                <c:pt idx="893">
                  <c:v>31604</c:v>
                </c:pt>
                <c:pt idx="894">
                  <c:v>31611</c:v>
                </c:pt>
                <c:pt idx="895">
                  <c:v>31618</c:v>
                </c:pt>
                <c:pt idx="896">
                  <c:v>31625</c:v>
                </c:pt>
                <c:pt idx="897">
                  <c:v>31632</c:v>
                </c:pt>
                <c:pt idx="898">
                  <c:v>31639</c:v>
                </c:pt>
                <c:pt idx="899">
                  <c:v>31646</c:v>
                </c:pt>
                <c:pt idx="900">
                  <c:v>31653</c:v>
                </c:pt>
                <c:pt idx="901">
                  <c:v>31660</c:v>
                </c:pt>
                <c:pt idx="902">
                  <c:v>31667</c:v>
                </c:pt>
                <c:pt idx="903">
                  <c:v>31674</c:v>
                </c:pt>
                <c:pt idx="904">
                  <c:v>31681</c:v>
                </c:pt>
                <c:pt idx="905">
                  <c:v>31688</c:v>
                </c:pt>
                <c:pt idx="906">
                  <c:v>31695</c:v>
                </c:pt>
                <c:pt idx="907">
                  <c:v>31702</c:v>
                </c:pt>
                <c:pt idx="908">
                  <c:v>31709</c:v>
                </c:pt>
                <c:pt idx="909">
                  <c:v>31716</c:v>
                </c:pt>
                <c:pt idx="910">
                  <c:v>31723</c:v>
                </c:pt>
                <c:pt idx="911">
                  <c:v>31730</c:v>
                </c:pt>
                <c:pt idx="912">
                  <c:v>31737</c:v>
                </c:pt>
                <c:pt idx="913">
                  <c:v>31744</c:v>
                </c:pt>
                <c:pt idx="914">
                  <c:v>31751</c:v>
                </c:pt>
                <c:pt idx="915">
                  <c:v>31758</c:v>
                </c:pt>
                <c:pt idx="916">
                  <c:v>31765</c:v>
                </c:pt>
                <c:pt idx="917">
                  <c:v>31772</c:v>
                </c:pt>
                <c:pt idx="918">
                  <c:v>31779</c:v>
                </c:pt>
                <c:pt idx="919">
                  <c:v>31786</c:v>
                </c:pt>
                <c:pt idx="920">
                  <c:v>31793</c:v>
                </c:pt>
                <c:pt idx="921">
                  <c:v>31800</c:v>
                </c:pt>
                <c:pt idx="922">
                  <c:v>31807</c:v>
                </c:pt>
                <c:pt idx="923">
                  <c:v>31814</c:v>
                </c:pt>
                <c:pt idx="924">
                  <c:v>31821</c:v>
                </c:pt>
                <c:pt idx="925">
                  <c:v>31828</c:v>
                </c:pt>
                <c:pt idx="926">
                  <c:v>31835</c:v>
                </c:pt>
                <c:pt idx="927">
                  <c:v>31842</c:v>
                </c:pt>
                <c:pt idx="928">
                  <c:v>31849</c:v>
                </c:pt>
                <c:pt idx="929">
                  <c:v>31856</c:v>
                </c:pt>
                <c:pt idx="930">
                  <c:v>31863</c:v>
                </c:pt>
                <c:pt idx="931">
                  <c:v>31870</c:v>
                </c:pt>
                <c:pt idx="932">
                  <c:v>31877</c:v>
                </c:pt>
                <c:pt idx="933">
                  <c:v>31884</c:v>
                </c:pt>
                <c:pt idx="934">
                  <c:v>31891</c:v>
                </c:pt>
                <c:pt idx="935">
                  <c:v>31898</c:v>
                </c:pt>
                <c:pt idx="936">
                  <c:v>31905</c:v>
                </c:pt>
                <c:pt idx="937">
                  <c:v>31912</c:v>
                </c:pt>
                <c:pt idx="938">
                  <c:v>31919</c:v>
                </c:pt>
                <c:pt idx="939">
                  <c:v>31926</c:v>
                </c:pt>
                <c:pt idx="940">
                  <c:v>31933</c:v>
                </c:pt>
                <c:pt idx="941">
                  <c:v>31940</c:v>
                </c:pt>
                <c:pt idx="942">
                  <c:v>31947</c:v>
                </c:pt>
                <c:pt idx="943">
                  <c:v>31954</c:v>
                </c:pt>
                <c:pt idx="944">
                  <c:v>31961</c:v>
                </c:pt>
                <c:pt idx="945">
                  <c:v>31968</c:v>
                </c:pt>
                <c:pt idx="946">
                  <c:v>31975</c:v>
                </c:pt>
                <c:pt idx="947">
                  <c:v>31982</c:v>
                </c:pt>
                <c:pt idx="948">
                  <c:v>31989</c:v>
                </c:pt>
                <c:pt idx="949">
                  <c:v>31996</c:v>
                </c:pt>
                <c:pt idx="950">
                  <c:v>32003</c:v>
                </c:pt>
                <c:pt idx="951">
                  <c:v>32010</c:v>
                </c:pt>
                <c:pt idx="952">
                  <c:v>32017</c:v>
                </c:pt>
                <c:pt idx="953">
                  <c:v>32024</c:v>
                </c:pt>
                <c:pt idx="954">
                  <c:v>32031</c:v>
                </c:pt>
                <c:pt idx="955">
                  <c:v>32038</c:v>
                </c:pt>
                <c:pt idx="956">
                  <c:v>32045</c:v>
                </c:pt>
                <c:pt idx="957">
                  <c:v>32052</c:v>
                </c:pt>
                <c:pt idx="958">
                  <c:v>32059</c:v>
                </c:pt>
                <c:pt idx="959">
                  <c:v>32066</c:v>
                </c:pt>
                <c:pt idx="960">
                  <c:v>32073</c:v>
                </c:pt>
                <c:pt idx="961">
                  <c:v>32080</c:v>
                </c:pt>
                <c:pt idx="962">
                  <c:v>32087</c:v>
                </c:pt>
                <c:pt idx="963">
                  <c:v>32094</c:v>
                </c:pt>
                <c:pt idx="964">
                  <c:v>32101</c:v>
                </c:pt>
                <c:pt idx="965">
                  <c:v>32108</c:v>
                </c:pt>
                <c:pt idx="966">
                  <c:v>32115</c:v>
                </c:pt>
                <c:pt idx="967">
                  <c:v>32122</c:v>
                </c:pt>
                <c:pt idx="968">
                  <c:v>32129</c:v>
                </c:pt>
                <c:pt idx="969">
                  <c:v>32136</c:v>
                </c:pt>
                <c:pt idx="970">
                  <c:v>32143</c:v>
                </c:pt>
                <c:pt idx="971">
                  <c:v>32150</c:v>
                </c:pt>
                <c:pt idx="972">
                  <c:v>32157</c:v>
                </c:pt>
                <c:pt idx="973">
                  <c:v>32164</c:v>
                </c:pt>
                <c:pt idx="974">
                  <c:v>32171</c:v>
                </c:pt>
                <c:pt idx="975">
                  <c:v>32178</c:v>
                </c:pt>
                <c:pt idx="976">
                  <c:v>32185</c:v>
                </c:pt>
                <c:pt idx="977">
                  <c:v>32192</c:v>
                </c:pt>
                <c:pt idx="978">
                  <c:v>32199</c:v>
                </c:pt>
                <c:pt idx="979">
                  <c:v>32206</c:v>
                </c:pt>
                <c:pt idx="980">
                  <c:v>32213</c:v>
                </c:pt>
                <c:pt idx="981">
                  <c:v>32220</c:v>
                </c:pt>
                <c:pt idx="982">
                  <c:v>32227</c:v>
                </c:pt>
                <c:pt idx="983">
                  <c:v>32234</c:v>
                </c:pt>
                <c:pt idx="984">
                  <c:v>32241</c:v>
                </c:pt>
                <c:pt idx="985">
                  <c:v>32248</c:v>
                </c:pt>
                <c:pt idx="986">
                  <c:v>32255</c:v>
                </c:pt>
                <c:pt idx="987">
                  <c:v>32262</c:v>
                </c:pt>
                <c:pt idx="988">
                  <c:v>32269</c:v>
                </c:pt>
                <c:pt idx="989">
                  <c:v>32276</c:v>
                </c:pt>
                <c:pt idx="990">
                  <c:v>32283</c:v>
                </c:pt>
                <c:pt idx="991">
                  <c:v>32290</c:v>
                </c:pt>
                <c:pt idx="992">
                  <c:v>32297</c:v>
                </c:pt>
                <c:pt idx="993">
                  <c:v>32304</c:v>
                </c:pt>
                <c:pt idx="994">
                  <c:v>32311</c:v>
                </c:pt>
                <c:pt idx="995">
                  <c:v>32318</c:v>
                </c:pt>
                <c:pt idx="996">
                  <c:v>32325</c:v>
                </c:pt>
                <c:pt idx="997">
                  <c:v>32332</c:v>
                </c:pt>
                <c:pt idx="998">
                  <c:v>32339</c:v>
                </c:pt>
                <c:pt idx="999">
                  <c:v>32346</c:v>
                </c:pt>
                <c:pt idx="1000">
                  <c:v>32353</c:v>
                </c:pt>
                <c:pt idx="1001">
                  <c:v>32360</c:v>
                </c:pt>
                <c:pt idx="1002">
                  <c:v>32367</c:v>
                </c:pt>
                <c:pt idx="1003">
                  <c:v>32374</c:v>
                </c:pt>
                <c:pt idx="1004">
                  <c:v>32381</c:v>
                </c:pt>
                <c:pt idx="1005">
                  <c:v>32388</c:v>
                </c:pt>
                <c:pt idx="1006">
                  <c:v>32395</c:v>
                </c:pt>
                <c:pt idx="1007">
                  <c:v>32402</c:v>
                </c:pt>
                <c:pt idx="1008">
                  <c:v>32409</c:v>
                </c:pt>
                <c:pt idx="1009">
                  <c:v>32416</c:v>
                </c:pt>
                <c:pt idx="1010">
                  <c:v>32423</c:v>
                </c:pt>
                <c:pt idx="1011">
                  <c:v>32430</c:v>
                </c:pt>
                <c:pt idx="1012">
                  <c:v>32437</c:v>
                </c:pt>
                <c:pt idx="1013">
                  <c:v>32444</c:v>
                </c:pt>
                <c:pt idx="1014">
                  <c:v>32451</c:v>
                </c:pt>
                <c:pt idx="1015">
                  <c:v>32458</c:v>
                </c:pt>
                <c:pt idx="1016">
                  <c:v>32465</c:v>
                </c:pt>
                <c:pt idx="1017">
                  <c:v>32472</c:v>
                </c:pt>
                <c:pt idx="1018">
                  <c:v>32479</c:v>
                </c:pt>
                <c:pt idx="1019">
                  <c:v>32486</c:v>
                </c:pt>
                <c:pt idx="1020">
                  <c:v>32493</c:v>
                </c:pt>
                <c:pt idx="1021">
                  <c:v>32500</c:v>
                </c:pt>
                <c:pt idx="1022">
                  <c:v>32507</c:v>
                </c:pt>
                <c:pt idx="1023">
                  <c:v>32514</c:v>
                </c:pt>
                <c:pt idx="1024">
                  <c:v>32521</c:v>
                </c:pt>
                <c:pt idx="1025">
                  <c:v>32528</c:v>
                </c:pt>
                <c:pt idx="1026">
                  <c:v>32535</c:v>
                </c:pt>
                <c:pt idx="1027">
                  <c:v>32542</c:v>
                </c:pt>
                <c:pt idx="1028">
                  <c:v>32549</c:v>
                </c:pt>
                <c:pt idx="1029">
                  <c:v>32556</c:v>
                </c:pt>
                <c:pt idx="1030">
                  <c:v>32563</c:v>
                </c:pt>
                <c:pt idx="1031">
                  <c:v>32570</c:v>
                </c:pt>
                <c:pt idx="1032">
                  <c:v>32577</c:v>
                </c:pt>
                <c:pt idx="1033">
                  <c:v>32584</c:v>
                </c:pt>
                <c:pt idx="1034">
                  <c:v>32591</c:v>
                </c:pt>
                <c:pt idx="1035">
                  <c:v>32598</c:v>
                </c:pt>
                <c:pt idx="1036">
                  <c:v>32605</c:v>
                </c:pt>
                <c:pt idx="1037">
                  <c:v>32612</c:v>
                </c:pt>
                <c:pt idx="1038">
                  <c:v>32619</c:v>
                </c:pt>
                <c:pt idx="1039">
                  <c:v>32626</c:v>
                </c:pt>
                <c:pt idx="1040">
                  <c:v>32633</c:v>
                </c:pt>
                <c:pt idx="1041">
                  <c:v>32640</c:v>
                </c:pt>
                <c:pt idx="1042">
                  <c:v>32647</c:v>
                </c:pt>
                <c:pt idx="1043">
                  <c:v>32654</c:v>
                </c:pt>
                <c:pt idx="1044">
                  <c:v>32661</c:v>
                </c:pt>
                <c:pt idx="1045">
                  <c:v>32668</c:v>
                </c:pt>
                <c:pt idx="1046">
                  <c:v>32675</c:v>
                </c:pt>
                <c:pt idx="1047">
                  <c:v>32682</c:v>
                </c:pt>
                <c:pt idx="1048">
                  <c:v>32689</c:v>
                </c:pt>
                <c:pt idx="1049">
                  <c:v>32696</c:v>
                </c:pt>
                <c:pt idx="1050">
                  <c:v>32703</c:v>
                </c:pt>
                <c:pt idx="1051">
                  <c:v>32710</c:v>
                </c:pt>
                <c:pt idx="1052">
                  <c:v>32717</c:v>
                </c:pt>
                <c:pt idx="1053">
                  <c:v>32724</c:v>
                </c:pt>
                <c:pt idx="1054">
                  <c:v>32731</c:v>
                </c:pt>
                <c:pt idx="1055">
                  <c:v>32738</c:v>
                </c:pt>
                <c:pt idx="1056">
                  <c:v>32745</c:v>
                </c:pt>
                <c:pt idx="1057">
                  <c:v>32752</c:v>
                </c:pt>
                <c:pt idx="1058">
                  <c:v>32759</c:v>
                </c:pt>
                <c:pt idx="1059">
                  <c:v>32766</c:v>
                </c:pt>
                <c:pt idx="1060">
                  <c:v>32773</c:v>
                </c:pt>
                <c:pt idx="1061">
                  <c:v>32780</c:v>
                </c:pt>
                <c:pt idx="1062">
                  <c:v>32787</c:v>
                </c:pt>
                <c:pt idx="1063">
                  <c:v>32794</c:v>
                </c:pt>
                <c:pt idx="1064">
                  <c:v>32801</c:v>
                </c:pt>
                <c:pt idx="1065">
                  <c:v>32808</c:v>
                </c:pt>
                <c:pt idx="1066">
                  <c:v>32815</c:v>
                </c:pt>
                <c:pt idx="1067">
                  <c:v>32822</c:v>
                </c:pt>
                <c:pt idx="1068">
                  <c:v>32829</c:v>
                </c:pt>
                <c:pt idx="1069">
                  <c:v>32836</c:v>
                </c:pt>
                <c:pt idx="1070">
                  <c:v>32843</c:v>
                </c:pt>
                <c:pt idx="1071">
                  <c:v>32850</c:v>
                </c:pt>
                <c:pt idx="1072">
                  <c:v>32857</c:v>
                </c:pt>
                <c:pt idx="1073">
                  <c:v>32864</c:v>
                </c:pt>
                <c:pt idx="1074">
                  <c:v>32871</c:v>
                </c:pt>
                <c:pt idx="1075">
                  <c:v>32878</c:v>
                </c:pt>
                <c:pt idx="1076">
                  <c:v>32885</c:v>
                </c:pt>
                <c:pt idx="1077">
                  <c:v>32892</c:v>
                </c:pt>
                <c:pt idx="1078">
                  <c:v>32899</c:v>
                </c:pt>
                <c:pt idx="1079">
                  <c:v>32906</c:v>
                </c:pt>
                <c:pt idx="1080">
                  <c:v>32913</c:v>
                </c:pt>
                <c:pt idx="1081">
                  <c:v>32920</c:v>
                </c:pt>
                <c:pt idx="1082">
                  <c:v>32927</c:v>
                </c:pt>
                <c:pt idx="1083">
                  <c:v>32934</c:v>
                </c:pt>
                <c:pt idx="1084">
                  <c:v>32941</c:v>
                </c:pt>
                <c:pt idx="1085">
                  <c:v>32948</c:v>
                </c:pt>
                <c:pt idx="1086">
                  <c:v>32955</c:v>
                </c:pt>
                <c:pt idx="1087">
                  <c:v>32962</c:v>
                </c:pt>
                <c:pt idx="1088">
                  <c:v>32969</c:v>
                </c:pt>
                <c:pt idx="1089">
                  <c:v>32976</c:v>
                </c:pt>
                <c:pt idx="1090">
                  <c:v>32983</c:v>
                </c:pt>
                <c:pt idx="1091">
                  <c:v>32990</c:v>
                </c:pt>
                <c:pt idx="1092">
                  <c:v>32997</c:v>
                </c:pt>
                <c:pt idx="1093">
                  <c:v>33004</c:v>
                </c:pt>
                <c:pt idx="1094">
                  <c:v>33011</c:v>
                </c:pt>
                <c:pt idx="1095">
                  <c:v>33018</c:v>
                </c:pt>
                <c:pt idx="1096">
                  <c:v>33025</c:v>
                </c:pt>
                <c:pt idx="1097">
                  <c:v>33032</c:v>
                </c:pt>
                <c:pt idx="1098">
                  <c:v>33039</c:v>
                </c:pt>
                <c:pt idx="1099">
                  <c:v>33046</c:v>
                </c:pt>
                <c:pt idx="1100">
                  <c:v>33053</c:v>
                </c:pt>
                <c:pt idx="1101">
                  <c:v>33060</c:v>
                </c:pt>
                <c:pt idx="1102">
                  <c:v>33067</c:v>
                </c:pt>
                <c:pt idx="1103">
                  <c:v>33074</c:v>
                </c:pt>
                <c:pt idx="1104">
                  <c:v>33081</c:v>
                </c:pt>
                <c:pt idx="1105">
                  <c:v>33088</c:v>
                </c:pt>
                <c:pt idx="1106">
                  <c:v>33095</c:v>
                </c:pt>
                <c:pt idx="1107">
                  <c:v>33102</c:v>
                </c:pt>
                <c:pt idx="1108">
                  <c:v>33109</c:v>
                </c:pt>
                <c:pt idx="1109">
                  <c:v>33116</c:v>
                </c:pt>
                <c:pt idx="1110">
                  <c:v>33123</c:v>
                </c:pt>
                <c:pt idx="1111">
                  <c:v>33130</c:v>
                </c:pt>
                <c:pt idx="1112">
                  <c:v>33137</c:v>
                </c:pt>
                <c:pt idx="1113">
                  <c:v>33144</c:v>
                </c:pt>
                <c:pt idx="1114">
                  <c:v>33151</c:v>
                </c:pt>
                <c:pt idx="1115">
                  <c:v>33158</c:v>
                </c:pt>
                <c:pt idx="1116">
                  <c:v>33165</c:v>
                </c:pt>
                <c:pt idx="1117">
                  <c:v>33172</c:v>
                </c:pt>
                <c:pt idx="1118">
                  <c:v>33179</c:v>
                </c:pt>
                <c:pt idx="1119">
                  <c:v>33186</c:v>
                </c:pt>
                <c:pt idx="1120">
                  <c:v>33193</c:v>
                </c:pt>
                <c:pt idx="1121">
                  <c:v>33200</c:v>
                </c:pt>
                <c:pt idx="1122">
                  <c:v>33207</c:v>
                </c:pt>
                <c:pt idx="1123">
                  <c:v>33214</c:v>
                </c:pt>
                <c:pt idx="1124">
                  <c:v>33221</c:v>
                </c:pt>
                <c:pt idx="1125">
                  <c:v>33228</c:v>
                </c:pt>
                <c:pt idx="1126">
                  <c:v>33235</c:v>
                </c:pt>
                <c:pt idx="1127">
                  <c:v>33242</c:v>
                </c:pt>
                <c:pt idx="1128">
                  <c:v>33249</c:v>
                </c:pt>
                <c:pt idx="1129">
                  <c:v>33256</c:v>
                </c:pt>
                <c:pt idx="1130">
                  <c:v>33263</c:v>
                </c:pt>
                <c:pt idx="1131">
                  <c:v>33270</c:v>
                </c:pt>
                <c:pt idx="1132">
                  <c:v>33277</c:v>
                </c:pt>
                <c:pt idx="1133">
                  <c:v>33284</c:v>
                </c:pt>
                <c:pt idx="1134">
                  <c:v>33291</c:v>
                </c:pt>
                <c:pt idx="1135">
                  <c:v>33298</c:v>
                </c:pt>
                <c:pt idx="1136">
                  <c:v>33305</c:v>
                </c:pt>
                <c:pt idx="1137">
                  <c:v>33312</c:v>
                </c:pt>
                <c:pt idx="1138">
                  <c:v>33319</c:v>
                </c:pt>
                <c:pt idx="1139">
                  <c:v>33326</c:v>
                </c:pt>
                <c:pt idx="1140">
                  <c:v>33333</c:v>
                </c:pt>
                <c:pt idx="1141">
                  <c:v>33340</c:v>
                </c:pt>
                <c:pt idx="1142">
                  <c:v>33347</c:v>
                </c:pt>
                <c:pt idx="1143">
                  <c:v>33354</c:v>
                </c:pt>
                <c:pt idx="1144">
                  <c:v>33361</c:v>
                </c:pt>
                <c:pt idx="1145">
                  <c:v>33368</c:v>
                </c:pt>
                <c:pt idx="1146">
                  <c:v>33375</c:v>
                </c:pt>
                <c:pt idx="1147">
                  <c:v>33382</c:v>
                </c:pt>
                <c:pt idx="1148">
                  <c:v>33389</c:v>
                </c:pt>
                <c:pt idx="1149">
                  <c:v>33396</c:v>
                </c:pt>
                <c:pt idx="1150">
                  <c:v>33403</c:v>
                </c:pt>
                <c:pt idx="1151">
                  <c:v>33410</c:v>
                </c:pt>
                <c:pt idx="1152">
                  <c:v>33417</c:v>
                </c:pt>
                <c:pt idx="1153">
                  <c:v>33424</c:v>
                </c:pt>
                <c:pt idx="1154">
                  <c:v>33431</c:v>
                </c:pt>
                <c:pt idx="1155">
                  <c:v>33438</c:v>
                </c:pt>
                <c:pt idx="1156">
                  <c:v>33445</c:v>
                </c:pt>
                <c:pt idx="1157">
                  <c:v>33452</c:v>
                </c:pt>
                <c:pt idx="1158">
                  <c:v>33459</c:v>
                </c:pt>
                <c:pt idx="1159">
                  <c:v>33466</c:v>
                </c:pt>
                <c:pt idx="1160">
                  <c:v>33473</c:v>
                </c:pt>
                <c:pt idx="1161">
                  <c:v>33480</c:v>
                </c:pt>
                <c:pt idx="1162">
                  <c:v>33487</c:v>
                </c:pt>
                <c:pt idx="1163">
                  <c:v>33494</c:v>
                </c:pt>
                <c:pt idx="1164">
                  <c:v>33501</c:v>
                </c:pt>
                <c:pt idx="1165">
                  <c:v>33508</c:v>
                </c:pt>
                <c:pt idx="1166">
                  <c:v>33515</c:v>
                </c:pt>
                <c:pt idx="1167">
                  <c:v>33522</c:v>
                </c:pt>
                <c:pt idx="1168">
                  <c:v>33529</c:v>
                </c:pt>
                <c:pt idx="1169">
                  <c:v>33536</c:v>
                </c:pt>
                <c:pt idx="1170">
                  <c:v>33543</c:v>
                </c:pt>
                <c:pt idx="1171">
                  <c:v>33550</c:v>
                </c:pt>
                <c:pt idx="1172">
                  <c:v>33557</c:v>
                </c:pt>
                <c:pt idx="1173">
                  <c:v>33564</c:v>
                </c:pt>
                <c:pt idx="1174">
                  <c:v>33571</c:v>
                </c:pt>
                <c:pt idx="1175">
                  <c:v>33578</c:v>
                </c:pt>
                <c:pt idx="1176">
                  <c:v>33585</c:v>
                </c:pt>
                <c:pt idx="1177">
                  <c:v>33592</c:v>
                </c:pt>
                <c:pt idx="1178">
                  <c:v>33599</c:v>
                </c:pt>
                <c:pt idx="1179">
                  <c:v>33606</c:v>
                </c:pt>
                <c:pt idx="1180">
                  <c:v>33613</c:v>
                </c:pt>
                <c:pt idx="1181">
                  <c:v>33620</c:v>
                </c:pt>
                <c:pt idx="1182">
                  <c:v>33627</c:v>
                </c:pt>
                <c:pt idx="1183">
                  <c:v>33634</c:v>
                </c:pt>
                <c:pt idx="1184">
                  <c:v>33641</c:v>
                </c:pt>
                <c:pt idx="1185">
                  <c:v>33648</c:v>
                </c:pt>
                <c:pt idx="1186">
                  <c:v>33655</c:v>
                </c:pt>
                <c:pt idx="1187">
                  <c:v>33662</c:v>
                </c:pt>
                <c:pt idx="1188">
                  <c:v>33669</c:v>
                </c:pt>
                <c:pt idx="1189">
                  <c:v>33676</c:v>
                </c:pt>
                <c:pt idx="1190">
                  <c:v>33683</c:v>
                </c:pt>
                <c:pt idx="1191">
                  <c:v>33690</c:v>
                </c:pt>
                <c:pt idx="1192">
                  <c:v>33697</c:v>
                </c:pt>
                <c:pt idx="1193">
                  <c:v>33704</c:v>
                </c:pt>
                <c:pt idx="1194">
                  <c:v>33711</c:v>
                </c:pt>
                <c:pt idx="1195">
                  <c:v>33718</c:v>
                </c:pt>
                <c:pt idx="1196">
                  <c:v>33725</c:v>
                </c:pt>
                <c:pt idx="1197">
                  <c:v>33732</c:v>
                </c:pt>
                <c:pt idx="1198">
                  <c:v>33739</c:v>
                </c:pt>
                <c:pt idx="1199">
                  <c:v>33746</c:v>
                </c:pt>
                <c:pt idx="1200">
                  <c:v>33753</c:v>
                </c:pt>
                <c:pt idx="1201">
                  <c:v>33760</c:v>
                </c:pt>
                <c:pt idx="1202">
                  <c:v>33767</c:v>
                </c:pt>
                <c:pt idx="1203">
                  <c:v>33774</c:v>
                </c:pt>
                <c:pt idx="1204">
                  <c:v>33781</c:v>
                </c:pt>
                <c:pt idx="1205">
                  <c:v>33788</c:v>
                </c:pt>
                <c:pt idx="1206">
                  <c:v>33795</c:v>
                </c:pt>
                <c:pt idx="1207">
                  <c:v>33802</c:v>
                </c:pt>
                <c:pt idx="1208">
                  <c:v>33809</c:v>
                </c:pt>
                <c:pt idx="1209">
                  <c:v>33816</c:v>
                </c:pt>
                <c:pt idx="1210">
                  <c:v>33823</c:v>
                </c:pt>
                <c:pt idx="1211">
                  <c:v>33830</c:v>
                </c:pt>
                <c:pt idx="1212">
                  <c:v>33837</c:v>
                </c:pt>
                <c:pt idx="1213">
                  <c:v>33844</c:v>
                </c:pt>
                <c:pt idx="1214">
                  <c:v>33851</c:v>
                </c:pt>
                <c:pt idx="1215">
                  <c:v>33858</c:v>
                </c:pt>
                <c:pt idx="1216">
                  <c:v>33865</c:v>
                </c:pt>
                <c:pt idx="1217">
                  <c:v>33872</c:v>
                </c:pt>
                <c:pt idx="1218">
                  <c:v>33879</c:v>
                </c:pt>
                <c:pt idx="1219">
                  <c:v>33886</c:v>
                </c:pt>
                <c:pt idx="1220">
                  <c:v>33893</c:v>
                </c:pt>
                <c:pt idx="1221">
                  <c:v>33900</c:v>
                </c:pt>
                <c:pt idx="1222">
                  <c:v>33907</c:v>
                </c:pt>
                <c:pt idx="1223">
                  <c:v>33914</c:v>
                </c:pt>
                <c:pt idx="1224">
                  <c:v>33921</c:v>
                </c:pt>
                <c:pt idx="1225">
                  <c:v>33928</c:v>
                </c:pt>
                <c:pt idx="1226">
                  <c:v>33935</c:v>
                </c:pt>
                <c:pt idx="1227">
                  <c:v>33942</c:v>
                </c:pt>
                <c:pt idx="1228">
                  <c:v>33949</c:v>
                </c:pt>
                <c:pt idx="1229">
                  <c:v>33956</c:v>
                </c:pt>
                <c:pt idx="1230">
                  <c:v>33963</c:v>
                </c:pt>
                <c:pt idx="1231">
                  <c:v>33970</c:v>
                </c:pt>
                <c:pt idx="1232">
                  <c:v>33977</c:v>
                </c:pt>
                <c:pt idx="1233">
                  <c:v>33984</c:v>
                </c:pt>
                <c:pt idx="1234">
                  <c:v>33991</c:v>
                </c:pt>
                <c:pt idx="1235">
                  <c:v>33998</c:v>
                </c:pt>
                <c:pt idx="1236">
                  <c:v>34005</c:v>
                </c:pt>
                <c:pt idx="1237">
                  <c:v>34012</c:v>
                </c:pt>
                <c:pt idx="1238">
                  <c:v>34019</c:v>
                </c:pt>
                <c:pt idx="1239">
                  <c:v>34026</c:v>
                </c:pt>
                <c:pt idx="1240">
                  <c:v>34033</c:v>
                </c:pt>
                <c:pt idx="1241">
                  <c:v>34040</c:v>
                </c:pt>
                <c:pt idx="1242">
                  <c:v>34047</c:v>
                </c:pt>
                <c:pt idx="1243">
                  <c:v>34054</c:v>
                </c:pt>
                <c:pt idx="1244">
                  <c:v>34061</c:v>
                </c:pt>
                <c:pt idx="1245">
                  <c:v>34068</c:v>
                </c:pt>
                <c:pt idx="1246">
                  <c:v>34075</c:v>
                </c:pt>
                <c:pt idx="1247">
                  <c:v>34082</c:v>
                </c:pt>
                <c:pt idx="1248">
                  <c:v>34089</c:v>
                </c:pt>
                <c:pt idx="1249">
                  <c:v>34096</c:v>
                </c:pt>
                <c:pt idx="1250">
                  <c:v>34103</c:v>
                </c:pt>
                <c:pt idx="1251">
                  <c:v>34110</c:v>
                </c:pt>
                <c:pt idx="1252">
                  <c:v>34117</c:v>
                </c:pt>
                <c:pt idx="1253">
                  <c:v>34124</c:v>
                </c:pt>
                <c:pt idx="1254">
                  <c:v>34131</c:v>
                </c:pt>
                <c:pt idx="1255">
                  <c:v>34138</c:v>
                </c:pt>
                <c:pt idx="1256">
                  <c:v>34145</c:v>
                </c:pt>
                <c:pt idx="1257">
                  <c:v>34152</c:v>
                </c:pt>
                <c:pt idx="1258">
                  <c:v>34159</c:v>
                </c:pt>
                <c:pt idx="1259">
                  <c:v>34166</c:v>
                </c:pt>
                <c:pt idx="1260">
                  <c:v>34173</c:v>
                </c:pt>
                <c:pt idx="1261">
                  <c:v>34180</c:v>
                </c:pt>
                <c:pt idx="1262">
                  <c:v>34187</c:v>
                </c:pt>
                <c:pt idx="1263">
                  <c:v>34194</c:v>
                </c:pt>
                <c:pt idx="1264">
                  <c:v>34201</c:v>
                </c:pt>
                <c:pt idx="1265">
                  <c:v>34208</c:v>
                </c:pt>
                <c:pt idx="1266">
                  <c:v>34215</c:v>
                </c:pt>
                <c:pt idx="1267">
                  <c:v>34222</c:v>
                </c:pt>
                <c:pt idx="1268">
                  <c:v>34229</c:v>
                </c:pt>
                <c:pt idx="1269">
                  <c:v>34236</c:v>
                </c:pt>
                <c:pt idx="1270">
                  <c:v>34243</c:v>
                </c:pt>
                <c:pt idx="1271">
                  <c:v>34250</c:v>
                </c:pt>
                <c:pt idx="1272">
                  <c:v>34257</c:v>
                </c:pt>
                <c:pt idx="1273">
                  <c:v>34264</c:v>
                </c:pt>
                <c:pt idx="1274">
                  <c:v>34271</c:v>
                </c:pt>
                <c:pt idx="1275">
                  <c:v>34278</c:v>
                </c:pt>
                <c:pt idx="1276">
                  <c:v>34285</c:v>
                </c:pt>
                <c:pt idx="1277">
                  <c:v>34292</c:v>
                </c:pt>
                <c:pt idx="1278">
                  <c:v>34299</c:v>
                </c:pt>
                <c:pt idx="1279">
                  <c:v>34306</c:v>
                </c:pt>
                <c:pt idx="1280">
                  <c:v>34313</c:v>
                </c:pt>
                <c:pt idx="1281">
                  <c:v>34320</c:v>
                </c:pt>
                <c:pt idx="1282">
                  <c:v>34327</c:v>
                </c:pt>
                <c:pt idx="1283">
                  <c:v>34334</c:v>
                </c:pt>
                <c:pt idx="1284">
                  <c:v>34341</c:v>
                </c:pt>
                <c:pt idx="1285">
                  <c:v>34348</c:v>
                </c:pt>
                <c:pt idx="1286">
                  <c:v>34355</c:v>
                </c:pt>
                <c:pt idx="1287">
                  <c:v>34362</c:v>
                </c:pt>
                <c:pt idx="1288">
                  <c:v>34369</c:v>
                </c:pt>
                <c:pt idx="1289">
                  <c:v>34376</c:v>
                </c:pt>
                <c:pt idx="1290">
                  <c:v>34383</c:v>
                </c:pt>
                <c:pt idx="1291">
                  <c:v>34390</c:v>
                </c:pt>
                <c:pt idx="1292">
                  <c:v>34397</c:v>
                </c:pt>
                <c:pt idx="1293">
                  <c:v>34404</c:v>
                </c:pt>
                <c:pt idx="1294">
                  <c:v>34411</c:v>
                </c:pt>
                <c:pt idx="1295">
                  <c:v>34418</c:v>
                </c:pt>
                <c:pt idx="1296">
                  <c:v>34425</c:v>
                </c:pt>
                <c:pt idx="1297">
                  <c:v>34432</c:v>
                </c:pt>
                <c:pt idx="1298">
                  <c:v>34439</c:v>
                </c:pt>
                <c:pt idx="1299">
                  <c:v>34446</c:v>
                </c:pt>
                <c:pt idx="1300">
                  <c:v>34453</c:v>
                </c:pt>
                <c:pt idx="1301">
                  <c:v>34460</c:v>
                </c:pt>
                <c:pt idx="1302">
                  <c:v>34467</c:v>
                </c:pt>
                <c:pt idx="1303">
                  <c:v>34474</c:v>
                </c:pt>
                <c:pt idx="1304">
                  <c:v>34481</c:v>
                </c:pt>
                <c:pt idx="1305">
                  <c:v>34488</c:v>
                </c:pt>
                <c:pt idx="1306">
                  <c:v>34495</c:v>
                </c:pt>
                <c:pt idx="1307">
                  <c:v>34502</c:v>
                </c:pt>
                <c:pt idx="1308">
                  <c:v>34509</c:v>
                </c:pt>
                <c:pt idx="1309">
                  <c:v>34516</c:v>
                </c:pt>
                <c:pt idx="1310">
                  <c:v>34523</c:v>
                </c:pt>
                <c:pt idx="1311">
                  <c:v>34530</c:v>
                </c:pt>
                <c:pt idx="1312">
                  <c:v>34537</c:v>
                </c:pt>
                <c:pt idx="1313">
                  <c:v>34544</c:v>
                </c:pt>
                <c:pt idx="1314">
                  <c:v>34551</c:v>
                </c:pt>
                <c:pt idx="1315">
                  <c:v>34558</c:v>
                </c:pt>
                <c:pt idx="1316">
                  <c:v>34565</c:v>
                </c:pt>
                <c:pt idx="1317">
                  <c:v>34572</c:v>
                </c:pt>
                <c:pt idx="1318">
                  <c:v>34579</c:v>
                </c:pt>
                <c:pt idx="1319">
                  <c:v>34586</c:v>
                </c:pt>
                <c:pt idx="1320">
                  <c:v>34593</c:v>
                </c:pt>
                <c:pt idx="1321">
                  <c:v>34600</c:v>
                </c:pt>
                <c:pt idx="1322">
                  <c:v>34607</c:v>
                </c:pt>
                <c:pt idx="1323">
                  <c:v>34614</c:v>
                </c:pt>
                <c:pt idx="1324">
                  <c:v>34621</c:v>
                </c:pt>
                <c:pt idx="1325">
                  <c:v>34628</c:v>
                </c:pt>
                <c:pt idx="1326">
                  <c:v>34635</c:v>
                </c:pt>
                <c:pt idx="1327">
                  <c:v>34642</c:v>
                </c:pt>
                <c:pt idx="1328">
                  <c:v>34649</c:v>
                </c:pt>
                <c:pt idx="1329">
                  <c:v>34656</c:v>
                </c:pt>
                <c:pt idx="1330">
                  <c:v>34663</c:v>
                </c:pt>
                <c:pt idx="1331">
                  <c:v>34670</c:v>
                </c:pt>
                <c:pt idx="1332">
                  <c:v>34677</c:v>
                </c:pt>
                <c:pt idx="1333">
                  <c:v>34684</c:v>
                </c:pt>
                <c:pt idx="1334">
                  <c:v>34691</c:v>
                </c:pt>
                <c:pt idx="1335">
                  <c:v>34698</c:v>
                </c:pt>
                <c:pt idx="1336">
                  <c:v>34705</c:v>
                </c:pt>
                <c:pt idx="1337">
                  <c:v>34712</c:v>
                </c:pt>
                <c:pt idx="1338">
                  <c:v>34719</c:v>
                </c:pt>
                <c:pt idx="1339">
                  <c:v>34726</c:v>
                </c:pt>
                <c:pt idx="1340">
                  <c:v>34733</c:v>
                </c:pt>
                <c:pt idx="1341">
                  <c:v>34740</c:v>
                </c:pt>
                <c:pt idx="1342">
                  <c:v>34747</c:v>
                </c:pt>
                <c:pt idx="1343">
                  <c:v>34754</c:v>
                </c:pt>
                <c:pt idx="1344">
                  <c:v>34761</c:v>
                </c:pt>
                <c:pt idx="1345">
                  <c:v>34768</c:v>
                </c:pt>
                <c:pt idx="1346">
                  <c:v>34775</c:v>
                </c:pt>
                <c:pt idx="1347">
                  <c:v>34782</c:v>
                </c:pt>
                <c:pt idx="1348">
                  <c:v>34789</c:v>
                </c:pt>
                <c:pt idx="1349">
                  <c:v>34796</c:v>
                </c:pt>
                <c:pt idx="1350">
                  <c:v>34803</c:v>
                </c:pt>
                <c:pt idx="1351">
                  <c:v>34810</c:v>
                </c:pt>
                <c:pt idx="1352">
                  <c:v>34817</c:v>
                </c:pt>
                <c:pt idx="1353">
                  <c:v>34824</c:v>
                </c:pt>
                <c:pt idx="1354">
                  <c:v>34831</c:v>
                </c:pt>
                <c:pt idx="1355">
                  <c:v>34838</c:v>
                </c:pt>
                <c:pt idx="1356">
                  <c:v>34845</c:v>
                </c:pt>
                <c:pt idx="1357">
                  <c:v>34852</c:v>
                </c:pt>
                <c:pt idx="1358">
                  <c:v>34859</c:v>
                </c:pt>
                <c:pt idx="1359">
                  <c:v>34866</c:v>
                </c:pt>
                <c:pt idx="1360">
                  <c:v>34873</c:v>
                </c:pt>
                <c:pt idx="1361">
                  <c:v>34880</c:v>
                </c:pt>
                <c:pt idx="1362">
                  <c:v>34887</c:v>
                </c:pt>
                <c:pt idx="1363">
                  <c:v>34894</c:v>
                </c:pt>
                <c:pt idx="1364">
                  <c:v>34901</c:v>
                </c:pt>
                <c:pt idx="1365">
                  <c:v>34908</c:v>
                </c:pt>
                <c:pt idx="1366">
                  <c:v>34915</c:v>
                </c:pt>
                <c:pt idx="1367">
                  <c:v>34922</c:v>
                </c:pt>
                <c:pt idx="1368">
                  <c:v>34929</c:v>
                </c:pt>
                <c:pt idx="1369">
                  <c:v>34936</c:v>
                </c:pt>
                <c:pt idx="1370">
                  <c:v>34943</c:v>
                </c:pt>
                <c:pt idx="1371">
                  <c:v>34950</c:v>
                </c:pt>
                <c:pt idx="1372">
                  <c:v>34957</c:v>
                </c:pt>
                <c:pt idx="1373">
                  <c:v>34964</c:v>
                </c:pt>
                <c:pt idx="1374">
                  <c:v>34971</c:v>
                </c:pt>
                <c:pt idx="1375">
                  <c:v>34978</c:v>
                </c:pt>
                <c:pt idx="1376">
                  <c:v>34985</c:v>
                </c:pt>
                <c:pt idx="1377">
                  <c:v>34992</c:v>
                </c:pt>
                <c:pt idx="1378">
                  <c:v>34999</c:v>
                </c:pt>
                <c:pt idx="1379">
                  <c:v>35006</c:v>
                </c:pt>
                <c:pt idx="1380">
                  <c:v>35013</c:v>
                </c:pt>
                <c:pt idx="1381">
                  <c:v>35020</c:v>
                </c:pt>
                <c:pt idx="1382">
                  <c:v>35027</c:v>
                </c:pt>
                <c:pt idx="1383">
                  <c:v>35034</c:v>
                </c:pt>
                <c:pt idx="1384">
                  <c:v>35041</c:v>
                </c:pt>
                <c:pt idx="1385">
                  <c:v>35048</c:v>
                </c:pt>
                <c:pt idx="1386">
                  <c:v>35055</c:v>
                </c:pt>
                <c:pt idx="1387">
                  <c:v>35062</c:v>
                </c:pt>
                <c:pt idx="1388">
                  <c:v>35069</c:v>
                </c:pt>
                <c:pt idx="1389">
                  <c:v>35076</c:v>
                </c:pt>
                <c:pt idx="1390">
                  <c:v>35083</c:v>
                </c:pt>
                <c:pt idx="1391">
                  <c:v>35090</c:v>
                </c:pt>
                <c:pt idx="1392">
                  <c:v>35097</c:v>
                </c:pt>
                <c:pt idx="1393">
                  <c:v>35104</c:v>
                </c:pt>
                <c:pt idx="1394">
                  <c:v>35111</c:v>
                </c:pt>
                <c:pt idx="1395">
                  <c:v>35118</c:v>
                </c:pt>
                <c:pt idx="1396">
                  <c:v>35125</c:v>
                </c:pt>
                <c:pt idx="1397">
                  <c:v>35132</c:v>
                </c:pt>
                <c:pt idx="1398">
                  <c:v>35139</c:v>
                </c:pt>
                <c:pt idx="1399">
                  <c:v>35146</c:v>
                </c:pt>
                <c:pt idx="1400">
                  <c:v>35153</c:v>
                </c:pt>
                <c:pt idx="1401">
                  <c:v>35160</c:v>
                </c:pt>
                <c:pt idx="1402">
                  <c:v>35167</c:v>
                </c:pt>
                <c:pt idx="1403">
                  <c:v>35174</c:v>
                </c:pt>
                <c:pt idx="1404">
                  <c:v>35181</c:v>
                </c:pt>
                <c:pt idx="1405">
                  <c:v>35188</c:v>
                </c:pt>
                <c:pt idx="1406">
                  <c:v>35195</c:v>
                </c:pt>
                <c:pt idx="1407">
                  <c:v>35202</c:v>
                </c:pt>
                <c:pt idx="1408">
                  <c:v>35209</c:v>
                </c:pt>
                <c:pt idx="1409">
                  <c:v>35216</c:v>
                </c:pt>
                <c:pt idx="1410">
                  <c:v>35223</c:v>
                </c:pt>
                <c:pt idx="1411">
                  <c:v>35230</c:v>
                </c:pt>
                <c:pt idx="1412">
                  <c:v>35237</c:v>
                </c:pt>
                <c:pt idx="1413">
                  <c:v>35244</c:v>
                </c:pt>
                <c:pt idx="1414">
                  <c:v>35251</c:v>
                </c:pt>
                <c:pt idx="1415">
                  <c:v>35258</c:v>
                </c:pt>
                <c:pt idx="1416">
                  <c:v>35265</c:v>
                </c:pt>
                <c:pt idx="1417">
                  <c:v>35272</c:v>
                </c:pt>
                <c:pt idx="1418">
                  <c:v>35279</c:v>
                </c:pt>
                <c:pt idx="1419">
                  <c:v>35286</c:v>
                </c:pt>
                <c:pt idx="1420">
                  <c:v>35293</c:v>
                </c:pt>
                <c:pt idx="1421">
                  <c:v>35300</c:v>
                </c:pt>
                <c:pt idx="1422">
                  <c:v>35307</c:v>
                </c:pt>
                <c:pt idx="1423">
                  <c:v>35314</c:v>
                </c:pt>
                <c:pt idx="1424">
                  <c:v>35321</c:v>
                </c:pt>
                <c:pt idx="1425">
                  <c:v>35328</c:v>
                </c:pt>
                <c:pt idx="1426">
                  <c:v>35335</c:v>
                </c:pt>
                <c:pt idx="1427">
                  <c:v>35342</c:v>
                </c:pt>
                <c:pt idx="1428">
                  <c:v>35349</c:v>
                </c:pt>
                <c:pt idx="1429">
                  <c:v>35356</c:v>
                </c:pt>
                <c:pt idx="1430">
                  <c:v>35363</c:v>
                </c:pt>
                <c:pt idx="1431">
                  <c:v>35370</c:v>
                </c:pt>
                <c:pt idx="1432">
                  <c:v>35377</c:v>
                </c:pt>
                <c:pt idx="1433">
                  <c:v>35384</c:v>
                </c:pt>
                <c:pt idx="1434">
                  <c:v>35391</c:v>
                </c:pt>
                <c:pt idx="1435">
                  <c:v>35398</c:v>
                </c:pt>
                <c:pt idx="1436">
                  <c:v>35405</c:v>
                </c:pt>
                <c:pt idx="1437">
                  <c:v>35412</c:v>
                </c:pt>
                <c:pt idx="1438">
                  <c:v>35419</c:v>
                </c:pt>
                <c:pt idx="1439">
                  <c:v>35426</c:v>
                </c:pt>
                <c:pt idx="1440">
                  <c:v>35433</c:v>
                </c:pt>
                <c:pt idx="1441">
                  <c:v>35440</c:v>
                </c:pt>
                <c:pt idx="1442">
                  <c:v>35447</c:v>
                </c:pt>
                <c:pt idx="1443">
                  <c:v>35454</c:v>
                </c:pt>
                <c:pt idx="1444">
                  <c:v>35461</c:v>
                </c:pt>
                <c:pt idx="1445">
                  <c:v>35468</c:v>
                </c:pt>
                <c:pt idx="1446">
                  <c:v>35475</c:v>
                </c:pt>
                <c:pt idx="1447">
                  <c:v>35482</c:v>
                </c:pt>
                <c:pt idx="1448">
                  <c:v>35489</c:v>
                </c:pt>
                <c:pt idx="1449">
                  <c:v>35496</c:v>
                </c:pt>
                <c:pt idx="1450">
                  <c:v>35503</c:v>
                </c:pt>
                <c:pt idx="1451">
                  <c:v>35510</c:v>
                </c:pt>
                <c:pt idx="1452">
                  <c:v>35517</c:v>
                </c:pt>
                <c:pt idx="1453">
                  <c:v>35524</c:v>
                </c:pt>
                <c:pt idx="1454">
                  <c:v>35531</c:v>
                </c:pt>
                <c:pt idx="1455">
                  <c:v>35538</c:v>
                </c:pt>
                <c:pt idx="1456">
                  <c:v>35545</c:v>
                </c:pt>
                <c:pt idx="1457">
                  <c:v>35552</c:v>
                </c:pt>
                <c:pt idx="1458">
                  <c:v>35559</c:v>
                </c:pt>
                <c:pt idx="1459">
                  <c:v>35566</c:v>
                </c:pt>
                <c:pt idx="1460">
                  <c:v>35573</c:v>
                </c:pt>
                <c:pt idx="1461">
                  <c:v>35580</c:v>
                </c:pt>
                <c:pt idx="1462">
                  <c:v>35587</c:v>
                </c:pt>
                <c:pt idx="1463">
                  <c:v>35594</c:v>
                </c:pt>
                <c:pt idx="1464">
                  <c:v>35601</c:v>
                </c:pt>
                <c:pt idx="1465">
                  <c:v>35608</c:v>
                </c:pt>
                <c:pt idx="1466">
                  <c:v>35615</c:v>
                </c:pt>
                <c:pt idx="1467">
                  <c:v>35622</c:v>
                </c:pt>
                <c:pt idx="1468">
                  <c:v>35629</c:v>
                </c:pt>
                <c:pt idx="1469">
                  <c:v>35636</c:v>
                </c:pt>
                <c:pt idx="1470">
                  <c:v>35643</c:v>
                </c:pt>
                <c:pt idx="1471">
                  <c:v>35650</c:v>
                </c:pt>
                <c:pt idx="1472">
                  <c:v>35657</c:v>
                </c:pt>
                <c:pt idx="1473">
                  <c:v>35664</c:v>
                </c:pt>
                <c:pt idx="1474">
                  <c:v>35671</c:v>
                </c:pt>
                <c:pt idx="1475">
                  <c:v>35678</c:v>
                </c:pt>
                <c:pt idx="1476">
                  <c:v>35685</c:v>
                </c:pt>
                <c:pt idx="1477">
                  <c:v>35692</c:v>
                </c:pt>
                <c:pt idx="1478">
                  <c:v>35699</c:v>
                </c:pt>
                <c:pt idx="1479">
                  <c:v>35706</c:v>
                </c:pt>
                <c:pt idx="1480">
                  <c:v>35713</c:v>
                </c:pt>
                <c:pt idx="1481">
                  <c:v>35720</c:v>
                </c:pt>
                <c:pt idx="1482">
                  <c:v>35727</c:v>
                </c:pt>
                <c:pt idx="1483">
                  <c:v>35734</c:v>
                </c:pt>
                <c:pt idx="1484">
                  <c:v>35741</c:v>
                </c:pt>
                <c:pt idx="1485">
                  <c:v>35748</c:v>
                </c:pt>
                <c:pt idx="1486">
                  <c:v>35755</c:v>
                </c:pt>
                <c:pt idx="1487">
                  <c:v>35762</c:v>
                </c:pt>
                <c:pt idx="1488">
                  <c:v>35769</c:v>
                </c:pt>
                <c:pt idx="1489">
                  <c:v>35776</c:v>
                </c:pt>
                <c:pt idx="1490">
                  <c:v>35783</c:v>
                </c:pt>
                <c:pt idx="1491">
                  <c:v>35790</c:v>
                </c:pt>
                <c:pt idx="1492">
                  <c:v>35797</c:v>
                </c:pt>
                <c:pt idx="1493">
                  <c:v>35804</c:v>
                </c:pt>
                <c:pt idx="1494">
                  <c:v>35811</c:v>
                </c:pt>
                <c:pt idx="1495">
                  <c:v>35818</c:v>
                </c:pt>
                <c:pt idx="1496">
                  <c:v>35825</c:v>
                </c:pt>
                <c:pt idx="1497">
                  <c:v>35832</c:v>
                </c:pt>
                <c:pt idx="1498">
                  <c:v>35839</c:v>
                </c:pt>
                <c:pt idx="1499">
                  <c:v>35846</c:v>
                </c:pt>
                <c:pt idx="1500">
                  <c:v>35853</c:v>
                </c:pt>
                <c:pt idx="1501">
                  <c:v>35860</c:v>
                </c:pt>
                <c:pt idx="1502">
                  <c:v>35867</c:v>
                </c:pt>
                <c:pt idx="1503">
                  <c:v>35874</c:v>
                </c:pt>
                <c:pt idx="1504">
                  <c:v>35881</c:v>
                </c:pt>
                <c:pt idx="1505">
                  <c:v>35888</c:v>
                </c:pt>
                <c:pt idx="1506">
                  <c:v>35895</c:v>
                </c:pt>
                <c:pt idx="1507">
                  <c:v>35902</c:v>
                </c:pt>
                <c:pt idx="1508">
                  <c:v>35909</c:v>
                </c:pt>
                <c:pt idx="1509">
                  <c:v>35916</c:v>
                </c:pt>
                <c:pt idx="1510">
                  <c:v>35923</c:v>
                </c:pt>
                <c:pt idx="1511">
                  <c:v>35930</c:v>
                </c:pt>
                <c:pt idx="1512">
                  <c:v>35937</c:v>
                </c:pt>
                <c:pt idx="1513">
                  <c:v>35944</c:v>
                </c:pt>
                <c:pt idx="1514">
                  <c:v>35951</c:v>
                </c:pt>
                <c:pt idx="1515">
                  <c:v>35958</c:v>
                </c:pt>
                <c:pt idx="1516">
                  <c:v>35965</c:v>
                </c:pt>
                <c:pt idx="1517">
                  <c:v>35972</c:v>
                </c:pt>
                <c:pt idx="1518">
                  <c:v>35979</c:v>
                </c:pt>
                <c:pt idx="1519">
                  <c:v>35986</c:v>
                </c:pt>
                <c:pt idx="1520">
                  <c:v>35993</c:v>
                </c:pt>
                <c:pt idx="1521">
                  <c:v>36000</c:v>
                </c:pt>
                <c:pt idx="1522">
                  <c:v>36007</c:v>
                </c:pt>
                <c:pt idx="1523">
                  <c:v>36014</c:v>
                </c:pt>
                <c:pt idx="1524">
                  <c:v>36021</c:v>
                </c:pt>
                <c:pt idx="1525">
                  <c:v>36028</c:v>
                </c:pt>
                <c:pt idx="1526">
                  <c:v>36035</c:v>
                </c:pt>
                <c:pt idx="1527">
                  <c:v>36042</c:v>
                </c:pt>
                <c:pt idx="1528">
                  <c:v>36049</c:v>
                </c:pt>
                <c:pt idx="1529">
                  <c:v>36056</c:v>
                </c:pt>
                <c:pt idx="1530">
                  <c:v>36063</c:v>
                </c:pt>
                <c:pt idx="1531">
                  <c:v>36070</c:v>
                </c:pt>
                <c:pt idx="1532">
                  <c:v>36077</c:v>
                </c:pt>
                <c:pt idx="1533">
                  <c:v>36084</c:v>
                </c:pt>
                <c:pt idx="1534">
                  <c:v>36091</c:v>
                </c:pt>
                <c:pt idx="1535">
                  <c:v>36098</c:v>
                </c:pt>
                <c:pt idx="1536">
                  <c:v>36105</c:v>
                </c:pt>
                <c:pt idx="1537">
                  <c:v>36112</c:v>
                </c:pt>
                <c:pt idx="1538">
                  <c:v>36119</c:v>
                </c:pt>
                <c:pt idx="1539">
                  <c:v>36126</c:v>
                </c:pt>
                <c:pt idx="1540">
                  <c:v>36133</c:v>
                </c:pt>
                <c:pt idx="1541">
                  <c:v>36140</c:v>
                </c:pt>
                <c:pt idx="1542">
                  <c:v>36147</c:v>
                </c:pt>
                <c:pt idx="1543">
                  <c:v>36154</c:v>
                </c:pt>
                <c:pt idx="1544">
                  <c:v>36161</c:v>
                </c:pt>
                <c:pt idx="1545">
                  <c:v>36168</c:v>
                </c:pt>
                <c:pt idx="1546">
                  <c:v>36175</c:v>
                </c:pt>
                <c:pt idx="1547">
                  <c:v>36182</c:v>
                </c:pt>
                <c:pt idx="1548">
                  <c:v>36189</c:v>
                </c:pt>
                <c:pt idx="1549">
                  <c:v>36196</c:v>
                </c:pt>
                <c:pt idx="1550">
                  <c:v>36203</c:v>
                </c:pt>
                <c:pt idx="1551">
                  <c:v>36210</c:v>
                </c:pt>
                <c:pt idx="1552">
                  <c:v>36217</c:v>
                </c:pt>
                <c:pt idx="1553">
                  <c:v>36224</c:v>
                </c:pt>
                <c:pt idx="1554">
                  <c:v>36231</c:v>
                </c:pt>
                <c:pt idx="1555">
                  <c:v>36238</c:v>
                </c:pt>
                <c:pt idx="1556">
                  <c:v>36245</c:v>
                </c:pt>
                <c:pt idx="1557">
                  <c:v>36252</c:v>
                </c:pt>
                <c:pt idx="1558">
                  <c:v>36259</c:v>
                </c:pt>
                <c:pt idx="1559">
                  <c:v>36266</c:v>
                </c:pt>
                <c:pt idx="1560">
                  <c:v>36273</c:v>
                </c:pt>
                <c:pt idx="1561">
                  <c:v>36280</c:v>
                </c:pt>
                <c:pt idx="1562">
                  <c:v>36287</c:v>
                </c:pt>
                <c:pt idx="1563">
                  <c:v>36294</c:v>
                </c:pt>
                <c:pt idx="1564">
                  <c:v>36301</c:v>
                </c:pt>
                <c:pt idx="1565">
                  <c:v>36308</c:v>
                </c:pt>
                <c:pt idx="1566">
                  <c:v>36315</c:v>
                </c:pt>
                <c:pt idx="1567">
                  <c:v>36322</c:v>
                </c:pt>
                <c:pt idx="1568">
                  <c:v>36329</c:v>
                </c:pt>
                <c:pt idx="1569">
                  <c:v>36336</c:v>
                </c:pt>
                <c:pt idx="1570">
                  <c:v>36343</c:v>
                </c:pt>
                <c:pt idx="1571">
                  <c:v>36350</c:v>
                </c:pt>
                <c:pt idx="1572">
                  <c:v>36357</c:v>
                </c:pt>
                <c:pt idx="1573">
                  <c:v>36364</c:v>
                </c:pt>
                <c:pt idx="1574">
                  <c:v>36371</c:v>
                </c:pt>
                <c:pt idx="1575">
                  <c:v>36378</c:v>
                </c:pt>
                <c:pt idx="1576">
                  <c:v>36385</c:v>
                </c:pt>
                <c:pt idx="1577">
                  <c:v>36392</c:v>
                </c:pt>
                <c:pt idx="1578">
                  <c:v>36399</c:v>
                </c:pt>
                <c:pt idx="1579">
                  <c:v>36406</c:v>
                </c:pt>
                <c:pt idx="1580">
                  <c:v>36413</c:v>
                </c:pt>
                <c:pt idx="1581">
                  <c:v>36420</c:v>
                </c:pt>
                <c:pt idx="1582">
                  <c:v>36427</c:v>
                </c:pt>
                <c:pt idx="1583">
                  <c:v>36434</c:v>
                </c:pt>
                <c:pt idx="1584">
                  <c:v>36441</c:v>
                </c:pt>
                <c:pt idx="1585">
                  <c:v>36448</c:v>
                </c:pt>
                <c:pt idx="1586">
                  <c:v>36455</c:v>
                </c:pt>
                <c:pt idx="1587">
                  <c:v>36462</c:v>
                </c:pt>
                <c:pt idx="1588">
                  <c:v>36469</c:v>
                </c:pt>
                <c:pt idx="1589">
                  <c:v>36476</c:v>
                </c:pt>
                <c:pt idx="1590">
                  <c:v>36483</c:v>
                </c:pt>
                <c:pt idx="1591">
                  <c:v>36490</c:v>
                </c:pt>
                <c:pt idx="1592">
                  <c:v>36497</c:v>
                </c:pt>
                <c:pt idx="1593">
                  <c:v>36504</c:v>
                </c:pt>
                <c:pt idx="1594">
                  <c:v>36511</c:v>
                </c:pt>
                <c:pt idx="1595">
                  <c:v>36518</c:v>
                </c:pt>
                <c:pt idx="1596">
                  <c:v>36525</c:v>
                </c:pt>
                <c:pt idx="1597">
                  <c:v>36532</c:v>
                </c:pt>
                <c:pt idx="1598">
                  <c:v>36539</c:v>
                </c:pt>
                <c:pt idx="1599">
                  <c:v>36546</c:v>
                </c:pt>
                <c:pt idx="1600">
                  <c:v>36553</c:v>
                </c:pt>
                <c:pt idx="1601">
                  <c:v>36560</c:v>
                </c:pt>
                <c:pt idx="1602">
                  <c:v>36567</c:v>
                </c:pt>
                <c:pt idx="1603">
                  <c:v>36574</c:v>
                </c:pt>
                <c:pt idx="1604">
                  <c:v>36581</c:v>
                </c:pt>
                <c:pt idx="1605">
                  <c:v>36588</c:v>
                </c:pt>
                <c:pt idx="1606">
                  <c:v>36595</c:v>
                </c:pt>
                <c:pt idx="1607">
                  <c:v>36602</c:v>
                </c:pt>
                <c:pt idx="1608">
                  <c:v>36609</c:v>
                </c:pt>
                <c:pt idx="1609">
                  <c:v>36616</c:v>
                </c:pt>
                <c:pt idx="1610">
                  <c:v>36623</c:v>
                </c:pt>
                <c:pt idx="1611">
                  <c:v>36630</c:v>
                </c:pt>
                <c:pt idx="1612">
                  <c:v>36637</c:v>
                </c:pt>
                <c:pt idx="1613">
                  <c:v>36644</c:v>
                </c:pt>
                <c:pt idx="1614">
                  <c:v>36651</c:v>
                </c:pt>
                <c:pt idx="1615">
                  <c:v>36658</c:v>
                </c:pt>
                <c:pt idx="1616">
                  <c:v>36665</c:v>
                </c:pt>
                <c:pt idx="1617">
                  <c:v>36672</c:v>
                </c:pt>
                <c:pt idx="1618">
                  <c:v>36679</c:v>
                </c:pt>
                <c:pt idx="1619">
                  <c:v>36686</c:v>
                </c:pt>
                <c:pt idx="1620">
                  <c:v>36693</c:v>
                </c:pt>
                <c:pt idx="1621">
                  <c:v>36700</c:v>
                </c:pt>
                <c:pt idx="1622">
                  <c:v>36707</c:v>
                </c:pt>
                <c:pt idx="1623">
                  <c:v>36714</c:v>
                </c:pt>
                <c:pt idx="1624">
                  <c:v>36721</c:v>
                </c:pt>
                <c:pt idx="1625">
                  <c:v>36728</c:v>
                </c:pt>
                <c:pt idx="1626">
                  <c:v>36735</c:v>
                </c:pt>
                <c:pt idx="1627">
                  <c:v>36742</c:v>
                </c:pt>
                <c:pt idx="1628">
                  <c:v>36749</c:v>
                </c:pt>
                <c:pt idx="1629">
                  <c:v>36756</c:v>
                </c:pt>
                <c:pt idx="1630">
                  <c:v>36763</c:v>
                </c:pt>
                <c:pt idx="1631">
                  <c:v>36770</c:v>
                </c:pt>
                <c:pt idx="1632">
                  <c:v>36777</c:v>
                </c:pt>
                <c:pt idx="1633">
                  <c:v>36784</c:v>
                </c:pt>
                <c:pt idx="1634">
                  <c:v>36791</c:v>
                </c:pt>
                <c:pt idx="1635">
                  <c:v>36798</c:v>
                </c:pt>
                <c:pt idx="1636">
                  <c:v>36805</c:v>
                </c:pt>
                <c:pt idx="1637">
                  <c:v>36812</c:v>
                </c:pt>
                <c:pt idx="1638">
                  <c:v>36819</c:v>
                </c:pt>
                <c:pt idx="1639">
                  <c:v>36826</c:v>
                </c:pt>
                <c:pt idx="1640">
                  <c:v>36833</c:v>
                </c:pt>
                <c:pt idx="1641">
                  <c:v>36840</c:v>
                </c:pt>
                <c:pt idx="1642">
                  <c:v>36847</c:v>
                </c:pt>
                <c:pt idx="1643">
                  <c:v>36854</c:v>
                </c:pt>
                <c:pt idx="1644">
                  <c:v>36861</c:v>
                </c:pt>
                <c:pt idx="1645">
                  <c:v>36868</c:v>
                </c:pt>
                <c:pt idx="1646">
                  <c:v>36875</c:v>
                </c:pt>
                <c:pt idx="1647">
                  <c:v>36882</c:v>
                </c:pt>
                <c:pt idx="1648">
                  <c:v>36889</c:v>
                </c:pt>
                <c:pt idx="1649">
                  <c:v>36896</c:v>
                </c:pt>
                <c:pt idx="1650">
                  <c:v>36903</c:v>
                </c:pt>
                <c:pt idx="1651">
                  <c:v>36910</c:v>
                </c:pt>
                <c:pt idx="1652">
                  <c:v>36917</c:v>
                </c:pt>
                <c:pt idx="1653">
                  <c:v>36924</c:v>
                </c:pt>
                <c:pt idx="1654">
                  <c:v>36931</c:v>
                </c:pt>
                <c:pt idx="1655">
                  <c:v>36938</c:v>
                </c:pt>
                <c:pt idx="1656">
                  <c:v>36945</c:v>
                </c:pt>
                <c:pt idx="1657">
                  <c:v>36952</c:v>
                </c:pt>
                <c:pt idx="1658">
                  <c:v>36959</c:v>
                </c:pt>
                <c:pt idx="1659">
                  <c:v>36966</c:v>
                </c:pt>
                <c:pt idx="1660">
                  <c:v>36973</c:v>
                </c:pt>
                <c:pt idx="1661">
                  <c:v>36980</c:v>
                </c:pt>
                <c:pt idx="1662">
                  <c:v>36987</c:v>
                </c:pt>
                <c:pt idx="1663">
                  <c:v>36994</c:v>
                </c:pt>
                <c:pt idx="1664">
                  <c:v>37001</c:v>
                </c:pt>
                <c:pt idx="1665">
                  <c:v>37008</c:v>
                </c:pt>
                <c:pt idx="1666">
                  <c:v>37015</c:v>
                </c:pt>
                <c:pt idx="1667">
                  <c:v>37022</c:v>
                </c:pt>
                <c:pt idx="1668">
                  <c:v>37029</c:v>
                </c:pt>
                <c:pt idx="1669">
                  <c:v>37036</c:v>
                </c:pt>
                <c:pt idx="1670">
                  <c:v>37043</c:v>
                </c:pt>
                <c:pt idx="1671">
                  <c:v>37050</c:v>
                </c:pt>
                <c:pt idx="1672">
                  <c:v>37057</c:v>
                </c:pt>
                <c:pt idx="1673">
                  <c:v>37064</c:v>
                </c:pt>
                <c:pt idx="1674">
                  <c:v>37071</c:v>
                </c:pt>
                <c:pt idx="1675">
                  <c:v>37078</c:v>
                </c:pt>
                <c:pt idx="1676">
                  <c:v>37085</c:v>
                </c:pt>
                <c:pt idx="1677">
                  <c:v>37092</c:v>
                </c:pt>
                <c:pt idx="1678">
                  <c:v>37099</c:v>
                </c:pt>
                <c:pt idx="1679">
                  <c:v>37106</c:v>
                </c:pt>
                <c:pt idx="1680">
                  <c:v>37113</c:v>
                </c:pt>
                <c:pt idx="1681">
                  <c:v>37120</c:v>
                </c:pt>
                <c:pt idx="1682">
                  <c:v>37127</c:v>
                </c:pt>
                <c:pt idx="1683">
                  <c:v>37134</c:v>
                </c:pt>
                <c:pt idx="1684">
                  <c:v>37141</c:v>
                </c:pt>
                <c:pt idx="1685">
                  <c:v>37148</c:v>
                </c:pt>
                <c:pt idx="1686">
                  <c:v>37155</c:v>
                </c:pt>
                <c:pt idx="1687">
                  <c:v>37162</c:v>
                </c:pt>
                <c:pt idx="1688">
                  <c:v>37169</c:v>
                </c:pt>
                <c:pt idx="1689">
                  <c:v>37176</c:v>
                </c:pt>
                <c:pt idx="1690">
                  <c:v>37183</c:v>
                </c:pt>
                <c:pt idx="1691">
                  <c:v>37190</c:v>
                </c:pt>
                <c:pt idx="1692">
                  <c:v>37197</c:v>
                </c:pt>
                <c:pt idx="1693">
                  <c:v>37204</c:v>
                </c:pt>
                <c:pt idx="1694">
                  <c:v>37211</c:v>
                </c:pt>
                <c:pt idx="1695">
                  <c:v>37218</c:v>
                </c:pt>
                <c:pt idx="1696">
                  <c:v>37225</c:v>
                </c:pt>
                <c:pt idx="1697">
                  <c:v>37232</c:v>
                </c:pt>
                <c:pt idx="1698">
                  <c:v>37239</c:v>
                </c:pt>
                <c:pt idx="1699">
                  <c:v>37246</c:v>
                </c:pt>
                <c:pt idx="1700">
                  <c:v>37253</c:v>
                </c:pt>
                <c:pt idx="1701">
                  <c:v>37260</c:v>
                </c:pt>
                <c:pt idx="1702">
                  <c:v>37267</c:v>
                </c:pt>
                <c:pt idx="1703">
                  <c:v>37274</c:v>
                </c:pt>
                <c:pt idx="1704">
                  <c:v>37281</c:v>
                </c:pt>
                <c:pt idx="1705">
                  <c:v>37288</c:v>
                </c:pt>
                <c:pt idx="1706">
                  <c:v>37295</c:v>
                </c:pt>
                <c:pt idx="1707">
                  <c:v>37302</c:v>
                </c:pt>
                <c:pt idx="1708">
                  <c:v>37309</c:v>
                </c:pt>
                <c:pt idx="1709">
                  <c:v>37316</c:v>
                </c:pt>
                <c:pt idx="1710">
                  <c:v>37323</c:v>
                </c:pt>
                <c:pt idx="1711">
                  <c:v>37330</c:v>
                </c:pt>
                <c:pt idx="1712">
                  <c:v>37337</c:v>
                </c:pt>
                <c:pt idx="1713">
                  <c:v>37344</c:v>
                </c:pt>
                <c:pt idx="1714">
                  <c:v>37351</c:v>
                </c:pt>
                <c:pt idx="1715">
                  <c:v>37358</c:v>
                </c:pt>
                <c:pt idx="1716">
                  <c:v>37365</c:v>
                </c:pt>
                <c:pt idx="1717">
                  <c:v>37372</c:v>
                </c:pt>
                <c:pt idx="1718">
                  <c:v>37379</c:v>
                </c:pt>
                <c:pt idx="1719">
                  <c:v>37386</c:v>
                </c:pt>
                <c:pt idx="1720">
                  <c:v>37393</c:v>
                </c:pt>
                <c:pt idx="1721">
                  <c:v>37400</c:v>
                </c:pt>
                <c:pt idx="1722">
                  <c:v>37407</c:v>
                </c:pt>
                <c:pt idx="1723">
                  <c:v>37414</c:v>
                </c:pt>
                <c:pt idx="1724">
                  <c:v>37421</c:v>
                </c:pt>
                <c:pt idx="1725">
                  <c:v>37428</c:v>
                </c:pt>
                <c:pt idx="1726">
                  <c:v>37435</c:v>
                </c:pt>
                <c:pt idx="1727">
                  <c:v>37442</c:v>
                </c:pt>
                <c:pt idx="1728">
                  <c:v>37449</c:v>
                </c:pt>
                <c:pt idx="1729">
                  <c:v>37456</c:v>
                </c:pt>
                <c:pt idx="1730">
                  <c:v>37463</c:v>
                </c:pt>
                <c:pt idx="1731">
                  <c:v>37470</c:v>
                </c:pt>
                <c:pt idx="1732">
                  <c:v>37477</c:v>
                </c:pt>
                <c:pt idx="1733">
                  <c:v>37484</c:v>
                </c:pt>
                <c:pt idx="1734">
                  <c:v>37491</c:v>
                </c:pt>
                <c:pt idx="1735">
                  <c:v>37498</c:v>
                </c:pt>
                <c:pt idx="1736">
                  <c:v>37505</c:v>
                </c:pt>
                <c:pt idx="1737">
                  <c:v>37512</c:v>
                </c:pt>
                <c:pt idx="1738">
                  <c:v>37519</c:v>
                </c:pt>
                <c:pt idx="1739">
                  <c:v>37526</c:v>
                </c:pt>
                <c:pt idx="1740">
                  <c:v>37533</c:v>
                </c:pt>
                <c:pt idx="1741">
                  <c:v>37540</c:v>
                </c:pt>
                <c:pt idx="1742">
                  <c:v>37547</c:v>
                </c:pt>
                <c:pt idx="1743">
                  <c:v>37554</c:v>
                </c:pt>
                <c:pt idx="1744">
                  <c:v>37561</c:v>
                </c:pt>
                <c:pt idx="1745">
                  <c:v>37568</c:v>
                </c:pt>
                <c:pt idx="1746">
                  <c:v>37575</c:v>
                </c:pt>
                <c:pt idx="1747">
                  <c:v>37582</c:v>
                </c:pt>
                <c:pt idx="1748">
                  <c:v>37589</c:v>
                </c:pt>
                <c:pt idx="1749">
                  <c:v>37596</c:v>
                </c:pt>
                <c:pt idx="1750">
                  <c:v>37603</c:v>
                </c:pt>
                <c:pt idx="1751">
                  <c:v>37610</c:v>
                </c:pt>
                <c:pt idx="1752">
                  <c:v>37617</c:v>
                </c:pt>
                <c:pt idx="1753">
                  <c:v>37624</c:v>
                </c:pt>
                <c:pt idx="1754">
                  <c:v>37631</c:v>
                </c:pt>
                <c:pt idx="1755">
                  <c:v>37638</c:v>
                </c:pt>
                <c:pt idx="1756">
                  <c:v>37645</c:v>
                </c:pt>
                <c:pt idx="1757">
                  <c:v>37652</c:v>
                </c:pt>
                <c:pt idx="1758">
                  <c:v>37659</c:v>
                </c:pt>
                <c:pt idx="1759">
                  <c:v>37666</c:v>
                </c:pt>
                <c:pt idx="1760">
                  <c:v>37673</c:v>
                </c:pt>
                <c:pt idx="1761">
                  <c:v>37680</c:v>
                </c:pt>
                <c:pt idx="1762">
                  <c:v>37687</c:v>
                </c:pt>
                <c:pt idx="1763">
                  <c:v>37694</c:v>
                </c:pt>
                <c:pt idx="1764">
                  <c:v>37701</c:v>
                </c:pt>
                <c:pt idx="1765">
                  <c:v>37708</c:v>
                </c:pt>
                <c:pt idx="1766">
                  <c:v>37715</c:v>
                </c:pt>
                <c:pt idx="1767">
                  <c:v>37722</c:v>
                </c:pt>
                <c:pt idx="1768">
                  <c:v>37729</c:v>
                </c:pt>
                <c:pt idx="1769">
                  <c:v>37736</c:v>
                </c:pt>
                <c:pt idx="1770">
                  <c:v>37743</c:v>
                </c:pt>
                <c:pt idx="1771">
                  <c:v>37750</c:v>
                </c:pt>
                <c:pt idx="1772">
                  <c:v>37757</c:v>
                </c:pt>
                <c:pt idx="1773">
                  <c:v>37764</c:v>
                </c:pt>
                <c:pt idx="1774">
                  <c:v>37771</c:v>
                </c:pt>
                <c:pt idx="1775">
                  <c:v>37778</c:v>
                </c:pt>
                <c:pt idx="1776">
                  <c:v>37785</c:v>
                </c:pt>
                <c:pt idx="1777">
                  <c:v>37792</c:v>
                </c:pt>
                <c:pt idx="1778">
                  <c:v>37799</c:v>
                </c:pt>
                <c:pt idx="1779">
                  <c:v>37806</c:v>
                </c:pt>
                <c:pt idx="1780">
                  <c:v>37813</c:v>
                </c:pt>
                <c:pt idx="1781">
                  <c:v>37820</c:v>
                </c:pt>
                <c:pt idx="1782">
                  <c:v>37827</c:v>
                </c:pt>
                <c:pt idx="1783">
                  <c:v>37834</c:v>
                </c:pt>
                <c:pt idx="1784">
                  <c:v>37841</c:v>
                </c:pt>
                <c:pt idx="1785">
                  <c:v>37848</c:v>
                </c:pt>
                <c:pt idx="1786">
                  <c:v>37855</c:v>
                </c:pt>
                <c:pt idx="1787">
                  <c:v>37862</c:v>
                </c:pt>
                <c:pt idx="1788">
                  <c:v>37869</c:v>
                </c:pt>
                <c:pt idx="1789">
                  <c:v>37876</c:v>
                </c:pt>
                <c:pt idx="1790">
                  <c:v>37883</c:v>
                </c:pt>
                <c:pt idx="1791">
                  <c:v>37890</c:v>
                </c:pt>
                <c:pt idx="1792">
                  <c:v>37897</c:v>
                </c:pt>
                <c:pt idx="1793">
                  <c:v>37904</c:v>
                </c:pt>
                <c:pt idx="1794">
                  <c:v>37911</c:v>
                </c:pt>
                <c:pt idx="1795">
                  <c:v>37918</c:v>
                </c:pt>
                <c:pt idx="1796">
                  <c:v>37925</c:v>
                </c:pt>
                <c:pt idx="1797">
                  <c:v>37932</c:v>
                </c:pt>
                <c:pt idx="1798">
                  <c:v>37939</c:v>
                </c:pt>
                <c:pt idx="1799">
                  <c:v>37946</c:v>
                </c:pt>
                <c:pt idx="1800">
                  <c:v>37953</c:v>
                </c:pt>
                <c:pt idx="1801">
                  <c:v>37960</c:v>
                </c:pt>
                <c:pt idx="1802">
                  <c:v>37967</c:v>
                </c:pt>
                <c:pt idx="1803">
                  <c:v>37974</c:v>
                </c:pt>
                <c:pt idx="1804">
                  <c:v>37981</c:v>
                </c:pt>
                <c:pt idx="1805">
                  <c:v>37988</c:v>
                </c:pt>
                <c:pt idx="1806">
                  <c:v>37995</c:v>
                </c:pt>
                <c:pt idx="1807">
                  <c:v>38002</c:v>
                </c:pt>
                <c:pt idx="1808">
                  <c:v>38009</c:v>
                </c:pt>
                <c:pt idx="1809">
                  <c:v>38016</c:v>
                </c:pt>
                <c:pt idx="1810">
                  <c:v>38023</c:v>
                </c:pt>
                <c:pt idx="1811">
                  <c:v>38030</c:v>
                </c:pt>
                <c:pt idx="1812">
                  <c:v>38037</c:v>
                </c:pt>
                <c:pt idx="1813">
                  <c:v>38044</c:v>
                </c:pt>
                <c:pt idx="1814">
                  <c:v>38051</c:v>
                </c:pt>
                <c:pt idx="1815">
                  <c:v>38058</c:v>
                </c:pt>
                <c:pt idx="1816">
                  <c:v>38065</c:v>
                </c:pt>
                <c:pt idx="1817">
                  <c:v>38072</c:v>
                </c:pt>
                <c:pt idx="1818">
                  <c:v>38079</c:v>
                </c:pt>
                <c:pt idx="1819">
                  <c:v>38086</c:v>
                </c:pt>
                <c:pt idx="1820">
                  <c:v>38093</c:v>
                </c:pt>
                <c:pt idx="1821">
                  <c:v>38100</c:v>
                </c:pt>
                <c:pt idx="1822">
                  <c:v>38107</c:v>
                </c:pt>
                <c:pt idx="1823">
                  <c:v>38114</c:v>
                </c:pt>
                <c:pt idx="1824">
                  <c:v>38121</c:v>
                </c:pt>
                <c:pt idx="1825">
                  <c:v>38128</c:v>
                </c:pt>
                <c:pt idx="1826">
                  <c:v>38135</c:v>
                </c:pt>
                <c:pt idx="1827">
                  <c:v>38142</c:v>
                </c:pt>
                <c:pt idx="1828">
                  <c:v>38149</c:v>
                </c:pt>
                <c:pt idx="1829">
                  <c:v>38156</c:v>
                </c:pt>
                <c:pt idx="1830">
                  <c:v>38163</c:v>
                </c:pt>
                <c:pt idx="1831">
                  <c:v>38170</c:v>
                </c:pt>
                <c:pt idx="1832">
                  <c:v>38177</c:v>
                </c:pt>
                <c:pt idx="1833">
                  <c:v>38184</c:v>
                </c:pt>
                <c:pt idx="1834">
                  <c:v>38191</c:v>
                </c:pt>
                <c:pt idx="1835">
                  <c:v>38198</c:v>
                </c:pt>
                <c:pt idx="1836">
                  <c:v>38205</c:v>
                </c:pt>
                <c:pt idx="1837">
                  <c:v>38212</c:v>
                </c:pt>
                <c:pt idx="1838">
                  <c:v>38219</c:v>
                </c:pt>
                <c:pt idx="1839">
                  <c:v>38226</c:v>
                </c:pt>
                <c:pt idx="1840">
                  <c:v>38233</c:v>
                </c:pt>
                <c:pt idx="1841">
                  <c:v>38240</c:v>
                </c:pt>
                <c:pt idx="1842">
                  <c:v>38247</c:v>
                </c:pt>
                <c:pt idx="1843">
                  <c:v>38254</c:v>
                </c:pt>
                <c:pt idx="1844">
                  <c:v>38261</c:v>
                </c:pt>
                <c:pt idx="1845">
                  <c:v>38268</c:v>
                </c:pt>
                <c:pt idx="1846">
                  <c:v>38275</c:v>
                </c:pt>
                <c:pt idx="1847">
                  <c:v>38282</c:v>
                </c:pt>
                <c:pt idx="1848">
                  <c:v>38289</c:v>
                </c:pt>
                <c:pt idx="1849">
                  <c:v>38296</c:v>
                </c:pt>
                <c:pt idx="1850">
                  <c:v>38303</c:v>
                </c:pt>
                <c:pt idx="1851">
                  <c:v>38310</c:v>
                </c:pt>
                <c:pt idx="1852">
                  <c:v>38317</c:v>
                </c:pt>
                <c:pt idx="1853">
                  <c:v>38324</c:v>
                </c:pt>
                <c:pt idx="1854">
                  <c:v>38331</c:v>
                </c:pt>
                <c:pt idx="1855">
                  <c:v>38338</c:v>
                </c:pt>
                <c:pt idx="1856">
                  <c:v>38345</c:v>
                </c:pt>
                <c:pt idx="1857">
                  <c:v>38352</c:v>
                </c:pt>
                <c:pt idx="1858">
                  <c:v>38359</c:v>
                </c:pt>
                <c:pt idx="1859">
                  <c:v>38366</c:v>
                </c:pt>
                <c:pt idx="1860">
                  <c:v>38373</c:v>
                </c:pt>
                <c:pt idx="1861">
                  <c:v>38380</c:v>
                </c:pt>
                <c:pt idx="1862">
                  <c:v>38387</c:v>
                </c:pt>
                <c:pt idx="1863">
                  <c:v>38394</c:v>
                </c:pt>
                <c:pt idx="1864">
                  <c:v>38401</c:v>
                </c:pt>
                <c:pt idx="1865">
                  <c:v>38408</c:v>
                </c:pt>
                <c:pt idx="1866">
                  <c:v>38415</c:v>
                </c:pt>
                <c:pt idx="1867">
                  <c:v>38422</c:v>
                </c:pt>
                <c:pt idx="1868">
                  <c:v>38429</c:v>
                </c:pt>
                <c:pt idx="1869">
                  <c:v>38436</c:v>
                </c:pt>
                <c:pt idx="1870">
                  <c:v>38443</c:v>
                </c:pt>
                <c:pt idx="1871">
                  <c:v>38450</c:v>
                </c:pt>
                <c:pt idx="1872">
                  <c:v>38457</c:v>
                </c:pt>
                <c:pt idx="1873">
                  <c:v>38464</c:v>
                </c:pt>
                <c:pt idx="1874">
                  <c:v>38471</c:v>
                </c:pt>
                <c:pt idx="1875">
                  <c:v>38478</c:v>
                </c:pt>
                <c:pt idx="1876">
                  <c:v>38485</c:v>
                </c:pt>
                <c:pt idx="1877">
                  <c:v>38492</c:v>
                </c:pt>
                <c:pt idx="1878">
                  <c:v>38499</c:v>
                </c:pt>
                <c:pt idx="1879">
                  <c:v>38506</c:v>
                </c:pt>
                <c:pt idx="1880">
                  <c:v>38513</c:v>
                </c:pt>
                <c:pt idx="1881">
                  <c:v>38520</c:v>
                </c:pt>
                <c:pt idx="1882">
                  <c:v>38527</c:v>
                </c:pt>
                <c:pt idx="1883">
                  <c:v>38534</c:v>
                </c:pt>
                <c:pt idx="1884">
                  <c:v>38541</c:v>
                </c:pt>
                <c:pt idx="1885">
                  <c:v>38548</c:v>
                </c:pt>
                <c:pt idx="1886">
                  <c:v>38555</c:v>
                </c:pt>
                <c:pt idx="1887">
                  <c:v>38562</c:v>
                </c:pt>
                <c:pt idx="1888">
                  <c:v>38569</c:v>
                </c:pt>
                <c:pt idx="1889">
                  <c:v>38576</c:v>
                </c:pt>
                <c:pt idx="1890">
                  <c:v>38583</c:v>
                </c:pt>
                <c:pt idx="1891">
                  <c:v>38590</c:v>
                </c:pt>
                <c:pt idx="1892">
                  <c:v>38597</c:v>
                </c:pt>
                <c:pt idx="1893">
                  <c:v>38604</c:v>
                </c:pt>
                <c:pt idx="1894">
                  <c:v>38611</c:v>
                </c:pt>
                <c:pt idx="1895">
                  <c:v>38618</c:v>
                </c:pt>
                <c:pt idx="1896">
                  <c:v>38625</c:v>
                </c:pt>
                <c:pt idx="1897">
                  <c:v>38632</c:v>
                </c:pt>
                <c:pt idx="1898">
                  <c:v>38639</c:v>
                </c:pt>
                <c:pt idx="1899">
                  <c:v>38646</c:v>
                </c:pt>
                <c:pt idx="1900">
                  <c:v>38653</c:v>
                </c:pt>
                <c:pt idx="1901">
                  <c:v>38660</c:v>
                </c:pt>
                <c:pt idx="1902">
                  <c:v>38667</c:v>
                </c:pt>
                <c:pt idx="1903">
                  <c:v>38674</c:v>
                </c:pt>
                <c:pt idx="1904">
                  <c:v>38681</c:v>
                </c:pt>
                <c:pt idx="1905">
                  <c:v>38688</c:v>
                </c:pt>
                <c:pt idx="1906">
                  <c:v>38695</c:v>
                </c:pt>
                <c:pt idx="1907">
                  <c:v>38702</c:v>
                </c:pt>
                <c:pt idx="1908">
                  <c:v>38709</c:v>
                </c:pt>
                <c:pt idx="1909">
                  <c:v>38716</c:v>
                </c:pt>
                <c:pt idx="1910">
                  <c:v>38723</c:v>
                </c:pt>
                <c:pt idx="1911">
                  <c:v>38730</c:v>
                </c:pt>
                <c:pt idx="1912">
                  <c:v>38737</c:v>
                </c:pt>
                <c:pt idx="1913">
                  <c:v>38744</c:v>
                </c:pt>
                <c:pt idx="1914">
                  <c:v>38751</c:v>
                </c:pt>
                <c:pt idx="1915">
                  <c:v>38758</c:v>
                </c:pt>
                <c:pt idx="1916">
                  <c:v>38765</c:v>
                </c:pt>
                <c:pt idx="1917">
                  <c:v>38772</c:v>
                </c:pt>
                <c:pt idx="1918">
                  <c:v>38779</c:v>
                </c:pt>
                <c:pt idx="1919">
                  <c:v>38786</c:v>
                </c:pt>
                <c:pt idx="1920">
                  <c:v>38793</c:v>
                </c:pt>
                <c:pt idx="1921">
                  <c:v>38800</c:v>
                </c:pt>
                <c:pt idx="1922">
                  <c:v>38807</c:v>
                </c:pt>
                <c:pt idx="1923">
                  <c:v>38814</c:v>
                </c:pt>
                <c:pt idx="1924">
                  <c:v>38821</c:v>
                </c:pt>
                <c:pt idx="1925">
                  <c:v>38828</c:v>
                </c:pt>
                <c:pt idx="1926">
                  <c:v>38835</c:v>
                </c:pt>
                <c:pt idx="1927">
                  <c:v>38842</c:v>
                </c:pt>
                <c:pt idx="1928">
                  <c:v>38849</c:v>
                </c:pt>
                <c:pt idx="1929">
                  <c:v>38856</c:v>
                </c:pt>
                <c:pt idx="1930">
                  <c:v>38863</c:v>
                </c:pt>
                <c:pt idx="1931">
                  <c:v>38870</c:v>
                </c:pt>
                <c:pt idx="1932">
                  <c:v>38877</c:v>
                </c:pt>
                <c:pt idx="1933">
                  <c:v>38884</c:v>
                </c:pt>
                <c:pt idx="1934">
                  <c:v>38891</c:v>
                </c:pt>
                <c:pt idx="1935">
                  <c:v>38898</c:v>
                </c:pt>
                <c:pt idx="1936">
                  <c:v>38905</c:v>
                </c:pt>
                <c:pt idx="1937">
                  <c:v>38912</c:v>
                </c:pt>
                <c:pt idx="1938">
                  <c:v>38919</c:v>
                </c:pt>
                <c:pt idx="1939">
                  <c:v>38926</c:v>
                </c:pt>
                <c:pt idx="1940">
                  <c:v>38933</c:v>
                </c:pt>
                <c:pt idx="1941">
                  <c:v>38940</c:v>
                </c:pt>
                <c:pt idx="1942">
                  <c:v>38947</c:v>
                </c:pt>
                <c:pt idx="1943">
                  <c:v>38954</c:v>
                </c:pt>
                <c:pt idx="1944">
                  <c:v>38961</c:v>
                </c:pt>
                <c:pt idx="1945">
                  <c:v>38968</c:v>
                </c:pt>
                <c:pt idx="1946">
                  <c:v>38975</c:v>
                </c:pt>
                <c:pt idx="1947">
                  <c:v>38982</c:v>
                </c:pt>
                <c:pt idx="1948">
                  <c:v>38989</c:v>
                </c:pt>
                <c:pt idx="1949">
                  <c:v>38996</c:v>
                </c:pt>
                <c:pt idx="1950">
                  <c:v>39003</c:v>
                </c:pt>
                <c:pt idx="1951">
                  <c:v>39010</c:v>
                </c:pt>
                <c:pt idx="1952">
                  <c:v>39017</c:v>
                </c:pt>
                <c:pt idx="1953">
                  <c:v>39024</c:v>
                </c:pt>
                <c:pt idx="1954">
                  <c:v>39031</c:v>
                </c:pt>
                <c:pt idx="1955">
                  <c:v>39038</c:v>
                </c:pt>
                <c:pt idx="1956">
                  <c:v>39045</c:v>
                </c:pt>
                <c:pt idx="1957">
                  <c:v>39052</c:v>
                </c:pt>
                <c:pt idx="1958">
                  <c:v>39059</c:v>
                </c:pt>
                <c:pt idx="1959">
                  <c:v>39066</c:v>
                </c:pt>
                <c:pt idx="1960">
                  <c:v>39073</c:v>
                </c:pt>
                <c:pt idx="1961">
                  <c:v>39080</c:v>
                </c:pt>
                <c:pt idx="1962">
                  <c:v>39087</c:v>
                </c:pt>
                <c:pt idx="1963">
                  <c:v>39094</c:v>
                </c:pt>
                <c:pt idx="1964">
                  <c:v>39101</c:v>
                </c:pt>
                <c:pt idx="1965">
                  <c:v>39108</c:v>
                </c:pt>
                <c:pt idx="1966">
                  <c:v>39115</c:v>
                </c:pt>
                <c:pt idx="1967">
                  <c:v>39122</c:v>
                </c:pt>
                <c:pt idx="1968">
                  <c:v>39129</c:v>
                </c:pt>
                <c:pt idx="1969">
                  <c:v>39136</c:v>
                </c:pt>
                <c:pt idx="1970">
                  <c:v>39143</c:v>
                </c:pt>
                <c:pt idx="1971">
                  <c:v>39150</c:v>
                </c:pt>
                <c:pt idx="1972">
                  <c:v>39157</c:v>
                </c:pt>
                <c:pt idx="1973">
                  <c:v>39164</c:v>
                </c:pt>
                <c:pt idx="1974">
                  <c:v>39171</c:v>
                </c:pt>
                <c:pt idx="1975">
                  <c:v>39178</c:v>
                </c:pt>
                <c:pt idx="1976">
                  <c:v>39185</c:v>
                </c:pt>
                <c:pt idx="1977">
                  <c:v>39192</c:v>
                </c:pt>
                <c:pt idx="1978">
                  <c:v>39199</c:v>
                </c:pt>
                <c:pt idx="1979">
                  <c:v>39206</c:v>
                </c:pt>
                <c:pt idx="1980">
                  <c:v>39213</c:v>
                </c:pt>
                <c:pt idx="1981">
                  <c:v>39220</c:v>
                </c:pt>
                <c:pt idx="1982">
                  <c:v>39227</c:v>
                </c:pt>
                <c:pt idx="1983">
                  <c:v>39234</c:v>
                </c:pt>
                <c:pt idx="1984">
                  <c:v>39241</c:v>
                </c:pt>
                <c:pt idx="1985">
                  <c:v>39248</c:v>
                </c:pt>
                <c:pt idx="1986">
                  <c:v>39255</c:v>
                </c:pt>
                <c:pt idx="1987">
                  <c:v>39262</c:v>
                </c:pt>
                <c:pt idx="1988">
                  <c:v>39269</c:v>
                </c:pt>
                <c:pt idx="1989">
                  <c:v>39276</c:v>
                </c:pt>
                <c:pt idx="1990">
                  <c:v>39283</c:v>
                </c:pt>
                <c:pt idx="1991">
                  <c:v>39290</c:v>
                </c:pt>
                <c:pt idx="1992">
                  <c:v>39297</c:v>
                </c:pt>
                <c:pt idx="1993">
                  <c:v>39304</c:v>
                </c:pt>
                <c:pt idx="1994">
                  <c:v>39311</c:v>
                </c:pt>
                <c:pt idx="1995">
                  <c:v>39318</c:v>
                </c:pt>
                <c:pt idx="1996">
                  <c:v>39325</c:v>
                </c:pt>
                <c:pt idx="1997">
                  <c:v>39332</c:v>
                </c:pt>
                <c:pt idx="1998">
                  <c:v>39339</c:v>
                </c:pt>
                <c:pt idx="1999">
                  <c:v>39346</c:v>
                </c:pt>
                <c:pt idx="2000">
                  <c:v>39353</c:v>
                </c:pt>
                <c:pt idx="2001">
                  <c:v>39360</c:v>
                </c:pt>
                <c:pt idx="2002">
                  <c:v>39367</c:v>
                </c:pt>
                <c:pt idx="2003">
                  <c:v>39374</c:v>
                </c:pt>
                <c:pt idx="2004">
                  <c:v>39381</c:v>
                </c:pt>
                <c:pt idx="2005">
                  <c:v>39388</c:v>
                </c:pt>
                <c:pt idx="2006">
                  <c:v>39395</c:v>
                </c:pt>
                <c:pt idx="2007">
                  <c:v>39402</c:v>
                </c:pt>
                <c:pt idx="2008">
                  <c:v>39409</c:v>
                </c:pt>
                <c:pt idx="2009">
                  <c:v>39416</c:v>
                </c:pt>
                <c:pt idx="2010">
                  <c:v>39423</c:v>
                </c:pt>
                <c:pt idx="2011">
                  <c:v>39430</c:v>
                </c:pt>
                <c:pt idx="2012">
                  <c:v>39437</c:v>
                </c:pt>
                <c:pt idx="2013">
                  <c:v>39444</c:v>
                </c:pt>
                <c:pt idx="2014">
                  <c:v>39451</c:v>
                </c:pt>
                <c:pt idx="2015">
                  <c:v>39458</c:v>
                </c:pt>
                <c:pt idx="2016">
                  <c:v>39465</c:v>
                </c:pt>
                <c:pt idx="2017">
                  <c:v>39472</c:v>
                </c:pt>
                <c:pt idx="2018">
                  <c:v>39479</c:v>
                </c:pt>
                <c:pt idx="2019">
                  <c:v>39486</c:v>
                </c:pt>
                <c:pt idx="2020">
                  <c:v>39493</c:v>
                </c:pt>
                <c:pt idx="2021">
                  <c:v>39500</c:v>
                </c:pt>
                <c:pt idx="2022">
                  <c:v>39507</c:v>
                </c:pt>
                <c:pt idx="2023">
                  <c:v>39514</c:v>
                </c:pt>
                <c:pt idx="2024">
                  <c:v>39521</c:v>
                </c:pt>
                <c:pt idx="2025">
                  <c:v>39528</c:v>
                </c:pt>
                <c:pt idx="2026">
                  <c:v>39535</c:v>
                </c:pt>
                <c:pt idx="2027">
                  <c:v>39542</c:v>
                </c:pt>
                <c:pt idx="2028">
                  <c:v>39549</c:v>
                </c:pt>
                <c:pt idx="2029">
                  <c:v>39556</c:v>
                </c:pt>
                <c:pt idx="2030">
                  <c:v>39563</c:v>
                </c:pt>
                <c:pt idx="2031">
                  <c:v>39570</c:v>
                </c:pt>
                <c:pt idx="2032">
                  <c:v>39577</c:v>
                </c:pt>
                <c:pt idx="2033">
                  <c:v>39584</c:v>
                </c:pt>
                <c:pt idx="2034">
                  <c:v>39591</c:v>
                </c:pt>
                <c:pt idx="2035">
                  <c:v>39598</c:v>
                </c:pt>
                <c:pt idx="2036">
                  <c:v>39605</c:v>
                </c:pt>
                <c:pt idx="2037">
                  <c:v>39612</c:v>
                </c:pt>
                <c:pt idx="2038">
                  <c:v>39619</c:v>
                </c:pt>
                <c:pt idx="2039">
                  <c:v>39626</c:v>
                </c:pt>
                <c:pt idx="2040">
                  <c:v>39633</c:v>
                </c:pt>
                <c:pt idx="2041">
                  <c:v>39640</c:v>
                </c:pt>
                <c:pt idx="2042">
                  <c:v>39647</c:v>
                </c:pt>
                <c:pt idx="2043">
                  <c:v>39654</c:v>
                </c:pt>
                <c:pt idx="2044">
                  <c:v>39661</c:v>
                </c:pt>
                <c:pt idx="2045">
                  <c:v>39668</c:v>
                </c:pt>
                <c:pt idx="2046">
                  <c:v>39675</c:v>
                </c:pt>
                <c:pt idx="2047">
                  <c:v>39682</c:v>
                </c:pt>
                <c:pt idx="2048">
                  <c:v>39689</c:v>
                </c:pt>
                <c:pt idx="2049">
                  <c:v>39696</c:v>
                </c:pt>
                <c:pt idx="2050">
                  <c:v>39703</c:v>
                </c:pt>
                <c:pt idx="2051">
                  <c:v>39710</c:v>
                </c:pt>
                <c:pt idx="2052">
                  <c:v>39717</c:v>
                </c:pt>
                <c:pt idx="2053">
                  <c:v>39724</c:v>
                </c:pt>
                <c:pt idx="2054">
                  <c:v>39731</c:v>
                </c:pt>
                <c:pt idx="2055">
                  <c:v>39738</c:v>
                </c:pt>
                <c:pt idx="2056">
                  <c:v>39745</c:v>
                </c:pt>
                <c:pt idx="2057">
                  <c:v>39752</c:v>
                </c:pt>
                <c:pt idx="2058">
                  <c:v>39759</c:v>
                </c:pt>
                <c:pt idx="2059">
                  <c:v>39766</c:v>
                </c:pt>
                <c:pt idx="2060">
                  <c:v>39773</c:v>
                </c:pt>
                <c:pt idx="2061">
                  <c:v>39780</c:v>
                </c:pt>
                <c:pt idx="2062">
                  <c:v>39787</c:v>
                </c:pt>
                <c:pt idx="2063">
                  <c:v>39794</c:v>
                </c:pt>
                <c:pt idx="2064">
                  <c:v>39801</c:v>
                </c:pt>
                <c:pt idx="2065">
                  <c:v>39808</c:v>
                </c:pt>
                <c:pt idx="2066">
                  <c:v>39815</c:v>
                </c:pt>
                <c:pt idx="2067">
                  <c:v>39822</c:v>
                </c:pt>
                <c:pt idx="2068">
                  <c:v>39829</c:v>
                </c:pt>
                <c:pt idx="2069">
                  <c:v>39836</c:v>
                </c:pt>
                <c:pt idx="2070">
                  <c:v>39843</c:v>
                </c:pt>
                <c:pt idx="2071">
                  <c:v>39850</c:v>
                </c:pt>
                <c:pt idx="2072">
                  <c:v>39857</c:v>
                </c:pt>
                <c:pt idx="2073">
                  <c:v>39864</c:v>
                </c:pt>
                <c:pt idx="2074">
                  <c:v>39871</c:v>
                </c:pt>
                <c:pt idx="2075">
                  <c:v>39878</c:v>
                </c:pt>
                <c:pt idx="2076">
                  <c:v>39885</c:v>
                </c:pt>
                <c:pt idx="2077">
                  <c:v>39892</c:v>
                </c:pt>
                <c:pt idx="2078">
                  <c:v>39899</c:v>
                </c:pt>
                <c:pt idx="2079">
                  <c:v>39906</c:v>
                </c:pt>
                <c:pt idx="2080">
                  <c:v>39913</c:v>
                </c:pt>
                <c:pt idx="2081">
                  <c:v>39920</c:v>
                </c:pt>
                <c:pt idx="2082">
                  <c:v>39927</c:v>
                </c:pt>
                <c:pt idx="2083">
                  <c:v>39934</c:v>
                </c:pt>
                <c:pt idx="2084">
                  <c:v>39941</c:v>
                </c:pt>
                <c:pt idx="2085">
                  <c:v>39948</c:v>
                </c:pt>
                <c:pt idx="2086">
                  <c:v>39955</c:v>
                </c:pt>
                <c:pt idx="2087">
                  <c:v>39962</c:v>
                </c:pt>
                <c:pt idx="2088">
                  <c:v>39969</c:v>
                </c:pt>
                <c:pt idx="2089">
                  <c:v>39976</c:v>
                </c:pt>
                <c:pt idx="2090">
                  <c:v>39983</c:v>
                </c:pt>
                <c:pt idx="2091">
                  <c:v>39990</c:v>
                </c:pt>
                <c:pt idx="2092">
                  <c:v>39997</c:v>
                </c:pt>
                <c:pt idx="2093">
                  <c:v>40004</c:v>
                </c:pt>
                <c:pt idx="2094">
                  <c:v>40011</c:v>
                </c:pt>
                <c:pt idx="2095">
                  <c:v>40018</c:v>
                </c:pt>
                <c:pt idx="2096">
                  <c:v>40025</c:v>
                </c:pt>
                <c:pt idx="2097">
                  <c:v>40032</c:v>
                </c:pt>
                <c:pt idx="2098">
                  <c:v>40039</c:v>
                </c:pt>
                <c:pt idx="2099">
                  <c:v>40046</c:v>
                </c:pt>
                <c:pt idx="2100">
                  <c:v>40053</c:v>
                </c:pt>
                <c:pt idx="2101">
                  <c:v>40060</c:v>
                </c:pt>
                <c:pt idx="2102">
                  <c:v>40067</c:v>
                </c:pt>
                <c:pt idx="2103">
                  <c:v>40074</c:v>
                </c:pt>
                <c:pt idx="2104">
                  <c:v>40081</c:v>
                </c:pt>
                <c:pt idx="2105">
                  <c:v>40088</c:v>
                </c:pt>
                <c:pt idx="2106">
                  <c:v>40095</c:v>
                </c:pt>
                <c:pt idx="2107">
                  <c:v>40102</c:v>
                </c:pt>
                <c:pt idx="2108">
                  <c:v>40109</c:v>
                </c:pt>
                <c:pt idx="2109">
                  <c:v>40116</c:v>
                </c:pt>
                <c:pt idx="2110">
                  <c:v>40123</c:v>
                </c:pt>
                <c:pt idx="2111">
                  <c:v>40130</c:v>
                </c:pt>
                <c:pt idx="2112">
                  <c:v>40137</c:v>
                </c:pt>
                <c:pt idx="2113">
                  <c:v>40144</c:v>
                </c:pt>
                <c:pt idx="2114">
                  <c:v>40151</c:v>
                </c:pt>
                <c:pt idx="2115">
                  <c:v>40158</c:v>
                </c:pt>
                <c:pt idx="2116">
                  <c:v>40165</c:v>
                </c:pt>
                <c:pt idx="2117">
                  <c:v>40172</c:v>
                </c:pt>
                <c:pt idx="2118">
                  <c:v>40179</c:v>
                </c:pt>
                <c:pt idx="2119">
                  <c:v>40186</c:v>
                </c:pt>
                <c:pt idx="2120">
                  <c:v>40193</c:v>
                </c:pt>
                <c:pt idx="2121">
                  <c:v>40200</c:v>
                </c:pt>
                <c:pt idx="2122">
                  <c:v>40207</c:v>
                </c:pt>
                <c:pt idx="2123">
                  <c:v>40214</c:v>
                </c:pt>
                <c:pt idx="2124">
                  <c:v>40221</c:v>
                </c:pt>
                <c:pt idx="2125">
                  <c:v>40228</c:v>
                </c:pt>
                <c:pt idx="2126">
                  <c:v>40235</c:v>
                </c:pt>
                <c:pt idx="2127">
                  <c:v>40242</c:v>
                </c:pt>
                <c:pt idx="2128">
                  <c:v>40249</c:v>
                </c:pt>
                <c:pt idx="2129">
                  <c:v>40256</c:v>
                </c:pt>
                <c:pt idx="2130">
                  <c:v>40263</c:v>
                </c:pt>
                <c:pt idx="2131">
                  <c:v>40270</c:v>
                </c:pt>
                <c:pt idx="2132">
                  <c:v>40277</c:v>
                </c:pt>
                <c:pt idx="2133">
                  <c:v>40284</c:v>
                </c:pt>
                <c:pt idx="2134">
                  <c:v>40291</c:v>
                </c:pt>
                <c:pt idx="2135">
                  <c:v>40298</c:v>
                </c:pt>
                <c:pt idx="2136">
                  <c:v>40305</c:v>
                </c:pt>
                <c:pt idx="2137">
                  <c:v>40312</c:v>
                </c:pt>
                <c:pt idx="2138">
                  <c:v>40319</c:v>
                </c:pt>
                <c:pt idx="2139">
                  <c:v>40326</c:v>
                </c:pt>
                <c:pt idx="2140">
                  <c:v>40333</c:v>
                </c:pt>
                <c:pt idx="2141">
                  <c:v>40340</c:v>
                </c:pt>
                <c:pt idx="2142">
                  <c:v>40347</c:v>
                </c:pt>
                <c:pt idx="2143">
                  <c:v>40354</c:v>
                </c:pt>
                <c:pt idx="2144">
                  <c:v>40361</c:v>
                </c:pt>
                <c:pt idx="2145">
                  <c:v>40368</c:v>
                </c:pt>
                <c:pt idx="2146">
                  <c:v>40375</c:v>
                </c:pt>
                <c:pt idx="2147">
                  <c:v>40382</c:v>
                </c:pt>
                <c:pt idx="2148">
                  <c:v>40389</c:v>
                </c:pt>
                <c:pt idx="2149">
                  <c:v>40396</c:v>
                </c:pt>
                <c:pt idx="2150">
                  <c:v>40403</c:v>
                </c:pt>
                <c:pt idx="2151">
                  <c:v>40410</c:v>
                </c:pt>
                <c:pt idx="2152">
                  <c:v>40417</c:v>
                </c:pt>
                <c:pt idx="2153">
                  <c:v>40424</c:v>
                </c:pt>
                <c:pt idx="2154">
                  <c:v>40431</c:v>
                </c:pt>
                <c:pt idx="2155">
                  <c:v>40438</c:v>
                </c:pt>
                <c:pt idx="2156">
                  <c:v>40445</c:v>
                </c:pt>
                <c:pt idx="2157">
                  <c:v>40452</c:v>
                </c:pt>
                <c:pt idx="2158">
                  <c:v>40459</c:v>
                </c:pt>
                <c:pt idx="2159">
                  <c:v>40466</c:v>
                </c:pt>
                <c:pt idx="2160">
                  <c:v>40473</c:v>
                </c:pt>
                <c:pt idx="2161">
                  <c:v>40480</c:v>
                </c:pt>
                <c:pt idx="2162">
                  <c:v>40487</c:v>
                </c:pt>
                <c:pt idx="2163">
                  <c:v>40494</c:v>
                </c:pt>
                <c:pt idx="2164">
                  <c:v>40501</c:v>
                </c:pt>
                <c:pt idx="2165">
                  <c:v>40508</c:v>
                </c:pt>
                <c:pt idx="2166">
                  <c:v>40515</c:v>
                </c:pt>
                <c:pt idx="2167">
                  <c:v>40522</c:v>
                </c:pt>
                <c:pt idx="2168">
                  <c:v>40529</c:v>
                </c:pt>
                <c:pt idx="2169">
                  <c:v>40536</c:v>
                </c:pt>
                <c:pt idx="2170">
                  <c:v>40543</c:v>
                </c:pt>
                <c:pt idx="2171">
                  <c:v>40550</c:v>
                </c:pt>
                <c:pt idx="2172">
                  <c:v>40557</c:v>
                </c:pt>
                <c:pt idx="2173">
                  <c:v>40564</c:v>
                </c:pt>
                <c:pt idx="2174">
                  <c:v>40571</c:v>
                </c:pt>
                <c:pt idx="2175">
                  <c:v>40578</c:v>
                </c:pt>
                <c:pt idx="2176">
                  <c:v>40585</c:v>
                </c:pt>
                <c:pt idx="2177">
                  <c:v>40592</c:v>
                </c:pt>
                <c:pt idx="2178">
                  <c:v>40599</c:v>
                </c:pt>
                <c:pt idx="2179">
                  <c:v>40606</c:v>
                </c:pt>
                <c:pt idx="2180">
                  <c:v>40613</c:v>
                </c:pt>
                <c:pt idx="2181">
                  <c:v>40620</c:v>
                </c:pt>
                <c:pt idx="2182">
                  <c:v>40627</c:v>
                </c:pt>
                <c:pt idx="2183">
                  <c:v>40634</c:v>
                </c:pt>
                <c:pt idx="2184">
                  <c:v>40641</c:v>
                </c:pt>
                <c:pt idx="2185">
                  <c:v>40648</c:v>
                </c:pt>
                <c:pt idx="2186">
                  <c:v>40655</c:v>
                </c:pt>
                <c:pt idx="2187">
                  <c:v>40662</c:v>
                </c:pt>
                <c:pt idx="2188">
                  <c:v>40669</c:v>
                </c:pt>
                <c:pt idx="2189">
                  <c:v>40676</c:v>
                </c:pt>
                <c:pt idx="2190">
                  <c:v>40683</c:v>
                </c:pt>
                <c:pt idx="2191">
                  <c:v>40690</c:v>
                </c:pt>
                <c:pt idx="2192">
                  <c:v>40697</c:v>
                </c:pt>
                <c:pt idx="2193">
                  <c:v>40704</c:v>
                </c:pt>
                <c:pt idx="2194">
                  <c:v>40711</c:v>
                </c:pt>
                <c:pt idx="2195">
                  <c:v>40718</c:v>
                </c:pt>
                <c:pt idx="2196">
                  <c:v>40725</c:v>
                </c:pt>
                <c:pt idx="2197">
                  <c:v>40732</c:v>
                </c:pt>
                <c:pt idx="2198">
                  <c:v>40739</c:v>
                </c:pt>
                <c:pt idx="2199">
                  <c:v>40746</c:v>
                </c:pt>
                <c:pt idx="2200">
                  <c:v>40753</c:v>
                </c:pt>
                <c:pt idx="2201">
                  <c:v>40760</c:v>
                </c:pt>
                <c:pt idx="2202">
                  <c:v>40767</c:v>
                </c:pt>
                <c:pt idx="2203">
                  <c:v>40774</c:v>
                </c:pt>
                <c:pt idx="2204">
                  <c:v>40781</c:v>
                </c:pt>
                <c:pt idx="2205">
                  <c:v>40788</c:v>
                </c:pt>
                <c:pt idx="2206">
                  <c:v>40795</c:v>
                </c:pt>
                <c:pt idx="2207">
                  <c:v>40802</c:v>
                </c:pt>
                <c:pt idx="2208">
                  <c:v>40809</c:v>
                </c:pt>
                <c:pt idx="2209">
                  <c:v>40816</c:v>
                </c:pt>
                <c:pt idx="2210">
                  <c:v>40823</c:v>
                </c:pt>
                <c:pt idx="2211">
                  <c:v>40830</c:v>
                </c:pt>
                <c:pt idx="2212">
                  <c:v>40837</c:v>
                </c:pt>
                <c:pt idx="2213">
                  <c:v>40844</c:v>
                </c:pt>
                <c:pt idx="2214">
                  <c:v>40851</c:v>
                </c:pt>
                <c:pt idx="2215">
                  <c:v>40858</c:v>
                </c:pt>
                <c:pt idx="2216">
                  <c:v>40865</c:v>
                </c:pt>
                <c:pt idx="2217">
                  <c:v>40872</c:v>
                </c:pt>
                <c:pt idx="2218">
                  <c:v>40879</c:v>
                </c:pt>
                <c:pt idx="2219">
                  <c:v>40886</c:v>
                </c:pt>
                <c:pt idx="2220">
                  <c:v>40893</c:v>
                </c:pt>
                <c:pt idx="2221">
                  <c:v>40900</c:v>
                </c:pt>
                <c:pt idx="2222">
                  <c:v>40907</c:v>
                </c:pt>
                <c:pt idx="2223">
                  <c:v>40914</c:v>
                </c:pt>
                <c:pt idx="2224">
                  <c:v>40921</c:v>
                </c:pt>
                <c:pt idx="2225">
                  <c:v>40928</c:v>
                </c:pt>
                <c:pt idx="2226">
                  <c:v>40935</c:v>
                </c:pt>
                <c:pt idx="2227">
                  <c:v>40942</c:v>
                </c:pt>
                <c:pt idx="2228">
                  <c:v>40949</c:v>
                </c:pt>
                <c:pt idx="2229">
                  <c:v>40956</c:v>
                </c:pt>
                <c:pt idx="2230">
                  <c:v>40963</c:v>
                </c:pt>
                <c:pt idx="2231">
                  <c:v>40970</c:v>
                </c:pt>
                <c:pt idx="2232">
                  <c:v>40977</c:v>
                </c:pt>
                <c:pt idx="2233">
                  <c:v>40984</c:v>
                </c:pt>
                <c:pt idx="2234">
                  <c:v>40991</c:v>
                </c:pt>
                <c:pt idx="2235">
                  <c:v>40998</c:v>
                </c:pt>
                <c:pt idx="2236">
                  <c:v>41005</c:v>
                </c:pt>
                <c:pt idx="2237">
                  <c:v>41012</c:v>
                </c:pt>
                <c:pt idx="2238">
                  <c:v>41019</c:v>
                </c:pt>
                <c:pt idx="2239">
                  <c:v>41026</c:v>
                </c:pt>
                <c:pt idx="2240">
                  <c:v>41033</c:v>
                </c:pt>
                <c:pt idx="2241">
                  <c:v>41040</c:v>
                </c:pt>
                <c:pt idx="2242">
                  <c:v>41047</c:v>
                </c:pt>
                <c:pt idx="2243">
                  <c:v>41054</c:v>
                </c:pt>
                <c:pt idx="2244">
                  <c:v>41061</c:v>
                </c:pt>
                <c:pt idx="2245">
                  <c:v>41068</c:v>
                </c:pt>
                <c:pt idx="2246">
                  <c:v>41075</c:v>
                </c:pt>
                <c:pt idx="2247">
                  <c:v>41082</c:v>
                </c:pt>
                <c:pt idx="2248">
                  <c:v>41089</c:v>
                </c:pt>
                <c:pt idx="2249">
                  <c:v>41096</c:v>
                </c:pt>
                <c:pt idx="2250">
                  <c:v>41103</c:v>
                </c:pt>
                <c:pt idx="2251">
                  <c:v>41110</c:v>
                </c:pt>
                <c:pt idx="2252">
                  <c:v>41117</c:v>
                </c:pt>
                <c:pt idx="2253">
                  <c:v>41124</c:v>
                </c:pt>
                <c:pt idx="2254">
                  <c:v>41131</c:v>
                </c:pt>
                <c:pt idx="2255">
                  <c:v>41138</c:v>
                </c:pt>
                <c:pt idx="2256">
                  <c:v>41145</c:v>
                </c:pt>
                <c:pt idx="2257">
                  <c:v>41152</c:v>
                </c:pt>
                <c:pt idx="2258">
                  <c:v>41159</c:v>
                </c:pt>
                <c:pt idx="2259">
                  <c:v>41166</c:v>
                </c:pt>
                <c:pt idx="2260">
                  <c:v>41173</c:v>
                </c:pt>
                <c:pt idx="2261">
                  <c:v>41180</c:v>
                </c:pt>
                <c:pt idx="2262">
                  <c:v>41187</c:v>
                </c:pt>
                <c:pt idx="2263">
                  <c:v>41194</c:v>
                </c:pt>
                <c:pt idx="2264">
                  <c:v>41201</c:v>
                </c:pt>
                <c:pt idx="2265">
                  <c:v>41208</c:v>
                </c:pt>
                <c:pt idx="2266">
                  <c:v>41215</c:v>
                </c:pt>
                <c:pt idx="2267">
                  <c:v>41222</c:v>
                </c:pt>
                <c:pt idx="2268">
                  <c:v>41229</c:v>
                </c:pt>
                <c:pt idx="2269">
                  <c:v>41236</c:v>
                </c:pt>
                <c:pt idx="2270">
                  <c:v>41243</c:v>
                </c:pt>
                <c:pt idx="2271">
                  <c:v>41250</c:v>
                </c:pt>
                <c:pt idx="2272">
                  <c:v>41257</c:v>
                </c:pt>
                <c:pt idx="2273">
                  <c:v>41264</c:v>
                </c:pt>
                <c:pt idx="2274">
                  <c:v>41271</c:v>
                </c:pt>
                <c:pt idx="2275">
                  <c:v>41278</c:v>
                </c:pt>
                <c:pt idx="2276">
                  <c:v>41285</c:v>
                </c:pt>
                <c:pt idx="2277">
                  <c:v>41292</c:v>
                </c:pt>
                <c:pt idx="2278">
                  <c:v>41299</c:v>
                </c:pt>
                <c:pt idx="2279">
                  <c:v>41306</c:v>
                </c:pt>
                <c:pt idx="2280">
                  <c:v>41313</c:v>
                </c:pt>
                <c:pt idx="2281">
                  <c:v>41320</c:v>
                </c:pt>
                <c:pt idx="2282">
                  <c:v>41327</c:v>
                </c:pt>
                <c:pt idx="2283">
                  <c:v>41334</c:v>
                </c:pt>
                <c:pt idx="2284">
                  <c:v>41341</c:v>
                </c:pt>
                <c:pt idx="2285">
                  <c:v>41348</c:v>
                </c:pt>
                <c:pt idx="2286">
                  <c:v>41355</c:v>
                </c:pt>
                <c:pt idx="2287">
                  <c:v>41362</c:v>
                </c:pt>
                <c:pt idx="2288">
                  <c:v>41369</c:v>
                </c:pt>
                <c:pt idx="2289">
                  <c:v>41376</c:v>
                </c:pt>
                <c:pt idx="2290">
                  <c:v>41383</c:v>
                </c:pt>
                <c:pt idx="2291">
                  <c:v>41390</c:v>
                </c:pt>
                <c:pt idx="2292">
                  <c:v>41397</c:v>
                </c:pt>
                <c:pt idx="2293">
                  <c:v>41404</c:v>
                </c:pt>
                <c:pt idx="2294">
                  <c:v>41411</c:v>
                </c:pt>
                <c:pt idx="2295">
                  <c:v>41418</c:v>
                </c:pt>
                <c:pt idx="2296">
                  <c:v>41425</c:v>
                </c:pt>
                <c:pt idx="2297">
                  <c:v>41432</c:v>
                </c:pt>
                <c:pt idx="2298">
                  <c:v>41439</c:v>
                </c:pt>
                <c:pt idx="2299">
                  <c:v>41446</c:v>
                </c:pt>
                <c:pt idx="2300">
                  <c:v>41453</c:v>
                </c:pt>
                <c:pt idx="2301">
                  <c:v>41460</c:v>
                </c:pt>
                <c:pt idx="2302">
                  <c:v>41467</c:v>
                </c:pt>
                <c:pt idx="2303">
                  <c:v>41474</c:v>
                </c:pt>
                <c:pt idx="2304">
                  <c:v>41481</c:v>
                </c:pt>
                <c:pt idx="2305">
                  <c:v>41488</c:v>
                </c:pt>
                <c:pt idx="2306">
                  <c:v>41495</c:v>
                </c:pt>
                <c:pt idx="2307">
                  <c:v>41502</c:v>
                </c:pt>
                <c:pt idx="2308">
                  <c:v>41509</c:v>
                </c:pt>
                <c:pt idx="2309">
                  <c:v>41516</c:v>
                </c:pt>
                <c:pt idx="2310">
                  <c:v>41523</c:v>
                </c:pt>
                <c:pt idx="2311">
                  <c:v>41530</c:v>
                </c:pt>
                <c:pt idx="2312">
                  <c:v>41537</c:v>
                </c:pt>
                <c:pt idx="2313">
                  <c:v>41544</c:v>
                </c:pt>
                <c:pt idx="2314">
                  <c:v>41551</c:v>
                </c:pt>
                <c:pt idx="2315">
                  <c:v>41558</c:v>
                </c:pt>
                <c:pt idx="2316">
                  <c:v>41565</c:v>
                </c:pt>
                <c:pt idx="2317">
                  <c:v>41572</c:v>
                </c:pt>
                <c:pt idx="2318">
                  <c:v>41579</c:v>
                </c:pt>
                <c:pt idx="2319">
                  <c:v>41586</c:v>
                </c:pt>
                <c:pt idx="2320">
                  <c:v>41593</c:v>
                </c:pt>
                <c:pt idx="2321">
                  <c:v>41600</c:v>
                </c:pt>
                <c:pt idx="2322">
                  <c:v>41607</c:v>
                </c:pt>
                <c:pt idx="2323">
                  <c:v>41614</c:v>
                </c:pt>
                <c:pt idx="2324">
                  <c:v>41621</c:v>
                </c:pt>
                <c:pt idx="2325">
                  <c:v>41628</c:v>
                </c:pt>
                <c:pt idx="2326">
                  <c:v>41635</c:v>
                </c:pt>
                <c:pt idx="2327">
                  <c:v>41642</c:v>
                </c:pt>
                <c:pt idx="2328">
                  <c:v>41649</c:v>
                </c:pt>
                <c:pt idx="2329">
                  <c:v>41656</c:v>
                </c:pt>
                <c:pt idx="2330">
                  <c:v>41663</c:v>
                </c:pt>
                <c:pt idx="2331">
                  <c:v>41670</c:v>
                </c:pt>
                <c:pt idx="2332">
                  <c:v>41677</c:v>
                </c:pt>
                <c:pt idx="2333">
                  <c:v>41684</c:v>
                </c:pt>
                <c:pt idx="2334">
                  <c:v>41691</c:v>
                </c:pt>
                <c:pt idx="2335">
                  <c:v>41698</c:v>
                </c:pt>
                <c:pt idx="2336">
                  <c:v>41705</c:v>
                </c:pt>
                <c:pt idx="2337">
                  <c:v>41712</c:v>
                </c:pt>
                <c:pt idx="2338">
                  <c:v>41719</c:v>
                </c:pt>
                <c:pt idx="2339">
                  <c:v>41726</c:v>
                </c:pt>
                <c:pt idx="2340">
                  <c:v>41733</c:v>
                </c:pt>
                <c:pt idx="2341">
                  <c:v>41740</c:v>
                </c:pt>
                <c:pt idx="2342">
                  <c:v>41747</c:v>
                </c:pt>
                <c:pt idx="2343">
                  <c:v>41754</c:v>
                </c:pt>
                <c:pt idx="2344">
                  <c:v>41761</c:v>
                </c:pt>
                <c:pt idx="2345">
                  <c:v>41768</c:v>
                </c:pt>
                <c:pt idx="2346">
                  <c:v>41775</c:v>
                </c:pt>
                <c:pt idx="2347">
                  <c:v>41782</c:v>
                </c:pt>
                <c:pt idx="2348">
                  <c:v>41789</c:v>
                </c:pt>
                <c:pt idx="2349">
                  <c:v>41796</c:v>
                </c:pt>
                <c:pt idx="2350">
                  <c:v>41803</c:v>
                </c:pt>
                <c:pt idx="2351">
                  <c:v>41810</c:v>
                </c:pt>
                <c:pt idx="2352">
                  <c:v>41817</c:v>
                </c:pt>
                <c:pt idx="2353">
                  <c:v>41824</c:v>
                </c:pt>
                <c:pt idx="2354">
                  <c:v>41831</c:v>
                </c:pt>
                <c:pt idx="2355">
                  <c:v>41838</c:v>
                </c:pt>
                <c:pt idx="2356">
                  <c:v>41845</c:v>
                </c:pt>
                <c:pt idx="2357">
                  <c:v>41852</c:v>
                </c:pt>
                <c:pt idx="2358">
                  <c:v>41859</c:v>
                </c:pt>
                <c:pt idx="2359">
                  <c:v>41866</c:v>
                </c:pt>
                <c:pt idx="2360">
                  <c:v>41873</c:v>
                </c:pt>
                <c:pt idx="2361">
                  <c:v>41880</c:v>
                </c:pt>
                <c:pt idx="2362">
                  <c:v>41887</c:v>
                </c:pt>
                <c:pt idx="2363">
                  <c:v>41894</c:v>
                </c:pt>
                <c:pt idx="2364">
                  <c:v>41901</c:v>
                </c:pt>
                <c:pt idx="2365">
                  <c:v>41908</c:v>
                </c:pt>
                <c:pt idx="2366">
                  <c:v>41915</c:v>
                </c:pt>
                <c:pt idx="2367">
                  <c:v>41922</c:v>
                </c:pt>
                <c:pt idx="2368">
                  <c:v>41929</c:v>
                </c:pt>
                <c:pt idx="2369">
                  <c:v>41936</c:v>
                </c:pt>
                <c:pt idx="2370">
                  <c:v>41943</c:v>
                </c:pt>
                <c:pt idx="2371">
                  <c:v>41950</c:v>
                </c:pt>
                <c:pt idx="2372">
                  <c:v>41957</c:v>
                </c:pt>
                <c:pt idx="2373">
                  <c:v>41964</c:v>
                </c:pt>
                <c:pt idx="2374">
                  <c:v>41971</c:v>
                </c:pt>
                <c:pt idx="2375">
                  <c:v>41978</c:v>
                </c:pt>
                <c:pt idx="2376">
                  <c:v>41985</c:v>
                </c:pt>
                <c:pt idx="2377">
                  <c:v>41992</c:v>
                </c:pt>
                <c:pt idx="2378">
                  <c:v>41999</c:v>
                </c:pt>
                <c:pt idx="2379">
                  <c:v>42006</c:v>
                </c:pt>
                <c:pt idx="2380">
                  <c:v>42013</c:v>
                </c:pt>
                <c:pt idx="2381">
                  <c:v>42020</c:v>
                </c:pt>
                <c:pt idx="2382">
                  <c:v>42027</c:v>
                </c:pt>
                <c:pt idx="2383">
                  <c:v>42034</c:v>
                </c:pt>
                <c:pt idx="2384">
                  <c:v>42041</c:v>
                </c:pt>
                <c:pt idx="2385">
                  <c:v>42048</c:v>
                </c:pt>
                <c:pt idx="2386">
                  <c:v>42055</c:v>
                </c:pt>
                <c:pt idx="2387">
                  <c:v>42062</c:v>
                </c:pt>
                <c:pt idx="2388">
                  <c:v>42069</c:v>
                </c:pt>
                <c:pt idx="2389">
                  <c:v>42076</c:v>
                </c:pt>
                <c:pt idx="2390">
                  <c:v>42083</c:v>
                </c:pt>
                <c:pt idx="2391">
                  <c:v>42090</c:v>
                </c:pt>
                <c:pt idx="2392">
                  <c:v>42097</c:v>
                </c:pt>
                <c:pt idx="2393">
                  <c:v>42104</c:v>
                </c:pt>
                <c:pt idx="2394">
                  <c:v>42111</c:v>
                </c:pt>
                <c:pt idx="2395">
                  <c:v>42118</c:v>
                </c:pt>
                <c:pt idx="2396">
                  <c:v>42125</c:v>
                </c:pt>
                <c:pt idx="2397">
                  <c:v>42132</c:v>
                </c:pt>
                <c:pt idx="2398">
                  <c:v>42139</c:v>
                </c:pt>
                <c:pt idx="2399">
                  <c:v>42146</c:v>
                </c:pt>
                <c:pt idx="2400">
                  <c:v>42153</c:v>
                </c:pt>
                <c:pt idx="2401">
                  <c:v>42160</c:v>
                </c:pt>
                <c:pt idx="2402">
                  <c:v>42167</c:v>
                </c:pt>
                <c:pt idx="2403">
                  <c:v>42174</c:v>
                </c:pt>
                <c:pt idx="2404">
                  <c:v>42181</c:v>
                </c:pt>
                <c:pt idx="2405">
                  <c:v>42188</c:v>
                </c:pt>
                <c:pt idx="2406">
                  <c:v>42195</c:v>
                </c:pt>
                <c:pt idx="2407">
                  <c:v>42202</c:v>
                </c:pt>
                <c:pt idx="2408">
                  <c:v>42209</c:v>
                </c:pt>
                <c:pt idx="2409">
                  <c:v>42216</c:v>
                </c:pt>
                <c:pt idx="2410">
                  <c:v>42223</c:v>
                </c:pt>
                <c:pt idx="2411">
                  <c:v>42230</c:v>
                </c:pt>
                <c:pt idx="2412">
                  <c:v>42237</c:v>
                </c:pt>
                <c:pt idx="2413">
                  <c:v>42244</c:v>
                </c:pt>
                <c:pt idx="2414">
                  <c:v>42251</c:v>
                </c:pt>
                <c:pt idx="2415">
                  <c:v>42258</c:v>
                </c:pt>
                <c:pt idx="2416">
                  <c:v>42265</c:v>
                </c:pt>
                <c:pt idx="2417">
                  <c:v>42272</c:v>
                </c:pt>
                <c:pt idx="2418">
                  <c:v>42279</c:v>
                </c:pt>
                <c:pt idx="2419">
                  <c:v>42286</c:v>
                </c:pt>
                <c:pt idx="2420">
                  <c:v>42293</c:v>
                </c:pt>
                <c:pt idx="2421">
                  <c:v>42300</c:v>
                </c:pt>
                <c:pt idx="2422">
                  <c:v>42307</c:v>
                </c:pt>
                <c:pt idx="2423">
                  <c:v>42314</c:v>
                </c:pt>
                <c:pt idx="2424">
                  <c:v>42321</c:v>
                </c:pt>
                <c:pt idx="2425">
                  <c:v>42328</c:v>
                </c:pt>
                <c:pt idx="2426">
                  <c:v>42335</c:v>
                </c:pt>
                <c:pt idx="2427">
                  <c:v>42342</c:v>
                </c:pt>
                <c:pt idx="2428">
                  <c:v>42349</c:v>
                </c:pt>
                <c:pt idx="2429">
                  <c:v>42356</c:v>
                </c:pt>
                <c:pt idx="2430">
                  <c:v>42363</c:v>
                </c:pt>
                <c:pt idx="2431">
                  <c:v>42370</c:v>
                </c:pt>
                <c:pt idx="2432">
                  <c:v>42377</c:v>
                </c:pt>
                <c:pt idx="2433">
                  <c:v>42384</c:v>
                </c:pt>
                <c:pt idx="2434">
                  <c:v>42391</c:v>
                </c:pt>
                <c:pt idx="2435">
                  <c:v>42398</c:v>
                </c:pt>
                <c:pt idx="2436">
                  <c:v>42405</c:v>
                </c:pt>
                <c:pt idx="2437">
                  <c:v>42412</c:v>
                </c:pt>
                <c:pt idx="2438">
                  <c:v>42419</c:v>
                </c:pt>
                <c:pt idx="2439">
                  <c:v>42426</c:v>
                </c:pt>
                <c:pt idx="2440">
                  <c:v>42433</c:v>
                </c:pt>
                <c:pt idx="2441">
                  <c:v>42440</c:v>
                </c:pt>
                <c:pt idx="2442">
                  <c:v>42447</c:v>
                </c:pt>
                <c:pt idx="2443">
                  <c:v>42454</c:v>
                </c:pt>
                <c:pt idx="2444">
                  <c:v>42461</c:v>
                </c:pt>
                <c:pt idx="2445">
                  <c:v>42468</c:v>
                </c:pt>
                <c:pt idx="2446">
                  <c:v>42475</c:v>
                </c:pt>
                <c:pt idx="2447">
                  <c:v>42482</c:v>
                </c:pt>
                <c:pt idx="2448">
                  <c:v>42489</c:v>
                </c:pt>
                <c:pt idx="2449">
                  <c:v>42496</c:v>
                </c:pt>
                <c:pt idx="2450">
                  <c:v>42503</c:v>
                </c:pt>
                <c:pt idx="2451">
                  <c:v>42510</c:v>
                </c:pt>
                <c:pt idx="2452">
                  <c:v>42517</c:v>
                </c:pt>
                <c:pt idx="2453">
                  <c:v>42524</c:v>
                </c:pt>
                <c:pt idx="2454">
                  <c:v>42531</c:v>
                </c:pt>
                <c:pt idx="2455">
                  <c:v>42538</c:v>
                </c:pt>
                <c:pt idx="2456">
                  <c:v>42545</c:v>
                </c:pt>
                <c:pt idx="2457">
                  <c:v>42552</c:v>
                </c:pt>
                <c:pt idx="2458">
                  <c:v>42559</c:v>
                </c:pt>
                <c:pt idx="2459">
                  <c:v>42566</c:v>
                </c:pt>
                <c:pt idx="2460">
                  <c:v>42573</c:v>
                </c:pt>
                <c:pt idx="2461">
                  <c:v>42580</c:v>
                </c:pt>
                <c:pt idx="2462">
                  <c:v>42587</c:v>
                </c:pt>
                <c:pt idx="2463">
                  <c:v>42594</c:v>
                </c:pt>
                <c:pt idx="2464">
                  <c:v>42601</c:v>
                </c:pt>
                <c:pt idx="2465">
                  <c:v>42608</c:v>
                </c:pt>
                <c:pt idx="2466">
                  <c:v>42615</c:v>
                </c:pt>
                <c:pt idx="2467">
                  <c:v>42622</c:v>
                </c:pt>
                <c:pt idx="2468">
                  <c:v>42629</c:v>
                </c:pt>
                <c:pt idx="2469">
                  <c:v>42636</c:v>
                </c:pt>
                <c:pt idx="2470">
                  <c:v>42643</c:v>
                </c:pt>
                <c:pt idx="2471">
                  <c:v>42650</c:v>
                </c:pt>
                <c:pt idx="2472">
                  <c:v>42657</c:v>
                </c:pt>
                <c:pt idx="2473">
                  <c:v>42664</c:v>
                </c:pt>
                <c:pt idx="2474">
                  <c:v>42671</c:v>
                </c:pt>
                <c:pt idx="2475">
                  <c:v>42678</c:v>
                </c:pt>
                <c:pt idx="2476">
                  <c:v>42685</c:v>
                </c:pt>
                <c:pt idx="2477">
                  <c:v>42692</c:v>
                </c:pt>
                <c:pt idx="2478">
                  <c:v>42699</c:v>
                </c:pt>
                <c:pt idx="2479">
                  <c:v>42706</c:v>
                </c:pt>
                <c:pt idx="2480">
                  <c:v>42713</c:v>
                </c:pt>
                <c:pt idx="2481">
                  <c:v>42720</c:v>
                </c:pt>
                <c:pt idx="2482">
                  <c:v>42727</c:v>
                </c:pt>
                <c:pt idx="2483">
                  <c:v>42734</c:v>
                </c:pt>
                <c:pt idx="2484">
                  <c:v>42741</c:v>
                </c:pt>
                <c:pt idx="2485">
                  <c:v>42748</c:v>
                </c:pt>
                <c:pt idx="2486">
                  <c:v>42755</c:v>
                </c:pt>
                <c:pt idx="2487">
                  <c:v>42762</c:v>
                </c:pt>
                <c:pt idx="2488">
                  <c:v>42769</c:v>
                </c:pt>
                <c:pt idx="2489">
                  <c:v>42776</c:v>
                </c:pt>
                <c:pt idx="2490">
                  <c:v>42783</c:v>
                </c:pt>
                <c:pt idx="2491">
                  <c:v>42790</c:v>
                </c:pt>
                <c:pt idx="2492">
                  <c:v>42797</c:v>
                </c:pt>
                <c:pt idx="2493">
                  <c:v>42804</c:v>
                </c:pt>
                <c:pt idx="2494">
                  <c:v>42811</c:v>
                </c:pt>
                <c:pt idx="2495">
                  <c:v>42818</c:v>
                </c:pt>
                <c:pt idx="2496">
                  <c:v>42825</c:v>
                </c:pt>
                <c:pt idx="2497">
                  <c:v>42832</c:v>
                </c:pt>
                <c:pt idx="2498">
                  <c:v>42839</c:v>
                </c:pt>
                <c:pt idx="2499">
                  <c:v>42846</c:v>
                </c:pt>
                <c:pt idx="2500">
                  <c:v>42853</c:v>
                </c:pt>
                <c:pt idx="2501">
                  <c:v>42860</c:v>
                </c:pt>
                <c:pt idx="2502">
                  <c:v>42867</c:v>
                </c:pt>
                <c:pt idx="2503">
                  <c:v>42874</c:v>
                </c:pt>
                <c:pt idx="2504">
                  <c:v>42881</c:v>
                </c:pt>
                <c:pt idx="2505">
                  <c:v>42888</c:v>
                </c:pt>
                <c:pt idx="2506">
                  <c:v>42895</c:v>
                </c:pt>
                <c:pt idx="2507">
                  <c:v>42902</c:v>
                </c:pt>
                <c:pt idx="2508">
                  <c:v>42909</c:v>
                </c:pt>
                <c:pt idx="2509">
                  <c:v>42916</c:v>
                </c:pt>
                <c:pt idx="2510">
                  <c:v>42923</c:v>
                </c:pt>
                <c:pt idx="2511">
                  <c:v>42930</c:v>
                </c:pt>
                <c:pt idx="2512">
                  <c:v>42937</c:v>
                </c:pt>
                <c:pt idx="2513">
                  <c:v>42944</c:v>
                </c:pt>
                <c:pt idx="2514">
                  <c:v>42951</c:v>
                </c:pt>
                <c:pt idx="2515">
                  <c:v>42958</c:v>
                </c:pt>
                <c:pt idx="2516">
                  <c:v>42965</c:v>
                </c:pt>
                <c:pt idx="2517">
                  <c:v>42972</c:v>
                </c:pt>
                <c:pt idx="2518">
                  <c:v>42979</c:v>
                </c:pt>
                <c:pt idx="2519">
                  <c:v>42986</c:v>
                </c:pt>
                <c:pt idx="2520">
                  <c:v>42993</c:v>
                </c:pt>
                <c:pt idx="2521">
                  <c:v>43000</c:v>
                </c:pt>
                <c:pt idx="2522">
                  <c:v>43007</c:v>
                </c:pt>
                <c:pt idx="2523">
                  <c:v>43014</c:v>
                </c:pt>
                <c:pt idx="2524">
                  <c:v>43021</c:v>
                </c:pt>
                <c:pt idx="2525">
                  <c:v>43028</c:v>
                </c:pt>
                <c:pt idx="2526">
                  <c:v>43035</c:v>
                </c:pt>
                <c:pt idx="2527">
                  <c:v>43042</c:v>
                </c:pt>
                <c:pt idx="2528">
                  <c:v>43049</c:v>
                </c:pt>
                <c:pt idx="2529">
                  <c:v>43056</c:v>
                </c:pt>
                <c:pt idx="2530">
                  <c:v>43063</c:v>
                </c:pt>
                <c:pt idx="2531">
                  <c:v>43070</c:v>
                </c:pt>
                <c:pt idx="2532">
                  <c:v>43077</c:v>
                </c:pt>
                <c:pt idx="2533">
                  <c:v>43084</c:v>
                </c:pt>
                <c:pt idx="2534">
                  <c:v>43091</c:v>
                </c:pt>
                <c:pt idx="2535">
                  <c:v>43098</c:v>
                </c:pt>
                <c:pt idx="2536">
                  <c:v>43105</c:v>
                </c:pt>
                <c:pt idx="2537">
                  <c:v>43112</c:v>
                </c:pt>
                <c:pt idx="2538">
                  <c:v>43119</c:v>
                </c:pt>
                <c:pt idx="2539">
                  <c:v>43126</c:v>
                </c:pt>
                <c:pt idx="2540">
                  <c:v>43133</c:v>
                </c:pt>
                <c:pt idx="2541">
                  <c:v>43140</c:v>
                </c:pt>
                <c:pt idx="2542">
                  <c:v>43147</c:v>
                </c:pt>
                <c:pt idx="2543">
                  <c:v>43154</c:v>
                </c:pt>
                <c:pt idx="2544">
                  <c:v>43161</c:v>
                </c:pt>
                <c:pt idx="2545">
                  <c:v>43168</c:v>
                </c:pt>
                <c:pt idx="2546">
                  <c:v>43175</c:v>
                </c:pt>
                <c:pt idx="2547">
                  <c:v>43182</c:v>
                </c:pt>
                <c:pt idx="2548">
                  <c:v>43189</c:v>
                </c:pt>
                <c:pt idx="2549">
                  <c:v>43196</c:v>
                </c:pt>
                <c:pt idx="2550">
                  <c:v>43203</c:v>
                </c:pt>
                <c:pt idx="2551">
                  <c:v>43210</c:v>
                </c:pt>
                <c:pt idx="2552">
                  <c:v>43217</c:v>
                </c:pt>
                <c:pt idx="2553">
                  <c:v>43224</c:v>
                </c:pt>
                <c:pt idx="2554">
                  <c:v>43231</c:v>
                </c:pt>
                <c:pt idx="2555">
                  <c:v>43238</c:v>
                </c:pt>
                <c:pt idx="2556">
                  <c:v>43245</c:v>
                </c:pt>
                <c:pt idx="2557">
                  <c:v>43252</c:v>
                </c:pt>
                <c:pt idx="2558">
                  <c:v>43259</c:v>
                </c:pt>
                <c:pt idx="2559">
                  <c:v>43266</c:v>
                </c:pt>
                <c:pt idx="2560">
                  <c:v>43273</c:v>
                </c:pt>
                <c:pt idx="2561">
                  <c:v>43280</c:v>
                </c:pt>
                <c:pt idx="2562">
                  <c:v>43287</c:v>
                </c:pt>
                <c:pt idx="2563">
                  <c:v>43294</c:v>
                </c:pt>
                <c:pt idx="2564">
                  <c:v>43301</c:v>
                </c:pt>
                <c:pt idx="2565">
                  <c:v>43308</c:v>
                </c:pt>
                <c:pt idx="2566">
                  <c:v>43315</c:v>
                </c:pt>
                <c:pt idx="2567">
                  <c:v>43322</c:v>
                </c:pt>
                <c:pt idx="2568">
                  <c:v>43329</c:v>
                </c:pt>
                <c:pt idx="2569">
                  <c:v>43336</c:v>
                </c:pt>
                <c:pt idx="2570">
                  <c:v>43343</c:v>
                </c:pt>
                <c:pt idx="2571">
                  <c:v>43350</c:v>
                </c:pt>
                <c:pt idx="2572">
                  <c:v>43357</c:v>
                </c:pt>
                <c:pt idx="2573">
                  <c:v>43364</c:v>
                </c:pt>
                <c:pt idx="2574">
                  <c:v>43371</c:v>
                </c:pt>
                <c:pt idx="2575">
                  <c:v>43378</c:v>
                </c:pt>
                <c:pt idx="2576">
                  <c:v>43385</c:v>
                </c:pt>
                <c:pt idx="2577">
                  <c:v>43392</c:v>
                </c:pt>
                <c:pt idx="2578">
                  <c:v>43399</c:v>
                </c:pt>
                <c:pt idx="2579">
                  <c:v>43406</c:v>
                </c:pt>
                <c:pt idx="2580">
                  <c:v>43413</c:v>
                </c:pt>
                <c:pt idx="2581">
                  <c:v>43420</c:v>
                </c:pt>
                <c:pt idx="2582">
                  <c:v>43427</c:v>
                </c:pt>
                <c:pt idx="2583">
                  <c:v>43434</c:v>
                </c:pt>
                <c:pt idx="2584">
                  <c:v>43441</c:v>
                </c:pt>
                <c:pt idx="2585">
                  <c:v>43448</c:v>
                </c:pt>
                <c:pt idx="2586">
                  <c:v>43455</c:v>
                </c:pt>
                <c:pt idx="2587">
                  <c:v>43462</c:v>
                </c:pt>
                <c:pt idx="2588">
                  <c:v>43469</c:v>
                </c:pt>
                <c:pt idx="2589">
                  <c:v>43476</c:v>
                </c:pt>
                <c:pt idx="2590">
                  <c:v>43483</c:v>
                </c:pt>
                <c:pt idx="2591">
                  <c:v>43490</c:v>
                </c:pt>
                <c:pt idx="2592">
                  <c:v>43497</c:v>
                </c:pt>
                <c:pt idx="2593">
                  <c:v>43504</c:v>
                </c:pt>
                <c:pt idx="2594">
                  <c:v>43511</c:v>
                </c:pt>
                <c:pt idx="2595">
                  <c:v>43518</c:v>
                </c:pt>
                <c:pt idx="2596">
                  <c:v>43525</c:v>
                </c:pt>
                <c:pt idx="2597">
                  <c:v>43532</c:v>
                </c:pt>
                <c:pt idx="2598">
                  <c:v>43539</c:v>
                </c:pt>
                <c:pt idx="2599">
                  <c:v>43546</c:v>
                </c:pt>
                <c:pt idx="2600">
                  <c:v>43553</c:v>
                </c:pt>
                <c:pt idx="2601">
                  <c:v>43560</c:v>
                </c:pt>
                <c:pt idx="2602">
                  <c:v>43567</c:v>
                </c:pt>
                <c:pt idx="2603">
                  <c:v>43574</c:v>
                </c:pt>
                <c:pt idx="2604">
                  <c:v>43581</c:v>
                </c:pt>
                <c:pt idx="2605">
                  <c:v>43588</c:v>
                </c:pt>
                <c:pt idx="2606">
                  <c:v>43595</c:v>
                </c:pt>
                <c:pt idx="2607">
                  <c:v>43602</c:v>
                </c:pt>
                <c:pt idx="2608">
                  <c:v>43609</c:v>
                </c:pt>
                <c:pt idx="2609">
                  <c:v>43616</c:v>
                </c:pt>
                <c:pt idx="2610">
                  <c:v>43623</c:v>
                </c:pt>
                <c:pt idx="2611">
                  <c:v>43630</c:v>
                </c:pt>
                <c:pt idx="2612">
                  <c:v>43637</c:v>
                </c:pt>
                <c:pt idx="2613">
                  <c:v>43644</c:v>
                </c:pt>
                <c:pt idx="2614">
                  <c:v>43651</c:v>
                </c:pt>
                <c:pt idx="2615">
                  <c:v>43658</c:v>
                </c:pt>
                <c:pt idx="2616">
                  <c:v>43665</c:v>
                </c:pt>
                <c:pt idx="2617">
                  <c:v>43672</c:v>
                </c:pt>
                <c:pt idx="2618">
                  <c:v>43679</c:v>
                </c:pt>
                <c:pt idx="2619">
                  <c:v>43686</c:v>
                </c:pt>
                <c:pt idx="2620">
                  <c:v>43693</c:v>
                </c:pt>
                <c:pt idx="2621">
                  <c:v>43700</c:v>
                </c:pt>
                <c:pt idx="2622">
                  <c:v>43707</c:v>
                </c:pt>
                <c:pt idx="2623">
                  <c:v>43714</c:v>
                </c:pt>
                <c:pt idx="2624">
                  <c:v>43721</c:v>
                </c:pt>
                <c:pt idx="2625">
                  <c:v>43728</c:v>
                </c:pt>
                <c:pt idx="2626">
                  <c:v>43735</c:v>
                </c:pt>
                <c:pt idx="2627">
                  <c:v>43742</c:v>
                </c:pt>
                <c:pt idx="2628">
                  <c:v>43749</c:v>
                </c:pt>
                <c:pt idx="2629">
                  <c:v>43756</c:v>
                </c:pt>
                <c:pt idx="2630">
                  <c:v>43763</c:v>
                </c:pt>
                <c:pt idx="2631">
                  <c:v>43770</c:v>
                </c:pt>
                <c:pt idx="2632">
                  <c:v>43777</c:v>
                </c:pt>
                <c:pt idx="2633">
                  <c:v>43784</c:v>
                </c:pt>
                <c:pt idx="2634">
                  <c:v>43791</c:v>
                </c:pt>
                <c:pt idx="2635">
                  <c:v>43798</c:v>
                </c:pt>
                <c:pt idx="2636">
                  <c:v>43805</c:v>
                </c:pt>
                <c:pt idx="2637">
                  <c:v>43812</c:v>
                </c:pt>
                <c:pt idx="2638">
                  <c:v>43819</c:v>
                </c:pt>
                <c:pt idx="2639">
                  <c:v>43826</c:v>
                </c:pt>
                <c:pt idx="2640">
                  <c:v>43833</c:v>
                </c:pt>
                <c:pt idx="2641">
                  <c:v>43840</c:v>
                </c:pt>
                <c:pt idx="2642">
                  <c:v>43847</c:v>
                </c:pt>
                <c:pt idx="2643">
                  <c:v>43854</c:v>
                </c:pt>
                <c:pt idx="2644">
                  <c:v>43861</c:v>
                </c:pt>
                <c:pt idx="2645">
                  <c:v>43868</c:v>
                </c:pt>
                <c:pt idx="2646">
                  <c:v>43875</c:v>
                </c:pt>
                <c:pt idx="2647">
                  <c:v>43882</c:v>
                </c:pt>
                <c:pt idx="2648">
                  <c:v>43889</c:v>
                </c:pt>
                <c:pt idx="2649">
                  <c:v>43896</c:v>
                </c:pt>
                <c:pt idx="2650">
                  <c:v>43903</c:v>
                </c:pt>
                <c:pt idx="2651">
                  <c:v>43910</c:v>
                </c:pt>
                <c:pt idx="2652">
                  <c:v>43917</c:v>
                </c:pt>
                <c:pt idx="2653">
                  <c:v>43924</c:v>
                </c:pt>
                <c:pt idx="2654">
                  <c:v>43931</c:v>
                </c:pt>
                <c:pt idx="2655">
                  <c:v>43938</c:v>
                </c:pt>
                <c:pt idx="2656">
                  <c:v>43945</c:v>
                </c:pt>
                <c:pt idx="2657">
                  <c:v>43952</c:v>
                </c:pt>
                <c:pt idx="2658">
                  <c:v>43959</c:v>
                </c:pt>
                <c:pt idx="2659">
                  <c:v>43966</c:v>
                </c:pt>
                <c:pt idx="2660">
                  <c:v>43973</c:v>
                </c:pt>
                <c:pt idx="2661">
                  <c:v>43980</c:v>
                </c:pt>
                <c:pt idx="2662">
                  <c:v>43987</c:v>
                </c:pt>
                <c:pt idx="2663">
                  <c:v>43994</c:v>
                </c:pt>
                <c:pt idx="2664">
                  <c:v>44001</c:v>
                </c:pt>
                <c:pt idx="2665">
                  <c:v>44008</c:v>
                </c:pt>
                <c:pt idx="2666">
                  <c:v>44015</c:v>
                </c:pt>
                <c:pt idx="2667">
                  <c:v>44022</c:v>
                </c:pt>
                <c:pt idx="2668">
                  <c:v>44029</c:v>
                </c:pt>
                <c:pt idx="2669">
                  <c:v>44036</c:v>
                </c:pt>
                <c:pt idx="2670">
                  <c:v>44043</c:v>
                </c:pt>
                <c:pt idx="2671">
                  <c:v>44050</c:v>
                </c:pt>
                <c:pt idx="2672">
                  <c:v>44057</c:v>
                </c:pt>
                <c:pt idx="2673">
                  <c:v>44064</c:v>
                </c:pt>
                <c:pt idx="2674">
                  <c:v>44071</c:v>
                </c:pt>
                <c:pt idx="2675">
                  <c:v>44078</c:v>
                </c:pt>
                <c:pt idx="2676">
                  <c:v>44085</c:v>
                </c:pt>
                <c:pt idx="2677">
                  <c:v>44092</c:v>
                </c:pt>
                <c:pt idx="2678">
                  <c:v>44099</c:v>
                </c:pt>
                <c:pt idx="2679">
                  <c:v>44106</c:v>
                </c:pt>
                <c:pt idx="2680">
                  <c:v>44113</c:v>
                </c:pt>
                <c:pt idx="2681">
                  <c:v>44120</c:v>
                </c:pt>
                <c:pt idx="2682">
                  <c:v>44127</c:v>
                </c:pt>
                <c:pt idx="2683">
                  <c:v>44134</c:v>
                </c:pt>
                <c:pt idx="2684">
                  <c:v>44141</c:v>
                </c:pt>
                <c:pt idx="2685">
                  <c:v>44148</c:v>
                </c:pt>
                <c:pt idx="2686">
                  <c:v>44155</c:v>
                </c:pt>
                <c:pt idx="2687">
                  <c:v>44162</c:v>
                </c:pt>
                <c:pt idx="2688">
                  <c:v>44169</c:v>
                </c:pt>
                <c:pt idx="2689">
                  <c:v>44176</c:v>
                </c:pt>
                <c:pt idx="2690">
                  <c:v>44183</c:v>
                </c:pt>
                <c:pt idx="2691">
                  <c:v>44190</c:v>
                </c:pt>
                <c:pt idx="2692">
                  <c:v>44197</c:v>
                </c:pt>
                <c:pt idx="2693">
                  <c:v>44204</c:v>
                </c:pt>
                <c:pt idx="2694">
                  <c:v>44211</c:v>
                </c:pt>
                <c:pt idx="2695">
                  <c:v>44218</c:v>
                </c:pt>
                <c:pt idx="2696">
                  <c:v>44225</c:v>
                </c:pt>
                <c:pt idx="2697">
                  <c:v>44232</c:v>
                </c:pt>
                <c:pt idx="2698">
                  <c:v>44239</c:v>
                </c:pt>
                <c:pt idx="2699">
                  <c:v>44246</c:v>
                </c:pt>
                <c:pt idx="2700">
                  <c:v>44253</c:v>
                </c:pt>
                <c:pt idx="2701">
                  <c:v>44260</c:v>
                </c:pt>
                <c:pt idx="2702">
                  <c:v>44267</c:v>
                </c:pt>
                <c:pt idx="2703">
                  <c:v>44274</c:v>
                </c:pt>
                <c:pt idx="2704">
                  <c:v>44281</c:v>
                </c:pt>
                <c:pt idx="2705">
                  <c:v>44288</c:v>
                </c:pt>
                <c:pt idx="2706">
                  <c:v>44295</c:v>
                </c:pt>
                <c:pt idx="2707">
                  <c:v>44302</c:v>
                </c:pt>
                <c:pt idx="2708">
                  <c:v>44309</c:v>
                </c:pt>
                <c:pt idx="2709">
                  <c:v>44316</c:v>
                </c:pt>
                <c:pt idx="2710">
                  <c:v>44323</c:v>
                </c:pt>
                <c:pt idx="2711">
                  <c:v>44330</c:v>
                </c:pt>
                <c:pt idx="2712">
                  <c:v>44337</c:v>
                </c:pt>
                <c:pt idx="2713">
                  <c:v>44344</c:v>
                </c:pt>
                <c:pt idx="2714">
                  <c:v>44351</c:v>
                </c:pt>
                <c:pt idx="2715">
                  <c:v>44358</c:v>
                </c:pt>
                <c:pt idx="2716">
                  <c:v>44365</c:v>
                </c:pt>
                <c:pt idx="2717">
                  <c:v>44372</c:v>
                </c:pt>
                <c:pt idx="2718">
                  <c:v>44379</c:v>
                </c:pt>
                <c:pt idx="2719">
                  <c:v>44386</c:v>
                </c:pt>
                <c:pt idx="2720">
                  <c:v>44393</c:v>
                </c:pt>
                <c:pt idx="2721">
                  <c:v>44400</c:v>
                </c:pt>
                <c:pt idx="2722">
                  <c:v>44407</c:v>
                </c:pt>
                <c:pt idx="2723">
                  <c:v>44414</c:v>
                </c:pt>
                <c:pt idx="2724">
                  <c:v>44421</c:v>
                </c:pt>
                <c:pt idx="2725">
                  <c:v>44428</c:v>
                </c:pt>
                <c:pt idx="2726">
                  <c:v>44435</c:v>
                </c:pt>
                <c:pt idx="2727">
                  <c:v>44442</c:v>
                </c:pt>
                <c:pt idx="2728">
                  <c:v>44449</c:v>
                </c:pt>
                <c:pt idx="2729">
                  <c:v>44456</c:v>
                </c:pt>
                <c:pt idx="2730">
                  <c:v>44463</c:v>
                </c:pt>
                <c:pt idx="2731">
                  <c:v>44470</c:v>
                </c:pt>
                <c:pt idx="2732">
                  <c:v>44477</c:v>
                </c:pt>
                <c:pt idx="2733">
                  <c:v>44484</c:v>
                </c:pt>
                <c:pt idx="2734">
                  <c:v>44491</c:v>
                </c:pt>
                <c:pt idx="2735">
                  <c:v>44498</c:v>
                </c:pt>
                <c:pt idx="2736">
                  <c:v>44505</c:v>
                </c:pt>
                <c:pt idx="2737">
                  <c:v>44512</c:v>
                </c:pt>
                <c:pt idx="2738">
                  <c:v>44519</c:v>
                </c:pt>
                <c:pt idx="2739">
                  <c:v>44526</c:v>
                </c:pt>
                <c:pt idx="2740">
                  <c:v>44533</c:v>
                </c:pt>
                <c:pt idx="2741">
                  <c:v>44540</c:v>
                </c:pt>
                <c:pt idx="2742">
                  <c:v>44547</c:v>
                </c:pt>
                <c:pt idx="2743">
                  <c:v>44554</c:v>
                </c:pt>
                <c:pt idx="2744">
                  <c:v>44561</c:v>
                </c:pt>
                <c:pt idx="2745">
                  <c:v>44568</c:v>
                </c:pt>
                <c:pt idx="2746">
                  <c:v>44575</c:v>
                </c:pt>
                <c:pt idx="2747">
                  <c:v>44582</c:v>
                </c:pt>
                <c:pt idx="2748">
                  <c:v>44589</c:v>
                </c:pt>
                <c:pt idx="2749">
                  <c:v>44596</c:v>
                </c:pt>
                <c:pt idx="2750">
                  <c:v>44603</c:v>
                </c:pt>
                <c:pt idx="2751">
                  <c:v>44610</c:v>
                </c:pt>
                <c:pt idx="2752">
                  <c:v>44617</c:v>
                </c:pt>
                <c:pt idx="2753">
                  <c:v>44624</c:v>
                </c:pt>
                <c:pt idx="2754">
                  <c:v>44631</c:v>
                </c:pt>
                <c:pt idx="2755">
                  <c:v>44638</c:v>
                </c:pt>
                <c:pt idx="2756">
                  <c:v>44645</c:v>
                </c:pt>
                <c:pt idx="2757">
                  <c:v>44652</c:v>
                </c:pt>
                <c:pt idx="2758">
                  <c:v>44659</c:v>
                </c:pt>
                <c:pt idx="2759">
                  <c:v>44666</c:v>
                </c:pt>
                <c:pt idx="2760">
                  <c:v>44673</c:v>
                </c:pt>
                <c:pt idx="2761">
                  <c:v>44680</c:v>
                </c:pt>
                <c:pt idx="2762">
                  <c:v>44687</c:v>
                </c:pt>
                <c:pt idx="2763">
                  <c:v>44694</c:v>
                </c:pt>
                <c:pt idx="2764">
                  <c:v>44701</c:v>
                </c:pt>
                <c:pt idx="2765">
                  <c:v>44708</c:v>
                </c:pt>
                <c:pt idx="2766">
                  <c:v>44715</c:v>
                </c:pt>
                <c:pt idx="2767">
                  <c:v>44722</c:v>
                </c:pt>
                <c:pt idx="2768">
                  <c:v>44729</c:v>
                </c:pt>
                <c:pt idx="2769">
                  <c:v>44736</c:v>
                </c:pt>
                <c:pt idx="2770">
                  <c:v>44743</c:v>
                </c:pt>
                <c:pt idx="2771">
                  <c:v>44750</c:v>
                </c:pt>
                <c:pt idx="2772">
                  <c:v>44757</c:v>
                </c:pt>
                <c:pt idx="2773">
                  <c:v>44764</c:v>
                </c:pt>
                <c:pt idx="2774">
                  <c:v>44771</c:v>
                </c:pt>
                <c:pt idx="2775">
                  <c:v>44778</c:v>
                </c:pt>
                <c:pt idx="2776">
                  <c:v>44785</c:v>
                </c:pt>
                <c:pt idx="2777">
                  <c:v>44792</c:v>
                </c:pt>
                <c:pt idx="2778">
                  <c:v>44799</c:v>
                </c:pt>
                <c:pt idx="2779">
                  <c:v>44806</c:v>
                </c:pt>
                <c:pt idx="2780">
                  <c:v>44813</c:v>
                </c:pt>
                <c:pt idx="2781">
                  <c:v>44820</c:v>
                </c:pt>
                <c:pt idx="2782">
                  <c:v>44827</c:v>
                </c:pt>
                <c:pt idx="2783">
                  <c:v>44834</c:v>
                </c:pt>
                <c:pt idx="2784">
                  <c:v>44841</c:v>
                </c:pt>
                <c:pt idx="2785">
                  <c:v>44848</c:v>
                </c:pt>
                <c:pt idx="2786">
                  <c:v>44855</c:v>
                </c:pt>
                <c:pt idx="2787">
                  <c:v>44862</c:v>
                </c:pt>
                <c:pt idx="2788">
                  <c:v>44869</c:v>
                </c:pt>
                <c:pt idx="2789">
                  <c:v>44876</c:v>
                </c:pt>
                <c:pt idx="2790">
                  <c:v>44883</c:v>
                </c:pt>
                <c:pt idx="2791">
                  <c:v>44890</c:v>
                </c:pt>
                <c:pt idx="2792">
                  <c:v>44897</c:v>
                </c:pt>
                <c:pt idx="2793">
                  <c:v>44904</c:v>
                </c:pt>
                <c:pt idx="2794">
                  <c:v>44911</c:v>
                </c:pt>
                <c:pt idx="2795">
                  <c:v>44918</c:v>
                </c:pt>
                <c:pt idx="2796">
                  <c:v>44925</c:v>
                </c:pt>
                <c:pt idx="2797">
                  <c:v>44932</c:v>
                </c:pt>
                <c:pt idx="2798">
                  <c:v>44939</c:v>
                </c:pt>
                <c:pt idx="2799">
                  <c:v>44946</c:v>
                </c:pt>
                <c:pt idx="2800">
                  <c:v>44953</c:v>
                </c:pt>
                <c:pt idx="2801">
                  <c:v>44960</c:v>
                </c:pt>
                <c:pt idx="2802">
                  <c:v>44967</c:v>
                </c:pt>
                <c:pt idx="2803">
                  <c:v>44974</c:v>
                </c:pt>
                <c:pt idx="2804">
                  <c:v>44981</c:v>
                </c:pt>
                <c:pt idx="2805">
                  <c:v>44988</c:v>
                </c:pt>
                <c:pt idx="2806">
                  <c:v>44995</c:v>
                </c:pt>
                <c:pt idx="2807">
                  <c:v>45002</c:v>
                </c:pt>
                <c:pt idx="2808">
                  <c:v>45009</c:v>
                </c:pt>
                <c:pt idx="2809">
                  <c:v>45016</c:v>
                </c:pt>
                <c:pt idx="2810">
                  <c:v>45023</c:v>
                </c:pt>
                <c:pt idx="2811">
                  <c:v>45030</c:v>
                </c:pt>
                <c:pt idx="2812">
                  <c:v>45037</c:v>
                </c:pt>
                <c:pt idx="2813">
                  <c:v>45044</c:v>
                </c:pt>
                <c:pt idx="2814">
                  <c:v>45051</c:v>
                </c:pt>
                <c:pt idx="2815">
                  <c:v>45058</c:v>
                </c:pt>
                <c:pt idx="2816">
                  <c:v>45065</c:v>
                </c:pt>
                <c:pt idx="2817">
                  <c:v>45072</c:v>
                </c:pt>
                <c:pt idx="2818">
                  <c:v>45079</c:v>
                </c:pt>
                <c:pt idx="2819">
                  <c:v>45086</c:v>
                </c:pt>
                <c:pt idx="2820">
                  <c:v>45093</c:v>
                </c:pt>
                <c:pt idx="2821">
                  <c:v>45100</c:v>
                </c:pt>
                <c:pt idx="2822">
                  <c:v>45107</c:v>
                </c:pt>
                <c:pt idx="2823">
                  <c:v>45114</c:v>
                </c:pt>
                <c:pt idx="2824">
                  <c:v>45121</c:v>
                </c:pt>
                <c:pt idx="2825">
                  <c:v>45128</c:v>
                </c:pt>
                <c:pt idx="2826">
                  <c:v>45135</c:v>
                </c:pt>
                <c:pt idx="2827">
                  <c:v>45142</c:v>
                </c:pt>
                <c:pt idx="2828">
                  <c:v>45149</c:v>
                </c:pt>
                <c:pt idx="2829">
                  <c:v>45156</c:v>
                </c:pt>
                <c:pt idx="2830">
                  <c:v>45163</c:v>
                </c:pt>
                <c:pt idx="2831">
                  <c:v>45170</c:v>
                </c:pt>
                <c:pt idx="2832">
                  <c:v>45177</c:v>
                </c:pt>
                <c:pt idx="2833">
                  <c:v>45184</c:v>
                </c:pt>
                <c:pt idx="2834">
                  <c:v>45191</c:v>
                </c:pt>
                <c:pt idx="2835">
                  <c:v>45198</c:v>
                </c:pt>
                <c:pt idx="2836">
                  <c:v>45205</c:v>
                </c:pt>
                <c:pt idx="2837">
                  <c:v>45212</c:v>
                </c:pt>
                <c:pt idx="2838">
                  <c:v>45219</c:v>
                </c:pt>
                <c:pt idx="2839">
                  <c:v>45226</c:v>
                </c:pt>
                <c:pt idx="2840">
                  <c:v>45233</c:v>
                </c:pt>
                <c:pt idx="2841">
                  <c:v>45240</c:v>
                </c:pt>
                <c:pt idx="2842">
                  <c:v>45247</c:v>
                </c:pt>
                <c:pt idx="2843">
                  <c:v>45254</c:v>
                </c:pt>
                <c:pt idx="2844">
                  <c:v>45261</c:v>
                </c:pt>
                <c:pt idx="2845">
                  <c:v>45268</c:v>
                </c:pt>
                <c:pt idx="2846">
                  <c:v>45275</c:v>
                </c:pt>
                <c:pt idx="2847">
                  <c:v>45282</c:v>
                </c:pt>
                <c:pt idx="2848">
                  <c:v>45289</c:v>
                </c:pt>
                <c:pt idx="2849">
                  <c:v>45296</c:v>
                </c:pt>
                <c:pt idx="2850">
                  <c:v>45303</c:v>
                </c:pt>
                <c:pt idx="2851">
                  <c:v>45310</c:v>
                </c:pt>
                <c:pt idx="2852">
                  <c:v>45317</c:v>
                </c:pt>
                <c:pt idx="2853">
                  <c:v>45324</c:v>
                </c:pt>
                <c:pt idx="2854">
                  <c:v>45331</c:v>
                </c:pt>
                <c:pt idx="2855">
                  <c:v>45338</c:v>
                </c:pt>
                <c:pt idx="2856">
                  <c:v>45345</c:v>
                </c:pt>
                <c:pt idx="2857">
                  <c:v>45352</c:v>
                </c:pt>
                <c:pt idx="2858">
                  <c:v>45359</c:v>
                </c:pt>
                <c:pt idx="2859">
                  <c:v>45366</c:v>
                </c:pt>
                <c:pt idx="2860">
                  <c:v>45373</c:v>
                </c:pt>
                <c:pt idx="2861">
                  <c:v>45380</c:v>
                </c:pt>
                <c:pt idx="2862">
                  <c:v>45387</c:v>
                </c:pt>
                <c:pt idx="2863">
                  <c:v>45394</c:v>
                </c:pt>
                <c:pt idx="2864">
                  <c:v>45401</c:v>
                </c:pt>
                <c:pt idx="2865">
                  <c:v>45408</c:v>
                </c:pt>
                <c:pt idx="2866">
                  <c:v>45415</c:v>
                </c:pt>
                <c:pt idx="2867">
                  <c:v>45422</c:v>
                </c:pt>
                <c:pt idx="2868">
                  <c:v>45429</c:v>
                </c:pt>
                <c:pt idx="2869">
                  <c:v>45436</c:v>
                </c:pt>
                <c:pt idx="2870">
                  <c:v>45443</c:v>
                </c:pt>
                <c:pt idx="2871">
                  <c:v>45450</c:v>
                </c:pt>
                <c:pt idx="2872">
                  <c:v>45457</c:v>
                </c:pt>
                <c:pt idx="2873">
                  <c:v>45464</c:v>
                </c:pt>
                <c:pt idx="2874">
                  <c:v>45471</c:v>
                </c:pt>
                <c:pt idx="2875">
                  <c:v>45478</c:v>
                </c:pt>
                <c:pt idx="2876">
                  <c:v>45485</c:v>
                </c:pt>
                <c:pt idx="2877">
                  <c:v>45492</c:v>
                </c:pt>
                <c:pt idx="2878">
                  <c:v>45499</c:v>
                </c:pt>
                <c:pt idx="2879">
                  <c:v>45506</c:v>
                </c:pt>
                <c:pt idx="2880">
                  <c:v>45513</c:v>
                </c:pt>
                <c:pt idx="2881">
                  <c:v>45520</c:v>
                </c:pt>
                <c:pt idx="2882">
                  <c:v>45527</c:v>
                </c:pt>
                <c:pt idx="2883">
                  <c:v>45534</c:v>
                </c:pt>
                <c:pt idx="2884">
                  <c:v>45541</c:v>
                </c:pt>
                <c:pt idx="2885">
                  <c:v>45548</c:v>
                </c:pt>
                <c:pt idx="2886">
                  <c:v>45555</c:v>
                </c:pt>
                <c:pt idx="2887">
                  <c:v>45562</c:v>
                </c:pt>
                <c:pt idx="2888">
                  <c:v>45569</c:v>
                </c:pt>
                <c:pt idx="2889">
                  <c:v>45576</c:v>
                </c:pt>
                <c:pt idx="2890">
                  <c:v>45583</c:v>
                </c:pt>
                <c:pt idx="2891">
                  <c:v>45590</c:v>
                </c:pt>
                <c:pt idx="2892">
                  <c:v>45597</c:v>
                </c:pt>
                <c:pt idx="2893">
                  <c:v>45604</c:v>
                </c:pt>
                <c:pt idx="2894">
                  <c:v>45611</c:v>
                </c:pt>
                <c:pt idx="2895">
                  <c:v>45618</c:v>
                </c:pt>
                <c:pt idx="2896">
                  <c:v>45625</c:v>
                </c:pt>
                <c:pt idx="2897">
                  <c:v>45632</c:v>
                </c:pt>
                <c:pt idx="2898">
                  <c:v>45639</c:v>
                </c:pt>
                <c:pt idx="2899">
                  <c:v>45646</c:v>
                </c:pt>
                <c:pt idx="2900">
                  <c:v>45653</c:v>
                </c:pt>
                <c:pt idx="2901">
                  <c:v>45660</c:v>
                </c:pt>
                <c:pt idx="2902">
                  <c:v>45667</c:v>
                </c:pt>
                <c:pt idx="2903">
                  <c:v>45674</c:v>
                </c:pt>
              </c:numCache>
            </c:numRef>
          </c:cat>
          <c:val>
            <c:numRef>
              <c:f>Sheet2!$B$2:$B$2905</c:f>
              <c:numCache>
                <c:formatCode>General</c:formatCode>
                <c:ptCount val="2904"/>
                <c:pt idx="0">
                  <c:v>34.72</c:v>
                </c:pt>
                <c:pt idx="1">
                  <c:v>34.72</c:v>
                </c:pt>
                <c:pt idx="2">
                  <c:v>34.72</c:v>
                </c:pt>
                <c:pt idx="3">
                  <c:v>34.72</c:v>
                </c:pt>
                <c:pt idx="4">
                  <c:v>34.72</c:v>
                </c:pt>
                <c:pt idx="5">
                  <c:v>34.72</c:v>
                </c:pt>
                <c:pt idx="6">
                  <c:v>34.72</c:v>
                </c:pt>
                <c:pt idx="7">
                  <c:v>34.72</c:v>
                </c:pt>
                <c:pt idx="8">
                  <c:v>34.72</c:v>
                </c:pt>
                <c:pt idx="9">
                  <c:v>34.72</c:v>
                </c:pt>
                <c:pt idx="10">
                  <c:v>34.72</c:v>
                </c:pt>
                <c:pt idx="11">
                  <c:v>34.72</c:v>
                </c:pt>
                <c:pt idx="12">
                  <c:v>34.72</c:v>
                </c:pt>
                <c:pt idx="13">
                  <c:v>34.72</c:v>
                </c:pt>
                <c:pt idx="14">
                  <c:v>34.72</c:v>
                </c:pt>
                <c:pt idx="15">
                  <c:v>34.72</c:v>
                </c:pt>
                <c:pt idx="16">
                  <c:v>34.72</c:v>
                </c:pt>
                <c:pt idx="17">
                  <c:v>34.6</c:v>
                </c:pt>
                <c:pt idx="18">
                  <c:v>34.6</c:v>
                </c:pt>
                <c:pt idx="19">
                  <c:v>34.6</c:v>
                </c:pt>
                <c:pt idx="20">
                  <c:v>34.6</c:v>
                </c:pt>
                <c:pt idx="21">
                  <c:v>34.6</c:v>
                </c:pt>
                <c:pt idx="22">
                  <c:v>34.6</c:v>
                </c:pt>
                <c:pt idx="23">
                  <c:v>34.6</c:v>
                </c:pt>
                <c:pt idx="24">
                  <c:v>34.6</c:v>
                </c:pt>
                <c:pt idx="25">
                  <c:v>34.6</c:v>
                </c:pt>
                <c:pt idx="26">
                  <c:v>34.6</c:v>
                </c:pt>
                <c:pt idx="27">
                  <c:v>34.6</c:v>
                </c:pt>
                <c:pt idx="28">
                  <c:v>34.6</c:v>
                </c:pt>
                <c:pt idx="29">
                  <c:v>34.840000000000003</c:v>
                </c:pt>
                <c:pt idx="30">
                  <c:v>34.840000000000003</c:v>
                </c:pt>
                <c:pt idx="31">
                  <c:v>34.840000000000003</c:v>
                </c:pt>
                <c:pt idx="32">
                  <c:v>34.840000000000003</c:v>
                </c:pt>
                <c:pt idx="33">
                  <c:v>34.840000000000003</c:v>
                </c:pt>
                <c:pt idx="34">
                  <c:v>34.840000000000003</c:v>
                </c:pt>
                <c:pt idx="35">
                  <c:v>34.840000000000003</c:v>
                </c:pt>
                <c:pt idx="36">
                  <c:v>34.840000000000003</c:v>
                </c:pt>
                <c:pt idx="37">
                  <c:v>34.840000000000003</c:v>
                </c:pt>
                <c:pt idx="38">
                  <c:v>34.840000000000003</c:v>
                </c:pt>
                <c:pt idx="39">
                  <c:v>34.840000000000003</c:v>
                </c:pt>
                <c:pt idx="40">
                  <c:v>34.840000000000003</c:v>
                </c:pt>
                <c:pt idx="41">
                  <c:v>35.04</c:v>
                </c:pt>
                <c:pt idx="42">
                  <c:v>35.04</c:v>
                </c:pt>
                <c:pt idx="43">
                  <c:v>35.04</c:v>
                </c:pt>
                <c:pt idx="44">
                  <c:v>35.04</c:v>
                </c:pt>
                <c:pt idx="45">
                  <c:v>35.04</c:v>
                </c:pt>
                <c:pt idx="46">
                  <c:v>35.04</c:v>
                </c:pt>
                <c:pt idx="47">
                  <c:v>35.04</c:v>
                </c:pt>
                <c:pt idx="48">
                  <c:v>35.04</c:v>
                </c:pt>
                <c:pt idx="49">
                  <c:v>35.04</c:v>
                </c:pt>
                <c:pt idx="50">
                  <c:v>35.04</c:v>
                </c:pt>
                <c:pt idx="51">
                  <c:v>35.04</c:v>
                </c:pt>
                <c:pt idx="52">
                  <c:v>35.04</c:v>
                </c:pt>
                <c:pt idx="53">
                  <c:v>35.03</c:v>
                </c:pt>
                <c:pt idx="54">
                  <c:v>35.03</c:v>
                </c:pt>
                <c:pt idx="55">
                  <c:v>35.03</c:v>
                </c:pt>
                <c:pt idx="56">
                  <c:v>35.03</c:v>
                </c:pt>
                <c:pt idx="57">
                  <c:v>35.03</c:v>
                </c:pt>
                <c:pt idx="58">
                  <c:v>35.03</c:v>
                </c:pt>
                <c:pt idx="59">
                  <c:v>35.03</c:v>
                </c:pt>
                <c:pt idx="60">
                  <c:v>35.03</c:v>
                </c:pt>
                <c:pt idx="61">
                  <c:v>35.03</c:v>
                </c:pt>
                <c:pt idx="62">
                  <c:v>35.03</c:v>
                </c:pt>
                <c:pt idx="63">
                  <c:v>35.03</c:v>
                </c:pt>
                <c:pt idx="64">
                  <c:v>35.03</c:v>
                </c:pt>
                <c:pt idx="65">
                  <c:v>34.99</c:v>
                </c:pt>
                <c:pt idx="66">
                  <c:v>34.99</c:v>
                </c:pt>
                <c:pt idx="67">
                  <c:v>34.99</c:v>
                </c:pt>
                <c:pt idx="68">
                  <c:v>34.99</c:v>
                </c:pt>
                <c:pt idx="69">
                  <c:v>34.99</c:v>
                </c:pt>
                <c:pt idx="70">
                  <c:v>34.99</c:v>
                </c:pt>
                <c:pt idx="71">
                  <c:v>34.99</c:v>
                </c:pt>
                <c:pt idx="72">
                  <c:v>34.99</c:v>
                </c:pt>
                <c:pt idx="73">
                  <c:v>34.99</c:v>
                </c:pt>
                <c:pt idx="74">
                  <c:v>34.99</c:v>
                </c:pt>
                <c:pt idx="75">
                  <c:v>34.99</c:v>
                </c:pt>
                <c:pt idx="76">
                  <c:v>34.99</c:v>
                </c:pt>
                <c:pt idx="77">
                  <c:v>34.950000000000003</c:v>
                </c:pt>
                <c:pt idx="78">
                  <c:v>34.950000000000003</c:v>
                </c:pt>
                <c:pt idx="79">
                  <c:v>34.950000000000003</c:v>
                </c:pt>
                <c:pt idx="80">
                  <c:v>34.950000000000003</c:v>
                </c:pt>
                <c:pt idx="81">
                  <c:v>34.950000000000003</c:v>
                </c:pt>
                <c:pt idx="82">
                  <c:v>34.950000000000003</c:v>
                </c:pt>
                <c:pt idx="83">
                  <c:v>34.950000000000003</c:v>
                </c:pt>
                <c:pt idx="84">
                  <c:v>34.950000000000003</c:v>
                </c:pt>
                <c:pt idx="85">
                  <c:v>34.950000000000003</c:v>
                </c:pt>
                <c:pt idx="86">
                  <c:v>34.950000000000003</c:v>
                </c:pt>
                <c:pt idx="87">
                  <c:v>34.950000000000003</c:v>
                </c:pt>
                <c:pt idx="88">
                  <c:v>34.950000000000003</c:v>
                </c:pt>
                <c:pt idx="89">
                  <c:v>35.1</c:v>
                </c:pt>
                <c:pt idx="90">
                  <c:v>35.1</c:v>
                </c:pt>
                <c:pt idx="91">
                  <c:v>35.1</c:v>
                </c:pt>
                <c:pt idx="92">
                  <c:v>35.1</c:v>
                </c:pt>
                <c:pt idx="93">
                  <c:v>35.1</c:v>
                </c:pt>
                <c:pt idx="94">
                  <c:v>35.1</c:v>
                </c:pt>
                <c:pt idx="95">
                  <c:v>35.1</c:v>
                </c:pt>
                <c:pt idx="96">
                  <c:v>35.1</c:v>
                </c:pt>
                <c:pt idx="97">
                  <c:v>35.1</c:v>
                </c:pt>
                <c:pt idx="98">
                  <c:v>35.1</c:v>
                </c:pt>
                <c:pt idx="99">
                  <c:v>35.1</c:v>
                </c:pt>
                <c:pt idx="100">
                  <c:v>35.1</c:v>
                </c:pt>
                <c:pt idx="101">
                  <c:v>35.1</c:v>
                </c:pt>
                <c:pt idx="102">
                  <c:v>35.1</c:v>
                </c:pt>
                <c:pt idx="103">
                  <c:v>35.1</c:v>
                </c:pt>
                <c:pt idx="104">
                  <c:v>35.1</c:v>
                </c:pt>
                <c:pt idx="105">
                  <c:v>35.1</c:v>
                </c:pt>
                <c:pt idx="106">
                  <c:v>35.1</c:v>
                </c:pt>
                <c:pt idx="107">
                  <c:v>35.1</c:v>
                </c:pt>
                <c:pt idx="108">
                  <c:v>35.1</c:v>
                </c:pt>
                <c:pt idx="109">
                  <c:v>35.1</c:v>
                </c:pt>
                <c:pt idx="110">
                  <c:v>35.1</c:v>
                </c:pt>
                <c:pt idx="111">
                  <c:v>35.1</c:v>
                </c:pt>
                <c:pt idx="112">
                  <c:v>35.1</c:v>
                </c:pt>
                <c:pt idx="113">
                  <c:v>35.270000000000003</c:v>
                </c:pt>
                <c:pt idx="114">
                  <c:v>35.270000000000003</c:v>
                </c:pt>
                <c:pt idx="115">
                  <c:v>35.270000000000003</c:v>
                </c:pt>
                <c:pt idx="116">
                  <c:v>35.270000000000003</c:v>
                </c:pt>
                <c:pt idx="117">
                  <c:v>35.270000000000003</c:v>
                </c:pt>
                <c:pt idx="118">
                  <c:v>35.270000000000003</c:v>
                </c:pt>
                <c:pt idx="119">
                  <c:v>35.270000000000003</c:v>
                </c:pt>
                <c:pt idx="120">
                  <c:v>35.270000000000003</c:v>
                </c:pt>
                <c:pt idx="121">
                  <c:v>35.270000000000003</c:v>
                </c:pt>
                <c:pt idx="122">
                  <c:v>35.270000000000003</c:v>
                </c:pt>
                <c:pt idx="123">
                  <c:v>35.270000000000003</c:v>
                </c:pt>
                <c:pt idx="124">
                  <c:v>35.270000000000003</c:v>
                </c:pt>
                <c:pt idx="125">
                  <c:v>35.25</c:v>
                </c:pt>
                <c:pt idx="126">
                  <c:v>35.25</c:v>
                </c:pt>
                <c:pt idx="127">
                  <c:v>35.25</c:v>
                </c:pt>
                <c:pt idx="128">
                  <c:v>35.25</c:v>
                </c:pt>
                <c:pt idx="129">
                  <c:v>35.25</c:v>
                </c:pt>
                <c:pt idx="130">
                  <c:v>35.25</c:v>
                </c:pt>
                <c:pt idx="131">
                  <c:v>35.25</c:v>
                </c:pt>
                <c:pt idx="132">
                  <c:v>35.25</c:v>
                </c:pt>
                <c:pt idx="133">
                  <c:v>35.25</c:v>
                </c:pt>
                <c:pt idx="134">
                  <c:v>35.25</c:v>
                </c:pt>
                <c:pt idx="135">
                  <c:v>35.25</c:v>
                </c:pt>
                <c:pt idx="136">
                  <c:v>35.25</c:v>
                </c:pt>
                <c:pt idx="137">
                  <c:v>35.229999999999997</c:v>
                </c:pt>
                <c:pt idx="138">
                  <c:v>35.229999999999997</c:v>
                </c:pt>
                <c:pt idx="139">
                  <c:v>35.229999999999997</c:v>
                </c:pt>
                <c:pt idx="140">
                  <c:v>35.229999999999997</c:v>
                </c:pt>
                <c:pt idx="141">
                  <c:v>35.229999999999997</c:v>
                </c:pt>
                <c:pt idx="142">
                  <c:v>35.229999999999997</c:v>
                </c:pt>
                <c:pt idx="143">
                  <c:v>35.229999999999997</c:v>
                </c:pt>
                <c:pt idx="144">
                  <c:v>35.229999999999997</c:v>
                </c:pt>
                <c:pt idx="145">
                  <c:v>35.229999999999997</c:v>
                </c:pt>
                <c:pt idx="146">
                  <c:v>35.229999999999997</c:v>
                </c:pt>
                <c:pt idx="147">
                  <c:v>35.229999999999997</c:v>
                </c:pt>
                <c:pt idx="148">
                  <c:v>35.229999999999997</c:v>
                </c:pt>
                <c:pt idx="149">
                  <c:v>35.090000000000003</c:v>
                </c:pt>
                <c:pt idx="150">
                  <c:v>35.090000000000003</c:v>
                </c:pt>
                <c:pt idx="151">
                  <c:v>35.090000000000003</c:v>
                </c:pt>
                <c:pt idx="152">
                  <c:v>35.090000000000003</c:v>
                </c:pt>
                <c:pt idx="153">
                  <c:v>35.090000000000003</c:v>
                </c:pt>
                <c:pt idx="154">
                  <c:v>35.090000000000003</c:v>
                </c:pt>
                <c:pt idx="155">
                  <c:v>35.090000000000003</c:v>
                </c:pt>
                <c:pt idx="156">
                  <c:v>35.090000000000003</c:v>
                </c:pt>
                <c:pt idx="157">
                  <c:v>35.090000000000003</c:v>
                </c:pt>
                <c:pt idx="158">
                  <c:v>35.090000000000003</c:v>
                </c:pt>
                <c:pt idx="159">
                  <c:v>35.090000000000003</c:v>
                </c:pt>
                <c:pt idx="160">
                  <c:v>35.090000000000003</c:v>
                </c:pt>
                <c:pt idx="161">
                  <c:v>35.1</c:v>
                </c:pt>
                <c:pt idx="162">
                  <c:v>35.1</c:v>
                </c:pt>
                <c:pt idx="163">
                  <c:v>35.1</c:v>
                </c:pt>
                <c:pt idx="164">
                  <c:v>35.1</c:v>
                </c:pt>
                <c:pt idx="165">
                  <c:v>35.1</c:v>
                </c:pt>
                <c:pt idx="166">
                  <c:v>35.1</c:v>
                </c:pt>
                <c:pt idx="167">
                  <c:v>35.1</c:v>
                </c:pt>
                <c:pt idx="168">
                  <c:v>35.1</c:v>
                </c:pt>
                <c:pt idx="169">
                  <c:v>35.1</c:v>
                </c:pt>
                <c:pt idx="170">
                  <c:v>35.1</c:v>
                </c:pt>
                <c:pt idx="171">
                  <c:v>35.1</c:v>
                </c:pt>
                <c:pt idx="172">
                  <c:v>35.1</c:v>
                </c:pt>
                <c:pt idx="173">
                  <c:v>35.119999999999997</c:v>
                </c:pt>
                <c:pt idx="174">
                  <c:v>35.119999999999997</c:v>
                </c:pt>
                <c:pt idx="175">
                  <c:v>35.119999999999997</c:v>
                </c:pt>
                <c:pt idx="176">
                  <c:v>35.119999999999997</c:v>
                </c:pt>
                <c:pt idx="177">
                  <c:v>35.119999999999997</c:v>
                </c:pt>
                <c:pt idx="178">
                  <c:v>35.119999999999997</c:v>
                </c:pt>
                <c:pt idx="179">
                  <c:v>35.119999999999997</c:v>
                </c:pt>
                <c:pt idx="180">
                  <c:v>35.119999999999997</c:v>
                </c:pt>
                <c:pt idx="181">
                  <c:v>35.119999999999997</c:v>
                </c:pt>
                <c:pt idx="182">
                  <c:v>35.119999999999997</c:v>
                </c:pt>
                <c:pt idx="183">
                  <c:v>35.119999999999997</c:v>
                </c:pt>
                <c:pt idx="184">
                  <c:v>35.119999999999997</c:v>
                </c:pt>
                <c:pt idx="185">
                  <c:v>35.130000000000003</c:v>
                </c:pt>
                <c:pt idx="186">
                  <c:v>35.130000000000003</c:v>
                </c:pt>
                <c:pt idx="187">
                  <c:v>35.130000000000003</c:v>
                </c:pt>
                <c:pt idx="188">
                  <c:v>35.130000000000003</c:v>
                </c:pt>
                <c:pt idx="189">
                  <c:v>35.130000000000003</c:v>
                </c:pt>
                <c:pt idx="190">
                  <c:v>35.130000000000003</c:v>
                </c:pt>
                <c:pt idx="191">
                  <c:v>35.130000000000003</c:v>
                </c:pt>
                <c:pt idx="192">
                  <c:v>35.130000000000003</c:v>
                </c:pt>
                <c:pt idx="193">
                  <c:v>35.130000000000003</c:v>
                </c:pt>
                <c:pt idx="194">
                  <c:v>35.130000000000003</c:v>
                </c:pt>
                <c:pt idx="195">
                  <c:v>35.130000000000003</c:v>
                </c:pt>
                <c:pt idx="196">
                  <c:v>35.130000000000003</c:v>
                </c:pt>
                <c:pt idx="197">
                  <c:v>34.950000000000003</c:v>
                </c:pt>
                <c:pt idx="198">
                  <c:v>34.950000000000003</c:v>
                </c:pt>
                <c:pt idx="199">
                  <c:v>34.950000000000003</c:v>
                </c:pt>
                <c:pt idx="200">
                  <c:v>34.950000000000003</c:v>
                </c:pt>
                <c:pt idx="201">
                  <c:v>34.950000000000003</c:v>
                </c:pt>
                <c:pt idx="202">
                  <c:v>34.950000000000003</c:v>
                </c:pt>
                <c:pt idx="203">
                  <c:v>34.950000000000003</c:v>
                </c:pt>
                <c:pt idx="204">
                  <c:v>34.950000000000003</c:v>
                </c:pt>
                <c:pt idx="205">
                  <c:v>34.950000000000003</c:v>
                </c:pt>
                <c:pt idx="206">
                  <c:v>34.950000000000003</c:v>
                </c:pt>
                <c:pt idx="207">
                  <c:v>34.950000000000003</c:v>
                </c:pt>
                <c:pt idx="208">
                  <c:v>34.950000000000003</c:v>
                </c:pt>
                <c:pt idx="209">
                  <c:v>35.200000000000003</c:v>
                </c:pt>
                <c:pt idx="210">
                  <c:v>35.200000000000003</c:v>
                </c:pt>
                <c:pt idx="211">
                  <c:v>35.200000000000003</c:v>
                </c:pt>
                <c:pt idx="212">
                  <c:v>37.9</c:v>
                </c:pt>
                <c:pt idx="213">
                  <c:v>40.700000000000003</c:v>
                </c:pt>
                <c:pt idx="214">
                  <c:v>41.1</c:v>
                </c:pt>
                <c:pt idx="215">
                  <c:v>39.5</c:v>
                </c:pt>
                <c:pt idx="216">
                  <c:v>39.200000000000003</c:v>
                </c:pt>
                <c:pt idx="217">
                  <c:v>40.200000000000003</c:v>
                </c:pt>
                <c:pt idx="218">
                  <c:v>39.200000000000003</c:v>
                </c:pt>
                <c:pt idx="219">
                  <c:v>39.799999999999997</c:v>
                </c:pt>
                <c:pt idx="220">
                  <c:v>41.1</c:v>
                </c:pt>
                <c:pt idx="221">
                  <c:v>42.3</c:v>
                </c:pt>
                <c:pt idx="222">
                  <c:v>42.6</c:v>
                </c:pt>
                <c:pt idx="223">
                  <c:v>43.2</c:v>
                </c:pt>
                <c:pt idx="224">
                  <c:v>43.3</c:v>
                </c:pt>
                <c:pt idx="225">
                  <c:v>43.46</c:v>
                </c:pt>
                <c:pt idx="226">
                  <c:v>41.44</c:v>
                </c:pt>
                <c:pt idx="227">
                  <c:v>41.76</c:v>
                </c:pt>
                <c:pt idx="228">
                  <c:v>41.09</c:v>
                </c:pt>
                <c:pt idx="229">
                  <c:v>40.869999999999997</c:v>
                </c:pt>
                <c:pt idx="230">
                  <c:v>40.44</c:v>
                </c:pt>
                <c:pt idx="231">
                  <c:v>35.130000000000003</c:v>
                </c:pt>
                <c:pt idx="232">
                  <c:v>35.17</c:v>
                </c:pt>
                <c:pt idx="233">
                  <c:v>34.94</c:v>
                </c:pt>
                <c:pt idx="234">
                  <c:v>34.99</c:v>
                </c:pt>
                <c:pt idx="235">
                  <c:v>35.090000000000003</c:v>
                </c:pt>
                <c:pt idx="236">
                  <c:v>35.619999999999997</c:v>
                </c:pt>
                <c:pt idx="237">
                  <c:v>35.950000000000003</c:v>
                </c:pt>
                <c:pt idx="238">
                  <c:v>35.44</c:v>
                </c:pt>
                <c:pt idx="239">
                  <c:v>35.32</c:v>
                </c:pt>
                <c:pt idx="240">
                  <c:v>35.380000000000003</c:v>
                </c:pt>
                <c:pt idx="241">
                  <c:v>36.19</c:v>
                </c:pt>
                <c:pt idx="242">
                  <c:v>37.520000000000003</c:v>
                </c:pt>
                <c:pt idx="243">
                  <c:v>37.44</c:v>
                </c:pt>
                <c:pt idx="244">
                  <c:v>37.44</c:v>
                </c:pt>
                <c:pt idx="245">
                  <c:v>37.869999999999997</c:v>
                </c:pt>
                <c:pt idx="246">
                  <c:v>38.74</c:v>
                </c:pt>
                <c:pt idx="247">
                  <c:v>38.869999999999997</c:v>
                </c:pt>
                <c:pt idx="248">
                  <c:v>39.01</c:v>
                </c:pt>
                <c:pt idx="249">
                  <c:v>40.520000000000003</c:v>
                </c:pt>
                <c:pt idx="250">
                  <c:v>40.1</c:v>
                </c:pt>
                <c:pt idx="251">
                  <c:v>40.950000000000003</c:v>
                </c:pt>
                <c:pt idx="252">
                  <c:v>42.73</c:v>
                </c:pt>
                <c:pt idx="253">
                  <c:v>42.02</c:v>
                </c:pt>
                <c:pt idx="254">
                  <c:v>42.5</c:v>
                </c:pt>
                <c:pt idx="255">
                  <c:v>42.86</c:v>
                </c:pt>
                <c:pt idx="256">
                  <c:v>43.48</c:v>
                </c:pt>
                <c:pt idx="257">
                  <c:v>45.75</c:v>
                </c:pt>
                <c:pt idx="258">
                  <c:v>48.26</c:v>
                </c:pt>
                <c:pt idx="259">
                  <c:v>48.33</c:v>
                </c:pt>
                <c:pt idx="260">
                  <c:v>49.03</c:v>
                </c:pt>
                <c:pt idx="261">
                  <c:v>54.62</c:v>
                </c:pt>
                <c:pt idx="262">
                  <c:v>62.09</c:v>
                </c:pt>
                <c:pt idx="263">
                  <c:v>65.67</c:v>
                </c:pt>
                <c:pt idx="264">
                  <c:v>67.03</c:v>
                </c:pt>
                <c:pt idx="265">
                  <c:v>65.47</c:v>
                </c:pt>
                <c:pt idx="266">
                  <c:v>64.86</c:v>
                </c:pt>
                <c:pt idx="267">
                  <c:v>62.91</c:v>
                </c:pt>
                <c:pt idx="268">
                  <c:v>63.91</c:v>
                </c:pt>
                <c:pt idx="269">
                  <c:v>65.14</c:v>
                </c:pt>
                <c:pt idx="270">
                  <c:v>74.2</c:v>
                </c:pt>
                <c:pt idx="271">
                  <c:v>84.37</c:v>
                </c:pt>
                <c:pt idx="272">
                  <c:v>90.5</c:v>
                </c:pt>
                <c:pt idx="273">
                  <c:v>101.96</c:v>
                </c:pt>
                <c:pt idx="274">
                  <c:v>120.12</c:v>
                </c:pt>
                <c:pt idx="275">
                  <c:v>120.17</c:v>
                </c:pt>
                <c:pt idx="276">
                  <c:v>106.76</c:v>
                </c:pt>
                <c:pt idx="277">
                  <c:v>102.97</c:v>
                </c:pt>
                <c:pt idx="278">
                  <c:v>100.08</c:v>
                </c:pt>
                <c:pt idx="279">
                  <c:v>94.82</c:v>
                </c:pt>
                <c:pt idx="280">
                  <c:v>106.72</c:v>
                </c:pt>
                <c:pt idx="281">
                  <c:v>129.19</c:v>
                </c:pt>
                <c:pt idx="282">
                  <c:v>150.22999999999999</c:v>
                </c:pt>
                <c:pt idx="283">
                  <c:v>168.42</c:v>
                </c:pt>
                <c:pt idx="284">
                  <c:v>172.24</c:v>
                </c:pt>
                <c:pt idx="285">
                  <c:v>163.27000000000001</c:v>
                </c:pt>
                <c:pt idx="286">
                  <c:v>154.1</c:v>
                </c:pt>
                <c:pt idx="287">
                  <c:v>142.97999999999999</c:v>
                </c:pt>
                <c:pt idx="288">
                  <c:v>154.63999999999999</c:v>
                </c:pt>
                <c:pt idx="289">
                  <c:v>151.77000000000001</c:v>
                </c:pt>
                <c:pt idx="290">
                  <c:v>158.78</c:v>
                </c:pt>
                <c:pt idx="291">
                  <c:v>181.66</c:v>
                </c:pt>
                <c:pt idx="292">
                  <c:v>174</c:v>
                </c:pt>
                <c:pt idx="293">
                  <c:v>177.25</c:v>
                </c:pt>
                <c:pt idx="294">
                  <c:v>178.75</c:v>
                </c:pt>
                <c:pt idx="295">
                  <c:v>177.5</c:v>
                </c:pt>
                <c:pt idx="296">
                  <c:v>175.8</c:v>
                </c:pt>
                <c:pt idx="297">
                  <c:v>174.5</c:v>
                </c:pt>
                <c:pt idx="298">
                  <c:v>184</c:v>
                </c:pt>
                <c:pt idx="299">
                  <c:v>184.75</c:v>
                </c:pt>
                <c:pt idx="300">
                  <c:v>181.75</c:v>
                </c:pt>
                <c:pt idx="301">
                  <c:v>178</c:v>
                </c:pt>
                <c:pt idx="302">
                  <c:v>178</c:v>
                </c:pt>
                <c:pt idx="303">
                  <c:v>176.25</c:v>
                </c:pt>
                <c:pt idx="304">
                  <c:v>177.25</c:v>
                </c:pt>
                <c:pt idx="305">
                  <c:v>173.45</c:v>
                </c:pt>
                <c:pt idx="306">
                  <c:v>171.9</c:v>
                </c:pt>
                <c:pt idx="307">
                  <c:v>170.25</c:v>
                </c:pt>
                <c:pt idx="308">
                  <c:v>166.1</c:v>
                </c:pt>
                <c:pt idx="309">
                  <c:v>165.5</c:v>
                </c:pt>
                <c:pt idx="310">
                  <c:v>165.75</c:v>
                </c:pt>
                <c:pt idx="311">
                  <c:v>165.75</c:v>
                </c:pt>
                <c:pt idx="312">
                  <c:v>173.4</c:v>
                </c:pt>
                <c:pt idx="313">
                  <c:v>167</c:v>
                </c:pt>
                <c:pt idx="314">
                  <c:v>165.25</c:v>
                </c:pt>
                <c:pt idx="315">
                  <c:v>164.55</c:v>
                </c:pt>
                <c:pt idx="316">
                  <c:v>162.5</c:v>
                </c:pt>
                <c:pt idx="317">
                  <c:v>164.5</c:v>
                </c:pt>
                <c:pt idx="318">
                  <c:v>164.25</c:v>
                </c:pt>
                <c:pt idx="319">
                  <c:v>165.3</c:v>
                </c:pt>
                <c:pt idx="320">
                  <c:v>164</c:v>
                </c:pt>
                <c:pt idx="321">
                  <c:v>166.25</c:v>
                </c:pt>
                <c:pt idx="322">
                  <c:v>166.75</c:v>
                </c:pt>
                <c:pt idx="323">
                  <c:v>164.35</c:v>
                </c:pt>
                <c:pt idx="324">
                  <c:v>162.1</c:v>
                </c:pt>
                <c:pt idx="325">
                  <c:v>161.94999999999999</c:v>
                </c:pt>
                <c:pt idx="326">
                  <c:v>159.80000000000001</c:v>
                </c:pt>
                <c:pt idx="327">
                  <c:v>153.25</c:v>
                </c:pt>
                <c:pt idx="328">
                  <c:v>148</c:v>
                </c:pt>
                <c:pt idx="329">
                  <c:v>135.5</c:v>
                </c:pt>
                <c:pt idx="330">
                  <c:v>136.30000000000001</c:v>
                </c:pt>
                <c:pt idx="331">
                  <c:v>138.9</c:v>
                </c:pt>
                <c:pt idx="332">
                  <c:v>142.25</c:v>
                </c:pt>
                <c:pt idx="333">
                  <c:v>144.9</c:v>
                </c:pt>
                <c:pt idx="334">
                  <c:v>143.5</c:v>
                </c:pt>
                <c:pt idx="335">
                  <c:v>142.9</c:v>
                </c:pt>
                <c:pt idx="336">
                  <c:v>144.6</c:v>
                </c:pt>
                <c:pt idx="337">
                  <c:v>142</c:v>
                </c:pt>
                <c:pt idx="338">
                  <c:v>141.35</c:v>
                </c:pt>
                <c:pt idx="339">
                  <c:v>138.15</c:v>
                </c:pt>
                <c:pt idx="340">
                  <c:v>138</c:v>
                </c:pt>
                <c:pt idx="341">
                  <c:v>138.69999999999999</c:v>
                </c:pt>
                <c:pt idx="342">
                  <c:v>139.1</c:v>
                </c:pt>
                <c:pt idx="343">
                  <c:v>140.80000000000001</c:v>
                </c:pt>
                <c:pt idx="344">
                  <c:v>140.35</c:v>
                </c:pt>
                <c:pt idx="345">
                  <c:v>136.55000000000001</c:v>
                </c:pt>
                <c:pt idx="346">
                  <c:v>130.80000000000001</c:v>
                </c:pt>
                <c:pt idx="347">
                  <c:v>129</c:v>
                </c:pt>
                <c:pt idx="348">
                  <c:v>128.15</c:v>
                </c:pt>
                <c:pt idx="349">
                  <c:v>130.6</c:v>
                </c:pt>
                <c:pt idx="350">
                  <c:v>131.1</c:v>
                </c:pt>
                <c:pt idx="351">
                  <c:v>131.75</c:v>
                </c:pt>
                <c:pt idx="352">
                  <c:v>132.30000000000001</c:v>
                </c:pt>
                <c:pt idx="353">
                  <c:v>133.69999999999999</c:v>
                </c:pt>
                <c:pt idx="354">
                  <c:v>133.35</c:v>
                </c:pt>
                <c:pt idx="355">
                  <c:v>133.6</c:v>
                </c:pt>
                <c:pt idx="356">
                  <c:v>131.80000000000001</c:v>
                </c:pt>
                <c:pt idx="357">
                  <c:v>129.1</c:v>
                </c:pt>
                <c:pt idx="358">
                  <c:v>127.7</c:v>
                </c:pt>
                <c:pt idx="359">
                  <c:v>127.75</c:v>
                </c:pt>
                <c:pt idx="360">
                  <c:v>127.4</c:v>
                </c:pt>
                <c:pt idx="361">
                  <c:v>128.4</c:v>
                </c:pt>
                <c:pt idx="362">
                  <c:v>128.25</c:v>
                </c:pt>
                <c:pt idx="363">
                  <c:v>127.7</c:v>
                </c:pt>
                <c:pt idx="364">
                  <c:v>125.8</c:v>
                </c:pt>
                <c:pt idx="365">
                  <c:v>125.5</c:v>
                </c:pt>
                <c:pt idx="366">
                  <c:v>126.6</c:v>
                </c:pt>
                <c:pt idx="367">
                  <c:v>125.5</c:v>
                </c:pt>
                <c:pt idx="368">
                  <c:v>125.85</c:v>
                </c:pt>
                <c:pt idx="369">
                  <c:v>124.85</c:v>
                </c:pt>
                <c:pt idx="370">
                  <c:v>123.25</c:v>
                </c:pt>
                <c:pt idx="371">
                  <c:v>122.5</c:v>
                </c:pt>
                <c:pt idx="372">
                  <c:v>117.85</c:v>
                </c:pt>
                <c:pt idx="373">
                  <c:v>111</c:v>
                </c:pt>
                <c:pt idx="374">
                  <c:v>112.5</c:v>
                </c:pt>
                <c:pt idx="375">
                  <c:v>112.8</c:v>
                </c:pt>
                <c:pt idx="376">
                  <c:v>113.4</c:v>
                </c:pt>
                <c:pt idx="377">
                  <c:v>109</c:v>
                </c:pt>
                <c:pt idx="378">
                  <c:v>104.2</c:v>
                </c:pt>
                <c:pt idx="379">
                  <c:v>107.4</c:v>
                </c:pt>
                <c:pt idx="380">
                  <c:v>115.7</c:v>
                </c:pt>
                <c:pt idx="381">
                  <c:v>119.5</c:v>
                </c:pt>
                <c:pt idx="382">
                  <c:v>119.15</c:v>
                </c:pt>
                <c:pt idx="383">
                  <c:v>116</c:v>
                </c:pt>
                <c:pt idx="384">
                  <c:v>114</c:v>
                </c:pt>
                <c:pt idx="385">
                  <c:v>115.7</c:v>
                </c:pt>
                <c:pt idx="386">
                  <c:v>115.5</c:v>
                </c:pt>
                <c:pt idx="387">
                  <c:v>123.15</c:v>
                </c:pt>
                <c:pt idx="388">
                  <c:v>127</c:v>
                </c:pt>
                <c:pt idx="389">
                  <c:v>135.6</c:v>
                </c:pt>
                <c:pt idx="390">
                  <c:v>130.19999999999999</c:v>
                </c:pt>
                <c:pt idx="391">
                  <c:v>130.25</c:v>
                </c:pt>
                <c:pt idx="392">
                  <c:v>131.05000000000001</c:v>
                </c:pt>
                <c:pt idx="393">
                  <c:v>137.65</c:v>
                </c:pt>
                <c:pt idx="394">
                  <c:v>131.9</c:v>
                </c:pt>
                <c:pt idx="395">
                  <c:v>132.35</c:v>
                </c:pt>
                <c:pt idx="396">
                  <c:v>134.5</c:v>
                </c:pt>
                <c:pt idx="397">
                  <c:v>132.80000000000001</c:v>
                </c:pt>
                <c:pt idx="398">
                  <c:v>131.44999999999999</c:v>
                </c:pt>
                <c:pt idx="399">
                  <c:v>132.19999999999999</c:v>
                </c:pt>
                <c:pt idx="400">
                  <c:v>131.30000000000001</c:v>
                </c:pt>
                <c:pt idx="401">
                  <c:v>132.44999999999999</c:v>
                </c:pt>
                <c:pt idx="402">
                  <c:v>135</c:v>
                </c:pt>
                <c:pt idx="403">
                  <c:v>136.6</c:v>
                </c:pt>
                <c:pt idx="404">
                  <c:v>139.93</c:v>
                </c:pt>
                <c:pt idx="405">
                  <c:v>145.4</c:v>
                </c:pt>
                <c:pt idx="406">
                  <c:v>146.30000000000001</c:v>
                </c:pt>
                <c:pt idx="407">
                  <c:v>150.05000000000001</c:v>
                </c:pt>
                <c:pt idx="408">
                  <c:v>153.55000000000001</c:v>
                </c:pt>
                <c:pt idx="409">
                  <c:v>148.30000000000001</c:v>
                </c:pt>
                <c:pt idx="410">
                  <c:v>148.69999999999999</c:v>
                </c:pt>
                <c:pt idx="411">
                  <c:v>150.65</c:v>
                </c:pt>
                <c:pt idx="412">
                  <c:v>149.69999999999999</c:v>
                </c:pt>
                <c:pt idx="413">
                  <c:v>147.25</c:v>
                </c:pt>
                <c:pt idx="414">
                  <c:v>148.25</c:v>
                </c:pt>
                <c:pt idx="415">
                  <c:v>148.15</c:v>
                </c:pt>
                <c:pt idx="416">
                  <c:v>147.35</c:v>
                </c:pt>
                <c:pt idx="417">
                  <c:v>144.4</c:v>
                </c:pt>
                <c:pt idx="418">
                  <c:v>141.44999999999999</c:v>
                </c:pt>
                <c:pt idx="419">
                  <c:v>140</c:v>
                </c:pt>
                <c:pt idx="420">
                  <c:v>138.75</c:v>
                </c:pt>
                <c:pt idx="421">
                  <c:v>140.80000000000001</c:v>
                </c:pt>
                <c:pt idx="422">
                  <c:v>142.55000000000001</c:v>
                </c:pt>
                <c:pt idx="423">
                  <c:v>142.05000000000001</c:v>
                </c:pt>
                <c:pt idx="424">
                  <c:v>144.6</c:v>
                </c:pt>
                <c:pt idx="425">
                  <c:v>144.69999999999999</c:v>
                </c:pt>
                <c:pt idx="426">
                  <c:v>144.1</c:v>
                </c:pt>
                <c:pt idx="427">
                  <c:v>145.44999999999999</c:v>
                </c:pt>
                <c:pt idx="428">
                  <c:v>144.9</c:v>
                </c:pt>
                <c:pt idx="429">
                  <c:v>144.5</c:v>
                </c:pt>
                <c:pt idx="430">
                  <c:v>145</c:v>
                </c:pt>
                <c:pt idx="431">
                  <c:v>146.4</c:v>
                </c:pt>
                <c:pt idx="432">
                  <c:v>147.44999999999999</c:v>
                </c:pt>
                <c:pt idx="433">
                  <c:v>148.30000000000001</c:v>
                </c:pt>
                <c:pt idx="434">
                  <c:v>150.9</c:v>
                </c:pt>
                <c:pt idx="435">
                  <c:v>154.05000000000001</c:v>
                </c:pt>
                <c:pt idx="436">
                  <c:v>153.94999999999999</c:v>
                </c:pt>
                <c:pt idx="437">
                  <c:v>157.80000000000001</c:v>
                </c:pt>
                <c:pt idx="438">
                  <c:v>161.19999999999999</c:v>
                </c:pt>
                <c:pt idx="439">
                  <c:v>161.19999999999999</c:v>
                </c:pt>
                <c:pt idx="440">
                  <c:v>165.9</c:v>
                </c:pt>
                <c:pt idx="441">
                  <c:v>167.95</c:v>
                </c:pt>
                <c:pt idx="442">
                  <c:v>160.85</c:v>
                </c:pt>
                <c:pt idx="443">
                  <c:v>158</c:v>
                </c:pt>
                <c:pt idx="444">
                  <c:v>158.75</c:v>
                </c:pt>
                <c:pt idx="445">
                  <c:v>158.55000000000001</c:v>
                </c:pt>
                <c:pt idx="446">
                  <c:v>160</c:v>
                </c:pt>
                <c:pt idx="447">
                  <c:v>159.4</c:v>
                </c:pt>
                <c:pt idx="448">
                  <c:v>164.95</c:v>
                </c:pt>
                <c:pt idx="449">
                  <c:v>169.9</c:v>
                </c:pt>
                <c:pt idx="450">
                  <c:v>172.45</c:v>
                </c:pt>
                <c:pt idx="451">
                  <c:v>173.05</c:v>
                </c:pt>
                <c:pt idx="452">
                  <c:v>176.4</c:v>
                </c:pt>
                <c:pt idx="453">
                  <c:v>175.25</c:v>
                </c:pt>
                <c:pt idx="454">
                  <c:v>174.6</c:v>
                </c:pt>
                <c:pt idx="455">
                  <c:v>179.45</c:v>
                </c:pt>
                <c:pt idx="456">
                  <c:v>180.75</c:v>
                </c:pt>
                <c:pt idx="457">
                  <c:v>183.45</c:v>
                </c:pt>
                <c:pt idx="458">
                  <c:v>185.9</c:v>
                </c:pt>
                <c:pt idx="459">
                  <c:v>183.2</c:v>
                </c:pt>
                <c:pt idx="460">
                  <c:v>179.3</c:v>
                </c:pt>
                <c:pt idx="461">
                  <c:v>181.6</c:v>
                </c:pt>
                <c:pt idx="462">
                  <c:v>179.1</c:v>
                </c:pt>
                <c:pt idx="463">
                  <c:v>178.5</c:v>
                </c:pt>
                <c:pt idx="464">
                  <c:v>170.9</c:v>
                </c:pt>
                <c:pt idx="465">
                  <c:v>170.85</c:v>
                </c:pt>
                <c:pt idx="466">
                  <c:v>172.8</c:v>
                </c:pt>
                <c:pt idx="467">
                  <c:v>174.7</c:v>
                </c:pt>
                <c:pt idx="468">
                  <c:v>178.8</c:v>
                </c:pt>
                <c:pt idx="469">
                  <c:v>179.45</c:v>
                </c:pt>
                <c:pt idx="470">
                  <c:v>184.75</c:v>
                </c:pt>
                <c:pt idx="471">
                  <c:v>181.3</c:v>
                </c:pt>
                <c:pt idx="472">
                  <c:v>184.6</c:v>
                </c:pt>
                <c:pt idx="473">
                  <c:v>185.55</c:v>
                </c:pt>
                <c:pt idx="474">
                  <c:v>183.05</c:v>
                </c:pt>
                <c:pt idx="475">
                  <c:v>183.95</c:v>
                </c:pt>
                <c:pt idx="476">
                  <c:v>186</c:v>
                </c:pt>
                <c:pt idx="477">
                  <c:v>191.75</c:v>
                </c:pt>
                <c:pt idx="478">
                  <c:v>201.3</c:v>
                </c:pt>
                <c:pt idx="479">
                  <c:v>201.55</c:v>
                </c:pt>
                <c:pt idx="480">
                  <c:v>211.15</c:v>
                </c:pt>
                <c:pt idx="481">
                  <c:v>211.75</c:v>
                </c:pt>
                <c:pt idx="482">
                  <c:v>198</c:v>
                </c:pt>
                <c:pt idx="483">
                  <c:v>208</c:v>
                </c:pt>
                <c:pt idx="484">
                  <c:v>205.9</c:v>
                </c:pt>
                <c:pt idx="485">
                  <c:v>212.15</c:v>
                </c:pt>
                <c:pt idx="486">
                  <c:v>214.35</c:v>
                </c:pt>
                <c:pt idx="487">
                  <c:v>217.1</c:v>
                </c:pt>
                <c:pt idx="488">
                  <c:v>223.1</c:v>
                </c:pt>
                <c:pt idx="489">
                  <c:v>224.5</c:v>
                </c:pt>
                <c:pt idx="490">
                  <c:v>227.95</c:v>
                </c:pt>
                <c:pt idx="491">
                  <c:v>234.5</c:v>
                </c:pt>
                <c:pt idx="492">
                  <c:v>215.2</c:v>
                </c:pt>
                <c:pt idx="493">
                  <c:v>206.25</c:v>
                </c:pt>
                <c:pt idx="494">
                  <c:v>197.95</c:v>
                </c:pt>
                <c:pt idx="495">
                  <c:v>202.7</c:v>
                </c:pt>
                <c:pt idx="496">
                  <c:v>194.65</c:v>
                </c:pt>
                <c:pt idx="497">
                  <c:v>202</c:v>
                </c:pt>
                <c:pt idx="498">
                  <c:v>205.6</c:v>
                </c:pt>
                <c:pt idx="499">
                  <c:v>215.1</c:v>
                </c:pt>
                <c:pt idx="500">
                  <c:v>226</c:v>
                </c:pt>
                <c:pt idx="501">
                  <c:v>225.5</c:v>
                </c:pt>
                <c:pt idx="502">
                  <c:v>217.6</c:v>
                </c:pt>
                <c:pt idx="503">
                  <c:v>230.55</c:v>
                </c:pt>
                <c:pt idx="504">
                  <c:v>235.45</c:v>
                </c:pt>
                <c:pt idx="505">
                  <c:v>230.3</c:v>
                </c:pt>
                <c:pt idx="506">
                  <c:v>246.75</c:v>
                </c:pt>
                <c:pt idx="507">
                  <c:v>247.05</c:v>
                </c:pt>
                <c:pt idx="508">
                  <c:v>251</c:v>
                </c:pt>
                <c:pt idx="509">
                  <c:v>248</c:v>
                </c:pt>
                <c:pt idx="510">
                  <c:v>241</c:v>
                </c:pt>
                <c:pt idx="511">
                  <c:v>244</c:v>
                </c:pt>
                <c:pt idx="512">
                  <c:v>242.5</c:v>
                </c:pt>
                <c:pt idx="513">
                  <c:v>240.1</c:v>
                </c:pt>
                <c:pt idx="514">
                  <c:v>239.75</c:v>
                </c:pt>
                <c:pt idx="515">
                  <c:v>233.95</c:v>
                </c:pt>
                <c:pt idx="516">
                  <c:v>236.4</c:v>
                </c:pt>
                <c:pt idx="517">
                  <c:v>243.7</c:v>
                </c:pt>
                <c:pt idx="518">
                  <c:v>248.45</c:v>
                </c:pt>
                <c:pt idx="519">
                  <c:v>251.5</c:v>
                </c:pt>
                <c:pt idx="520">
                  <c:v>256.39999999999998</c:v>
                </c:pt>
                <c:pt idx="521">
                  <c:v>270.5</c:v>
                </c:pt>
                <c:pt idx="522">
                  <c:v>275.10000000000002</c:v>
                </c:pt>
                <c:pt idx="523">
                  <c:v>280</c:v>
                </c:pt>
                <c:pt idx="524">
                  <c:v>280</c:v>
                </c:pt>
                <c:pt idx="525">
                  <c:v>283.45</c:v>
                </c:pt>
                <c:pt idx="526">
                  <c:v>277.5</c:v>
                </c:pt>
                <c:pt idx="527">
                  <c:v>290.25</c:v>
                </c:pt>
                <c:pt idx="528">
                  <c:v>287.45</c:v>
                </c:pt>
                <c:pt idx="529">
                  <c:v>298.75</c:v>
                </c:pt>
                <c:pt idx="530">
                  <c:v>305.8</c:v>
                </c:pt>
                <c:pt idx="531">
                  <c:v>286.5</c:v>
                </c:pt>
                <c:pt idx="532">
                  <c:v>303.75</c:v>
                </c:pt>
                <c:pt idx="533">
                  <c:v>300.55</c:v>
                </c:pt>
                <c:pt idx="534">
                  <c:v>314.75</c:v>
                </c:pt>
                <c:pt idx="535">
                  <c:v>315.10000000000002</c:v>
                </c:pt>
                <c:pt idx="536">
                  <c:v>329.15</c:v>
                </c:pt>
                <c:pt idx="537">
                  <c:v>345.8</c:v>
                </c:pt>
                <c:pt idx="538">
                  <c:v>369</c:v>
                </c:pt>
                <c:pt idx="539">
                  <c:v>397.25</c:v>
                </c:pt>
                <c:pt idx="540">
                  <c:v>385</c:v>
                </c:pt>
                <c:pt idx="541">
                  <c:v>395</c:v>
                </c:pt>
                <c:pt idx="542">
                  <c:v>393</c:v>
                </c:pt>
                <c:pt idx="543">
                  <c:v>375</c:v>
                </c:pt>
                <c:pt idx="544">
                  <c:v>372.8</c:v>
                </c:pt>
                <c:pt idx="545">
                  <c:v>389.5</c:v>
                </c:pt>
                <c:pt idx="546">
                  <c:v>390.35</c:v>
                </c:pt>
                <c:pt idx="547">
                  <c:v>392</c:v>
                </c:pt>
                <c:pt idx="548">
                  <c:v>415.65</c:v>
                </c:pt>
                <c:pt idx="549">
                  <c:v>430.4</c:v>
                </c:pt>
                <c:pt idx="550">
                  <c:v>456.8</c:v>
                </c:pt>
                <c:pt idx="551">
                  <c:v>473.1</c:v>
                </c:pt>
                <c:pt idx="552">
                  <c:v>512</c:v>
                </c:pt>
                <c:pt idx="553">
                  <c:v>588</c:v>
                </c:pt>
                <c:pt idx="554">
                  <c:v>623</c:v>
                </c:pt>
                <c:pt idx="555">
                  <c:v>835</c:v>
                </c:pt>
                <c:pt idx="556">
                  <c:v>668</c:v>
                </c:pt>
                <c:pt idx="557">
                  <c:v>676.5</c:v>
                </c:pt>
                <c:pt idx="558">
                  <c:v>692</c:v>
                </c:pt>
                <c:pt idx="559">
                  <c:v>667</c:v>
                </c:pt>
                <c:pt idx="560">
                  <c:v>630</c:v>
                </c:pt>
                <c:pt idx="561">
                  <c:v>637</c:v>
                </c:pt>
                <c:pt idx="562">
                  <c:v>609</c:v>
                </c:pt>
                <c:pt idx="563">
                  <c:v>523</c:v>
                </c:pt>
                <c:pt idx="564">
                  <c:v>525</c:v>
                </c:pt>
                <c:pt idx="565">
                  <c:v>490</c:v>
                </c:pt>
                <c:pt idx="566">
                  <c:v>485.75</c:v>
                </c:pt>
                <c:pt idx="567">
                  <c:v>530.5</c:v>
                </c:pt>
                <c:pt idx="568">
                  <c:v>515.6</c:v>
                </c:pt>
                <c:pt idx="569">
                  <c:v>551.5</c:v>
                </c:pt>
                <c:pt idx="570">
                  <c:v>512.5</c:v>
                </c:pt>
                <c:pt idx="571">
                  <c:v>508.25</c:v>
                </c:pt>
                <c:pt idx="572">
                  <c:v>516.5</c:v>
                </c:pt>
                <c:pt idx="573">
                  <c:v>511.25</c:v>
                </c:pt>
                <c:pt idx="574">
                  <c:v>535.5</c:v>
                </c:pt>
                <c:pt idx="575">
                  <c:v>597</c:v>
                </c:pt>
                <c:pt idx="576">
                  <c:v>608.4</c:v>
                </c:pt>
                <c:pt idx="577">
                  <c:v>602.9</c:v>
                </c:pt>
                <c:pt idx="578">
                  <c:v>637.5</c:v>
                </c:pt>
                <c:pt idx="579">
                  <c:v>666.5</c:v>
                </c:pt>
                <c:pt idx="580">
                  <c:v>667</c:v>
                </c:pt>
                <c:pt idx="581">
                  <c:v>606</c:v>
                </c:pt>
                <c:pt idx="582">
                  <c:v>651.75</c:v>
                </c:pt>
                <c:pt idx="583">
                  <c:v>622</c:v>
                </c:pt>
                <c:pt idx="584">
                  <c:v>630</c:v>
                </c:pt>
                <c:pt idx="585">
                  <c:v>624.5</c:v>
                </c:pt>
                <c:pt idx="586">
                  <c:v>639.20000000000005</c:v>
                </c:pt>
                <c:pt idx="587">
                  <c:v>631.25</c:v>
                </c:pt>
                <c:pt idx="588">
                  <c:v>651</c:v>
                </c:pt>
                <c:pt idx="589">
                  <c:v>685.5</c:v>
                </c:pt>
                <c:pt idx="590">
                  <c:v>674</c:v>
                </c:pt>
                <c:pt idx="591">
                  <c:v>698.75</c:v>
                </c:pt>
                <c:pt idx="592">
                  <c:v>660.5</c:v>
                </c:pt>
                <c:pt idx="593">
                  <c:v>685.25</c:v>
                </c:pt>
                <c:pt idx="594">
                  <c:v>670.5</c:v>
                </c:pt>
                <c:pt idx="595">
                  <c:v>633</c:v>
                </c:pt>
                <c:pt idx="596">
                  <c:v>629</c:v>
                </c:pt>
                <c:pt idx="597">
                  <c:v>596</c:v>
                </c:pt>
                <c:pt idx="598">
                  <c:v>612.5</c:v>
                </c:pt>
                <c:pt idx="599">
                  <c:v>634.75</c:v>
                </c:pt>
                <c:pt idx="600">
                  <c:v>619.75</c:v>
                </c:pt>
                <c:pt idx="601">
                  <c:v>631.5</c:v>
                </c:pt>
                <c:pt idx="602">
                  <c:v>562.75</c:v>
                </c:pt>
                <c:pt idx="603">
                  <c:v>575</c:v>
                </c:pt>
                <c:pt idx="604">
                  <c:v>602.5</c:v>
                </c:pt>
                <c:pt idx="605">
                  <c:v>589.75</c:v>
                </c:pt>
                <c:pt idx="606">
                  <c:v>577.75</c:v>
                </c:pt>
                <c:pt idx="607">
                  <c:v>560.75</c:v>
                </c:pt>
                <c:pt idx="608">
                  <c:v>553</c:v>
                </c:pt>
                <c:pt idx="609">
                  <c:v>506.5</c:v>
                </c:pt>
                <c:pt idx="610">
                  <c:v>500.5</c:v>
                </c:pt>
                <c:pt idx="611">
                  <c:v>491.5</c:v>
                </c:pt>
                <c:pt idx="612">
                  <c:v>511.5</c:v>
                </c:pt>
                <c:pt idx="613">
                  <c:v>489</c:v>
                </c:pt>
                <c:pt idx="614">
                  <c:v>467</c:v>
                </c:pt>
                <c:pt idx="615">
                  <c:v>492</c:v>
                </c:pt>
                <c:pt idx="616">
                  <c:v>516.75</c:v>
                </c:pt>
                <c:pt idx="617">
                  <c:v>538.75</c:v>
                </c:pt>
                <c:pt idx="618">
                  <c:v>523</c:v>
                </c:pt>
                <c:pt idx="619">
                  <c:v>493.5</c:v>
                </c:pt>
                <c:pt idx="620">
                  <c:v>482.5</c:v>
                </c:pt>
                <c:pt idx="621">
                  <c:v>494.5</c:v>
                </c:pt>
                <c:pt idx="622">
                  <c:v>487.5</c:v>
                </c:pt>
                <c:pt idx="623">
                  <c:v>485.75</c:v>
                </c:pt>
                <c:pt idx="624">
                  <c:v>485</c:v>
                </c:pt>
                <c:pt idx="625">
                  <c:v>472.75</c:v>
                </c:pt>
                <c:pt idx="626">
                  <c:v>479.25</c:v>
                </c:pt>
                <c:pt idx="627">
                  <c:v>460</c:v>
                </c:pt>
                <c:pt idx="628">
                  <c:v>472</c:v>
                </c:pt>
                <c:pt idx="629">
                  <c:v>458.25</c:v>
                </c:pt>
                <c:pt idx="630">
                  <c:v>442</c:v>
                </c:pt>
                <c:pt idx="631">
                  <c:v>414</c:v>
                </c:pt>
                <c:pt idx="632">
                  <c:v>416.5</c:v>
                </c:pt>
                <c:pt idx="633">
                  <c:v>415</c:v>
                </c:pt>
                <c:pt idx="634">
                  <c:v>407.5</c:v>
                </c:pt>
                <c:pt idx="635">
                  <c:v>406</c:v>
                </c:pt>
                <c:pt idx="636">
                  <c:v>397.25</c:v>
                </c:pt>
                <c:pt idx="637">
                  <c:v>413</c:v>
                </c:pt>
                <c:pt idx="638">
                  <c:v>429.5</c:v>
                </c:pt>
                <c:pt idx="639">
                  <c:v>425.5</c:v>
                </c:pt>
                <c:pt idx="640">
                  <c:v>439.5</c:v>
                </c:pt>
                <c:pt idx="641">
                  <c:v>446.25</c:v>
                </c:pt>
                <c:pt idx="642">
                  <c:v>447</c:v>
                </c:pt>
                <c:pt idx="643">
                  <c:v>450.5</c:v>
                </c:pt>
                <c:pt idx="644">
                  <c:v>435</c:v>
                </c:pt>
                <c:pt idx="645">
                  <c:v>453.5</c:v>
                </c:pt>
                <c:pt idx="646">
                  <c:v>443.75</c:v>
                </c:pt>
                <c:pt idx="647">
                  <c:v>432.5</c:v>
                </c:pt>
                <c:pt idx="648">
                  <c:v>427</c:v>
                </c:pt>
                <c:pt idx="649">
                  <c:v>428.25</c:v>
                </c:pt>
                <c:pt idx="650">
                  <c:v>412.5</c:v>
                </c:pt>
                <c:pt idx="651">
                  <c:v>401.5</c:v>
                </c:pt>
                <c:pt idx="652">
                  <c:v>411.5</c:v>
                </c:pt>
                <c:pt idx="653">
                  <c:v>426</c:v>
                </c:pt>
                <c:pt idx="654">
                  <c:v>409.75</c:v>
                </c:pt>
                <c:pt idx="655">
                  <c:v>415.75</c:v>
                </c:pt>
                <c:pt idx="656">
                  <c:v>400.4</c:v>
                </c:pt>
                <c:pt idx="657">
                  <c:v>397.5</c:v>
                </c:pt>
                <c:pt idx="658">
                  <c:v>400.25</c:v>
                </c:pt>
                <c:pt idx="659">
                  <c:v>379.25</c:v>
                </c:pt>
                <c:pt idx="660">
                  <c:v>377.25</c:v>
                </c:pt>
                <c:pt idx="661">
                  <c:v>387</c:v>
                </c:pt>
                <c:pt idx="662">
                  <c:v>384.25</c:v>
                </c:pt>
                <c:pt idx="663">
                  <c:v>377.5</c:v>
                </c:pt>
                <c:pt idx="664">
                  <c:v>369.25</c:v>
                </c:pt>
                <c:pt idx="665">
                  <c:v>362.6</c:v>
                </c:pt>
                <c:pt idx="666">
                  <c:v>342.4</c:v>
                </c:pt>
                <c:pt idx="667">
                  <c:v>323.25</c:v>
                </c:pt>
                <c:pt idx="668">
                  <c:v>315.75</c:v>
                </c:pt>
                <c:pt idx="669">
                  <c:v>322.25</c:v>
                </c:pt>
                <c:pt idx="670">
                  <c:v>327.75</c:v>
                </c:pt>
                <c:pt idx="671">
                  <c:v>351.5</c:v>
                </c:pt>
                <c:pt idx="672">
                  <c:v>362.75</c:v>
                </c:pt>
                <c:pt idx="673">
                  <c:v>352.25</c:v>
                </c:pt>
                <c:pt idx="674">
                  <c:v>361.25</c:v>
                </c:pt>
                <c:pt idx="675">
                  <c:v>334.75</c:v>
                </c:pt>
                <c:pt idx="676">
                  <c:v>333.25</c:v>
                </c:pt>
                <c:pt idx="677">
                  <c:v>338.5</c:v>
                </c:pt>
                <c:pt idx="678">
                  <c:v>325.25</c:v>
                </c:pt>
                <c:pt idx="679">
                  <c:v>318.75</c:v>
                </c:pt>
                <c:pt idx="680">
                  <c:v>325.25</c:v>
                </c:pt>
                <c:pt idx="681">
                  <c:v>308.75</c:v>
                </c:pt>
                <c:pt idx="682">
                  <c:v>305.5</c:v>
                </c:pt>
                <c:pt idx="683">
                  <c:v>312.75</c:v>
                </c:pt>
                <c:pt idx="684">
                  <c:v>328.5</c:v>
                </c:pt>
                <c:pt idx="685">
                  <c:v>347</c:v>
                </c:pt>
                <c:pt idx="686">
                  <c:v>363.25</c:v>
                </c:pt>
                <c:pt idx="687">
                  <c:v>342.9</c:v>
                </c:pt>
                <c:pt idx="688">
                  <c:v>344.75</c:v>
                </c:pt>
                <c:pt idx="689">
                  <c:v>338</c:v>
                </c:pt>
                <c:pt idx="690">
                  <c:v>386.5</c:v>
                </c:pt>
                <c:pt idx="691">
                  <c:v>418</c:v>
                </c:pt>
                <c:pt idx="692">
                  <c:v>455</c:v>
                </c:pt>
                <c:pt idx="693">
                  <c:v>453</c:v>
                </c:pt>
                <c:pt idx="694">
                  <c:v>441.5</c:v>
                </c:pt>
                <c:pt idx="695">
                  <c:v>431</c:v>
                </c:pt>
                <c:pt idx="696">
                  <c:v>402</c:v>
                </c:pt>
                <c:pt idx="697">
                  <c:v>433</c:v>
                </c:pt>
                <c:pt idx="698">
                  <c:v>432.5</c:v>
                </c:pt>
                <c:pt idx="699">
                  <c:v>428</c:v>
                </c:pt>
                <c:pt idx="700">
                  <c:v>423.25</c:v>
                </c:pt>
                <c:pt idx="701">
                  <c:v>417.5</c:v>
                </c:pt>
                <c:pt idx="702">
                  <c:v>398</c:v>
                </c:pt>
                <c:pt idx="703">
                  <c:v>417.6</c:v>
                </c:pt>
                <c:pt idx="704">
                  <c:v>417.75</c:v>
                </c:pt>
                <c:pt idx="705">
                  <c:v>441.25</c:v>
                </c:pt>
                <c:pt idx="706">
                  <c:v>435.75</c:v>
                </c:pt>
                <c:pt idx="707">
                  <c:v>437</c:v>
                </c:pt>
                <c:pt idx="708">
                  <c:v>445.75</c:v>
                </c:pt>
                <c:pt idx="709">
                  <c:v>456.9</c:v>
                </c:pt>
                <c:pt idx="710">
                  <c:v>465</c:v>
                </c:pt>
                <c:pt idx="711">
                  <c:v>483.25</c:v>
                </c:pt>
                <c:pt idx="712">
                  <c:v>485</c:v>
                </c:pt>
                <c:pt idx="713">
                  <c:v>493.75</c:v>
                </c:pt>
                <c:pt idx="714">
                  <c:v>498.5</c:v>
                </c:pt>
                <c:pt idx="715">
                  <c:v>504.5</c:v>
                </c:pt>
                <c:pt idx="716">
                  <c:v>503.5</c:v>
                </c:pt>
                <c:pt idx="717">
                  <c:v>464.75</c:v>
                </c:pt>
                <c:pt idx="718">
                  <c:v>412.5</c:v>
                </c:pt>
                <c:pt idx="719">
                  <c:v>420.5</c:v>
                </c:pt>
                <c:pt idx="720">
                  <c:v>421.75</c:v>
                </c:pt>
                <c:pt idx="721">
                  <c:v>411.75</c:v>
                </c:pt>
                <c:pt idx="722">
                  <c:v>414.75</c:v>
                </c:pt>
                <c:pt idx="723">
                  <c:v>421.25</c:v>
                </c:pt>
                <c:pt idx="724">
                  <c:v>436.5</c:v>
                </c:pt>
                <c:pt idx="725">
                  <c:v>437</c:v>
                </c:pt>
                <c:pt idx="726">
                  <c:v>429.25</c:v>
                </c:pt>
                <c:pt idx="727">
                  <c:v>431.25</c:v>
                </c:pt>
                <c:pt idx="728">
                  <c:v>441.25</c:v>
                </c:pt>
                <c:pt idx="729">
                  <c:v>438.75</c:v>
                </c:pt>
                <c:pt idx="730">
                  <c:v>437.25</c:v>
                </c:pt>
                <c:pt idx="731">
                  <c:v>411.5</c:v>
                </c:pt>
                <c:pt idx="732">
                  <c:v>411.25</c:v>
                </c:pt>
                <c:pt idx="733">
                  <c:v>415.5</c:v>
                </c:pt>
                <c:pt idx="734">
                  <c:v>423.5</c:v>
                </c:pt>
                <c:pt idx="735">
                  <c:v>416.25</c:v>
                </c:pt>
                <c:pt idx="736">
                  <c:v>426</c:v>
                </c:pt>
                <c:pt idx="737">
                  <c:v>422.25</c:v>
                </c:pt>
                <c:pt idx="738">
                  <c:v>423.5</c:v>
                </c:pt>
                <c:pt idx="739">
                  <c:v>422</c:v>
                </c:pt>
                <c:pt idx="740">
                  <c:v>419.75</c:v>
                </c:pt>
                <c:pt idx="741">
                  <c:v>412.4</c:v>
                </c:pt>
                <c:pt idx="742">
                  <c:v>417.75</c:v>
                </c:pt>
                <c:pt idx="743">
                  <c:v>417</c:v>
                </c:pt>
                <c:pt idx="744">
                  <c:v>417.5</c:v>
                </c:pt>
                <c:pt idx="745">
                  <c:v>414.75</c:v>
                </c:pt>
                <c:pt idx="746">
                  <c:v>405.5</c:v>
                </c:pt>
                <c:pt idx="747">
                  <c:v>413</c:v>
                </c:pt>
                <c:pt idx="748">
                  <c:v>405</c:v>
                </c:pt>
                <c:pt idx="749">
                  <c:v>397.4</c:v>
                </c:pt>
                <c:pt idx="750">
                  <c:v>398.75</c:v>
                </c:pt>
                <c:pt idx="751">
                  <c:v>394.25</c:v>
                </c:pt>
                <c:pt idx="752">
                  <c:v>387.75</c:v>
                </c:pt>
                <c:pt idx="753">
                  <c:v>381</c:v>
                </c:pt>
                <c:pt idx="754">
                  <c:v>382</c:v>
                </c:pt>
                <c:pt idx="755">
                  <c:v>375.25</c:v>
                </c:pt>
                <c:pt idx="756">
                  <c:v>376.1</c:v>
                </c:pt>
                <c:pt idx="757">
                  <c:v>400.75</c:v>
                </c:pt>
                <c:pt idx="758">
                  <c:v>388.75</c:v>
                </c:pt>
                <c:pt idx="759">
                  <c:v>377.25</c:v>
                </c:pt>
                <c:pt idx="760">
                  <c:v>378.9</c:v>
                </c:pt>
                <c:pt idx="761">
                  <c:v>382.4</c:v>
                </c:pt>
                <c:pt idx="762">
                  <c:v>375.25</c:v>
                </c:pt>
                <c:pt idx="763">
                  <c:v>373.25</c:v>
                </c:pt>
                <c:pt idx="764">
                  <c:v>371.25</c:v>
                </c:pt>
                <c:pt idx="765">
                  <c:v>370</c:v>
                </c:pt>
                <c:pt idx="766">
                  <c:v>383.1</c:v>
                </c:pt>
                <c:pt idx="767">
                  <c:v>377.65</c:v>
                </c:pt>
                <c:pt idx="768">
                  <c:v>382.15</c:v>
                </c:pt>
                <c:pt idx="769">
                  <c:v>395.75</c:v>
                </c:pt>
                <c:pt idx="770">
                  <c:v>399</c:v>
                </c:pt>
                <c:pt idx="771">
                  <c:v>399.9</c:v>
                </c:pt>
                <c:pt idx="772">
                  <c:v>392.75</c:v>
                </c:pt>
                <c:pt idx="773">
                  <c:v>387.9</c:v>
                </c:pt>
                <c:pt idx="774">
                  <c:v>388.5</c:v>
                </c:pt>
                <c:pt idx="775">
                  <c:v>380.25</c:v>
                </c:pt>
                <c:pt idx="776">
                  <c:v>379.25</c:v>
                </c:pt>
                <c:pt idx="777">
                  <c:v>384.9</c:v>
                </c:pt>
                <c:pt idx="778">
                  <c:v>379.25</c:v>
                </c:pt>
                <c:pt idx="779">
                  <c:v>376.7</c:v>
                </c:pt>
                <c:pt idx="780">
                  <c:v>372.5</c:v>
                </c:pt>
                <c:pt idx="781">
                  <c:v>375.6</c:v>
                </c:pt>
                <c:pt idx="782">
                  <c:v>384.2</c:v>
                </c:pt>
                <c:pt idx="783">
                  <c:v>393.75</c:v>
                </c:pt>
                <c:pt idx="784">
                  <c:v>386</c:v>
                </c:pt>
                <c:pt idx="785">
                  <c:v>368</c:v>
                </c:pt>
                <c:pt idx="786">
                  <c:v>374.25</c:v>
                </c:pt>
                <c:pt idx="787">
                  <c:v>373.05</c:v>
                </c:pt>
                <c:pt idx="788">
                  <c:v>353.25</c:v>
                </c:pt>
                <c:pt idx="789">
                  <c:v>345</c:v>
                </c:pt>
                <c:pt idx="790">
                  <c:v>342</c:v>
                </c:pt>
                <c:pt idx="791">
                  <c:v>335.25</c:v>
                </c:pt>
                <c:pt idx="792">
                  <c:v>349.25</c:v>
                </c:pt>
                <c:pt idx="793">
                  <c:v>346.75</c:v>
                </c:pt>
                <c:pt idx="794">
                  <c:v>352</c:v>
                </c:pt>
                <c:pt idx="795">
                  <c:v>350</c:v>
                </c:pt>
                <c:pt idx="796">
                  <c:v>348.25</c:v>
                </c:pt>
                <c:pt idx="797">
                  <c:v>339.75</c:v>
                </c:pt>
                <c:pt idx="798">
                  <c:v>341.45</c:v>
                </c:pt>
                <c:pt idx="799">
                  <c:v>343.5</c:v>
                </c:pt>
                <c:pt idx="800">
                  <c:v>343.75</c:v>
                </c:pt>
                <c:pt idx="801">
                  <c:v>343.8</c:v>
                </c:pt>
                <c:pt idx="802">
                  <c:v>338.9</c:v>
                </c:pt>
                <c:pt idx="803">
                  <c:v>339.5</c:v>
                </c:pt>
                <c:pt idx="804">
                  <c:v>337.6</c:v>
                </c:pt>
                <c:pt idx="805">
                  <c:v>343.1</c:v>
                </c:pt>
                <c:pt idx="806">
                  <c:v>346.8</c:v>
                </c:pt>
                <c:pt idx="807">
                  <c:v>345</c:v>
                </c:pt>
                <c:pt idx="808">
                  <c:v>341.5</c:v>
                </c:pt>
                <c:pt idx="809">
                  <c:v>329</c:v>
                </c:pt>
                <c:pt idx="810">
                  <c:v>327</c:v>
                </c:pt>
                <c:pt idx="811">
                  <c:v>322.5</c:v>
                </c:pt>
                <c:pt idx="812">
                  <c:v>311</c:v>
                </c:pt>
                <c:pt idx="813">
                  <c:v>308.3</c:v>
                </c:pt>
                <c:pt idx="814">
                  <c:v>303.14999999999998</c:v>
                </c:pt>
                <c:pt idx="815">
                  <c:v>304.25</c:v>
                </c:pt>
                <c:pt idx="816">
                  <c:v>308</c:v>
                </c:pt>
                <c:pt idx="817">
                  <c:v>298.25</c:v>
                </c:pt>
                <c:pt idx="818">
                  <c:v>306.64999999999998</c:v>
                </c:pt>
                <c:pt idx="819">
                  <c:v>301.64999999999998</c:v>
                </c:pt>
                <c:pt idx="820">
                  <c:v>304.14999999999998</c:v>
                </c:pt>
                <c:pt idx="821">
                  <c:v>298.39999999999998</c:v>
                </c:pt>
                <c:pt idx="822">
                  <c:v>287.5</c:v>
                </c:pt>
                <c:pt idx="823">
                  <c:v>291</c:v>
                </c:pt>
                <c:pt idx="824">
                  <c:v>292.7</c:v>
                </c:pt>
                <c:pt idx="825">
                  <c:v>315.5</c:v>
                </c:pt>
                <c:pt idx="826">
                  <c:v>329.25</c:v>
                </c:pt>
                <c:pt idx="827">
                  <c:v>316.75</c:v>
                </c:pt>
                <c:pt idx="828">
                  <c:v>329.9</c:v>
                </c:pt>
                <c:pt idx="829">
                  <c:v>327</c:v>
                </c:pt>
                <c:pt idx="830">
                  <c:v>323.5</c:v>
                </c:pt>
                <c:pt idx="831">
                  <c:v>312.75</c:v>
                </c:pt>
                <c:pt idx="832">
                  <c:v>314.5</c:v>
                </c:pt>
                <c:pt idx="833">
                  <c:v>322.5</c:v>
                </c:pt>
                <c:pt idx="834">
                  <c:v>314.7</c:v>
                </c:pt>
                <c:pt idx="835">
                  <c:v>314</c:v>
                </c:pt>
                <c:pt idx="836">
                  <c:v>314.3</c:v>
                </c:pt>
                <c:pt idx="837">
                  <c:v>318.25</c:v>
                </c:pt>
                <c:pt idx="838">
                  <c:v>313.45</c:v>
                </c:pt>
                <c:pt idx="839">
                  <c:v>317.75</c:v>
                </c:pt>
                <c:pt idx="840">
                  <c:v>311.60000000000002</c:v>
                </c:pt>
                <c:pt idx="841">
                  <c:v>315.64999999999998</c:v>
                </c:pt>
                <c:pt idx="842">
                  <c:v>318.89999999999998</c:v>
                </c:pt>
                <c:pt idx="843">
                  <c:v>316.95</c:v>
                </c:pt>
                <c:pt idx="844">
                  <c:v>320.5</c:v>
                </c:pt>
                <c:pt idx="845">
                  <c:v>321.64999999999998</c:v>
                </c:pt>
                <c:pt idx="846">
                  <c:v>335.35</c:v>
                </c:pt>
                <c:pt idx="847">
                  <c:v>334.85</c:v>
                </c:pt>
                <c:pt idx="848">
                  <c:v>333.25</c:v>
                </c:pt>
                <c:pt idx="849">
                  <c:v>317.39999999999998</c:v>
                </c:pt>
                <c:pt idx="850">
                  <c:v>321.3</c:v>
                </c:pt>
                <c:pt idx="851">
                  <c:v>319.14999999999998</c:v>
                </c:pt>
                <c:pt idx="852">
                  <c:v>328.6</c:v>
                </c:pt>
                <c:pt idx="853">
                  <c:v>328</c:v>
                </c:pt>
                <c:pt idx="854">
                  <c:v>325.60000000000002</c:v>
                </c:pt>
                <c:pt idx="855">
                  <c:v>326.25</c:v>
                </c:pt>
                <c:pt idx="856">
                  <c:v>325.39999999999998</c:v>
                </c:pt>
                <c:pt idx="857">
                  <c:v>323.5</c:v>
                </c:pt>
                <c:pt idx="858">
                  <c:v>321.95</c:v>
                </c:pt>
                <c:pt idx="859">
                  <c:v>325.39999999999998</c:v>
                </c:pt>
                <c:pt idx="860">
                  <c:v>326.5</c:v>
                </c:pt>
                <c:pt idx="861">
                  <c:v>325.3</c:v>
                </c:pt>
                <c:pt idx="862">
                  <c:v>322.3</c:v>
                </c:pt>
                <c:pt idx="863">
                  <c:v>317.75</c:v>
                </c:pt>
                <c:pt idx="864">
                  <c:v>323.55</c:v>
                </c:pt>
                <c:pt idx="865">
                  <c:v>326.85000000000002</c:v>
                </c:pt>
                <c:pt idx="866">
                  <c:v>326.75</c:v>
                </c:pt>
                <c:pt idx="867">
                  <c:v>340.45</c:v>
                </c:pt>
                <c:pt idx="868">
                  <c:v>352.6</c:v>
                </c:pt>
                <c:pt idx="869">
                  <c:v>354</c:v>
                </c:pt>
                <c:pt idx="870">
                  <c:v>350.5</c:v>
                </c:pt>
                <c:pt idx="871">
                  <c:v>337.2</c:v>
                </c:pt>
                <c:pt idx="872">
                  <c:v>331.35</c:v>
                </c:pt>
                <c:pt idx="873">
                  <c:v>338</c:v>
                </c:pt>
                <c:pt idx="874">
                  <c:v>338.15</c:v>
                </c:pt>
                <c:pt idx="875">
                  <c:v>343.45</c:v>
                </c:pt>
                <c:pt idx="876">
                  <c:v>348</c:v>
                </c:pt>
                <c:pt idx="877">
                  <c:v>352.9</c:v>
                </c:pt>
                <c:pt idx="878">
                  <c:v>344</c:v>
                </c:pt>
                <c:pt idx="879">
                  <c:v>334.5</c:v>
                </c:pt>
                <c:pt idx="880">
                  <c:v>341.95</c:v>
                </c:pt>
                <c:pt idx="881">
                  <c:v>342.75</c:v>
                </c:pt>
                <c:pt idx="882">
                  <c:v>344.45</c:v>
                </c:pt>
                <c:pt idx="883">
                  <c:v>341.6</c:v>
                </c:pt>
                <c:pt idx="884">
                  <c:v>345.35</c:v>
                </c:pt>
                <c:pt idx="885">
                  <c:v>343</c:v>
                </c:pt>
                <c:pt idx="886">
                  <c:v>341.1</c:v>
                </c:pt>
                <c:pt idx="887">
                  <c:v>343.2</c:v>
                </c:pt>
                <c:pt idx="888">
                  <c:v>341.65</c:v>
                </c:pt>
                <c:pt idx="889">
                  <c:v>346.2</c:v>
                </c:pt>
                <c:pt idx="890">
                  <c:v>339.65</c:v>
                </c:pt>
                <c:pt idx="891">
                  <c:v>344.9</c:v>
                </c:pt>
                <c:pt idx="892">
                  <c:v>343.8</c:v>
                </c:pt>
                <c:pt idx="893">
                  <c:v>348.1</c:v>
                </c:pt>
                <c:pt idx="894">
                  <c:v>347.9</c:v>
                </c:pt>
                <c:pt idx="895">
                  <c:v>349.4</c:v>
                </c:pt>
                <c:pt idx="896">
                  <c:v>361</c:v>
                </c:pt>
                <c:pt idx="897">
                  <c:v>368.8</c:v>
                </c:pt>
                <c:pt idx="898">
                  <c:v>385.1</c:v>
                </c:pt>
                <c:pt idx="899">
                  <c:v>386.25</c:v>
                </c:pt>
                <c:pt idx="900">
                  <c:v>384.7</c:v>
                </c:pt>
                <c:pt idx="901">
                  <c:v>420</c:v>
                </c:pt>
                <c:pt idx="902">
                  <c:v>419.5</c:v>
                </c:pt>
                <c:pt idx="903">
                  <c:v>430</c:v>
                </c:pt>
                <c:pt idx="904">
                  <c:v>433</c:v>
                </c:pt>
                <c:pt idx="905">
                  <c:v>436</c:v>
                </c:pt>
                <c:pt idx="906">
                  <c:v>430.75</c:v>
                </c:pt>
                <c:pt idx="907">
                  <c:v>419.25</c:v>
                </c:pt>
                <c:pt idx="908">
                  <c:v>410.5</c:v>
                </c:pt>
                <c:pt idx="909">
                  <c:v>401</c:v>
                </c:pt>
                <c:pt idx="910">
                  <c:v>408.2</c:v>
                </c:pt>
                <c:pt idx="911">
                  <c:v>408.25</c:v>
                </c:pt>
                <c:pt idx="912">
                  <c:v>388.2</c:v>
                </c:pt>
                <c:pt idx="913">
                  <c:v>383.5</c:v>
                </c:pt>
                <c:pt idx="914">
                  <c:v>388.5</c:v>
                </c:pt>
                <c:pt idx="915">
                  <c:v>391.5</c:v>
                </c:pt>
                <c:pt idx="916">
                  <c:v>394.8</c:v>
                </c:pt>
                <c:pt idx="917">
                  <c:v>389.2</c:v>
                </c:pt>
                <c:pt idx="918">
                  <c:v>403.5</c:v>
                </c:pt>
                <c:pt idx="919">
                  <c:v>402</c:v>
                </c:pt>
                <c:pt idx="920">
                  <c:v>415.7</c:v>
                </c:pt>
                <c:pt idx="921">
                  <c:v>400</c:v>
                </c:pt>
                <c:pt idx="922">
                  <c:v>400.5</c:v>
                </c:pt>
                <c:pt idx="923">
                  <c:v>402.6</c:v>
                </c:pt>
                <c:pt idx="924">
                  <c:v>397.35</c:v>
                </c:pt>
                <c:pt idx="925">
                  <c:v>399.75</c:v>
                </c:pt>
                <c:pt idx="926">
                  <c:v>405.85</c:v>
                </c:pt>
                <c:pt idx="927">
                  <c:v>407.84</c:v>
                </c:pt>
                <c:pt idx="928">
                  <c:v>410.05</c:v>
                </c:pt>
                <c:pt idx="929">
                  <c:v>405.99</c:v>
                </c:pt>
                <c:pt idx="930">
                  <c:v>417.92</c:v>
                </c:pt>
                <c:pt idx="931">
                  <c:v>418.7</c:v>
                </c:pt>
                <c:pt idx="932">
                  <c:v>431.6</c:v>
                </c:pt>
                <c:pt idx="933">
                  <c:v>437.75</c:v>
                </c:pt>
                <c:pt idx="934">
                  <c:v>462.2</c:v>
                </c:pt>
                <c:pt idx="935">
                  <c:v>456.75</c:v>
                </c:pt>
                <c:pt idx="936">
                  <c:v>453</c:v>
                </c:pt>
                <c:pt idx="937">
                  <c:v>469.9</c:v>
                </c:pt>
                <c:pt idx="938">
                  <c:v>466.5</c:v>
                </c:pt>
                <c:pt idx="939">
                  <c:v>451</c:v>
                </c:pt>
                <c:pt idx="940">
                  <c:v>453.5</c:v>
                </c:pt>
                <c:pt idx="941">
                  <c:v>455.45</c:v>
                </c:pt>
                <c:pt idx="942">
                  <c:v>449</c:v>
                </c:pt>
                <c:pt idx="943">
                  <c:v>444.1</c:v>
                </c:pt>
                <c:pt idx="944">
                  <c:v>444.1</c:v>
                </c:pt>
                <c:pt idx="945">
                  <c:v>444.75</c:v>
                </c:pt>
                <c:pt idx="946">
                  <c:v>450.6</c:v>
                </c:pt>
                <c:pt idx="947">
                  <c:v>453.3</c:v>
                </c:pt>
                <c:pt idx="948">
                  <c:v>462.5</c:v>
                </c:pt>
                <c:pt idx="949">
                  <c:v>464.1</c:v>
                </c:pt>
                <c:pt idx="950">
                  <c:v>460</c:v>
                </c:pt>
                <c:pt idx="951">
                  <c:v>455.5</c:v>
                </c:pt>
                <c:pt idx="952">
                  <c:v>453.4</c:v>
                </c:pt>
                <c:pt idx="953">
                  <c:v>463.7</c:v>
                </c:pt>
                <c:pt idx="954">
                  <c:v>459.85</c:v>
                </c:pt>
                <c:pt idx="955">
                  <c:v>461.7</c:v>
                </c:pt>
                <c:pt idx="956">
                  <c:v>461.8</c:v>
                </c:pt>
                <c:pt idx="957">
                  <c:v>454.35</c:v>
                </c:pt>
                <c:pt idx="958">
                  <c:v>462.05</c:v>
                </c:pt>
                <c:pt idx="959">
                  <c:v>465.25</c:v>
                </c:pt>
                <c:pt idx="960">
                  <c:v>470.5</c:v>
                </c:pt>
                <c:pt idx="961">
                  <c:v>468.8</c:v>
                </c:pt>
                <c:pt idx="962">
                  <c:v>460</c:v>
                </c:pt>
                <c:pt idx="963">
                  <c:v>464.95</c:v>
                </c:pt>
                <c:pt idx="964">
                  <c:v>465.7</c:v>
                </c:pt>
                <c:pt idx="965">
                  <c:v>478.4</c:v>
                </c:pt>
                <c:pt idx="966">
                  <c:v>496.25</c:v>
                </c:pt>
                <c:pt idx="967">
                  <c:v>493.5</c:v>
                </c:pt>
                <c:pt idx="968">
                  <c:v>481</c:v>
                </c:pt>
                <c:pt idx="969">
                  <c:v>481.5</c:v>
                </c:pt>
                <c:pt idx="970">
                  <c:v>484.1</c:v>
                </c:pt>
                <c:pt idx="971">
                  <c:v>483.9</c:v>
                </c:pt>
                <c:pt idx="972">
                  <c:v>480.3</c:v>
                </c:pt>
                <c:pt idx="973">
                  <c:v>476.2</c:v>
                </c:pt>
                <c:pt idx="974">
                  <c:v>458</c:v>
                </c:pt>
                <c:pt idx="975">
                  <c:v>441.7</c:v>
                </c:pt>
                <c:pt idx="976">
                  <c:v>443.6</c:v>
                </c:pt>
                <c:pt idx="977">
                  <c:v>442.9</c:v>
                </c:pt>
                <c:pt idx="978">
                  <c:v>430.45</c:v>
                </c:pt>
                <c:pt idx="979">
                  <c:v>431.8</c:v>
                </c:pt>
                <c:pt idx="980">
                  <c:v>441.8</c:v>
                </c:pt>
                <c:pt idx="981">
                  <c:v>442.85</c:v>
                </c:pt>
                <c:pt idx="982">
                  <c:v>451.8</c:v>
                </c:pt>
                <c:pt idx="983">
                  <c:v>456.95</c:v>
                </c:pt>
                <c:pt idx="984">
                  <c:v>449.4</c:v>
                </c:pt>
                <c:pt idx="985">
                  <c:v>456.3</c:v>
                </c:pt>
                <c:pt idx="986">
                  <c:v>448.6</c:v>
                </c:pt>
                <c:pt idx="987">
                  <c:v>449</c:v>
                </c:pt>
                <c:pt idx="988">
                  <c:v>442.8</c:v>
                </c:pt>
                <c:pt idx="989">
                  <c:v>449.5</c:v>
                </c:pt>
                <c:pt idx="990">
                  <c:v>454.9</c:v>
                </c:pt>
                <c:pt idx="991">
                  <c:v>452</c:v>
                </c:pt>
                <c:pt idx="992">
                  <c:v>464.7</c:v>
                </c:pt>
                <c:pt idx="993">
                  <c:v>457.6</c:v>
                </c:pt>
                <c:pt idx="994">
                  <c:v>450.25</c:v>
                </c:pt>
                <c:pt idx="995">
                  <c:v>443.25</c:v>
                </c:pt>
                <c:pt idx="996">
                  <c:v>436.85</c:v>
                </c:pt>
                <c:pt idx="997">
                  <c:v>439.4</c:v>
                </c:pt>
                <c:pt idx="998">
                  <c:v>439.1</c:v>
                </c:pt>
                <c:pt idx="999">
                  <c:v>442.2</c:v>
                </c:pt>
                <c:pt idx="1000">
                  <c:v>436.8</c:v>
                </c:pt>
                <c:pt idx="1001">
                  <c:v>432.85</c:v>
                </c:pt>
                <c:pt idx="1002">
                  <c:v>433.25</c:v>
                </c:pt>
                <c:pt idx="1003">
                  <c:v>432.6</c:v>
                </c:pt>
                <c:pt idx="1004">
                  <c:v>433.15</c:v>
                </c:pt>
                <c:pt idx="1005">
                  <c:v>428.75</c:v>
                </c:pt>
                <c:pt idx="1006">
                  <c:v>429.4</c:v>
                </c:pt>
                <c:pt idx="1007">
                  <c:v>415.15</c:v>
                </c:pt>
                <c:pt idx="1008">
                  <c:v>400.35</c:v>
                </c:pt>
                <c:pt idx="1009">
                  <c:v>397.7</c:v>
                </c:pt>
                <c:pt idx="1010">
                  <c:v>403.9</c:v>
                </c:pt>
                <c:pt idx="1011">
                  <c:v>407.6</c:v>
                </c:pt>
                <c:pt idx="1012">
                  <c:v>410.25</c:v>
                </c:pt>
                <c:pt idx="1013">
                  <c:v>411.5</c:v>
                </c:pt>
                <c:pt idx="1014">
                  <c:v>421</c:v>
                </c:pt>
                <c:pt idx="1015">
                  <c:v>420.3</c:v>
                </c:pt>
                <c:pt idx="1016">
                  <c:v>417.75</c:v>
                </c:pt>
                <c:pt idx="1017">
                  <c:v>424.1</c:v>
                </c:pt>
                <c:pt idx="1018">
                  <c:v>424.25</c:v>
                </c:pt>
                <c:pt idx="1019">
                  <c:v>419.75</c:v>
                </c:pt>
                <c:pt idx="1020">
                  <c:v>411.75</c:v>
                </c:pt>
                <c:pt idx="1021">
                  <c:v>417.25</c:v>
                </c:pt>
                <c:pt idx="1022">
                  <c:v>410.25</c:v>
                </c:pt>
                <c:pt idx="1023">
                  <c:v>406.35</c:v>
                </c:pt>
                <c:pt idx="1024">
                  <c:v>405.55</c:v>
                </c:pt>
                <c:pt idx="1025">
                  <c:v>405.5</c:v>
                </c:pt>
                <c:pt idx="1026">
                  <c:v>399.75</c:v>
                </c:pt>
                <c:pt idx="1027">
                  <c:v>390</c:v>
                </c:pt>
                <c:pt idx="1028">
                  <c:v>389.6</c:v>
                </c:pt>
                <c:pt idx="1029">
                  <c:v>380.4</c:v>
                </c:pt>
                <c:pt idx="1030">
                  <c:v>388.4</c:v>
                </c:pt>
                <c:pt idx="1031">
                  <c:v>386.4</c:v>
                </c:pt>
                <c:pt idx="1032">
                  <c:v>393.5</c:v>
                </c:pt>
                <c:pt idx="1033">
                  <c:v>394.3</c:v>
                </c:pt>
                <c:pt idx="1034">
                  <c:v>394.9</c:v>
                </c:pt>
                <c:pt idx="1035">
                  <c:v>383.2</c:v>
                </c:pt>
                <c:pt idx="1036">
                  <c:v>382.25</c:v>
                </c:pt>
                <c:pt idx="1037">
                  <c:v>386.2</c:v>
                </c:pt>
                <c:pt idx="1038">
                  <c:v>384</c:v>
                </c:pt>
                <c:pt idx="1039">
                  <c:v>377.55</c:v>
                </c:pt>
                <c:pt idx="1040">
                  <c:v>375.7</c:v>
                </c:pt>
                <c:pt idx="1041">
                  <c:v>377.3</c:v>
                </c:pt>
                <c:pt idx="1042">
                  <c:v>365.5</c:v>
                </c:pt>
                <c:pt idx="1043">
                  <c:v>365.8</c:v>
                </c:pt>
                <c:pt idx="1044">
                  <c:v>361.5</c:v>
                </c:pt>
                <c:pt idx="1045">
                  <c:v>368.25</c:v>
                </c:pt>
                <c:pt idx="1046">
                  <c:v>365.35</c:v>
                </c:pt>
                <c:pt idx="1047">
                  <c:v>370</c:v>
                </c:pt>
                <c:pt idx="1048">
                  <c:v>373</c:v>
                </c:pt>
                <c:pt idx="1049">
                  <c:v>383.55</c:v>
                </c:pt>
                <c:pt idx="1050">
                  <c:v>370.8</c:v>
                </c:pt>
                <c:pt idx="1051">
                  <c:v>372.4</c:v>
                </c:pt>
                <c:pt idx="1052">
                  <c:v>369.7</c:v>
                </c:pt>
                <c:pt idx="1053">
                  <c:v>370.5</c:v>
                </c:pt>
                <c:pt idx="1054">
                  <c:v>361.9</c:v>
                </c:pt>
                <c:pt idx="1055">
                  <c:v>366.25</c:v>
                </c:pt>
                <c:pt idx="1056">
                  <c:v>360.45</c:v>
                </c:pt>
                <c:pt idx="1057">
                  <c:v>359.4</c:v>
                </c:pt>
                <c:pt idx="1058">
                  <c:v>359.6</c:v>
                </c:pt>
                <c:pt idx="1059">
                  <c:v>355.75</c:v>
                </c:pt>
                <c:pt idx="1060">
                  <c:v>364.9</c:v>
                </c:pt>
                <c:pt idx="1061">
                  <c:v>366.5</c:v>
                </c:pt>
                <c:pt idx="1062">
                  <c:v>363</c:v>
                </c:pt>
                <c:pt idx="1063">
                  <c:v>363.2</c:v>
                </c:pt>
                <c:pt idx="1064">
                  <c:v>365.65</c:v>
                </c:pt>
                <c:pt idx="1065">
                  <c:v>372.6</c:v>
                </c:pt>
                <c:pt idx="1066">
                  <c:v>380.5</c:v>
                </c:pt>
                <c:pt idx="1067">
                  <c:v>385.35</c:v>
                </c:pt>
                <c:pt idx="1068">
                  <c:v>392</c:v>
                </c:pt>
                <c:pt idx="1069">
                  <c:v>415.8</c:v>
                </c:pt>
                <c:pt idx="1070">
                  <c:v>413.85</c:v>
                </c:pt>
                <c:pt idx="1071">
                  <c:v>409.35</c:v>
                </c:pt>
                <c:pt idx="1072">
                  <c:v>412.75</c:v>
                </c:pt>
                <c:pt idx="1073">
                  <c:v>412.75</c:v>
                </c:pt>
                <c:pt idx="1074">
                  <c:v>401.25</c:v>
                </c:pt>
                <c:pt idx="1075">
                  <c:v>405</c:v>
                </c:pt>
                <c:pt idx="1076">
                  <c:v>416.25</c:v>
                </c:pt>
                <c:pt idx="1077">
                  <c:v>408.65</c:v>
                </c:pt>
                <c:pt idx="1078">
                  <c:v>418</c:v>
                </c:pt>
                <c:pt idx="1079">
                  <c:v>417.95</c:v>
                </c:pt>
                <c:pt idx="1080">
                  <c:v>415.5</c:v>
                </c:pt>
                <c:pt idx="1081">
                  <c:v>416.5</c:v>
                </c:pt>
                <c:pt idx="1082">
                  <c:v>415.85</c:v>
                </c:pt>
                <c:pt idx="1083">
                  <c:v>405.05</c:v>
                </c:pt>
                <c:pt idx="1084">
                  <c:v>399.3</c:v>
                </c:pt>
                <c:pt idx="1085">
                  <c:v>400.65</c:v>
                </c:pt>
                <c:pt idx="1086">
                  <c:v>393.5</c:v>
                </c:pt>
                <c:pt idx="1087">
                  <c:v>368.5</c:v>
                </c:pt>
                <c:pt idx="1088">
                  <c:v>377.7</c:v>
                </c:pt>
                <c:pt idx="1089">
                  <c:v>375.5</c:v>
                </c:pt>
                <c:pt idx="1090">
                  <c:v>376</c:v>
                </c:pt>
                <c:pt idx="1091">
                  <c:v>371.6</c:v>
                </c:pt>
                <c:pt idx="1092">
                  <c:v>371.3</c:v>
                </c:pt>
                <c:pt idx="1093">
                  <c:v>368.55</c:v>
                </c:pt>
                <c:pt idx="1094">
                  <c:v>369.9</c:v>
                </c:pt>
                <c:pt idx="1095">
                  <c:v>366.5</c:v>
                </c:pt>
                <c:pt idx="1096">
                  <c:v>363.45</c:v>
                </c:pt>
                <c:pt idx="1097">
                  <c:v>353.5</c:v>
                </c:pt>
                <c:pt idx="1098">
                  <c:v>346.9</c:v>
                </c:pt>
                <c:pt idx="1099">
                  <c:v>348.4</c:v>
                </c:pt>
                <c:pt idx="1100">
                  <c:v>352.2</c:v>
                </c:pt>
                <c:pt idx="1101">
                  <c:v>361.15</c:v>
                </c:pt>
                <c:pt idx="1102">
                  <c:v>363.6</c:v>
                </c:pt>
                <c:pt idx="1103">
                  <c:v>361</c:v>
                </c:pt>
                <c:pt idx="1104">
                  <c:v>366.75</c:v>
                </c:pt>
                <c:pt idx="1105">
                  <c:v>379</c:v>
                </c:pt>
                <c:pt idx="1106">
                  <c:v>389.35</c:v>
                </c:pt>
                <c:pt idx="1107">
                  <c:v>410.6</c:v>
                </c:pt>
                <c:pt idx="1108">
                  <c:v>410.3</c:v>
                </c:pt>
                <c:pt idx="1109">
                  <c:v>387.75</c:v>
                </c:pt>
                <c:pt idx="1110">
                  <c:v>384.6</c:v>
                </c:pt>
                <c:pt idx="1111">
                  <c:v>386.2</c:v>
                </c:pt>
                <c:pt idx="1112">
                  <c:v>386.95</c:v>
                </c:pt>
                <c:pt idx="1113">
                  <c:v>408.4</c:v>
                </c:pt>
                <c:pt idx="1114">
                  <c:v>395.6</c:v>
                </c:pt>
                <c:pt idx="1115">
                  <c:v>388.25</c:v>
                </c:pt>
                <c:pt idx="1116">
                  <c:v>372</c:v>
                </c:pt>
                <c:pt idx="1117">
                  <c:v>373.7</c:v>
                </c:pt>
                <c:pt idx="1118">
                  <c:v>377.5</c:v>
                </c:pt>
                <c:pt idx="1119">
                  <c:v>385.7</c:v>
                </c:pt>
                <c:pt idx="1120">
                  <c:v>376.3</c:v>
                </c:pt>
                <c:pt idx="1121">
                  <c:v>383.6</c:v>
                </c:pt>
                <c:pt idx="1122">
                  <c:v>384.85</c:v>
                </c:pt>
                <c:pt idx="1123">
                  <c:v>370.8</c:v>
                </c:pt>
                <c:pt idx="1124">
                  <c:v>373.2</c:v>
                </c:pt>
                <c:pt idx="1125">
                  <c:v>383.75</c:v>
                </c:pt>
                <c:pt idx="1126">
                  <c:v>382.8</c:v>
                </c:pt>
                <c:pt idx="1127">
                  <c:v>387.4</c:v>
                </c:pt>
                <c:pt idx="1128">
                  <c:v>390.6</c:v>
                </c:pt>
                <c:pt idx="1129">
                  <c:v>378.25</c:v>
                </c:pt>
                <c:pt idx="1130">
                  <c:v>374.25</c:v>
                </c:pt>
                <c:pt idx="1131">
                  <c:v>364.5</c:v>
                </c:pt>
                <c:pt idx="1132">
                  <c:v>370</c:v>
                </c:pt>
                <c:pt idx="1133">
                  <c:v>365.5</c:v>
                </c:pt>
                <c:pt idx="1134">
                  <c:v>358.8</c:v>
                </c:pt>
                <c:pt idx="1135">
                  <c:v>366.9</c:v>
                </c:pt>
                <c:pt idx="1136">
                  <c:v>368.5</c:v>
                </c:pt>
                <c:pt idx="1137">
                  <c:v>366</c:v>
                </c:pt>
                <c:pt idx="1138">
                  <c:v>362.35</c:v>
                </c:pt>
                <c:pt idx="1139">
                  <c:v>355.65</c:v>
                </c:pt>
                <c:pt idx="1140">
                  <c:v>358.5</c:v>
                </c:pt>
                <c:pt idx="1141">
                  <c:v>361.95</c:v>
                </c:pt>
                <c:pt idx="1142">
                  <c:v>356.15</c:v>
                </c:pt>
                <c:pt idx="1143">
                  <c:v>353.25</c:v>
                </c:pt>
                <c:pt idx="1144">
                  <c:v>355.5</c:v>
                </c:pt>
                <c:pt idx="1145">
                  <c:v>356.7</c:v>
                </c:pt>
                <c:pt idx="1146">
                  <c:v>355.1</c:v>
                </c:pt>
                <c:pt idx="1147">
                  <c:v>355.8</c:v>
                </c:pt>
                <c:pt idx="1148">
                  <c:v>360.4</c:v>
                </c:pt>
                <c:pt idx="1149">
                  <c:v>367</c:v>
                </c:pt>
                <c:pt idx="1150">
                  <c:v>367.75</c:v>
                </c:pt>
                <c:pt idx="1151">
                  <c:v>366.25</c:v>
                </c:pt>
                <c:pt idx="1152">
                  <c:v>368.35</c:v>
                </c:pt>
                <c:pt idx="1153">
                  <c:v>369.9</c:v>
                </c:pt>
                <c:pt idx="1154">
                  <c:v>367.85</c:v>
                </c:pt>
                <c:pt idx="1155">
                  <c:v>370</c:v>
                </c:pt>
                <c:pt idx="1156">
                  <c:v>364.1</c:v>
                </c:pt>
                <c:pt idx="1157">
                  <c:v>357.8</c:v>
                </c:pt>
                <c:pt idx="1158">
                  <c:v>358.2</c:v>
                </c:pt>
                <c:pt idx="1159">
                  <c:v>357.75</c:v>
                </c:pt>
                <c:pt idx="1160">
                  <c:v>353.7</c:v>
                </c:pt>
                <c:pt idx="1161">
                  <c:v>347.4</c:v>
                </c:pt>
                <c:pt idx="1162">
                  <c:v>348.05</c:v>
                </c:pt>
                <c:pt idx="1163">
                  <c:v>344.25</c:v>
                </c:pt>
                <c:pt idx="1164">
                  <c:v>348.6</c:v>
                </c:pt>
                <c:pt idx="1165">
                  <c:v>348.45</c:v>
                </c:pt>
                <c:pt idx="1166">
                  <c:v>356.3</c:v>
                </c:pt>
                <c:pt idx="1167">
                  <c:v>357.75</c:v>
                </c:pt>
                <c:pt idx="1168">
                  <c:v>359.6</c:v>
                </c:pt>
                <c:pt idx="1169">
                  <c:v>362</c:v>
                </c:pt>
                <c:pt idx="1170">
                  <c:v>357.75</c:v>
                </c:pt>
                <c:pt idx="1171">
                  <c:v>352.9</c:v>
                </c:pt>
                <c:pt idx="1172">
                  <c:v>355.5</c:v>
                </c:pt>
                <c:pt idx="1173">
                  <c:v>367.95</c:v>
                </c:pt>
                <c:pt idx="1174">
                  <c:v>366.3</c:v>
                </c:pt>
                <c:pt idx="1175">
                  <c:v>367.75</c:v>
                </c:pt>
                <c:pt idx="1176">
                  <c:v>359.05</c:v>
                </c:pt>
                <c:pt idx="1177">
                  <c:v>358.3</c:v>
                </c:pt>
                <c:pt idx="1178">
                  <c:v>353.3</c:v>
                </c:pt>
                <c:pt idx="1179">
                  <c:v>353</c:v>
                </c:pt>
                <c:pt idx="1180">
                  <c:v>357.9</c:v>
                </c:pt>
                <c:pt idx="1181">
                  <c:v>355.9</c:v>
                </c:pt>
                <c:pt idx="1182">
                  <c:v>353.25</c:v>
                </c:pt>
                <c:pt idx="1183">
                  <c:v>354.1</c:v>
                </c:pt>
                <c:pt idx="1184">
                  <c:v>356.2</c:v>
                </c:pt>
                <c:pt idx="1185">
                  <c:v>354.1</c:v>
                </c:pt>
                <c:pt idx="1186">
                  <c:v>351.6</c:v>
                </c:pt>
                <c:pt idx="1187">
                  <c:v>353.75</c:v>
                </c:pt>
                <c:pt idx="1188">
                  <c:v>349.4</c:v>
                </c:pt>
                <c:pt idx="1189">
                  <c:v>347.25</c:v>
                </c:pt>
                <c:pt idx="1190">
                  <c:v>338.8</c:v>
                </c:pt>
                <c:pt idx="1191">
                  <c:v>340.5</c:v>
                </c:pt>
                <c:pt idx="1192">
                  <c:v>340.6</c:v>
                </c:pt>
                <c:pt idx="1193">
                  <c:v>341.9</c:v>
                </c:pt>
                <c:pt idx="1194">
                  <c:v>338.95</c:v>
                </c:pt>
                <c:pt idx="1195">
                  <c:v>336.55</c:v>
                </c:pt>
                <c:pt idx="1196">
                  <c:v>337.5</c:v>
                </c:pt>
                <c:pt idx="1197">
                  <c:v>336.9</c:v>
                </c:pt>
                <c:pt idx="1198">
                  <c:v>339</c:v>
                </c:pt>
                <c:pt idx="1199">
                  <c:v>337.7</c:v>
                </c:pt>
                <c:pt idx="1200">
                  <c:v>337.5</c:v>
                </c:pt>
                <c:pt idx="1201">
                  <c:v>338.8</c:v>
                </c:pt>
                <c:pt idx="1202">
                  <c:v>339.6</c:v>
                </c:pt>
                <c:pt idx="1203">
                  <c:v>343.55</c:v>
                </c:pt>
                <c:pt idx="1204">
                  <c:v>343.4</c:v>
                </c:pt>
                <c:pt idx="1205">
                  <c:v>345.7</c:v>
                </c:pt>
                <c:pt idx="1206">
                  <c:v>348.7</c:v>
                </c:pt>
                <c:pt idx="1207">
                  <c:v>356.7</c:v>
                </c:pt>
                <c:pt idx="1208">
                  <c:v>357.6</c:v>
                </c:pt>
                <c:pt idx="1209">
                  <c:v>357.85</c:v>
                </c:pt>
                <c:pt idx="1210">
                  <c:v>349.9</c:v>
                </c:pt>
                <c:pt idx="1211">
                  <c:v>335.7</c:v>
                </c:pt>
                <c:pt idx="1212">
                  <c:v>338.5</c:v>
                </c:pt>
                <c:pt idx="1213">
                  <c:v>341.5</c:v>
                </c:pt>
                <c:pt idx="1214">
                  <c:v>343</c:v>
                </c:pt>
                <c:pt idx="1215">
                  <c:v>342</c:v>
                </c:pt>
                <c:pt idx="1216">
                  <c:v>350</c:v>
                </c:pt>
                <c:pt idx="1217">
                  <c:v>351</c:v>
                </c:pt>
                <c:pt idx="1218">
                  <c:v>350</c:v>
                </c:pt>
                <c:pt idx="1219">
                  <c:v>352.5</c:v>
                </c:pt>
                <c:pt idx="1220">
                  <c:v>344</c:v>
                </c:pt>
                <c:pt idx="1221">
                  <c:v>344.5</c:v>
                </c:pt>
                <c:pt idx="1222">
                  <c:v>341</c:v>
                </c:pt>
                <c:pt idx="1223">
                  <c:v>337</c:v>
                </c:pt>
                <c:pt idx="1224">
                  <c:v>336.5</c:v>
                </c:pt>
                <c:pt idx="1225">
                  <c:v>338</c:v>
                </c:pt>
                <c:pt idx="1226">
                  <c:v>335.5</c:v>
                </c:pt>
                <c:pt idx="1227">
                  <c:v>337</c:v>
                </c:pt>
                <c:pt idx="1228">
                  <c:v>336.5</c:v>
                </c:pt>
                <c:pt idx="1229">
                  <c:v>339</c:v>
                </c:pt>
                <c:pt idx="1230">
                  <c:v>334.5</c:v>
                </c:pt>
                <c:pt idx="1231">
                  <c:v>334.5</c:v>
                </c:pt>
                <c:pt idx="1232">
                  <c:v>330.5</c:v>
                </c:pt>
                <c:pt idx="1233">
                  <c:v>329.5</c:v>
                </c:pt>
                <c:pt idx="1234">
                  <c:v>330.5</c:v>
                </c:pt>
                <c:pt idx="1235">
                  <c:v>332.5</c:v>
                </c:pt>
                <c:pt idx="1236">
                  <c:v>329.5</c:v>
                </c:pt>
                <c:pt idx="1237">
                  <c:v>331</c:v>
                </c:pt>
                <c:pt idx="1238">
                  <c:v>332.5</c:v>
                </c:pt>
                <c:pt idx="1239">
                  <c:v>329.5</c:v>
                </c:pt>
                <c:pt idx="1240">
                  <c:v>330.35</c:v>
                </c:pt>
                <c:pt idx="1241">
                  <c:v>329</c:v>
                </c:pt>
                <c:pt idx="1242">
                  <c:v>333</c:v>
                </c:pt>
                <c:pt idx="1243">
                  <c:v>334</c:v>
                </c:pt>
                <c:pt idx="1244">
                  <c:v>342</c:v>
                </c:pt>
                <c:pt idx="1245">
                  <c:v>338.5</c:v>
                </c:pt>
                <c:pt idx="1246">
                  <c:v>340</c:v>
                </c:pt>
                <c:pt idx="1247">
                  <c:v>346</c:v>
                </c:pt>
                <c:pt idx="1248">
                  <c:v>356</c:v>
                </c:pt>
                <c:pt idx="1249">
                  <c:v>359</c:v>
                </c:pt>
                <c:pt idx="1250">
                  <c:v>370</c:v>
                </c:pt>
                <c:pt idx="1251">
                  <c:v>375</c:v>
                </c:pt>
                <c:pt idx="1252">
                  <c:v>383</c:v>
                </c:pt>
                <c:pt idx="1253">
                  <c:v>378.5</c:v>
                </c:pt>
                <c:pt idx="1254">
                  <c:v>366.45</c:v>
                </c:pt>
                <c:pt idx="1255">
                  <c:v>371.95</c:v>
                </c:pt>
                <c:pt idx="1256">
                  <c:v>376.7</c:v>
                </c:pt>
                <c:pt idx="1257">
                  <c:v>388</c:v>
                </c:pt>
                <c:pt idx="1258">
                  <c:v>391.9</c:v>
                </c:pt>
                <c:pt idx="1259">
                  <c:v>393.85</c:v>
                </c:pt>
                <c:pt idx="1260">
                  <c:v>390.5</c:v>
                </c:pt>
                <c:pt idx="1261">
                  <c:v>407.3</c:v>
                </c:pt>
                <c:pt idx="1262">
                  <c:v>376</c:v>
                </c:pt>
                <c:pt idx="1263">
                  <c:v>369.9</c:v>
                </c:pt>
                <c:pt idx="1264">
                  <c:v>373.7</c:v>
                </c:pt>
                <c:pt idx="1265">
                  <c:v>369</c:v>
                </c:pt>
                <c:pt idx="1266">
                  <c:v>365.35</c:v>
                </c:pt>
                <c:pt idx="1267">
                  <c:v>350</c:v>
                </c:pt>
                <c:pt idx="1268">
                  <c:v>351.05</c:v>
                </c:pt>
                <c:pt idx="1269">
                  <c:v>358.3</c:v>
                </c:pt>
                <c:pt idx="1270">
                  <c:v>355.5</c:v>
                </c:pt>
                <c:pt idx="1271">
                  <c:v>358.95</c:v>
                </c:pt>
                <c:pt idx="1272">
                  <c:v>365.05</c:v>
                </c:pt>
                <c:pt idx="1273">
                  <c:v>368.5</c:v>
                </c:pt>
                <c:pt idx="1274">
                  <c:v>369.5</c:v>
                </c:pt>
                <c:pt idx="1275">
                  <c:v>377.2</c:v>
                </c:pt>
                <c:pt idx="1276">
                  <c:v>373.5</c:v>
                </c:pt>
                <c:pt idx="1277">
                  <c:v>377.9</c:v>
                </c:pt>
                <c:pt idx="1278">
                  <c:v>377.25</c:v>
                </c:pt>
                <c:pt idx="1279">
                  <c:v>376.85</c:v>
                </c:pt>
                <c:pt idx="1280">
                  <c:v>383.7</c:v>
                </c:pt>
                <c:pt idx="1281">
                  <c:v>387.6</c:v>
                </c:pt>
                <c:pt idx="1282">
                  <c:v>386.85</c:v>
                </c:pt>
                <c:pt idx="1283">
                  <c:v>390.7</c:v>
                </c:pt>
                <c:pt idx="1284">
                  <c:v>387.1</c:v>
                </c:pt>
                <c:pt idx="1285">
                  <c:v>390</c:v>
                </c:pt>
                <c:pt idx="1286">
                  <c:v>382</c:v>
                </c:pt>
                <c:pt idx="1287">
                  <c:v>377.3</c:v>
                </c:pt>
                <c:pt idx="1288">
                  <c:v>386.5</c:v>
                </c:pt>
                <c:pt idx="1289">
                  <c:v>381.8</c:v>
                </c:pt>
                <c:pt idx="1290">
                  <c:v>380.3</c:v>
                </c:pt>
                <c:pt idx="1291">
                  <c:v>379.3</c:v>
                </c:pt>
                <c:pt idx="1292">
                  <c:v>377.2</c:v>
                </c:pt>
                <c:pt idx="1293">
                  <c:v>385.5</c:v>
                </c:pt>
                <c:pt idx="1294">
                  <c:v>387.3</c:v>
                </c:pt>
                <c:pt idx="1295">
                  <c:v>391.4</c:v>
                </c:pt>
                <c:pt idx="1296">
                  <c:v>391</c:v>
                </c:pt>
                <c:pt idx="1297">
                  <c:v>384.8</c:v>
                </c:pt>
                <c:pt idx="1298">
                  <c:v>378.2</c:v>
                </c:pt>
                <c:pt idx="1299">
                  <c:v>371.5</c:v>
                </c:pt>
                <c:pt idx="1300">
                  <c:v>377.05</c:v>
                </c:pt>
                <c:pt idx="1301">
                  <c:v>384</c:v>
                </c:pt>
                <c:pt idx="1302">
                  <c:v>381</c:v>
                </c:pt>
                <c:pt idx="1303">
                  <c:v>384.25</c:v>
                </c:pt>
                <c:pt idx="1304">
                  <c:v>386</c:v>
                </c:pt>
                <c:pt idx="1305">
                  <c:v>380.9</c:v>
                </c:pt>
                <c:pt idx="1306">
                  <c:v>384.1</c:v>
                </c:pt>
                <c:pt idx="1307">
                  <c:v>388.25</c:v>
                </c:pt>
                <c:pt idx="1308">
                  <c:v>391.6</c:v>
                </c:pt>
                <c:pt idx="1309">
                  <c:v>387.2</c:v>
                </c:pt>
                <c:pt idx="1310">
                  <c:v>383.5</c:v>
                </c:pt>
                <c:pt idx="1311">
                  <c:v>386.3</c:v>
                </c:pt>
                <c:pt idx="1312">
                  <c:v>385.3</c:v>
                </c:pt>
                <c:pt idx="1313">
                  <c:v>383.6</c:v>
                </c:pt>
                <c:pt idx="1314">
                  <c:v>378.5</c:v>
                </c:pt>
                <c:pt idx="1315">
                  <c:v>376.8</c:v>
                </c:pt>
                <c:pt idx="1316">
                  <c:v>382.4</c:v>
                </c:pt>
                <c:pt idx="1317">
                  <c:v>383.7</c:v>
                </c:pt>
                <c:pt idx="1318">
                  <c:v>387.4</c:v>
                </c:pt>
                <c:pt idx="1319">
                  <c:v>392.1</c:v>
                </c:pt>
                <c:pt idx="1320">
                  <c:v>390.2</c:v>
                </c:pt>
                <c:pt idx="1321">
                  <c:v>396.5</c:v>
                </c:pt>
                <c:pt idx="1322">
                  <c:v>394.25</c:v>
                </c:pt>
                <c:pt idx="1323">
                  <c:v>393.25</c:v>
                </c:pt>
                <c:pt idx="1324">
                  <c:v>387.75</c:v>
                </c:pt>
                <c:pt idx="1325">
                  <c:v>391</c:v>
                </c:pt>
                <c:pt idx="1326">
                  <c:v>388</c:v>
                </c:pt>
                <c:pt idx="1327">
                  <c:v>383.9</c:v>
                </c:pt>
                <c:pt idx="1328">
                  <c:v>385.5</c:v>
                </c:pt>
                <c:pt idx="1329">
                  <c:v>384.7</c:v>
                </c:pt>
                <c:pt idx="1330">
                  <c:v>385.2</c:v>
                </c:pt>
                <c:pt idx="1331">
                  <c:v>376.5</c:v>
                </c:pt>
                <c:pt idx="1332">
                  <c:v>378</c:v>
                </c:pt>
                <c:pt idx="1333">
                  <c:v>379.2</c:v>
                </c:pt>
                <c:pt idx="1334">
                  <c:v>380.8</c:v>
                </c:pt>
                <c:pt idx="1335">
                  <c:v>383.2</c:v>
                </c:pt>
                <c:pt idx="1336">
                  <c:v>371.5</c:v>
                </c:pt>
                <c:pt idx="1337">
                  <c:v>378.95</c:v>
                </c:pt>
                <c:pt idx="1338">
                  <c:v>384.2</c:v>
                </c:pt>
                <c:pt idx="1339">
                  <c:v>378.25</c:v>
                </c:pt>
                <c:pt idx="1340">
                  <c:v>376.3</c:v>
                </c:pt>
                <c:pt idx="1341">
                  <c:v>376.3</c:v>
                </c:pt>
                <c:pt idx="1342">
                  <c:v>379</c:v>
                </c:pt>
                <c:pt idx="1343">
                  <c:v>376.6</c:v>
                </c:pt>
                <c:pt idx="1344">
                  <c:v>376.8</c:v>
                </c:pt>
                <c:pt idx="1345">
                  <c:v>382.3</c:v>
                </c:pt>
                <c:pt idx="1346">
                  <c:v>383.7</c:v>
                </c:pt>
                <c:pt idx="1347">
                  <c:v>382.3</c:v>
                </c:pt>
                <c:pt idx="1348">
                  <c:v>391.4</c:v>
                </c:pt>
                <c:pt idx="1349">
                  <c:v>392.9</c:v>
                </c:pt>
                <c:pt idx="1350">
                  <c:v>389.5</c:v>
                </c:pt>
                <c:pt idx="1351">
                  <c:v>390.4</c:v>
                </c:pt>
                <c:pt idx="1352">
                  <c:v>387.1</c:v>
                </c:pt>
                <c:pt idx="1353">
                  <c:v>390</c:v>
                </c:pt>
                <c:pt idx="1354">
                  <c:v>383.7</c:v>
                </c:pt>
                <c:pt idx="1355">
                  <c:v>383.5</c:v>
                </c:pt>
                <c:pt idx="1356">
                  <c:v>386</c:v>
                </c:pt>
                <c:pt idx="1357">
                  <c:v>383.6</c:v>
                </c:pt>
                <c:pt idx="1358">
                  <c:v>388.5</c:v>
                </c:pt>
                <c:pt idx="1359">
                  <c:v>390</c:v>
                </c:pt>
                <c:pt idx="1360">
                  <c:v>390.3</c:v>
                </c:pt>
                <c:pt idx="1361">
                  <c:v>384.6</c:v>
                </c:pt>
                <c:pt idx="1362">
                  <c:v>385.9</c:v>
                </c:pt>
                <c:pt idx="1363">
                  <c:v>388.9</c:v>
                </c:pt>
                <c:pt idx="1364">
                  <c:v>386.6</c:v>
                </c:pt>
                <c:pt idx="1365">
                  <c:v>383.5</c:v>
                </c:pt>
                <c:pt idx="1366">
                  <c:v>384.1</c:v>
                </c:pt>
                <c:pt idx="1367">
                  <c:v>384</c:v>
                </c:pt>
                <c:pt idx="1368">
                  <c:v>385.3</c:v>
                </c:pt>
                <c:pt idx="1369">
                  <c:v>383.4</c:v>
                </c:pt>
                <c:pt idx="1370">
                  <c:v>381.05</c:v>
                </c:pt>
                <c:pt idx="1371">
                  <c:v>382.9</c:v>
                </c:pt>
                <c:pt idx="1372">
                  <c:v>385.2</c:v>
                </c:pt>
                <c:pt idx="1373">
                  <c:v>384</c:v>
                </c:pt>
                <c:pt idx="1374">
                  <c:v>384</c:v>
                </c:pt>
                <c:pt idx="1375">
                  <c:v>383.4</c:v>
                </c:pt>
                <c:pt idx="1376">
                  <c:v>384.5</c:v>
                </c:pt>
                <c:pt idx="1377">
                  <c:v>382.1</c:v>
                </c:pt>
                <c:pt idx="1378">
                  <c:v>383</c:v>
                </c:pt>
                <c:pt idx="1379">
                  <c:v>382.6</c:v>
                </c:pt>
                <c:pt idx="1380">
                  <c:v>389.5</c:v>
                </c:pt>
                <c:pt idx="1381">
                  <c:v>387.3</c:v>
                </c:pt>
                <c:pt idx="1382">
                  <c:v>384</c:v>
                </c:pt>
                <c:pt idx="1383">
                  <c:v>386.6</c:v>
                </c:pt>
                <c:pt idx="1384">
                  <c:v>390</c:v>
                </c:pt>
                <c:pt idx="1385">
                  <c:v>386.5</c:v>
                </c:pt>
                <c:pt idx="1386">
                  <c:v>387.5</c:v>
                </c:pt>
                <c:pt idx="1387">
                  <c:v>387.1</c:v>
                </c:pt>
                <c:pt idx="1388">
                  <c:v>396.3</c:v>
                </c:pt>
                <c:pt idx="1389">
                  <c:v>396.3</c:v>
                </c:pt>
                <c:pt idx="1390">
                  <c:v>399.8</c:v>
                </c:pt>
                <c:pt idx="1391">
                  <c:v>406.2</c:v>
                </c:pt>
                <c:pt idx="1392">
                  <c:v>415.5</c:v>
                </c:pt>
                <c:pt idx="1393">
                  <c:v>405.8</c:v>
                </c:pt>
                <c:pt idx="1394">
                  <c:v>404.8</c:v>
                </c:pt>
                <c:pt idx="1395">
                  <c:v>398.5</c:v>
                </c:pt>
                <c:pt idx="1396">
                  <c:v>398.9</c:v>
                </c:pt>
                <c:pt idx="1397">
                  <c:v>397.1</c:v>
                </c:pt>
                <c:pt idx="1398">
                  <c:v>396.2</c:v>
                </c:pt>
                <c:pt idx="1399">
                  <c:v>398.35</c:v>
                </c:pt>
                <c:pt idx="1400">
                  <c:v>395.45</c:v>
                </c:pt>
                <c:pt idx="1401">
                  <c:v>393.55</c:v>
                </c:pt>
                <c:pt idx="1402">
                  <c:v>394.55</c:v>
                </c:pt>
                <c:pt idx="1403">
                  <c:v>390.73</c:v>
                </c:pt>
                <c:pt idx="1404">
                  <c:v>390.4</c:v>
                </c:pt>
                <c:pt idx="1405">
                  <c:v>392.45</c:v>
                </c:pt>
                <c:pt idx="1406">
                  <c:v>390.65</c:v>
                </c:pt>
                <c:pt idx="1407">
                  <c:v>392.55</c:v>
                </c:pt>
                <c:pt idx="1408">
                  <c:v>391</c:v>
                </c:pt>
                <c:pt idx="1409">
                  <c:v>391</c:v>
                </c:pt>
                <c:pt idx="1410">
                  <c:v>385.3</c:v>
                </c:pt>
                <c:pt idx="1411">
                  <c:v>384.9</c:v>
                </c:pt>
                <c:pt idx="1412">
                  <c:v>385.05</c:v>
                </c:pt>
                <c:pt idx="1413">
                  <c:v>380.45</c:v>
                </c:pt>
                <c:pt idx="1414">
                  <c:v>381.75</c:v>
                </c:pt>
                <c:pt idx="1415">
                  <c:v>383.75</c:v>
                </c:pt>
                <c:pt idx="1416">
                  <c:v>384.95</c:v>
                </c:pt>
                <c:pt idx="1417">
                  <c:v>385.25</c:v>
                </c:pt>
                <c:pt idx="1418">
                  <c:v>387.55</c:v>
                </c:pt>
                <c:pt idx="1419">
                  <c:v>387.75</c:v>
                </c:pt>
                <c:pt idx="1420">
                  <c:v>386.4</c:v>
                </c:pt>
                <c:pt idx="1421">
                  <c:v>388.45</c:v>
                </c:pt>
                <c:pt idx="1422">
                  <c:v>386.5</c:v>
                </c:pt>
                <c:pt idx="1423">
                  <c:v>385.25</c:v>
                </c:pt>
                <c:pt idx="1424">
                  <c:v>382.6</c:v>
                </c:pt>
                <c:pt idx="1425">
                  <c:v>381.25</c:v>
                </c:pt>
                <c:pt idx="1426">
                  <c:v>380.55</c:v>
                </c:pt>
                <c:pt idx="1427">
                  <c:v>380.43</c:v>
                </c:pt>
                <c:pt idx="1428">
                  <c:v>381.3</c:v>
                </c:pt>
                <c:pt idx="1429">
                  <c:v>380.35</c:v>
                </c:pt>
                <c:pt idx="1430">
                  <c:v>382.85</c:v>
                </c:pt>
                <c:pt idx="1431">
                  <c:v>378.25</c:v>
                </c:pt>
                <c:pt idx="1432">
                  <c:v>379.05</c:v>
                </c:pt>
                <c:pt idx="1433">
                  <c:v>379.75</c:v>
                </c:pt>
                <c:pt idx="1434">
                  <c:v>376.35</c:v>
                </c:pt>
                <c:pt idx="1435">
                  <c:v>371.65</c:v>
                </c:pt>
                <c:pt idx="1436">
                  <c:v>368.95</c:v>
                </c:pt>
                <c:pt idx="1437">
                  <c:v>368.7</c:v>
                </c:pt>
                <c:pt idx="1438">
                  <c:v>368.55</c:v>
                </c:pt>
                <c:pt idx="1439">
                  <c:v>369.6</c:v>
                </c:pt>
                <c:pt idx="1440">
                  <c:v>361</c:v>
                </c:pt>
                <c:pt idx="1441">
                  <c:v>359.05</c:v>
                </c:pt>
                <c:pt idx="1442">
                  <c:v>355.55</c:v>
                </c:pt>
                <c:pt idx="1443">
                  <c:v>352.35</c:v>
                </c:pt>
                <c:pt idx="1444">
                  <c:v>344.35</c:v>
                </c:pt>
                <c:pt idx="1445">
                  <c:v>341.95</c:v>
                </c:pt>
                <c:pt idx="1446">
                  <c:v>345.2</c:v>
                </c:pt>
                <c:pt idx="1447">
                  <c:v>352.25</c:v>
                </c:pt>
                <c:pt idx="1448">
                  <c:v>363.45</c:v>
                </c:pt>
                <c:pt idx="1449">
                  <c:v>348.7</c:v>
                </c:pt>
                <c:pt idx="1450">
                  <c:v>352.25</c:v>
                </c:pt>
                <c:pt idx="1451">
                  <c:v>352.85</c:v>
                </c:pt>
                <c:pt idx="1452">
                  <c:v>349.75</c:v>
                </c:pt>
                <c:pt idx="1453">
                  <c:v>348.75</c:v>
                </c:pt>
                <c:pt idx="1454">
                  <c:v>346.95</c:v>
                </c:pt>
                <c:pt idx="1455">
                  <c:v>341.45</c:v>
                </c:pt>
                <c:pt idx="1456">
                  <c:v>341.95</c:v>
                </c:pt>
                <c:pt idx="1457">
                  <c:v>340.25</c:v>
                </c:pt>
                <c:pt idx="1458">
                  <c:v>348.05</c:v>
                </c:pt>
                <c:pt idx="1459">
                  <c:v>344.05</c:v>
                </c:pt>
                <c:pt idx="1460">
                  <c:v>342.6</c:v>
                </c:pt>
                <c:pt idx="1461">
                  <c:v>344.65</c:v>
                </c:pt>
                <c:pt idx="1462">
                  <c:v>343.65</c:v>
                </c:pt>
                <c:pt idx="1463">
                  <c:v>341.05</c:v>
                </c:pt>
                <c:pt idx="1464">
                  <c:v>337.7</c:v>
                </c:pt>
                <c:pt idx="1465">
                  <c:v>334.55</c:v>
                </c:pt>
                <c:pt idx="1466">
                  <c:v>324.5</c:v>
                </c:pt>
                <c:pt idx="1467">
                  <c:v>321.35000000000002</c:v>
                </c:pt>
                <c:pt idx="1468">
                  <c:v>328.95</c:v>
                </c:pt>
                <c:pt idx="1469">
                  <c:v>326</c:v>
                </c:pt>
                <c:pt idx="1470">
                  <c:v>324.75</c:v>
                </c:pt>
                <c:pt idx="1471">
                  <c:v>327.14999999999998</c:v>
                </c:pt>
                <c:pt idx="1472">
                  <c:v>326.05</c:v>
                </c:pt>
                <c:pt idx="1473">
                  <c:v>324.75</c:v>
                </c:pt>
                <c:pt idx="1474">
                  <c:v>324.14999999999998</c:v>
                </c:pt>
                <c:pt idx="1475">
                  <c:v>322.55</c:v>
                </c:pt>
                <c:pt idx="1476">
                  <c:v>323.75</c:v>
                </c:pt>
                <c:pt idx="1477">
                  <c:v>320.85000000000002</c:v>
                </c:pt>
                <c:pt idx="1478">
                  <c:v>326.75</c:v>
                </c:pt>
                <c:pt idx="1479">
                  <c:v>334.85</c:v>
                </c:pt>
                <c:pt idx="1480">
                  <c:v>329.65</c:v>
                </c:pt>
                <c:pt idx="1481">
                  <c:v>325.25</c:v>
                </c:pt>
                <c:pt idx="1482">
                  <c:v>309</c:v>
                </c:pt>
                <c:pt idx="1483">
                  <c:v>311.45</c:v>
                </c:pt>
                <c:pt idx="1484">
                  <c:v>310.25</c:v>
                </c:pt>
                <c:pt idx="1485">
                  <c:v>303.35000000000002</c:v>
                </c:pt>
                <c:pt idx="1486">
                  <c:v>304.95</c:v>
                </c:pt>
                <c:pt idx="1487">
                  <c:v>297</c:v>
                </c:pt>
                <c:pt idx="1488">
                  <c:v>288.25</c:v>
                </c:pt>
                <c:pt idx="1489">
                  <c:v>282.85000000000002</c:v>
                </c:pt>
                <c:pt idx="1490">
                  <c:v>289.05</c:v>
                </c:pt>
                <c:pt idx="1491">
                  <c:v>294.64999999999998</c:v>
                </c:pt>
                <c:pt idx="1492">
                  <c:v>288.25</c:v>
                </c:pt>
                <c:pt idx="1493">
                  <c:v>278.64999999999998</c:v>
                </c:pt>
                <c:pt idx="1494">
                  <c:v>290.14999999999998</c:v>
                </c:pt>
                <c:pt idx="1495">
                  <c:v>299.63</c:v>
                </c:pt>
                <c:pt idx="1496">
                  <c:v>302.45</c:v>
                </c:pt>
                <c:pt idx="1497">
                  <c:v>298.14999999999998</c:v>
                </c:pt>
                <c:pt idx="1498">
                  <c:v>299.85000000000002</c:v>
                </c:pt>
                <c:pt idx="1499">
                  <c:v>297.25</c:v>
                </c:pt>
                <c:pt idx="1500">
                  <c:v>299.14999999999998</c:v>
                </c:pt>
                <c:pt idx="1501">
                  <c:v>294.45</c:v>
                </c:pt>
                <c:pt idx="1502">
                  <c:v>295.35000000000002</c:v>
                </c:pt>
                <c:pt idx="1503">
                  <c:v>291.75</c:v>
                </c:pt>
                <c:pt idx="1504">
                  <c:v>302.25</c:v>
                </c:pt>
                <c:pt idx="1505">
                  <c:v>308.25</c:v>
                </c:pt>
                <c:pt idx="1506">
                  <c:v>307.75</c:v>
                </c:pt>
                <c:pt idx="1507">
                  <c:v>307.75</c:v>
                </c:pt>
                <c:pt idx="1508">
                  <c:v>312.64999999999998</c:v>
                </c:pt>
                <c:pt idx="1509">
                  <c:v>302.25</c:v>
                </c:pt>
                <c:pt idx="1510">
                  <c:v>299.85000000000002</c:v>
                </c:pt>
                <c:pt idx="1511">
                  <c:v>301.25</c:v>
                </c:pt>
                <c:pt idx="1512">
                  <c:v>299.85000000000002</c:v>
                </c:pt>
                <c:pt idx="1513">
                  <c:v>292.95</c:v>
                </c:pt>
                <c:pt idx="1514">
                  <c:v>291.64999999999998</c:v>
                </c:pt>
                <c:pt idx="1515">
                  <c:v>286</c:v>
                </c:pt>
                <c:pt idx="1516">
                  <c:v>298.75</c:v>
                </c:pt>
                <c:pt idx="1517">
                  <c:v>293.85000000000002</c:v>
                </c:pt>
                <c:pt idx="1518">
                  <c:v>294.75</c:v>
                </c:pt>
                <c:pt idx="1519">
                  <c:v>290.85000000000002</c:v>
                </c:pt>
                <c:pt idx="1520">
                  <c:v>294.5</c:v>
                </c:pt>
                <c:pt idx="1521">
                  <c:v>291.45</c:v>
                </c:pt>
                <c:pt idx="1522">
                  <c:v>286.45</c:v>
                </c:pt>
                <c:pt idx="1523">
                  <c:v>286.64999999999998</c:v>
                </c:pt>
                <c:pt idx="1524">
                  <c:v>284.05</c:v>
                </c:pt>
                <c:pt idx="1525">
                  <c:v>284.8</c:v>
                </c:pt>
                <c:pt idx="1526">
                  <c:v>274.35000000000002</c:v>
                </c:pt>
                <c:pt idx="1527">
                  <c:v>286.85000000000002</c:v>
                </c:pt>
                <c:pt idx="1528">
                  <c:v>293.75</c:v>
                </c:pt>
                <c:pt idx="1529">
                  <c:v>291.45</c:v>
                </c:pt>
                <c:pt idx="1530">
                  <c:v>294.14999999999998</c:v>
                </c:pt>
                <c:pt idx="1531">
                  <c:v>300.55</c:v>
                </c:pt>
                <c:pt idx="1532">
                  <c:v>296.75</c:v>
                </c:pt>
                <c:pt idx="1533">
                  <c:v>299.95</c:v>
                </c:pt>
                <c:pt idx="1534">
                  <c:v>292.85000000000002</c:v>
                </c:pt>
                <c:pt idx="1535">
                  <c:v>292.55</c:v>
                </c:pt>
                <c:pt idx="1536">
                  <c:v>293.2</c:v>
                </c:pt>
                <c:pt idx="1537">
                  <c:v>295.85000000000002</c:v>
                </c:pt>
                <c:pt idx="1538">
                  <c:v>296.05</c:v>
                </c:pt>
                <c:pt idx="1539">
                  <c:v>296.2</c:v>
                </c:pt>
                <c:pt idx="1540">
                  <c:v>292.45</c:v>
                </c:pt>
                <c:pt idx="1541">
                  <c:v>290.85000000000002</c:v>
                </c:pt>
                <c:pt idx="1542">
                  <c:v>289.05</c:v>
                </c:pt>
                <c:pt idx="1543">
                  <c:v>286.25</c:v>
                </c:pt>
                <c:pt idx="1544">
                  <c:v>287.75</c:v>
                </c:pt>
                <c:pt idx="1545">
                  <c:v>291.35000000000002</c:v>
                </c:pt>
                <c:pt idx="1546">
                  <c:v>287.05</c:v>
                </c:pt>
                <c:pt idx="1547">
                  <c:v>286.45</c:v>
                </c:pt>
                <c:pt idx="1548">
                  <c:v>286.14999999999998</c:v>
                </c:pt>
                <c:pt idx="1549">
                  <c:v>288.55</c:v>
                </c:pt>
                <c:pt idx="1550">
                  <c:v>289.55</c:v>
                </c:pt>
                <c:pt idx="1551">
                  <c:v>288.25</c:v>
                </c:pt>
                <c:pt idx="1552">
                  <c:v>287.05</c:v>
                </c:pt>
                <c:pt idx="1553">
                  <c:v>288.45</c:v>
                </c:pt>
                <c:pt idx="1554">
                  <c:v>292.35000000000002</c:v>
                </c:pt>
                <c:pt idx="1555">
                  <c:v>284.25</c:v>
                </c:pt>
                <c:pt idx="1556">
                  <c:v>279.75</c:v>
                </c:pt>
                <c:pt idx="1557">
                  <c:v>279.85000000000002</c:v>
                </c:pt>
                <c:pt idx="1558">
                  <c:v>281.55</c:v>
                </c:pt>
                <c:pt idx="1559">
                  <c:v>284.25</c:v>
                </c:pt>
                <c:pt idx="1560">
                  <c:v>283.55</c:v>
                </c:pt>
                <c:pt idx="1561">
                  <c:v>286.55</c:v>
                </c:pt>
                <c:pt idx="1562">
                  <c:v>282.75</c:v>
                </c:pt>
                <c:pt idx="1563">
                  <c:v>275.95</c:v>
                </c:pt>
                <c:pt idx="1564">
                  <c:v>272.95</c:v>
                </c:pt>
                <c:pt idx="1565">
                  <c:v>270.45</c:v>
                </c:pt>
                <c:pt idx="1566">
                  <c:v>264.8</c:v>
                </c:pt>
                <c:pt idx="1567">
                  <c:v>260.64999999999998</c:v>
                </c:pt>
                <c:pt idx="1568">
                  <c:v>259.55</c:v>
                </c:pt>
                <c:pt idx="1569">
                  <c:v>260.25</c:v>
                </c:pt>
                <c:pt idx="1570">
                  <c:v>263.5</c:v>
                </c:pt>
                <c:pt idx="1571">
                  <c:v>256.95</c:v>
                </c:pt>
                <c:pt idx="1572">
                  <c:v>253.85</c:v>
                </c:pt>
                <c:pt idx="1573">
                  <c:v>254.65</c:v>
                </c:pt>
                <c:pt idx="1574">
                  <c:v>255.95</c:v>
                </c:pt>
                <c:pt idx="1575">
                  <c:v>256.14999999999998</c:v>
                </c:pt>
                <c:pt idx="1576">
                  <c:v>260.64999999999998</c:v>
                </c:pt>
                <c:pt idx="1577">
                  <c:v>257.39999999999998</c:v>
                </c:pt>
                <c:pt idx="1578">
                  <c:v>253.75</c:v>
                </c:pt>
                <c:pt idx="1579">
                  <c:v>254.25</c:v>
                </c:pt>
                <c:pt idx="1580">
                  <c:v>256.55</c:v>
                </c:pt>
                <c:pt idx="1581">
                  <c:v>255.25</c:v>
                </c:pt>
                <c:pt idx="1582">
                  <c:v>268.75</c:v>
                </c:pt>
                <c:pt idx="1583">
                  <c:v>309</c:v>
                </c:pt>
                <c:pt idx="1584">
                  <c:v>320.14999999999998</c:v>
                </c:pt>
                <c:pt idx="1585">
                  <c:v>315.14999999999998</c:v>
                </c:pt>
                <c:pt idx="1586">
                  <c:v>302.39999999999998</c:v>
                </c:pt>
                <c:pt idx="1587">
                  <c:v>299.2</c:v>
                </c:pt>
                <c:pt idx="1588">
                  <c:v>290.5</c:v>
                </c:pt>
                <c:pt idx="1589">
                  <c:v>291.3</c:v>
                </c:pt>
                <c:pt idx="1590">
                  <c:v>295</c:v>
                </c:pt>
                <c:pt idx="1591">
                  <c:v>297.12</c:v>
                </c:pt>
                <c:pt idx="1592">
                  <c:v>279.8</c:v>
                </c:pt>
                <c:pt idx="1593">
                  <c:v>278.95</c:v>
                </c:pt>
                <c:pt idx="1594">
                  <c:v>283.60000000000002</c:v>
                </c:pt>
                <c:pt idx="1595">
                  <c:v>287.63</c:v>
                </c:pt>
                <c:pt idx="1596">
                  <c:v>288</c:v>
                </c:pt>
                <c:pt idx="1597">
                  <c:v>281.75</c:v>
                </c:pt>
                <c:pt idx="1598">
                  <c:v>284.2</c:v>
                </c:pt>
                <c:pt idx="1599">
                  <c:v>289.10000000000002</c:v>
                </c:pt>
                <c:pt idx="1600">
                  <c:v>283.25</c:v>
                </c:pt>
                <c:pt idx="1601">
                  <c:v>310.3</c:v>
                </c:pt>
                <c:pt idx="1602">
                  <c:v>310.95</c:v>
                </c:pt>
                <c:pt idx="1603">
                  <c:v>305</c:v>
                </c:pt>
                <c:pt idx="1604">
                  <c:v>292.60000000000002</c:v>
                </c:pt>
                <c:pt idx="1605">
                  <c:v>288.8</c:v>
                </c:pt>
                <c:pt idx="1606">
                  <c:v>289</c:v>
                </c:pt>
                <c:pt idx="1607">
                  <c:v>284.60000000000002</c:v>
                </c:pt>
                <c:pt idx="1608">
                  <c:v>285</c:v>
                </c:pt>
                <c:pt idx="1609">
                  <c:v>279.08</c:v>
                </c:pt>
                <c:pt idx="1610">
                  <c:v>280</c:v>
                </c:pt>
                <c:pt idx="1611">
                  <c:v>282.60000000000002</c:v>
                </c:pt>
                <c:pt idx="1612">
                  <c:v>280</c:v>
                </c:pt>
                <c:pt idx="1613">
                  <c:v>273.55</c:v>
                </c:pt>
                <c:pt idx="1614">
                  <c:v>278.95</c:v>
                </c:pt>
                <c:pt idx="1615">
                  <c:v>276.14999999999998</c:v>
                </c:pt>
                <c:pt idx="1616">
                  <c:v>274.25</c:v>
                </c:pt>
                <c:pt idx="1617">
                  <c:v>272.25</c:v>
                </c:pt>
                <c:pt idx="1618">
                  <c:v>281.14999999999998</c:v>
                </c:pt>
                <c:pt idx="1619">
                  <c:v>283.85000000000002</c:v>
                </c:pt>
                <c:pt idx="1620">
                  <c:v>289.25</c:v>
                </c:pt>
                <c:pt idx="1621">
                  <c:v>283.14999999999998</c:v>
                </c:pt>
                <c:pt idx="1622">
                  <c:v>289.52999999999997</c:v>
                </c:pt>
                <c:pt idx="1623">
                  <c:v>283.64999999999998</c:v>
                </c:pt>
                <c:pt idx="1624">
                  <c:v>281.3</c:v>
                </c:pt>
                <c:pt idx="1625">
                  <c:v>280.35000000000002</c:v>
                </c:pt>
                <c:pt idx="1626">
                  <c:v>278.38</c:v>
                </c:pt>
                <c:pt idx="1627">
                  <c:v>273.5</c:v>
                </c:pt>
                <c:pt idx="1628">
                  <c:v>275.14999999999998</c:v>
                </c:pt>
                <c:pt idx="1629">
                  <c:v>276.64999999999998</c:v>
                </c:pt>
                <c:pt idx="1630">
                  <c:v>274.25</c:v>
                </c:pt>
                <c:pt idx="1631">
                  <c:v>276.75</c:v>
                </c:pt>
                <c:pt idx="1632">
                  <c:v>273.05</c:v>
                </c:pt>
                <c:pt idx="1633">
                  <c:v>272.45</c:v>
                </c:pt>
                <c:pt idx="1634">
                  <c:v>272.14999999999998</c:v>
                </c:pt>
                <c:pt idx="1635">
                  <c:v>274.25</c:v>
                </c:pt>
                <c:pt idx="1636">
                  <c:v>269.64999999999998</c:v>
                </c:pt>
                <c:pt idx="1637">
                  <c:v>272.64999999999998</c:v>
                </c:pt>
                <c:pt idx="1638">
                  <c:v>271.55</c:v>
                </c:pt>
                <c:pt idx="1639">
                  <c:v>264.55</c:v>
                </c:pt>
                <c:pt idx="1640">
                  <c:v>265.14999999999998</c:v>
                </c:pt>
                <c:pt idx="1641">
                  <c:v>264.75</c:v>
                </c:pt>
                <c:pt idx="1642">
                  <c:v>265.75</c:v>
                </c:pt>
                <c:pt idx="1643">
                  <c:v>266.35000000000002</c:v>
                </c:pt>
                <c:pt idx="1644">
                  <c:v>269.39999999999998</c:v>
                </c:pt>
                <c:pt idx="1645">
                  <c:v>272.8</c:v>
                </c:pt>
                <c:pt idx="1646">
                  <c:v>270.95</c:v>
                </c:pt>
                <c:pt idx="1647">
                  <c:v>273.95</c:v>
                </c:pt>
                <c:pt idx="1648">
                  <c:v>272.25</c:v>
                </c:pt>
                <c:pt idx="1649">
                  <c:v>268.14999999999998</c:v>
                </c:pt>
                <c:pt idx="1650">
                  <c:v>264.3</c:v>
                </c:pt>
                <c:pt idx="1651">
                  <c:v>264.75</c:v>
                </c:pt>
                <c:pt idx="1652">
                  <c:v>263.05</c:v>
                </c:pt>
                <c:pt idx="1653">
                  <c:v>267.55</c:v>
                </c:pt>
                <c:pt idx="1654">
                  <c:v>260.64999999999998</c:v>
                </c:pt>
                <c:pt idx="1655">
                  <c:v>258.95</c:v>
                </c:pt>
                <c:pt idx="1656">
                  <c:v>261.55</c:v>
                </c:pt>
                <c:pt idx="1657">
                  <c:v>262.85000000000002</c:v>
                </c:pt>
                <c:pt idx="1658">
                  <c:v>271.75</c:v>
                </c:pt>
                <c:pt idx="1659">
                  <c:v>259.05</c:v>
                </c:pt>
                <c:pt idx="1660">
                  <c:v>262.3</c:v>
                </c:pt>
                <c:pt idx="1661">
                  <c:v>257.95</c:v>
                </c:pt>
                <c:pt idx="1662">
                  <c:v>260.05</c:v>
                </c:pt>
                <c:pt idx="1663">
                  <c:v>259.25</c:v>
                </c:pt>
                <c:pt idx="1664">
                  <c:v>264.64999999999998</c:v>
                </c:pt>
                <c:pt idx="1665">
                  <c:v>263.64999999999998</c:v>
                </c:pt>
                <c:pt idx="1666">
                  <c:v>266.14999999999998</c:v>
                </c:pt>
                <c:pt idx="1667">
                  <c:v>268.05</c:v>
                </c:pt>
                <c:pt idx="1668">
                  <c:v>287.55</c:v>
                </c:pt>
                <c:pt idx="1669">
                  <c:v>277.64999999999998</c:v>
                </c:pt>
                <c:pt idx="1670">
                  <c:v>267.05</c:v>
                </c:pt>
                <c:pt idx="1671">
                  <c:v>273.75</c:v>
                </c:pt>
                <c:pt idx="1672">
                  <c:v>271.55</c:v>
                </c:pt>
                <c:pt idx="1673">
                  <c:v>272.60000000000002</c:v>
                </c:pt>
                <c:pt idx="1674">
                  <c:v>270.85000000000002</c:v>
                </c:pt>
                <c:pt idx="1675">
                  <c:v>266.25</c:v>
                </c:pt>
                <c:pt idx="1676">
                  <c:v>267.35000000000002</c:v>
                </c:pt>
                <c:pt idx="1677">
                  <c:v>270.05</c:v>
                </c:pt>
                <c:pt idx="1678">
                  <c:v>267.55</c:v>
                </c:pt>
                <c:pt idx="1679">
                  <c:v>268.55</c:v>
                </c:pt>
                <c:pt idx="1680">
                  <c:v>274.55</c:v>
                </c:pt>
                <c:pt idx="1681">
                  <c:v>279.25</c:v>
                </c:pt>
                <c:pt idx="1682">
                  <c:v>272.85000000000002</c:v>
                </c:pt>
                <c:pt idx="1683">
                  <c:v>274.39999999999998</c:v>
                </c:pt>
                <c:pt idx="1684">
                  <c:v>273.14999999999998</c:v>
                </c:pt>
                <c:pt idx="1685">
                  <c:v>285.55</c:v>
                </c:pt>
                <c:pt idx="1686">
                  <c:v>291.45</c:v>
                </c:pt>
                <c:pt idx="1687">
                  <c:v>293.25</c:v>
                </c:pt>
                <c:pt idx="1688">
                  <c:v>291</c:v>
                </c:pt>
                <c:pt idx="1689">
                  <c:v>284.45</c:v>
                </c:pt>
                <c:pt idx="1690">
                  <c:v>279.64999999999998</c:v>
                </c:pt>
                <c:pt idx="1691">
                  <c:v>277.35000000000002</c:v>
                </c:pt>
                <c:pt idx="1692">
                  <c:v>279.95</c:v>
                </c:pt>
                <c:pt idx="1693">
                  <c:v>277.45</c:v>
                </c:pt>
                <c:pt idx="1694">
                  <c:v>274.85000000000002</c:v>
                </c:pt>
                <c:pt idx="1695">
                  <c:v>272.89999999999998</c:v>
                </c:pt>
                <c:pt idx="1696">
                  <c:v>274.39999999999998</c:v>
                </c:pt>
                <c:pt idx="1697">
                  <c:v>274.55</c:v>
                </c:pt>
                <c:pt idx="1698">
                  <c:v>278.45</c:v>
                </c:pt>
                <c:pt idx="1699">
                  <c:v>278.14999999999998</c:v>
                </c:pt>
                <c:pt idx="1700">
                  <c:v>276.55</c:v>
                </c:pt>
                <c:pt idx="1701">
                  <c:v>278.95</c:v>
                </c:pt>
                <c:pt idx="1702">
                  <c:v>287.55</c:v>
                </c:pt>
                <c:pt idx="1703">
                  <c:v>283.55</c:v>
                </c:pt>
                <c:pt idx="1704">
                  <c:v>279.45</c:v>
                </c:pt>
                <c:pt idx="1705">
                  <c:v>286.25</c:v>
                </c:pt>
                <c:pt idx="1706">
                  <c:v>303.75</c:v>
                </c:pt>
                <c:pt idx="1707">
                  <c:v>297.85000000000002</c:v>
                </c:pt>
                <c:pt idx="1708">
                  <c:v>292.75</c:v>
                </c:pt>
                <c:pt idx="1709">
                  <c:v>298.14999999999998</c:v>
                </c:pt>
                <c:pt idx="1710">
                  <c:v>289.75</c:v>
                </c:pt>
                <c:pt idx="1711">
                  <c:v>290.05</c:v>
                </c:pt>
                <c:pt idx="1712">
                  <c:v>297.75</c:v>
                </c:pt>
                <c:pt idx="1713">
                  <c:v>302.64999999999998</c:v>
                </c:pt>
                <c:pt idx="1714">
                  <c:v>300.05</c:v>
                </c:pt>
                <c:pt idx="1715">
                  <c:v>302.14999999999998</c:v>
                </c:pt>
                <c:pt idx="1716">
                  <c:v>302.35000000000002</c:v>
                </c:pt>
                <c:pt idx="1717">
                  <c:v>311.35000000000002</c:v>
                </c:pt>
                <c:pt idx="1718">
                  <c:v>311.95</c:v>
                </c:pt>
                <c:pt idx="1719">
                  <c:v>311.05</c:v>
                </c:pt>
                <c:pt idx="1720">
                  <c:v>311.05</c:v>
                </c:pt>
                <c:pt idx="1721">
                  <c:v>320.55</c:v>
                </c:pt>
                <c:pt idx="1722">
                  <c:v>326.55</c:v>
                </c:pt>
                <c:pt idx="1723">
                  <c:v>323.95</c:v>
                </c:pt>
                <c:pt idx="1724">
                  <c:v>319.35000000000002</c:v>
                </c:pt>
                <c:pt idx="1725">
                  <c:v>324.64999999999998</c:v>
                </c:pt>
                <c:pt idx="1726">
                  <c:v>314.45</c:v>
                </c:pt>
                <c:pt idx="1727">
                  <c:v>311.55</c:v>
                </c:pt>
                <c:pt idx="1728">
                  <c:v>316.05</c:v>
                </c:pt>
                <c:pt idx="1729">
                  <c:v>323.95</c:v>
                </c:pt>
                <c:pt idx="1730">
                  <c:v>303.75</c:v>
                </c:pt>
                <c:pt idx="1731">
                  <c:v>307.35000000000002</c:v>
                </c:pt>
                <c:pt idx="1732">
                  <c:v>314.55</c:v>
                </c:pt>
                <c:pt idx="1733">
                  <c:v>313.95</c:v>
                </c:pt>
                <c:pt idx="1734">
                  <c:v>307.05</c:v>
                </c:pt>
                <c:pt idx="1735">
                  <c:v>312.75</c:v>
                </c:pt>
                <c:pt idx="1736">
                  <c:v>320.25</c:v>
                </c:pt>
                <c:pt idx="1737">
                  <c:v>316.85000000000002</c:v>
                </c:pt>
                <c:pt idx="1738">
                  <c:v>322.14999999999998</c:v>
                </c:pt>
                <c:pt idx="1739">
                  <c:v>319.95</c:v>
                </c:pt>
                <c:pt idx="1740">
                  <c:v>322.25</c:v>
                </c:pt>
                <c:pt idx="1741">
                  <c:v>316.75</c:v>
                </c:pt>
                <c:pt idx="1742">
                  <c:v>312.85000000000002</c:v>
                </c:pt>
                <c:pt idx="1743">
                  <c:v>313.85000000000002</c:v>
                </c:pt>
                <c:pt idx="1744">
                  <c:v>319.75</c:v>
                </c:pt>
                <c:pt idx="1745">
                  <c:v>321.55</c:v>
                </c:pt>
                <c:pt idx="1746">
                  <c:v>320.55</c:v>
                </c:pt>
                <c:pt idx="1747">
                  <c:v>321.05</c:v>
                </c:pt>
                <c:pt idx="1748">
                  <c:v>318.14999999999998</c:v>
                </c:pt>
                <c:pt idx="1749">
                  <c:v>326.25</c:v>
                </c:pt>
                <c:pt idx="1750">
                  <c:v>333.15</c:v>
                </c:pt>
                <c:pt idx="1751">
                  <c:v>340.75</c:v>
                </c:pt>
                <c:pt idx="1752">
                  <c:v>349.25</c:v>
                </c:pt>
                <c:pt idx="1753">
                  <c:v>351.25</c:v>
                </c:pt>
                <c:pt idx="1754">
                  <c:v>354.75</c:v>
                </c:pt>
                <c:pt idx="1755">
                  <c:v>356.55</c:v>
                </c:pt>
                <c:pt idx="1756">
                  <c:v>368.25</c:v>
                </c:pt>
                <c:pt idx="1757">
                  <c:v>368.15</c:v>
                </c:pt>
                <c:pt idx="1758">
                  <c:v>369.75</c:v>
                </c:pt>
                <c:pt idx="1759">
                  <c:v>351.55</c:v>
                </c:pt>
                <c:pt idx="1760">
                  <c:v>351.35</c:v>
                </c:pt>
                <c:pt idx="1761">
                  <c:v>349.95</c:v>
                </c:pt>
                <c:pt idx="1762">
                  <c:v>350.75</c:v>
                </c:pt>
                <c:pt idx="1763">
                  <c:v>336.35</c:v>
                </c:pt>
                <c:pt idx="1764">
                  <c:v>326.05</c:v>
                </c:pt>
                <c:pt idx="1765">
                  <c:v>331.85</c:v>
                </c:pt>
                <c:pt idx="1766">
                  <c:v>325.55</c:v>
                </c:pt>
                <c:pt idx="1767">
                  <c:v>328.05</c:v>
                </c:pt>
                <c:pt idx="1768">
                  <c:v>325.95</c:v>
                </c:pt>
                <c:pt idx="1769">
                  <c:v>333.25</c:v>
                </c:pt>
                <c:pt idx="1770">
                  <c:v>340.95</c:v>
                </c:pt>
                <c:pt idx="1771">
                  <c:v>348.55</c:v>
                </c:pt>
                <c:pt idx="1772">
                  <c:v>354.75</c:v>
                </c:pt>
                <c:pt idx="1773">
                  <c:v>368.75</c:v>
                </c:pt>
                <c:pt idx="1774">
                  <c:v>364.45</c:v>
                </c:pt>
                <c:pt idx="1775">
                  <c:v>363.75</c:v>
                </c:pt>
                <c:pt idx="1776">
                  <c:v>356.65</c:v>
                </c:pt>
                <c:pt idx="1777">
                  <c:v>357.38</c:v>
                </c:pt>
                <c:pt idx="1778">
                  <c:v>345.25</c:v>
                </c:pt>
                <c:pt idx="1779">
                  <c:v>350.85</c:v>
                </c:pt>
                <c:pt idx="1780">
                  <c:v>345.2</c:v>
                </c:pt>
                <c:pt idx="1781">
                  <c:v>347.25</c:v>
                </c:pt>
                <c:pt idx="1782">
                  <c:v>362.75</c:v>
                </c:pt>
                <c:pt idx="1783">
                  <c:v>346.15</c:v>
                </c:pt>
                <c:pt idx="1784">
                  <c:v>356.75</c:v>
                </c:pt>
                <c:pt idx="1785">
                  <c:v>363.75</c:v>
                </c:pt>
                <c:pt idx="1786">
                  <c:v>362.95</c:v>
                </c:pt>
                <c:pt idx="1787">
                  <c:v>375.55</c:v>
                </c:pt>
                <c:pt idx="1788">
                  <c:v>377.35</c:v>
                </c:pt>
                <c:pt idx="1789">
                  <c:v>375.25</c:v>
                </c:pt>
                <c:pt idx="1790">
                  <c:v>381.85</c:v>
                </c:pt>
                <c:pt idx="1791">
                  <c:v>380.85</c:v>
                </c:pt>
                <c:pt idx="1792">
                  <c:v>369.55</c:v>
                </c:pt>
                <c:pt idx="1793">
                  <c:v>373.05</c:v>
                </c:pt>
                <c:pt idx="1794">
                  <c:v>371.65</c:v>
                </c:pt>
                <c:pt idx="1795">
                  <c:v>388.55</c:v>
                </c:pt>
                <c:pt idx="1796">
                  <c:v>384.25</c:v>
                </c:pt>
                <c:pt idx="1797">
                  <c:v>383.05</c:v>
                </c:pt>
                <c:pt idx="1798">
                  <c:v>397.55</c:v>
                </c:pt>
                <c:pt idx="1799">
                  <c:v>396.05</c:v>
                </c:pt>
                <c:pt idx="1800">
                  <c:v>398.15</c:v>
                </c:pt>
                <c:pt idx="1801">
                  <c:v>406.35</c:v>
                </c:pt>
                <c:pt idx="1802">
                  <c:v>408.85</c:v>
                </c:pt>
                <c:pt idx="1803">
                  <c:v>409.35</c:v>
                </c:pt>
                <c:pt idx="1804">
                  <c:v>412.25</c:v>
                </c:pt>
                <c:pt idx="1805">
                  <c:v>415.85</c:v>
                </c:pt>
                <c:pt idx="1806">
                  <c:v>426.38</c:v>
                </c:pt>
                <c:pt idx="1807">
                  <c:v>406.75</c:v>
                </c:pt>
                <c:pt idx="1808">
                  <c:v>408.08</c:v>
                </c:pt>
                <c:pt idx="1809">
                  <c:v>402.45</c:v>
                </c:pt>
                <c:pt idx="1810">
                  <c:v>403.35</c:v>
                </c:pt>
                <c:pt idx="1811">
                  <c:v>410.15</c:v>
                </c:pt>
                <c:pt idx="1812">
                  <c:v>397.55</c:v>
                </c:pt>
                <c:pt idx="1813">
                  <c:v>396.15</c:v>
                </c:pt>
                <c:pt idx="1814">
                  <c:v>401.25</c:v>
                </c:pt>
                <c:pt idx="1815">
                  <c:v>395.25</c:v>
                </c:pt>
                <c:pt idx="1816">
                  <c:v>412.35</c:v>
                </c:pt>
                <c:pt idx="1817">
                  <c:v>422.35</c:v>
                </c:pt>
                <c:pt idx="1818">
                  <c:v>420.65</c:v>
                </c:pt>
                <c:pt idx="1819">
                  <c:v>420.05</c:v>
                </c:pt>
                <c:pt idx="1820">
                  <c:v>400.55</c:v>
                </c:pt>
                <c:pt idx="1821">
                  <c:v>395.05</c:v>
                </c:pt>
                <c:pt idx="1822">
                  <c:v>386.75</c:v>
                </c:pt>
                <c:pt idx="1823">
                  <c:v>378.75</c:v>
                </c:pt>
                <c:pt idx="1824">
                  <c:v>376.65</c:v>
                </c:pt>
                <c:pt idx="1825">
                  <c:v>384.35</c:v>
                </c:pt>
                <c:pt idx="1826">
                  <c:v>393.35</c:v>
                </c:pt>
                <c:pt idx="1827">
                  <c:v>389.95</c:v>
                </c:pt>
                <c:pt idx="1828">
                  <c:v>384.55</c:v>
                </c:pt>
                <c:pt idx="1829">
                  <c:v>394.85</c:v>
                </c:pt>
                <c:pt idx="1830">
                  <c:v>401.55</c:v>
                </c:pt>
                <c:pt idx="1831">
                  <c:v>397.95</c:v>
                </c:pt>
                <c:pt idx="1832">
                  <c:v>407.65</c:v>
                </c:pt>
                <c:pt idx="1833">
                  <c:v>406.65</c:v>
                </c:pt>
                <c:pt idx="1834">
                  <c:v>390.15</c:v>
                </c:pt>
                <c:pt idx="1835">
                  <c:v>391.05</c:v>
                </c:pt>
                <c:pt idx="1836">
                  <c:v>399.75</c:v>
                </c:pt>
                <c:pt idx="1837">
                  <c:v>398.95</c:v>
                </c:pt>
                <c:pt idx="1838">
                  <c:v>412.75</c:v>
                </c:pt>
                <c:pt idx="1839">
                  <c:v>403.25</c:v>
                </c:pt>
                <c:pt idx="1840">
                  <c:v>401.05</c:v>
                </c:pt>
                <c:pt idx="1841">
                  <c:v>402.75</c:v>
                </c:pt>
                <c:pt idx="1842">
                  <c:v>405.65</c:v>
                </c:pt>
                <c:pt idx="1843">
                  <c:v>407.83</c:v>
                </c:pt>
                <c:pt idx="1844">
                  <c:v>419.47</c:v>
                </c:pt>
                <c:pt idx="1845">
                  <c:v>422.78</c:v>
                </c:pt>
                <c:pt idx="1846">
                  <c:v>418.8</c:v>
                </c:pt>
                <c:pt idx="1847">
                  <c:v>424.23</c:v>
                </c:pt>
                <c:pt idx="1848">
                  <c:v>428.55</c:v>
                </c:pt>
                <c:pt idx="1849">
                  <c:v>433.55</c:v>
                </c:pt>
                <c:pt idx="1850">
                  <c:v>437.85</c:v>
                </c:pt>
                <c:pt idx="1851">
                  <c:v>447.05</c:v>
                </c:pt>
                <c:pt idx="1852">
                  <c:v>451.95</c:v>
                </c:pt>
                <c:pt idx="1853">
                  <c:v>455.9</c:v>
                </c:pt>
                <c:pt idx="1854">
                  <c:v>434.2</c:v>
                </c:pt>
                <c:pt idx="1855">
                  <c:v>441.5</c:v>
                </c:pt>
                <c:pt idx="1856">
                  <c:v>442.65</c:v>
                </c:pt>
                <c:pt idx="1857">
                  <c:v>438.45</c:v>
                </c:pt>
                <c:pt idx="1858">
                  <c:v>419.05</c:v>
                </c:pt>
                <c:pt idx="1859">
                  <c:v>423.15</c:v>
                </c:pt>
                <c:pt idx="1860">
                  <c:v>427.25</c:v>
                </c:pt>
                <c:pt idx="1861">
                  <c:v>427</c:v>
                </c:pt>
                <c:pt idx="1862">
                  <c:v>414.7</c:v>
                </c:pt>
                <c:pt idx="1863">
                  <c:v>420.9</c:v>
                </c:pt>
                <c:pt idx="1864">
                  <c:v>427.42</c:v>
                </c:pt>
                <c:pt idx="1865">
                  <c:v>435.25</c:v>
                </c:pt>
                <c:pt idx="1866">
                  <c:v>434.3</c:v>
                </c:pt>
                <c:pt idx="1867">
                  <c:v>444.95</c:v>
                </c:pt>
                <c:pt idx="1868">
                  <c:v>439.35</c:v>
                </c:pt>
                <c:pt idx="1869">
                  <c:v>424.88</c:v>
                </c:pt>
                <c:pt idx="1870">
                  <c:v>426.25</c:v>
                </c:pt>
                <c:pt idx="1871">
                  <c:v>427.1</c:v>
                </c:pt>
                <c:pt idx="1872">
                  <c:v>424.9</c:v>
                </c:pt>
                <c:pt idx="1873">
                  <c:v>434.6</c:v>
                </c:pt>
                <c:pt idx="1874">
                  <c:v>434.4</c:v>
                </c:pt>
                <c:pt idx="1875">
                  <c:v>426.2</c:v>
                </c:pt>
                <c:pt idx="1876">
                  <c:v>420.4</c:v>
                </c:pt>
                <c:pt idx="1877">
                  <c:v>417.65</c:v>
                </c:pt>
                <c:pt idx="1878">
                  <c:v>420.45</c:v>
                </c:pt>
                <c:pt idx="1879">
                  <c:v>422.45</c:v>
                </c:pt>
                <c:pt idx="1880">
                  <c:v>427.05</c:v>
                </c:pt>
                <c:pt idx="1881">
                  <c:v>437.65</c:v>
                </c:pt>
                <c:pt idx="1882">
                  <c:v>439.95</c:v>
                </c:pt>
                <c:pt idx="1883">
                  <c:v>427.4</c:v>
                </c:pt>
                <c:pt idx="1884">
                  <c:v>423.1</c:v>
                </c:pt>
                <c:pt idx="1885">
                  <c:v>421.55</c:v>
                </c:pt>
                <c:pt idx="1886">
                  <c:v>425</c:v>
                </c:pt>
                <c:pt idx="1887">
                  <c:v>429.8</c:v>
                </c:pt>
                <c:pt idx="1888">
                  <c:v>437.3</c:v>
                </c:pt>
                <c:pt idx="1889">
                  <c:v>446.2</c:v>
                </c:pt>
                <c:pt idx="1890">
                  <c:v>436.3</c:v>
                </c:pt>
                <c:pt idx="1891">
                  <c:v>437.7</c:v>
                </c:pt>
                <c:pt idx="1892">
                  <c:v>444.4</c:v>
                </c:pt>
                <c:pt idx="1893">
                  <c:v>449.2</c:v>
                </c:pt>
                <c:pt idx="1894">
                  <c:v>459.75</c:v>
                </c:pt>
                <c:pt idx="1895">
                  <c:v>463.25</c:v>
                </c:pt>
                <c:pt idx="1896">
                  <c:v>469.3</c:v>
                </c:pt>
                <c:pt idx="1897">
                  <c:v>474.85</c:v>
                </c:pt>
                <c:pt idx="1898">
                  <c:v>469.7</c:v>
                </c:pt>
                <c:pt idx="1899">
                  <c:v>466.9</c:v>
                </c:pt>
                <c:pt idx="1900">
                  <c:v>473.5</c:v>
                </c:pt>
                <c:pt idx="1901">
                  <c:v>456.9</c:v>
                </c:pt>
                <c:pt idx="1902">
                  <c:v>468.7</c:v>
                </c:pt>
                <c:pt idx="1903">
                  <c:v>485.8</c:v>
                </c:pt>
                <c:pt idx="1904">
                  <c:v>496.08</c:v>
                </c:pt>
                <c:pt idx="1905">
                  <c:v>503.38</c:v>
                </c:pt>
                <c:pt idx="1906">
                  <c:v>526.4</c:v>
                </c:pt>
                <c:pt idx="1907">
                  <c:v>503.25</c:v>
                </c:pt>
                <c:pt idx="1908">
                  <c:v>502.8</c:v>
                </c:pt>
                <c:pt idx="1909">
                  <c:v>517</c:v>
                </c:pt>
                <c:pt idx="1910">
                  <c:v>539.95000000000005</c:v>
                </c:pt>
                <c:pt idx="1911">
                  <c:v>557.35</c:v>
                </c:pt>
                <c:pt idx="1912">
                  <c:v>554.5</c:v>
                </c:pt>
                <c:pt idx="1913">
                  <c:v>559.5</c:v>
                </c:pt>
                <c:pt idx="1914">
                  <c:v>568.9</c:v>
                </c:pt>
                <c:pt idx="1915">
                  <c:v>551</c:v>
                </c:pt>
                <c:pt idx="1916">
                  <c:v>552.1</c:v>
                </c:pt>
                <c:pt idx="1917">
                  <c:v>559.04999999999995</c:v>
                </c:pt>
                <c:pt idx="1918">
                  <c:v>565.4</c:v>
                </c:pt>
                <c:pt idx="1919">
                  <c:v>541.04999999999995</c:v>
                </c:pt>
                <c:pt idx="1920">
                  <c:v>554.1</c:v>
                </c:pt>
                <c:pt idx="1921">
                  <c:v>560.13</c:v>
                </c:pt>
                <c:pt idx="1922">
                  <c:v>583.65</c:v>
                </c:pt>
                <c:pt idx="1923">
                  <c:v>588.85</c:v>
                </c:pt>
                <c:pt idx="1924">
                  <c:v>603</c:v>
                </c:pt>
                <c:pt idx="1925">
                  <c:v>633.98</c:v>
                </c:pt>
                <c:pt idx="1926">
                  <c:v>654.42999999999995</c:v>
                </c:pt>
                <c:pt idx="1927">
                  <c:v>683.8</c:v>
                </c:pt>
                <c:pt idx="1928">
                  <c:v>714.8</c:v>
                </c:pt>
                <c:pt idx="1929">
                  <c:v>657.6</c:v>
                </c:pt>
                <c:pt idx="1930">
                  <c:v>653.70000000000005</c:v>
                </c:pt>
                <c:pt idx="1931">
                  <c:v>638.20000000000005</c:v>
                </c:pt>
                <c:pt idx="1932">
                  <c:v>607.45000000000005</c:v>
                </c:pt>
                <c:pt idx="1933">
                  <c:v>581.15</c:v>
                </c:pt>
                <c:pt idx="1934">
                  <c:v>583.04999999999995</c:v>
                </c:pt>
                <c:pt idx="1935">
                  <c:v>615.85</c:v>
                </c:pt>
                <c:pt idx="1936">
                  <c:v>629.25</c:v>
                </c:pt>
                <c:pt idx="1937">
                  <c:v>664.15</c:v>
                </c:pt>
                <c:pt idx="1938">
                  <c:v>619.75</c:v>
                </c:pt>
                <c:pt idx="1939">
                  <c:v>634.75</c:v>
                </c:pt>
                <c:pt idx="1940">
                  <c:v>646.5</c:v>
                </c:pt>
                <c:pt idx="1941">
                  <c:v>632.54999999999995</c:v>
                </c:pt>
                <c:pt idx="1942">
                  <c:v>614.9</c:v>
                </c:pt>
                <c:pt idx="1943">
                  <c:v>622.53</c:v>
                </c:pt>
                <c:pt idx="1944">
                  <c:v>625.45000000000005</c:v>
                </c:pt>
                <c:pt idx="1945">
                  <c:v>610.79999999999995</c:v>
                </c:pt>
                <c:pt idx="1946">
                  <c:v>579.34</c:v>
                </c:pt>
                <c:pt idx="1947">
                  <c:v>589.6</c:v>
                </c:pt>
                <c:pt idx="1948">
                  <c:v>598.29999999999995</c:v>
                </c:pt>
                <c:pt idx="1949">
                  <c:v>574.1</c:v>
                </c:pt>
                <c:pt idx="1950">
                  <c:v>590.4</c:v>
                </c:pt>
                <c:pt idx="1951">
                  <c:v>591.5</c:v>
                </c:pt>
                <c:pt idx="1952">
                  <c:v>599.95000000000005</c:v>
                </c:pt>
                <c:pt idx="1953">
                  <c:v>627.4</c:v>
                </c:pt>
                <c:pt idx="1954">
                  <c:v>628.55999999999995</c:v>
                </c:pt>
                <c:pt idx="1955">
                  <c:v>621.70000000000005</c:v>
                </c:pt>
                <c:pt idx="1956">
                  <c:v>638.20000000000005</c:v>
                </c:pt>
                <c:pt idx="1957">
                  <c:v>645.6</c:v>
                </c:pt>
                <c:pt idx="1958">
                  <c:v>625.15</c:v>
                </c:pt>
                <c:pt idx="1959">
                  <c:v>615.35</c:v>
                </c:pt>
                <c:pt idx="1960">
                  <c:v>621.01</c:v>
                </c:pt>
                <c:pt idx="1961">
                  <c:v>636.70000000000005</c:v>
                </c:pt>
                <c:pt idx="1962">
                  <c:v>607.4</c:v>
                </c:pt>
                <c:pt idx="1963">
                  <c:v>627.20000000000005</c:v>
                </c:pt>
                <c:pt idx="1964">
                  <c:v>635.4</c:v>
                </c:pt>
                <c:pt idx="1965">
                  <c:v>646</c:v>
                </c:pt>
                <c:pt idx="1966">
                  <c:v>647.85</c:v>
                </c:pt>
                <c:pt idx="1967">
                  <c:v>666.85</c:v>
                </c:pt>
                <c:pt idx="1968">
                  <c:v>669.05</c:v>
                </c:pt>
                <c:pt idx="1969">
                  <c:v>682.55</c:v>
                </c:pt>
                <c:pt idx="1970">
                  <c:v>642.45000000000005</c:v>
                </c:pt>
                <c:pt idx="1971">
                  <c:v>650.28</c:v>
                </c:pt>
                <c:pt idx="1972">
                  <c:v>653.4</c:v>
                </c:pt>
                <c:pt idx="1973">
                  <c:v>657.4</c:v>
                </c:pt>
                <c:pt idx="1974">
                  <c:v>663.8</c:v>
                </c:pt>
                <c:pt idx="1975">
                  <c:v>675</c:v>
                </c:pt>
                <c:pt idx="1976">
                  <c:v>685.52</c:v>
                </c:pt>
                <c:pt idx="1977">
                  <c:v>691.95</c:v>
                </c:pt>
                <c:pt idx="1978">
                  <c:v>681.55</c:v>
                </c:pt>
                <c:pt idx="1979">
                  <c:v>688.85</c:v>
                </c:pt>
                <c:pt idx="1980">
                  <c:v>670.85</c:v>
                </c:pt>
                <c:pt idx="1981">
                  <c:v>661.75</c:v>
                </c:pt>
                <c:pt idx="1982">
                  <c:v>656</c:v>
                </c:pt>
                <c:pt idx="1983">
                  <c:v>671.75</c:v>
                </c:pt>
                <c:pt idx="1984">
                  <c:v>648.85</c:v>
                </c:pt>
                <c:pt idx="1985">
                  <c:v>655.35</c:v>
                </c:pt>
                <c:pt idx="1986">
                  <c:v>654.29999999999995</c:v>
                </c:pt>
                <c:pt idx="1987">
                  <c:v>649.65</c:v>
                </c:pt>
                <c:pt idx="1988">
                  <c:v>655.9</c:v>
                </c:pt>
                <c:pt idx="1989">
                  <c:v>666.9</c:v>
                </c:pt>
                <c:pt idx="1990">
                  <c:v>683.4</c:v>
                </c:pt>
                <c:pt idx="1991">
                  <c:v>661.2</c:v>
                </c:pt>
                <c:pt idx="1992">
                  <c:v>673</c:v>
                </c:pt>
                <c:pt idx="1993">
                  <c:v>672.8</c:v>
                </c:pt>
                <c:pt idx="1994">
                  <c:v>657.8</c:v>
                </c:pt>
                <c:pt idx="1995">
                  <c:v>668.2</c:v>
                </c:pt>
                <c:pt idx="1996">
                  <c:v>673.3</c:v>
                </c:pt>
                <c:pt idx="1997">
                  <c:v>700.8</c:v>
                </c:pt>
                <c:pt idx="1998">
                  <c:v>707.6</c:v>
                </c:pt>
                <c:pt idx="1999">
                  <c:v>731.5</c:v>
                </c:pt>
                <c:pt idx="2000">
                  <c:v>743.6</c:v>
                </c:pt>
                <c:pt idx="2001">
                  <c:v>742.7</c:v>
                </c:pt>
                <c:pt idx="2002">
                  <c:v>749.85</c:v>
                </c:pt>
                <c:pt idx="2003">
                  <c:v>765.2</c:v>
                </c:pt>
                <c:pt idx="2004">
                  <c:v>785.2</c:v>
                </c:pt>
                <c:pt idx="2005">
                  <c:v>807</c:v>
                </c:pt>
                <c:pt idx="2006">
                  <c:v>832</c:v>
                </c:pt>
                <c:pt idx="2007">
                  <c:v>786.3</c:v>
                </c:pt>
                <c:pt idx="2008">
                  <c:v>823.8</c:v>
                </c:pt>
                <c:pt idx="2009">
                  <c:v>783.55</c:v>
                </c:pt>
                <c:pt idx="2010">
                  <c:v>794.8</c:v>
                </c:pt>
                <c:pt idx="2011">
                  <c:v>794.87</c:v>
                </c:pt>
                <c:pt idx="2012">
                  <c:v>811.8</c:v>
                </c:pt>
                <c:pt idx="2013">
                  <c:v>840.5</c:v>
                </c:pt>
                <c:pt idx="2014">
                  <c:v>859.6</c:v>
                </c:pt>
                <c:pt idx="2015">
                  <c:v>895.4</c:v>
                </c:pt>
                <c:pt idx="2016">
                  <c:v>883.1</c:v>
                </c:pt>
                <c:pt idx="2017">
                  <c:v>913.9</c:v>
                </c:pt>
                <c:pt idx="2018">
                  <c:v>905.3</c:v>
                </c:pt>
                <c:pt idx="2019">
                  <c:v>922.95</c:v>
                </c:pt>
                <c:pt idx="2020">
                  <c:v>902.5</c:v>
                </c:pt>
                <c:pt idx="2021">
                  <c:v>945.2</c:v>
                </c:pt>
                <c:pt idx="2022">
                  <c:v>973.9</c:v>
                </c:pt>
                <c:pt idx="2023">
                  <c:v>973.2</c:v>
                </c:pt>
                <c:pt idx="2024">
                  <c:v>1002.9</c:v>
                </c:pt>
                <c:pt idx="2025">
                  <c:v>919.5</c:v>
                </c:pt>
                <c:pt idx="2026">
                  <c:v>931.4</c:v>
                </c:pt>
                <c:pt idx="2027">
                  <c:v>913.8</c:v>
                </c:pt>
                <c:pt idx="2028">
                  <c:v>925.3</c:v>
                </c:pt>
                <c:pt idx="2029">
                  <c:v>916.9</c:v>
                </c:pt>
                <c:pt idx="2030">
                  <c:v>886.3</c:v>
                </c:pt>
                <c:pt idx="2031">
                  <c:v>856.45</c:v>
                </c:pt>
                <c:pt idx="2032">
                  <c:v>884.85</c:v>
                </c:pt>
                <c:pt idx="2033">
                  <c:v>902.4</c:v>
                </c:pt>
                <c:pt idx="2034">
                  <c:v>925.1</c:v>
                </c:pt>
                <c:pt idx="2035">
                  <c:v>886.5</c:v>
                </c:pt>
                <c:pt idx="2036">
                  <c:v>902.25</c:v>
                </c:pt>
                <c:pt idx="2037">
                  <c:v>871.55</c:v>
                </c:pt>
                <c:pt idx="2038">
                  <c:v>902.3</c:v>
                </c:pt>
                <c:pt idx="2039">
                  <c:v>927.8</c:v>
                </c:pt>
                <c:pt idx="2040">
                  <c:v>933.3</c:v>
                </c:pt>
                <c:pt idx="2041">
                  <c:v>964.2</c:v>
                </c:pt>
                <c:pt idx="2042">
                  <c:v>955</c:v>
                </c:pt>
                <c:pt idx="2043">
                  <c:v>929.85</c:v>
                </c:pt>
                <c:pt idx="2044">
                  <c:v>910.95</c:v>
                </c:pt>
                <c:pt idx="2045">
                  <c:v>856.6</c:v>
                </c:pt>
                <c:pt idx="2046">
                  <c:v>787.7</c:v>
                </c:pt>
                <c:pt idx="2047">
                  <c:v>823.03</c:v>
                </c:pt>
                <c:pt idx="2048">
                  <c:v>831.15</c:v>
                </c:pt>
                <c:pt idx="2049">
                  <c:v>803.5</c:v>
                </c:pt>
                <c:pt idx="2050">
                  <c:v>765.5</c:v>
                </c:pt>
                <c:pt idx="2051">
                  <c:v>873.55</c:v>
                </c:pt>
                <c:pt idx="2052">
                  <c:v>878.75</c:v>
                </c:pt>
                <c:pt idx="2053">
                  <c:v>835.58</c:v>
                </c:pt>
                <c:pt idx="2054">
                  <c:v>850.1</c:v>
                </c:pt>
                <c:pt idx="2055">
                  <c:v>783.35</c:v>
                </c:pt>
                <c:pt idx="2056">
                  <c:v>734.7</c:v>
                </c:pt>
                <c:pt idx="2057">
                  <c:v>723.85</c:v>
                </c:pt>
                <c:pt idx="2058">
                  <c:v>736.65</c:v>
                </c:pt>
                <c:pt idx="2059">
                  <c:v>742.1</c:v>
                </c:pt>
                <c:pt idx="2060">
                  <c:v>800.45</c:v>
                </c:pt>
                <c:pt idx="2061">
                  <c:v>818.05</c:v>
                </c:pt>
                <c:pt idx="2062">
                  <c:v>756.45</c:v>
                </c:pt>
                <c:pt idx="2063">
                  <c:v>822.4</c:v>
                </c:pt>
                <c:pt idx="2064">
                  <c:v>838.25</c:v>
                </c:pt>
                <c:pt idx="2065">
                  <c:v>869.3</c:v>
                </c:pt>
                <c:pt idx="2066">
                  <c:v>875.4</c:v>
                </c:pt>
                <c:pt idx="2067">
                  <c:v>854.2</c:v>
                </c:pt>
                <c:pt idx="2068">
                  <c:v>843.15</c:v>
                </c:pt>
                <c:pt idx="2069">
                  <c:v>899.78</c:v>
                </c:pt>
                <c:pt idx="2070">
                  <c:v>927.85</c:v>
                </c:pt>
                <c:pt idx="2071">
                  <c:v>911.5</c:v>
                </c:pt>
                <c:pt idx="2072">
                  <c:v>941.7</c:v>
                </c:pt>
                <c:pt idx="2073">
                  <c:v>992.9</c:v>
                </c:pt>
                <c:pt idx="2074">
                  <c:v>942.32</c:v>
                </c:pt>
                <c:pt idx="2075">
                  <c:v>939.37</c:v>
                </c:pt>
                <c:pt idx="2076">
                  <c:v>929.73</c:v>
                </c:pt>
                <c:pt idx="2077">
                  <c:v>952.23</c:v>
                </c:pt>
                <c:pt idx="2078">
                  <c:v>923.15</c:v>
                </c:pt>
                <c:pt idx="2079">
                  <c:v>893.15</c:v>
                </c:pt>
                <c:pt idx="2080">
                  <c:v>881.65</c:v>
                </c:pt>
                <c:pt idx="2081">
                  <c:v>868.85</c:v>
                </c:pt>
                <c:pt idx="2082">
                  <c:v>912.83</c:v>
                </c:pt>
                <c:pt idx="2083">
                  <c:v>886.55</c:v>
                </c:pt>
                <c:pt idx="2084">
                  <c:v>916.65</c:v>
                </c:pt>
                <c:pt idx="2085">
                  <c:v>931.78</c:v>
                </c:pt>
                <c:pt idx="2086">
                  <c:v>957.35</c:v>
                </c:pt>
                <c:pt idx="2087">
                  <c:v>979.18</c:v>
                </c:pt>
                <c:pt idx="2088">
                  <c:v>955.33</c:v>
                </c:pt>
                <c:pt idx="2089">
                  <c:v>939.3</c:v>
                </c:pt>
                <c:pt idx="2090">
                  <c:v>934.03</c:v>
                </c:pt>
                <c:pt idx="2091">
                  <c:v>939.6</c:v>
                </c:pt>
                <c:pt idx="2092">
                  <c:v>932.5</c:v>
                </c:pt>
                <c:pt idx="2093">
                  <c:v>913.05</c:v>
                </c:pt>
                <c:pt idx="2094">
                  <c:v>937.5</c:v>
                </c:pt>
                <c:pt idx="2095">
                  <c:v>951.35</c:v>
                </c:pt>
                <c:pt idx="2096">
                  <c:v>954</c:v>
                </c:pt>
                <c:pt idx="2097">
                  <c:v>954.95</c:v>
                </c:pt>
                <c:pt idx="2098">
                  <c:v>948.67</c:v>
                </c:pt>
                <c:pt idx="2099">
                  <c:v>953.78</c:v>
                </c:pt>
                <c:pt idx="2100">
                  <c:v>955.1</c:v>
                </c:pt>
                <c:pt idx="2101">
                  <c:v>994.4</c:v>
                </c:pt>
                <c:pt idx="2102">
                  <c:v>1005.3</c:v>
                </c:pt>
                <c:pt idx="2103">
                  <c:v>1007.47</c:v>
                </c:pt>
                <c:pt idx="2104">
                  <c:v>990.9</c:v>
                </c:pt>
                <c:pt idx="2105">
                  <c:v>1002.75</c:v>
                </c:pt>
                <c:pt idx="2106">
                  <c:v>1049.25</c:v>
                </c:pt>
                <c:pt idx="2107">
                  <c:v>1053.55</c:v>
                </c:pt>
                <c:pt idx="2108">
                  <c:v>1055.45</c:v>
                </c:pt>
                <c:pt idx="2109">
                  <c:v>1045.45</c:v>
                </c:pt>
                <c:pt idx="2110">
                  <c:v>1095.2</c:v>
                </c:pt>
                <c:pt idx="2111">
                  <c:v>1118.6500000000001</c:v>
                </c:pt>
                <c:pt idx="2112">
                  <c:v>1150.5999999999999</c:v>
                </c:pt>
                <c:pt idx="2113">
                  <c:v>1177.6300000000001</c:v>
                </c:pt>
                <c:pt idx="2114">
                  <c:v>1161.43</c:v>
                </c:pt>
                <c:pt idx="2115">
                  <c:v>1115.3800000000001</c:v>
                </c:pt>
                <c:pt idx="2116">
                  <c:v>1113.2</c:v>
                </c:pt>
                <c:pt idx="2117">
                  <c:v>1105.45</c:v>
                </c:pt>
                <c:pt idx="2118">
                  <c:v>1097.3499999999999</c:v>
                </c:pt>
                <c:pt idx="2119">
                  <c:v>1138.23</c:v>
                </c:pt>
                <c:pt idx="2120">
                  <c:v>1130.93</c:v>
                </c:pt>
                <c:pt idx="2121">
                  <c:v>1093.23</c:v>
                </c:pt>
                <c:pt idx="2122">
                  <c:v>1081.2</c:v>
                </c:pt>
                <c:pt idx="2123">
                  <c:v>1066.25</c:v>
                </c:pt>
                <c:pt idx="2124">
                  <c:v>1097.0999999999999</c:v>
                </c:pt>
                <c:pt idx="2125">
                  <c:v>1119.2</c:v>
                </c:pt>
                <c:pt idx="2126">
                  <c:v>1117.5899999999999</c:v>
                </c:pt>
                <c:pt idx="2127">
                  <c:v>1134.9000000000001</c:v>
                </c:pt>
                <c:pt idx="2128">
                  <c:v>1101.8499999999999</c:v>
                </c:pt>
                <c:pt idx="2129">
                  <c:v>1107.05</c:v>
                </c:pt>
                <c:pt idx="2130">
                  <c:v>1107.25</c:v>
                </c:pt>
                <c:pt idx="2131">
                  <c:v>1123.8</c:v>
                </c:pt>
                <c:pt idx="2132">
                  <c:v>1161.75</c:v>
                </c:pt>
                <c:pt idx="2133">
                  <c:v>1137.4100000000001</c:v>
                </c:pt>
                <c:pt idx="2134">
                  <c:v>1157.73</c:v>
                </c:pt>
                <c:pt idx="2135">
                  <c:v>1179.03</c:v>
                </c:pt>
                <c:pt idx="2136">
                  <c:v>1208.4000000000001</c:v>
                </c:pt>
                <c:pt idx="2137">
                  <c:v>1232.98</c:v>
                </c:pt>
                <c:pt idx="2138">
                  <c:v>1177.08</c:v>
                </c:pt>
                <c:pt idx="2139">
                  <c:v>1214.73</c:v>
                </c:pt>
                <c:pt idx="2140">
                  <c:v>1220.03</c:v>
                </c:pt>
                <c:pt idx="2141">
                  <c:v>1226.58</c:v>
                </c:pt>
                <c:pt idx="2142">
                  <c:v>1256.8</c:v>
                </c:pt>
                <c:pt idx="2143">
                  <c:v>1255.68</c:v>
                </c:pt>
                <c:pt idx="2144">
                  <c:v>1211.6500000000001</c:v>
                </c:pt>
                <c:pt idx="2145">
                  <c:v>1211.71</c:v>
                </c:pt>
                <c:pt idx="2146">
                  <c:v>1193</c:v>
                </c:pt>
                <c:pt idx="2147">
                  <c:v>1189.1400000000001</c:v>
                </c:pt>
                <c:pt idx="2148">
                  <c:v>1181</c:v>
                </c:pt>
                <c:pt idx="2149">
                  <c:v>1205.4000000000001</c:v>
                </c:pt>
                <c:pt idx="2150">
                  <c:v>1215.43</c:v>
                </c:pt>
                <c:pt idx="2151">
                  <c:v>1227.8900000000001</c:v>
                </c:pt>
                <c:pt idx="2152">
                  <c:v>1237.83</c:v>
                </c:pt>
                <c:pt idx="2153">
                  <c:v>1246.55</c:v>
                </c:pt>
                <c:pt idx="2154">
                  <c:v>1245.98</c:v>
                </c:pt>
                <c:pt idx="2155">
                  <c:v>1274.18</c:v>
                </c:pt>
                <c:pt idx="2156">
                  <c:v>1296.6300000000001</c:v>
                </c:pt>
                <c:pt idx="2157">
                  <c:v>1319.03</c:v>
                </c:pt>
                <c:pt idx="2158">
                  <c:v>1346.85</c:v>
                </c:pt>
                <c:pt idx="2159">
                  <c:v>1368.4</c:v>
                </c:pt>
                <c:pt idx="2160">
                  <c:v>1328.55</c:v>
                </c:pt>
                <c:pt idx="2161">
                  <c:v>1359.4</c:v>
                </c:pt>
                <c:pt idx="2162">
                  <c:v>1393.63</c:v>
                </c:pt>
                <c:pt idx="2163">
                  <c:v>1368.75</c:v>
                </c:pt>
                <c:pt idx="2164">
                  <c:v>1353.63</c:v>
                </c:pt>
                <c:pt idx="2165">
                  <c:v>1363.8</c:v>
                </c:pt>
                <c:pt idx="2166">
                  <c:v>1414.08</c:v>
                </c:pt>
                <c:pt idx="2167">
                  <c:v>1386.13</c:v>
                </c:pt>
                <c:pt idx="2168">
                  <c:v>1375.38</c:v>
                </c:pt>
                <c:pt idx="2169">
                  <c:v>1384.65</c:v>
                </c:pt>
                <c:pt idx="2170">
                  <c:v>1421.4</c:v>
                </c:pt>
                <c:pt idx="2171">
                  <c:v>1369.54</c:v>
                </c:pt>
                <c:pt idx="2172">
                  <c:v>1361.85</c:v>
                </c:pt>
                <c:pt idx="2173">
                  <c:v>1342.68</c:v>
                </c:pt>
                <c:pt idx="2174">
                  <c:v>1336.78</c:v>
                </c:pt>
                <c:pt idx="2175">
                  <c:v>1348.93</c:v>
                </c:pt>
                <c:pt idx="2176">
                  <c:v>1356.95</c:v>
                </c:pt>
                <c:pt idx="2177">
                  <c:v>1389.99</c:v>
                </c:pt>
                <c:pt idx="2178">
                  <c:v>1410.65</c:v>
                </c:pt>
                <c:pt idx="2179">
                  <c:v>1430.95</c:v>
                </c:pt>
                <c:pt idx="2180">
                  <c:v>1417.65</c:v>
                </c:pt>
                <c:pt idx="2181">
                  <c:v>1418.56</c:v>
                </c:pt>
                <c:pt idx="2182">
                  <c:v>1429.88</c:v>
                </c:pt>
                <c:pt idx="2183">
                  <c:v>1428.73</c:v>
                </c:pt>
                <c:pt idx="2184">
                  <c:v>1474.91</c:v>
                </c:pt>
                <c:pt idx="2185">
                  <c:v>1486.88</c:v>
                </c:pt>
                <c:pt idx="2186">
                  <c:v>1507.04</c:v>
                </c:pt>
                <c:pt idx="2187">
                  <c:v>1563.7</c:v>
                </c:pt>
                <c:pt idx="2188">
                  <c:v>1495.58</c:v>
                </c:pt>
                <c:pt idx="2189">
                  <c:v>1495.15</c:v>
                </c:pt>
                <c:pt idx="2190">
                  <c:v>1512.23</c:v>
                </c:pt>
                <c:pt idx="2191">
                  <c:v>1536.4</c:v>
                </c:pt>
                <c:pt idx="2192">
                  <c:v>1542.28</c:v>
                </c:pt>
                <c:pt idx="2193">
                  <c:v>1531.27</c:v>
                </c:pt>
                <c:pt idx="2194">
                  <c:v>1539.4</c:v>
                </c:pt>
                <c:pt idx="2195">
                  <c:v>1502.55</c:v>
                </c:pt>
                <c:pt idx="2196">
                  <c:v>1487.43</c:v>
                </c:pt>
                <c:pt idx="2197">
                  <c:v>1544.15</c:v>
                </c:pt>
                <c:pt idx="2198">
                  <c:v>1593.6</c:v>
                </c:pt>
                <c:pt idx="2199">
                  <c:v>1601.33</c:v>
                </c:pt>
                <c:pt idx="2200">
                  <c:v>1627.05</c:v>
                </c:pt>
                <c:pt idx="2201">
                  <c:v>1663.95</c:v>
                </c:pt>
                <c:pt idx="2202">
                  <c:v>1746.68</c:v>
                </c:pt>
                <c:pt idx="2203">
                  <c:v>1852.07</c:v>
                </c:pt>
                <c:pt idx="2204">
                  <c:v>1827.15</c:v>
                </c:pt>
                <c:pt idx="2205">
                  <c:v>1882.96</c:v>
                </c:pt>
                <c:pt idx="2206">
                  <c:v>1855.57</c:v>
                </c:pt>
                <c:pt idx="2207">
                  <c:v>1811.38</c:v>
                </c:pt>
                <c:pt idx="2208">
                  <c:v>1656.74</c:v>
                </c:pt>
                <c:pt idx="2209">
                  <c:v>1623.79</c:v>
                </c:pt>
                <c:pt idx="2210">
                  <c:v>1637.85</c:v>
                </c:pt>
                <c:pt idx="2211">
                  <c:v>1680.95</c:v>
                </c:pt>
                <c:pt idx="2212">
                  <c:v>1641.85</c:v>
                </c:pt>
                <c:pt idx="2213">
                  <c:v>1743.42</c:v>
                </c:pt>
                <c:pt idx="2214">
                  <c:v>1754.65</c:v>
                </c:pt>
                <c:pt idx="2215">
                  <c:v>1788.63</c:v>
                </c:pt>
                <c:pt idx="2216">
                  <c:v>1723.92</c:v>
                </c:pt>
                <c:pt idx="2217">
                  <c:v>1683.52</c:v>
                </c:pt>
                <c:pt idx="2218">
                  <c:v>1746.59</c:v>
                </c:pt>
                <c:pt idx="2219">
                  <c:v>1711.47</c:v>
                </c:pt>
                <c:pt idx="2220">
                  <c:v>1598.95</c:v>
                </c:pt>
                <c:pt idx="2221">
                  <c:v>1606.88</c:v>
                </c:pt>
                <c:pt idx="2222">
                  <c:v>1564.91</c:v>
                </c:pt>
                <c:pt idx="2223">
                  <c:v>1617.08</c:v>
                </c:pt>
                <c:pt idx="2224">
                  <c:v>1638.92</c:v>
                </c:pt>
                <c:pt idx="2225">
                  <c:v>1666.6</c:v>
                </c:pt>
                <c:pt idx="2226">
                  <c:v>1738.95</c:v>
                </c:pt>
                <c:pt idx="2227">
                  <c:v>1726.33</c:v>
                </c:pt>
                <c:pt idx="2228">
                  <c:v>1721.85</c:v>
                </c:pt>
                <c:pt idx="2229">
                  <c:v>1723.49</c:v>
                </c:pt>
                <c:pt idx="2230">
                  <c:v>1772.35</c:v>
                </c:pt>
                <c:pt idx="2231">
                  <c:v>1712.45</c:v>
                </c:pt>
                <c:pt idx="2232">
                  <c:v>1713.85</c:v>
                </c:pt>
                <c:pt idx="2233">
                  <c:v>1659.98</c:v>
                </c:pt>
                <c:pt idx="2234">
                  <c:v>1661.7</c:v>
                </c:pt>
                <c:pt idx="2235">
                  <c:v>1668.15</c:v>
                </c:pt>
                <c:pt idx="2236">
                  <c:v>1640.3</c:v>
                </c:pt>
                <c:pt idx="2237">
                  <c:v>1658.38</c:v>
                </c:pt>
                <c:pt idx="2238">
                  <c:v>1643.05</c:v>
                </c:pt>
                <c:pt idx="2239">
                  <c:v>1662.85</c:v>
                </c:pt>
                <c:pt idx="2240">
                  <c:v>1642.35</c:v>
                </c:pt>
                <c:pt idx="2241">
                  <c:v>1579.35</c:v>
                </c:pt>
                <c:pt idx="2242">
                  <c:v>1593.03</c:v>
                </c:pt>
                <c:pt idx="2243">
                  <c:v>1573</c:v>
                </c:pt>
                <c:pt idx="2244">
                  <c:v>1624</c:v>
                </c:pt>
                <c:pt idx="2245">
                  <c:v>1593.4</c:v>
                </c:pt>
                <c:pt idx="2246">
                  <c:v>1627.1</c:v>
                </c:pt>
                <c:pt idx="2247">
                  <c:v>1572.43</c:v>
                </c:pt>
                <c:pt idx="2248">
                  <c:v>1597.45</c:v>
                </c:pt>
                <c:pt idx="2249">
                  <c:v>1583.85</c:v>
                </c:pt>
                <c:pt idx="2250">
                  <c:v>1589.6</c:v>
                </c:pt>
                <c:pt idx="2251">
                  <c:v>1584.53</c:v>
                </c:pt>
                <c:pt idx="2252">
                  <c:v>1623.2</c:v>
                </c:pt>
                <c:pt idx="2253">
                  <c:v>1603.55</c:v>
                </c:pt>
                <c:pt idx="2254">
                  <c:v>1620.15</c:v>
                </c:pt>
                <c:pt idx="2255">
                  <c:v>1616.4</c:v>
                </c:pt>
                <c:pt idx="2256">
                  <c:v>1670.5</c:v>
                </c:pt>
                <c:pt idx="2257">
                  <c:v>1691.85</c:v>
                </c:pt>
                <c:pt idx="2258">
                  <c:v>1735.85</c:v>
                </c:pt>
                <c:pt idx="2259">
                  <c:v>1770.5</c:v>
                </c:pt>
                <c:pt idx="2260">
                  <c:v>1773.1</c:v>
                </c:pt>
                <c:pt idx="2261">
                  <c:v>1772.25</c:v>
                </c:pt>
                <c:pt idx="2262">
                  <c:v>1780.7</c:v>
                </c:pt>
                <c:pt idx="2263">
                  <c:v>1754.03</c:v>
                </c:pt>
                <c:pt idx="2264">
                  <c:v>1721.75</c:v>
                </c:pt>
                <c:pt idx="2265">
                  <c:v>1711.2</c:v>
                </c:pt>
                <c:pt idx="2266">
                  <c:v>1678</c:v>
                </c:pt>
                <c:pt idx="2267">
                  <c:v>1731.07</c:v>
                </c:pt>
                <c:pt idx="2268">
                  <c:v>1713.72</c:v>
                </c:pt>
                <c:pt idx="2269">
                  <c:v>1753</c:v>
                </c:pt>
                <c:pt idx="2270">
                  <c:v>1714.98</c:v>
                </c:pt>
                <c:pt idx="2271">
                  <c:v>1704.07</c:v>
                </c:pt>
                <c:pt idx="2272">
                  <c:v>1696.15</c:v>
                </c:pt>
                <c:pt idx="2273">
                  <c:v>1657.22</c:v>
                </c:pt>
                <c:pt idx="2274">
                  <c:v>1655.7</c:v>
                </c:pt>
                <c:pt idx="2275">
                  <c:v>1656.1</c:v>
                </c:pt>
                <c:pt idx="2276">
                  <c:v>1662.98</c:v>
                </c:pt>
                <c:pt idx="2277">
                  <c:v>1684.25</c:v>
                </c:pt>
                <c:pt idx="2278">
                  <c:v>1658.65</c:v>
                </c:pt>
                <c:pt idx="2279">
                  <c:v>1667.4</c:v>
                </c:pt>
                <c:pt idx="2280">
                  <c:v>1667.25</c:v>
                </c:pt>
                <c:pt idx="2281">
                  <c:v>1610.15</c:v>
                </c:pt>
                <c:pt idx="2282">
                  <c:v>1581.16</c:v>
                </c:pt>
                <c:pt idx="2283">
                  <c:v>1576.18</c:v>
                </c:pt>
                <c:pt idx="2284">
                  <c:v>1578.97</c:v>
                </c:pt>
                <c:pt idx="2285">
                  <c:v>1592.1</c:v>
                </c:pt>
                <c:pt idx="2286">
                  <c:v>1608.55</c:v>
                </c:pt>
                <c:pt idx="2287">
                  <c:v>1597.5</c:v>
                </c:pt>
                <c:pt idx="2288">
                  <c:v>1581.25</c:v>
                </c:pt>
                <c:pt idx="2289">
                  <c:v>1482.75</c:v>
                </c:pt>
                <c:pt idx="2290">
                  <c:v>1403.79</c:v>
                </c:pt>
                <c:pt idx="2291">
                  <c:v>1461.92</c:v>
                </c:pt>
                <c:pt idx="2292">
                  <c:v>1470.75</c:v>
                </c:pt>
                <c:pt idx="2293">
                  <c:v>1448.55</c:v>
                </c:pt>
                <c:pt idx="2294">
                  <c:v>1359.5</c:v>
                </c:pt>
                <c:pt idx="2295">
                  <c:v>1386.64</c:v>
                </c:pt>
                <c:pt idx="2296">
                  <c:v>1387.8</c:v>
                </c:pt>
                <c:pt idx="2297">
                  <c:v>1382.97</c:v>
                </c:pt>
                <c:pt idx="2298">
                  <c:v>1390.67</c:v>
                </c:pt>
                <c:pt idx="2299">
                  <c:v>1296.42</c:v>
                </c:pt>
                <c:pt idx="2300">
                  <c:v>1234.53</c:v>
                </c:pt>
                <c:pt idx="2301">
                  <c:v>1223.1400000000001</c:v>
                </c:pt>
                <c:pt idx="2302">
                  <c:v>1285.5899999999999</c:v>
                </c:pt>
                <c:pt idx="2303">
                  <c:v>1296.03</c:v>
                </c:pt>
                <c:pt idx="2304">
                  <c:v>1333.16</c:v>
                </c:pt>
                <c:pt idx="2305">
                  <c:v>1312.03</c:v>
                </c:pt>
                <c:pt idx="2306">
                  <c:v>1314.46</c:v>
                </c:pt>
                <c:pt idx="2307">
                  <c:v>1376.57</c:v>
                </c:pt>
                <c:pt idx="2308">
                  <c:v>1397.73</c:v>
                </c:pt>
                <c:pt idx="2309">
                  <c:v>1395.27</c:v>
                </c:pt>
                <c:pt idx="2310">
                  <c:v>1391.8</c:v>
                </c:pt>
                <c:pt idx="2311">
                  <c:v>1326.17</c:v>
                </c:pt>
                <c:pt idx="2312">
                  <c:v>1325.85</c:v>
                </c:pt>
                <c:pt idx="2313">
                  <c:v>1336.88</c:v>
                </c:pt>
                <c:pt idx="2314">
                  <c:v>1311.09</c:v>
                </c:pt>
                <c:pt idx="2315">
                  <c:v>1272.2</c:v>
                </c:pt>
                <c:pt idx="2316">
                  <c:v>1316.25</c:v>
                </c:pt>
                <c:pt idx="2317">
                  <c:v>1350.62</c:v>
                </c:pt>
                <c:pt idx="2318">
                  <c:v>1316.18</c:v>
                </c:pt>
                <c:pt idx="2319">
                  <c:v>1288.5</c:v>
                </c:pt>
                <c:pt idx="2320">
                  <c:v>1290.18</c:v>
                </c:pt>
                <c:pt idx="2321">
                  <c:v>1243.8</c:v>
                </c:pt>
                <c:pt idx="2322">
                  <c:v>1253.3499999999999</c:v>
                </c:pt>
                <c:pt idx="2323">
                  <c:v>1229.0999999999999</c:v>
                </c:pt>
                <c:pt idx="2324">
                  <c:v>1238.69</c:v>
                </c:pt>
                <c:pt idx="2325">
                  <c:v>1203.24</c:v>
                </c:pt>
                <c:pt idx="2326">
                  <c:v>1213.27</c:v>
                </c:pt>
                <c:pt idx="2327">
                  <c:v>1236.97</c:v>
                </c:pt>
                <c:pt idx="2328">
                  <c:v>1248.5</c:v>
                </c:pt>
                <c:pt idx="2329">
                  <c:v>1254.05</c:v>
                </c:pt>
                <c:pt idx="2330">
                  <c:v>1270.06</c:v>
                </c:pt>
                <c:pt idx="2331">
                  <c:v>1244.55</c:v>
                </c:pt>
                <c:pt idx="2332">
                  <c:v>1267.27</c:v>
                </c:pt>
                <c:pt idx="2333">
                  <c:v>1318.66</c:v>
                </c:pt>
                <c:pt idx="2334">
                  <c:v>1324.25</c:v>
                </c:pt>
                <c:pt idx="2335">
                  <c:v>1326.39</c:v>
                </c:pt>
                <c:pt idx="2336">
                  <c:v>1339.98</c:v>
                </c:pt>
                <c:pt idx="2337">
                  <c:v>1382.92</c:v>
                </c:pt>
                <c:pt idx="2338">
                  <c:v>1334.69</c:v>
                </c:pt>
                <c:pt idx="2339">
                  <c:v>1295.23</c:v>
                </c:pt>
                <c:pt idx="2340">
                  <c:v>1303.5</c:v>
                </c:pt>
                <c:pt idx="2341">
                  <c:v>1318.42</c:v>
                </c:pt>
                <c:pt idx="2342">
                  <c:v>1294.3</c:v>
                </c:pt>
                <c:pt idx="2343">
                  <c:v>1303.25</c:v>
                </c:pt>
                <c:pt idx="2344">
                  <c:v>1299.7</c:v>
                </c:pt>
                <c:pt idx="2345">
                  <c:v>1288.9100000000001</c:v>
                </c:pt>
                <c:pt idx="2346">
                  <c:v>1293.52</c:v>
                </c:pt>
                <c:pt idx="2347">
                  <c:v>1292.6099999999999</c:v>
                </c:pt>
                <c:pt idx="2348">
                  <c:v>1249.68</c:v>
                </c:pt>
                <c:pt idx="2349">
                  <c:v>1253.23</c:v>
                </c:pt>
                <c:pt idx="2350">
                  <c:v>1276.96</c:v>
                </c:pt>
                <c:pt idx="2351">
                  <c:v>1314.82</c:v>
                </c:pt>
                <c:pt idx="2352">
                  <c:v>1316.17</c:v>
                </c:pt>
                <c:pt idx="2353">
                  <c:v>1320.55</c:v>
                </c:pt>
                <c:pt idx="2354">
                  <c:v>1338.7</c:v>
                </c:pt>
                <c:pt idx="2355">
                  <c:v>1310.88</c:v>
                </c:pt>
                <c:pt idx="2356">
                  <c:v>1307.22</c:v>
                </c:pt>
                <c:pt idx="2357">
                  <c:v>1293.75</c:v>
                </c:pt>
                <c:pt idx="2358">
                  <c:v>1309.58</c:v>
                </c:pt>
                <c:pt idx="2359">
                  <c:v>1304.7</c:v>
                </c:pt>
                <c:pt idx="2360">
                  <c:v>1281.0999999999999</c:v>
                </c:pt>
                <c:pt idx="2361">
                  <c:v>1287.32</c:v>
                </c:pt>
                <c:pt idx="2362">
                  <c:v>1268.81</c:v>
                </c:pt>
                <c:pt idx="2363">
                  <c:v>1229.6500000000001</c:v>
                </c:pt>
                <c:pt idx="2364">
                  <c:v>1215.7</c:v>
                </c:pt>
                <c:pt idx="2365">
                  <c:v>1218.3800000000001</c:v>
                </c:pt>
                <c:pt idx="2366">
                  <c:v>1191.42</c:v>
                </c:pt>
                <c:pt idx="2367">
                  <c:v>1223.1600000000001</c:v>
                </c:pt>
                <c:pt idx="2368">
                  <c:v>1238.32</c:v>
                </c:pt>
                <c:pt idx="2369">
                  <c:v>1231.01</c:v>
                </c:pt>
                <c:pt idx="2370">
                  <c:v>1172.94</c:v>
                </c:pt>
                <c:pt idx="2371">
                  <c:v>1177.97</c:v>
                </c:pt>
                <c:pt idx="2372">
                  <c:v>1188.75</c:v>
                </c:pt>
                <c:pt idx="2373">
                  <c:v>1201.55</c:v>
                </c:pt>
                <c:pt idx="2374">
                  <c:v>1167.3800000000001</c:v>
                </c:pt>
                <c:pt idx="2375">
                  <c:v>1192.3499999999999</c:v>
                </c:pt>
                <c:pt idx="2376">
                  <c:v>1222.5899999999999</c:v>
                </c:pt>
                <c:pt idx="2377">
                  <c:v>1195.74</c:v>
                </c:pt>
                <c:pt idx="2378">
                  <c:v>1196</c:v>
                </c:pt>
                <c:pt idx="2379">
                  <c:v>1188.3900000000001</c:v>
                </c:pt>
                <c:pt idx="2380">
                  <c:v>1223.25</c:v>
                </c:pt>
                <c:pt idx="2381">
                  <c:v>1280.45</c:v>
                </c:pt>
                <c:pt idx="2382">
                  <c:v>1294.08</c:v>
                </c:pt>
                <c:pt idx="2383">
                  <c:v>1283.79</c:v>
                </c:pt>
                <c:pt idx="2384">
                  <c:v>1234.04</c:v>
                </c:pt>
                <c:pt idx="2385">
                  <c:v>1229.76</c:v>
                </c:pt>
                <c:pt idx="2386">
                  <c:v>1201.94</c:v>
                </c:pt>
                <c:pt idx="2387">
                  <c:v>1213.18</c:v>
                </c:pt>
                <c:pt idx="2388">
                  <c:v>1167.29</c:v>
                </c:pt>
                <c:pt idx="2389">
                  <c:v>1158.48</c:v>
                </c:pt>
                <c:pt idx="2390">
                  <c:v>1182.54</c:v>
                </c:pt>
                <c:pt idx="2391">
                  <c:v>1198.55</c:v>
                </c:pt>
                <c:pt idx="2392">
                  <c:v>1206.9100000000001</c:v>
                </c:pt>
                <c:pt idx="2393">
                  <c:v>1207.5899999999999</c:v>
                </c:pt>
                <c:pt idx="2394">
                  <c:v>1204.22</c:v>
                </c:pt>
                <c:pt idx="2395">
                  <c:v>1179</c:v>
                </c:pt>
                <c:pt idx="2396">
                  <c:v>1178.46</c:v>
                </c:pt>
                <c:pt idx="2397">
                  <c:v>1188.3900000000001</c:v>
                </c:pt>
                <c:pt idx="2398">
                  <c:v>1224.8</c:v>
                </c:pt>
                <c:pt idx="2399">
                  <c:v>1206.21</c:v>
                </c:pt>
                <c:pt idx="2400">
                  <c:v>1190.58</c:v>
                </c:pt>
                <c:pt idx="2401">
                  <c:v>1171.94</c:v>
                </c:pt>
                <c:pt idx="2402">
                  <c:v>1181.6300000000001</c:v>
                </c:pt>
                <c:pt idx="2403">
                  <c:v>1200.27</c:v>
                </c:pt>
                <c:pt idx="2404">
                  <c:v>1175.52</c:v>
                </c:pt>
                <c:pt idx="2405">
                  <c:v>1169.0999999999999</c:v>
                </c:pt>
                <c:pt idx="2406">
                  <c:v>1163.74</c:v>
                </c:pt>
                <c:pt idx="2407">
                  <c:v>1134.1400000000001</c:v>
                </c:pt>
                <c:pt idx="2408">
                  <c:v>1099.1099999999999</c:v>
                </c:pt>
                <c:pt idx="2409">
                  <c:v>1095.8</c:v>
                </c:pt>
                <c:pt idx="2410">
                  <c:v>1094.1500000000001</c:v>
                </c:pt>
                <c:pt idx="2411">
                  <c:v>1115.07</c:v>
                </c:pt>
                <c:pt idx="2412">
                  <c:v>1160.77</c:v>
                </c:pt>
                <c:pt idx="2413">
                  <c:v>1133.5999999999999</c:v>
                </c:pt>
                <c:pt idx="2414">
                  <c:v>1121.8499999999999</c:v>
                </c:pt>
                <c:pt idx="2415">
                  <c:v>1107.95</c:v>
                </c:pt>
                <c:pt idx="2416">
                  <c:v>1139.23</c:v>
                </c:pt>
                <c:pt idx="2417">
                  <c:v>1146.2</c:v>
                </c:pt>
                <c:pt idx="2418">
                  <c:v>1138.5999999999999</c:v>
                </c:pt>
                <c:pt idx="2419">
                  <c:v>1156.53</c:v>
                </c:pt>
                <c:pt idx="2420">
                  <c:v>1177.3</c:v>
                </c:pt>
                <c:pt idx="2421">
                  <c:v>1164.45</c:v>
                </c:pt>
                <c:pt idx="2422">
                  <c:v>1142.1099999999999</c:v>
                </c:pt>
                <c:pt idx="2423">
                  <c:v>1089.8</c:v>
                </c:pt>
                <c:pt idx="2424">
                  <c:v>1083.9100000000001</c:v>
                </c:pt>
                <c:pt idx="2425">
                  <c:v>1078.01</c:v>
                </c:pt>
                <c:pt idx="2426">
                  <c:v>1057.45</c:v>
                </c:pt>
                <c:pt idx="2427">
                  <c:v>1086.44</c:v>
                </c:pt>
                <c:pt idx="2428">
                  <c:v>1074.77</c:v>
                </c:pt>
                <c:pt idx="2429">
                  <c:v>1066.25</c:v>
                </c:pt>
                <c:pt idx="2430">
                  <c:v>1076.0999999999999</c:v>
                </c:pt>
                <c:pt idx="2431">
                  <c:v>1061.0999999999999</c:v>
                </c:pt>
                <c:pt idx="2432">
                  <c:v>1104.1500000000001</c:v>
                </c:pt>
                <c:pt idx="2433">
                  <c:v>1088.8800000000001</c:v>
                </c:pt>
                <c:pt idx="2434">
                  <c:v>1097.95</c:v>
                </c:pt>
                <c:pt idx="2435">
                  <c:v>1118.21</c:v>
                </c:pt>
                <c:pt idx="2436">
                  <c:v>1173.4000000000001</c:v>
                </c:pt>
                <c:pt idx="2437">
                  <c:v>1237.97</c:v>
                </c:pt>
                <c:pt idx="2438">
                  <c:v>1226.8</c:v>
                </c:pt>
                <c:pt idx="2439">
                  <c:v>1223.46</c:v>
                </c:pt>
                <c:pt idx="2440">
                  <c:v>1258.95</c:v>
                </c:pt>
                <c:pt idx="2441">
                  <c:v>1249.45</c:v>
                </c:pt>
                <c:pt idx="2442">
                  <c:v>1255.4000000000001</c:v>
                </c:pt>
                <c:pt idx="2443">
                  <c:v>1217.05</c:v>
                </c:pt>
                <c:pt idx="2444">
                  <c:v>1222.5999999999999</c:v>
                </c:pt>
                <c:pt idx="2445">
                  <c:v>1240.69</c:v>
                </c:pt>
                <c:pt idx="2446">
                  <c:v>1233.99</c:v>
                </c:pt>
                <c:pt idx="2447">
                  <c:v>1233.03</c:v>
                </c:pt>
                <c:pt idx="2448">
                  <c:v>1293.53</c:v>
                </c:pt>
                <c:pt idx="2449">
                  <c:v>1288.99</c:v>
                </c:pt>
                <c:pt idx="2450">
                  <c:v>1273.45</c:v>
                </c:pt>
                <c:pt idx="2451">
                  <c:v>1251.98</c:v>
                </c:pt>
                <c:pt idx="2452">
                  <c:v>1212.3800000000001</c:v>
                </c:pt>
                <c:pt idx="2453">
                  <c:v>1244.2</c:v>
                </c:pt>
                <c:pt idx="2454">
                  <c:v>1274.24</c:v>
                </c:pt>
                <c:pt idx="2455">
                  <c:v>1298.6500000000001</c:v>
                </c:pt>
                <c:pt idx="2456">
                  <c:v>1315.75</c:v>
                </c:pt>
                <c:pt idx="2457">
                  <c:v>1341.35</c:v>
                </c:pt>
                <c:pt idx="2458">
                  <c:v>1366.33</c:v>
                </c:pt>
                <c:pt idx="2459">
                  <c:v>1337.45</c:v>
                </c:pt>
                <c:pt idx="2460">
                  <c:v>1322.73</c:v>
                </c:pt>
                <c:pt idx="2461">
                  <c:v>1351.28</c:v>
                </c:pt>
                <c:pt idx="2462">
                  <c:v>1336</c:v>
                </c:pt>
                <c:pt idx="2463">
                  <c:v>1335.97</c:v>
                </c:pt>
                <c:pt idx="2464">
                  <c:v>1341.47</c:v>
                </c:pt>
                <c:pt idx="2465">
                  <c:v>1321.18</c:v>
                </c:pt>
                <c:pt idx="2466">
                  <c:v>1325.21</c:v>
                </c:pt>
                <c:pt idx="2467">
                  <c:v>1327.83</c:v>
                </c:pt>
                <c:pt idx="2468">
                  <c:v>1310.3499999999999</c:v>
                </c:pt>
                <c:pt idx="2469">
                  <c:v>1337.56</c:v>
                </c:pt>
                <c:pt idx="2470">
                  <c:v>1315.87</c:v>
                </c:pt>
                <c:pt idx="2471">
                  <c:v>1257.08</c:v>
                </c:pt>
                <c:pt idx="2472">
                  <c:v>1251.03</c:v>
                </c:pt>
                <c:pt idx="2473">
                  <c:v>1266.46</c:v>
                </c:pt>
                <c:pt idx="2474">
                  <c:v>1275.47</c:v>
                </c:pt>
                <c:pt idx="2475">
                  <c:v>1305.06</c:v>
                </c:pt>
                <c:pt idx="2476">
                  <c:v>1227.6400000000001</c:v>
                </c:pt>
                <c:pt idx="2477">
                  <c:v>1207.8900000000001</c:v>
                </c:pt>
                <c:pt idx="2478">
                  <c:v>1183.56</c:v>
                </c:pt>
                <c:pt idx="2479">
                  <c:v>1177.43</c:v>
                </c:pt>
                <c:pt idx="2480">
                  <c:v>1159.8599999999999</c:v>
                </c:pt>
                <c:pt idx="2481">
                  <c:v>1134.8800000000001</c:v>
                </c:pt>
                <c:pt idx="2482">
                  <c:v>1133.3</c:v>
                </c:pt>
                <c:pt idx="2483">
                  <c:v>1147.5</c:v>
                </c:pt>
                <c:pt idx="2484">
                  <c:v>1172.6300000000001</c:v>
                </c:pt>
                <c:pt idx="2485">
                  <c:v>1197.3399999999999</c:v>
                </c:pt>
                <c:pt idx="2486">
                  <c:v>1210.32</c:v>
                </c:pt>
                <c:pt idx="2487">
                  <c:v>1191.2</c:v>
                </c:pt>
                <c:pt idx="2488">
                  <c:v>1220.3</c:v>
                </c:pt>
                <c:pt idx="2489">
                  <c:v>1233.6199999999999</c:v>
                </c:pt>
                <c:pt idx="2490">
                  <c:v>1234.5999999999999</c:v>
                </c:pt>
                <c:pt idx="2491">
                  <c:v>1257.19</c:v>
                </c:pt>
                <c:pt idx="2492">
                  <c:v>1234.81</c:v>
                </c:pt>
                <c:pt idx="2493">
                  <c:v>1204.6400000000001</c:v>
                </c:pt>
                <c:pt idx="2494">
                  <c:v>1229.26</c:v>
                </c:pt>
                <c:pt idx="2495">
                  <c:v>1243.57</c:v>
                </c:pt>
                <c:pt idx="2496">
                  <c:v>1249.2</c:v>
                </c:pt>
                <c:pt idx="2497">
                  <c:v>1254.53</c:v>
                </c:pt>
                <c:pt idx="2498">
                  <c:v>1285.69</c:v>
                </c:pt>
                <c:pt idx="2499">
                  <c:v>1284.44</c:v>
                </c:pt>
                <c:pt idx="2500">
                  <c:v>1268.28</c:v>
                </c:pt>
                <c:pt idx="2501">
                  <c:v>1228.01</c:v>
                </c:pt>
                <c:pt idx="2502">
                  <c:v>1228.43</c:v>
                </c:pt>
                <c:pt idx="2503">
                  <c:v>1255.93</c:v>
                </c:pt>
                <c:pt idx="2504">
                  <c:v>1266.76</c:v>
                </c:pt>
                <c:pt idx="2505">
                  <c:v>1279.17</c:v>
                </c:pt>
                <c:pt idx="2506">
                  <c:v>1266.76</c:v>
                </c:pt>
                <c:pt idx="2507">
                  <c:v>1253.73</c:v>
                </c:pt>
                <c:pt idx="2508">
                  <c:v>1256.71</c:v>
                </c:pt>
                <c:pt idx="2509">
                  <c:v>1241.6099999999999</c:v>
                </c:pt>
                <c:pt idx="2510">
                  <c:v>1212.46</c:v>
                </c:pt>
                <c:pt idx="2511">
                  <c:v>1228.7</c:v>
                </c:pt>
                <c:pt idx="2512">
                  <c:v>1254.98</c:v>
                </c:pt>
                <c:pt idx="2513">
                  <c:v>1269.6400000000001</c:v>
                </c:pt>
                <c:pt idx="2514">
                  <c:v>1258.8800000000001</c:v>
                </c:pt>
                <c:pt idx="2515">
                  <c:v>1289.31</c:v>
                </c:pt>
                <c:pt idx="2516">
                  <c:v>1284.1300000000001</c:v>
                </c:pt>
                <c:pt idx="2517">
                  <c:v>1291.3499999999999</c:v>
                </c:pt>
                <c:pt idx="2518">
                  <c:v>1325.23</c:v>
                </c:pt>
                <c:pt idx="2519">
                  <c:v>1346.59</c:v>
                </c:pt>
                <c:pt idx="2520">
                  <c:v>1320.18</c:v>
                </c:pt>
                <c:pt idx="2521">
                  <c:v>1297.3</c:v>
                </c:pt>
                <c:pt idx="2522">
                  <c:v>1279.75</c:v>
                </c:pt>
                <c:pt idx="2523">
                  <c:v>1276.68</c:v>
                </c:pt>
                <c:pt idx="2524">
                  <c:v>1303.82</c:v>
                </c:pt>
                <c:pt idx="2525">
                  <c:v>1280.47</c:v>
                </c:pt>
                <c:pt idx="2526">
                  <c:v>1273.3499999999999</c:v>
                </c:pt>
                <c:pt idx="2527">
                  <c:v>1269.9100000000001</c:v>
                </c:pt>
                <c:pt idx="2528">
                  <c:v>1275.07</c:v>
                </c:pt>
                <c:pt idx="2529">
                  <c:v>1292.42</c:v>
                </c:pt>
                <c:pt idx="2530">
                  <c:v>1288.3699999999999</c:v>
                </c:pt>
                <c:pt idx="2531">
                  <c:v>1280.6199999999999</c:v>
                </c:pt>
                <c:pt idx="2532">
                  <c:v>1248.49</c:v>
                </c:pt>
                <c:pt idx="2533">
                  <c:v>1256.44</c:v>
                </c:pt>
                <c:pt idx="2534">
                  <c:v>1274.1600000000001</c:v>
                </c:pt>
                <c:pt idx="2535">
                  <c:v>1302.8</c:v>
                </c:pt>
                <c:pt idx="2536">
                  <c:v>1319.59</c:v>
                </c:pt>
                <c:pt idx="2537">
                  <c:v>1337.64</c:v>
                </c:pt>
                <c:pt idx="2538">
                  <c:v>1331.84</c:v>
                </c:pt>
                <c:pt idx="2539">
                  <c:v>1349.12</c:v>
                </c:pt>
                <c:pt idx="2540">
                  <c:v>1333.39</c:v>
                </c:pt>
                <c:pt idx="2541">
                  <c:v>1316.65</c:v>
                </c:pt>
                <c:pt idx="2542">
                  <c:v>1346.96</c:v>
                </c:pt>
                <c:pt idx="2543">
                  <c:v>1328.71</c:v>
                </c:pt>
                <c:pt idx="2544">
                  <c:v>1322.75</c:v>
                </c:pt>
                <c:pt idx="2545">
                  <c:v>1323.93</c:v>
                </c:pt>
                <c:pt idx="2546">
                  <c:v>1314.24</c:v>
                </c:pt>
                <c:pt idx="2547">
                  <c:v>1347.33</c:v>
                </c:pt>
                <c:pt idx="2548">
                  <c:v>1325.48</c:v>
                </c:pt>
                <c:pt idx="2549">
                  <c:v>1333.03</c:v>
                </c:pt>
                <c:pt idx="2550">
                  <c:v>1346.2</c:v>
                </c:pt>
                <c:pt idx="2551">
                  <c:v>1336.36</c:v>
                </c:pt>
                <c:pt idx="2552">
                  <c:v>1324</c:v>
                </c:pt>
                <c:pt idx="2553">
                  <c:v>1314.5</c:v>
                </c:pt>
                <c:pt idx="2554">
                  <c:v>1319.3</c:v>
                </c:pt>
                <c:pt idx="2555">
                  <c:v>1293.04</c:v>
                </c:pt>
                <c:pt idx="2556">
                  <c:v>1302.25</c:v>
                </c:pt>
                <c:pt idx="2557">
                  <c:v>1293.4000000000001</c:v>
                </c:pt>
                <c:pt idx="2558">
                  <c:v>1298.17</c:v>
                </c:pt>
                <c:pt idx="2559">
                  <c:v>1278.94</c:v>
                </c:pt>
                <c:pt idx="2560">
                  <c:v>1270.56</c:v>
                </c:pt>
                <c:pt idx="2561">
                  <c:v>1252.5999999999999</c:v>
                </c:pt>
                <c:pt idx="2562">
                  <c:v>1255.48</c:v>
                </c:pt>
                <c:pt idx="2563">
                  <c:v>1244.32</c:v>
                </c:pt>
                <c:pt idx="2564">
                  <c:v>1229.53</c:v>
                </c:pt>
                <c:pt idx="2565">
                  <c:v>1224.22</c:v>
                </c:pt>
                <c:pt idx="2566">
                  <c:v>1214.9000000000001</c:v>
                </c:pt>
                <c:pt idx="2567">
                  <c:v>1210.57</c:v>
                </c:pt>
                <c:pt idx="2568">
                  <c:v>1184.25</c:v>
                </c:pt>
                <c:pt idx="2569">
                  <c:v>1205.3499999999999</c:v>
                </c:pt>
                <c:pt idx="2570">
                  <c:v>1201.1500000000001</c:v>
                </c:pt>
                <c:pt idx="2571">
                  <c:v>1196.93</c:v>
                </c:pt>
                <c:pt idx="2572">
                  <c:v>1194.8499999999999</c:v>
                </c:pt>
                <c:pt idx="2573">
                  <c:v>1200.04</c:v>
                </c:pt>
                <c:pt idx="2574">
                  <c:v>1190.8800000000001</c:v>
                </c:pt>
                <c:pt idx="2575">
                  <c:v>1203.6300000000001</c:v>
                </c:pt>
                <c:pt idx="2576">
                  <c:v>1217.05</c:v>
                </c:pt>
                <c:pt idx="2577">
                  <c:v>1226.49</c:v>
                </c:pt>
                <c:pt idx="2578">
                  <c:v>1233.53</c:v>
                </c:pt>
                <c:pt idx="2579">
                  <c:v>1232.8900000000001</c:v>
                </c:pt>
                <c:pt idx="2580">
                  <c:v>1209.6500000000001</c:v>
                </c:pt>
                <c:pt idx="2581">
                  <c:v>1223.3599999999999</c:v>
                </c:pt>
                <c:pt idx="2582">
                  <c:v>1223.05</c:v>
                </c:pt>
                <c:pt idx="2583">
                  <c:v>1220.52</c:v>
                </c:pt>
                <c:pt idx="2584">
                  <c:v>1249.31</c:v>
                </c:pt>
                <c:pt idx="2585">
                  <c:v>1239.02</c:v>
                </c:pt>
                <c:pt idx="2586">
                  <c:v>1256.94</c:v>
                </c:pt>
                <c:pt idx="2587">
                  <c:v>1280.71</c:v>
                </c:pt>
                <c:pt idx="2588">
                  <c:v>1286.05</c:v>
                </c:pt>
                <c:pt idx="2589">
                  <c:v>1290.25</c:v>
                </c:pt>
                <c:pt idx="2590">
                  <c:v>1282.1099999999999</c:v>
                </c:pt>
                <c:pt idx="2591">
                  <c:v>1305.25</c:v>
                </c:pt>
                <c:pt idx="2592">
                  <c:v>1317.98</c:v>
                </c:pt>
                <c:pt idx="2593">
                  <c:v>1314.29</c:v>
                </c:pt>
                <c:pt idx="2594">
                  <c:v>1322.49</c:v>
                </c:pt>
                <c:pt idx="2595">
                  <c:v>1329.4</c:v>
                </c:pt>
                <c:pt idx="2596">
                  <c:v>1293.44</c:v>
                </c:pt>
                <c:pt idx="2597">
                  <c:v>1298.3</c:v>
                </c:pt>
                <c:pt idx="2598">
                  <c:v>1302.4000000000001</c:v>
                </c:pt>
                <c:pt idx="2599">
                  <c:v>1313.68</c:v>
                </c:pt>
                <c:pt idx="2600">
                  <c:v>1292.3800000000001</c:v>
                </c:pt>
                <c:pt idx="2601">
                  <c:v>1291.76</c:v>
                </c:pt>
                <c:pt idx="2602">
                  <c:v>1290.43</c:v>
                </c:pt>
                <c:pt idx="2603">
                  <c:v>1275.52</c:v>
                </c:pt>
                <c:pt idx="2604">
                  <c:v>1286.1600000000001</c:v>
                </c:pt>
                <c:pt idx="2605">
                  <c:v>1279.1099999999999</c:v>
                </c:pt>
                <c:pt idx="2606">
                  <c:v>1286.05</c:v>
                </c:pt>
                <c:pt idx="2607">
                  <c:v>1277.53</c:v>
                </c:pt>
                <c:pt idx="2608">
                  <c:v>1284.93</c:v>
                </c:pt>
                <c:pt idx="2609">
                  <c:v>1305.58</c:v>
                </c:pt>
                <c:pt idx="2610">
                  <c:v>1340.86</c:v>
                </c:pt>
                <c:pt idx="2611">
                  <c:v>1341.7</c:v>
                </c:pt>
                <c:pt idx="2612">
                  <c:v>1399.63</c:v>
                </c:pt>
                <c:pt idx="2613">
                  <c:v>1409.55</c:v>
                </c:pt>
                <c:pt idx="2614">
                  <c:v>1399.45</c:v>
                </c:pt>
                <c:pt idx="2615">
                  <c:v>1415.75</c:v>
                </c:pt>
                <c:pt idx="2616">
                  <c:v>1425.37</c:v>
                </c:pt>
                <c:pt idx="2617">
                  <c:v>1418.9</c:v>
                </c:pt>
                <c:pt idx="2618">
                  <c:v>1440.83</c:v>
                </c:pt>
                <c:pt idx="2619">
                  <c:v>1496.95</c:v>
                </c:pt>
                <c:pt idx="2620">
                  <c:v>1513.52</c:v>
                </c:pt>
                <c:pt idx="2621">
                  <c:v>1526.96</c:v>
                </c:pt>
                <c:pt idx="2622">
                  <c:v>1520.38</c:v>
                </c:pt>
                <c:pt idx="2623">
                  <c:v>1506.82</c:v>
                </c:pt>
                <c:pt idx="2624">
                  <c:v>1488.53</c:v>
                </c:pt>
                <c:pt idx="2625">
                  <c:v>1516.9</c:v>
                </c:pt>
                <c:pt idx="2626">
                  <c:v>1497.01</c:v>
                </c:pt>
                <c:pt idx="2627">
                  <c:v>1504.66</c:v>
                </c:pt>
                <c:pt idx="2628">
                  <c:v>1489.01</c:v>
                </c:pt>
                <c:pt idx="2629">
                  <c:v>1490.05</c:v>
                </c:pt>
                <c:pt idx="2630">
                  <c:v>1504.63</c:v>
                </c:pt>
                <c:pt idx="2631">
                  <c:v>1514.34</c:v>
                </c:pt>
                <c:pt idx="2632">
                  <c:v>1459</c:v>
                </c:pt>
                <c:pt idx="2633">
                  <c:v>1468.21</c:v>
                </c:pt>
                <c:pt idx="2634">
                  <c:v>1461.93</c:v>
                </c:pt>
                <c:pt idx="2635">
                  <c:v>1463.98</c:v>
                </c:pt>
                <c:pt idx="2636">
                  <c:v>1460.17</c:v>
                </c:pt>
                <c:pt idx="2637">
                  <c:v>1476.33</c:v>
                </c:pt>
                <c:pt idx="2638">
                  <c:v>1478.22</c:v>
                </c:pt>
                <c:pt idx="2639">
                  <c:v>1510.56</c:v>
                </c:pt>
                <c:pt idx="2640">
                  <c:v>1552.2</c:v>
                </c:pt>
                <c:pt idx="2641">
                  <c:v>1562.34</c:v>
                </c:pt>
                <c:pt idx="2642">
                  <c:v>1557.24</c:v>
                </c:pt>
                <c:pt idx="2643">
                  <c:v>1571.53</c:v>
                </c:pt>
                <c:pt idx="2644">
                  <c:v>1589.16</c:v>
                </c:pt>
                <c:pt idx="2645">
                  <c:v>1570.44</c:v>
                </c:pt>
                <c:pt idx="2646">
                  <c:v>1584.06</c:v>
                </c:pt>
                <c:pt idx="2647">
                  <c:v>1643.41</c:v>
                </c:pt>
                <c:pt idx="2648">
                  <c:v>1585.69</c:v>
                </c:pt>
                <c:pt idx="2649">
                  <c:v>1673.83</c:v>
                </c:pt>
                <c:pt idx="2650">
                  <c:v>1529.83</c:v>
                </c:pt>
                <c:pt idx="2651">
                  <c:v>1498.65</c:v>
                </c:pt>
                <c:pt idx="2652">
                  <c:v>1628.16</c:v>
                </c:pt>
                <c:pt idx="2653">
                  <c:v>1620.81</c:v>
                </c:pt>
                <c:pt idx="2654">
                  <c:v>1696.65</c:v>
                </c:pt>
                <c:pt idx="2655">
                  <c:v>1682.82</c:v>
                </c:pt>
                <c:pt idx="2656">
                  <c:v>1729.6</c:v>
                </c:pt>
                <c:pt idx="2657">
                  <c:v>1700.42</c:v>
                </c:pt>
                <c:pt idx="2658">
                  <c:v>1702.7</c:v>
                </c:pt>
                <c:pt idx="2659">
                  <c:v>1743.67</c:v>
                </c:pt>
                <c:pt idx="2660">
                  <c:v>1734.68</c:v>
                </c:pt>
                <c:pt idx="2661">
                  <c:v>1730.27</c:v>
                </c:pt>
                <c:pt idx="2662">
                  <c:v>1685.06</c:v>
                </c:pt>
                <c:pt idx="2663">
                  <c:v>1730.75</c:v>
                </c:pt>
                <c:pt idx="2664">
                  <c:v>1743.87</c:v>
                </c:pt>
                <c:pt idx="2665">
                  <c:v>1771.29</c:v>
                </c:pt>
                <c:pt idx="2666">
                  <c:v>1775.95</c:v>
                </c:pt>
                <c:pt idx="2667">
                  <c:v>1798.7</c:v>
                </c:pt>
                <c:pt idx="2668">
                  <c:v>1810.42</c:v>
                </c:pt>
                <c:pt idx="2669">
                  <c:v>1902.02</c:v>
                </c:pt>
                <c:pt idx="2670">
                  <c:v>1975.86</c:v>
                </c:pt>
                <c:pt idx="2671">
                  <c:v>2035.55</c:v>
                </c:pt>
                <c:pt idx="2672">
                  <c:v>1945.12</c:v>
                </c:pt>
                <c:pt idx="2673">
                  <c:v>1940.48</c:v>
                </c:pt>
                <c:pt idx="2674">
                  <c:v>1964.83</c:v>
                </c:pt>
                <c:pt idx="2675">
                  <c:v>1933.94</c:v>
                </c:pt>
                <c:pt idx="2676">
                  <c:v>1940.55</c:v>
                </c:pt>
                <c:pt idx="2677">
                  <c:v>1950.86</c:v>
                </c:pt>
                <c:pt idx="2678">
                  <c:v>1861.58</c:v>
                </c:pt>
                <c:pt idx="2679">
                  <c:v>1899.84</c:v>
                </c:pt>
                <c:pt idx="2680">
                  <c:v>1930.4</c:v>
                </c:pt>
                <c:pt idx="2681">
                  <c:v>1899.29</c:v>
                </c:pt>
                <c:pt idx="2682">
                  <c:v>1902.05</c:v>
                </c:pt>
                <c:pt idx="2683">
                  <c:v>1878.81</c:v>
                </c:pt>
                <c:pt idx="2684">
                  <c:v>1951.35</c:v>
                </c:pt>
                <c:pt idx="2685">
                  <c:v>1889.2</c:v>
                </c:pt>
                <c:pt idx="2686">
                  <c:v>1870.99</c:v>
                </c:pt>
                <c:pt idx="2687">
                  <c:v>1787.79</c:v>
                </c:pt>
                <c:pt idx="2688">
                  <c:v>1838.86</c:v>
                </c:pt>
                <c:pt idx="2689">
                  <c:v>1839.85</c:v>
                </c:pt>
                <c:pt idx="2690">
                  <c:v>1881.35</c:v>
                </c:pt>
                <c:pt idx="2691">
                  <c:v>1883.46</c:v>
                </c:pt>
                <c:pt idx="2692">
                  <c:v>1898.67</c:v>
                </c:pt>
                <c:pt idx="2693">
                  <c:v>1849.01</c:v>
                </c:pt>
                <c:pt idx="2694">
                  <c:v>1828.45</c:v>
                </c:pt>
                <c:pt idx="2695">
                  <c:v>1855.61</c:v>
                </c:pt>
                <c:pt idx="2696">
                  <c:v>1847.65</c:v>
                </c:pt>
                <c:pt idx="2697">
                  <c:v>1814.11</c:v>
                </c:pt>
                <c:pt idx="2698">
                  <c:v>1824.23</c:v>
                </c:pt>
                <c:pt idx="2699">
                  <c:v>1784.25</c:v>
                </c:pt>
                <c:pt idx="2700">
                  <c:v>1734.04</c:v>
                </c:pt>
                <c:pt idx="2701">
                  <c:v>1700.64</c:v>
                </c:pt>
                <c:pt idx="2702">
                  <c:v>1727.11</c:v>
                </c:pt>
                <c:pt idx="2703">
                  <c:v>1745.23</c:v>
                </c:pt>
                <c:pt idx="2704">
                  <c:v>1732.52</c:v>
                </c:pt>
                <c:pt idx="2705">
                  <c:v>1728.87</c:v>
                </c:pt>
                <c:pt idx="2706">
                  <c:v>1743.88</c:v>
                </c:pt>
                <c:pt idx="2707">
                  <c:v>1776.51</c:v>
                </c:pt>
                <c:pt idx="2708">
                  <c:v>1777.2</c:v>
                </c:pt>
                <c:pt idx="2709">
                  <c:v>1769.13</c:v>
                </c:pt>
                <c:pt idx="2710">
                  <c:v>1831.24</c:v>
                </c:pt>
                <c:pt idx="2711">
                  <c:v>1843.43</c:v>
                </c:pt>
                <c:pt idx="2712">
                  <c:v>1881.25</c:v>
                </c:pt>
                <c:pt idx="2713">
                  <c:v>1903.77</c:v>
                </c:pt>
                <c:pt idx="2714">
                  <c:v>1891.59</c:v>
                </c:pt>
                <c:pt idx="2715">
                  <c:v>1877.53</c:v>
                </c:pt>
                <c:pt idx="2716">
                  <c:v>1764.16</c:v>
                </c:pt>
                <c:pt idx="2717">
                  <c:v>1781.44</c:v>
                </c:pt>
                <c:pt idx="2718">
                  <c:v>1787.3</c:v>
                </c:pt>
                <c:pt idx="2719">
                  <c:v>1808.32</c:v>
                </c:pt>
                <c:pt idx="2720">
                  <c:v>1812.05</c:v>
                </c:pt>
                <c:pt idx="2721">
                  <c:v>1802.15</c:v>
                </c:pt>
                <c:pt idx="2722">
                  <c:v>1814.19</c:v>
                </c:pt>
                <c:pt idx="2723">
                  <c:v>1763.03</c:v>
                </c:pt>
                <c:pt idx="2724">
                  <c:v>1779.74</c:v>
                </c:pt>
                <c:pt idx="2725">
                  <c:v>1781.11</c:v>
                </c:pt>
                <c:pt idx="2726">
                  <c:v>1817.57</c:v>
                </c:pt>
                <c:pt idx="2727">
                  <c:v>1827.73</c:v>
                </c:pt>
                <c:pt idx="2728">
                  <c:v>1787.58</c:v>
                </c:pt>
                <c:pt idx="2729">
                  <c:v>1754.34</c:v>
                </c:pt>
                <c:pt idx="2730">
                  <c:v>1750.42</c:v>
                </c:pt>
                <c:pt idx="2731">
                  <c:v>1760.98</c:v>
                </c:pt>
                <c:pt idx="2732">
                  <c:v>1757.13</c:v>
                </c:pt>
                <c:pt idx="2733">
                  <c:v>1767.62</c:v>
                </c:pt>
                <c:pt idx="2734">
                  <c:v>1792.65</c:v>
                </c:pt>
                <c:pt idx="2735">
                  <c:v>1783.38</c:v>
                </c:pt>
                <c:pt idx="2736">
                  <c:v>1818.36</c:v>
                </c:pt>
                <c:pt idx="2737">
                  <c:v>1864.9</c:v>
                </c:pt>
                <c:pt idx="2738">
                  <c:v>1845.73</c:v>
                </c:pt>
                <c:pt idx="2739">
                  <c:v>1802.59</c:v>
                </c:pt>
                <c:pt idx="2740">
                  <c:v>1783.29</c:v>
                </c:pt>
                <c:pt idx="2741">
                  <c:v>1782.84</c:v>
                </c:pt>
                <c:pt idx="2742">
                  <c:v>1798.11</c:v>
                </c:pt>
                <c:pt idx="2743">
                  <c:v>1810.26</c:v>
                </c:pt>
                <c:pt idx="2744">
                  <c:v>1829.2</c:v>
                </c:pt>
                <c:pt idx="2745">
                  <c:v>1796.55</c:v>
                </c:pt>
                <c:pt idx="2746">
                  <c:v>1817.94</c:v>
                </c:pt>
                <c:pt idx="2747">
                  <c:v>1835.38</c:v>
                </c:pt>
                <c:pt idx="2748">
                  <c:v>1791.53</c:v>
                </c:pt>
                <c:pt idx="2749">
                  <c:v>1808.28</c:v>
                </c:pt>
                <c:pt idx="2750">
                  <c:v>1858.76</c:v>
                </c:pt>
                <c:pt idx="2751">
                  <c:v>1898.43</c:v>
                </c:pt>
                <c:pt idx="2752">
                  <c:v>1889.34</c:v>
                </c:pt>
                <c:pt idx="2753">
                  <c:v>1970.7</c:v>
                </c:pt>
                <c:pt idx="2754">
                  <c:v>1988.46</c:v>
                </c:pt>
                <c:pt idx="2755">
                  <c:v>1921.62</c:v>
                </c:pt>
                <c:pt idx="2756">
                  <c:v>1958.29</c:v>
                </c:pt>
                <c:pt idx="2757">
                  <c:v>1925.68</c:v>
                </c:pt>
                <c:pt idx="2758">
                  <c:v>1947.54</c:v>
                </c:pt>
                <c:pt idx="2759">
                  <c:v>1978.24</c:v>
                </c:pt>
                <c:pt idx="2760">
                  <c:v>1931.6</c:v>
                </c:pt>
                <c:pt idx="2761">
                  <c:v>1896.93</c:v>
                </c:pt>
                <c:pt idx="2762">
                  <c:v>1883.81</c:v>
                </c:pt>
                <c:pt idx="2763">
                  <c:v>1811.79</c:v>
                </c:pt>
                <c:pt idx="2764">
                  <c:v>1846.5</c:v>
                </c:pt>
                <c:pt idx="2765">
                  <c:v>1853.72</c:v>
                </c:pt>
                <c:pt idx="2766">
                  <c:v>1851.19</c:v>
                </c:pt>
                <c:pt idx="2767">
                  <c:v>1871.6</c:v>
                </c:pt>
                <c:pt idx="2768">
                  <c:v>1839.39</c:v>
                </c:pt>
                <c:pt idx="2769">
                  <c:v>1826.88</c:v>
                </c:pt>
                <c:pt idx="2770">
                  <c:v>1811.43</c:v>
                </c:pt>
                <c:pt idx="2771">
                  <c:v>1742.48</c:v>
                </c:pt>
                <c:pt idx="2772">
                  <c:v>1708.17</c:v>
                </c:pt>
                <c:pt idx="2773">
                  <c:v>1727.64</c:v>
                </c:pt>
                <c:pt idx="2774">
                  <c:v>1765.94</c:v>
                </c:pt>
                <c:pt idx="2775">
                  <c:v>1775.5</c:v>
                </c:pt>
                <c:pt idx="2776">
                  <c:v>1802.4</c:v>
                </c:pt>
                <c:pt idx="2777">
                  <c:v>1747.06</c:v>
                </c:pt>
                <c:pt idx="2778">
                  <c:v>1738.14</c:v>
                </c:pt>
                <c:pt idx="2779">
                  <c:v>1712.19</c:v>
                </c:pt>
                <c:pt idx="2780">
                  <c:v>1716.83</c:v>
                </c:pt>
                <c:pt idx="2781">
                  <c:v>1675.06</c:v>
                </c:pt>
                <c:pt idx="2782">
                  <c:v>1643.94</c:v>
                </c:pt>
                <c:pt idx="2783">
                  <c:v>1660.61</c:v>
                </c:pt>
                <c:pt idx="2784">
                  <c:v>1694.82</c:v>
                </c:pt>
                <c:pt idx="2785">
                  <c:v>1644.47</c:v>
                </c:pt>
                <c:pt idx="2786">
                  <c:v>1657.69</c:v>
                </c:pt>
                <c:pt idx="2787">
                  <c:v>1644.86</c:v>
                </c:pt>
                <c:pt idx="2788">
                  <c:v>1681.87</c:v>
                </c:pt>
                <c:pt idx="2789">
                  <c:v>1771.24</c:v>
                </c:pt>
                <c:pt idx="2790">
                  <c:v>1750.68</c:v>
                </c:pt>
                <c:pt idx="2791">
                  <c:v>1754.93</c:v>
                </c:pt>
                <c:pt idx="2792">
                  <c:v>1797.63</c:v>
                </c:pt>
                <c:pt idx="2793">
                  <c:v>1797.32</c:v>
                </c:pt>
                <c:pt idx="2794">
                  <c:v>1793.08</c:v>
                </c:pt>
                <c:pt idx="2795">
                  <c:v>1798.2</c:v>
                </c:pt>
                <c:pt idx="2796">
                  <c:v>1824.02</c:v>
                </c:pt>
                <c:pt idx="2797">
                  <c:v>1865.69</c:v>
                </c:pt>
                <c:pt idx="2798">
                  <c:v>1920.23</c:v>
                </c:pt>
                <c:pt idx="2799">
                  <c:v>1926.08</c:v>
                </c:pt>
                <c:pt idx="2800">
                  <c:v>1928.04</c:v>
                </c:pt>
                <c:pt idx="2801">
                  <c:v>1864.97</c:v>
                </c:pt>
                <c:pt idx="2802">
                  <c:v>1865.57</c:v>
                </c:pt>
                <c:pt idx="2803">
                  <c:v>1842.36</c:v>
                </c:pt>
                <c:pt idx="2804">
                  <c:v>1811.04</c:v>
                </c:pt>
                <c:pt idx="2805">
                  <c:v>1856.48</c:v>
                </c:pt>
                <c:pt idx="2806">
                  <c:v>1868.26</c:v>
                </c:pt>
                <c:pt idx="2807">
                  <c:v>1989.25</c:v>
                </c:pt>
                <c:pt idx="2808">
                  <c:v>1978.21</c:v>
                </c:pt>
                <c:pt idx="2809">
                  <c:v>1969.28</c:v>
                </c:pt>
                <c:pt idx="2810">
                  <c:v>2007.91</c:v>
                </c:pt>
                <c:pt idx="2811">
                  <c:v>2004.17</c:v>
                </c:pt>
                <c:pt idx="2812">
                  <c:v>1983.06</c:v>
                </c:pt>
                <c:pt idx="2813">
                  <c:v>1990</c:v>
                </c:pt>
                <c:pt idx="2814">
                  <c:v>2016.79</c:v>
                </c:pt>
                <c:pt idx="2815">
                  <c:v>2010.77</c:v>
                </c:pt>
                <c:pt idx="2816">
                  <c:v>1977.81</c:v>
                </c:pt>
                <c:pt idx="2817">
                  <c:v>1946.46</c:v>
                </c:pt>
                <c:pt idx="2818">
                  <c:v>1947.97</c:v>
                </c:pt>
                <c:pt idx="2819">
                  <c:v>1961.19</c:v>
                </c:pt>
                <c:pt idx="2820">
                  <c:v>1957.98</c:v>
                </c:pt>
                <c:pt idx="2821">
                  <c:v>1921.2</c:v>
                </c:pt>
                <c:pt idx="2822">
                  <c:v>1919.35</c:v>
                </c:pt>
                <c:pt idx="2823">
                  <c:v>1925.05</c:v>
                </c:pt>
                <c:pt idx="2824">
                  <c:v>1955.21</c:v>
                </c:pt>
                <c:pt idx="2825">
                  <c:v>1961.94</c:v>
                </c:pt>
                <c:pt idx="2826">
                  <c:v>1959.49</c:v>
                </c:pt>
                <c:pt idx="2827">
                  <c:v>1942.91</c:v>
                </c:pt>
                <c:pt idx="2828">
                  <c:v>1913.76</c:v>
                </c:pt>
                <c:pt idx="2829">
                  <c:v>1889.31</c:v>
                </c:pt>
                <c:pt idx="2830">
                  <c:v>1914.96</c:v>
                </c:pt>
                <c:pt idx="2831">
                  <c:v>1940.06</c:v>
                </c:pt>
                <c:pt idx="2832">
                  <c:v>1919.08</c:v>
                </c:pt>
                <c:pt idx="2833">
                  <c:v>1923.91</c:v>
                </c:pt>
                <c:pt idx="2834">
                  <c:v>1925.23</c:v>
                </c:pt>
                <c:pt idx="2835">
                  <c:v>1848.63</c:v>
                </c:pt>
                <c:pt idx="2836">
                  <c:v>1833.01</c:v>
                </c:pt>
                <c:pt idx="2837">
                  <c:v>1932.82</c:v>
                </c:pt>
                <c:pt idx="2838">
                  <c:v>1981.4</c:v>
                </c:pt>
                <c:pt idx="2839">
                  <c:v>2006.37</c:v>
                </c:pt>
                <c:pt idx="2840">
                  <c:v>1992.65</c:v>
                </c:pt>
                <c:pt idx="2841">
                  <c:v>1940.2</c:v>
                </c:pt>
                <c:pt idx="2842">
                  <c:v>1980.82</c:v>
                </c:pt>
                <c:pt idx="2843">
                  <c:v>2000.82</c:v>
                </c:pt>
                <c:pt idx="2844">
                  <c:v>2072.2199999999998</c:v>
                </c:pt>
                <c:pt idx="2845">
                  <c:v>2004.67</c:v>
                </c:pt>
                <c:pt idx="2846">
                  <c:v>2019.62</c:v>
                </c:pt>
                <c:pt idx="2847">
                  <c:v>2053.08</c:v>
                </c:pt>
                <c:pt idx="2848">
                  <c:v>2062.98</c:v>
                </c:pt>
                <c:pt idx="2849">
                  <c:v>2045.45</c:v>
                </c:pt>
                <c:pt idx="2850">
                  <c:v>2049.06</c:v>
                </c:pt>
                <c:pt idx="2851">
                  <c:v>2029.49</c:v>
                </c:pt>
                <c:pt idx="2852">
                  <c:v>2018.52</c:v>
                </c:pt>
                <c:pt idx="2853">
                  <c:v>2039.76</c:v>
                </c:pt>
                <c:pt idx="2854">
                  <c:v>2024.26</c:v>
                </c:pt>
                <c:pt idx="2855">
                  <c:v>2013.59</c:v>
                </c:pt>
                <c:pt idx="2856">
                  <c:v>2035.4</c:v>
                </c:pt>
                <c:pt idx="2857">
                  <c:v>2082.92</c:v>
                </c:pt>
                <c:pt idx="2858">
                  <c:v>2178.9499999999998</c:v>
                </c:pt>
                <c:pt idx="2859">
                  <c:v>2155.9</c:v>
                </c:pt>
                <c:pt idx="2860">
                  <c:v>2165.44</c:v>
                </c:pt>
                <c:pt idx="2861">
                  <c:v>2229.87</c:v>
                </c:pt>
                <c:pt idx="2862">
                  <c:v>2329.75</c:v>
                </c:pt>
                <c:pt idx="2863">
                  <c:v>2344.37</c:v>
                </c:pt>
                <c:pt idx="2864">
                  <c:v>2391.9299999999998</c:v>
                </c:pt>
                <c:pt idx="2865">
                  <c:v>2337.96</c:v>
                </c:pt>
                <c:pt idx="2866">
                  <c:v>2301.7399999999998</c:v>
                </c:pt>
                <c:pt idx="2867">
                  <c:v>2360.5</c:v>
                </c:pt>
                <c:pt idx="2868">
                  <c:v>2415.2199999999998</c:v>
                </c:pt>
                <c:pt idx="2869">
                  <c:v>2333.83</c:v>
                </c:pt>
                <c:pt idx="2870">
                  <c:v>2327.33</c:v>
                </c:pt>
                <c:pt idx="2871">
                  <c:v>2293.7800000000002</c:v>
                </c:pt>
                <c:pt idx="2872">
                  <c:v>2333.04</c:v>
                </c:pt>
                <c:pt idx="2873">
                  <c:v>2321.98</c:v>
                </c:pt>
                <c:pt idx="2874">
                  <c:v>2326.75</c:v>
                </c:pt>
                <c:pt idx="2875">
                  <c:v>2392.16</c:v>
                </c:pt>
                <c:pt idx="2876">
                  <c:v>2411.4299999999998</c:v>
                </c:pt>
                <c:pt idx="2877">
                  <c:v>2400.83</c:v>
                </c:pt>
                <c:pt idx="2878">
                  <c:v>2387.19</c:v>
                </c:pt>
                <c:pt idx="2879">
                  <c:v>2443.2399999999998</c:v>
                </c:pt>
                <c:pt idx="2880">
                  <c:v>2431.3200000000002</c:v>
                </c:pt>
                <c:pt idx="2881">
                  <c:v>2508.0100000000002</c:v>
                </c:pt>
                <c:pt idx="2882">
                  <c:v>2512.59</c:v>
                </c:pt>
                <c:pt idx="2883">
                  <c:v>2503.39</c:v>
                </c:pt>
                <c:pt idx="2884">
                  <c:v>2497.41</c:v>
                </c:pt>
                <c:pt idx="2885">
                  <c:v>2577.6999999999998</c:v>
                </c:pt>
                <c:pt idx="2886">
                  <c:v>2621.88</c:v>
                </c:pt>
                <c:pt idx="2887">
                  <c:v>2658.24</c:v>
                </c:pt>
                <c:pt idx="2888">
                  <c:v>2653.6</c:v>
                </c:pt>
                <c:pt idx="2889">
                  <c:v>2656.59</c:v>
                </c:pt>
                <c:pt idx="2890">
                  <c:v>2721.46</c:v>
                </c:pt>
                <c:pt idx="2891">
                  <c:v>2747.56</c:v>
                </c:pt>
                <c:pt idx="2892">
                  <c:v>2736.53</c:v>
                </c:pt>
                <c:pt idx="2893">
                  <c:v>2684.77</c:v>
                </c:pt>
                <c:pt idx="2894">
                  <c:v>2563.25</c:v>
                </c:pt>
                <c:pt idx="2895">
                  <c:v>2716.19</c:v>
                </c:pt>
                <c:pt idx="2896">
                  <c:v>2643.15</c:v>
                </c:pt>
                <c:pt idx="2897">
                  <c:v>2633.37</c:v>
                </c:pt>
                <c:pt idx="2898">
                  <c:v>2648.23</c:v>
                </c:pt>
                <c:pt idx="2899">
                  <c:v>2622.91</c:v>
                </c:pt>
                <c:pt idx="2900">
                  <c:v>2621.4</c:v>
                </c:pt>
                <c:pt idx="2901">
                  <c:v>2640.22</c:v>
                </c:pt>
                <c:pt idx="2902">
                  <c:v>2689.76</c:v>
                </c:pt>
                <c:pt idx="2903">
                  <c:v>2714.57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97-4A8E-9169-710BE9FF8A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3662911"/>
        <c:axId val="153664351"/>
      </c:lineChart>
      <c:dateAx>
        <c:axId val="153662911"/>
        <c:scaling>
          <c:orientation val="minMax"/>
          <c:min val="23377"/>
        </c:scaling>
        <c:delete val="0"/>
        <c:axPos val="b"/>
        <c:numFmt formatCode="\'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+mn-ea"/>
                <a:cs typeface="+mn-cs"/>
              </a:defRPr>
            </a:pPr>
            <a:endParaRPr lang="en-US"/>
          </a:p>
        </c:txPr>
        <c:crossAx val="153664351"/>
        <c:crosses val="autoZero"/>
        <c:auto val="1"/>
        <c:lblOffset val="100"/>
        <c:baseTimeUnit val="days"/>
        <c:majorUnit val="61"/>
        <c:majorTimeUnit val="months"/>
      </c:dateAx>
      <c:valAx>
        <c:axId val="153664351"/>
        <c:scaling>
          <c:orientation val="minMax"/>
        </c:scaling>
        <c:delete val="0"/>
        <c:axPos val="r"/>
        <c:numFmt formatCode="&quot;$&quot;#,##0" sourceLinked="0"/>
        <c:majorTickMark val="out"/>
        <c:minorTickMark val="none"/>
        <c:tickLblPos val="nextTo"/>
        <c:spPr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+mn-ea"/>
                <a:cs typeface="+mn-cs"/>
              </a:defRPr>
            </a:pPr>
            <a:endParaRPr lang="en-US"/>
          </a:p>
        </c:txPr>
        <c:crossAx val="153662911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Raleway" pitchFamily="2" charset="0"/>
        </a:defRPr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935258092738409E-2"/>
          <c:y val="5.936307961504813E-2"/>
          <c:w val="0.88698619575523163"/>
          <c:h val="0.84897608632254307"/>
        </c:manualLayout>
      </c:layout>
      <c:lineChart>
        <c:grouping val="standar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Last Price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Sheet2!$A$2:$A$2944</c:f>
              <c:numCache>
                <c:formatCode>m/d/yyyy</c:formatCode>
                <c:ptCount val="2943"/>
                <c:pt idx="0">
                  <c:v>18507</c:v>
                </c:pt>
                <c:pt idx="1">
                  <c:v>18535</c:v>
                </c:pt>
                <c:pt idx="2">
                  <c:v>18570</c:v>
                </c:pt>
                <c:pt idx="3">
                  <c:v>18598</c:v>
                </c:pt>
                <c:pt idx="4">
                  <c:v>18626</c:v>
                </c:pt>
                <c:pt idx="5">
                  <c:v>18661</c:v>
                </c:pt>
                <c:pt idx="6">
                  <c:v>18689</c:v>
                </c:pt>
                <c:pt idx="7">
                  <c:v>18717</c:v>
                </c:pt>
                <c:pt idx="8">
                  <c:v>18752</c:v>
                </c:pt>
                <c:pt idx="9">
                  <c:v>18780</c:v>
                </c:pt>
                <c:pt idx="10">
                  <c:v>18808</c:v>
                </c:pt>
                <c:pt idx="11">
                  <c:v>18843</c:v>
                </c:pt>
                <c:pt idx="12">
                  <c:v>18871</c:v>
                </c:pt>
                <c:pt idx="13">
                  <c:v>18899</c:v>
                </c:pt>
                <c:pt idx="14">
                  <c:v>18934</c:v>
                </c:pt>
                <c:pt idx="15">
                  <c:v>18962</c:v>
                </c:pt>
                <c:pt idx="16">
                  <c:v>18997</c:v>
                </c:pt>
                <c:pt idx="17">
                  <c:v>19025</c:v>
                </c:pt>
                <c:pt idx="18">
                  <c:v>19053</c:v>
                </c:pt>
                <c:pt idx="19">
                  <c:v>19088</c:v>
                </c:pt>
                <c:pt idx="20">
                  <c:v>19116</c:v>
                </c:pt>
                <c:pt idx="21">
                  <c:v>19144</c:v>
                </c:pt>
                <c:pt idx="22">
                  <c:v>19179</c:v>
                </c:pt>
                <c:pt idx="23">
                  <c:v>19207</c:v>
                </c:pt>
                <c:pt idx="24">
                  <c:v>19235</c:v>
                </c:pt>
                <c:pt idx="25">
                  <c:v>19270</c:v>
                </c:pt>
                <c:pt idx="26">
                  <c:v>19298</c:v>
                </c:pt>
                <c:pt idx="27">
                  <c:v>19326</c:v>
                </c:pt>
                <c:pt idx="28">
                  <c:v>19361</c:v>
                </c:pt>
                <c:pt idx="29">
                  <c:v>19389</c:v>
                </c:pt>
                <c:pt idx="30">
                  <c:v>19417</c:v>
                </c:pt>
                <c:pt idx="31">
                  <c:v>19452</c:v>
                </c:pt>
                <c:pt idx="32">
                  <c:v>19480</c:v>
                </c:pt>
                <c:pt idx="33">
                  <c:v>19508</c:v>
                </c:pt>
                <c:pt idx="34">
                  <c:v>19543</c:v>
                </c:pt>
                <c:pt idx="35">
                  <c:v>19571</c:v>
                </c:pt>
                <c:pt idx="36">
                  <c:v>19606</c:v>
                </c:pt>
                <c:pt idx="37">
                  <c:v>19634</c:v>
                </c:pt>
                <c:pt idx="38">
                  <c:v>19662</c:v>
                </c:pt>
                <c:pt idx="39">
                  <c:v>19697</c:v>
                </c:pt>
                <c:pt idx="40">
                  <c:v>19725</c:v>
                </c:pt>
                <c:pt idx="41">
                  <c:v>19753</c:v>
                </c:pt>
                <c:pt idx="42">
                  <c:v>19781</c:v>
                </c:pt>
                <c:pt idx="43">
                  <c:v>19816</c:v>
                </c:pt>
                <c:pt idx="44">
                  <c:v>19844</c:v>
                </c:pt>
                <c:pt idx="45">
                  <c:v>19879</c:v>
                </c:pt>
                <c:pt idx="46">
                  <c:v>19907</c:v>
                </c:pt>
                <c:pt idx="47">
                  <c:v>19935</c:v>
                </c:pt>
                <c:pt idx="48">
                  <c:v>19970</c:v>
                </c:pt>
                <c:pt idx="49">
                  <c:v>19998</c:v>
                </c:pt>
                <c:pt idx="50">
                  <c:v>20026</c:v>
                </c:pt>
                <c:pt idx="51">
                  <c:v>20061</c:v>
                </c:pt>
                <c:pt idx="52">
                  <c:v>20089</c:v>
                </c:pt>
                <c:pt idx="53">
                  <c:v>20124</c:v>
                </c:pt>
                <c:pt idx="54">
                  <c:v>20152</c:v>
                </c:pt>
                <c:pt idx="55">
                  <c:v>20180</c:v>
                </c:pt>
                <c:pt idx="56">
                  <c:v>20208</c:v>
                </c:pt>
                <c:pt idx="57">
                  <c:v>20243</c:v>
                </c:pt>
                <c:pt idx="58">
                  <c:v>20271</c:v>
                </c:pt>
                <c:pt idx="59">
                  <c:v>20299</c:v>
                </c:pt>
                <c:pt idx="60">
                  <c:v>20334</c:v>
                </c:pt>
                <c:pt idx="61">
                  <c:v>20362</c:v>
                </c:pt>
                <c:pt idx="62">
                  <c:v>20397</c:v>
                </c:pt>
                <c:pt idx="63">
                  <c:v>20425</c:v>
                </c:pt>
                <c:pt idx="64">
                  <c:v>20453</c:v>
                </c:pt>
                <c:pt idx="65">
                  <c:v>20488</c:v>
                </c:pt>
                <c:pt idx="66">
                  <c:v>20516</c:v>
                </c:pt>
                <c:pt idx="67">
                  <c:v>20544</c:v>
                </c:pt>
                <c:pt idx="68">
                  <c:v>20579</c:v>
                </c:pt>
                <c:pt idx="69">
                  <c:v>20607</c:v>
                </c:pt>
                <c:pt idx="70">
                  <c:v>20635</c:v>
                </c:pt>
                <c:pt idx="71">
                  <c:v>20670</c:v>
                </c:pt>
                <c:pt idx="72">
                  <c:v>20698</c:v>
                </c:pt>
                <c:pt idx="73">
                  <c:v>20726</c:v>
                </c:pt>
                <c:pt idx="74">
                  <c:v>20761</c:v>
                </c:pt>
                <c:pt idx="75">
                  <c:v>20789</c:v>
                </c:pt>
                <c:pt idx="76">
                  <c:v>20824</c:v>
                </c:pt>
                <c:pt idx="77">
                  <c:v>20852</c:v>
                </c:pt>
                <c:pt idx="78">
                  <c:v>20880</c:v>
                </c:pt>
                <c:pt idx="79">
                  <c:v>20908</c:v>
                </c:pt>
                <c:pt idx="80">
                  <c:v>20943</c:v>
                </c:pt>
                <c:pt idx="81">
                  <c:v>20971</c:v>
                </c:pt>
                <c:pt idx="82">
                  <c:v>20999</c:v>
                </c:pt>
                <c:pt idx="83">
                  <c:v>21034</c:v>
                </c:pt>
                <c:pt idx="84">
                  <c:v>21062</c:v>
                </c:pt>
                <c:pt idx="85">
                  <c:v>21097</c:v>
                </c:pt>
                <c:pt idx="86">
                  <c:v>21125</c:v>
                </c:pt>
                <c:pt idx="87">
                  <c:v>21153</c:v>
                </c:pt>
                <c:pt idx="88">
                  <c:v>21188</c:v>
                </c:pt>
                <c:pt idx="89">
                  <c:v>21216</c:v>
                </c:pt>
                <c:pt idx="90">
                  <c:v>21244</c:v>
                </c:pt>
                <c:pt idx="91">
                  <c:v>21279</c:v>
                </c:pt>
                <c:pt idx="92">
                  <c:v>21307</c:v>
                </c:pt>
                <c:pt idx="93">
                  <c:v>21335</c:v>
                </c:pt>
                <c:pt idx="94">
                  <c:v>21370</c:v>
                </c:pt>
                <c:pt idx="95">
                  <c:v>21398</c:v>
                </c:pt>
                <c:pt idx="96">
                  <c:v>21426</c:v>
                </c:pt>
                <c:pt idx="97">
                  <c:v>21461</c:v>
                </c:pt>
                <c:pt idx="98">
                  <c:v>21489</c:v>
                </c:pt>
                <c:pt idx="99">
                  <c:v>21517</c:v>
                </c:pt>
                <c:pt idx="100">
                  <c:v>21552</c:v>
                </c:pt>
                <c:pt idx="101">
                  <c:v>21580</c:v>
                </c:pt>
                <c:pt idx="102">
                  <c:v>21608</c:v>
                </c:pt>
                <c:pt idx="103">
                  <c:v>21643</c:v>
                </c:pt>
                <c:pt idx="104">
                  <c:v>21671</c:v>
                </c:pt>
                <c:pt idx="105">
                  <c:v>21699</c:v>
                </c:pt>
                <c:pt idx="106">
                  <c:v>21734</c:v>
                </c:pt>
                <c:pt idx="107">
                  <c:v>21762</c:v>
                </c:pt>
                <c:pt idx="108">
                  <c:v>21797</c:v>
                </c:pt>
                <c:pt idx="109">
                  <c:v>21825</c:v>
                </c:pt>
                <c:pt idx="110">
                  <c:v>21853</c:v>
                </c:pt>
                <c:pt idx="111">
                  <c:v>21888</c:v>
                </c:pt>
                <c:pt idx="112">
                  <c:v>21916</c:v>
                </c:pt>
                <c:pt idx="113">
                  <c:v>21944</c:v>
                </c:pt>
                <c:pt idx="114">
                  <c:v>21979</c:v>
                </c:pt>
                <c:pt idx="115">
                  <c:v>22007</c:v>
                </c:pt>
                <c:pt idx="116">
                  <c:v>22035</c:v>
                </c:pt>
                <c:pt idx="117">
                  <c:v>22070</c:v>
                </c:pt>
                <c:pt idx="118">
                  <c:v>22098</c:v>
                </c:pt>
                <c:pt idx="119">
                  <c:v>22126</c:v>
                </c:pt>
                <c:pt idx="120">
                  <c:v>22161</c:v>
                </c:pt>
                <c:pt idx="121">
                  <c:v>22189</c:v>
                </c:pt>
                <c:pt idx="122">
                  <c:v>22224</c:v>
                </c:pt>
                <c:pt idx="123">
                  <c:v>22252</c:v>
                </c:pt>
                <c:pt idx="124">
                  <c:v>22280</c:v>
                </c:pt>
                <c:pt idx="125">
                  <c:v>22315</c:v>
                </c:pt>
                <c:pt idx="126">
                  <c:v>22343</c:v>
                </c:pt>
                <c:pt idx="127">
                  <c:v>22371</c:v>
                </c:pt>
                <c:pt idx="128">
                  <c:v>22399</c:v>
                </c:pt>
                <c:pt idx="129">
                  <c:v>22434</c:v>
                </c:pt>
                <c:pt idx="130">
                  <c:v>22462</c:v>
                </c:pt>
                <c:pt idx="131">
                  <c:v>22497</c:v>
                </c:pt>
                <c:pt idx="132">
                  <c:v>22525</c:v>
                </c:pt>
                <c:pt idx="133">
                  <c:v>22553</c:v>
                </c:pt>
                <c:pt idx="134">
                  <c:v>22588</c:v>
                </c:pt>
                <c:pt idx="135">
                  <c:v>22616</c:v>
                </c:pt>
                <c:pt idx="136">
                  <c:v>22644</c:v>
                </c:pt>
                <c:pt idx="137">
                  <c:v>22679</c:v>
                </c:pt>
                <c:pt idx="138">
                  <c:v>22707</c:v>
                </c:pt>
                <c:pt idx="139">
                  <c:v>22735</c:v>
                </c:pt>
                <c:pt idx="140">
                  <c:v>22770</c:v>
                </c:pt>
                <c:pt idx="141">
                  <c:v>22798</c:v>
                </c:pt>
                <c:pt idx="142">
                  <c:v>22826</c:v>
                </c:pt>
                <c:pt idx="143">
                  <c:v>22861</c:v>
                </c:pt>
                <c:pt idx="144">
                  <c:v>22889</c:v>
                </c:pt>
                <c:pt idx="145">
                  <c:v>22917</c:v>
                </c:pt>
                <c:pt idx="146">
                  <c:v>22952</c:v>
                </c:pt>
                <c:pt idx="147">
                  <c:v>22980</c:v>
                </c:pt>
                <c:pt idx="148">
                  <c:v>23015</c:v>
                </c:pt>
                <c:pt idx="149">
                  <c:v>23043</c:v>
                </c:pt>
                <c:pt idx="150">
                  <c:v>23071</c:v>
                </c:pt>
                <c:pt idx="151">
                  <c:v>23099</c:v>
                </c:pt>
                <c:pt idx="152">
                  <c:v>23134</c:v>
                </c:pt>
                <c:pt idx="153">
                  <c:v>23162</c:v>
                </c:pt>
                <c:pt idx="154">
                  <c:v>23190</c:v>
                </c:pt>
                <c:pt idx="155">
                  <c:v>23225</c:v>
                </c:pt>
                <c:pt idx="156">
                  <c:v>23253</c:v>
                </c:pt>
                <c:pt idx="157">
                  <c:v>23288</c:v>
                </c:pt>
                <c:pt idx="158">
                  <c:v>23316</c:v>
                </c:pt>
                <c:pt idx="159">
                  <c:v>23344</c:v>
                </c:pt>
                <c:pt idx="160">
                  <c:v>23379</c:v>
                </c:pt>
                <c:pt idx="161">
                  <c:v>23407</c:v>
                </c:pt>
                <c:pt idx="162">
                  <c:v>23435</c:v>
                </c:pt>
                <c:pt idx="163">
                  <c:v>23470</c:v>
                </c:pt>
                <c:pt idx="164">
                  <c:v>23498</c:v>
                </c:pt>
                <c:pt idx="165">
                  <c:v>23526</c:v>
                </c:pt>
                <c:pt idx="166">
                  <c:v>23561</c:v>
                </c:pt>
                <c:pt idx="167">
                  <c:v>23589</c:v>
                </c:pt>
                <c:pt idx="168">
                  <c:v>23624</c:v>
                </c:pt>
                <c:pt idx="169">
                  <c:v>23652</c:v>
                </c:pt>
                <c:pt idx="170">
                  <c:v>23680</c:v>
                </c:pt>
                <c:pt idx="171">
                  <c:v>23715</c:v>
                </c:pt>
                <c:pt idx="172">
                  <c:v>23743</c:v>
                </c:pt>
                <c:pt idx="173">
                  <c:v>23771</c:v>
                </c:pt>
                <c:pt idx="174">
                  <c:v>23799</c:v>
                </c:pt>
                <c:pt idx="175">
                  <c:v>23834</c:v>
                </c:pt>
                <c:pt idx="176">
                  <c:v>23862</c:v>
                </c:pt>
                <c:pt idx="177">
                  <c:v>23890</c:v>
                </c:pt>
                <c:pt idx="178">
                  <c:v>23925</c:v>
                </c:pt>
                <c:pt idx="179">
                  <c:v>23953</c:v>
                </c:pt>
                <c:pt idx="180">
                  <c:v>23988</c:v>
                </c:pt>
                <c:pt idx="181">
                  <c:v>24016</c:v>
                </c:pt>
                <c:pt idx="182">
                  <c:v>24044</c:v>
                </c:pt>
                <c:pt idx="183">
                  <c:v>24079</c:v>
                </c:pt>
                <c:pt idx="184">
                  <c:v>24107</c:v>
                </c:pt>
                <c:pt idx="185">
                  <c:v>24142</c:v>
                </c:pt>
                <c:pt idx="186">
                  <c:v>24170</c:v>
                </c:pt>
                <c:pt idx="187">
                  <c:v>24198</c:v>
                </c:pt>
                <c:pt idx="188">
                  <c:v>24226</c:v>
                </c:pt>
                <c:pt idx="189">
                  <c:v>24261</c:v>
                </c:pt>
                <c:pt idx="190">
                  <c:v>24289</c:v>
                </c:pt>
                <c:pt idx="191">
                  <c:v>24317</c:v>
                </c:pt>
                <c:pt idx="192">
                  <c:v>24352</c:v>
                </c:pt>
                <c:pt idx="193">
                  <c:v>24380</c:v>
                </c:pt>
                <c:pt idx="194">
                  <c:v>24415</c:v>
                </c:pt>
                <c:pt idx="195">
                  <c:v>24443</c:v>
                </c:pt>
                <c:pt idx="196">
                  <c:v>24471</c:v>
                </c:pt>
                <c:pt idx="197">
                  <c:v>24506</c:v>
                </c:pt>
                <c:pt idx="198">
                  <c:v>24534</c:v>
                </c:pt>
                <c:pt idx="199">
                  <c:v>24562</c:v>
                </c:pt>
                <c:pt idx="200">
                  <c:v>24590</c:v>
                </c:pt>
                <c:pt idx="201">
                  <c:v>24625</c:v>
                </c:pt>
                <c:pt idx="202">
                  <c:v>24653</c:v>
                </c:pt>
                <c:pt idx="203">
                  <c:v>24688</c:v>
                </c:pt>
                <c:pt idx="204">
                  <c:v>24716</c:v>
                </c:pt>
                <c:pt idx="205">
                  <c:v>24744</c:v>
                </c:pt>
                <c:pt idx="206">
                  <c:v>24779</c:v>
                </c:pt>
                <c:pt idx="207">
                  <c:v>24807</c:v>
                </c:pt>
                <c:pt idx="208">
                  <c:v>24835</c:v>
                </c:pt>
                <c:pt idx="209">
                  <c:v>24870</c:v>
                </c:pt>
                <c:pt idx="210">
                  <c:v>24898</c:v>
                </c:pt>
                <c:pt idx="211">
                  <c:v>24926</c:v>
                </c:pt>
                <c:pt idx="212">
                  <c:v>24961</c:v>
                </c:pt>
                <c:pt idx="213">
                  <c:v>24989</c:v>
                </c:pt>
                <c:pt idx="214">
                  <c:v>25017</c:v>
                </c:pt>
                <c:pt idx="215">
                  <c:v>25052</c:v>
                </c:pt>
                <c:pt idx="216">
                  <c:v>25080</c:v>
                </c:pt>
                <c:pt idx="217">
                  <c:v>25115</c:v>
                </c:pt>
                <c:pt idx="218">
                  <c:v>25143</c:v>
                </c:pt>
                <c:pt idx="219">
                  <c:v>25171</c:v>
                </c:pt>
                <c:pt idx="220">
                  <c:v>25206</c:v>
                </c:pt>
                <c:pt idx="221">
                  <c:v>25234</c:v>
                </c:pt>
                <c:pt idx="222">
                  <c:v>25262</c:v>
                </c:pt>
                <c:pt idx="223">
                  <c:v>25297</c:v>
                </c:pt>
                <c:pt idx="224">
                  <c:v>25325</c:v>
                </c:pt>
                <c:pt idx="225">
                  <c:v>25353</c:v>
                </c:pt>
                <c:pt idx="226">
                  <c:v>25388</c:v>
                </c:pt>
                <c:pt idx="227">
                  <c:v>25416</c:v>
                </c:pt>
                <c:pt idx="228">
                  <c:v>25444</c:v>
                </c:pt>
                <c:pt idx="229">
                  <c:v>25479</c:v>
                </c:pt>
                <c:pt idx="230">
                  <c:v>25507</c:v>
                </c:pt>
                <c:pt idx="231">
                  <c:v>25535</c:v>
                </c:pt>
                <c:pt idx="232">
                  <c:v>25570</c:v>
                </c:pt>
                <c:pt idx="233">
                  <c:v>25598</c:v>
                </c:pt>
                <c:pt idx="234">
                  <c:v>25626</c:v>
                </c:pt>
                <c:pt idx="235">
                  <c:v>25661</c:v>
                </c:pt>
                <c:pt idx="236">
                  <c:v>25689</c:v>
                </c:pt>
                <c:pt idx="237">
                  <c:v>25717</c:v>
                </c:pt>
                <c:pt idx="238">
                  <c:v>25752</c:v>
                </c:pt>
                <c:pt idx="239">
                  <c:v>25780</c:v>
                </c:pt>
                <c:pt idx="240">
                  <c:v>25815</c:v>
                </c:pt>
                <c:pt idx="241">
                  <c:v>25843</c:v>
                </c:pt>
                <c:pt idx="242">
                  <c:v>25871</c:v>
                </c:pt>
                <c:pt idx="243">
                  <c:v>25906</c:v>
                </c:pt>
                <c:pt idx="244">
                  <c:v>25934</c:v>
                </c:pt>
                <c:pt idx="245">
                  <c:v>25962</c:v>
                </c:pt>
                <c:pt idx="246">
                  <c:v>25990</c:v>
                </c:pt>
                <c:pt idx="247">
                  <c:v>26025</c:v>
                </c:pt>
                <c:pt idx="248">
                  <c:v>26053</c:v>
                </c:pt>
                <c:pt idx="249">
                  <c:v>26088</c:v>
                </c:pt>
                <c:pt idx="250">
                  <c:v>26116</c:v>
                </c:pt>
                <c:pt idx="251">
                  <c:v>26144</c:v>
                </c:pt>
                <c:pt idx="252">
                  <c:v>26179</c:v>
                </c:pt>
                <c:pt idx="253">
                  <c:v>26207</c:v>
                </c:pt>
                <c:pt idx="254">
                  <c:v>26235</c:v>
                </c:pt>
                <c:pt idx="255">
                  <c:v>26270</c:v>
                </c:pt>
                <c:pt idx="256">
                  <c:v>26298</c:v>
                </c:pt>
                <c:pt idx="257">
                  <c:v>26333</c:v>
                </c:pt>
                <c:pt idx="258">
                  <c:v>26361</c:v>
                </c:pt>
                <c:pt idx="259">
                  <c:v>26389</c:v>
                </c:pt>
                <c:pt idx="260">
                  <c:v>26417</c:v>
                </c:pt>
                <c:pt idx="261">
                  <c:v>26452</c:v>
                </c:pt>
                <c:pt idx="262">
                  <c:v>26480</c:v>
                </c:pt>
                <c:pt idx="263">
                  <c:v>26515</c:v>
                </c:pt>
                <c:pt idx="264">
                  <c:v>26543</c:v>
                </c:pt>
                <c:pt idx="265">
                  <c:v>26571</c:v>
                </c:pt>
                <c:pt idx="266">
                  <c:v>26606</c:v>
                </c:pt>
                <c:pt idx="267">
                  <c:v>26634</c:v>
                </c:pt>
                <c:pt idx="268">
                  <c:v>26662</c:v>
                </c:pt>
                <c:pt idx="269">
                  <c:v>26697</c:v>
                </c:pt>
                <c:pt idx="270">
                  <c:v>26725</c:v>
                </c:pt>
                <c:pt idx="271">
                  <c:v>26753</c:v>
                </c:pt>
                <c:pt idx="272">
                  <c:v>26788</c:v>
                </c:pt>
                <c:pt idx="273">
                  <c:v>26816</c:v>
                </c:pt>
                <c:pt idx="274">
                  <c:v>26844</c:v>
                </c:pt>
                <c:pt idx="275">
                  <c:v>26879</c:v>
                </c:pt>
                <c:pt idx="276">
                  <c:v>26907</c:v>
                </c:pt>
                <c:pt idx="277">
                  <c:v>26935</c:v>
                </c:pt>
                <c:pt idx="278">
                  <c:v>26970</c:v>
                </c:pt>
                <c:pt idx="279">
                  <c:v>26998</c:v>
                </c:pt>
                <c:pt idx="280">
                  <c:v>27033</c:v>
                </c:pt>
                <c:pt idx="281">
                  <c:v>27061</c:v>
                </c:pt>
                <c:pt idx="282">
                  <c:v>27089</c:v>
                </c:pt>
                <c:pt idx="283">
                  <c:v>27117</c:v>
                </c:pt>
                <c:pt idx="284">
                  <c:v>27152</c:v>
                </c:pt>
                <c:pt idx="285">
                  <c:v>27180</c:v>
                </c:pt>
                <c:pt idx="286">
                  <c:v>27208</c:v>
                </c:pt>
                <c:pt idx="287">
                  <c:v>27243</c:v>
                </c:pt>
                <c:pt idx="288">
                  <c:v>27271</c:v>
                </c:pt>
                <c:pt idx="289">
                  <c:v>27306</c:v>
                </c:pt>
                <c:pt idx="290">
                  <c:v>27334</c:v>
                </c:pt>
                <c:pt idx="291">
                  <c:v>27362</c:v>
                </c:pt>
                <c:pt idx="292">
                  <c:v>27397</c:v>
                </c:pt>
                <c:pt idx="293">
                  <c:v>27404</c:v>
                </c:pt>
                <c:pt idx="294">
                  <c:v>27411</c:v>
                </c:pt>
                <c:pt idx="295">
                  <c:v>27418</c:v>
                </c:pt>
                <c:pt idx="296">
                  <c:v>27425</c:v>
                </c:pt>
                <c:pt idx="297">
                  <c:v>27432</c:v>
                </c:pt>
                <c:pt idx="298">
                  <c:v>27439</c:v>
                </c:pt>
                <c:pt idx="299">
                  <c:v>27446</c:v>
                </c:pt>
                <c:pt idx="300">
                  <c:v>27453</c:v>
                </c:pt>
                <c:pt idx="301">
                  <c:v>27460</c:v>
                </c:pt>
                <c:pt idx="302">
                  <c:v>27467</c:v>
                </c:pt>
                <c:pt idx="303">
                  <c:v>27474</c:v>
                </c:pt>
                <c:pt idx="304">
                  <c:v>27481</c:v>
                </c:pt>
                <c:pt idx="305">
                  <c:v>27488</c:v>
                </c:pt>
                <c:pt idx="306">
                  <c:v>27495</c:v>
                </c:pt>
                <c:pt idx="307">
                  <c:v>27502</c:v>
                </c:pt>
                <c:pt idx="308">
                  <c:v>27509</c:v>
                </c:pt>
                <c:pt idx="309">
                  <c:v>27516</c:v>
                </c:pt>
                <c:pt idx="310">
                  <c:v>27523</c:v>
                </c:pt>
                <c:pt idx="311">
                  <c:v>27530</c:v>
                </c:pt>
                <c:pt idx="312">
                  <c:v>27537</c:v>
                </c:pt>
                <c:pt idx="313">
                  <c:v>27544</c:v>
                </c:pt>
                <c:pt idx="314">
                  <c:v>27551</c:v>
                </c:pt>
                <c:pt idx="315">
                  <c:v>27558</c:v>
                </c:pt>
                <c:pt idx="316">
                  <c:v>27565</c:v>
                </c:pt>
                <c:pt idx="317">
                  <c:v>27572</c:v>
                </c:pt>
                <c:pt idx="318">
                  <c:v>27579</c:v>
                </c:pt>
                <c:pt idx="319">
                  <c:v>27586</c:v>
                </c:pt>
                <c:pt idx="320">
                  <c:v>27593</c:v>
                </c:pt>
                <c:pt idx="321">
                  <c:v>27600</c:v>
                </c:pt>
                <c:pt idx="322">
                  <c:v>27607</c:v>
                </c:pt>
                <c:pt idx="323">
                  <c:v>27614</c:v>
                </c:pt>
                <c:pt idx="324">
                  <c:v>27621</c:v>
                </c:pt>
                <c:pt idx="325">
                  <c:v>27628</c:v>
                </c:pt>
                <c:pt idx="326">
                  <c:v>27635</c:v>
                </c:pt>
                <c:pt idx="327">
                  <c:v>27642</c:v>
                </c:pt>
                <c:pt idx="328">
                  <c:v>27649</c:v>
                </c:pt>
                <c:pt idx="329">
                  <c:v>27656</c:v>
                </c:pt>
                <c:pt idx="330">
                  <c:v>27663</c:v>
                </c:pt>
                <c:pt idx="331">
                  <c:v>27670</c:v>
                </c:pt>
                <c:pt idx="332">
                  <c:v>27677</c:v>
                </c:pt>
                <c:pt idx="333">
                  <c:v>27684</c:v>
                </c:pt>
                <c:pt idx="334">
                  <c:v>27691</c:v>
                </c:pt>
                <c:pt idx="335">
                  <c:v>27698</c:v>
                </c:pt>
                <c:pt idx="336">
                  <c:v>27705</c:v>
                </c:pt>
                <c:pt idx="337">
                  <c:v>27712</c:v>
                </c:pt>
                <c:pt idx="338">
                  <c:v>27719</c:v>
                </c:pt>
                <c:pt idx="339">
                  <c:v>27726</c:v>
                </c:pt>
                <c:pt idx="340">
                  <c:v>27733</c:v>
                </c:pt>
                <c:pt idx="341">
                  <c:v>27740</c:v>
                </c:pt>
                <c:pt idx="342">
                  <c:v>27747</c:v>
                </c:pt>
                <c:pt idx="343">
                  <c:v>27754</c:v>
                </c:pt>
                <c:pt idx="344">
                  <c:v>27761</c:v>
                </c:pt>
                <c:pt idx="345">
                  <c:v>27768</c:v>
                </c:pt>
                <c:pt idx="346">
                  <c:v>27775</c:v>
                </c:pt>
                <c:pt idx="347">
                  <c:v>27782</c:v>
                </c:pt>
                <c:pt idx="348">
                  <c:v>27789</c:v>
                </c:pt>
                <c:pt idx="349">
                  <c:v>27796</c:v>
                </c:pt>
                <c:pt idx="350">
                  <c:v>27803</c:v>
                </c:pt>
                <c:pt idx="351">
                  <c:v>27810</c:v>
                </c:pt>
                <c:pt idx="352">
                  <c:v>27817</c:v>
                </c:pt>
                <c:pt idx="353">
                  <c:v>27824</c:v>
                </c:pt>
                <c:pt idx="354">
                  <c:v>27831</c:v>
                </c:pt>
                <c:pt idx="355">
                  <c:v>27838</c:v>
                </c:pt>
                <c:pt idx="356">
                  <c:v>27845</c:v>
                </c:pt>
                <c:pt idx="357">
                  <c:v>27852</c:v>
                </c:pt>
                <c:pt idx="358">
                  <c:v>27859</c:v>
                </c:pt>
                <c:pt idx="359">
                  <c:v>27866</c:v>
                </c:pt>
                <c:pt idx="360">
                  <c:v>27873</c:v>
                </c:pt>
                <c:pt idx="361">
                  <c:v>27880</c:v>
                </c:pt>
                <c:pt idx="362">
                  <c:v>27887</c:v>
                </c:pt>
                <c:pt idx="363">
                  <c:v>27894</c:v>
                </c:pt>
                <c:pt idx="364">
                  <c:v>27901</c:v>
                </c:pt>
                <c:pt idx="365">
                  <c:v>27908</c:v>
                </c:pt>
                <c:pt idx="366">
                  <c:v>27915</c:v>
                </c:pt>
                <c:pt idx="367">
                  <c:v>27922</c:v>
                </c:pt>
                <c:pt idx="368">
                  <c:v>27929</c:v>
                </c:pt>
                <c:pt idx="369">
                  <c:v>27936</c:v>
                </c:pt>
                <c:pt idx="370">
                  <c:v>27943</c:v>
                </c:pt>
                <c:pt idx="371">
                  <c:v>27950</c:v>
                </c:pt>
                <c:pt idx="372">
                  <c:v>27957</c:v>
                </c:pt>
                <c:pt idx="373">
                  <c:v>27964</c:v>
                </c:pt>
                <c:pt idx="374">
                  <c:v>27971</c:v>
                </c:pt>
                <c:pt idx="375">
                  <c:v>27978</c:v>
                </c:pt>
                <c:pt idx="376">
                  <c:v>27985</c:v>
                </c:pt>
                <c:pt idx="377">
                  <c:v>27992</c:v>
                </c:pt>
                <c:pt idx="378">
                  <c:v>27999</c:v>
                </c:pt>
                <c:pt idx="379">
                  <c:v>28006</c:v>
                </c:pt>
                <c:pt idx="380">
                  <c:v>28013</c:v>
                </c:pt>
                <c:pt idx="381">
                  <c:v>28020</c:v>
                </c:pt>
                <c:pt idx="382">
                  <c:v>28027</c:v>
                </c:pt>
                <c:pt idx="383">
                  <c:v>28034</c:v>
                </c:pt>
                <c:pt idx="384">
                  <c:v>28041</c:v>
                </c:pt>
                <c:pt idx="385">
                  <c:v>28048</c:v>
                </c:pt>
                <c:pt idx="386">
                  <c:v>28055</c:v>
                </c:pt>
                <c:pt idx="387">
                  <c:v>28062</c:v>
                </c:pt>
                <c:pt idx="388">
                  <c:v>28069</c:v>
                </c:pt>
                <c:pt idx="389">
                  <c:v>28076</c:v>
                </c:pt>
                <c:pt idx="390">
                  <c:v>28083</c:v>
                </c:pt>
                <c:pt idx="391">
                  <c:v>28090</c:v>
                </c:pt>
                <c:pt idx="392">
                  <c:v>28097</c:v>
                </c:pt>
                <c:pt idx="393">
                  <c:v>28104</c:v>
                </c:pt>
                <c:pt idx="394">
                  <c:v>28111</c:v>
                </c:pt>
                <c:pt idx="395">
                  <c:v>28118</c:v>
                </c:pt>
                <c:pt idx="396">
                  <c:v>28125</c:v>
                </c:pt>
                <c:pt idx="397">
                  <c:v>28132</c:v>
                </c:pt>
                <c:pt idx="398">
                  <c:v>28139</c:v>
                </c:pt>
                <c:pt idx="399">
                  <c:v>28146</c:v>
                </c:pt>
                <c:pt idx="400">
                  <c:v>28153</c:v>
                </c:pt>
                <c:pt idx="401">
                  <c:v>28160</c:v>
                </c:pt>
                <c:pt idx="402">
                  <c:v>28167</c:v>
                </c:pt>
                <c:pt idx="403">
                  <c:v>28174</c:v>
                </c:pt>
                <c:pt idx="404">
                  <c:v>28181</c:v>
                </c:pt>
                <c:pt idx="405">
                  <c:v>28188</c:v>
                </c:pt>
                <c:pt idx="406">
                  <c:v>28195</c:v>
                </c:pt>
                <c:pt idx="407">
                  <c:v>28202</c:v>
                </c:pt>
                <c:pt idx="408">
                  <c:v>28209</c:v>
                </c:pt>
                <c:pt idx="409">
                  <c:v>28216</c:v>
                </c:pt>
                <c:pt idx="410">
                  <c:v>28223</c:v>
                </c:pt>
                <c:pt idx="411">
                  <c:v>28230</c:v>
                </c:pt>
                <c:pt idx="412">
                  <c:v>28237</c:v>
                </c:pt>
                <c:pt idx="413">
                  <c:v>28244</c:v>
                </c:pt>
                <c:pt idx="414">
                  <c:v>28251</c:v>
                </c:pt>
                <c:pt idx="415">
                  <c:v>28258</c:v>
                </c:pt>
                <c:pt idx="416">
                  <c:v>28265</c:v>
                </c:pt>
                <c:pt idx="417">
                  <c:v>28272</c:v>
                </c:pt>
                <c:pt idx="418">
                  <c:v>28279</c:v>
                </c:pt>
                <c:pt idx="419">
                  <c:v>28286</c:v>
                </c:pt>
                <c:pt idx="420">
                  <c:v>28293</c:v>
                </c:pt>
                <c:pt idx="421">
                  <c:v>28300</c:v>
                </c:pt>
                <c:pt idx="422">
                  <c:v>28307</c:v>
                </c:pt>
                <c:pt idx="423">
                  <c:v>28314</c:v>
                </c:pt>
                <c:pt idx="424">
                  <c:v>28321</c:v>
                </c:pt>
                <c:pt idx="425">
                  <c:v>28328</c:v>
                </c:pt>
                <c:pt idx="426">
                  <c:v>28335</c:v>
                </c:pt>
                <c:pt idx="427">
                  <c:v>28342</c:v>
                </c:pt>
                <c:pt idx="428">
                  <c:v>28349</c:v>
                </c:pt>
                <c:pt idx="429">
                  <c:v>28356</c:v>
                </c:pt>
                <c:pt idx="430">
                  <c:v>28363</c:v>
                </c:pt>
                <c:pt idx="431">
                  <c:v>28370</c:v>
                </c:pt>
                <c:pt idx="432">
                  <c:v>28377</c:v>
                </c:pt>
                <c:pt idx="433">
                  <c:v>28384</c:v>
                </c:pt>
                <c:pt idx="434">
                  <c:v>28391</c:v>
                </c:pt>
                <c:pt idx="435">
                  <c:v>28398</c:v>
                </c:pt>
                <c:pt idx="436">
                  <c:v>28405</c:v>
                </c:pt>
                <c:pt idx="437">
                  <c:v>28412</c:v>
                </c:pt>
                <c:pt idx="438">
                  <c:v>28419</c:v>
                </c:pt>
                <c:pt idx="439">
                  <c:v>28426</c:v>
                </c:pt>
                <c:pt idx="440">
                  <c:v>28433</c:v>
                </c:pt>
                <c:pt idx="441">
                  <c:v>28440</c:v>
                </c:pt>
                <c:pt idx="442">
                  <c:v>28447</c:v>
                </c:pt>
                <c:pt idx="443">
                  <c:v>28454</c:v>
                </c:pt>
                <c:pt idx="444">
                  <c:v>28461</c:v>
                </c:pt>
                <c:pt idx="445">
                  <c:v>28468</c:v>
                </c:pt>
                <c:pt idx="446">
                  <c:v>28475</c:v>
                </c:pt>
                <c:pt idx="447">
                  <c:v>28482</c:v>
                </c:pt>
                <c:pt idx="448">
                  <c:v>28489</c:v>
                </c:pt>
                <c:pt idx="449">
                  <c:v>28496</c:v>
                </c:pt>
                <c:pt idx="450">
                  <c:v>28503</c:v>
                </c:pt>
                <c:pt idx="451">
                  <c:v>28510</c:v>
                </c:pt>
                <c:pt idx="452">
                  <c:v>28517</c:v>
                </c:pt>
                <c:pt idx="453">
                  <c:v>28524</c:v>
                </c:pt>
                <c:pt idx="454">
                  <c:v>28531</c:v>
                </c:pt>
                <c:pt idx="455">
                  <c:v>28538</c:v>
                </c:pt>
                <c:pt idx="456">
                  <c:v>28545</c:v>
                </c:pt>
                <c:pt idx="457">
                  <c:v>28552</c:v>
                </c:pt>
                <c:pt idx="458">
                  <c:v>28559</c:v>
                </c:pt>
                <c:pt idx="459">
                  <c:v>28566</c:v>
                </c:pt>
                <c:pt idx="460">
                  <c:v>28573</c:v>
                </c:pt>
                <c:pt idx="461">
                  <c:v>28580</c:v>
                </c:pt>
                <c:pt idx="462">
                  <c:v>28587</c:v>
                </c:pt>
                <c:pt idx="463">
                  <c:v>28594</c:v>
                </c:pt>
                <c:pt idx="464">
                  <c:v>28601</c:v>
                </c:pt>
                <c:pt idx="465">
                  <c:v>28608</c:v>
                </c:pt>
                <c:pt idx="466">
                  <c:v>28615</c:v>
                </c:pt>
                <c:pt idx="467">
                  <c:v>28622</c:v>
                </c:pt>
                <c:pt idx="468">
                  <c:v>28629</c:v>
                </c:pt>
                <c:pt idx="469">
                  <c:v>28636</c:v>
                </c:pt>
                <c:pt idx="470">
                  <c:v>28643</c:v>
                </c:pt>
                <c:pt idx="471">
                  <c:v>28650</c:v>
                </c:pt>
                <c:pt idx="472">
                  <c:v>28657</c:v>
                </c:pt>
                <c:pt idx="473">
                  <c:v>28664</c:v>
                </c:pt>
                <c:pt idx="474">
                  <c:v>28671</c:v>
                </c:pt>
                <c:pt idx="475">
                  <c:v>28678</c:v>
                </c:pt>
                <c:pt idx="476">
                  <c:v>28685</c:v>
                </c:pt>
                <c:pt idx="477">
                  <c:v>28692</c:v>
                </c:pt>
                <c:pt idx="478">
                  <c:v>28699</c:v>
                </c:pt>
                <c:pt idx="479">
                  <c:v>28706</c:v>
                </c:pt>
                <c:pt idx="480">
                  <c:v>28713</c:v>
                </c:pt>
                <c:pt idx="481">
                  <c:v>28720</c:v>
                </c:pt>
                <c:pt idx="482">
                  <c:v>28727</c:v>
                </c:pt>
                <c:pt idx="483">
                  <c:v>28734</c:v>
                </c:pt>
                <c:pt idx="484">
                  <c:v>28741</c:v>
                </c:pt>
                <c:pt idx="485">
                  <c:v>28748</c:v>
                </c:pt>
                <c:pt idx="486">
                  <c:v>28755</c:v>
                </c:pt>
                <c:pt idx="487">
                  <c:v>28762</c:v>
                </c:pt>
                <c:pt idx="488">
                  <c:v>28769</c:v>
                </c:pt>
                <c:pt idx="489">
                  <c:v>28776</c:v>
                </c:pt>
                <c:pt idx="490">
                  <c:v>28783</c:v>
                </c:pt>
                <c:pt idx="491">
                  <c:v>28790</c:v>
                </c:pt>
                <c:pt idx="492">
                  <c:v>28797</c:v>
                </c:pt>
                <c:pt idx="493">
                  <c:v>28804</c:v>
                </c:pt>
                <c:pt idx="494">
                  <c:v>28811</c:v>
                </c:pt>
                <c:pt idx="495">
                  <c:v>28818</c:v>
                </c:pt>
                <c:pt idx="496">
                  <c:v>28825</c:v>
                </c:pt>
                <c:pt idx="497">
                  <c:v>28832</c:v>
                </c:pt>
                <c:pt idx="498">
                  <c:v>28839</c:v>
                </c:pt>
                <c:pt idx="499">
                  <c:v>28846</c:v>
                </c:pt>
                <c:pt idx="500">
                  <c:v>28853</c:v>
                </c:pt>
                <c:pt idx="501">
                  <c:v>28860</c:v>
                </c:pt>
                <c:pt idx="502">
                  <c:v>28867</c:v>
                </c:pt>
                <c:pt idx="503">
                  <c:v>28874</c:v>
                </c:pt>
                <c:pt idx="504">
                  <c:v>28881</c:v>
                </c:pt>
                <c:pt idx="505">
                  <c:v>28888</c:v>
                </c:pt>
                <c:pt idx="506">
                  <c:v>28895</c:v>
                </c:pt>
                <c:pt idx="507">
                  <c:v>28902</c:v>
                </c:pt>
                <c:pt idx="508">
                  <c:v>28909</c:v>
                </c:pt>
                <c:pt idx="509">
                  <c:v>28916</c:v>
                </c:pt>
                <c:pt idx="510">
                  <c:v>28923</c:v>
                </c:pt>
                <c:pt idx="511">
                  <c:v>28930</c:v>
                </c:pt>
                <c:pt idx="512">
                  <c:v>28937</c:v>
                </c:pt>
                <c:pt idx="513">
                  <c:v>28944</c:v>
                </c:pt>
                <c:pt idx="514">
                  <c:v>28951</c:v>
                </c:pt>
                <c:pt idx="515">
                  <c:v>28958</c:v>
                </c:pt>
                <c:pt idx="516">
                  <c:v>28965</c:v>
                </c:pt>
                <c:pt idx="517">
                  <c:v>28972</c:v>
                </c:pt>
                <c:pt idx="518">
                  <c:v>28979</c:v>
                </c:pt>
                <c:pt idx="519">
                  <c:v>28986</c:v>
                </c:pt>
                <c:pt idx="520">
                  <c:v>28993</c:v>
                </c:pt>
                <c:pt idx="521">
                  <c:v>29000</c:v>
                </c:pt>
                <c:pt idx="522">
                  <c:v>29007</c:v>
                </c:pt>
                <c:pt idx="523">
                  <c:v>29014</c:v>
                </c:pt>
                <c:pt idx="524">
                  <c:v>29021</c:v>
                </c:pt>
                <c:pt idx="525">
                  <c:v>29028</c:v>
                </c:pt>
                <c:pt idx="526">
                  <c:v>29035</c:v>
                </c:pt>
                <c:pt idx="527">
                  <c:v>29042</c:v>
                </c:pt>
                <c:pt idx="528">
                  <c:v>29049</c:v>
                </c:pt>
                <c:pt idx="529">
                  <c:v>29056</c:v>
                </c:pt>
                <c:pt idx="530">
                  <c:v>29063</c:v>
                </c:pt>
                <c:pt idx="531">
                  <c:v>29070</c:v>
                </c:pt>
                <c:pt idx="532">
                  <c:v>29077</c:v>
                </c:pt>
                <c:pt idx="533">
                  <c:v>29084</c:v>
                </c:pt>
                <c:pt idx="534">
                  <c:v>29091</c:v>
                </c:pt>
                <c:pt idx="535">
                  <c:v>29098</c:v>
                </c:pt>
                <c:pt idx="536">
                  <c:v>29105</c:v>
                </c:pt>
                <c:pt idx="537">
                  <c:v>29112</c:v>
                </c:pt>
                <c:pt idx="538">
                  <c:v>29119</c:v>
                </c:pt>
                <c:pt idx="539">
                  <c:v>29126</c:v>
                </c:pt>
                <c:pt idx="540">
                  <c:v>29133</c:v>
                </c:pt>
                <c:pt idx="541">
                  <c:v>29140</c:v>
                </c:pt>
                <c:pt idx="542">
                  <c:v>29147</c:v>
                </c:pt>
                <c:pt idx="543">
                  <c:v>29154</c:v>
                </c:pt>
                <c:pt idx="544">
                  <c:v>29161</c:v>
                </c:pt>
                <c:pt idx="545">
                  <c:v>29168</c:v>
                </c:pt>
                <c:pt idx="546">
                  <c:v>29175</c:v>
                </c:pt>
                <c:pt idx="547">
                  <c:v>29182</c:v>
                </c:pt>
                <c:pt idx="548">
                  <c:v>29189</c:v>
                </c:pt>
                <c:pt idx="549">
                  <c:v>29196</c:v>
                </c:pt>
                <c:pt idx="550">
                  <c:v>29203</c:v>
                </c:pt>
                <c:pt idx="551">
                  <c:v>29210</c:v>
                </c:pt>
                <c:pt idx="552">
                  <c:v>29217</c:v>
                </c:pt>
                <c:pt idx="553">
                  <c:v>29224</c:v>
                </c:pt>
                <c:pt idx="554">
                  <c:v>29231</c:v>
                </c:pt>
                <c:pt idx="555">
                  <c:v>29238</c:v>
                </c:pt>
                <c:pt idx="556">
                  <c:v>29245</c:v>
                </c:pt>
                <c:pt idx="557">
                  <c:v>29252</c:v>
                </c:pt>
                <c:pt idx="558">
                  <c:v>29259</c:v>
                </c:pt>
                <c:pt idx="559">
                  <c:v>29266</c:v>
                </c:pt>
                <c:pt idx="560">
                  <c:v>29273</c:v>
                </c:pt>
                <c:pt idx="561">
                  <c:v>29280</c:v>
                </c:pt>
                <c:pt idx="562">
                  <c:v>29287</c:v>
                </c:pt>
                <c:pt idx="563">
                  <c:v>29294</c:v>
                </c:pt>
                <c:pt idx="564">
                  <c:v>29301</c:v>
                </c:pt>
                <c:pt idx="565">
                  <c:v>29308</c:v>
                </c:pt>
                <c:pt idx="566">
                  <c:v>29315</c:v>
                </c:pt>
                <c:pt idx="567">
                  <c:v>29322</c:v>
                </c:pt>
                <c:pt idx="568">
                  <c:v>29329</c:v>
                </c:pt>
                <c:pt idx="569">
                  <c:v>29336</c:v>
                </c:pt>
                <c:pt idx="570">
                  <c:v>29343</c:v>
                </c:pt>
                <c:pt idx="571">
                  <c:v>29350</c:v>
                </c:pt>
                <c:pt idx="572">
                  <c:v>29357</c:v>
                </c:pt>
                <c:pt idx="573">
                  <c:v>29364</c:v>
                </c:pt>
                <c:pt idx="574">
                  <c:v>29371</c:v>
                </c:pt>
                <c:pt idx="575">
                  <c:v>29378</c:v>
                </c:pt>
                <c:pt idx="576">
                  <c:v>29385</c:v>
                </c:pt>
                <c:pt idx="577">
                  <c:v>29392</c:v>
                </c:pt>
                <c:pt idx="578">
                  <c:v>29399</c:v>
                </c:pt>
                <c:pt idx="579">
                  <c:v>29406</c:v>
                </c:pt>
                <c:pt idx="580">
                  <c:v>29413</c:v>
                </c:pt>
                <c:pt idx="581">
                  <c:v>29420</c:v>
                </c:pt>
                <c:pt idx="582">
                  <c:v>29427</c:v>
                </c:pt>
                <c:pt idx="583">
                  <c:v>29434</c:v>
                </c:pt>
                <c:pt idx="584">
                  <c:v>29441</c:v>
                </c:pt>
                <c:pt idx="585">
                  <c:v>29448</c:v>
                </c:pt>
                <c:pt idx="586">
                  <c:v>29455</c:v>
                </c:pt>
                <c:pt idx="587">
                  <c:v>29462</c:v>
                </c:pt>
                <c:pt idx="588">
                  <c:v>29469</c:v>
                </c:pt>
                <c:pt idx="589">
                  <c:v>29476</c:v>
                </c:pt>
                <c:pt idx="590">
                  <c:v>29483</c:v>
                </c:pt>
                <c:pt idx="591">
                  <c:v>29490</c:v>
                </c:pt>
                <c:pt idx="592">
                  <c:v>29497</c:v>
                </c:pt>
                <c:pt idx="593">
                  <c:v>29504</c:v>
                </c:pt>
                <c:pt idx="594">
                  <c:v>29511</c:v>
                </c:pt>
                <c:pt idx="595">
                  <c:v>29518</c:v>
                </c:pt>
                <c:pt idx="596">
                  <c:v>29525</c:v>
                </c:pt>
                <c:pt idx="597">
                  <c:v>29532</c:v>
                </c:pt>
                <c:pt idx="598">
                  <c:v>29539</c:v>
                </c:pt>
                <c:pt idx="599">
                  <c:v>29546</c:v>
                </c:pt>
                <c:pt idx="600">
                  <c:v>29553</c:v>
                </c:pt>
                <c:pt idx="601">
                  <c:v>29560</c:v>
                </c:pt>
                <c:pt idx="602">
                  <c:v>29567</c:v>
                </c:pt>
                <c:pt idx="603">
                  <c:v>29574</c:v>
                </c:pt>
                <c:pt idx="604">
                  <c:v>29581</c:v>
                </c:pt>
                <c:pt idx="605">
                  <c:v>29588</c:v>
                </c:pt>
                <c:pt idx="606">
                  <c:v>29595</c:v>
                </c:pt>
                <c:pt idx="607">
                  <c:v>29602</c:v>
                </c:pt>
                <c:pt idx="608">
                  <c:v>29609</c:v>
                </c:pt>
                <c:pt idx="609">
                  <c:v>29616</c:v>
                </c:pt>
                <c:pt idx="610">
                  <c:v>29623</c:v>
                </c:pt>
                <c:pt idx="611">
                  <c:v>29630</c:v>
                </c:pt>
                <c:pt idx="612">
                  <c:v>29637</c:v>
                </c:pt>
                <c:pt idx="613">
                  <c:v>29644</c:v>
                </c:pt>
                <c:pt idx="614">
                  <c:v>29651</c:v>
                </c:pt>
                <c:pt idx="615">
                  <c:v>29658</c:v>
                </c:pt>
                <c:pt idx="616">
                  <c:v>29665</c:v>
                </c:pt>
                <c:pt idx="617">
                  <c:v>29672</c:v>
                </c:pt>
                <c:pt idx="618">
                  <c:v>29679</c:v>
                </c:pt>
                <c:pt idx="619">
                  <c:v>29686</c:v>
                </c:pt>
                <c:pt idx="620">
                  <c:v>29693</c:v>
                </c:pt>
                <c:pt idx="621">
                  <c:v>29700</c:v>
                </c:pt>
                <c:pt idx="622">
                  <c:v>29707</c:v>
                </c:pt>
                <c:pt idx="623">
                  <c:v>29714</c:v>
                </c:pt>
                <c:pt idx="624">
                  <c:v>29721</c:v>
                </c:pt>
                <c:pt idx="625">
                  <c:v>29728</c:v>
                </c:pt>
                <c:pt idx="626">
                  <c:v>29735</c:v>
                </c:pt>
                <c:pt idx="627">
                  <c:v>29742</c:v>
                </c:pt>
                <c:pt idx="628">
                  <c:v>29749</c:v>
                </c:pt>
                <c:pt idx="629">
                  <c:v>29756</c:v>
                </c:pt>
                <c:pt idx="630">
                  <c:v>29763</c:v>
                </c:pt>
                <c:pt idx="631">
                  <c:v>29770</c:v>
                </c:pt>
                <c:pt idx="632">
                  <c:v>29777</c:v>
                </c:pt>
                <c:pt idx="633">
                  <c:v>29784</c:v>
                </c:pt>
                <c:pt idx="634">
                  <c:v>29791</c:v>
                </c:pt>
                <c:pt idx="635">
                  <c:v>29798</c:v>
                </c:pt>
                <c:pt idx="636">
                  <c:v>29805</c:v>
                </c:pt>
                <c:pt idx="637">
                  <c:v>29812</c:v>
                </c:pt>
                <c:pt idx="638">
                  <c:v>29819</c:v>
                </c:pt>
                <c:pt idx="639">
                  <c:v>29826</c:v>
                </c:pt>
                <c:pt idx="640">
                  <c:v>29833</c:v>
                </c:pt>
                <c:pt idx="641">
                  <c:v>29840</c:v>
                </c:pt>
                <c:pt idx="642">
                  <c:v>29847</c:v>
                </c:pt>
                <c:pt idx="643">
                  <c:v>29854</c:v>
                </c:pt>
                <c:pt idx="644">
                  <c:v>29861</c:v>
                </c:pt>
                <c:pt idx="645">
                  <c:v>29868</c:v>
                </c:pt>
                <c:pt idx="646">
                  <c:v>29875</c:v>
                </c:pt>
                <c:pt idx="647">
                  <c:v>29882</c:v>
                </c:pt>
                <c:pt idx="648">
                  <c:v>29889</c:v>
                </c:pt>
                <c:pt idx="649">
                  <c:v>29896</c:v>
                </c:pt>
                <c:pt idx="650">
                  <c:v>29903</c:v>
                </c:pt>
                <c:pt idx="651">
                  <c:v>29910</c:v>
                </c:pt>
                <c:pt idx="652">
                  <c:v>29917</c:v>
                </c:pt>
                <c:pt idx="653">
                  <c:v>29924</c:v>
                </c:pt>
                <c:pt idx="654">
                  <c:v>29931</c:v>
                </c:pt>
                <c:pt idx="655">
                  <c:v>29938</c:v>
                </c:pt>
                <c:pt idx="656">
                  <c:v>29945</c:v>
                </c:pt>
                <c:pt idx="657">
                  <c:v>29952</c:v>
                </c:pt>
                <c:pt idx="658">
                  <c:v>29959</c:v>
                </c:pt>
                <c:pt idx="659">
                  <c:v>29966</c:v>
                </c:pt>
                <c:pt idx="660">
                  <c:v>29973</c:v>
                </c:pt>
                <c:pt idx="661">
                  <c:v>29980</c:v>
                </c:pt>
                <c:pt idx="662">
                  <c:v>29987</c:v>
                </c:pt>
                <c:pt idx="663">
                  <c:v>29994</c:v>
                </c:pt>
                <c:pt idx="664">
                  <c:v>30001</c:v>
                </c:pt>
                <c:pt idx="665">
                  <c:v>30008</c:v>
                </c:pt>
                <c:pt idx="666">
                  <c:v>30015</c:v>
                </c:pt>
                <c:pt idx="667">
                  <c:v>30022</c:v>
                </c:pt>
                <c:pt idx="668">
                  <c:v>30029</c:v>
                </c:pt>
                <c:pt idx="669">
                  <c:v>30036</c:v>
                </c:pt>
                <c:pt idx="670">
                  <c:v>30043</c:v>
                </c:pt>
                <c:pt idx="671">
                  <c:v>30050</c:v>
                </c:pt>
                <c:pt idx="672">
                  <c:v>30057</c:v>
                </c:pt>
                <c:pt idx="673">
                  <c:v>30064</c:v>
                </c:pt>
                <c:pt idx="674">
                  <c:v>30071</c:v>
                </c:pt>
                <c:pt idx="675">
                  <c:v>30078</c:v>
                </c:pt>
                <c:pt idx="676">
                  <c:v>30085</c:v>
                </c:pt>
                <c:pt idx="677">
                  <c:v>30092</c:v>
                </c:pt>
                <c:pt idx="678">
                  <c:v>30099</c:v>
                </c:pt>
                <c:pt idx="679">
                  <c:v>30106</c:v>
                </c:pt>
                <c:pt idx="680">
                  <c:v>30113</c:v>
                </c:pt>
                <c:pt idx="681">
                  <c:v>30120</c:v>
                </c:pt>
                <c:pt idx="682">
                  <c:v>30127</c:v>
                </c:pt>
                <c:pt idx="683">
                  <c:v>30134</c:v>
                </c:pt>
                <c:pt idx="684">
                  <c:v>30141</c:v>
                </c:pt>
                <c:pt idx="685">
                  <c:v>30148</c:v>
                </c:pt>
                <c:pt idx="686">
                  <c:v>30155</c:v>
                </c:pt>
                <c:pt idx="687">
                  <c:v>30162</c:v>
                </c:pt>
                <c:pt idx="688">
                  <c:v>30169</c:v>
                </c:pt>
                <c:pt idx="689">
                  <c:v>30176</c:v>
                </c:pt>
                <c:pt idx="690">
                  <c:v>30183</c:v>
                </c:pt>
                <c:pt idx="691">
                  <c:v>30190</c:v>
                </c:pt>
                <c:pt idx="692">
                  <c:v>30197</c:v>
                </c:pt>
                <c:pt idx="693">
                  <c:v>30204</c:v>
                </c:pt>
                <c:pt idx="694">
                  <c:v>30211</c:v>
                </c:pt>
                <c:pt idx="695">
                  <c:v>30218</c:v>
                </c:pt>
                <c:pt idx="696">
                  <c:v>30225</c:v>
                </c:pt>
                <c:pt idx="697">
                  <c:v>30232</c:v>
                </c:pt>
                <c:pt idx="698">
                  <c:v>30239</c:v>
                </c:pt>
                <c:pt idx="699">
                  <c:v>30246</c:v>
                </c:pt>
                <c:pt idx="700">
                  <c:v>30253</c:v>
                </c:pt>
                <c:pt idx="701">
                  <c:v>30260</c:v>
                </c:pt>
                <c:pt idx="702">
                  <c:v>30267</c:v>
                </c:pt>
                <c:pt idx="703">
                  <c:v>30274</c:v>
                </c:pt>
                <c:pt idx="704">
                  <c:v>30281</c:v>
                </c:pt>
                <c:pt idx="705">
                  <c:v>30288</c:v>
                </c:pt>
                <c:pt idx="706">
                  <c:v>30295</c:v>
                </c:pt>
                <c:pt idx="707">
                  <c:v>30302</c:v>
                </c:pt>
                <c:pt idx="708">
                  <c:v>30309</c:v>
                </c:pt>
                <c:pt idx="709">
                  <c:v>30316</c:v>
                </c:pt>
                <c:pt idx="710">
                  <c:v>30323</c:v>
                </c:pt>
                <c:pt idx="711">
                  <c:v>30330</c:v>
                </c:pt>
                <c:pt idx="712">
                  <c:v>30337</c:v>
                </c:pt>
                <c:pt idx="713">
                  <c:v>30344</c:v>
                </c:pt>
                <c:pt idx="714">
                  <c:v>30351</c:v>
                </c:pt>
                <c:pt idx="715">
                  <c:v>30358</c:v>
                </c:pt>
                <c:pt idx="716">
                  <c:v>30365</c:v>
                </c:pt>
                <c:pt idx="717">
                  <c:v>30372</c:v>
                </c:pt>
                <c:pt idx="718">
                  <c:v>30379</c:v>
                </c:pt>
                <c:pt idx="719">
                  <c:v>30386</c:v>
                </c:pt>
                <c:pt idx="720">
                  <c:v>30393</c:v>
                </c:pt>
                <c:pt idx="721">
                  <c:v>30400</c:v>
                </c:pt>
                <c:pt idx="722">
                  <c:v>30407</c:v>
                </c:pt>
                <c:pt idx="723">
                  <c:v>30414</c:v>
                </c:pt>
                <c:pt idx="724">
                  <c:v>30421</c:v>
                </c:pt>
                <c:pt idx="725">
                  <c:v>30428</c:v>
                </c:pt>
                <c:pt idx="726">
                  <c:v>30435</c:v>
                </c:pt>
                <c:pt idx="727">
                  <c:v>30442</c:v>
                </c:pt>
                <c:pt idx="728">
                  <c:v>30449</c:v>
                </c:pt>
                <c:pt idx="729">
                  <c:v>30456</c:v>
                </c:pt>
                <c:pt idx="730">
                  <c:v>30463</c:v>
                </c:pt>
                <c:pt idx="731">
                  <c:v>30470</c:v>
                </c:pt>
                <c:pt idx="732">
                  <c:v>30477</c:v>
                </c:pt>
                <c:pt idx="733">
                  <c:v>30484</c:v>
                </c:pt>
                <c:pt idx="734">
                  <c:v>30491</c:v>
                </c:pt>
                <c:pt idx="735">
                  <c:v>30498</c:v>
                </c:pt>
                <c:pt idx="736">
                  <c:v>30505</c:v>
                </c:pt>
                <c:pt idx="737">
                  <c:v>30512</c:v>
                </c:pt>
                <c:pt idx="738">
                  <c:v>30519</c:v>
                </c:pt>
                <c:pt idx="739">
                  <c:v>30526</c:v>
                </c:pt>
                <c:pt idx="740">
                  <c:v>30533</c:v>
                </c:pt>
                <c:pt idx="741">
                  <c:v>30540</c:v>
                </c:pt>
                <c:pt idx="742">
                  <c:v>30547</c:v>
                </c:pt>
                <c:pt idx="743">
                  <c:v>30554</c:v>
                </c:pt>
                <c:pt idx="744">
                  <c:v>30561</c:v>
                </c:pt>
                <c:pt idx="745">
                  <c:v>30568</c:v>
                </c:pt>
                <c:pt idx="746">
                  <c:v>30575</c:v>
                </c:pt>
                <c:pt idx="747">
                  <c:v>30582</c:v>
                </c:pt>
                <c:pt idx="748">
                  <c:v>30589</c:v>
                </c:pt>
                <c:pt idx="749">
                  <c:v>30596</c:v>
                </c:pt>
                <c:pt idx="750">
                  <c:v>30603</c:v>
                </c:pt>
                <c:pt idx="751">
                  <c:v>30610</c:v>
                </c:pt>
                <c:pt idx="752">
                  <c:v>30617</c:v>
                </c:pt>
                <c:pt idx="753">
                  <c:v>30624</c:v>
                </c:pt>
                <c:pt idx="754">
                  <c:v>30631</c:v>
                </c:pt>
                <c:pt idx="755">
                  <c:v>30638</c:v>
                </c:pt>
                <c:pt idx="756">
                  <c:v>30645</c:v>
                </c:pt>
                <c:pt idx="757">
                  <c:v>30652</c:v>
                </c:pt>
                <c:pt idx="758">
                  <c:v>30659</c:v>
                </c:pt>
                <c:pt idx="759">
                  <c:v>30666</c:v>
                </c:pt>
                <c:pt idx="760">
                  <c:v>30673</c:v>
                </c:pt>
                <c:pt idx="761">
                  <c:v>30680</c:v>
                </c:pt>
                <c:pt idx="762">
                  <c:v>30687</c:v>
                </c:pt>
                <c:pt idx="763">
                  <c:v>30694</c:v>
                </c:pt>
                <c:pt idx="764">
                  <c:v>30701</c:v>
                </c:pt>
                <c:pt idx="765">
                  <c:v>30708</c:v>
                </c:pt>
                <c:pt idx="766">
                  <c:v>30715</c:v>
                </c:pt>
                <c:pt idx="767">
                  <c:v>30722</c:v>
                </c:pt>
                <c:pt idx="768">
                  <c:v>30729</c:v>
                </c:pt>
                <c:pt idx="769">
                  <c:v>30736</c:v>
                </c:pt>
                <c:pt idx="770">
                  <c:v>30743</c:v>
                </c:pt>
                <c:pt idx="771">
                  <c:v>30750</c:v>
                </c:pt>
                <c:pt idx="772">
                  <c:v>30757</c:v>
                </c:pt>
                <c:pt idx="773">
                  <c:v>30764</c:v>
                </c:pt>
                <c:pt idx="774">
                  <c:v>30771</c:v>
                </c:pt>
                <c:pt idx="775">
                  <c:v>30778</c:v>
                </c:pt>
                <c:pt idx="776">
                  <c:v>30785</c:v>
                </c:pt>
                <c:pt idx="777">
                  <c:v>30792</c:v>
                </c:pt>
                <c:pt idx="778">
                  <c:v>30799</c:v>
                </c:pt>
                <c:pt idx="779">
                  <c:v>30806</c:v>
                </c:pt>
                <c:pt idx="780">
                  <c:v>30813</c:v>
                </c:pt>
                <c:pt idx="781">
                  <c:v>30820</c:v>
                </c:pt>
                <c:pt idx="782">
                  <c:v>30827</c:v>
                </c:pt>
                <c:pt idx="783">
                  <c:v>30834</c:v>
                </c:pt>
                <c:pt idx="784">
                  <c:v>30841</c:v>
                </c:pt>
                <c:pt idx="785">
                  <c:v>30848</c:v>
                </c:pt>
                <c:pt idx="786">
                  <c:v>30855</c:v>
                </c:pt>
                <c:pt idx="787">
                  <c:v>30862</c:v>
                </c:pt>
                <c:pt idx="788">
                  <c:v>30869</c:v>
                </c:pt>
                <c:pt idx="789">
                  <c:v>30876</c:v>
                </c:pt>
                <c:pt idx="790">
                  <c:v>30883</c:v>
                </c:pt>
                <c:pt idx="791">
                  <c:v>30890</c:v>
                </c:pt>
                <c:pt idx="792">
                  <c:v>30897</c:v>
                </c:pt>
                <c:pt idx="793">
                  <c:v>30904</c:v>
                </c:pt>
                <c:pt idx="794">
                  <c:v>30911</c:v>
                </c:pt>
                <c:pt idx="795">
                  <c:v>30918</c:v>
                </c:pt>
                <c:pt idx="796">
                  <c:v>30925</c:v>
                </c:pt>
                <c:pt idx="797">
                  <c:v>30932</c:v>
                </c:pt>
                <c:pt idx="798">
                  <c:v>30939</c:v>
                </c:pt>
                <c:pt idx="799">
                  <c:v>30946</c:v>
                </c:pt>
                <c:pt idx="800">
                  <c:v>30953</c:v>
                </c:pt>
                <c:pt idx="801">
                  <c:v>30960</c:v>
                </c:pt>
                <c:pt idx="802">
                  <c:v>30967</c:v>
                </c:pt>
                <c:pt idx="803">
                  <c:v>30974</c:v>
                </c:pt>
                <c:pt idx="804">
                  <c:v>30981</c:v>
                </c:pt>
                <c:pt idx="805">
                  <c:v>30988</c:v>
                </c:pt>
                <c:pt idx="806">
                  <c:v>30995</c:v>
                </c:pt>
                <c:pt idx="807">
                  <c:v>31002</c:v>
                </c:pt>
                <c:pt idx="808">
                  <c:v>31009</c:v>
                </c:pt>
                <c:pt idx="809">
                  <c:v>31016</c:v>
                </c:pt>
                <c:pt idx="810">
                  <c:v>31023</c:v>
                </c:pt>
                <c:pt idx="811">
                  <c:v>31030</c:v>
                </c:pt>
                <c:pt idx="812">
                  <c:v>31037</c:v>
                </c:pt>
                <c:pt idx="813">
                  <c:v>31044</c:v>
                </c:pt>
                <c:pt idx="814">
                  <c:v>31051</c:v>
                </c:pt>
                <c:pt idx="815">
                  <c:v>31058</c:v>
                </c:pt>
                <c:pt idx="816">
                  <c:v>31065</c:v>
                </c:pt>
                <c:pt idx="817">
                  <c:v>31072</c:v>
                </c:pt>
                <c:pt idx="818">
                  <c:v>31079</c:v>
                </c:pt>
                <c:pt idx="819">
                  <c:v>31086</c:v>
                </c:pt>
                <c:pt idx="820">
                  <c:v>31093</c:v>
                </c:pt>
                <c:pt idx="821">
                  <c:v>31100</c:v>
                </c:pt>
                <c:pt idx="822">
                  <c:v>31107</c:v>
                </c:pt>
                <c:pt idx="823">
                  <c:v>31114</c:v>
                </c:pt>
                <c:pt idx="824">
                  <c:v>31121</c:v>
                </c:pt>
                <c:pt idx="825">
                  <c:v>31128</c:v>
                </c:pt>
                <c:pt idx="826">
                  <c:v>31135</c:v>
                </c:pt>
                <c:pt idx="827">
                  <c:v>31142</c:v>
                </c:pt>
                <c:pt idx="828">
                  <c:v>31149</c:v>
                </c:pt>
                <c:pt idx="829">
                  <c:v>31156</c:v>
                </c:pt>
                <c:pt idx="830">
                  <c:v>31163</c:v>
                </c:pt>
                <c:pt idx="831">
                  <c:v>31170</c:v>
                </c:pt>
                <c:pt idx="832">
                  <c:v>31177</c:v>
                </c:pt>
                <c:pt idx="833">
                  <c:v>31184</c:v>
                </c:pt>
                <c:pt idx="834">
                  <c:v>31191</c:v>
                </c:pt>
                <c:pt idx="835">
                  <c:v>31198</c:v>
                </c:pt>
                <c:pt idx="836">
                  <c:v>31205</c:v>
                </c:pt>
                <c:pt idx="837">
                  <c:v>31212</c:v>
                </c:pt>
                <c:pt idx="838">
                  <c:v>31219</c:v>
                </c:pt>
                <c:pt idx="839">
                  <c:v>31226</c:v>
                </c:pt>
                <c:pt idx="840">
                  <c:v>31233</c:v>
                </c:pt>
                <c:pt idx="841">
                  <c:v>31240</c:v>
                </c:pt>
                <c:pt idx="842">
                  <c:v>31247</c:v>
                </c:pt>
                <c:pt idx="843">
                  <c:v>31254</c:v>
                </c:pt>
                <c:pt idx="844">
                  <c:v>31261</c:v>
                </c:pt>
                <c:pt idx="845">
                  <c:v>31268</c:v>
                </c:pt>
                <c:pt idx="846">
                  <c:v>31275</c:v>
                </c:pt>
                <c:pt idx="847">
                  <c:v>31282</c:v>
                </c:pt>
                <c:pt idx="848">
                  <c:v>31289</c:v>
                </c:pt>
                <c:pt idx="849">
                  <c:v>31296</c:v>
                </c:pt>
                <c:pt idx="850">
                  <c:v>31303</c:v>
                </c:pt>
                <c:pt idx="851">
                  <c:v>31310</c:v>
                </c:pt>
                <c:pt idx="852">
                  <c:v>31317</c:v>
                </c:pt>
                <c:pt idx="853">
                  <c:v>31324</c:v>
                </c:pt>
                <c:pt idx="854">
                  <c:v>31331</c:v>
                </c:pt>
                <c:pt idx="855">
                  <c:v>31338</c:v>
                </c:pt>
                <c:pt idx="856">
                  <c:v>31345</c:v>
                </c:pt>
                <c:pt idx="857">
                  <c:v>31352</c:v>
                </c:pt>
                <c:pt idx="858">
                  <c:v>31359</c:v>
                </c:pt>
                <c:pt idx="859">
                  <c:v>31366</c:v>
                </c:pt>
                <c:pt idx="860">
                  <c:v>31373</c:v>
                </c:pt>
                <c:pt idx="861">
                  <c:v>31380</c:v>
                </c:pt>
                <c:pt idx="862">
                  <c:v>31387</c:v>
                </c:pt>
                <c:pt idx="863">
                  <c:v>31394</c:v>
                </c:pt>
                <c:pt idx="864">
                  <c:v>31401</c:v>
                </c:pt>
                <c:pt idx="865">
                  <c:v>31408</c:v>
                </c:pt>
                <c:pt idx="866">
                  <c:v>31415</c:v>
                </c:pt>
                <c:pt idx="867">
                  <c:v>31422</c:v>
                </c:pt>
                <c:pt idx="868">
                  <c:v>31429</c:v>
                </c:pt>
                <c:pt idx="869">
                  <c:v>31436</c:v>
                </c:pt>
                <c:pt idx="870">
                  <c:v>31443</c:v>
                </c:pt>
                <c:pt idx="871">
                  <c:v>31450</c:v>
                </c:pt>
                <c:pt idx="872">
                  <c:v>31457</c:v>
                </c:pt>
                <c:pt idx="873">
                  <c:v>31464</c:v>
                </c:pt>
                <c:pt idx="874">
                  <c:v>31471</c:v>
                </c:pt>
                <c:pt idx="875">
                  <c:v>31478</c:v>
                </c:pt>
                <c:pt idx="876">
                  <c:v>31485</c:v>
                </c:pt>
                <c:pt idx="877">
                  <c:v>31492</c:v>
                </c:pt>
                <c:pt idx="878">
                  <c:v>31499</c:v>
                </c:pt>
                <c:pt idx="879">
                  <c:v>31506</c:v>
                </c:pt>
                <c:pt idx="880">
                  <c:v>31513</c:v>
                </c:pt>
                <c:pt idx="881">
                  <c:v>31520</c:v>
                </c:pt>
                <c:pt idx="882">
                  <c:v>31527</c:v>
                </c:pt>
                <c:pt idx="883">
                  <c:v>31534</c:v>
                </c:pt>
                <c:pt idx="884">
                  <c:v>31541</c:v>
                </c:pt>
                <c:pt idx="885">
                  <c:v>31548</c:v>
                </c:pt>
                <c:pt idx="886">
                  <c:v>31555</c:v>
                </c:pt>
                <c:pt idx="887">
                  <c:v>31562</c:v>
                </c:pt>
                <c:pt idx="888">
                  <c:v>31569</c:v>
                </c:pt>
                <c:pt idx="889">
                  <c:v>31576</c:v>
                </c:pt>
                <c:pt idx="890">
                  <c:v>31583</c:v>
                </c:pt>
                <c:pt idx="891">
                  <c:v>31590</c:v>
                </c:pt>
                <c:pt idx="892">
                  <c:v>31597</c:v>
                </c:pt>
                <c:pt idx="893">
                  <c:v>31604</c:v>
                </c:pt>
                <c:pt idx="894">
                  <c:v>31611</c:v>
                </c:pt>
                <c:pt idx="895">
                  <c:v>31618</c:v>
                </c:pt>
                <c:pt idx="896">
                  <c:v>31625</c:v>
                </c:pt>
                <c:pt idx="897">
                  <c:v>31632</c:v>
                </c:pt>
                <c:pt idx="898">
                  <c:v>31639</c:v>
                </c:pt>
                <c:pt idx="899">
                  <c:v>31646</c:v>
                </c:pt>
                <c:pt idx="900">
                  <c:v>31653</c:v>
                </c:pt>
                <c:pt idx="901">
                  <c:v>31660</c:v>
                </c:pt>
                <c:pt idx="902">
                  <c:v>31667</c:v>
                </c:pt>
                <c:pt idx="903">
                  <c:v>31674</c:v>
                </c:pt>
                <c:pt idx="904">
                  <c:v>31681</c:v>
                </c:pt>
                <c:pt idx="905">
                  <c:v>31688</c:v>
                </c:pt>
                <c:pt idx="906">
                  <c:v>31695</c:v>
                </c:pt>
                <c:pt idx="907">
                  <c:v>31702</c:v>
                </c:pt>
                <c:pt idx="908">
                  <c:v>31709</c:v>
                </c:pt>
                <c:pt idx="909">
                  <c:v>31716</c:v>
                </c:pt>
                <c:pt idx="910">
                  <c:v>31723</c:v>
                </c:pt>
                <c:pt idx="911">
                  <c:v>31730</c:v>
                </c:pt>
                <c:pt idx="912">
                  <c:v>31737</c:v>
                </c:pt>
                <c:pt idx="913">
                  <c:v>31744</c:v>
                </c:pt>
                <c:pt idx="914">
                  <c:v>31751</c:v>
                </c:pt>
                <c:pt idx="915">
                  <c:v>31758</c:v>
                </c:pt>
                <c:pt idx="916">
                  <c:v>31765</c:v>
                </c:pt>
                <c:pt idx="917">
                  <c:v>31772</c:v>
                </c:pt>
                <c:pt idx="918">
                  <c:v>31779</c:v>
                </c:pt>
                <c:pt idx="919">
                  <c:v>31786</c:v>
                </c:pt>
                <c:pt idx="920">
                  <c:v>31793</c:v>
                </c:pt>
                <c:pt idx="921">
                  <c:v>31800</c:v>
                </c:pt>
                <c:pt idx="922">
                  <c:v>31807</c:v>
                </c:pt>
                <c:pt idx="923">
                  <c:v>31814</c:v>
                </c:pt>
                <c:pt idx="924">
                  <c:v>31821</c:v>
                </c:pt>
                <c:pt idx="925">
                  <c:v>31828</c:v>
                </c:pt>
                <c:pt idx="926">
                  <c:v>31835</c:v>
                </c:pt>
                <c:pt idx="927">
                  <c:v>31842</c:v>
                </c:pt>
                <c:pt idx="928">
                  <c:v>31849</c:v>
                </c:pt>
                <c:pt idx="929">
                  <c:v>31856</c:v>
                </c:pt>
                <c:pt idx="930">
                  <c:v>31863</c:v>
                </c:pt>
                <c:pt idx="931">
                  <c:v>31870</c:v>
                </c:pt>
                <c:pt idx="932">
                  <c:v>31877</c:v>
                </c:pt>
                <c:pt idx="933">
                  <c:v>31884</c:v>
                </c:pt>
                <c:pt idx="934">
                  <c:v>31891</c:v>
                </c:pt>
                <c:pt idx="935">
                  <c:v>31898</c:v>
                </c:pt>
                <c:pt idx="936">
                  <c:v>31905</c:v>
                </c:pt>
                <c:pt idx="937">
                  <c:v>31912</c:v>
                </c:pt>
                <c:pt idx="938">
                  <c:v>31919</c:v>
                </c:pt>
                <c:pt idx="939">
                  <c:v>31926</c:v>
                </c:pt>
                <c:pt idx="940">
                  <c:v>31933</c:v>
                </c:pt>
                <c:pt idx="941">
                  <c:v>31940</c:v>
                </c:pt>
                <c:pt idx="942">
                  <c:v>31947</c:v>
                </c:pt>
                <c:pt idx="943">
                  <c:v>31954</c:v>
                </c:pt>
                <c:pt idx="944">
                  <c:v>31961</c:v>
                </c:pt>
                <c:pt idx="945">
                  <c:v>31968</c:v>
                </c:pt>
                <c:pt idx="946">
                  <c:v>31975</c:v>
                </c:pt>
                <c:pt idx="947">
                  <c:v>31982</c:v>
                </c:pt>
                <c:pt idx="948">
                  <c:v>31989</c:v>
                </c:pt>
                <c:pt idx="949">
                  <c:v>31996</c:v>
                </c:pt>
                <c:pt idx="950">
                  <c:v>32003</c:v>
                </c:pt>
                <c:pt idx="951">
                  <c:v>32010</c:v>
                </c:pt>
                <c:pt idx="952">
                  <c:v>32017</c:v>
                </c:pt>
                <c:pt idx="953">
                  <c:v>32024</c:v>
                </c:pt>
                <c:pt idx="954">
                  <c:v>32031</c:v>
                </c:pt>
                <c:pt idx="955">
                  <c:v>32038</c:v>
                </c:pt>
                <c:pt idx="956">
                  <c:v>32045</c:v>
                </c:pt>
                <c:pt idx="957">
                  <c:v>32052</c:v>
                </c:pt>
                <c:pt idx="958">
                  <c:v>32059</c:v>
                </c:pt>
                <c:pt idx="959">
                  <c:v>32066</c:v>
                </c:pt>
                <c:pt idx="960">
                  <c:v>32073</c:v>
                </c:pt>
                <c:pt idx="961">
                  <c:v>32080</c:v>
                </c:pt>
                <c:pt idx="962">
                  <c:v>32087</c:v>
                </c:pt>
                <c:pt idx="963">
                  <c:v>32094</c:v>
                </c:pt>
                <c:pt idx="964">
                  <c:v>32101</c:v>
                </c:pt>
                <c:pt idx="965">
                  <c:v>32108</c:v>
                </c:pt>
                <c:pt idx="966">
                  <c:v>32115</c:v>
                </c:pt>
                <c:pt idx="967">
                  <c:v>32122</c:v>
                </c:pt>
                <c:pt idx="968">
                  <c:v>32129</c:v>
                </c:pt>
                <c:pt idx="969">
                  <c:v>32136</c:v>
                </c:pt>
                <c:pt idx="970">
                  <c:v>32143</c:v>
                </c:pt>
                <c:pt idx="971">
                  <c:v>32150</c:v>
                </c:pt>
                <c:pt idx="972">
                  <c:v>32157</c:v>
                </c:pt>
                <c:pt idx="973">
                  <c:v>32164</c:v>
                </c:pt>
                <c:pt idx="974">
                  <c:v>32171</c:v>
                </c:pt>
                <c:pt idx="975">
                  <c:v>32178</c:v>
                </c:pt>
                <c:pt idx="976">
                  <c:v>32185</c:v>
                </c:pt>
                <c:pt idx="977">
                  <c:v>32192</c:v>
                </c:pt>
                <c:pt idx="978">
                  <c:v>32199</c:v>
                </c:pt>
                <c:pt idx="979">
                  <c:v>32206</c:v>
                </c:pt>
                <c:pt idx="980">
                  <c:v>32213</c:v>
                </c:pt>
                <c:pt idx="981">
                  <c:v>32220</c:v>
                </c:pt>
                <c:pt idx="982">
                  <c:v>32227</c:v>
                </c:pt>
                <c:pt idx="983">
                  <c:v>32234</c:v>
                </c:pt>
                <c:pt idx="984">
                  <c:v>32241</c:v>
                </c:pt>
                <c:pt idx="985">
                  <c:v>32248</c:v>
                </c:pt>
                <c:pt idx="986">
                  <c:v>32255</c:v>
                </c:pt>
                <c:pt idx="987">
                  <c:v>32262</c:v>
                </c:pt>
                <c:pt idx="988">
                  <c:v>32269</c:v>
                </c:pt>
                <c:pt idx="989">
                  <c:v>32276</c:v>
                </c:pt>
                <c:pt idx="990">
                  <c:v>32283</c:v>
                </c:pt>
                <c:pt idx="991">
                  <c:v>32290</c:v>
                </c:pt>
                <c:pt idx="992">
                  <c:v>32297</c:v>
                </c:pt>
                <c:pt idx="993">
                  <c:v>32304</c:v>
                </c:pt>
                <c:pt idx="994">
                  <c:v>32311</c:v>
                </c:pt>
                <c:pt idx="995">
                  <c:v>32318</c:v>
                </c:pt>
                <c:pt idx="996">
                  <c:v>32325</c:v>
                </c:pt>
                <c:pt idx="997">
                  <c:v>32332</c:v>
                </c:pt>
                <c:pt idx="998">
                  <c:v>32339</c:v>
                </c:pt>
                <c:pt idx="999">
                  <c:v>32346</c:v>
                </c:pt>
                <c:pt idx="1000">
                  <c:v>32353</c:v>
                </c:pt>
                <c:pt idx="1001">
                  <c:v>32360</c:v>
                </c:pt>
                <c:pt idx="1002">
                  <c:v>32367</c:v>
                </c:pt>
                <c:pt idx="1003">
                  <c:v>32374</c:v>
                </c:pt>
                <c:pt idx="1004">
                  <c:v>32381</c:v>
                </c:pt>
                <c:pt idx="1005">
                  <c:v>32388</c:v>
                </c:pt>
                <c:pt idx="1006">
                  <c:v>32395</c:v>
                </c:pt>
                <c:pt idx="1007">
                  <c:v>32402</c:v>
                </c:pt>
                <c:pt idx="1008">
                  <c:v>32409</c:v>
                </c:pt>
                <c:pt idx="1009">
                  <c:v>32416</c:v>
                </c:pt>
                <c:pt idx="1010">
                  <c:v>32423</c:v>
                </c:pt>
                <c:pt idx="1011">
                  <c:v>32430</c:v>
                </c:pt>
                <c:pt idx="1012">
                  <c:v>32437</c:v>
                </c:pt>
                <c:pt idx="1013">
                  <c:v>32444</c:v>
                </c:pt>
                <c:pt idx="1014">
                  <c:v>32451</c:v>
                </c:pt>
                <c:pt idx="1015">
                  <c:v>32458</c:v>
                </c:pt>
                <c:pt idx="1016">
                  <c:v>32465</c:v>
                </c:pt>
                <c:pt idx="1017">
                  <c:v>32472</c:v>
                </c:pt>
                <c:pt idx="1018">
                  <c:v>32479</c:v>
                </c:pt>
                <c:pt idx="1019">
                  <c:v>32486</c:v>
                </c:pt>
                <c:pt idx="1020">
                  <c:v>32493</c:v>
                </c:pt>
                <c:pt idx="1021">
                  <c:v>32500</c:v>
                </c:pt>
                <c:pt idx="1022">
                  <c:v>32507</c:v>
                </c:pt>
                <c:pt idx="1023">
                  <c:v>32514</c:v>
                </c:pt>
                <c:pt idx="1024">
                  <c:v>32521</c:v>
                </c:pt>
                <c:pt idx="1025">
                  <c:v>32528</c:v>
                </c:pt>
                <c:pt idx="1026">
                  <c:v>32535</c:v>
                </c:pt>
                <c:pt idx="1027">
                  <c:v>32542</c:v>
                </c:pt>
                <c:pt idx="1028">
                  <c:v>32549</c:v>
                </c:pt>
                <c:pt idx="1029">
                  <c:v>32556</c:v>
                </c:pt>
                <c:pt idx="1030">
                  <c:v>32563</c:v>
                </c:pt>
                <c:pt idx="1031">
                  <c:v>32570</c:v>
                </c:pt>
                <c:pt idx="1032">
                  <c:v>32577</c:v>
                </c:pt>
                <c:pt idx="1033">
                  <c:v>32584</c:v>
                </c:pt>
                <c:pt idx="1034">
                  <c:v>32591</c:v>
                </c:pt>
                <c:pt idx="1035">
                  <c:v>32598</c:v>
                </c:pt>
                <c:pt idx="1036">
                  <c:v>32605</c:v>
                </c:pt>
                <c:pt idx="1037">
                  <c:v>32612</c:v>
                </c:pt>
                <c:pt idx="1038">
                  <c:v>32619</c:v>
                </c:pt>
                <c:pt idx="1039">
                  <c:v>32626</c:v>
                </c:pt>
                <c:pt idx="1040">
                  <c:v>32633</c:v>
                </c:pt>
                <c:pt idx="1041">
                  <c:v>32640</c:v>
                </c:pt>
                <c:pt idx="1042">
                  <c:v>32647</c:v>
                </c:pt>
                <c:pt idx="1043">
                  <c:v>32654</c:v>
                </c:pt>
                <c:pt idx="1044">
                  <c:v>32661</c:v>
                </c:pt>
                <c:pt idx="1045">
                  <c:v>32668</c:v>
                </c:pt>
                <c:pt idx="1046">
                  <c:v>32675</c:v>
                </c:pt>
                <c:pt idx="1047">
                  <c:v>32682</c:v>
                </c:pt>
                <c:pt idx="1048">
                  <c:v>32689</c:v>
                </c:pt>
                <c:pt idx="1049">
                  <c:v>32696</c:v>
                </c:pt>
                <c:pt idx="1050">
                  <c:v>32703</c:v>
                </c:pt>
                <c:pt idx="1051">
                  <c:v>32710</c:v>
                </c:pt>
                <c:pt idx="1052">
                  <c:v>32717</c:v>
                </c:pt>
                <c:pt idx="1053">
                  <c:v>32724</c:v>
                </c:pt>
                <c:pt idx="1054">
                  <c:v>32731</c:v>
                </c:pt>
                <c:pt idx="1055">
                  <c:v>32738</c:v>
                </c:pt>
                <c:pt idx="1056">
                  <c:v>32745</c:v>
                </c:pt>
                <c:pt idx="1057">
                  <c:v>32752</c:v>
                </c:pt>
                <c:pt idx="1058">
                  <c:v>32759</c:v>
                </c:pt>
                <c:pt idx="1059">
                  <c:v>32766</c:v>
                </c:pt>
                <c:pt idx="1060">
                  <c:v>32773</c:v>
                </c:pt>
                <c:pt idx="1061">
                  <c:v>32780</c:v>
                </c:pt>
                <c:pt idx="1062">
                  <c:v>32787</c:v>
                </c:pt>
                <c:pt idx="1063">
                  <c:v>32794</c:v>
                </c:pt>
                <c:pt idx="1064">
                  <c:v>32801</c:v>
                </c:pt>
                <c:pt idx="1065">
                  <c:v>32808</c:v>
                </c:pt>
                <c:pt idx="1066">
                  <c:v>32815</c:v>
                </c:pt>
                <c:pt idx="1067">
                  <c:v>32822</c:v>
                </c:pt>
                <c:pt idx="1068">
                  <c:v>32829</c:v>
                </c:pt>
                <c:pt idx="1069">
                  <c:v>32836</c:v>
                </c:pt>
                <c:pt idx="1070">
                  <c:v>32843</c:v>
                </c:pt>
                <c:pt idx="1071">
                  <c:v>32850</c:v>
                </c:pt>
                <c:pt idx="1072">
                  <c:v>32857</c:v>
                </c:pt>
                <c:pt idx="1073">
                  <c:v>32864</c:v>
                </c:pt>
                <c:pt idx="1074">
                  <c:v>32871</c:v>
                </c:pt>
                <c:pt idx="1075">
                  <c:v>32878</c:v>
                </c:pt>
                <c:pt idx="1076">
                  <c:v>32885</c:v>
                </c:pt>
                <c:pt idx="1077">
                  <c:v>32892</c:v>
                </c:pt>
                <c:pt idx="1078">
                  <c:v>32899</c:v>
                </c:pt>
                <c:pt idx="1079">
                  <c:v>32906</c:v>
                </c:pt>
                <c:pt idx="1080">
                  <c:v>32913</c:v>
                </c:pt>
                <c:pt idx="1081">
                  <c:v>32920</c:v>
                </c:pt>
                <c:pt idx="1082">
                  <c:v>32927</c:v>
                </c:pt>
                <c:pt idx="1083">
                  <c:v>32934</c:v>
                </c:pt>
                <c:pt idx="1084">
                  <c:v>32941</c:v>
                </c:pt>
                <c:pt idx="1085">
                  <c:v>32948</c:v>
                </c:pt>
                <c:pt idx="1086">
                  <c:v>32955</c:v>
                </c:pt>
                <c:pt idx="1087">
                  <c:v>32962</c:v>
                </c:pt>
                <c:pt idx="1088">
                  <c:v>32969</c:v>
                </c:pt>
                <c:pt idx="1089">
                  <c:v>32976</c:v>
                </c:pt>
                <c:pt idx="1090">
                  <c:v>32983</c:v>
                </c:pt>
                <c:pt idx="1091">
                  <c:v>32990</c:v>
                </c:pt>
                <c:pt idx="1092">
                  <c:v>32997</c:v>
                </c:pt>
                <c:pt idx="1093">
                  <c:v>33004</c:v>
                </c:pt>
                <c:pt idx="1094">
                  <c:v>33011</c:v>
                </c:pt>
                <c:pt idx="1095">
                  <c:v>33018</c:v>
                </c:pt>
                <c:pt idx="1096">
                  <c:v>33025</c:v>
                </c:pt>
                <c:pt idx="1097">
                  <c:v>33032</c:v>
                </c:pt>
                <c:pt idx="1098">
                  <c:v>33039</c:v>
                </c:pt>
                <c:pt idx="1099">
                  <c:v>33046</c:v>
                </c:pt>
                <c:pt idx="1100">
                  <c:v>33053</c:v>
                </c:pt>
                <c:pt idx="1101">
                  <c:v>33060</c:v>
                </c:pt>
                <c:pt idx="1102">
                  <c:v>33067</c:v>
                </c:pt>
                <c:pt idx="1103">
                  <c:v>33074</c:v>
                </c:pt>
                <c:pt idx="1104">
                  <c:v>33081</c:v>
                </c:pt>
                <c:pt idx="1105">
                  <c:v>33088</c:v>
                </c:pt>
                <c:pt idx="1106">
                  <c:v>33095</c:v>
                </c:pt>
                <c:pt idx="1107">
                  <c:v>33102</c:v>
                </c:pt>
                <c:pt idx="1108">
                  <c:v>33109</c:v>
                </c:pt>
                <c:pt idx="1109">
                  <c:v>33116</c:v>
                </c:pt>
                <c:pt idx="1110">
                  <c:v>33123</c:v>
                </c:pt>
                <c:pt idx="1111">
                  <c:v>33130</c:v>
                </c:pt>
                <c:pt idx="1112">
                  <c:v>33137</c:v>
                </c:pt>
                <c:pt idx="1113">
                  <c:v>33144</c:v>
                </c:pt>
                <c:pt idx="1114">
                  <c:v>33151</c:v>
                </c:pt>
                <c:pt idx="1115">
                  <c:v>33158</c:v>
                </c:pt>
                <c:pt idx="1116">
                  <c:v>33165</c:v>
                </c:pt>
                <c:pt idx="1117">
                  <c:v>33172</c:v>
                </c:pt>
                <c:pt idx="1118">
                  <c:v>33179</c:v>
                </c:pt>
                <c:pt idx="1119">
                  <c:v>33186</c:v>
                </c:pt>
                <c:pt idx="1120">
                  <c:v>33193</c:v>
                </c:pt>
                <c:pt idx="1121">
                  <c:v>33200</c:v>
                </c:pt>
                <c:pt idx="1122">
                  <c:v>33207</c:v>
                </c:pt>
                <c:pt idx="1123">
                  <c:v>33214</c:v>
                </c:pt>
                <c:pt idx="1124">
                  <c:v>33221</c:v>
                </c:pt>
                <c:pt idx="1125">
                  <c:v>33228</c:v>
                </c:pt>
                <c:pt idx="1126">
                  <c:v>33235</c:v>
                </c:pt>
                <c:pt idx="1127">
                  <c:v>33242</c:v>
                </c:pt>
                <c:pt idx="1128">
                  <c:v>33249</c:v>
                </c:pt>
                <c:pt idx="1129">
                  <c:v>33256</c:v>
                </c:pt>
                <c:pt idx="1130">
                  <c:v>33263</c:v>
                </c:pt>
                <c:pt idx="1131">
                  <c:v>33270</c:v>
                </c:pt>
                <c:pt idx="1132">
                  <c:v>33277</c:v>
                </c:pt>
                <c:pt idx="1133">
                  <c:v>33284</c:v>
                </c:pt>
                <c:pt idx="1134">
                  <c:v>33291</c:v>
                </c:pt>
                <c:pt idx="1135">
                  <c:v>33298</c:v>
                </c:pt>
                <c:pt idx="1136">
                  <c:v>33305</c:v>
                </c:pt>
                <c:pt idx="1137">
                  <c:v>33312</c:v>
                </c:pt>
                <c:pt idx="1138">
                  <c:v>33319</c:v>
                </c:pt>
                <c:pt idx="1139">
                  <c:v>33326</c:v>
                </c:pt>
                <c:pt idx="1140">
                  <c:v>33333</c:v>
                </c:pt>
                <c:pt idx="1141">
                  <c:v>33340</c:v>
                </c:pt>
                <c:pt idx="1142">
                  <c:v>33347</c:v>
                </c:pt>
                <c:pt idx="1143">
                  <c:v>33354</c:v>
                </c:pt>
                <c:pt idx="1144">
                  <c:v>33361</c:v>
                </c:pt>
                <c:pt idx="1145">
                  <c:v>33368</c:v>
                </c:pt>
                <c:pt idx="1146">
                  <c:v>33375</c:v>
                </c:pt>
                <c:pt idx="1147">
                  <c:v>33382</c:v>
                </c:pt>
                <c:pt idx="1148">
                  <c:v>33389</c:v>
                </c:pt>
                <c:pt idx="1149">
                  <c:v>33396</c:v>
                </c:pt>
                <c:pt idx="1150">
                  <c:v>33403</c:v>
                </c:pt>
                <c:pt idx="1151">
                  <c:v>33410</c:v>
                </c:pt>
                <c:pt idx="1152">
                  <c:v>33417</c:v>
                </c:pt>
                <c:pt idx="1153">
                  <c:v>33424</c:v>
                </c:pt>
                <c:pt idx="1154">
                  <c:v>33431</c:v>
                </c:pt>
                <c:pt idx="1155">
                  <c:v>33438</c:v>
                </c:pt>
                <c:pt idx="1156">
                  <c:v>33445</c:v>
                </c:pt>
                <c:pt idx="1157">
                  <c:v>33452</c:v>
                </c:pt>
                <c:pt idx="1158">
                  <c:v>33459</c:v>
                </c:pt>
                <c:pt idx="1159">
                  <c:v>33466</c:v>
                </c:pt>
                <c:pt idx="1160">
                  <c:v>33473</c:v>
                </c:pt>
                <c:pt idx="1161">
                  <c:v>33480</c:v>
                </c:pt>
                <c:pt idx="1162">
                  <c:v>33487</c:v>
                </c:pt>
                <c:pt idx="1163">
                  <c:v>33494</c:v>
                </c:pt>
                <c:pt idx="1164">
                  <c:v>33501</c:v>
                </c:pt>
                <c:pt idx="1165">
                  <c:v>33508</c:v>
                </c:pt>
                <c:pt idx="1166">
                  <c:v>33515</c:v>
                </c:pt>
                <c:pt idx="1167">
                  <c:v>33522</c:v>
                </c:pt>
                <c:pt idx="1168">
                  <c:v>33529</c:v>
                </c:pt>
                <c:pt idx="1169">
                  <c:v>33536</c:v>
                </c:pt>
                <c:pt idx="1170">
                  <c:v>33543</c:v>
                </c:pt>
                <c:pt idx="1171">
                  <c:v>33550</c:v>
                </c:pt>
                <c:pt idx="1172">
                  <c:v>33557</c:v>
                </c:pt>
                <c:pt idx="1173">
                  <c:v>33564</c:v>
                </c:pt>
                <c:pt idx="1174">
                  <c:v>33571</c:v>
                </c:pt>
                <c:pt idx="1175">
                  <c:v>33578</c:v>
                </c:pt>
                <c:pt idx="1176">
                  <c:v>33585</c:v>
                </c:pt>
                <c:pt idx="1177">
                  <c:v>33592</c:v>
                </c:pt>
                <c:pt idx="1178">
                  <c:v>33599</c:v>
                </c:pt>
                <c:pt idx="1179">
                  <c:v>33606</c:v>
                </c:pt>
                <c:pt idx="1180">
                  <c:v>33613</c:v>
                </c:pt>
                <c:pt idx="1181">
                  <c:v>33620</c:v>
                </c:pt>
                <c:pt idx="1182">
                  <c:v>33627</c:v>
                </c:pt>
                <c:pt idx="1183">
                  <c:v>33634</c:v>
                </c:pt>
                <c:pt idx="1184">
                  <c:v>33641</c:v>
                </c:pt>
                <c:pt idx="1185">
                  <c:v>33648</c:v>
                </c:pt>
                <c:pt idx="1186">
                  <c:v>33655</c:v>
                </c:pt>
                <c:pt idx="1187">
                  <c:v>33662</c:v>
                </c:pt>
                <c:pt idx="1188">
                  <c:v>33669</c:v>
                </c:pt>
                <c:pt idx="1189">
                  <c:v>33676</c:v>
                </c:pt>
                <c:pt idx="1190">
                  <c:v>33683</c:v>
                </c:pt>
                <c:pt idx="1191">
                  <c:v>33690</c:v>
                </c:pt>
                <c:pt idx="1192">
                  <c:v>33697</c:v>
                </c:pt>
                <c:pt idx="1193">
                  <c:v>33704</c:v>
                </c:pt>
                <c:pt idx="1194">
                  <c:v>33711</c:v>
                </c:pt>
                <c:pt idx="1195">
                  <c:v>33718</c:v>
                </c:pt>
                <c:pt idx="1196">
                  <c:v>33725</c:v>
                </c:pt>
                <c:pt idx="1197">
                  <c:v>33732</c:v>
                </c:pt>
                <c:pt idx="1198">
                  <c:v>33739</c:v>
                </c:pt>
                <c:pt idx="1199">
                  <c:v>33746</c:v>
                </c:pt>
                <c:pt idx="1200">
                  <c:v>33753</c:v>
                </c:pt>
                <c:pt idx="1201">
                  <c:v>33760</c:v>
                </c:pt>
                <c:pt idx="1202">
                  <c:v>33767</c:v>
                </c:pt>
                <c:pt idx="1203">
                  <c:v>33774</c:v>
                </c:pt>
                <c:pt idx="1204">
                  <c:v>33781</c:v>
                </c:pt>
                <c:pt idx="1205">
                  <c:v>33788</c:v>
                </c:pt>
                <c:pt idx="1206">
                  <c:v>33795</c:v>
                </c:pt>
                <c:pt idx="1207">
                  <c:v>33802</c:v>
                </c:pt>
                <c:pt idx="1208">
                  <c:v>33809</c:v>
                </c:pt>
                <c:pt idx="1209">
                  <c:v>33816</c:v>
                </c:pt>
                <c:pt idx="1210">
                  <c:v>33823</c:v>
                </c:pt>
                <c:pt idx="1211">
                  <c:v>33830</c:v>
                </c:pt>
                <c:pt idx="1212">
                  <c:v>33837</c:v>
                </c:pt>
                <c:pt idx="1213">
                  <c:v>33844</c:v>
                </c:pt>
                <c:pt idx="1214">
                  <c:v>33851</c:v>
                </c:pt>
                <c:pt idx="1215">
                  <c:v>33858</c:v>
                </c:pt>
                <c:pt idx="1216">
                  <c:v>33865</c:v>
                </c:pt>
                <c:pt idx="1217">
                  <c:v>33872</c:v>
                </c:pt>
                <c:pt idx="1218">
                  <c:v>33879</c:v>
                </c:pt>
                <c:pt idx="1219">
                  <c:v>33886</c:v>
                </c:pt>
                <c:pt idx="1220">
                  <c:v>33893</c:v>
                </c:pt>
                <c:pt idx="1221">
                  <c:v>33900</c:v>
                </c:pt>
                <c:pt idx="1222">
                  <c:v>33907</c:v>
                </c:pt>
                <c:pt idx="1223">
                  <c:v>33914</c:v>
                </c:pt>
                <c:pt idx="1224">
                  <c:v>33921</c:v>
                </c:pt>
                <c:pt idx="1225">
                  <c:v>33928</c:v>
                </c:pt>
                <c:pt idx="1226">
                  <c:v>33935</c:v>
                </c:pt>
                <c:pt idx="1227">
                  <c:v>33942</c:v>
                </c:pt>
                <c:pt idx="1228">
                  <c:v>33949</c:v>
                </c:pt>
                <c:pt idx="1229">
                  <c:v>33956</c:v>
                </c:pt>
                <c:pt idx="1230">
                  <c:v>33963</c:v>
                </c:pt>
                <c:pt idx="1231">
                  <c:v>33970</c:v>
                </c:pt>
                <c:pt idx="1232">
                  <c:v>33977</c:v>
                </c:pt>
                <c:pt idx="1233">
                  <c:v>33984</c:v>
                </c:pt>
                <c:pt idx="1234">
                  <c:v>33991</c:v>
                </c:pt>
                <c:pt idx="1235">
                  <c:v>33998</c:v>
                </c:pt>
                <c:pt idx="1236">
                  <c:v>34005</c:v>
                </c:pt>
                <c:pt idx="1237">
                  <c:v>34012</c:v>
                </c:pt>
                <c:pt idx="1238">
                  <c:v>34019</c:v>
                </c:pt>
                <c:pt idx="1239">
                  <c:v>34026</c:v>
                </c:pt>
                <c:pt idx="1240">
                  <c:v>34033</c:v>
                </c:pt>
                <c:pt idx="1241">
                  <c:v>34040</c:v>
                </c:pt>
                <c:pt idx="1242">
                  <c:v>34047</c:v>
                </c:pt>
                <c:pt idx="1243">
                  <c:v>34054</c:v>
                </c:pt>
                <c:pt idx="1244">
                  <c:v>34061</c:v>
                </c:pt>
                <c:pt idx="1245">
                  <c:v>34068</c:v>
                </c:pt>
                <c:pt idx="1246">
                  <c:v>34075</c:v>
                </c:pt>
                <c:pt idx="1247">
                  <c:v>34082</c:v>
                </c:pt>
                <c:pt idx="1248">
                  <c:v>34089</c:v>
                </c:pt>
                <c:pt idx="1249">
                  <c:v>34096</c:v>
                </c:pt>
                <c:pt idx="1250">
                  <c:v>34103</c:v>
                </c:pt>
                <c:pt idx="1251">
                  <c:v>34110</c:v>
                </c:pt>
                <c:pt idx="1252">
                  <c:v>34117</c:v>
                </c:pt>
                <c:pt idx="1253">
                  <c:v>34124</c:v>
                </c:pt>
                <c:pt idx="1254">
                  <c:v>34131</c:v>
                </c:pt>
                <c:pt idx="1255">
                  <c:v>34138</c:v>
                </c:pt>
                <c:pt idx="1256">
                  <c:v>34145</c:v>
                </c:pt>
                <c:pt idx="1257">
                  <c:v>34152</c:v>
                </c:pt>
                <c:pt idx="1258">
                  <c:v>34159</c:v>
                </c:pt>
                <c:pt idx="1259">
                  <c:v>34166</c:v>
                </c:pt>
                <c:pt idx="1260">
                  <c:v>34173</c:v>
                </c:pt>
                <c:pt idx="1261">
                  <c:v>34180</c:v>
                </c:pt>
                <c:pt idx="1262">
                  <c:v>34187</c:v>
                </c:pt>
                <c:pt idx="1263">
                  <c:v>34194</c:v>
                </c:pt>
                <c:pt idx="1264">
                  <c:v>34201</c:v>
                </c:pt>
                <c:pt idx="1265">
                  <c:v>34208</c:v>
                </c:pt>
                <c:pt idx="1266">
                  <c:v>34215</c:v>
                </c:pt>
                <c:pt idx="1267">
                  <c:v>34222</c:v>
                </c:pt>
                <c:pt idx="1268">
                  <c:v>34229</c:v>
                </c:pt>
                <c:pt idx="1269">
                  <c:v>34236</c:v>
                </c:pt>
                <c:pt idx="1270">
                  <c:v>34243</c:v>
                </c:pt>
                <c:pt idx="1271">
                  <c:v>34250</c:v>
                </c:pt>
                <c:pt idx="1272">
                  <c:v>34257</c:v>
                </c:pt>
                <c:pt idx="1273">
                  <c:v>34264</c:v>
                </c:pt>
                <c:pt idx="1274">
                  <c:v>34271</c:v>
                </c:pt>
                <c:pt idx="1275">
                  <c:v>34278</c:v>
                </c:pt>
                <c:pt idx="1276">
                  <c:v>34285</c:v>
                </c:pt>
                <c:pt idx="1277">
                  <c:v>34292</c:v>
                </c:pt>
                <c:pt idx="1278">
                  <c:v>34299</c:v>
                </c:pt>
                <c:pt idx="1279">
                  <c:v>34306</c:v>
                </c:pt>
                <c:pt idx="1280">
                  <c:v>34313</c:v>
                </c:pt>
                <c:pt idx="1281">
                  <c:v>34320</c:v>
                </c:pt>
                <c:pt idx="1282">
                  <c:v>34327</c:v>
                </c:pt>
                <c:pt idx="1283">
                  <c:v>34334</c:v>
                </c:pt>
                <c:pt idx="1284">
                  <c:v>34341</c:v>
                </c:pt>
                <c:pt idx="1285">
                  <c:v>34348</c:v>
                </c:pt>
                <c:pt idx="1286">
                  <c:v>34355</c:v>
                </c:pt>
                <c:pt idx="1287">
                  <c:v>34362</c:v>
                </c:pt>
                <c:pt idx="1288">
                  <c:v>34369</c:v>
                </c:pt>
                <c:pt idx="1289">
                  <c:v>34376</c:v>
                </c:pt>
                <c:pt idx="1290">
                  <c:v>34383</c:v>
                </c:pt>
                <c:pt idx="1291">
                  <c:v>34390</c:v>
                </c:pt>
                <c:pt idx="1292">
                  <c:v>34397</c:v>
                </c:pt>
                <c:pt idx="1293">
                  <c:v>34404</c:v>
                </c:pt>
                <c:pt idx="1294">
                  <c:v>34411</c:v>
                </c:pt>
                <c:pt idx="1295">
                  <c:v>34418</c:v>
                </c:pt>
                <c:pt idx="1296">
                  <c:v>34425</c:v>
                </c:pt>
                <c:pt idx="1297">
                  <c:v>34432</c:v>
                </c:pt>
                <c:pt idx="1298">
                  <c:v>34439</c:v>
                </c:pt>
                <c:pt idx="1299">
                  <c:v>34446</c:v>
                </c:pt>
                <c:pt idx="1300">
                  <c:v>34453</c:v>
                </c:pt>
                <c:pt idx="1301">
                  <c:v>34460</c:v>
                </c:pt>
                <c:pt idx="1302">
                  <c:v>34467</c:v>
                </c:pt>
                <c:pt idx="1303">
                  <c:v>34474</c:v>
                </c:pt>
                <c:pt idx="1304">
                  <c:v>34481</c:v>
                </c:pt>
                <c:pt idx="1305">
                  <c:v>34488</c:v>
                </c:pt>
                <c:pt idx="1306">
                  <c:v>34495</c:v>
                </c:pt>
                <c:pt idx="1307">
                  <c:v>34502</c:v>
                </c:pt>
                <c:pt idx="1308">
                  <c:v>34509</c:v>
                </c:pt>
                <c:pt idx="1309">
                  <c:v>34516</c:v>
                </c:pt>
                <c:pt idx="1310">
                  <c:v>34523</c:v>
                </c:pt>
                <c:pt idx="1311">
                  <c:v>34530</c:v>
                </c:pt>
                <c:pt idx="1312">
                  <c:v>34537</c:v>
                </c:pt>
                <c:pt idx="1313">
                  <c:v>34544</c:v>
                </c:pt>
                <c:pt idx="1314">
                  <c:v>34551</c:v>
                </c:pt>
                <c:pt idx="1315">
                  <c:v>34558</c:v>
                </c:pt>
                <c:pt idx="1316">
                  <c:v>34565</c:v>
                </c:pt>
                <c:pt idx="1317">
                  <c:v>34572</c:v>
                </c:pt>
                <c:pt idx="1318">
                  <c:v>34579</c:v>
                </c:pt>
                <c:pt idx="1319">
                  <c:v>34586</c:v>
                </c:pt>
                <c:pt idx="1320">
                  <c:v>34593</c:v>
                </c:pt>
                <c:pt idx="1321">
                  <c:v>34600</c:v>
                </c:pt>
                <c:pt idx="1322">
                  <c:v>34607</c:v>
                </c:pt>
                <c:pt idx="1323">
                  <c:v>34614</c:v>
                </c:pt>
                <c:pt idx="1324">
                  <c:v>34621</c:v>
                </c:pt>
                <c:pt idx="1325">
                  <c:v>34628</c:v>
                </c:pt>
                <c:pt idx="1326">
                  <c:v>34635</c:v>
                </c:pt>
                <c:pt idx="1327">
                  <c:v>34642</c:v>
                </c:pt>
                <c:pt idx="1328">
                  <c:v>34649</c:v>
                </c:pt>
                <c:pt idx="1329">
                  <c:v>34656</c:v>
                </c:pt>
                <c:pt idx="1330">
                  <c:v>34663</c:v>
                </c:pt>
                <c:pt idx="1331">
                  <c:v>34670</c:v>
                </c:pt>
                <c:pt idx="1332">
                  <c:v>34677</c:v>
                </c:pt>
                <c:pt idx="1333">
                  <c:v>34684</c:v>
                </c:pt>
                <c:pt idx="1334">
                  <c:v>34691</c:v>
                </c:pt>
                <c:pt idx="1335">
                  <c:v>34698</c:v>
                </c:pt>
                <c:pt idx="1336">
                  <c:v>34705</c:v>
                </c:pt>
                <c:pt idx="1337">
                  <c:v>34712</c:v>
                </c:pt>
                <c:pt idx="1338">
                  <c:v>34719</c:v>
                </c:pt>
                <c:pt idx="1339">
                  <c:v>34726</c:v>
                </c:pt>
                <c:pt idx="1340">
                  <c:v>34733</c:v>
                </c:pt>
                <c:pt idx="1341">
                  <c:v>34740</c:v>
                </c:pt>
                <c:pt idx="1342">
                  <c:v>34747</c:v>
                </c:pt>
                <c:pt idx="1343">
                  <c:v>34754</c:v>
                </c:pt>
                <c:pt idx="1344">
                  <c:v>34761</c:v>
                </c:pt>
                <c:pt idx="1345">
                  <c:v>34768</c:v>
                </c:pt>
                <c:pt idx="1346">
                  <c:v>34775</c:v>
                </c:pt>
                <c:pt idx="1347">
                  <c:v>34782</c:v>
                </c:pt>
                <c:pt idx="1348">
                  <c:v>34789</c:v>
                </c:pt>
                <c:pt idx="1349">
                  <c:v>34796</c:v>
                </c:pt>
                <c:pt idx="1350">
                  <c:v>34803</c:v>
                </c:pt>
                <c:pt idx="1351">
                  <c:v>34810</c:v>
                </c:pt>
                <c:pt idx="1352">
                  <c:v>34817</c:v>
                </c:pt>
                <c:pt idx="1353">
                  <c:v>34824</c:v>
                </c:pt>
                <c:pt idx="1354">
                  <c:v>34831</c:v>
                </c:pt>
                <c:pt idx="1355">
                  <c:v>34838</c:v>
                </c:pt>
                <c:pt idx="1356">
                  <c:v>34845</c:v>
                </c:pt>
                <c:pt idx="1357">
                  <c:v>34852</c:v>
                </c:pt>
                <c:pt idx="1358">
                  <c:v>34859</c:v>
                </c:pt>
                <c:pt idx="1359">
                  <c:v>34866</c:v>
                </c:pt>
                <c:pt idx="1360">
                  <c:v>34873</c:v>
                </c:pt>
                <c:pt idx="1361">
                  <c:v>34880</c:v>
                </c:pt>
                <c:pt idx="1362">
                  <c:v>34887</c:v>
                </c:pt>
                <c:pt idx="1363">
                  <c:v>34894</c:v>
                </c:pt>
                <c:pt idx="1364">
                  <c:v>34901</c:v>
                </c:pt>
                <c:pt idx="1365">
                  <c:v>34908</c:v>
                </c:pt>
                <c:pt idx="1366">
                  <c:v>34915</c:v>
                </c:pt>
                <c:pt idx="1367">
                  <c:v>34922</c:v>
                </c:pt>
                <c:pt idx="1368">
                  <c:v>34929</c:v>
                </c:pt>
                <c:pt idx="1369">
                  <c:v>34936</c:v>
                </c:pt>
                <c:pt idx="1370">
                  <c:v>34943</c:v>
                </c:pt>
                <c:pt idx="1371">
                  <c:v>34950</c:v>
                </c:pt>
                <c:pt idx="1372">
                  <c:v>34957</c:v>
                </c:pt>
                <c:pt idx="1373">
                  <c:v>34964</c:v>
                </c:pt>
                <c:pt idx="1374">
                  <c:v>34971</c:v>
                </c:pt>
                <c:pt idx="1375">
                  <c:v>34978</c:v>
                </c:pt>
                <c:pt idx="1376">
                  <c:v>34985</c:v>
                </c:pt>
                <c:pt idx="1377">
                  <c:v>34992</c:v>
                </c:pt>
                <c:pt idx="1378">
                  <c:v>34999</c:v>
                </c:pt>
                <c:pt idx="1379">
                  <c:v>35006</c:v>
                </c:pt>
                <c:pt idx="1380">
                  <c:v>35013</c:v>
                </c:pt>
                <c:pt idx="1381">
                  <c:v>35020</c:v>
                </c:pt>
                <c:pt idx="1382">
                  <c:v>35027</c:v>
                </c:pt>
                <c:pt idx="1383">
                  <c:v>35034</c:v>
                </c:pt>
                <c:pt idx="1384">
                  <c:v>35041</c:v>
                </c:pt>
                <c:pt idx="1385">
                  <c:v>35048</c:v>
                </c:pt>
                <c:pt idx="1386">
                  <c:v>35055</c:v>
                </c:pt>
                <c:pt idx="1387">
                  <c:v>35062</c:v>
                </c:pt>
                <c:pt idx="1388">
                  <c:v>35069</c:v>
                </c:pt>
                <c:pt idx="1389">
                  <c:v>35076</c:v>
                </c:pt>
                <c:pt idx="1390">
                  <c:v>35083</c:v>
                </c:pt>
                <c:pt idx="1391">
                  <c:v>35090</c:v>
                </c:pt>
                <c:pt idx="1392">
                  <c:v>35097</c:v>
                </c:pt>
                <c:pt idx="1393">
                  <c:v>35104</c:v>
                </c:pt>
                <c:pt idx="1394">
                  <c:v>35111</c:v>
                </c:pt>
                <c:pt idx="1395">
                  <c:v>35118</c:v>
                </c:pt>
                <c:pt idx="1396">
                  <c:v>35125</c:v>
                </c:pt>
                <c:pt idx="1397">
                  <c:v>35132</c:v>
                </c:pt>
                <c:pt idx="1398">
                  <c:v>35139</c:v>
                </c:pt>
                <c:pt idx="1399">
                  <c:v>35146</c:v>
                </c:pt>
                <c:pt idx="1400">
                  <c:v>35153</c:v>
                </c:pt>
                <c:pt idx="1401">
                  <c:v>35160</c:v>
                </c:pt>
                <c:pt idx="1402">
                  <c:v>35167</c:v>
                </c:pt>
                <c:pt idx="1403">
                  <c:v>35174</c:v>
                </c:pt>
                <c:pt idx="1404">
                  <c:v>35181</c:v>
                </c:pt>
                <c:pt idx="1405">
                  <c:v>35188</c:v>
                </c:pt>
                <c:pt idx="1406">
                  <c:v>35195</c:v>
                </c:pt>
                <c:pt idx="1407">
                  <c:v>35202</c:v>
                </c:pt>
                <c:pt idx="1408">
                  <c:v>35209</c:v>
                </c:pt>
                <c:pt idx="1409">
                  <c:v>35216</c:v>
                </c:pt>
                <c:pt idx="1410">
                  <c:v>35223</c:v>
                </c:pt>
                <c:pt idx="1411">
                  <c:v>35230</c:v>
                </c:pt>
                <c:pt idx="1412">
                  <c:v>35237</c:v>
                </c:pt>
                <c:pt idx="1413">
                  <c:v>35244</c:v>
                </c:pt>
                <c:pt idx="1414">
                  <c:v>35251</c:v>
                </c:pt>
                <c:pt idx="1415">
                  <c:v>35258</c:v>
                </c:pt>
                <c:pt idx="1416">
                  <c:v>35265</c:v>
                </c:pt>
                <c:pt idx="1417">
                  <c:v>35272</c:v>
                </c:pt>
                <c:pt idx="1418">
                  <c:v>35279</c:v>
                </c:pt>
                <c:pt idx="1419">
                  <c:v>35286</c:v>
                </c:pt>
                <c:pt idx="1420">
                  <c:v>35293</c:v>
                </c:pt>
                <c:pt idx="1421">
                  <c:v>35300</c:v>
                </c:pt>
                <c:pt idx="1422">
                  <c:v>35307</c:v>
                </c:pt>
                <c:pt idx="1423">
                  <c:v>35314</c:v>
                </c:pt>
                <c:pt idx="1424">
                  <c:v>35321</c:v>
                </c:pt>
                <c:pt idx="1425">
                  <c:v>35328</c:v>
                </c:pt>
                <c:pt idx="1426">
                  <c:v>35335</c:v>
                </c:pt>
                <c:pt idx="1427">
                  <c:v>35342</c:v>
                </c:pt>
                <c:pt idx="1428">
                  <c:v>35349</c:v>
                </c:pt>
                <c:pt idx="1429">
                  <c:v>35356</c:v>
                </c:pt>
                <c:pt idx="1430">
                  <c:v>35363</c:v>
                </c:pt>
                <c:pt idx="1431">
                  <c:v>35370</c:v>
                </c:pt>
                <c:pt idx="1432">
                  <c:v>35377</c:v>
                </c:pt>
                <c:pt idx="1433">
                  <c:v>35384</c:v>
                </c:pt>
                <c:pt idx="1434">
                  <c:v>35391</c:v>
                </c:pt>
                <c:pt idx="1435">
                  <c:v>35398</c:v>
                </c:pt>
                <c:pt idx="1436">
                  <c:v>35405</c:v>
                </c:pt>
                <c:pt idx="1437">
                  <c:v>35412</c:v>
                </c:pt>
                <c:pt idx="1438">
                  <c:v>35419</c:v>
                </c:pt>
                <c:pt idx="1439">
                  <c:v>35426</c:v>
                </c:pt>
                <c:pt idx="1440">
                  <c:v>35433</c:v>
                </c:pt>
                <c:pt idx="1441">
                  <c:v>35440</c:v>
                </c:pt>
                <c:pt idx="1442">
                  <c:v>35447</c:v>
                </c:pt>
                <c:pt idx="1443">
                  <c:v>35454</c:v>
                </c:pt>
                <c:pt idx="1444">
                  <c:v>35461</c:v>
                </c:pt>
                <c:pt idx="1445">
                  <c:v>35468</c:v>
                </c:pt>
                <c:pt idx="1446">
                  <c:v>35475</c:v>
                </c:pt>
                <c:pt idx="1447">
                  <c:v>35482</c:v>
                </c:pt>
                <c:pt idx="1448">
                  <c:v>35489</c:v>
                </c:pt>
                <c:pt idx="1449">
                  <c:v>35496</c:v>
                </c:pt>
                <c:pt idx="1450">
                  <c:v>35503</c:v>
                </c:pt>
                <c:pt idx="1451">
                  <c:v>35510</c:v>
                </c:pt>
                <c:pt idx="1452">
                  <c:v>35517</c:v>
                </c:pt>
                <c:pt idx="1453">
                  <c:v>35524</c:v>
                </c:pt>
                <c:pt idx="1454">
                  <c:v>35531</c:v>
                </c:pt>
                <c:pt idx="1455">
                  <c:v>35538</c:v>
                </c:pt>
                <c:pt idx="1456">
                  <c:v>35545</c:v>
                </c:pt>
                <c:pt idx="1457">
                  <c:v>35552</c:v>
                </c:pt>
                <c:pt idx="1458">
                  <c:v>35559</c:v>
                </c:pt>
                <c:pt idx="1459">
                  <c:v>35566</c:v>
                </c:pt>
                <c:pt idx="1460">
                  <c:v>35573</c:v>
                </c:pt>
                <c:pt idx="1461">
                  <c:v>35580</c:v>
                </c:pt>
                <c:pt idx="1462">
                  <c:v>35587</c:v>
                </c:pt>
                <c:pt idx="1463">
                  <c:v>35594</c:v>
                </c:pt>
                <c:pt idx="1464">
                  <c:v>35601</c:v>
                </c:pt>
                <c:pt idx="1465">
                  <c:v>35608</c:v>
                </c:pt>
                <c:pt idx="1466">
                  <c:v>35615</c:v>
                </c:pt>
                <c:pt idx="1467">
                  <c:v>35622</c:v>
                </c:pt>
                <c:pt idx="1468">
                  <c:v>35629</c:v>
                </c:pt>
                <c:pt idx="1469">
                  <c:v>35636</c:v>
                </c:pt>
                <c:pt idx="1470">
                  <c:v>35643</c:v>
                </c:pt>
                <c:pt idx="1471">
                  <c:v>35650</c:v>
                </c:pt>
                <c:pt idx="1472">
                  <c:v>35657</c:v>
                </c:pt>
                <c:pt idx="1473">
                  <c:v>35664</c:v>
                </c:pt>
                <c:pt idx="1474">
                  <c:v>35671</c:v>
                </c:pt>
                <c:pt idx="1475">
                  <c:v>35678</c:v>
                </c:pt>
                <c:pt idx="1476">
                  <c:v>35685</c:v>
                </c:pt>
                <c:pt idx="1477">
                  <c:v>35692</c:v>
                </c:pt>
                <c:pt idx="1478">
                  <c:v>35699</c:v>
                </c:pt>
                <c:pt idx="1479">
                  <c:v>35706</c:v>
                </c:pt>
                <c:pt idx="1480">
                  <c:v>35713</c:v>
                </c:pt>
                <c:pt idx="1481">
                  <c:v>35720</c:v>
                </c:pt>
                <c:pt idx="1482">
                  <c:v>35727</c:v>
                </c:pt>
                <c:pt idx="1483">
                  <c:v>35734</c:v>
                </c:pt>
                <c:pt idx="1484">
                  <c:v>35741</c:v>
                </c:pt>
                <c:pt idx="1485">
                  <c:v>35748</c:v>
                </c:pt>
                <c:pt idx="1486">
                  <c:v>35755</c:v>
                </c:pt>
                <c:pt idx="1487">
                  <c:v>35762</c:v>
                </c:pt>
                <c:pt idx="1488">
                  <c:v>35769</c:v>
                </c:pt>
                <c:pt idx="1489">
                  <c:v>35776</c:v>
                </c:pt>
                <c:pt idx="1490">
                  <c:v>35783</c:v>
                </c:pt>
                <c:pt idx="1491">
                  <c:v>35790</c:v>
                </c:pt>
                <c:pt idx="1492">
                  <c:v>35797</c:v>
                </c:pt>
                <c:pt idx="1493">
                  <c:v>35804</c:v>
                </c:pt>
                <c:pt idx="1494">
                  <c:v>35811</c:v>
                </c:pt>
                <c:pt idx="1495">
                  <c:v>35818</c:v>
                </c:pt>
                <c:pt idx="1496">
                  <c:v>35825</c:v>
                </c:pt>
                <c:pt idx="1497">
                  <c:v>35832</c:v>
                </c:pt>
                <c:pt idx="1498">
                  <c:v>35839</c:v>
                </c:pt>
                <c:pt idx="1499">
                  <c:v>35846</c:v>
                </c:pt>
                <c:pt idx="1500">
                  <c:v>35853</c:v>
                </c:pt>
                <c:pt idx="1501">
                  <c:v>35860</c:v>
                </c:pt>
                <c:pt idx="1502">
                  <c:v>35867</c:v>
                </c:pt>
                <c:pt idx="1503">
                  <c:v>35874</c:v>
                </c:pt>
                <c:pt idx="1504">
                  <c:v>35881</c:v>
                </c:pt>
                <c:pt idx="1505">
                  <c:v>35888</c:v>
                </c:pt>
                <c:pt idx="1506">
                  <c:v>35895</c:v>
                </c:pt>
                <c:pt idx="1507">
                  <c:v>35902</c:v>
                </c:pt>
                <c:pt idx="1508">
                  <c:v>35909</c:v>
                </c:pt>
                <c:pt idx="1509">
                  <c:v>35916</c:v>
                </c:pt>
                <c:pt idx="1510">
                  <c:v>35923</c:v>
                </c:pt>
                <c:pt idx="1511">
                  <c:v>35930</c:v>
                </c:pt>
                <c:pt idx="1512">
                  <c:v>35937</c:v>
                </c:pt>
                <c:pt idx="1513">
                  <c:v>35944</c:v>
                </c:pt>
                <c:pt idx="1514">
                  <c:v>35951</c:v>
                </c:pt>
                <c:pt idx="1515">
                  <c:v>35958</c:v>
                </c:pt>
                <c:pt idx="1516">
                  <c:v>35965</c:v>
                </c:pt>
                <c:pt idx="1517">
                  <c:v>35972</c:v>
                </c:pt>
                <c:pt idx="1518">
                  <c:v>35979</c:v>
                </c:pt>
                <c:pt idx="1519">
                  <c:v>35986</c:v>
                </c:pt>
                <c:pt idx="1520">
                  <c:v>35993</c:v>
                </c:pt>
                <c:pt idx="1521">
                  <c:v>36000</c:v>
                </c:pt>
                <c:pt idx="1522">
                  <c:v>36007</c:v>
                </c:pt>
                <c:pt idx="1523">
                  <c:v>36014</c:v>
                </c:pt>
                <c:pt idx="1524">
                  <c:v>36021</c:v>
                </c:pt>
                <c:pt idx="1525">
                  <c:v>36028</c:v>
                </c:pt>
                <c:pt idx="1526">
                  <c:v>36035</c:v>
                </c:pt>
                <c:pt idx="1527">
                  <c:v>36042</c:v>
                </c:pt>
                <c:pt idx="1528">
                  <c:v>36049</c:v>
                </c:pt>
                <c:pt idx="1529">
                  <c:v>36056</c:v>
                </c:pt>
                <c:pt idx="1530">
                  <c:v>36063</c:v>
                </c:pt>
                <c:pt idx="1531">
                  <c:v>36070</c:v>
                </c:pt>
                <c:pt idx="1532">
                  <c:v>36077</c:v>
                </c:pt>
                <c:pt idx="1533">
                  <c:v>36084</c:v>
                </c:pt>
                <c:pt idx="1534">
                  <c:v>36091</c:v>
                </c:pt>
                <c:pt idx="1535">
                  <c:v>36098</c:v>
                </c:pt>
                <c:pt idx="1536">
                  <c:v>36105</c:v>
                </c:pt>
                <c:pt idx="1537">
                  <c:v>36112</c:v>
                </c:pt>
                <c:pt idx="1538">
                  <c:v>36119</c:v>
                </c:pt>
                <c:pt idx="1539">
                  <c:v>36126</c:v>
                </c:pt>
                <c:pt idx="1540">
                  <c:v>36133</c:v>
                </c:pt>
                <c:pt idx="1541">
                  <c:v>36140</c:v>
                </c:pt>
                <c:pt idx="1542">
                  <c:v>36147</c:v>
                </c:pt>
                <c:pt idx="1543">
                  <c:v>36154</c:v>
                </c:pt>
                <c:pt idx="1544">
                  <c:v>36161</c:v>
                </c:pt>
                <c:pt idx="1545">
                  <c:v>36168</c:v>
                </c:pt>
                <c:pt idx="1546">
                  <c:v>36175</c:v>
                </c:pt>
                <c:pt idx="1547">
                  <c:v>36182</c:v>
                </c:pt>
                <c:pt idx="1548">
                  <c:v>36189</c:v>
                </c:pt>
                <c:pt idx="1549">
                  <c:v>36196</c:v>
                </c:pt>
                <c:pt idx="1550">
                  <c:v>36203</c:v>
                </c:pt>
                <c:pt idx="1551">
                  <c:v>36210</c:v>
                </c:pt>
                <c:pt idx="1552">
                  <c:v>36217</c:v>
                </c:pt>
                <c:pt idx="1553">
                  <c:v>36224</c:v>
                </c:pt>
                <c:pt idx="1554">
                  <c:v>36231</c:v>
                </c:pt>
                <c:pt idx="1555">
                  <c:v>36238</c:v>
                </c:pt>
                <c:pt idx="1556">
                  <c:v>36245</c:v>
                </c:pt>
                <c:pt idx="1557">
                  <c:v>36252</c:v>
                </c:pt>
                <c:pt idx="1558">
                  <c:v>36259</c:v>
                </c:pt>
                <c:pt idx="1559">
                  <c:v>36266</c:v>
                </c:pt>
                <c:pt idx="1560">
                  <c:v>36273</c:v>
                </c:pt>
                <c:pt idx="1561">
                  <c:v>36280</c:v>
                </c:pt>
                <c:pt idx="1562">
                  <c:v>36287</c:v>
                </c:pt>
                <c:pt idx="1563">
                  <c:v>36294</c:v>
                </c:pt>
                <c:pt idx="1564">
                  <c:v>36301</c:v>
                </c:pt>
                <c:pt idx="1565">
                  <c:v>36308</c:v>
                </c:pt>
                <c:pt idx="1566">
                  <c:v>36315</c:v>
                </c:pt>
                <c:pt idx="1567">
                  <c:v>36322</c:v>
                </c:pt>
                <c:pt idx="1568">
                  <c:v>36329</c:v>
                </c:pt>
                <c:pt idx="1569">
                  <c:v>36336</c:v>
                </c:pt>
                <c:pt idx="1570">
                  <c:v>36343</c:v>
                </c:pt>
                <c:pt idx="1571">
                  <c:v>36350</c:v>
                </c:pt>
                <c:pt idx="1572">
                  <c:v>36357</c:v>
                </c:pt>
                <c:pt idx="1573">
                  <c:v>36364</c:v>
                </c:pt>
                <c:pt idx="1574">
                  <c:v>36371</c:v>
                </c:pt>
                <c:pt idx="1575">
                  <c:v>36378</c:v>
                </c:pt>
                <c:pt idx="1576">
                  <c:v>36385</c:v>
                </c:pt>
                <c:pt idx="1577">
                  <c:v>36392</c:v>
                </c:pt>
                <c:pt idx="1578">
                  <c:v>36399</c:v>
                </c:pt>
                <c:pt idx="1579">
                  <c:v>36406</c:v>
                </c:pt>
                <c:pt idx="1580">
                  <c:v>36413</c:v>
                </c:pt>
                <c:pt idx="1581">
                  <c:v>36420</c:v>
                </c:pt>
                <c:pt idx="1582">
                  <c:v>36427</c:v>
                </c:pt>
                <c:pt idx="1583">
                  <c:v>36434</c:v>
                </c:pt>
                <c:pt idx="1584">
                  <c:v>36441</c:v>
                </c:pt>
                <c:pt idx="1585">
                  <c:v>36448</c:v>
                </c:pt>
                <c:pt idx="1586">
                  <c:v>36455</c:v>
                </c:pt>
                <c:pt idx="1587">
                  <c:v>36462</c:v>
                </c:pt>
                <c:pt idx="1588">
                  <c:v>36469</c:v>
                </c:pt>
                <c:pt idx="1589">
                  <c:v>36476</c:v>
                </c:pt>
                <c:pt idx="1590">
                  <c:v>36483</c:v>
                </c:pt>
                <c:pt idx="1591">
                  <c:v>36490</c:v>
                </c:pt>
                <c:pt idx="1592">
                  <c:v>36497</c:v>
                </c:pt>
                <c:pt idx="1593">
                  <c:v>36504</c:v>
                </c:pt>
                <c:pt idx="1594">
                  <c:v>36511</c:v>
                </c:pt>
                <c:pt idx="1595">
                  <c:v>36518</c:v>
                </c:pt>
                <c:pt idx="1596">
                  <c:v>36525</c:v>
                </c:pt>
                <c:pt idx="1597">
                  <c:v>36532</c:v>
                </c:pt>
                <c:pt idx="1598">
                  <c:v>36539</c:v>
                </c:pt>
                <c:pt idx="1599">
                  <c:v>36546</c:v>
                </c:pt>
                <c:pt idx="1600">
                  <c:v>36553</c:v>
                </c:pt>
                <c:pt idx="1601">
                  <c:v>36560</c:v>
                </c:pt>
                <c:pt idx="1602">
                  <c:v>36567</c:v>
                </c:pt>
                <c:pt idx="1603">
                  <c:v>36574</c:v>
                </c:pt>
                <c:pt idx="1604">
                  <c:v>36581</c:v>
                </c:pt>
                <c:pt idx="1605">
                  <c:v>36588</c:v>
                </c:pt>
                <c:pt idx="1606">
                  <c:v>36595</c:v>
                </c:pt>
                <c:pt idx="1607">
                  <c:v>36602</c:v>
                </c:pt>
                <c:pt idx="1608">
                  <c:v>36609</c:v>
                </c:pt>
                <c:pt idx="1609">
                  <c:v>36616</c:v>
                </c:pt>
                <c:pt idx="1610">
                  <c:v>36623</c:v>
                </c:pt>
                <c:pt idx="1611">
                  <c:v>36630</c:v>
                </c:pt>
                <c:pt idx="1612">
                  <c:v>36637</c:v>
                </c:pt>
                <c:pt idx="1613">
                  <c:v>36644</c:v>
                </c:pt>
                <c:pt idx="1614">
                  <c:v>36651</c:v>
                </c:pt>
                <c:pt idx="1615">
                  <c:v>36658</c:v>
                </c:pt>
                <c:pt idx="1616">
                  <c:v>36665</c:v>
                </c:pt>
                <c:pt idx="1617">
                  <c:v>36672</c:v>
                </c:pt>
                <c:pt idx="1618">
                  <c:v>36679</c:v>
                </c:pt>
                <c:pt idx="1619">
                  <c:v>36686</c:v>
                </c:pt>
                <c:pt idx="1620">
                  <c:v>36693</c:v>
                </c:pt>
                <c:pt idx="1621">
                  <c:v>36700</c:v>
                </c:pt>
                <c:pt idx="1622">
                  <c:v>36707</c:v>
                </c:pt>
                <c:pt idx="1623">
                  <c:v>36714</c:v>
                </c:pt>
                <c:pt idx="1624">
                  <c:v>36721</c:v>
                </c:pt>
                <c:pt idx="1625">
                  <c:v>36728</c:v>
                </c:pt>
                <c:pt idx="1626">
                  <c:v>36735</c:v>
                </c:pt>
                <c:pt idx="1627">
                  <c:v>36742</c:v>
                </c:pt>
                <c:pt idx="1628">
                  <c:v>36749</c:v>
                </c:pt>
                <c:pt idx="1629">
                  <c:v>36756</c:v>
                </c:pt>
                <c:pt idx="1630">
                  <c:v>36763</c:v>
                </c:pt>
                <c:pt idx="1631">
                  <c:v>36770</c:v>
                </c:pt>
                <c:pt idx="1632">
                  <c:v>36777</c:v>
                </c:pt>
                <c:pt idx="1633">
                  <c:v>36784</c:v>
                </c:pt>
                <c:pt idx="1634">
                  <c:v>36791</c:v>
                </c:pt>
                <c:pt idx="1635">
                  <c:v>36798</c:v>
                </c:pt>
                <c:pt idx="1636">
                  <c:v>36805</c:v>
                </c:pt>
                <c:pt idx="1637">
                  <c:v>36812</c:v>
                </c:pt>
                <c:pt idx="1638">
                  <c:v>36819</c:v>
                </c:pt>
                <c:pt idx="1639">
                  <c:v>36826</c:v>
                </c:pt>
                <c:pt idx="1640">
                  <c:v>36833</c:v>
                </c:pt>
                <c:pt idx="1641">
                  <c:v>36840</c:v>
                </c:pt>
                <c:pt idx="1642">
                  <c:v>36847</c:v>
                </c:pt>
                <c:pt idx="1643">
                  <c:v>36854</c:v>
                </c:pt>
                <c:pt idx="1644">
                  <c:v>36861</c:v>
                </c:pt>
                <c:pt idx="1645">
                  <c:v>36868</c:v>
                </c:pt>
                <c:pt idx="1646">
                  <c:v>36875</c:v>
                </c:pt>
                <c:pt idx="1647">
                  <c:v>36882</c:v>
                </c:pt>
                <c:pt idx="1648">
                  <c:v>36889</c:v>
                </c:pt>
                <c:pt idx="1649">
                  <c:v>36896</c:v>
                </c:pt>
                <c:pt idx="1650">
                  <c:v>36903</c:v>
                </c:pt>
                <c:pt idx="1651">
                  <c:v>36910</c:v>
                </c:pt>
                <c:pt idx="1652">
                  <c:v>36917</c:v>
                </c:pt>
                <c:pt idx="1653">
                  <c:v>36924</c:v>
                </c:pt>
                <c:pt idx="1654">
                  <c:v>36931</c:v>
                </c:pt>
                <c:pt idx="1655">
                  <c:v>36938</c:v>
                </c:pt>
                <c:pt idx="1656">
                  <c:v>36945</c:v>
                </c:pt>
                <c:pt idx="1657">
                  <c:v>36952</c:v>
                </c:pt>
                <c:pt idx="1658">
                  <c:v>36959</c:v>
                </c:pt>
                <c:pt idx="1659">
                  <c:v>36966</c:v>
                </c:pt>
                <c:pt idx="1660">
                  <c:v>36973</c:v>
                </c:pt>
                <c:pt idx="1661">
                  <c:v>36980</c:v>
                </c:pt>
                <c:pt idx="1662">
                  <c:v>36987</c:v>
                </c:pt>
                <c:pt idx="1663">
                  <c:v>36994</c:v>
                </c:pt>
                <c:pt idx="1664">
                  <c:v>37001</c:v>
                </c:pt>
                <c:pt idx="1665">
                  <c:v>37008</c:v>
                </c:pt>
                <c:pt idx="1666">
                  <c:v>37015</c:v>
                </c:pt>
                <c:pt idx="1667">
                  <c:v>37022</c:v>
                </c:pt>
                <c:pt idx="1668">
                  <c:v>37029</c:v>
                </c:pt>
                <c:pt idx="1669">
                  <c:v>37036</c:v>
                </c:pt>
                <c:pt idx="1670">
                  <c:v>37043</c:v>
                </c:pt>
                <c:pt idx="1671">
                  <c:v>37050</c:v>
                </c:pt>
                <c:pt idx="1672">
                  <c:v>37057</c:v>
                </c:pt>
                <c:pt idx="1673">
                  <c:v>37064</c:v>
                </c:pt>
                <c:pt idx="1674">
                  <c:v>37071</c:v>
                </c:pt>
                <c:pt idx="1675">
                  <c:v>37078</c:v>
                </c:pt>
                <c:pt idx="1676">
                  <c:v>37085</c:v>
                </c:pt>
                <c:pt idx="1677">
                  <c:v>37092</c:v>
                </c:pt>
                <c:pt idx="1678">
                  <c:v>37099</c:v>
                </c:pt>
                <c:pt idx="1679">
                  <c:v>37106</c:v>
                </c:pt>
                <c:pt idx="1680">
                  <c:v>37113</c:v>
                </c:pt>
                <c:pt idx="1681">
                  <c:v>37120</c:v>
                </c:pt>
                <c:pt idx="1682">
                  <c:v>37127</c:v>
                </c:pt>
                <c:pt idx="1683">
                  <c:v>37134</c:v>
                </c:pt>
                <c:pt idx="1684">
                  <c:v>37141</c:v>
                </c:pt>
                <c:pt idx="1685">
                  <c:v>37148</c:v>
                </c:pt>
                <c:pt idx="1686">
                  <c:v>37155</c:v>
                </c:pt>
                <c:pt idx="1687">
                  <c:v>37162</c:v>
                </c:pt>
                <c:pt idx="1688">
                  <c:v>37169</c:v>
                </c:pt>
                <c:pt idx="1689">
                  <c:v>37176</c:v>
                </c:pt>
                <c:pt idx="1690">
                  <c:v>37183</c:v>
                </c:pt>
                <c:pt idx="1691">
                  <c:v>37190</c:v>
                </c:pt>
                <c:pt idx="1692">
                  <c:v>37197</c:v>
                </c:pt>
                <c:pt idx="1693">
                  <c:v>37204</c:v>
                </c:pt>
                <c:pt idx="1694">
                  <c:v>37211</c:v>
                </c:pt>
                <c:pt idx="1695">
                  <c:v>37218</c:v>
                </c:pt>
                <c:pt idx="1696">
                  <c:v>37225</c:v>
                </c:pt>
                <c:pt idx="1697">
                  <c:v>37232</c:v>
                </c:pt>
                <c:pt idx="1698">
                  <c:v>37239</c:v>
                </c:pt>
                <c:pt idx="1699">
                  <c:v>37246</c:v>
                </c:pt>
                <c:pt idx="1700">
                  <c:v>37253</c:v>
                </c:pt>
                <c:pt idx="1701">
                  <c:v>37260</c:v>
                </c:pt>
                <c:pt idx="1702">
                  <c:v>37267</c:v>
                </c:pt>
                <c:pt idx="1703">
                  <c:v>37274</c:v>
                </c:pt>
                <c:pt idx="1704">
                  <c:v>37281</c:v>
                </c:pt>
                <c:pt idx="1705">
                  <c:v>37288</c:v>
                </c:pt>
                <c:pt idx="1706">
                  <c:v>37295</c:v>
                </c:pt>
                <c:pt idx="1707">
                  <c:v>37302</c:v>
                </c:pt>
                <c:pt idx="1708">
                  <c:v>37309</c:v>
                </c:pt>
                <c:pt idx="1709">
                  <c:v>37316</c:v>
                </c:pt>
                <c:pt idx="1710">
                  <c:v>37323</c:v>
                </c:pt>
                <c:pt idx="1711">
                  <c:v>37330</c:v>
                </c:pt>
                <c:pt idx="1712">
                  <c:v>37337</c:v>
                </c:pt>
                <c:pt idx="1713">
                  <c:v>37344</c:v>
                </c:pt>
                <c:pt idx="1714">
                  <c:v>37351</c:v>
                </c:pt>
                <c:pt idx="1715">
                  <c:v>37358</c:v>
                </c:pt>
                <c:pt idx="1716">
                  <c:v>37365</c:v>
                </c:pt>
                <c:pt idx="1717">
                  <c:v>37372</c:v>
                </c:pt>
                <c:pt idx="1718">
                  <c:v>37379</c:v>
                </c:pt>
                <c:pt idx="1719">
                  <c:v>37386</c:v>
                </c:pt>
                <c:pt idx="1720">
                  <c:v>37393</c:v>
                </c:pt>
                <c:pt idx="1721">
                  <c:v>37400</c:v>
                </c:pt>
                <c:pt idx="1722">
                  <c:v>37407</c:v>
                </c:pt>
                <c:pt idx="1723">
                  <c:v>37414</c:v>
                </c:pt>
                <c:pt idx="1724">
                  <c:v>37421</c:v>
                </c:pt>
                <c:pt idx="1725">
                  <c:v>37428</c:v>
                </c:pt>
                <c:pt idx="1726">
                  <c:v>37435</c:v>
                </c:pt>
                <c:pt idx="1727">
                  <c:v>37442</c:v>
                </c:pt>
                <c:pt idx="1728">
                  <c:v>37449</c:v>
                </c:pt>
                <c:pt idx="1729">
                  <c:v>37456</c:v>
                </c:pt>
                <c:pt idx="1730">
                  <c:v>37463</c:v>
                </c:pt>
                <c:pt idx="1731">
                  <c:v>37470</c:v>
                </c:pt>
                <c:pt idx="1732">
                  <c:v>37477</c:v>
                </c:pt>
                <c:pt idx="1733">
                  <c:v>37484</c:v>
                </c:pt>
                <c:pt idx="1734">
                  <c:v>37491</c:v>
                </c:pt>
                <c:pt idx="1735">
                  <c:v>37498</c:v>
                </c:pt>
                <c:pt idx="1736">
                  <c:v>37505</c:v>
                </c:pt>
                <c:pt idx="1737">
                  <c:v>37512</c:v>
                </c:pt>
                <c:pt idx="1738">
                  <c:v>37519</c:v>
                </c:pt>
                <c:pt idx="1739">
                  <c:v>37526</c:v>
                </c:pt>
                <c:pt idx="1740">
                  <c:v>37533</c:v>
                </c:pt>
                <c:pt idx="1741">
                  <c:v>37540</c:v>
                </c:pt>
                <c:pt idx="1742">
                  <c:v>37547</c:v>
                </c:pt>
                <c:pt idx="1743">
                  <c:v>37554</c:v>
                </c:pt>
                <c:pt idx="1744">
                  <c:v>37561</c:v>
                </c:pt>
                <c:pt idx="1745">
                  <c:v>37568</c:v>
                </c:pt>
                <c:pt idx="1746">
                  <c:v>37575</c:v>
                </c:pt>
                <c:pt idx="1747">
                  <c:v>37582</c:v>
                </c:pt>
                <c:pt idx="1748">
                  <c:v>37589</c:v>
                </c:pt>
                <c:pt idx="1749">
                  <c:v>37596</c:v>
                </c:pt>
                <c:pt idx="1750">
                  <c:v>37603</c:v>
                </c:pt>
                <c:pt idx="1751">
                  <c:v>37610</c:v>
                </c:pt>
                <c:pt idx="1752">
                  <c:v>37617</c:v>
                </c:pt>
                <c:pt idx="1753">
                  <c:v>37624</c:v>
                </c:pt>
                <c:pt idx="1754">
                  <c:v>37631</c:v>
                </c:pt>
                <c:pt idx="1755">
                  <c:v>37638</c:v>
                </c:pt>
                <c:pt idx="1756">
                  <c:v>37645</c:v>
                </c:pt>
                <c:pt idx="1757">
                  <c:v>37652</c:v>
                </c:pt>
                <c:pt idx="1758">
                  <c:v>37659</c:v>
                </c:pt>
                <c:pt idx="1759">
                  <c:v>37666</c:v>
                </c:pt>
                <c:pt idx="1760">
                  <c:v>37673</c:v>
                </c:pt>
                <c:pt idx="1761">
                  <c:v>37680</c:v>
                </c:pt>
                <c:pt idx="1762">
                  <c:v>37687</c:v>
                </c:pt>
                <c:pt idx="1763">
                  <c:v>37694</c:v>
                </c:pt>
                <c:pt idx="1764">
                  <c:v>37701</c:v>
                </c:pt>
                <c:pt idx="1765">
                  <c:v>37708</c:v>
                </c:pt>
                <c:pt idx="1766">
                  <c:v>37715</c:v>
                </c:pt>
                <c:pt idx="1767">
                  <c:v>37722</c:v>
                </c:pt>
                <c:pt idx="1768">
                  <c:v>37729</c:v>
                </c:pt>
                <c:pt idx="1769">
                  <c:v>37736</c:v>
                </c:pt>
                <c:pt idx="1770">
                  <c:v>37743</c:v>
                </c:pt>
                <c:pt idx="1771">
                  <c:v>37750</c:v>
                </c:pt>
                <c:pt idx="1772">
                  <c:v>37757</c:v>
                </c:pt>
                <c:pt idx="1773">
                  <c:v>37764</c:v>
                </c:pt>
                <c:pt idx="1774">
                  <c:v>37771</c:v>
                </c:pt>
                <c:pt idx="1775">
                  <c:v>37778</c:v>
                </c:pt>
                <c:pt idx="1776">
                  <c:v>37785</c:v>
                </c:pt>
                <c:pt idx="1777">
                  <c:v>37792</c:v>
                </c:pt>
                <c:pt idx="1778">
                  <c:v>37799</c:v>
                </c:pt>
                <c:pt idx="1779">
                  <c:v>37806</c:v>
                </c:pt>
                <c:pt idx="1780">
                  <c:v>37813</c:v>
                </c:pt>
                <c:pt idx="1781">
                  <c:v>37820</c:v>
                </c:pt>
                <c:pt idx="1782">
                  <c:v>37827</c:v>
                </c:pt>
                <c:pt idx="1783">
                  <c:v>37834</c:v>
                </c:pt>
                <c:pt idx="1784">
                  <c:v>37841</c:v>
                </c:pt>
                <c:pt idx="1785">
                  <c:v>37848</c:v>
                </c:pt>
                <c:pt idx="1786">
                  <c:v>37855</c:v>
                </c:pt>
                <c:pt idx="1787">
                  <c:v>37862</c:v>
                </c:pt>
                <c:pt idx="1788">
                  <c:v>37869</c:v>
                </c:pt>
                <c:pt idx="1789">
                  <c:v>37876</c:v>
                </c:pt>
                <c:pt idx="1790">
                  <c:v>37883</c:v>
                </c:pt>
                <c:pt idx="1791">
                  <c:v>37890</c:v>
                </c:pt>
                <c:pt idx="1792">
                  <c:v>37897</c:v>
                </c:pt>
                <c:pt idx="1793">
                  <c:v>37904</c:v>
                </c:pt>
                <c:pt idx="1794">
                  <c:v>37911</c:v>
                </c:pt>
                <c:pt idx="1795">
                  <c:v>37918</c:v>
                </c:pt>
                <c:pt idx="1796">
                  <c:v>37925</c:v>
                </c:pt>
                <c:pt idx="1797">
                  <c:v>37932</c:v>
                </c:pt>
                <c:pt idx="1798">
                  <c:v>37939</c:v>
                </c:pt>
                <c:pt idx="1799">
                  <c:v>37946</c:v>
                </c:pt>
                <c:pt idx="1800">
                  <c:v>37953</c:v>
                </c:pt>
                <c:pt idx="1801">
                  <c:v>37960</c:v>
                </c:pt>
                <c:pt idx="1802">
                  <c:v>37967</c:v>
                </c:pt>
                <c:pt idx="1803">
                  <c:v>37974</c:v>
                </c:pt>
                <c:pt idx="1804">
                  <c:v>37981</c:v>
                </c:pt>
                <c:pt idx="1805">
                  <c:v>37988</c:v>
                </c:pt>
                <c:pt idx="1806">
                  <c:v>37995</c:v>
                </c:pt>
                <c:pt idx="1807">
                  <c:v>38002</c:v>
                </c:pt>
                <c:pt idx="1808">
                  <c:v>38009</c:v>
                </c:pt>
                <c:pt idx="1809">
                  <c:v>38016</c:v>
                </c:pt>
                <c:pt idx="1810">
                  <c:v>38023</c:v>
                </c:pt>
                <c:pt idx="1811">
                  <c:v>38030</c:v>
                </c:pt>
                <c:pt idx="1812">
                  <c:v>38037</c:v>
                </c:pt>
                <c:pt idx="1813">
                  <c:v>38044</c:v>
                </c:pt>
                <c:pt idx="1814">
                  <c:v>38051</c:v>
                </c:pt>
                <c:pt idx="1815">
                  <c:v>38058</c:v>
                </c:pt>
                <c:pt idx="1816">
                  <c:v>38065</c:v>
                </c:pt>
                <c:pt idx="1817">
                  <c:v>38072</c:v>
                </c:pt>
                <c:pt idx="1818">
                  <c:v>38079</c:v>
                </c:pt>
                <c:pt idx="1819">
                  <c:v>38086</c:v>
                </c:pt>
                <c:pt idx="1820">
                  <c:v>38093</c:v>
                </c:pt>
                <c:pt idx="1821">
                  <c:v>38100</c:v>
                </c:pt>
                <c:pt idx="1822">
                  <c:v>38107</c:v>
                </c:pt>
                <c:pt idx="1823">
                  <c:v>38114</c:v>
                </c:pt>
                <c:pt idx="1824">
                  <c:v>38121</c:v>
                </c:pt>
                <c:pt idx="1825">
                  <c:v>38128</c:v>
                </c:pt>
                <c:pt idx="1826">
                  <c:v>38135</c:v>
                </c:pt>
                <c:pt idx="1827">
                  <c:v>38142</c:v>
                </c:pt>
                <c:pt idx="1828">
                  <c:v>38149</c:v>
                </c:pt>
                <c:pt idx="1829">
                  <c:v>38156</c:v>
                </c:pt>
                <c:pt idx="1830">
                  <c:v>38163</c:v>
                </c:pt>
                <c:pt idx="1831">
                  <c:v>38170</c:v>
                </c:pt>
                <c:pt idx="1832">
                  <c:v>38177</c:v>
                </c:pt>
                <c:pt idx="1833">
                  <c:v>38184</c:v>
                </c:pt>
                <c:pt idx="1834">
                  <c:v>38191</c:v>
                </c:pt>
                <c:pt idx="1835">
                  <c:v>38198</c:v>
                </c:pt>
                <c:pt idx="1836">
                  <c:v>38205</c:v>
                </c:pt>
                <c:pt idx="1837">
                  <c:v>38212</c:v>
                </c:pt>
                <c:pt idx="1838">
                  <c:v>38219</c:v>
                </c:pt>
                <c:pt idx="1839">
                  <c:v>38226</c:v>
                </c:pt>
                <c:pt idx="1840">
                  <c:v>38233</c:v>
                </c:pt>
                <c:pt idx="1841">
                  <c:v>38240</c:v>
                </c:pt>
                <c:pt idx="1842">
                  <c:v>38247</c:v>
                </c:pt>
                <c:pt idx="1843">
                  <c:v>38254</c:v>
                </c:pt>
                <c:pt idx="1844">
                  <c:v>38261</c:v>
                </c:pt>
                <c:pt idx="1845">
                  <c:v>38268</c:v>
                </c:pt>
                <c:pt idx="1846">
                  <c:v>38275</c:v>
                </c:pt>
                <c:pt idx="1847">
                  <c:v>38282</c:v>
                </c:pt>
                <c:pt idx="1848">
                  <c:v>38289</c:v>
                </c:pt>
                <c:pt idx="1849">
                  <c:v>38296</c:v>
                </c:pt>
                <c:pt idx="1850">
                  <c:v>38303</c:v>
                </c:pt>
                <c:pt idx="1851">
                  <c:v>38310</c:v>
                </c:pt>
                <c:pt idx="1852">
                  <c:v>38317</c:v>
                </c:pt>
                <c:pt idx="1853">
                  <c:v>38324</c:v>
                </c:pt>
                <c:pt idx="1854">
                  <c:v>38331</c:v>
                </c:pt>
                <c:pt idx="1855">
                  <c:v>38338</c:v>
                </c:pt>
                <c:pt idx="1856">
                  <c:v>38345</c:v>
                </c:pt>
                <c:pt idx="1857">
                  <c:v>38352</c:v>
                </c:pt>
                <c:pt idx="1858">
                  <c:v>38359</c:v>
                </c:pt>
                <c:pt idx="1859">
                  <c:v>38366</c:v>
                </c:pt>
                <c:pt idx="1860">
                  <c:v>38373</c:v>
                </c:pt>
                <c:pt idx="1861">
                  <c:v>38380</c:v>
                </c:pt>
                <c:pt idx="1862">
                  <c:v>38387</c:v>
                </c:pt>
                <c:pt idx="1863">
                  <c:v>38394</c:v>
                </c:pt>
                <c:pt idx="1864">
                  <c:v>38401</c:v>
                </c:pt>
                <c:pt idx="1865">
                  <c:v>38408</c:v>
                </c:pt>
                <c:pt idx="1866">
                  <c:v>38415</c:v>
                </c:pt>
                <c:pt idx="1867">
                  <c:v>38422</c:v>
                </c:pt>
                <c:pt idx="1868">
                  <c:v>38429</c:v>
                </c:pt>
                <c:pt idx="1869">
                  <c:v>38436</c:v>
                </c:pt>
                <c:pt idx="1870">
                  <c:v>38443</c:v>
                </c:pt>
                <c:pt idx="1871">
                  <c:v>38450</c:v>
                </c:pt>
                <c:pt idx="1872">
                  <c:v>38457</c:v>
                </c:pt>
                <c:pt idx="1873">
                  <c:v>38464</c:v>
                </c:pt>
                <c:pt idx="1874">
                  <c:v>38471</c:v>
                </c:pt>
                <c:pt idx="1875">
                  <c:v>38478</c:v>
                </c:pt>
                <c:pt idx="1876">
                  <c:v>38485</c:v>
                </c:pt>
                <c:pt idx="1877">
                  <c:v>38492</c:v>
                </c:pt>
                <c:pt idx="1878">
                  <c:v>38499</c:v>
                </c:pt>
                <c:pt idx="1879">
                  <c:v>38506</c:v>
                </c:pt>
                <c:pt idx="1880">
                  <c:v>38513</c:v>
                </c:pt>
                <c:pt idx="1881">
                  <c:v>38520</c:v>
                </c:pt>
                <c:pt idx="1882">
                  <c:v>38527</c:v>
                </c:pt>
                <c:pt idx="1883">
                  <c:v>38534</c:v>
                </c:pt>
                <c:pt idx="1884">
                  <c:v>38541</c:v>
                </c:pt>
                <c:pt idx="1885">
                  <c:v>38548</c:v>
                </c:pt>
                <c:pt idx="1886">
                  <c:v>38555</c:v>
                </c:pt>
                <c:pt idx="1887">
                  <c:v>38562</c:v>
                </c:pt>
                <c:pt idx="1888">
                  <c:v>38569</c:v>
                </c:pt>
                <c:pt idx="1889">
                  <c:v>38576</c:v>
                </c:pt>
                <c:pt idx="1890">
                  <c:v>38583</c:v>
                </c:pt>
                <c:pt idx="1891">
                  <c:v>38590</c:v>
                </c:pt>
                <c:pt idx="1892">
                  <c:v>38597</c:v>
                </c:pt>
                <c:pt idx="1893">
                  <c:v>38604</c:v>
                </c:pt>
                <c:pt idx="1894">
                  <c:v>38611</c:v>
                </c:pt>
                <c:pt idx="1895">
                  <c:v>38618</c:v>
                </c:pt>
                <c:pt idx="1896">
                  <c:v>38625</c:v>
                </c:pt>
                <c:pt idx="1897">
                  <c:v>38632</c:v>
                </c:pt>
                <c:pt idx="1898">
                  <c:v>38639</c:v>
                </c:pt>
                <c:pt idx="1899">
                  <c:v>38646</c:v>
                </c:pt>
                <c:pt idx="1900">
                  <c:v>38653</c:v>
                </c:pt>
                <c:pt idx="1901">
                  <c:v>38660</c:v>
                </c:pt>
                <c:pt idx="1902">
                  <c:v>38667</c:v>
                </c:pt>
                <c:pt idx="1903">
                  <c:v>38674</c:v>
                </c:pt>
                <c:pt idx="1904">
                  <c:v>38681</c:v>
                </c:pt>
                <c:pt idx="1905">
                  <c:v>38688</c:v>
                </c:pt>
                <c:pt idx="1906">
                  <c:v>38695</c:v>
                </c:pt>
                <c:pt idx="1907">
                  <c:v>38702</c:v>
                </c:pt>
                <c:pt idx="1908">
                  <c:v>38709</c:v>
                </c:pt>
                <c:pt idx="1909">
                  <c:v>38716</c:v>
                </c:pt>
                <c:pt idx="1910">
                  <c:v>38723</c:v>
                </c:pt>
                <c:pt idx="1911">
                  <c:v>38730</c:v>
                </c:pt>
                <c:pt idx="1912">
                  <c:v>38737</c:v>
                </c:pt>
                <c:pt idx="1913">
                  <c:v>38744</c:v>
                </c:pt>
                <c:pt idx="1914">
                  <c:v>38751</c:v>
                </c:pt>
                <c:pt idx="1915">
                  <c:v>38758</c:v>
                </c:pt>
                <c:pt idx="1916">
                  <c:v>38765</c:v>
                </c:pt>
                <c:pt idx="1917">
                  <c:v>38772</c:v>
                </c:pt>
                <c:pt idx="1918">
                  <c:v>38779</c:v>
                </c:pt>
                <c:pt idx="1919">
                  <c:v>38786</c:v>
                </c:pt>
                <c:pt idx="1920">
                  <c:v>38793</c:v>
                </c:pt>
                <c:pt idx="1921">
                  <c:v>38800</c:v>
                </c:pt>
                <c:pt idx="1922">
                  <c:v>38807</c:v>
                </c:pt>
                <c:pt idx="1923">
                  <c:v>38814</c:v>
                </c:pt>
                <c:pt idx="1924">
                  <c:v>38821</c:v>
                </c:pt>
                <c:pt idx="1925">
                  <c:v>38828</c:v>
                </c:pt>
                <c:pt idx="1926">
                  <c:v>38835</c:v>
                </c:pt>
                <c:pt idx="1927">
                  <c:v>38842</c:v>
                </c:pt>
                <c:pt idx="1928">
                  <c:v>38849</c:v>
                </c:pt>
                <c:pt idx="1929">
                  <c:v>38856</c:v>
                </c:pt>
                <c:pt idx="1930">
                  <c:v>38863</c:v>
                </c:pt>
                <c:pt idx="1931">
                  <c:v>38870</c:v>
                </c:pt>
                <c:pt idx="1932">
                  <c:v>38877</c:v>
                </c:pt>
                <c:pt idx="1933">
                  <c:v>38884</c:v>
                </c:pt>
                <c:pt idx="1934">
                  <c:v>38891</c:v>
                </c:pt>
                <c:pt idx="1935">
                  <c:v>38898</c:v>
                </c:pt>
                <c:pt idx="1936">
                  <c:v>38905</c:v>
                </c:pt>
                <c:pt idx="1937">
                  <c:v>38912</c:v>
                </c:pt>
                <c:pt idx="1938">
                  <c:v>38919</c:v>
                </c:pt>
                <c:pt idx="1939">
                  <c:v>38926</c:v>
                </c:pt>
                <c:pt idx="1940">
                  <c:v>38933</c:v>
                </c:pt>
                <c:pt idx="1941">
                  <c:v>38940</c:v>
                </c:pt>
                <c:pt idx="1942">
                  <c:v>38947</c:v>
                </c:pt>
                <c:pt idx="1943">
                  <c:v>38954</c:v>
                </c:pt>
                <c:pt idx="1944">
                  <c:v>38961</c:v>
                </c:pt>
                <c:pt idx="1945">
                  <c:v>38968</c:v>
                </c:pt>
                <c:pt idx="1946">
                  <c:v>38975</c:v>
                </c:pt>
                <c:pt idx="1947">
                  <c:v>38982</c:v>
                </c:pt>
                <c:pt idx="1948">
                  <c:v>38989</c:v>
                </c:pt>
                <c:pt idx="1949">
                  <c:v>38996</c:v>
                </c:pt>
                <c:pt idx="1950">
                  <c:v>39003</c:v>
                </c:pt>
                <c:pt idx="1951">
                  <c:v>39010</c:v>
                </c:pt>
                <c:pt idx="1952">
                  <c:v>39017</c:v>
                </c:pt>
                <c:pt idx="1953">
                  <c:v>39024</c:v>
                </c:pt>
                <c:pt idx="1954">
                  <c:v>39031</c:v>
                </c:pt>
                <c:pt idx="1955">
                  <c:v>39038</c:v>
                </c:pt>
                <c:pt idx="1956">
                  <c:v>39045</c:v>
                </c:pt>
                <c:pt idx="1957">
                  <c:v>39052</c:v>
                </c:pt>
                <c:pt idx="1958">
                  <c:v>39059</c:v>
                </c:pt>
                <c:pt idx="1959">
                  <c:v>39066</c:v>
                </c:pt>
                <c:pt idx="1960">
                  <c:v>39073</c:v>
                </c:pt>
                <c:pt idx="1961">
                  <c:v>39080</c:v>
                </c:pt>
                <c:pt idx="1962">
                  <c:v>39087</c:v>
                </c:pt>
                <c:pt idx="1963">
                  <c:v>39094</c:v>
                </c:pt>
                <c:pt idx="1964">
                  <c:v>39101</c:v>
                </c:pt>
                <c:pt idx="1965">
                  <c:v>39108</c:v>
                </c:pt>
                <c:pt idx="1966">
                  <c:v>39115</c:v>
                </c:pt>
                <c:pt idx="1967">
                  <c:v>39122</c:v>
                </c:pt>
                <c:pt idx="1968">
                  <c:v>39129</c:v>
                </c:pt>
                <c:pt idx="1969">
                  <c:v>39136</c:v>
                </c:pt>
                <c:pt idx="1970">
                  <c:v>39143</c:v>
                </c:pt>
                <c:pt idx="1971">
                  <c:v>39150</c:v>
                </c:pt>
                <c:pt idx="1972">
                  <c:v>39157</c:v>
                </c:pt>
                <c:pt idx="1973">
                  <c:v>39164</c:v>
                </c:pt>
                <c:pt idx="1974">
                  <c:v>39171</c:v>
                </c:pt>
                <c:pt idx="1975">
                  <c:v>39178</c:v>
                </c:pt>
                <c:pt idx="1976">
                  <c:v>39185</c:v>
                </c:pt>
                <c:pt idx="1977">
                  <c:v>39192</c:v>
                </c:pt>
                <c:pt idx="1978">
                  <c:v>39199</c:v>
                </c:pt>
                <c:pt idx="1979">
                  <c:v>39206</c:v>
                </c:pt>
                <c:pt idx="1980">
                  <c:v>39213</c:v>
                </c:pt>
                <c:pt idx="1981">
                  <c:v>39220</c:v>
                </c:pt>
                <c:pt idx="1982">
                  <c:v>39227</c:v>
                </c:pt>
                <c:pt idx="1983">
                  <c:v>39234</c:v>
                </c:pt>
                <c:pt idx="1984">
                  <c:v>39241</c:v>
                </c:pt>
                <c:pt idx="1985">
                  <c:v>39248</c:v>
                </c:pt>
                <c:pt idx="1986">
                  <c:v>39255</c:v>
                </c:pt>
                <c:pt idx="1987">
                  <c:v>39262</c:v>
                </c:pt>
                <c:pt idx="1988">
                  <c:v>39269</c:v>
                </c:pt>
                <c:pt idx="1989">
                  <c:v>39276</c:v>
                </c:pt>
                <c:pt idx="1990">
                  <c:v>39283</c:v>
                </c:pt>
                <c:pt idx="1991">
                  <c:v>39290</c:v>
                </c:pt>
                <c:pt idx="1992">
                  <c:v>39297</c:v>
                </c:pt>
                <c:pt idx="1993">
                  <c:v>39304</c:v>
                </c:pt>
                <c:pt idx="1994">
                  <c:v>39311</c:v>
                </c:pt>
                <c:pt idx="1995">
                  <c:v>39318</c:v>
                </c:pt>
                <c:pt idx="1996">
                  <c:v>39325</c:v>
                </c:pt>
                <c:pt idx="1997">
                  <c:v>39332</c:v>
                </c:pt>
                <c:pt idx="1998">
                  <c:v>39339</c:v>
                </c:pt>
                <c:pt idx="1999">
                  <c:v>39346</c:v>
                </c:pt>
                <c:pt idx="2000">
                  <c:v>39353</c:v>
                </c:pt>
                <c:pt idx="2001">
                  <c:v>39360</c:v>
                </c:pt>
                <c:pt idx="2002">
                  <c:v>39367</c:v>
                </c:pt>
                <c:pt idx="2003">
                  <c:v>39374</c:v>
                </c:pt>
                <c:pt idx="2004">
                  <c:v>39381</c:v>
                </c:pt>
                <c:pt idx="2005">
                  <c:v>39388</c:v>
                </c:pt>
                <c:pt idx="2006">
                  <c:v>39395</c:v>
                </c:pt>
                <c:pt idx="2007">
                  <c:v>39402</c:v>
                </c:pt>
                <c:pt idx="2008">
                  <c:v>39409</c:v>
                </c:pt>
                <c:pt idx="2009">
                  <c:v>39416</c:v>
                </c:pt>
                <c:pt idx="2010">
                  <c:v>39423</c:v>
                </c:pt>
                <c:pt idx="2011">
                  <c:v>39430</c:v>
                </c:pt>
                <c:pt idx="2012">
                  <c:v>39437</c:v>
                </c:pt>
                <c:pt idx="2013">
                  <c:v>39444</c:v>
                </c:pt>
                <c:pt idx="2014">
                  <c:v>39451</c:v>
                </c:pt>
                <c:pt idx="2015">
                  <c:v>39458</c:v>
                </c:pt>
                <c:pt idx="2016">
                  <c:v>39465</c:v>
                </c:pt>
                <c:pt idx="2017">
                  <c:v>39472</c:v>
                </c:pt>
                <c:pt idx="2018">
                  <c:v>39479</c:v>
                </c:pt>
                <c:pt idx="2019">
                  <c:v>39486</c:v>
                </c:pt>
                <c:pt idx="2020">
                  <c:v>39493</c:v>
                </c:pt>
                <c:pt idx="2021">
                  <c:v>39500</c:v>
                </c:pt>
                <c:pt idx="2022">
                  <c:v>39507</c:v>
                </c:pt>
                <c:pt idx="2023">
                  <c:v>39514</c:v>
                </c:pt>
                <c:pt idx="2024">
                  <c:v>39521</c:v>
                </c:pt>
                <c:pt idx="2025">
                  <c:v>39528</c:v>
                </c:pt>
                <c:pt idx="2026">
                  <c:v>39535</c:v>
                </c:pt>
                <c:pt idx="2027">
                  <c:v>39542</c:v>
                </c:pt>
                <c:pt idx="2028">
                  <c:v>39549</c:v>
                </c:pt>
                <c:pt idx="2029">
                  <c:v>39556</c:v>
                </c:pt>
                <c:pt idx="2030">
                  <c:v>39563</c:v>
                </c:pt>
                <c:pt idx="2031">
                  <c:v>39570</c:v>
                </c:pt>
                <c:pt idx="2032">
                  <c:v>39577</c:v>
                </c:pt>
                <c:pt idx="2033">
                  <c:v>39584</c:v>
                </c:pt>
                <c:pt idx="2034">
                  <c:v>39591</c:v>
                </c:pt>
                <c:pt idx="2035">
                  <c:v>39598</c:v>
                </c:pt>
                <c:pt idx="2036">
                  <c:v>39605</c:v>
                </c:pt>
                <c:pt idx="2037">
                  <c:v>39612</c:v>
                </c:pt>
                <c:pt idx="2038">
                  <c:v>39619</c:v>
                </c:pt>
                <c:pt idx="2039">
                  <c:v>39626</c:v>
                </c:pt>
                <c:pt idx="2040">
                  <c:v>39633</c:v>
                </c:pt>
                <c:pt idx="2041">
                  <c:v>39640</c:v>
                </c:pt>
                <c:pt idx="2042">
                  <c:v>39647</c:v>
                </c:pt>
                <c:pt idx="2043">
                  <c:v>39654</c:v>
                </c:pt>
                <c:pt idx="2044">
                  <c:v>39661</c:v>
                </c:pt>
                <c:pt idx="2045">
                  <c:v>39668</c:v>
                </c:pt>
                <c:pt idx="2046">
                  <c:v>39675</c:v>
                </c:pt>
                <c:pt idx="2047">
                  <c:v>39682</c:v>
                </c:pt>
                <c:pt idx="2048">
                  <c:v>39689</c:v>
                </c:pt>
                <c:pt idx="2049">
                  <c:v>39696</c:v>
                </c:pt>
                <c:pt idx="2050">
                  <c:v>39703</c:v>
                </c:pt>
                <c:pt idx="2051">
                  <c:v>39710</c:v>
                </c:pt>
                <c:pt idx="2052">
                  <c:v>39717</c:v>
                </c:pt>
                <c:pt idx="2053">
                  <c:v>39724</c:v>
                </c:pt>
                <c:pt idx="2054">
                  <c:v>39731</c:v>
                </c:pt>
                <c:pt idx="2055">
                  <c:v>39738</c:v>
                </c:pt>
                <c:pt idx="2056">
                  <c:v>39745</c:v>
                </c:pt>
                <c:pt idx="2057">
                  <c:v>39752</c:v>
                </c:pt>
                <c:pt idx="2058">
                  <c:v>39759</c:v>
                </c:pt>
                <c:pt idx="2059">
                  <c:v>39766</c:v>
                </c:pt>
                <c:pt idx="2060">
                  <c:v>39773</c:v>
                </c:pt>
                <c:pt idx="2061">
                  <c:v>39780</c:v>
                </c:pt>
                <c:pt idx="2062">
                  <c:v>39787</c:v>
                </c:pt>
                <c:pt idx="2063">
                  <c:v>39794</c:v>
                </c:pt>
                <c:pt idx="2064">
                  <c:v>39801</c:v>
                </c:pt>
                <c:pt idx="2065">
                  <c:v>39808</c:v>
                </c:pt>
                <c:pt idx="2066">
                  <c:v>39815</c:v>
                </c:pt>
                <c:pt idx="2067">
                  <c:v>39822</c:v>
                </c:pt>
                <c:pt idx="2068">
                  <c:v>39829</c:v>
                </c:pt>
                <c:pt idx="2069">
                  <c:v>39836</c:v>
                </c:pt>
                <c:pt idx="2070">
                  <c:v>39843</c:v>
                </c:pt>
                <c:pt idx="2071">
                  <c:v>39850</c:v>
                </c:pt>
                <c:pt idx="2072">
                  <c:v>39857</c:v>
                </c:pt>
                <c:pt idx="2073">
                  <c:v>39864</c:v>
                </c:pt>
                <c:pt idx="2074">
                  <c:v>39871</c:v>
                </c:pt>
                <c:pt idx="2075">
                  <c:v>39878</c:v>
                </c:pt>
                <c:pt idx="2076">
                  <c:v>39885</c:v>
                </c:pt>
                <c:pt idx="2077">
                  <c:v>39892</c:v>
                </c:pt>
                <c:pt idx="2078">
                  <c:v>39899</c:v>
                </c:pt>
                <c:pt idx="2079">
                  <c:v>39906</c:v>
                </c:pt>
                <c:pt idx="2080">
                  <c:v>39913</c:v>
                </c:pt>
                <c:pt idx="2081">
                  <c:v>39920</c:v>
                </c:pt>
                <c:pt idx="2082">
                  <c:v>39927</c:v>
                </c:pt>
                <c:pt idx="2083">
                  <c:v>39934</c:v>
                </c:pt>
                <c:pt idx="2084">
                  <c:v>39941</c:v>
                </c:pt>
                <c:pt idx="2085">
                  <c:v>39948</c:v>
                </c:pt>
                <c:pt idx="2086">
                  <c:v>39955</c:v>
                </c:pt>
                <c:pt idx="2087">
                  <c:v>39962</c:v>
                </c:pt>
                <c:pt idx="2088">
                  <c:v>39969</c:v>
                </c:pt>
                <c:pt idx="2089">
                  <c:v>39976</c:v>
                </c:pt>
                <c:pt idx="2090">
                  <c:v>39983</c:v>
                </c:pt>
                <c:pt idx="2091">
                  <c:v>39990</c:v>
                </c:pt>
                <c:pt idx="2092">
                  <c:v>39997</c:v>
                </c:pt>
                <c:pt idx="2093">
                  <c:v>40004</c:v>
                </c:pt>
                <c:pt idx="2094">
                  <c:v>40011</c:v>
                </c:pt>
                <c:pt idx="2095">
                  <c:v>40018</c:v>
                </c:pt>
                <c:pt idx="2096">
                  <c:v>40025</c:v>
                </c:pt>
                <c:pt idx="2097">
                  <c:v>40032</c:v>
                </c:pt>
                <c:pt idx="2098">
                  <c:v>40039</c:v>
                </c:pt>
                <c:pt idx="2099">
                  <c:v>40046</c:v>
                </c:pt>
                <c:pt idx="2100">
                  <c:v>40053</c:v>
                </c:pt>
                <c:pt idx="2101">
                  <c:v>40060</c:v>
                </c:pt>
                <c:pt idx="2102">
                  <c:v>40067</c:v>
                </c:pt>
                <c:pt idx="2103">
                  <c:v>40074</c:v>
                </c:pt>
                <c:pt idx="2104">
                  <c:v>40081</c:v>
                </c:pt>
                <c:pt idx="2105">
                  <c:v>40088</c:v>
                </c:pt>
                <c:pt idx="2106">
                  <c:v>40095</c:v>
                </c:pt>
                <c:pt idx="2107">
                  <c:v>40102</c:v>
                </c:pt>
                <c:pt idx="2108">
                  <c:v>40109</c:v>
                </c:pt>
                <c:pt idx="2109">
                  <c:v>40116</c:v>
                </c:pt>
                <c:pt idx="2110">
                  <c:v>40123</c:v>
                </c:pt>
                <c:pt idx="2111">
                  <c:v>40130</c:v>
                </c:pt>
                <c:pt idx="2112">
                  <c:v>40137</c:v>
                </c:pt>
                <c:pt idx="2113">
                  <c:v>40144</c:v>
                </c:pt>
                <c:pt idx="2114">
                  <c:v>40151</c:v>
                </c:pt>
                <c:pt idx="2115">
                  <c:v>40158</c:v>
                </c:pt>
                <c:pt idx="2116">
                  <c:v>40165</c:v>
                </c:pt>
                <c:pt idx="2117">
                  <c:v>40172</c:v>
                </c:pt>
                <c:pt idx="2118">
                  <c:v>40179</c:v>
                </c:pt>
                <c:pt idx="2119">
                  <c:v>40186</c:v>
                </c:pt>
                <c:pt idx="2120">
                  <c:v>40193</c:v>
                </c:pt>
                <c:pt idx="2121">
                  <c:v>40200</c:v>
                </c:pt>
                <c:pt idx="2122">
                  <c:v>40207</c:v>
                </c:pt>
                <c:pt idx="2123">
                  <c:v>40214</c:v>
                </c:pt>
                <c:pt idx="2124">
                  <c:v>40221</c:v>
                </c:pt>
                <c:pt idx="2125">
                  <c:v>40228</c:v>
                </c:pt>
                <c:pt idx="2126">
                  <c:v>40235</c:v>
                </c:pt>
                <c:pt idx="2127">
                  <c:v>40242</c:v>
                </c:pt>
                <c:pt idx="2128">
                  <c:v>40249</c:v>
                </c:pt>
                <c:pt idx="2129">
                  <c:v>40256</c:v>
                </c:pt>
                <c:pt idx="2130">
                  <c:v>40263</c:v>
                </c:pt>
                <c:pt idx="2131">
                  <c:v>40270</c:v>
                </c:pt>
                <c:pt idx="2132">
                  <c:v>40277</c:v>
                </c:pt>
                <c:pt idx="2133">
                  <c:v>40284</c:v>
                </c:pt>
                <c:pt idx="2134">
                  <c:v>40291</c:v>
                </c:pt>
                <c:pt idx="2135">
                  <c:v>40298</c:v>
                </c:pt>
                <c:pt idx="2136">
                  <c:v>40305</c:v>
                </c:pt>
                <c:pt idx="2137">
                  <c:v>40312</c:v>
                </c:pt>
                <c:pt idx="2138">
                  <c:v>40319</c:v>
                </c:pt>
                <c:pt idx="2139">
                  <c:v>40326</c:v>
                </c:pt>
                <c:pt idx="2140">
                  <c:v>40333</c:v>
                </c:pt>
                <c:pt idx="2141">
                  <c:v>40340</c:v>
                </c:pt>
                <c:pt idx="2142">
                  <c:v>40347</c:v>
                </c:pt>
                <c:pt idx="2143">
                  <c:v>40354</c:v>
                </c:pt>
                <c:pt idx="2144">
                  <c:v>40361</c:v>
                </c:pt>
                <c:pt idx="2145">
                  <c:v>40368</c:v>
                </c:pt>
                <c:pt idx="2146">
                  <c:v>40375</c:v>
                </c:pt>
                <c:pt idx="2147">
                  <c:v>40382</c:v>
                </c:pt>
                <c:pt idx="2148">
                  <c:v>40389</c:v>
                </c:pt>
                <c:pt idx="2149">
                  <c:v>40396</c:v>
                </c:pt>
                <c:pt idx="2150">
                  <c:v>40403</c:v>
                </c:pt>
                <c:pt idx="2151">
                  <c:v>40410</c:v>
                </c:pt>
                <c:pt idx="2152">
                  <c:v>40417</c:v>
                </c:pt>
                <c:pt idx="2153">
                  <c:v>40424</c:v>
                </c:pt>
                <c:pt idx="2154">
                  <c:v>40431</c:v>
                </c:pt>
                <c:pt idx="2155">
                  <c:v>40438</c:v>
                </c:pt>
                <c:pt idx="2156">
                  <c:v>40445</c:v>
                </c:pt>
                <c:pt idx="2157">
                  <c:v>40452</c:v>
                </c:pt>
                <c:pt idx="2158">
                  <c:v>40459</c:v>
                </c:pt>
                <c:pt idx="2159">
                  <c:v>40466</c:v>
                </c:pt>
                <c:pt idx="2160">
                  <c:v>40473</c:v>
                </c:pt>
                <c:pt idx="2161">
                  <c:v>40480</c:v>
                </c:pt>
                <c:pt idx="2162">
                  <c:v>40487</c:v>
                </c:pt>
                <c:pt idx="2163">
                  <c:v>40494</c:v>
                </c:pt>
                <c:pt idx="2164">
                  <c:v>40501</c:v>
                </c:pt>
                <c:pt idx="2165">
                  <c:v>40508</c:v>
                </c:pt>
                <c:pt idx="2166">
                  <c:v>40515</c:v>
                </c:pt>
                <c:pt idx="2167">
                  <c:v>40522</c:v>
                </c:pt>
                <c:pt idx="2168">
                  <c:v>40529</c:v>
                </c:pt>
                <c:pt idx="2169">
                  <c:v>40536</c:v>
                </c:pt>
                <c:pt idx="2170">
                  <c:v>40543</c:v>
                </c:pt>
                <c:pt idx="2171">
                  <c:v>40550</c:v>
                </c:pt>
                <c:pt idx="2172">
                  <c:v>40557</c:v>
                </c:pt>
                <c:pt idx="2173">
                  <c:v>40564</c:v>
                </c:pt>
                <c:pt idx="2174">
                  <c:v>40571</c:v>
                </c:pt>
                <c:pt idx="2175">
                  <c:v>40578</c:v>
                </c:pt>
                <c:pt idx="2176">
                  <c:v>40585</c:v>
                </c:pt>
                <c:pt idx="2177">
                  <c:v>40592</c:v>
                </c:pt>
                <c:pt idx="2178">
                  <c:v>40599</c:v>
                </c:pt>
                <c:pt idx="2179">
                  <c:v>40606</c:v>
                </c:pt>
                <c:pt idx="2180">
                  <c:v>40613</c:v>
                </c:pt>
                <c:pt idx="2181">
                  <c:v>40620</c:v>
                </c:pt>
                <c:pt idx="2182">
                  <c:v>40627</c:v>
                </c:pt>
                <c:pt idx="2183">
                  <c:v>40634</c:v>
                </c:pt>
                <c:pt idx="2184">
                  <c:v>40641</c:v>
                </c:pt>
                <c:pt idx="2185">
                  <c:v>40648</c:v>
                </c:pt>
                <c:pt idx="2186">
                  <c:v>40655</c:v>
                </c:pt>
                <c:pt idx="2187">
                  <c:v>40662</c:v>
                </c:pt>
                <c:pt idx="2188">
                  <c:v>40669</c:v>
                </c:pt>
                <c:pt idx="2189">
                  <c:v>40676</c:v>
                </c:pt>
                <c:pt idx="2190">
                  <c:v>40683</c:v>
                </c:pt>
                <c:pt idx="2191">
                  <c:v>40690</c:v>
                </c:pt>
                <c:pt idx="2192">
                  <c:v>40697</c:v>
                </c:pt>
                <c:pt idx="2193">
                  <c:v>40704</c:v>
                </c:pt>
                <c:pt idx="2194">
                  <c:v>40711</c:v>
                </c:pt>
                <c:pt idx="2195">
                  <c:v>40718</c:v>
                </c:pt>
                <c:pt idx="2196">
                  <c:v>40725</c:v>
                </c:pt>
                <c:pt idx="2197">
                  <c:v>40732</c:v>
                </c:pt>
                <c:pt idx="2198">
                  <c:v>40739</c:v>
                </c:pt>
                <c:pt idx="2199">
                  <c:v>40746</c:v>
                </c:pt>
                <c:pt idx="2200">
                  <c:v>40753</c:v>
                </c:pt>
                <c:pt idx="2201">
                  <c:v>40760</c:v>
                </c:pt>
                <c:pt idx="2202">
                  <c:v>40767</c:v>
                </c:pt>
                <c:pt idx="2203">
                  <c:v>40774</c:v>
                </c:pt>
                <c:pt idx="2204">
                  <c:v>40781</c:v>
                </c:pt>
                <c:pt idx="2205">
                  <c:v>40788</c:v>
                </c:pt>
                <c:pt idx="2206">
                  <c:v>40795</c:v>
                </c:pt>
                <c:pt idx="2207">
                  <c:v>40802</c:v>
                </c:pt>
                <c:pt idx="2208">
                  <c:v>40809</c:v>
                </c:pt>
                <c:pt idx="2209">
                  <c:v>40816</c:v>
                </c:pt>
                <c:pt idx="2210">
                  <c:v>40823</c:v>
                </c:pt>
                <c:pt idx="2211">
                  <c:v>40830</c:v>
                </c:pt>
                <c:pt idx="2212">
                  <c:v>40837</c:v>
                </c:pt>
                <c:pt idx="2213">
                  <c:v>40844</c:v>
                </c:pt>
                <c:pt idx="2214">
                  <c:v>40851</c:v>
                </c:pt>
                <c:pt idx="2215">
                  <c:v>40858</c:v>
                </c:pt>
                <c:pt idx="2216">
                  <c:v>40865</c:v>
                </c:pt>
                <c:pt idx="2217">
                  <c:v>40872</c:v>
                </c:pt>
                <c:pt idx="2218">
                  <c:v>40879</c:v>
                </c:pt>
                <c:pt idx="2219">
                  <c:v>40886</c:v>
                </c:pt>
                <c:pt idx="2220">
                  <c:v>40893</c:v>
                </c:pt>
                <c:pt idx="2221">
                  <c:v>40900</c:v>
                </c:pt>
                <c:pt idx="2222">
                  <c:v>40907</c:v>
                </c:pt>
                <c:pt idx="2223">
                  <c:v>40914</c:v>
                </c:pt>
                <c:pt idx="2224">
                  <c:v>40921</c:v>
                </c:pt>
                <c:pt idx="2225">
                  <c:v>40928</c:v>
                </c:pt>
                <c:pt idx="2226">
                  <c:v>40935</c:v>
                </c:pt>
                <c:pt idx="2227">
                  <c:v>40942</c:v>
                </c:pt>
                <c:pt idx="2228">
                  <c:v>40949</c:v>
                </c:pt>
                <c:pt idx="2229">
                  <c:v>40956</c:v>
                </c:pt>
                <c:pt idx="2230">
                  <c:v>40963</c:v>
                </c:pt>
                <c:pt idx="2231">
                  <c:v>40970</c:v>
                </c:pt>
                <c:pt idx="2232">
                  <c:v>40977</c:v>
                </c:pt>
                <c:pt idx="2233">
                  <c:v>40984</c:v>
                </c:pt>
                <c:pt idx="2234">
                  <c:v>40991</c:v>
                </c:pt>
                <c:pt idx="2235">
                  <c:v>40998</c:v>
                </c:pt>
                <c:pt idx="2236">
                  <c:v>41005</c:v>
                </c:pt>
                <c:pt idx="2237">
                  <c:v>41012</c:v>
                </c:pt>
                <c:pt idx="2238">
                  <c:v>41019</c:v>
                </c:pt>
                <c:pt idx="2239">
                  <c:v>41026</c:v>
                </c:pt>
                <c:pt idx="2240">
                  <c:v>41033</c:v>
                </c:pt>
                <c:pt idx="2241">
                  <c:v>41040</c:v>
                </c:pt>
                <c:pt idx="2242">
                  <c:v>41047</c:v>
                </c:pt>
                <c:pt idx="2243">
                  <c:v>41054</c:v>
                </c:pt>
                <c:pt idx="2244">
                  <c:v>41061</c:v>
                </c:pt>
                <c:pt idx="2245">
                  <c:v>41068</c:v>
                </c:pt>
                <c:pt idx="2246">
                  <c:v>41075</c:v>
                </c:pt>
                <c:pt idx="2247">
                  <c:v>41082</c:v>
                </c:pt>
                <c:pt idx="2248">
                  <c:v>41089</c:v>
                </c:pt>
                <c:pt idx="2249">
                  <c:v>41096</c:v>
                </c:pt>
                <c:pt idx="2250">
                  <c:v>41103</c:v>
                </c:pt>
                <c:pt idx="2251">
                  <c:v>41110</c:v>
                </c:pt>
                <c:pt idx="2252">
                  <c:v>41117</c:v>
                </c:pt>
                <c:pt idx="2253">
                  <c:v>41124</c:v>
                </c:pt>
                <c:pt idx="2254">
                  <c:v>41131</c:v>
                </c:pt>
                <c:pt idx="2255">
                  <c:v>41138</c:v>
                </c:pt>
                <c:pt idx="2256">
                  <c:v>41145</c:v>
                </c:pt>
                <c:pt idx="2257">
                  <c:v>41152</c:v>
                </c:pt>
                <c:pt idx="2258">
                  <c:v>41159</c:v>
                </c:pt>
                <c:pt idx="2259">
                  <c:v>41166</c:v>
                </c:pt>
                <c:pt idx="2260">
                  <c:v>41173</c:v>
                </c:pt>
                <c:pt idx="2261">
                  <c:v>41180</c:v>
                </c:pt>
                <c:pt idx="2262">
                  <c:v>41187</c:v>
                </c:pt>
                <c:pt idx="2263">
                  <c:v>41194</c:v>
                </c:pt>
                <c:pt idx="2264">
                  <c:v>41201</c:v>
                </c:pt>
                <c:pt idx="2265">
                  <c:v>41208</c:v>
                </c:pt>
                <c:pt idx="2266">
                  <c:v>41215</c:v>
                </c:pt>
                <c:pt idx="2267">
                  <c:v>41222</c:v>
                </c:pt>
                <c:pt idx="2268">
                  <c:v>41229</c:v>
                </c:pt>
                <c:pt idx="2269">
                  <c:v>41236</c:v>
                </c:pt>
                <c:pt idx="2270">
                  <c:v>41243</c:v>
                </c:pt>
                <c:pt idx="2271">
                  <c:v>41250</c:v>
                </c:pt>
                <c:pt idx="2272">
                  <c:v>41257</c:v>
                </c:pt>
                <c:pt idx="2273">
                  <c:v>41264</c:v>
                </c:pt>
                <c:pt idx="2274">
                  <c:v>41271</c:v>
                </c:pt>
                <c:pt idx="2275">
                  <c:v>41278</c:v>
                </c:pt>
                <c:pt idx="2276">
                  <c:v>41285</c:v>
                </c:pt>
                <c:pt idx="2277">
                  <c:v>41292</c:v>
                </c:pt>
                <c:pt idx="2278">
                  <c:v>41299</c:v>
                </c:pt>
                <c:pt idx="2279">
                  <c:v>41306</c:v>
                </c:pt>
                <c:pt idx="2280">
                  <c:v>41313</c:v>
                </c:pt>
                <c:pt idx="2281">
                  <c:v>41320</c:v>
                </c:pt>
                <c:pt idx="2282">
                  <c:v>41327</c:v>
                </c:pt>
                <c:pt idx="2283">
                  <c:v>41334</c:v>
                </c:pt>
                <c:pt idx="2284">
                  <c:v>41341</c:v>
                </c:pt>
                <c:pt idx="2285">
                  <c:v>41348</c:v>
                </c:pt>
                <c:pt idx="2286">
                  <c:v>41355</c:v>
                </c:pt>
                <c:pt idx="2287">
                  <c:v>41362</c:v>
                </c:pt>
                <c:pt idx="2288">
                  <c:v>41369</c:v>
                </c:pt>
                <c:pt idx="2289">
                  <c:v>41376</c:v>
                </c:pt>
                <c:pt idx="2290">
                  <c:v>41383</c:v>
                </c:pt>
                <c:pt idx="2291">
                  <c:v>41390</c:v>
                </c:pt>
                <c:pt idx="2292">
                  <c:v>41397</c:v>
                </c:pt>
                <c:pt idx="2293">
                  <c:v>41404</c:v>
                </c:pt>
                <c:pt idx="2294">
                  <c:v>41411</c:v>
                </c:pt>
                <c:pt idx="2295">
                  <c:v>41418</c:v>
                </c:pt>
                <c:pt idx="2296">
                  <c:v>41425</c:v>
                </c:pt>
                <c:pt idx="2297">
                  <c:v>41432</c:v>
                </c:pt>
                <c:pt idx="2298">
                  <c:v>41439</c:v>
                </c:pt>
                <c:pt idx="2299">
                  <c:v>41446</c:v>
                </c:pt>
                <c:pt idx="2300">
                  <c:v>41453</c:v>
                </c:pt>
                <c:pt idx="2301">
                  <c:v>41460</c:v>
                </c:pt>
                <c:pt idx="2302">
                  <c:v>41467</c:v>
                </c:pt>
                <c:pt idx="2303">
                  <c:v>41474</c:v>
                </c:pt>
                <c:pt idx="2304">
                  <c:v>41481</c:v>
                </c:pt>
                <c:pt idx="2305">
                  <c:v>41488</c:v>
                </c:pt>
                <c:pt idx="2306">
                  <c:v>41495</c:v>
                </c:pt>
                <c:pt idx="2307">
                  <c:v>41502</c:v>
                </c:pt>
                <c:pt idx="2308">
                  <c:v>41509</c:v>
                </c:pt>
                <c:pt idx="2309">
                  <c:v>41516</c:v>
                </c:pt>
                <c:pt idx="2310">
                  <c:v>41523</c:v>
                </c:pt>
                <c:pt idx="2311">
                  <c:v>41530</c:v>
                </c:pt>
                <c:pt idx="2312">
                  <c:v>41537</c:v>
                </c:pt>
                <c:pt idx="2313">
                  <c:v>41544</c:v>
                </c:pt>
                <c:pt idx="2314">
                  <c:v>41551</c:v>
                </c:pt>
                <c:pt idx="2315">
                  <c:v>41558</c:v>
                </c:pt>
                <c:pt idx="2316">
                  <c:v>41565</c:v>
                </c:pt>
                <c:pt idx="2317">
                  <c:v>41572</c:v>
                </c:pt>
                <c:pt idx="2318">
                  <c:v>41579</c:v>
                </c:pt>
                <c:pt idx="2319">
                  <c:v>41586</c:v>
                </c:pt>
                <c:pt idx="2320">
                  <c:v>41593</c:v>
                </c:pt>
                <c:pt idx="2321">
                  <c:v>41600</c:v>
                </c:pt>
                <c:pt idx="2322">
                  <c:v>41607</c:v>
                </c:pt>
                <c:pt idx="2323">
                  <c:v>41614</c:v>
                </c:pt>
                <c:pt idx="2324">
                  <c:v>41621</c:v>
                </c:pt>
                <c:pt idx="2325">
                  <c:v>41628</c:v>
                </c:pt>
                <c:pt idx="2326">
                  <c:v>41635</c:v>
                </c:pt>
                <c:pt idx="2327">
                  <c:v>41642</c:v>
                </c:pt>
                <c:pt idx="2328">
                  <c:v>41649</c:v>
                </c:pt>
                <c:pt idx="2329">
                  <c:v>41656</c:v>
                </c:pt>
                <c:pt idx="2330">
                  <c:v>41663</c:v>
                </c:pt>
                <c:pt idx="2331">
                  <c:v>41670</c:v>
                </c:pt>
                <c:pt idx="2332">
                  <c:v>41677</c:v>
                </c:pt>
                <c:pt idx="2333">
                  <c:v>41684</c:v>
                </c:pt>
                <c:pt idx="2334">
                  <c:v>41691</c:v>
                </c:pt>
                <c:pt idx="2335">
                  <c:v>41698</c:v>
                </c:pt>
                <c:pt idx="2336">
                  <c:v>41705</c:v>
                </c:pt>
                <c:pt idx="2337">
                  <c:v>41712</c:v>
                </c:pt>
                <c:pt idx="2338">
                  <c:v>41719</c:v>
                </c:pt>
                <c:pt idx="2339">
                  <c:v>41726</c:v>
                </c:pt>
                <c:pt idx="2340">
                  <c:v>41733</c:v>
                </c:pt>
                <c:pt idx="2341">
                  <c:v>41740</c:v>
                </c:pt>
                <c:pt idx="2342">
                  <c:v>41747</c:v>
                </c:pt>
                <c:pt idx="2343">
                  <c:v>41754</c:v>
                </c:pt>
                <c:pt idx="2344">
                  <c:v>41761</c:v>
                </c:pt>
                <c:pt idx="2345">
                  <c:v>41768</c:v>
                </c:pt>
                <c:pt idx="2346">
                  <c:v>41775</c:v>
                </c:pt>
                <c:pt idx="2347">
                  <c:v>41782</c:v>
                </c:pt>
                <c:pt idx="2348">
                  <c:v>41789</c:v>
                </c:pt>
                <c:pt idx="2349">
                  <c:v>41796</c:v>
                </c:pt>
                <c:pt idx="2350">
                  <c:v>41803</c:v>
                </c:pt>
                <c:pt idx="2351">
                  <c:v>41810</c:v>
                </c:pt>
                <c:pt idx="2352">
                  <c:v>41817</c:v>
                </c:pt>
                <c:pt idx="2353">
                  <c:v>41824</c:v>
                </c:pt>
                <c:pt idx="2354">
                  <c:v>41831</c:v>
                </c:pt>
                <c:pt idx="2355">
                  <c:v>41838</c:v>
                </c:pt>
                <c:pt idx="2356">
                  <c:v>41845</c:v>
                </c:pt>
                <c:pt idx="2357">
                  <c:v>41852</c:v>
                </c:pt>
                <c:pt idx="2358">
                  <c:v>41859</c:v>
                </c:pt>
                <c:pt idx="2359">
                  <c:v>41866</c:v>
                </c:pt>
                <c:pt idx="2360">
                  <c:v>41873</c:v>
                </c:pt>
                <c:pt idx="2361">
                  <c:v>41880</c:v>
                </c:pt>
                <c:pt idx="2362">
                  <c:v>41887</c:v>
                </c:pt>
                <c:pt idx="2363">
                  <c:v>41894</c:v>
                </c:pt>
                <c:pt idx="2364">
                  <c:v>41901</c:v>
                </c:pt>
                <c:pt idx="2365">
                  <c:v>41908</c:v>
                </c:pt>
                <c:pt idx="2366">
                  <c:v>41915</c:v>
                </c:pt>
                <c:pt idx="2367">
                  <c:v>41922</c:v>
                </c:pt>
                <c:pt idx="2368">
                  <c:v>41929</c:v>
                </c:pt>
                <c:pt idx="2369">
                  <c:v>41936</c:v>
                </c:pt>
                <c:pt idx="2370">
                  <c:v>41943</c:v>
                </c:pt>
                <c:pt idx="2371">
                  <c:v>41950</c:v>
                </c:pt>
                <c:pt idx="2372">
                  <c:v>41957</c:v>
                </c:pt>
                <c:pt idx="2373">
                  <c:v>41964</c:v>
                </c:pt>
                <c:pt idx="2374">
                  <c:v>41971</c:v>
                </c:pt>
                <c:pt idx="2375">
                  <c:v>41978</c:v>
                </c:pt>
                <c:pt idx="2376">
                  <c:v>41985</c:v>
                </c:pt>
                <c:pt idx="2377">
                  <c:v>41992</c:v>
                </c:pt>
                <c:pt idx="2378">
                  <c:v>41999</c:v>
                </c:pt>
                <c:pt idx="2379">
                  <c:v>42006</c:v>
                </c:pt>
                <c:pt idx="2380">
                  <c:v>42013</c:v>
                </c:pt>
                <c:pt idx="2381">
                  <c:v>42020</c:v>
                </c:pt>
                <c:pt idx="2382">
                  <c:v>42027</c:v>
                </c:pt>
                <c:pt idx="2383">
                  <c:v>42034</c:v>
                </c:pt>
                <c:pt idx="2384">
                  <c:v>42041</c:v>
                </c:pt>
                <c:pt idx="2385">
                  <c:v>42048</c:v>
                </c:pt>
                <c:pt idx="2386">
                  <c:v>42055</c:v>
                </c:pt>
                <c:pt idx="2387">
                  <c:v>42062</c:v>
                </c:pt>
                <c:pt idx="2388">
                  <c:v>42069</c:v>
                </c:pt>
                <c:pt idx="2389">
                  <c:v>42076</c:v>
                </c:pt>
                <c:pt idx="2390">
                  <c:v>42083</c:v>
                </c:pt>
                <c:pt idx="2391">
                  <c:v>42090</c:v>
                </c:pt>
                <c:pt idx="2392">
                  <c:v>42097</c:v>
                </c:pt>
                <c:pt idx="2393">
                  <c:v>42104</c:v>
                </c:pt>
                <c:pt idx="2394">
                  <c:v>42111</c:v>
                </c:pt>
                <c:pt idx="2395">
                  <c:v>42118</c:v>
                </c:pt>
                <c:pt idx="2396">
                  <c:v>42125</c:v>
                </c:pt>
                <c:pt idx="2397">
                  <c:v>42132</c:v>
                </c:pt>
                <c:pt idx="2398">
                  <c:v>42139</c:v>
                </c:pt>
                <c:pt idx="2399">
                  <c:v>42146</c:v>
                </c:pt>
                <c:pt idx="2400">
                  <c:v>42153</c:v>
                </c:pt>
                <c:pt idx="2401">
                  <c:v>42160</c:v>
                </c:pt>
                <c:pt idx="2402">
                  <c:v>42167</c:v>
                </c:pt>
                <c:pt idx="2403">
                  <c:v>42174</c:v>
                </c:pt>
                <c:pt idx="2404">
                  <c:v>42181</c:v>
                </c:pt>
                <c:pt idx="2405">
                  <c:v>42188</c:v>
                </c:pt>
                <c:pt idx="2406">
                  <c:v>42195</c:v>
                </c:pt>
                <c:pt idx="2407">
                  <c:v>42202</c:v>
                </c:pt>
                <c:pt idx="2408">
                  <c:v>42209</c:v>
                </c:pt>
                <c:pt idx="2409">
                  <c:v>42216</c:v>
                </c:pt>
                <c:pt idx="2410">
                  <c:v>42223</c:v>
                </c:pt>
                <c:pt idx="2411">
                  <c:v>42230</c:v>
                </c:pt>
                <c:pt idx="2412">
                  <c:v>42237</c:v>
                </c:pt>
                <c:pt idx="2413">
                  <c:v>42244</c:v>
                </c:pt>
                <c:pt idx="2414">
                  <c:v>42251</c:v>
                </c:pt>
                <c:pt idx="2415">
                  <c:v>42258</c:v>
                </c:pt>
                <c:pt idx="2416">
                  <c:v>42265</c:v>
                </c:pt>
                <c:pt idx="2417">
                  <c:v>42272</c:v>
                </c:pt>
                <c:pt idx="2418">
                  <c:v>42279</c:v>
                </c:pt>
                <c:pt idx="2419">
                  <c:v>42286</c:v>
                </c:pt>
                <c:pt idx="2420">
                  <c:v>42293</c:v>
                </c:pt>
                <c:pt idx="2421">
                  <c:v>42300</c:v>
                </c:pt>
                <c:pt idx="2422">
                  <c:v>42307</c:v>
                </c:pt>
                <c:pt idx="2423">
                  <c:v>42314</c:v>
                </c:pt>
                <c:pt idx="2424">
                  <c:v>42321</c:v>
                </c:pt>
                <c:pt idx="2425">
                  <c:v>42328</c:v>
                </c:pt>
                <c:pt idx="2426">
                  <c:v>42335</c:v>
                </c:pt>
                <c:pt idx="2427">
                  <c:v>42342</c:v>
                </c:pt>
                <c:pt idx="2428">
                  <c:v>42349</c:v>
                </c:pt>
                <c:pt idx="2429">
                  <c:v>42356</c:v>
                </c:pt>
                <c:pt idx="2430">
                  <c:v>42363</c:v>
                </c:pt>
                <c:pt idx="2431">
                  <c:v>42370</c:v>
                </c:pt>
                <c:pt idx="2432">
                  <c:v>42377</c:v>
                </c:pt>
                <c:pt idx="2433">
                  <c:v>42384</c:v>
                </c:pt>
                <c:pt idx="2434">
                  <c:v>42391</c:v>
                </c:pt>
                <c:pt idx="2435">
                  <c:v>42398</c:v>
                </c:pt>
                <c:pt idx="2436">
                  <c:v>42405</c:v>
                </c:pt>
                <c:pt idx="2437">
                  <c:v>42412</c:v>
                </c:pt>
                <c:pt idx="2438">
                  <c:v>42419</c:v>
                </c:pt>
                <c:pt idx="2439">
                  <c:v>42426</c:v>
                </c:pt>
                <c:pt idx="2440">
                  <c:v>42433</c:v>
                </c:pt>
                <c:pt idx="2441">
                  <c:v>42440</c:v>
                </c:pt>
                <c:pt idx="2442">
                  <c:v>42447</c:v>
                </c:pt>
                <c:pt idx="2443">
                  <c:v>42454</c:v>
                </c:pt>
                <c:pt idx="2444">
                  <c:v>42461</c:v>
                </c:pt>
                <c:pt idx="2445">
                  <c:v>42468</c:v>
                </c:pt>
                <c:pt idx="2446">
                  <c:v>42475</c:v>
                </c:pt>
                <c:pt idx="2447">
                  <c:v>42482</c:v>
                </c:pt>
                <c:pt idx="2448">
                  <c:v>42489</c:v>
                </c:pt>
                <c:pt idx="2449">
                  <c:v>42496</c:v>
                </c:pt>
                <c:pt idx="2450">
                  <c:v>42503</c:v>
                </c:pt>
                <c:pt idx="2451">
                  <c:v>42510</c:v>
                </c:pt>
                <c:pt idx="2452">
                  <c:v>42517</c:v>
                </c:pt>
                <c:pt idx="2453">
                  <c:v>42524</c:v>
                </c:pt>
                <c:pt idx="2454">
                  <c:v>42531</c:v>
                </c:pt>
                <c:pt idx="2455">
                  <c:v>42538</c:v>
                </c:pt>
                <c:pt idx="2456">
                  <c:v>42545</c:v>
                </c:pt>
                <c:pt idx="2457">
                  <c:v>42552</c:v>
                </c:pt>
                <c:pt idx="2458">
                  <c:v>42559</c:v>
                </c:pt>
                <c:pt idx="2459">
                  <c:v>42566</c:v>
                </c:pt>
                <c:pt idx="2460">
                  <c:v>42573</c:v>
                </c:pt>
                <c:pt idx="2461">
                  <c:v>42580</c:v>
                </c:pt>
                <c:pt idx="2462">
                  <c:v>42587</c:v>
                </c:pt>
                <c:pt idx="2463">
                  <c:v>42594</c:v>
                </c:pt>
                <c:pt idx="2464">
                  <c:v>42601</c:v>
                </c:pt>
                <c:pt idx="2465">
                  <c:v>42608</c:v>
                </c:pt>
                <c:pt idx="2466">
                  <c:v>42615</c:v>
                </c:pt>
                <c:pt idx="2467">
                  <c:v>42622</c:v>
                </c:pt>
                <c:pt idx="2468">
                  <c:v>42629</c:v>
                </c:pt>
                <c:pt idx="2469">
                  <c:v>42636</c:v>
                </c:pt>
                <c:pt idx="2470">
                  <c:v>42643</c:v>
                </c:pt>
                <c:pt idx="2471">
                  <c:v>42650</c:v>
                </c:pt>
                <c:pt idx="2472">
                  <c:v>42657</c:v>
                </c:pt>
                <c:pt idx="2473">
                  <c:v>42664</c:v>
                </c:pt>
                <c:pt idx="2474">
                  <c:v>42671</c:v>
                </c:pt>
                <c:pt idx="2475">
                  <c:v>42678</c:v>
                </c:pt>
                <c:pt idx="2476">
                  <c:v>42685</c:v>
                </c:pt>
                <c:pt idx="2477">
                  <c:v>42692</c:v>
                </c:pt>
                <c:pt idx="2478">
                  <c:v>42699</c:v>
                </c:pt>
                <c:pt idx="2479">
                  <c:v>42706</c:v>
                </c:pt>
                <c:pt idx="2480">
                  <c:v>42713</c:v>
                </c:pt>
                <c:pt idx="2481">
                  <c:v>42720</c:v>
                </c:pt>
                <c:pt idx="2482">
                  <c:v>42727</c:v>
                </c:pt>
                <c:pt idx="2483">
                  <c:v>42734</c:v>
                </c:pt>
                <c:pt idx="2484">
                  <c:v>42741</c:v>
                </c:pt>
                <c:pt idx="2485">
                  <c:v>42748</c:v>
                </c:pt>
                <c:pt idx="2486">
                  <c:v>42755</c:v>
                </c:pt>
                <c:pt idx="2487">
                  <c:v>42762</c:v>
                </c:pt>
                <c:pt idx="2488">
                  <c:v>42769</c:v>
                </c:pt>
                <c:pt idx="2489">
                  <c:v>42776</c:v>
                </c:pt>
                <c:pt idx="2490">
                  <c:v>42783</c:v>
                </c:pt>
                <c:pt idx="2491">
                  <c:v>42790</c:v>
                </c:pt>
                <c:pt idx="2492">
                  <c:v>42797</c:v>
                </c:pt>
                <c:pt idx="2493">
                  <c:v>42804</c:v>
                </c:pt>
                <c:pt idx="2494">
                  <c:v>42811</c:v>
                </c:pt>
                <c:pt idx="2495">
                  <c:v>42818</c:v>
                </c:pt>
                <c:pt idx="2496">
                  <c:v>42825</c:v>
                </c:pt>
                <c:pt idx="2497">
                  <c:v>42832</c:v>
                </c:pt>
                <c:pt idx="2498">
                  <c:v>42839</c:v>
                </c:pt>
                <c:pt idx="2499">
                  <c:v>42846</c:v>
                </c:pt>
                <c:pt idx="2500">
                  <c:v>42853</c:v>
                </c:pt>
                <c:pt idx="2501">
                  <c:v>42860</c:v>
                </c:pt>
                <c:pt idx="2502">
                  <c:v>42867</c:v>
                </c:pt>
                <c:pt idx="2503">
                  <c:v>42874</c:v>
                </c:pt>
                <c:pt idx="2504">
                  <c:v>42881</c:v>
                </c:pt>
                <c:pt idx="2505">
                  <c:v>42888</c:v>
                </c:pt>
                <c:pt idx="2506">
                  <c:v>42895</c:v>
                </c:pt>
                <c:pt idx="2507">
                  <c:v>42902</c:v>
                </c:pt>
                <c:pt idx="2508">
                  <c:v>42909</c:v>
                </c:pt>
                <c:pt idx="2509">
                  <c:v>42916</c:v>
                </c:pt>
                <c:pt idx="2510">
                  <c:v>42923</c:v>
                </c:pt>
                <c:pt idx="2511">
                  <c:v>42930</c:v>
                </c:pt>
                <c:pt idx="2512">
                  <c:v>42937</c:v>
                </c:pt>
                <c:pt idx="2513">
                  <c:v>42944</c:v>
                </c:pt>
                <c:pt idx="2514">
                  <c:v>42951</c:v>
                </c:pt>
                <c:pt idx="2515">
                  <c:v>42958</c:v>
                </c:pt>
                <c:pt idx="2516">
                  <c:v>42965</c:v>
                </c:pt>
                <c:pt idx="2517">
                  <c:v>42972</c:v>
                </c:pt>
                <c:pt idx="2518">
                  <c:v>42979</c:v>
                </c:pt>
                <c:pt idx="2519">
                  <c:v>42986</c:v>
                </c:pt>
                <c:pt idx="2520">
                  <c:v>42993</c:v>
                </c:pt>
                <c:pt idx="2521">
                  <c:v>43000</c:v>
                </c:pt>
                <c:pt idx="2522">
                  <c:v>43007</c:v>
                </c:pt>
                <c:pt idx="2523">
                  <c:v>43014</c:v>
                </c:pt>
                <c:pt idx="2524">
                  <c:v>43021</c:v>
                </c:pt>
                <c:pt idx="2525">
                  <c:v>43028</c:v>
                </c:pt>
                <c:pt idx="2526">
                  <c:v>43035</c:v>
                </c:pt>
                <c:pt idx="2527">
                  <c:v>43042</c:v>
                </c:pt>
                <c:pt idx="2528">
                  <c:v>43049</c:v>
                </c:pt>
                <c:pt idx="2529">
                  <c:v>43056</c:v>
                </c:pt>
                <c:pt idx="2530">
                  <c:v>43063</c:v>
                </c:pt>
                <c:pt idx="2531">
                  <c:v>43070</c:v>
                </c:pt>
                <c:pt idx="2532">
                  <c:v>43077</c:v>
                </c:pt>
                <c:pt idx="2533">
                  <c:v>43084</c:v>
                </c:pt>
                <c:pt idx="2534">
                  <c:v>43091</c:v>
                </c:pt>
                <c:pt idx="2535">
                  <c:v>43098</c:v>
                </c:pt>
                <c:pt idx="2536">
                  <c:v>43105</c:v>
                </c:pt>
                <c:pt idx="2537">
                  <c:v>43112</c:v>
                </c:pt>
                <c:pt idx="2538">
                  <c:v>43119</c:v>
                </c:pt>
                <c:pt idx="2539">
                  <c:v>43126</c:v>
                </c:pt>
                <c:pt idx="2540">
                  <c:v>43133</c:v>
                </c:pt>
                <c:pt idx="2541">
                  <c:v>43140</c:v>
                </c:pt>
                <c:pt idx="2542">
                  <c:v>43147</c:v>
                </c:pt>
                <c:pt idx="2543">
                  <c:v>43154</c:v>
                </c:pt>
                <c:pt idx="2544">
                  <c:v>43161</c:v>
                </c:pt>
                <c:pt idx="2545">
                  <c:v>43168</c:v>
                </c:pt>
                <c:pt idx="2546">
                  <c:v>43175</c:v>
                </c:pt>
                <c:pt idx="2547">
                  <c:v>43182</c:v>
                </c:pt>
                <c:pt idx="2548">
                  <c:v>43189</c:v>
                </c:pt>
                <c:pt idx="2549">
                  <c:v>43196</c:v>
                </c:pt>
                <c:pt idx="2550">
                  <c:v>43203</c:v>
                </c:pt>
                <c:pt idx="2551">
                  <c:v>43210</c:v>
                </c:pt>
                <c:pt idx="2552">
                  <c:v>43217</c:v>
                </c:pt>
                <c:pt idx="2553">
                  <c:v>43224</c:v>
                </c:pt>
                <c:pt idx="2554">
                  <c:v>43231</c:v>
                </c:pt>
                <c:pt idx="2555">
                  <c:v>43238</c:v>
                </c:pt>
                <c:pt idx="2556">
                  <c:v>43245</c:v>
                </c:pt>
                <c:pt idx="2557">
                  <c:v>43252</c:v>
                </c:pt>
                <c:pt idx="2558">
                  <c:v>43259</c:v>
                </c:pt>
                <c:pt idx="2559">
                  <c:v>43266</c:v>
                </c:pt>
                <c:pt idx="2560">
                  <c:v>43273</c:v>
                </c:pt>
                <c:pt idx="2561">
                  <c:v>43280</c:v>
                </c:pt>
                <c:pt idx="2562">
                  <c:v>43287</c:v>
                </c:pt>
                <c:pt idx="2563">
                  <c:v>43294</c:v>
                </c:pt>
                <c:pt idx="2564">
                  <c:v>43301</c:v>
                </c:pt>
                <c:pt idx="2565">
                  <c:v>43308</c:v>
                </c:pt>
                <c:pt idx="2566">
                  <c:v>43315</c:v>
                </c:pt>
                <c:pt idx="2567">
                  <c:v>43322</c:v>
                </c:pt>
                <c:pt idx="2568">
                  <c:v>43329</c:v>
                </c:pt>
                <c:pt idx="2569">
                  <c:v>43336</c:v>
                </c:pt>
                <c:pt idx="2570">
                  <c:v>43343</c:v>
                </c:pt>
                <c:pt idx="2571">
                  <c:v>43350</c:v>
                </c:pt>
                <c:pt idx="2572">
                  <c:v>43357</c:v>
                </c:pt>
                <c:pt idx="2573">
                  <c:v>43364</c:v>
                </c:pt>
                <c:pt idx="2574">
                  <c:v>43371</c:v>
                </c:pt>
                <c:pt idx="2575">
                  <c:v>43378</c:v>
                </c:pt>
                <c:pt idx="2576">
                  <c:v>43385</c:v>
                </c:pt>
                <c:pt idx="2577">
                  <c:v>43392</c:v>
                </c:pt>
                <c:pt idx="2578">
                  <c:v>43399</c:v>
                </c:pt>
                <c:pt idx="2579">
                  <c:v>43406</c:v>
                </c:pt>
                <c:pt idx="2580">
                  <c:v>43413</c:v>
                </c:pt>
                <c:pt idx="2581">
                  <c:v>43420</c:v>
                </c:pt>
                <c:pt idx="2582">
                  <c:v>43427</c:v>
                </c:pt>
                <c:pt idx="2583">
                  <c:v>43434</c:v>
                </c:pt>
                <c:pt idx="2584">
                  <c:v>43441</c:v>
                </c:pt>
                <c:pt idx="2585">
                  <c:v>43448</c:v>
                </c:pt>
                <c:pt idx="2586">
                  <c:v>43455</c:v>
                </c:pt>
                <c:pt idx="2587">
                  <c:v>43462</c:v>
                </c:pt>
                <c:pt idx="2588">
                  <c:v>43469</c:v>
                </c:pt>
                <c:pt idx="2589">
                  <c:v>43476</c:v>
                </c:pt>
                <c:pt idx="2590">
                  <c:v>43483</c:v>
                </c:pt>
                <c:pt idx="2591">
                  <c:v>43490</c:v>
                </c:pt>
                <c:pt idx="2592">
                  <c:v>43497</c:v>
                </c:pt>
                <c:pt idx="2593">
                  <c:v>43504</c:v>
                </c:pt>
                <c:pt idx="2594">
                  <c:v>43511</c:v>
                </c:pt>
                <c:pt idx="2595">
                  <c:v>43518</c:v>
                </c:pt>
                <c:pt idx="2596">
                  <c:v>43525</c:v>
                </c:pt>
                <c:pt idx="2597">
                  <c:v>43532</c:v>
                </c:pt>
                <c:pt idx="2598">
                  <c:v>43539</c:v>
                </c:pt>
                <c:pt idx="2599">
                  <c:v>43546</c:v>
                </c:pt>
                <c:pt idx="2600">
                  <c:v>43553</c:v>
                </c:pt>
                <c:pt idx="2601">
                  <c:v>43560</c:v>
                </c:pt>
                <c:pt idx="2602">
                  <c:v>43567</c:v>
                </c:pt>
                <c:pt idx="2603">
                  <c:v>43574</c:v>
                </c:pt>
                <c:pt idx="2604">
                  <c:v>43581</c:v>
                </c:pt>
                <c:pt idx="2605">
                  <c:v>43588</c:v>
                </c:pt>
                <c:pt idx="2606">
                  <c:v>43595</c:v>
                </c:pt>
                <c:pt idx="2607">
                  <c:v>43602</c:v>
                </c:pt>
                <c:pt idx="2608">
                  <c:v>43609</c:v>
                </c:pt>
                <c:pt idx="2609">
                  <c:v>43616</c:v>
                </c:pt>
                <c:pt idx="2610">
                  <c:v>43623</c:v>
                </c:pt>
                <c:pt idx="2611">
                  <c:v>43630</c:v>
                </c:pt>
                <c:pt idx="2612">
                  <c:v>43637</c:v>
                </c:pt>
                <c:pt idx="2613">
                  <c:v>43644</c:v>
                </c:pt>
                <c:pt idx="2614">
                  <c:v>43651</c:v>
                </c:pt>
                <c:pt idx="2615">
                  <c:v>43658</c:v>
                </c:pt>
                <c:pt idx="2616">
                  <c:v>43665</c:v>
                </c:pt>
                <c:pt idx="2617">
                  <c:v>43672</c:v>
                </c:pt>
                <c:pt idx="2618">
                  <c:v>43679</c:v>
                </c:pt>
                <c:pt idx="2619">
                  <c:v>43686</c:v>
                </c:pt>
                <c:pt idx="2620">
                  <c:v>43693</c:v>
                </c:pt>
                <c:pt idx="2621">
                  <c:v>43700</c:v>
                </c:pt>
                <c:pt idx="2622">
                  <c:v>43707</c:v>
                </c:pt>
                <c:pt idx="2623">
                  <c:v>43714</c:v>
                </c:pt>
                <c:pt idx="2624">
                  <c:v>43721</c:v>
                </c:pt>
                <c:pt idx="2625">
                  <c:v>43728</c:v>
                </c:pt>
                <c:pt idx="2626">
                  <c:v>43735</c:v>
                </c:pt>
                <c:pt idx="2627">
                  <c:v>43742</c:v>
                </c:pt>
                <c:pt idx="2628">
                  <c:v>43749</c:v>
                </c:pt>
                <c:pt idx="2629">
                  <c:v>43756</c:v>
                </c:pt>
                <c:pt idx="2630">
                  <c:v>43763</c:v>
                </c:pt>
                <c:pt idx="2631">
                  <c:v>43770</c:v>
                </c:pt>
                <c:pt idx="2632">
                  <c:v>43777</c:v>
                </c:pt>
                <c:pt idx="2633">
                  <c:v>43784</c:v>
                </c:pt>
                <c:pt idx="2634">
                  <c:v>43791</c:v>
                </c:pt>
                <c:pt idx="2635">
                  <c:v>43798</c:v>
                </c:pt>
                <c:pt idx="2636">
                  <c:v>43805</c:v>
                </c:pt>
                <c:pt idx="2637">
                  <c:v>43812</c:v>
                </c:pt>
                <c:pt idx="2638">
                  <c:v>43819</c:v>
                </c:pt>
                <c:pt idx="2639">
                  <c:v>43826</c:v>
                </c:pt>
                <c:pt idx="2640">
                  <c:v>43833</c:v>
                </c:pt>
                <c:pt idx="2641">
                  <c:v>43840</c:v>
                </c:pt>
                <c:pt idx="2642">
                  <c:v>43847</c:v>
                </c:pt>
                <c:pt idx="2643">
                  <c:v>43854</c:v>
                </c:pt>
                <c:pt idx="2644">
                  <c:v>43861</c:v>
                </c:pt>
                <c:pt idx="2645">
                  <c:v>43868</c:v>
                </c:pt>
                <c:pt idx="2646">
                  <c:v>43875</c:v>
                </c:pt>
                <c:pt idx="2647">
                  <c:v>43882</c:v>
                </c:pt>
                <c:pt idx="2648">
                  <c:v>43889</c:v>
                </c:pt>
                <c:pt idx="2649">
                  <c:v>43896</c:v>
                </c:pt>
                <c:pt idx="2650">
                  <c:v>43903</c:v>
                </c:pt>
                <c:pt idx="2651">
                  <c:v>43910</c:v>
                </c:pt>
                <c:pt idx="2652">
                  <c:v>43917</c:v>
                </c:pt>
                <c:pt idx="2653">
                  <c:v>43924</c:v>
                </c:pt>
                <c:pt idx="2654">
                  <c:v>43931</c:v>
                </c:pt>
                <c:pt idx="2655">
                  <c:v>43938</c:v>
                </c:pt>
                <c:pt idx="2656">
                  <c:v>43945</c:v>
                </c:pt>
                <c:pt idx="2657">
                  <c:v>43952</c:v>
                </c:pt>
                <c:pt idx="2658">
                  <c:v>43959</c:v>
                </c:pt>
                <c:pt idx="2659">
                  <c:v>43966</c:v>
                </c:pt>
                <c:pt idx="2660">
                  <c:v>43973</c:v>
                </c:pt>
                <c:pt idx="2661">
                  <c:v>43980</c:v>
                </c:pt>
                <c:pt idx="2662">
                  <c:v>43987</c:v>
                </c:pt>
                <c:pt idx="2663">
                  <c:v>43994</c:v>
                </c:pt>
                <c:pt idx="2664">
                  <c:v>44001</c:v>
                </c:pt>
                <c:pt idx="2665">
                  <c:v>44008</c:v>
                </c:pt>
                <c:pt idx="2666">
                  <c:v>44015</c:v>
                </c:pt>
                <c:pt idx="2667">
                  <c:v>44022</c:v>
                </c:pt>
                <c:pt idx="2668">
                  <c:v>44029</c:v>
                </c:pt>
                <c:pt idx="2669">
                  <c:v>44036</c:v>
                </c:pt>
                <c:pt idx="2670">
                  <c:v>44043</c:v>
                </c:pt>
                <c:pt idx="2671">
                  <c:v>44050</c:v>
                </c:pt>
                <c:pt idx="2672">
                  <c:v>44057</c:v>
                </c:pt>
                <c:pt idx="2673">
                  <c:v>44064</c:v>
                </c:pt>
                <c:pt idx="2674">
                  <c:v>44071</c:v>
                </c:pt>
                <c:pt idx="2675">
                  <c:v>44078</c:v>
                </c:pt>
                <c:pt idx="2676">
                  <c:v>44085</c:v>
                </c:pt>
                <c:pt idx="2677">
                  <c:v>44092</c:v>
                </c:pt>
                <c:pt idx="2678">
                  <c:v>44099</c:v>
                </c:pt>
                <c:pt idx="2679">
                  <c:v>44106</c:v>
                </c:pt>
                <c:pt idx="2680">
                  <c:v>44113</c:v>
                </c:pt>
                <c:pt idx="2681">
                  <c:v>44120</c:v>
                </c:pt>
                <c:pt idx="2682">
                  <c:v>44127</c:v>
                </c:pt>
                <c:pt idx="2683">
                  <c:v>44134</c:v>
                </c:pt>
                <c:pt idx="2684">
                  <c:v>44141</c:v>
                </c:pt>
                <c:pt idx="2685">
                  <c:v>44148</c:v>
                </c:pt>
                <c:pt idx="2686">
                  <c:v>44155</c:v>
                </c:pt>
                <c:pt idx="2687">
                  <c:v>44162</c:v>
                </c:pt>
                <c:pt idx="2688">
                  <c:v>44169</c:v>
                </c:pt>
                <c:pt idx="2689">
                  <c:v>44176</c:v>
                </c:pt>
                <c:pt idx="2690">
                  <c:v>44183</c:v>
                </c:pt>
                <c:pt idx="2691">
                  <c:v>44190</c:v>
                </c:pt>
                <c:pt idx="2692">
                  <c:v>44197</c:v>
                </c:pt>
                <c:pt idx="2693">
                  <c:v>44204</c:v>
                </c:pt>
                <c:pt idx="2694">
                  <c:v>44211</c:v>
                </c:pt>
                <c:pt idx="2695">
                  <c:v>44218</c:v>
                </c:pt>
                <c:pt idx="2696">
                  <c:v>44225</c:v>
                </c:pt>
                <c:pt idx="2697">
                  <c:v>44232</c:v>
                </c:pt>
                <c:pt idx="2698">
                  <c:v>44239</c:v>
                </c:pt>
                <c:pt idx="2699">
                  <c:v>44246</c:v>
                </c:pt>
                <c:pt idx="2700">
                  <c:v>44253</c:v>
                </c:pt>
                <c:pt idx="2701">
                  <c:v>44260</c:v>
                </c:pt>
                <c:pt idx="2702">
                  <c:v>44267</c:v>
                </c:pt>
                <c:pt idx="2703">
                  <c:v>44274</c:v>
                </c:pt>
                <c:pt idx="2704">
                  <c:v>44281</c:v>
                </c:pt>
                <c:pt idx="2705">
                  <c:v>44288</c:v>
                </c:pt>
                <c:pt idx="2706">
                  <c:v>44295</c:v>
                </c:pt>
                <c:pt idx="2707">
                  <c:v>44302</c:v>
                </c:pt>
                <c:pt idx="2708">
                  <c:v>44309</c:v>
                </c:pt>
                <c:pt idx="2709">
                  <c:v>44316</c:v>
                </c:pt>
                <c:pt idx="2710">
                  <c:v>44323</c:v>
                </c:pt>
                <c:pt idx="2711">
                  <c:v>44330</c:v>
                </c:pt>
                <c:pt idx="2712">
                  <c:v>44337</c:v>
                </c:pt>
                <c:pt idx="2713">
                  <c:v>44344</c:v>
                </c:pt>
                <c:pt idx="2714">
                  <c:v>44351</c:v>
                </c:pt>
                <c:pt idx="2715">
                  <c:v>44358</c:v>
                </c:pt>
                <c:pt idx="2716">
                  <c:v>44365</c:v>
                </c:pt>
                <c:pt idx="2717">
                  <c:v>44372</c:v>
                </c:pt>
                <c:pt idx="2718">
                  <c:v>44379</c:v>
                </c:pt>
                <c:pt idx="2719">
                  <c:v>44386</c:v>
                </c:pt>
                <c:pt idx="2720">
                  <c:v>44393</c:v>
                </c:pt>
                <c:pt idx="2721">
                  <c:v>44400</c:v>
                </c:pt>
                <c:pt idx="2722">
                  <c:v>44407</c:v>
                </c:pt>
                <c:pt idx="2723">
                  <c:v>44414</c:v>
                </c:pt>
                <c:pt idx="2724">
                  <c:v>44421</c:v>
                </c:pt>
                <c:pt idx="2725">
                  <c:v>44428</c:v>
                </c:pt>
                <c:pt idx="2726">
                  <c:v>44435</c:v>
                </c:pt>
                <c:pt idx="2727">
                  <c:v>44442</c:v>
                </c:pt>
                <c:pt idx="2728">
                  <c:v>44449</c:v>
                </c:pt>
                <c:pt idx="2729">
                  <c:v>44456</c:v>
                </c:pt>
                <c:pt idx="2730">
                  <c:v>44463</c:v>
                </c:pt>
                <c:pt idx="2731">
                  <c:v>44470</c:v>
                </c:pt>
                <c:pt idx="2732">
                  <c:v>44477</c:v>
                </c:pt>
                <c:pt idx="2733">
                  <c:v>44484</c:v>
                </c:pt>
                <c:pt idx="2734">
                  <c:v>44491</c:v>
                </c:pt>
                <c:pt idx="2735">
                  <c:v>44498</c:v>
                </c:pt>
                <c:pt idx="2736">
                  <c:v>44505</c:v>
                </c:pt>
                <c:pt idx="2737">
                  <c:v>44512</c:v>
                </c:pt>
                <c:pt idx="2738">
                  <c:v>44519</c:v>
                </c:pt>
                <c:pt idx="2739">
                  <c:v>44526</c:v>
                </c:pt>
                <c:pt idx="2740">
                  <c:v>44533</c:v>
                </c:pt>
                <c:pt idx="2741">
                  <c:v>44540</c:v>
                </c:pt>
                <c:pt idx="2742">
                  <c:v>44547</c:v>
                </c:pt>
                <c:pt idx="2743">
                  <c:v>44554</c:v>
                </c:pt>
                <c:pt idx="2744">
                  <c:v>44561</c:v>
                </c:pt>
                <c:pt idx="2745">
                  <c:v>44568</c:v>
                </c:pt>
                <c:pt idx="2746">
                  <c:v>44575</c:v>
                </c:pt>
                <c:pt idx="2747">
                  <c:v>44582</c:v>
                </c:pt>
                <c:pt idx="2748">
                  <c:v>44589</c:v>
                </c:pt>
                <c:pt idx="2749">
                  <c:v>44596</c:v>
                </c:pt>
                <c:pt idx="2750">
                  <c:v>44603</c:v>
                </c:pt>
                <c:pt idx="2751">
                  <c:v>44610</c:v>
                </c:pt>
                <c:pt idx="2752">
                  <c:v>44617</c:v>
                </c:pt>
                <c:pt idx="2753">
                  <c:v>44624</c:v>
                </c:pt>
                <c:pt idx="2754">
                  <c:v>44631</c:v>
                </c:pt>
                <c:pt idx="2755">
                  <c:v>44638</c:v>
                </c:pt>
                <c:pt idx="2756">
                  <c:v>44645</c:v>
                </c:pt>
                <c:pt idx="2757">
                  <c:v>44652</c:v>
                </c:pt>
                <c:pt idx="2758">
                  <c:v>44659</c:v>
                </c:pt>
                <c:pt idx="2759">
                  <c:v>44666</c:v>
                </c:pt>
                <c:pt idx="2760">
                  <c:v>44673</c:v>
                </c:pt>
                <c:pt idx="2761">
                  <c:v>44680</c:v>
                </c:pt>
                <c:pt idx="2762">
                  <c:v>44687</c:v>
                </c:pt>
                <c:pt idx="2763">
                  <c:v>44694</c:v>
                </c:pt>
                <c:pt idx="2764">
                  <c:v>44701</c:v>
                </c:pt>
                <c:pt idx="2765">
                  <c:v>44708</c:v>
                </c:pt>
                <c:pt idx="2766">
                  <c:v>44715</c:v>
                </c:pt>
                <c:pt idx="2767">
                  <c:v>44722</c:v>
                </c:pt>
                <c:pt idx="2768">
                  <c:v>44729</c:v>
                </c:pt>
                <c:pt idx="2769">
                  <c:v>44736</c:v>
                </c:pt>
                <c:pt idx="2770">
                  <c:v>44743</c:v>
                </c:pt>
                <c:pt idx="2771">
                  <c:v>44750</c:v>
                </c:pt>
                <c:pt idx="2772">
                  <c:v>44757</c:v>
                </c:pt>
                <c:pt idx="2773">
                  <c:v>44764</c:v>
                </c:pt>
                <c:pt idx="2774">
                  <c:v>44771</c:v>
                </c:pt>
                <c:pt idx="2775">
                  <c:v>44778</c:v>
                </c:pt>
                <c:pt idx="2776">
                  <c:v>44785</c:v>
                </c:pt>
                <c:pt idx="2777">
                  <c:v>44792</c:v>
                </c:pt>
                <c:pt idx="2778">
                  <c:v>44799</c:v>
                </c:pt>
                <c:pt idx="2779">
                  <c:v>44806</c:v>
                </c:pt>
                <c:pt idx="2780">
                  <c:v>44813</c:v>
                </c:pt>
                <c:pt idx="2781">
                  <c:v>44820</c:v>
                </c:pt>
                <c:pt idx="2782">
                  <c:v>44827</c:v>
                </c:pt>
                <c:pt idx="2783">
                  <c:v>44834</c:v>
                </c:pt>
                <c:pt idx="2784">
                  <c:v>44841</c:v>
                </c:pt>
                <c:pt idx="2785">
                  <c:v>44848</c:v>
                </c:pt>
                <c:pt idx="2786">
                  <c:v>44855</c:v>
                </c:pt>
                <c:pt idx="2787">
                  <c:v>44862</c:v>
                </c:pt>
                <c:pt idx="2788">
                  <c:v>44869</c:v>
                </c:pt>
                <c:pt idx="2789">
                  <c:v>44876</c:v>
                </c:pt>
                <c:pt idx="2790">
                  <c:v>44883</c:v>
                </c:pt>
                <c:pt idx="2791">
                  <c:v>44890</c:v>
                </c:pt>
                <c:pt idx="2792">
                  <c:v>44897</c:v>
                </c:pt>
                <c:pt idx="2793">
                  <c:v>44904</c:v>
                </c:pt>
                <c:pt idx="2794">
                  <c:v>44911</c:v>
                </c:pt>
                <c:pt idx="2795">
                  <c:v>44918</c:v>
                </c:pt>
                <c:pt idx="2796">
                  <c:v>44925</c:v>
                </c:pt>
                <c:pt idx="2797">
                  <c:v>44932</c:v>
                </c:pt>
                <c:pt idx="2798">
                  <c:v>44939</c:v>
                </c:pt>
                <c:pt idx="2799">
                  <c:v>44946</c:v>
                </c:pt>
                <c:pt idx="2800">
                  <c:v>44953</c:v>
                </c:pt>
                <c:pt idx="2801">
                  <c:v>44960</c:v>
                </c:pt>
                <c:pt idx="2802">
                  <c:v>44967</c:v>
                </c:pt>
                <c:pt idx="2803">
                  <c:v>44974</c:v>
                </c:pt>
                <c:pt idx="2804">
                  <c:v>44981</c:v>
                </c:pt>
                <c:pt idx="2805">
                  <c:v>44988</c:v>
                </c:pt>
                <c:pt idx="2806">
                  <c:v>44995</c:v>
                </c:pt>
                <c:pt idx="2807">
                  <c:v>45002</c:v>
                </c:pt>
                <c:pt idx="2808">
                  <c:v>45009</c:v>
                </c:pt>
                <c:pt idx="2809">
                  <c:v>45016</c:v>
                </c:pt>
                <c:pt idx="2810">
                  <c:v>45023</c:v>
                </c:pt>
                <c:pt idx="2811">
                  <c:v>45030</c:v>
                </c:pt>
                <c:pt idx="2812">
                  <c:v>45037</c:v>
                </c:pt>
                <c:pt idx="2813">
                  <c:v>45044</c:v>
                </c:pt>
                <c:pt idx="2814">
                  <c:v>45051</c:v>
                </c:pt>
                <c:pt idx="2815">
                  <c:v>45058</c:v>
                </c:pt>
                <c:pt idx="2816">
                  <c:v>45065</c:v>
                </c:pt>
                <c:pt idx="2817">
                  <c:v>45072</c:v>
                </c:pt>
                <c:pt idx="2818">
                  <c:v>45079</c:v>
                </c:pt>
                <c:pt idx="2819">
                  <c:v>45086</c:v>
                </c:pt>
                <c:pt idx="2820">
                  <c:v>45093</c:v>
                </c:pt>
                <c:pt idx="2821">
                  <c:v>45100</c:v>
                </c:pt>
                <c:pt idx="2822">
                  <c:v>45107</c:v>
                </c:pt>
                <c:pt idx="2823">
                  <c:v>45114</c:v>
                </c:pt>
                <c:pt idx="2824">
                  <c:v>45121</c:v>
                </c:pt>
                <c:pt idx="2825">
                  <c:v>45128</c:v>
                </c:pt>
                <c:pt idx="2826">
                  <c:v>45135</c:v>
                </c:pt>
                <c:pt idx="2827">
                  <c:v>45142</c:v>
                </c:pt>
                <c:pt idx="2828">
                  <c:v>45149</c:v>
                </c:pt>
                <c:pt idx="2829">
                  <c:v>45156</c:v>
                </c:pt>
                <c:pt idx="2830">
                  <c:v>45163</c:v>
                </c:pt>
                <c:pt idx="2831">
                  <c:v>45170</c:v>
                </c:pt>
                <c:pt idx="2832">
                  <c:v>45177</c:v>
                </c:pt>
                <c:pt idx="2833">
                  <c:v>45184</c:v>
                </c:pt>
                <c:pt idx="2834">
                  <c:v>45191</c:v>
                </c:pt>
                <c:pt idx="2835">
                  <c:v>45198</c:v>
                </c:pt>
                <c:pt idx="2836">
                  <c:v>45205</c:v>
                </c:pt>
                <c:pt idx="2837">
                  <c:v>45212</c:v>
                </c:pt>
                <c:pt idx="2838">
                  <c:v>45219</c:v>
                </c:pt>
                <c:pt idx="2839">
                  <c:v>45226</c:v>
                </c:pt>
                <c:pt idx="2840">
                  <c:v>45233</c:v>
                </c:pt>
                <c:pt idx="2841">
                  <c:v>45240</c:v>
                </c:pt>
                <c:pt idx="2842">
                  <c:v>45247</c:v>
                </c:pt>
                <c:pt idx="2843">
                  <c:v>45254</c:v>
                </c:pt>
                <c:pt idx="2844">
                  <c:v>45261</c:v>
                </c:pt>
                <c:pt idx="2845">
                  <c:v>45268</c:v>
                </c:pt>
                <c:pt idx="2846">
                  <c:v>45275</c:v>
                </c:pt>
                <c:pt idx="2847">
                  <c:v>45282</c:v>
                </c:pt>
                <c:pt idx="2848">
                  <c:v>45289</c:v>
                </c:pt>
                <c:pt idx="2849">
                  <c:v>45296</c:v>
                </c:pt>
                <c:pt idx="2850">
                  <c:v>45303</c:v>
                </c:pt>
                <c:pt idx="2851">
                  <c:v>45310</c:v>
                </c:pt>
                <c:pt idx="2852">
                  <c:v>45317</c:v>
                </c:pt>
                <c:pt idx="2853">
                  <c:v>45324</c:v>
                </c:pt>
                <c:pt idx="2854">
                  <c:v>45331</c:v>
                </c:pt>
                <c:pt idx="2855">
                  <c:v>45338</c:v>
                </c:pt>
                <c:pt idx="2856">
                  <c:v>45345</c:v>
                </c:pt>
                <c:pt idx="2857">
                  <c:v>45352</c:v>
                </c:pt>
                <c:pt idx="2858">
                  <c:v>45359</c:v>
                </c:pt>
                <c:pt idx="2859">
                  <c:v>45366</c:v>
                </c:pt>
                <c:pt idx="2860">
                  <c:v>45373</c:v>
                </c:pt>
                <c:pt idx="2861">
                  <c:v>45380</c:v>
                </c:pt>
                <c:pt idx="2862">
                  <c:v>45387</c:v>
                </c:pt>
                <c:pt idx="2863">
                  <c:v>45394</c:v>
                </c:pt>
                <c:pt idx="2864">
                  <c:v>45401</c:v>
                </c:pt>
                <c:pt idx="2865">
                  <c:v>45408</c:v>
                </c:pt>
                <c:pt idx="2866">
                  <c:v>45415</c:v>
                </c:pt>
                <c:pt idx="2867">
                  <c:v>45422</c:v>
                </c:pt>
                <c:pt idx="2868">
                  <c:v>45429</c:v>
                </c:pt>
                <c:pt idx="2869">
                  <c:v>45436</c:v>
                </c:pt>
                <c:pt idx="2870">
                  <c:v>45443</c:v>
                </c:pt>
                <c:pt idx="2871">
                  <c:v>45450</c:v>
                </c:pt>
                <c:pt idx="2872">
                  <c:v>45457</c:v>
                </c:pt>
                <c:pt idx="2873">
                  <c:v>45464</c:v>
                </c:pt>
                <c:pt idx="2874">
                  <c:v>45471</c:v>
                </c:pt>
                <c:pt idx="2875">
                  <c:v>45478</c:v>
                </c:pt>
                <c:pt idx="2876">
                  <c:v>45485</c:v>
                </c:pt>
                <c:pt idx="2877">
                  <c:v>45492</c:v>
                </c:pt>
                <c:pt idx="2878">
                  <c:v>45499</c:v>
                </c:pt>
                <c:pt idx="2879">
                  <c:v>45506</c:v>
                </c:pt>
                <c:pt idx="2880">
                  <c:v>45513</c:v>
                </c:pt>
                <c:pt idx="2881">
                  <c:v>45520</c:v>
                </c:pt>
                <c:pt idx="2882">
                  <c:v>45527</c:v>
                </c:pt>
                <c:pt idx="2883">
                  <c:v>45534</c:v>
                </c:pt>
                <c:pt idx="2884">
                  <c:v>45541</c:v>
                </c:pt>
                <c:pt idx="2885">
                  <c:v>45548</c:v>
                </c:pt>
                <c:pt idx="2886">
                  <c:v>45555</c:v>
                </c:pt>
                <c:pt idx="2887">
                  <c:v>45562</c:v>
                </c:pt>
                <c:pt idx="2888">
                  <c:v>45569</c:v>
                </c:pt>
                <c:pt idx="2889">
                  <c:v>45576</c:v>
                </c:pt>
                <c:pt idx="2890">
                  <c:v>45583</c:v>
                </c:pt>
                <c:pt idx="2891">
                  <c:v>45590</c:v>
                </c:pt>
                <c:pt idx="2892">
                  <c:v>45597</c:v>
                </c:pt>
                <c:pt idx="2893">
                  <c:v>45604</c:v>
                </c:pt>
                <c:pt idx="2894">
                  <c:v>45611</c:v>
                </c:pt>
                <c:pt idx="2895">
                  <c:v>45618</c:v>
                </c:pt>
                <c:pt idx="2896">
                  <c:v>45625</c:v>
                </c:pt>
                <c:pt idx="2897">
                  <c:v>45632</c:v>
                </c:pt>
                <c:pt idx="2898">
                  <c:v>45639</c:v>
                </c:pt>
                <c:pt idx="2899">
                  <c:v>45646</c:v>
                </c:pt>
                <c:pt idx="2900">
                  <c:v>45653</c:v>
                </c:pt>
                <c:pt idx="2901">
                  <c:v>45660</c:v>
                </c:pt>
                <c:pt idx="2902">
                  <c:v>45667</c:v>
                </c:pt>
                <c:pt idx="2903">
                  <c:v>45674</c:v>
                </c:pt>
                <c:pt idx="2904">
                  <c:v>45678</c:v>
                </c:pt>
                <c:pt idx="2905">
                  <c:v>45679</c:v>
                </c:pt>
                <c:pt idx="2906">
                  <c:v>45680</c:v>
                </c:pt>
                <c:pt idx="2907">
                  <c:v>45681</c:v>
                </c:pt>
                <c:pt idx="2908">
                  <c:v>45684</c:v>
                </c:pt>
                <c:pt idx="2909">
                  <c:v>45685</c:v>
                </c:pt>
                <c:pt idx="2910">
                  <c:v>45686</c:v>
                </c:pt>
                <c:pt idx="2911">
                  <c:v>45687</c:v>
                </c:pt>
                <c:pt idx="2912">
                  <c:v>45688</c:v>
                </c:pt>
                <c:pt idx="2913">
                  <c:v>45691</c:v>
                </c:pt>
                <c:pt idx="2914">
                  <c:v>45692</c:v>
                </c:pt>
                <c:pt idx="2915">
                  <c:v>45693</c:v>
                </c:pt>
                <c:pt idx="2916">
                  <c:v>45694</c:v>
                </c:pt>
                <c:pt idx="2917">
                  <c:v>45695</c:v>
                </c:pt>
                <c:pt idx="2918">
                  <c:v>45698</c:v>
                </c:pt>
                <c:pt idx="2919">
                  <c:v>45699</c:v>
                </c:pt>
                <c:pt idx="2920">
                  <c:v>45700</c:v>
                </c:pt>
                <c:pt idx="2921">
                  <c:v>45701</c:v>
                </c:pt>
                <c:pt idx="2922">
                  <c:v>45702</c:v>
                </c:pt>
                <c:pt idx="2923">
                  <c:v>45706</c:v>
                </c:pt>
                <c:pt idx="2924">
                  <c:v>45707</c:v>
                </c:pt>
                <c:pt idx="2925">
                  <c:v>45708</c:v>
                </c:pt>
                <c:pt idx="2926">
                  <c:v>45709</c:v>
                </c:pt>
                <c:pt idx="2927">
                  <c:v>45712</c:v>
                </c:pt>
                <c:pt idx="2928">
                  <c:v>45713</c:v>
                </c:pt>
                <c:pt idx="2929">
                  <c:v>45714</c:v>
                </c:pt>
                <c:pt idx="2930">
                  <c:v>45715</c:v>
                </c:pt>
                <c:pt idx="2931">
                  <c:v>45716</c:v>
                </c:pt>
                <c:pt idx="2932">
                  <c:v>45719</c:v>
                </c:pt>
                <c:pt idx="2933">
                  <c:v>45720</c:v>
                </c:pt>
                <c:pt idx="2934">
                  <c:v>45721</c:v>
                </c:pt>
                <c:pt idx="2935">
                  <c:v>45722</c:v>
                </c:pt>
                <c:pt idx="2936">
                  <c:v>45723</c:v>
                </c:pt>
                <c:pt idx="2937">
                  <c:v>45726</c:v>
                </c:pt>
                <c:pt idx="2938">
                  <c:v>45727</c:v>
                </c:pt>
                <c:pt idx="2939">
                  <c:v>45728</c:v>
                </c:pt>
                <c:pt idx="2940">
                  <c:v>45729</c:v>
                </c:pt>
                <c:pt idx="2941">
                  <c:v>45730</c:v>
                </c:pt>
                <c:pt idx="2942">
                  <c:v>45733</c:v>
                </c:pt>
              </c:numCache>
            </c:numRef>
          </c:cat>
          <c:val>
            <c:numRef>
              <c:f>Sheet2!$B$2:$B$2944</c:f>
              <c:numCache>
                <c:formatCode>General</c:formatCode>
                <c:ptCount val="2943"/>
                <c:pt idx="0">
                  <c:v>34.72</c:v>
                </c:pt>
                <c:pt idx="1">
                  <c:v>34.72</c:v>
                </c:pt>
                <c:pt idx="2">
                  <c:v>34.72</c:v>
                </c:pt>
                <c:pt idx="3">
                  <c:v>34.72</c:v>
                </c:pt>
                <c:pt idx="4">
                  <c:v>34.72</c:v>
                </c:pt>
                <c:pt idx="5">
                  <c:v>34.72</c:v>
                </c:pt>
                <c:pt idx="6">
                  <c:v>34.72</c:v>
                </c:pt>
                <c:pt idx="7">
                  <c:v>34.72</c:v>
                </c:pt>
                <c:pt idx="8">
                  <c:v>34.72</c:v>
                </c:pt>
                <c:pt idx="9">
                  <c:v>34.72</c:v>
                </c:pt>
                <c:pt idx="10">
                  <c:v>34.72</c:v>
                </c:pt>
                <c:pt idx="11">
                  <c:v>34.72</c:v>
                </c:pt>
                <c:pt idx="12">
                  <c:v>34.72</c:v>
                </c:pt>
                <c:pt idx="13">
                  <c:v>34.72</c:v>
                </c:pt>
                <c:pt idx="14">
                  <c:v>34.72</c:v>
                </c:pt>
                <c:pt idx="15">
                  <c:v>34.72</c:v>
                </c:pt>
                <c:pt idx="16">
                  <c:v>34.72</c:v>
                </c:pt>
                <c:pt idx="17">
                  <c:v>34.6</c:v>
                </c:pt>
                <c:pt idx="18">
                  <c:v>34.6</c:v>
                </c:pt>
                <c:pt idx="19">
                  <c:v>34.6</c:v>
                </c:pt>
                <c:pt idx="20">
                  <c:v>34.6</c:v>
                </c:pt>
                <c:pt idx="21">
                  <c:v>34.6</c:v>
                </c:pt>
                <c:pt idx="22">
                  <c:v>34.6</c:v>
                </c:pt>
                <c:pt idx="23">
                  <c:v>34.6</c:v>
                </c:pt>
                <c:pt idx="24">
                  <c:v>34.6</c:v>
                </c:pt>
                <c:pt idx="25">
                  <c:v>34.6</c:v>
                </c:pt>
                <c:pt idx="26">
                  <c:v>34.6</c:v>
                </c:pt>
                <c:pt idx="27">
                  <c:v>34.6</c:v>
                </c:pt>
                <c:pt idx="28">
                  <c:v>34.6</c:v>
                </c:pt>
                <c:pt idx="29">
                  <c:v>34.840000000000003</c:v>
                </c:pt>
                <c:pt idx="30">
                  <c:v>34.840000000000003</c:v>
                </c:pt>
                <c:pt idx="31">
                  <c:v>34.840000000000003</c:v>
                </c:pt>
                <c:pt idx="32">
                  <c:v>34.840000000000003</c:v>
                </c:pt>
                <c:pt idx="33">
                  <c:v>34.840000000000003</c:v>
                </c:pt>
                <c:pt idx="34">
                  <c:v>34.840000000000003</c:v>
                </c:pt>
                <c:pt idx="35">
                  <c:v>34.840000000000003</c:v>
                </c:pt>
                <c:pt idx="36">
                  <c:v>34.840000000000003</c:v>
                </c:pt>
                <c:pt idx="37">
                  <c:v>34.840000000000003</c:v>
                </c:pt>
                <c:pt idx="38">
                  <c:v>34.840000000000003</c:v>
                </c:pt>
                <c:pt idx="39">
                  <c:v>34.840000000000003</c:v>
                </c:pt>
                <c:pt idx="40">
                  <c:v>34.840000000000003</c:v>
                </c:pt>
                <c:pt idx="41">
                  <c:v>35.04</c:v>
                </c:pt>
                <c:pt idx="42">
                  <c:v>35.04</c:v>
                </c:pt>
                <c:pt idx="43">
                  <c:v>35.04</c:v>
                </c:pt>
                <c:pt idx="44">
                  <c:v>35.04</c:v>
                </c:pt>
                <c:pt idx="45">
                  <c:v>35.04</c:v>
                </c:pt>
                <c:pt idx="46">
                  <c:v>35.04</c:v>
                </c:pt>
                <c:pt idx="47">
                  <c:v>35.04</c:v>
                </c:pt>
                <c:pt idx="48">
                  <c:v>35.04</c:v>
                </c:pt>
                <c:pt idx="49">
                  <c:v>35.04</c:v>
                </c:pt>
                <c:pt idx="50">
                  <c:v>35.04</c:v>
                </c:pt>
                <c:pt idx="51">
                  <c:v>35.04</c:v>
                </c:pt>
                <c:pt idx="52">
                  <c:v>35.04</c:v>
                </c:pt>
                <c:pt idx="53">
                  <c:v>35.03</c:v>
                </c:pt>
                <c:pt idx="54">
                  <c:v>35.03</c:v>
                </c:pt>
                <c:pt idx="55">
                  <c:v>35.03</c:v>
                </c:pt>
                <c:pt idx="56">
                  <c:v>35.03</c:v>
                </c:pt>
                <c:pt idx="57">
                  <c:v>35.03</c:v>
                </c:pt>
                <c:pt idx="58">
                  <c:v>35.03</c:v>
                </c:pt>
                <c:pt idx="59">
                  <c:v>35.03</c:v>
                </c:pt>
                <c:pt idx="60">
                  <c:v>35.03</c:v>
                </c:pt>
                <c:pt idx="61">
                  <c:v>35.03</c:v>
                </c:pt>
                <c:pt idx="62">
                  <c:v>35.03</c:v>
                </c:pt>
                <c:pt idx="63">
                  <c:v>35.03</c:v>
                </c:pt>
                <c:pt idx="64">
                  <c:v>35.03</c:v>
                </c:pt>
                <c:pt idx="65">
                  <c:v>34.99</c:v>
                </c:pt>
                <c:pt idx="66">
                  <c:v>34.99</c:v>
                </c:pt>
                <c:pt idx="67">
                  <c:v>34.99</c:v>
                </c:pt>
                <c:pt idx="68">
                  <c:v>34.99</c:v>
                </c:pt>
                <c:pt idx="69">
                  <c:v>34.99</c:v>
                </c:pt>
                <c:pt idx="70">
                  <c:v>34.99</c:v>
                </c:pt>
                <c:pt idx="71">
                  <c:v>34.99</c:v>
                </c:pt>
                <c:pt idx="72">
                  <c:v>34.99</c:v>
                </c:pt>
                <c:pt idx="73">
                  <c:v>34.99</c:v>
                </c:pt>
                <c:pt idx="74">
                  <c:v>34.99</c:v>
                </c:pt>
                <c:pt idx="75">
                  <c:v>34.99</c:v>
                </c:pt>
                <c:pt idx="76">
                  <c:v>34.99</c:v>
                </c:pt>
                <c:pt idx="77">
                  <c:v>34.950000000000003</c:v>
                </c:pt>
                <c:pt idx="78">
                  <c:v>34.950000000000003</c:v>
                </c:pt>
                <c:pt idx="79">
                  <c:v>34.950000000000003</c:v>
                </c:pt>
                <c:pt idx="80">
                  <c:v>34.950000000000003</c:v>
                </c:pt>
                <c:pt idx="81">
                  <c:v>34.950000000000003</c:v>
                </c:pt>
                <c:pt idx="82">
                  <c:v>34.950000000000003</c:v>
                </c:pt>
                <c:pt idx="83">
                  <c:v>34.950000000000003</c:v>
                </c:pt>
                <c:pt idx="84">
                  <c:v>34.950000000000003</c:v>
                </c:pt>
                <c:pt idx="85">
                  <c:v>34.950000000000003</c:v>
                </c:pt>
                <c:pt idx="86">
                  <c:v>34.950000000000003</c:v>
                </c:pt>
                <c:pt idx="87">
                  <c:v>34.950000000000003</c:v>
                </c:pt>
                <c:pt idx="88">
                  <c:v>34.950000000000003</c:v>
                </c:pt>
                <c:pt idx="89">
                  <c:v>35.1</c:v>
                </c:pt>
                <c:pt idx="90">
                  <c:v>35.1</c:v>
                </c:pt>
                <c:pt idx="91">
                  <c:v>35.1</c:v>
                </c:pt>
                <c:pt idx="92">
                  <c:v>35.1</c:v>
                </c:pt>
                <c:pt idx="93">
                  <c:v>35.1</c:v>
                </c:pt>
                <c:pt idx="94">
                  <c:v>35.1</c:v>
                </c:pt>
                <c:pt idx="95">
                  <c:v>35.1</c:v>
                </c:pt>
                <c:pt idx="96">
                  <c:v>35.1</c:v>
                </c:pt>
                <c:pt idx="97">
                  <c:v>35.1</c:v>
                </c:pt>
                <c:pt idx="98">
                  <c:v>35.1</c:v>
                </c:pt>
                <c:pt idx="99">
                  <c:v>35.1</c:v>
                </c:pt>
                <c:pt idx="100">
                  <c:v>35.1</c:v>
                </c:pt>
                <c:pt idx="101">
                  <c:v>35.1</c:v>
                </c:pt>
                <c:pt idx="102">
                  <c:v>35.1</c:v>
                </c:pt>
                <c:pt idx="103">
                  <c:v>35.1</c:v>
                </c:pt>
                <c:pt idx="104">
                  <c:v>35.1</c:v>
                </c:pt>
                <c:pt idx="105">
                  <c:v>35.1</c:v>
                </c:pt>
                <c:pt idx="106">
                  <c:v>35.1</c:v>
                </c:pt>
                <c:pt idx="107">
                  <c:v>35.1</c:v>
                </c:pt>
                <c:pt idx="108">
                  <c:v>35.1</c:v>
                </c:pt>
                <c:pt idx="109">
                  <c:v>35.1</c:v>
                </c:pt>
                <c:pt idx="110">
                  <c:v>35.1</c:v>
                </c:pt>
                <c:pt idx="111">
                  <c:v>35.1</c:v>
                </c:pt>
                <c:pt idx="112">
                  <c:v>35.1</c:v>
                </c:pt>
                <c:pt idx="113">
                  <c:v>35.270000000000003</c:v>
                </c:pt>
                <c:pt idx="114">
                  <c:v>35.270000000000003</c:v>
                </c:pt>
                <c:pt idx="115">
                  <c:v>35.270000000000003</c:v>
                </c:pt>
                <c:pt idx="116">
                  <c:v>35.270000000000003</c:v>
                </c:pt>
                <c:pt idx="117">
                  <c:v>35.270000000000003</c:v>
                </c:pt>
                <c:pt idx="118">
                  <c:v>35.270000000000003</c:v>
                </c:pt>
                <c:pt idx="119">
                  <c:v>35.270000000000003</c:v>
                </c:pt>
                <c:pt idx="120">
                  <c:v>35.270000000000003</c:v>
                </c:pt>
                <c:pt idx="121">
                  <c:v>35.270000000000003</c:v>
                </c:pt>
                <c:pt idx="122">
                  <c:v>35.270000000000003</c:v>
                </c:pt>
                <c:pt idx="123">
                  <c:v>35.270000000000003</c:v>
                </c:pt>
                <c:pt idx="124">
                  <c:v>35.270000000000003</c:v>
                </c:pt>
                <c:pt idx="125">
                  <c:v>35.25</c:v>
                </c:pt>
                <c:pt idx="126">
                  <c:v>35.25</c:v>
                </c:pt>
                <c:pt idx="127">
                  <c:v>35.25</c:v>
                </c:pt>
                <c:pt idx="128">
                  <c:v>35.25</c:v>
                </c:pt>
                <c:pt idx="129">
                  <c:v>35.25</c:v>
                </c:pt>
                <c:pt idx="130">
                  <c:v>35.25</c:v>
                </c:pt>
                <c:pt idx="131">
                  <c:v>35.25</c:v>
                </c:pt>
                <c:pt idx="132">
                  <c:v>35.25</c:v>
                </c:pt>
                <c:pt idx="133">
                  <c:v>35.25</c:v>
                </c:pt>
                <c:pt idx="134">
                  <c:v>35.25</c:v>
                </c:pt>
                <c:pt idx="135">
                  <c:v>35.25</c:v>
                </c:pt>
                <c:pt idx="136">
                  <c:v>35.25</c:v>
                </c:pt>
                <c:pt idx="137">
                  <c:v>35.229999999999997</c:v>
                </c:pt>
                <c:pt idx="138">
                  <c:v>35.229999999999997</c:v>
                </c:pt>
                <c:pt idx="139">
                  <c:v>35.229999999999997</c:v>
                </c:pt>
                <c:pt idx="140">
                  <c:v>35.229999999999997</c:v>
                </c:pt>
                <c:pt idx="141">
                  <c:v>35.229999999999997</c:v>
                </c:pt>
                <c:pt idx="142">
                  <c:v>35.229999999999997</c:v>
                </c:pt>
                <c:pt idx="143">
                  <c:v>35.229999999999997</c:v>
                </c:pt>
                <c:pt idx="144">
                  <c:v>35.229999999999997</c:v>
                </c:pt>
                <c:pt idx="145">
                  <c:v>35.229999999999997</c:v>
                </c:pt>
                <c:pt idx="146">
                  <c:v>35.229999999999997</c:v>
                </c:pt>
                <c:pt idx="147">
                  <c:v>35.229999999999997</c:v>
                </c:pt>
                <c:pt idx="148">
                  <c:v>35.229999999999997</c:v>
                </c:pt>
                <c:pt idx="149">
                  <c:v>35.090000000000003</c:v>
                </c:pt>
                <c:pt idx="150">
                  <c:v>35.090000000000003</c:v>
                </c:pt>
                <c:pt idx="151">
                  <c:v>35.090000000000003</c:v>
                </c:pt>
                <c:pt idx="152">
                  <c:v>35.090000000000003</c:v>
                </c:pt>
                <c:pt idx="153">
                  <c:v>35.090000000000003</c:v>
                </c:pt>
                <c:pt idx="154">
                  <c:v>35.090000000000003</c:v>
                </c:pt>
                <c:pt idx="155">
                  <c:v>35.090000000000003</c:v>
                </c:pt>
                <c:pt idx="156">
                  <c:v>35.090000000000003</c:v>
                </c:pt>
                <c:pt idx="157">
                  <c:v>35.090000000000003</c:v>
                </c:pt>
                <c:pt idx="158">
                  <c:v>35.090000000000003</c:v>
                </c:pt>
                <c:pt idx="159">
                  <c:v>35.090000000000003</c:v>
                </c:pt>
                <c:pt idx="160">
                  <c:v>35.090000000000003</c:v>
                </c:pt>
                <c:pt idx="161">
                  <c:v>35.1</c:v>
                </c:pt>
                <c:pt idx="162">
                  <c:v>35.1</c:v>
                </c:pt>
                <c:pt idx="163">
                  <c:v>35.1</c:v>
                </c:pt>
                <c:pt idx="164">
                  <c:v>35.1</c:v>
                </c:pt>
                <c:pt idx="165">
                  <c:v>35.1</c:v>
                </c:pt>
                <c:pt idx="166">
                  <c:v>35.1</c:v>
                </c:pt>
                <c:pt idx="167">
                  <c:v>35.1</c:v>
                </c:pt>
                <c:pt idx="168">
                  <c:v>35.1</c:v>
                </c:pt>
                <c:pt idx="169">
                  <c:v>35.1</c:v>
                </c:pt>
                <c:pt idx="170">
                  <c:v>35.1</c:v>
                </c:pt>
                <c:pt idx="171">
                  <c:v>35.1</c:v>
                </c:pt>
                <c:pt idx="172">
                  <c:v>35.1</c:v>
                </c:pt>
                <c:pt idx="173">
                  <c:v>35.119999999999997</c:v>
                </c:pt>
                <c:pt idx="174">
                  <c:v>35.119999999999997</c:v>
                </c:pt>
                <c:pt idx="175">
                  <c:v>35.119999999999997</c:v>
                </c:pt>
                <c:pt idx="176">
                  <c:v>35.119999999999997</c:v>
                </c:pt>
                <c:pt idx="177">
                  <c:v>35.119999999999997</c:v>
                </c:pt>
                <c:pt idx="178">
                  <c:v>35.119999999999997</c:v>
                </c:pt>
                <c:pt idx="179">
                  <c:v>35.119999999999997</c:v>
                </c:pt>
                <c:pt idx="180">
                  <c:v>35.119999999999997</c:v>
                </c:pt>
                <c:pt idx="181">
                  <c:v>35.119999999999997</c:v>
                </c:pt>
                <c:pt idx="182">
                  <c:v>35.119999999999997</c:v>
                </c:pt>
                <c:pt idx="183">
                  <c:v>35.119999999999997</c:v>
                </c:pt>
                <c:pt idx="184">
                  <c:v>35.119999999999997</c:v>
                </c:pt>
                <c:pt idx="185">
                  <c:v>35.130000000000003</c:v>
                </c:pt>
                <c:pt idx="186">
                  <c:v>35.130000000000003</c:v>
                </c:pt>
                <c:pt idx="187">
                  <c:v>35.130000000000003</c:v>
                </c:pt>
                <c:pt idx="188">
                  <c:v>35.130000000000003</c:v>
                </c:pt>
                <c:pt idx="189">
                  <c:v>35.130000000000003</c:v>
                </c:pt>
                <c:pt idx="190">
                  <c:v>35.130000000000003</c:v>
                </c:pt>
                <c:pt idx="191">
                  <c:v>35.130000000000003</c:v>
                </c:pt>
                <c:pt idx="192">
                  <c:v>35.130000000000003</c:v>
                </c:pt>
                <c:pt idx="193">
                  <c:v>35.130000000000003</c:v>
                </c:pt>
                <c:pt idx="194">
                  <c:v>35.130000000000003</c:v>
                </c:pt>
                <c:pt idx="195">
                  <c:v>35.130000000000003</c:v>
                </c:pt>
                <c:pt idx="196">
                  <c:v>35.130000000000003</c:v>
                </c:pt>
                <c:pt idx="197">
                  <c:v>34.950000000000003</c:v>
                </c:pt>
                <c:pt idx="198">
                  <c:v>34.950000000000003</c:v>
                </c:pt>
                <c:pt idx="199">
                  <c:v>34.950000000000003</c:v>
                </c:pt>
                <c:pt idx="200">
                  <c:v>34.950000000000003</c:v>
                </c:pt>
                <c:pt idx="201">
                  <c:v>34.950000000000003</c:v>
                </c:pt>
                <c:pt idx="202">
                  <c:v>34.950000000000003</c:v>
                </c:pt>
                <c:pt idx="203">
                  <c:v>34.950000000000003</c:v>
                </c:pt>
                <c:pt idx="204">
                  <c:v>34.950000000000003</c:v>
                </c:pt>
                <c:pt idx="205">
                  <c:v>34.950000000000003</c:v>
                </c:pt>
                <c:pt idx="206">
                  <c:v>34.950000000000003</c:v>
                </c:pt>
                <c:pt idx="207">
                  <c:v>34.950000000000003</c:v>
                </c:pt>
                <c:pt idx="208">
                  <c:v>34.950000000000003</c:v>
                </c:pt>
                <c:pt idx="209">
                  <c:v>35.200000000000003</c:v>
                </c:pt>
                <c:pt idx="210">
                  <c:v>35.200000000000003</c:v>
                </c:pt>
                <c:pt idx="211">
                  <c:v>35.200000000000003</c:v>
                </c:pt>
                <c:pt idx="212">
                  <c:v>37.9</c:v>
                </c:pt>
                <c:pt idx="213">
                  <c:v>40.700000000000003</c:v>
                </c:pt>
                <c:pt idx="214">
                  <c:v>41.1</c:v>
                </c:pt>
                <c:pt idx="215">
                  <c:v>39.5</c:v>
                </c:pt>
                <c:pt idx="216">
                  <c:v>39.200000000000003</c:v>
                </c:pt>
                <c:pt idx="217">
                  <c:v>40.200000000000003</c:v>
                </c:pt>
                <c:pt idx="218">
                  <c:v>39.200000000000003</c:v>
                </c:pt>
                <c:pt idx="219">
                  <c:v>39.799999999999997</c:v>
                </c:pt>
                <c:pt idx="220">
                  <c:v>41.1</c:v>
                </c:pt>
                <c:pt idx="221">
                  <c:v>42.3</c:v>
                </c:pt>
                <c:pt idx="222">
                  <c:v>42.6</c:v>
                </c:pt>
                <c:pt idx="223">
                  <c:v>43.2</c:v>
                </c:pt>
                <c:pt idx="224">
                  <c:v>43.3</c:v>
                </c:pt>
                <c:pt idx="225">
                  <c:v>43.46</c:v>
                </c:pt>
                <c:pt idx="226">
                  <c:v>41.44</c:v>
                </c:pt>
                <c:pt idx="227">
                  <c:v>41.76</c:v>
                </c:pt>
                <c:pt idx="228">
                  <c:v>41.09</c:v>
                </c:pt>
                <c:pt idx="229">
                  <c:v>40.869999999999997</c:v>
                </c:pt>
                <c:pt idx="230">
                  <c:v>40.44</c:v>
                </c:pt>
                <c:pt idx="231">
                  <c:v>35.130000000000003</c:v>
                </c:pt>
                <c:pt idx="232">
                  <c:v>35.17</c:v>
                </c:pt>
                <c:pt idx="233">
                  <c:v>34.94</c:v>
                </c:pt>
                <c:pt idx="234">
                  <c:v>34.99</c:v>
                </c:pt>
                <c:pt idx="235">
                  <c:v>35.090000000000003</c:v>
                </c:pt>
                <c:pt idx="236">
                  <c:v>35.619999999999997</c:v>
                </c:pt>
                <c:pt idx="237">
                  <c:v>35.950000000000003</c:v>
                </c:pt>
                <c:pt idx="238">
                  <c:v>35.44</c:v>
                </c:pt>
                <c:pt idx="239">
                  <c:v>35.32</c:v>
                </c:pt>
                <c:pt idx="240">
                  <c:v>35.380000000000003</c:v>
                </c:pt>
                <c:pt idx="241">
                  <c:v>36.19</c:v>
                </c:pt>
                <c:pt idx="242">
                  <c:v>37.520000000000003</c:v>
                </c:pt>
                <c:pt idx="243">
                  <c:v>37.44</c:v>
                </c:pt>
                <c:pt idx="244">
                  <c:v>37.44</c:v>
                </c:pt>
                <c:pt idx="245">
                  <c:v>37.869999999999997</c:v>
                </c:pt>
                <c:pt idx="246">
                  <c:v>38.74</c:v>
                </c:pt>
                <c:pt idx="247">
                  <c:v>38.869999999999997</c:v>
                </c:pt>
                <c:pt idx="248">
                  <c:v>39.01</c:v>
                </c:pt>
                <c:pt idx="249">
                  <c:v>40.520000000000003</c:v>
                </c:pt>
                <c:pt idx="250">
                  <c:v>40.1</c:v>
                </c:pt>
                <c:pt idx="251">
                  <c:v>40.950000000000003</c:v>
                </c:pt>
                <c:pt idx="252">
                  <c:v>42.73</c:v>
                </c:pt>
                <c:pt idx="253">
                  <c:v>42.02</c:v>
                </c:pt>
                <c:pt idx="254">
                  <c:v>42.5</c:v>
                </c:pt>
                <c:pt idx="255">
                  <c:v>42.86</c:v>
                </c:pt>
                <c:pt idx="256">
                  <c:v>43.48</c:v>
                </c:pt>
                <c:pt idx="257">
                  <c:v>45.75</c:v>
                </c:pt>
                <c:pt idx="258">
                  <c:v>48.26</c:v>
                </c:pt>
                <c:pt idx="259">
                  <c:v>48.33</c:v>
                </c:pt>
                <c:pt idx="260">
                  <c:v>49.03</c:v>
                </c:pt>
                <c:pt idx="261">
                  <c:v>54.62</c:v>
                </c:pt>
                <c:pt idx="262">
                  <c:v>62.09</c:v>
                </c:pt>
                <c:pt idx="263">
                  <c:v>65.67</c:v>
                </c:pt>
                <c:pt idx="264">
                  <c:v>67.03</c:v>
                </c:pt>
                <c:pt idx="265">
                  <c:v>65.47</c:v>
                </c:pt>
                <c:pt idx="266">
                  <c:v>64.86</c:v>
                </c:pt>
                <c:pt idx="267">
                  <c:v>62.91</c:v>
                </c:pt>
                <c:pt idx="268">
                  <c:v>63.91</c:v>
                </c:pt>
                <c:pt idx="269">
                  <c:v>65.14</c:v>
                </c:pt>
                <c:pt idx="270">
                  <c:v>74.2</c:v>
                </c:pt>
                <c:pt idx="271">
                  <c:v>84.37</c:v>
                </c:pt>
                <c:pt idx="272">
                  <c:v>90.5</c:v>
                </c:pt>
                <c:pt idx="273">
                  <c:v>101.96</c:v>
                </c:pt>
                <c:pt idx="274">
                  <c:v>120.12</c:v>
                </c:pt>
                <c:pt idx="275">
                  <c:v>120.17</c:v>
                </c:pt>
                <c:pt idx="276">
                  <c:v>106.76</c:v>
                </c:pt>
                <c:pt idx="277">
                  <c:v>102.97</c:v>
                </c:pt>
                <c:pt idx="278">
                  <c:v>100.08</c:v>
                </c:pt>
                <c:pt idx="279">
                  <c:v>94.82</c:v>
                </c:pt>
                <c:pt idx="280">
                  <c:v>106.72</c:v>
                </c:pt>
                <c:pt idx="281">
                  <c:v>129.19</c:v>
                </c:pt>
                <c:pt idx="282">
                  <c:v>150.22999999999999</c:v>
                </c:pt>
                <c:pt idx="283">
                  <c:v>168.42</c:v>
                </c:pt>
                <c:pt idx="284">
                  <c:v>172.24</c:v>
                </c:pt>
                <c:pt idx="285">
                  <c:v>163.27000000000001</c:v>
                </c:pt>
                <c:pt idx="286">
                  <c:v>154.1</c:v>
                </c:pt>
                <c:pt idx="287">
                  <c:v>142.97999999999999</c:v>
                </c:pt>
                <c:pt idx="288">
                  <c:v>154.63999999999999</c:v>
                </c:pt>
                <c:pt idx="289">
                  <c:v>151.77000000000001</c:v>
                </c:pt>
                <c:pt idx="290">
                  <c:v>158.78</c:v>
                </c:pt>
                <c:pt idx="291">
                  <c:v>181.66</c:v>
                </c:pt>
                <c:pt idx="292">
                  <c:v>174</c:v>
                </c:pt>
                <c:pt idx="293">
                  <c:v>177.25</c:v>
                </c:pt>
                <c:pt idx="294">
                  <c:v>178.75</c:v>
                </c:pt>
                <c:pt idx="295">
                  <c:v>177.5</c:v>
                </c:pt>
                <c:pt idx="296">
                  <c:v>175.8</c:v>
                </c:pt>
                <c:pt idx="297">
                  <c:v>174.5</c:v>
                </c:pt>
                <c:pt idx="298">
                  <c:v>184</c:v>
                </c:pt>
                <c:pt idx="299">
                  <c:v>184.75</c:v>
                </c:pt>
                <c:pt idx="300">
                  <c:v>181.75</c:v>
                </c:pt>
                <c:pt idx="301">
                  <c:v>178</c:v>
                </c:pt>
                <c:pt idx="302">
                  <c:v>178</c:v>
                </c:pt>
                <c:pt idx="303">
                  <c:v>176.25</c:v>
                </c:pt>
                <c:pt idx="304">
                  <c:v>177.25</c:v>
                </c:pt>
                <c:pt idx="305">
                  <c:v>173.45</c:v>
                </c:pt>
                <c:pt idx="306">
                  <c:v>171.9</c:v>
                </c:pt>
                <c:pt idx="307">
                  <c:v>170.25</c:v>
                </c:pt>
                <c:pt idx="308">
                  <c:v>166.1</c:v>
                </c:pt>
                <c:pt idx="309">
                  <c:v>165.5</c:v>
                </c:pt>
                <c:pt idx="310">
                  <c:v>165.75</c:v>
                </c:pt>
                <c:pt idx="311">
                  <c:v>165.75</c:v>
                </c:pt>
                <c:pt idx="312">
                  <c:v>173.4</c:v>
                </c:pt>
                <c:pt idx="313">
                  <c:v>167</c:v>
                </c:pt>
                <c:pt idx="314">
                  <c:v>165.25</c:v>
                </c:pt>
                <c:pt idx="315">
                  <c:v>164.55</c:v>
                </c:pt>
                <c:pt idx="316">
                  <c:v>162.5</c:v>
                </c:pt>
                <c:pt idx="317">
                  <c:v>164.5</c:v>
                </c:pt>
                <c:pt idx="318">
                  <c:v>164.25</c:v>
                </c:pt>
                <c:pt idx="319">
                  <c:v>165.3</c:v>
                </c:pt>
                <c:pt idx="320">
                  <c:v>164</c:v>
                </c:pt>
                <c:pt idx="321">
                  <c:v>166.25</c:v>
                </c:pt>
                <c:pt idx="322">
                  <c:v>166.75</c:v>
                </c:pt>
                <c:pt idx="323">
                  <c:v>164.35</c:v>
                </c:pt>
                <c:pt idx="324">
                  <c:v>162.1</c:v>
                </c:pt>
                <c:pt idx="325">
                  <c:v>161.94999999999999</c:v>
                </c:pt>
                <c:pt idx="326">
                  <c:v>159.80000000000001</c:v>
                </c:pt>
                <c:pt idx="327">
                  <c:v>153.25</c:v>
                </c:pt>
                <c:pt idx="328">
                  <c:v>148</c:v>
                </c:pt>
                <c:pt idx="329">
                  <c:v>135.5</c:v>
                </c:pt>
                <c:pt idx="330">
                  <c:v>136.30000000000001</c:v>
                </c:pt>
                <c:pt idx="331">
                  <c:v>138.9</c:v>
                </c:pt>
                <c:pt idx="332">
                  <c:v>142.25</c:v>
                </c:pt>
                <c:pt idx="333">
                  <c:v>144.9</c:v>
                </c:pt>
                <c:pt idx="334">
                  <c:v>143.5</c:v>
                </c:pt>
                <c:pt idx="335">
                  <c:v>142.9</c:v>
                </c:pt>
                <c:pt idx="336">
                  <c:v>144.6</c:v>
                </c:pt>
                <c:pt idx="337">
                  <c:v>142</c:v>
                </c:pt>
                <c:pt idx="338">
                  <c:v>141.35</c:v>
                </c:pt>
                <c:pt idx="339">
                  <c:v>138.15</c:v>
                </c:pt>
                <c:pt idx="340">
                  <c:v>138</c:v>
                </c:pt>
                <c:pt idx="341">
                  <c:v>138.69999999999999</c:v>
                </c:pt>
                <c:pt idx="342">
                  <c:v>139.1</c:v>
                </c:pt>
                <c:pt idx="343">
                  <c:v>140.80000000000001</c:v>
                </c:pt>
                <c:pt idx="344">
                  <c:v>140.35</c:v>
                </c:pt>
                <c:pt idx="345">
                  <c:v>136.55000000000001</c:v>
                </c:pt>
                <c:pt idx="346">
                  <c:v>130.80000000000001</c:v>
                </c:pt>
                <c:pt idx="347">
                  <c:v>129</c:v>
                </c:pt>
                <c:pt idx="348">
                  <c:v>128.15</c:v>
                </c:pt>
                <c:pt idx="349">
                  <c:v>130.6</c:v>
                </c:pt>
                <c:pt idx="350">
                  <c:v>131.1</c:v>
                </c:pt>
                <c:pt idx="351">
                  <c:v>131.75</c:v>
                </c:pt>
                <c:pt idx="352">
                  <c:v>132.30000000000001</c:v>
                </c:pt>
                <c:pt idx="353">
                  <c:v>133.69999999999999</c:v>
                </c:pt>
                <c:pt idx="354">
                  <c:v>133.35</c:v>
                </c:pt>
                <c:pt idx="355">
                  <c:v>133.6</c:v>
                </c:pt>
                <c:pt idx="356">
                  <c:v>131.80000000000001</c:v>
                </c:pt>
                <c:pt idx="357">
                  <c:v>129.1</c:v>
                </c:pt>
                <c:pt idx="358">
                  <c:v>127.7</c:v>
                </c:pt>
                <c:pt idx="359">
                  <c:v>127.75</c:v>
                </c:pt>
                <c:pt idx="360">
                  <c:v>127.4</c:v>
                </c:pt>
                <c:pt idx="361">
                  <c:v>128.4</c:v>
                </c:pt>
                <c:pt idx="362">
                  <c:v>128.25</c:v>
                </c:pt>
                <c:pt idx="363">
                  <c:v>127.7</c:v>
                </c:pt>
                <c:pt idx="364">
                  <c:v>125.8</c:v>
                </c:pt>
                <c:pt idx="365">
                  <c:v>125.5</c:v>
                </c:pt>
                <c:pt idx="366">
                  <c:v>126.6</c:v>
                </c:pt>
                <c:pt idx="367">
                  <c:v>125.5</c:v>
                </c:pt>
                <c:pt idx="368">
                  <c:v>125.85</c:v>
                </c:pt>
                <c:pt idx="369">
                  <c:v>124.85</c:v>
                </c:pt>
                <c:pt idx="370">
                  <c:v>123.25</c:v>
                </c:pt>
                <c:pt idx="371">
                  <c:v>122.5</c:v>
                </c:pt>
                <c:pt idx="372">
                  <c:v>117.85</c:v>
                </c:pt>
                <c:pt idx="373">
                  <c:v>111</c:v>
                </c:pt>
                <c:pt idx="374">
                  <c:v>112.5</c:v>
                </c:pt>
                <c:pt idx="375">
                  <c:v>112.8</c:v>
                </c:pt>
                <c:pt idx="376">
                  <c:v>113.4</c:v>
                </c:pt>
                <c:pt idx="377">
                  <c:v>109</c:v>
                </c:pt>
                <c:pt idx="378">
                  <c:v>104.2</c:v>
                </c:pt>
                <c:pt idx="379">
                  <c:v>107.4</c:v>
                </c:pt>
                <c:pt idx="380">
                  <c:v>115.7</c:v>
                </c:pt>
                <c:pt idx="381">
                  <c:v>119.5</c:v>
                </c:pt>
                <c:pt idx="382">
                  <c:v>119.15</c:v>
                </c:pt>
                <c:pt idx="383">
                  <c:v>116</c:v>
                </c:pt>
                <c:pt idx="384">
                  <c:v>114</c:v>
                </c:pt>
                <c:pt idx="385">
                  <c:v>115.7</c:v>
                </c:pt>
                <c:pt idx="386">
                  <c:v>115.5</c:v>
                </c:pt>
                <c:pt idx="387">
                  <c:v>123.15</c:v>
                </c:pt>
                <c:pt idx="388">
                  <c:v>127</c:v>
                </c:pt>
                <c:pt idx="389">
                  <c:v>135.6</c:v>
                </c:pt>
                <c:pt idx="390">
                  <c:v>130.19999999999999</c:v>
                </c:pt>
                <c:pt idx="391">
                  <c:v>130.25</c:v>
                </c:pt>
                <c:pt idx="392">
                  <c:v>131.05000000000001</c:v>
                </c:pt>
                <c:pt idx="393">
                  <c:v>137.65</c:v>
                </c:pt>
                <c:pt idx="394">
                  <c:v>131.9</c:v>
                </c:pt>
                <c:pt idx="395">
                  <c:v>132.35</c:v>
                </c:pt>
                <c:pt idx="396">
                  <c:v>134.5</c:v>
                </c:pt>
                <c:pt idx="397">
                  <c:v>132.80000000000001</c:v>
                </c:pt>
                <c:pt idx="398">
                  <c:v>131.44999999999999</c:v>
                </c:pt>
                <c:pt idx="399">
                  <c:v>132.19999999999999</c:v>
                </c:pt>
                <c:pt idx="400">
                  <c:v>131.30000000000001</c:v>
                </c:pt>
                <c:pt idx="401">
                  <c:v>132.44999999999999</c:v>
                </c:pt>
                <c:pt idx="402">
                  <c:v>135</c:v>
                </c:pt>
                <c:pt idx="403">
                  <c:v>136.6</c:v>
                </c:pt>
                <c:pt idx="404">
                  <c:v>139.93</c:v>
                </c:pt>
                <c:pt idx="405">
                  <c:v>145.4</c:v>
                </c:pt>
                <c:pt idx="406">
                  <c:v>146.30000000000001</c:v>
                </c:pt>
                <c:pt idx="407">
                  <c:v>150.05000000000001</c:v>
                </c:pt>
                <c:pt idx="408">
                  <c:v>153.55000000000001</c:v>
                </c:pt>
                <c:pt idx="409">
                  <c:v>148.30000000000001</c:v>
                </c:pt>
                <c:pt idx="410">
                  <c:v>148.69999999999999</c:v>
                </c:pt>
                <c:pt idx="411">
                  <c:v>150.65</c:v>
                </c:pt>
                <c:pt idx="412">
                  <c:v>149.69999999999999</c:v>
                </c:pt>
                <c:pt idx="413">
                  <c:v>147.25</c:v>
                </c:pt>
                <c:pt idx="414">
                  <c:v>148.25</c:v>
                </c:pt>
                <c:pt idx="415">
                  <c:v>148.15</c:v>
                </c:pt>
                <c:pt idx="416">
                  <c:v>147.35</c:v>
                </c:pt>
                <c:pt idx="417">
                  <c:v>144.4</c:v>
                </c:pt>
                <c:pt idx="418">
                  <c:v>141.44999999999999</c:v>
                </c:pt>
                <c:pt idx="419">
                  <c:v>140</c:v>
                </c:pt>
                <c:pt idx="420">
                  <c:v>138.75</c:v>
                </c:pt>
                <c:pt idx="421">
                  <c:v>140.80000000000001</c:v>
                </c:pt>
                <c:pt idx="422">
                  <c:v>142.55000000000001</c:v>
                </c:pt>
                <c:pt idx="423">
                  <c:v>142.05000000000001</c:v>
                </c:pt>
                <c:pt idx="424">
                  <c:v>144.6</c:v>
                </c:pt>
                <c:pt idx="425">
                  <c:v>144.69999999999999</c:v>
                </c:pt>
                <c:pt idx="426">
                  <c:v>144.1</c:v>
                </c:pt>
                <c:pt idx="427">
                  <c:v>145.44999999999999</c:v>
                </c:pt>
                <c:pt idx="428">
                  <c:v>144.9</c:v>
                </c:pt>
                <c:pt idx="429">
                  <c:v>144.5</c:v>
                </c:pt>
                <c:pt idx="430">
                  <c:v>145</c:v>
                </c:pt>
                <c:pt idx="431">
                  <c:v>146.4</c:v>
                </c:pt>
                <c:pt idx="432">
                  <c:v>147.44999999999999</c:v>
                </c:pt>
                <c:pt idx="433">
                  <c:v>148.30000000000001</c:v>
                </c:pt>
                <c:pt idx="434">
                  <c:v>150.9</c:v>
                </c:pt>
                <c:pt idx="435">
                  <c:v>154.05000000000001</c:v>
                </c:pt>
                <c:pt idx="436">
                  <c:v>153.94999999999999</c:v>
                </c:pt>
                <c:pt idx="437">
                  <c:v>157.80000000000001</c:v>
                </c:pt>
                <c:pt idx="438">
                  <c:v>161.19999999999999</c:v>
                </c:pt>
                <c:pt idx="439">
                  <c:v>161.19999999999999</c:v>
                </c:pt>
                <c:pt idx="440">
                  <c:v>165.9</c:v>
                </c:pt>
                <c:pt idx="441">
                  <c:v>167.95</c:v>
                </c:pt>
                <c:pt idx="442">
                  <c:v>160.85</c:v>
                </c:pt>
                <c:pt idx="443">
                  <c:v>158</c:v>
                </c:pt>
                <c:pt idx="444">
                  <c:v>158.75</c:v>
                </c:pt>
                <c:pt idx="445">
                  <c:v>158.55000000000001</c:v>
                </c:pt>
                <c:pt idx="446">
                  <c:v>160</c:v>
                </c:pt>
                <c:pt idx="447">
                  <c:v>159.4</c:v>
                </c:pt>
                <c:pt idx="448">
                  <c:v>164.95</c:v>
                </c:pt>
                <c:pt idx="449">
                  <c:v>169.9</c:v>
                </c:pt>
                <c:pt idx="450">
                  <c:v>172.45</c:v>
                </c:pt>
                <c:pt idx="451">
                  <c:v>173.05</c:v>
                </c:pt>
                <c:pt idx="452">
                  <c:v>176.4</c:v>
                </c:pt>
                <c:pt idx="453">
                  <c:v>175.25</c:v>
                </c:pt>
                <c:pt idx="454">
                  <c:v>174.6</c:v>
                </c:pt>
                <c:pt idx="455">
                  <c:v>179.45</c:v>
                </c:pt>
                <c:pt idx="456">
                  <c:v>180.75</c:v>
                </c:pt>
                <c:pt idx="457">
                  <c:v>183.45</c:v>
                </c:pt>
                <c:pt idx="458">
                  <c:v>185.9</c:v>
                </c:pt>
                <c:pt idx="459">
                  <c:v>183.2</c:v>
                </c:pt>
                <c:pt idx="460">
                  <c:v>179.3</c:v>
                </c:pt>
                <c:pt idx="461">
                  <c:v>181.6</c:v>
                </c:pt>
                <c:pt idx="462">
                  <c:v>179.1</c:v>
                </c:pt>
                <c:pt idx="463">
                  <c:v>178.5</c:v>
                </c:pt>
                <c:pt idx="464">
                  <c:v>170.9</c:v>
                </c:pt>
                <c:pt idx="465">
                  <c:v>170.85</c:v>
                </c:pt>
                <c:pt idx="466">
                  <c:v>172.8</c:v>
                </c:pt>
                <c:pt idx="467">
                  <c:v>174.7</c:v>
                </c:pt>
                <c:pt idx="468">
                  <c:v>178.8</c:v>
                </c:pt>
                <c:pt idx="469">
                  <c:v>179.45</c:v>
                </c:pt>
                <c:pt idx="470">
                  <c:v>184.75</c:v>
                </c:pt>
                <c:pt idx="471">
                  <c:v>181.3</c:v>
                </c:pt>
                <c:pt idx="472">
                  <c:v>184.6</c:v>
                </c:pt>
                <c:pt idx="473">
                  <c:v>185.55</c:v>
                </c:pt>
                <c:pt idx="474">
                  <c:v>183.05</c:v>
                </c:pt>
                <c:pt idx="475">
                  <c:v>183.95</c:v>
                </c:pt>
                <c:pt idx="476">
                  <c:v>186</c:v>
                </c:pt>
                <c:pt idx="477">
                  <c:v>191.75</c:v>
                </c:pt>
                <c:pt idx="478">
                  <c:v>201.3</c:v>
                </c:pt>
                <c:pt idx="479">
                  <c:v>201.55</c:v>
                </c:pt>
                <c:pt idx="480">
                  <c:v>211.15</c:v>
                </c:pt>
                <c:pt idx="481">
                  <c:v>211.75</c:v>
                </c:pt>
                <c:pt idx="482">
                  <c:v>198</c:v>
                </c:pt>
                <c:pt idx="483">
                  <c:v>208</c:v>
                </c:pt>
                <c:pt idx="484">
                  <c:v>205.9</c:v>
                </c:pt>
                <c:pt idx="485">
                  <c:v>212.15</c:v>
                </c:pt>
                <c:pt idx="486">
                  <c:v>214.35</c:v>
                </c:pt>
                <c:pt idx="487">
                  <c:v>217.1</c:v>
                </c:pt>
                <c:pt idx="488">
                  <c:v>223.1</c:v>
                </c:pt>
                <c:pt idx="489">
                  <c:v>224.5</c:v>
                </c:pt>
                <c:pt idx="490">
                  <c:v>227.95</c:v>
                </c:pt>
                <c:pt idx="491">
                  <c:v>234.5</c:v>
                </c:pt>
                <c:pt idx="492">
                  <c:v>215.2</c:v>
                </c:pt>
                <c:pt idx="493">
                  <c:v>206.25</c:v>
                </c:pt>
                <c:pt idx="494">
                  <c:v>197.95</c:v>
                </c:pt>
                <c:pt idx="495">
                  <c:v>202.7</c:v>
                </c:pt>
                <c:pt idx="496">
                  <c:v>194.65</c:v>
                </c:pt>
                <c:pt idx="497">
                  <c:v>202</c:v>
                </c:pt>
                <c:pt idx="498">
                  <c:v>205.6</c:v>
                </c:pt>
                <c:pt idx="499">
                  <c:v>215.1</c:v>
                </c:pt>
                <c:pt idx="500">
                  <c:v>226</c:v>
                </c:pt>
                <c:pt idx="501">
                  <c:v>225.5</c:v>
                </c:pt>
                <c:pt idx="502">
                  <c:v>217.6</c:v>
                </c:pt>
                <c:pt idx="503">
                  <c:v>230.55</c:v>
                </c:pt>
                <c:pt idx="504">
                  <c:v>235.45</c:v>
                </c:pt>
                <c:pt idx="505">
                  <c:v>230.3</c:v>
                </c:pt>
                <c:pt idx="506">
                  <c:v>246.75</c:v>
                </c:pt>
                <c:pt idx="507">
                  <c:v>247.05</c:v>
                </c:pt>
                <c:pt idx="508">
                  <c:v>251</c:v>
                </c:pt>
                <c:pt idx="509">
                  <c:v>248</c:v>
                </c:pt>
                <c:pt idx="510">
                  <c:v>241</c:v>
                </c:pt>
                <c:pt idx="511">
                  <c:v>244</c:v>
                </c:pt>
                <c:pt idx="512">
                  <c:v>242.5</c:v>
                </c:pt>
                <c:pt idx="513">
                  <c:v>240.1</c:v>
                </c:pt>
                <c:pt idx="514">
                  <c:v>239.75</c:v>
                </c:pt>
                <c:pt idx="515">
                  <c:v>233.95</c:v>
                </c:pt>
                <c:pt idx="516">
                  <c:v>236.4</c:v>
                </c:pt>
                <c:pt idx="517">
                  <c:v>243.7</c:v>
                </c:pt>
                <c:pt idx="518">
                  <c:v>248.45</c:v>
                </c:pt>
                <c:pt idx="519">
                  <c:v>251.5</c:v>
                </c:pt>
                <c:pt idx="520">
                  <c:v>256.39999999999998</c:v>
                </c:pt>
                <c:pt idx="521">
                  <c:v>270.5</c:v>
                </c:pt>
                <c:pt idx="522">
                  <c:v>275.10000000000002</c:v>
                </c:pt>
                <c:pt idx="523">
                  <c:v>280</c:v>
                </c:pt>
                <c:pt idx="524">
                  <c:v>280</c:v>
                </c:pt>
                <c:pt idx="525">
                  <c:v>283.45</c:v>
                </c:pt>
                <c:pt idx="526">
                  <c:v>277.5</c:v>
                </c:pt>
                <c:pt idx="527">
                  <c:v>290.25</c:v>
                </c:pt>
                <c:pt idx="528">
                  <c:v>287.45</c:v>
                </c:pt>
                <c:pt idx="529">
                  <c:v>298.75</c:v>
                </c:pt>
                <c:pt idx="530">
                  <c:v>305.8</c:v>
                </c:pt>
                <c:pt idx="531">
                  <c:v>286.5</c:v>
                </c:pt>
                <c:pt idx="532">
                  <c:v>303.75</c:v>
                </c:pt>
                <c:pt idx="533">
                  <c:v>300.55</c:v>
                </c:pt>
                <c:pt idx="534">
                  <c:v>314.75</c:v>
                </c:pt>
                <c:pt idx="535">
                  <c:v>315.10000000000002</c:v>
                </c:pt>
                <c:pt idx="536">
                  <c:v>329.15</c:v>
                </c:pt>
                <c:pt idx="537">
                  <c:v>345.8</c:v>
                </c:pt>
                <c:pt idx="538">
                  <c:v>369</c:v>
                </c:pt>
                <c:pt idx="539">
                  <c:v>397.25</c:v>
                </c:pt>
                <c:pt idx="540">
                  <c:v>385</c:v>
                </c:pt>
                <c:pt idx="541">
                  <c:v>395</c:v>
                </c:pt>
                <c:pt idx="542">
                  <c:v>393</c:v>
                </c:pt>
                <c:pt idx="543">
                  <c:v>375</c:v>
                </c:pt>
                <c:pt idx="544">
                  <c:v>372.8</c:v>
                </c:pt>
                <c:pt idx="545">
                  <c:v>389.5</c:v>
                </c:pt>
                <c:pt idx="546">
                  <c:v>390.35</c:v>
                </c:pt>
                <c:pt idx="547">
                  <c:v>392</c:v>
                </c:pt>
                <c:pt idx="548">
                  <c:v>415.65</c:v>
                </c:pt>
                <c:pt idx="549">
                  <c:v>430.4</c:v>
                </c:pt>
                <c:pt idx="550">
                  <c:v>456.8</c:v>
                </c:pt>
                <c:pt idx="551">
                  <c:v>473.1</c:v>
                </c:pt>
                <c:pt idx="552">
                  <c:v>512</c:v>
                </c:pt>
                <c:pt idx="553">
                  <c:v>588</c:v>
                </c:pt>
                <c:pt idx="554">
                  <c:v>623</c:v>
                </c:pt>
                <c:pt idx="555">
                  <c:v>835</c:v>
                </c:pt>
                <c:pt idx="556">
                  <c:v>668</c:v>
                </c:pt>
                <c:pt idx="557">
                  <c:v>676.5</c:v>
                </c:pt>
                <c:pt idx="558">
                  <c:v>692</c:v>
                </c:pt>
                <c:pt idx="559">
                  <c:v>667</c:v>
                </c:pt>
                <c:pt idx="560">
                  <c:v>630</c:v>
                </c:pt>
                <c:pt idx="561">
                  <c:v>637</c:v>
                </c:pt>
                <c:pt idx="562">
                  <c:v>609</c:v>
                </c:pt>
                <c:pt idx="563">
                  <c:v>523</c:v>
                </c:pt>
                <c:pt idx="564">
                  <c:v>525</c:v>
                </c:pt>
                <c:pt idx="565">
                  <c:v>490</c:v>
                </c:pt>
                <c:pt idx="566">
                  <c:v>485.75</c:v>
                </c:pt>
                <c:pt idx="567">
                  <c:v>530.5</c:v>
                </c:pt>
                <c:pt idx="568">
                  <c:v>515.6</c:v>
                </c:pt>
                <c:pt idx="569">
                  <c:v>551.5</c:v>
                </c:pt>
                <c:pt idx="570">
                  <c:v>512.5</c:v>
                </c:pt>
                <c:pt idx="571">
                  <c:v>508.25</c:v>
                </c:pt>
                <c:pt idx="572">
                  <c:v>516.5</c:v>
                </c:pt>
                <c:pt idx="573">
                  <c:v>511.25</c:v>
                </c:pt>
                <c:pt idx="574">
                  <c:v>535.5</c:v>
                </c:pt>
                <c:pt idx="575">
                  <c:v>597</c:v>
                </c:pt>
                <c:pt idx="576">
                  <c:v>608.4</c:v>
                </c:pt>
                <c:pt idx="577">
                  <c:v>602.9</c:v>
                </c:pt>
                <c:pt idx="578">
                  <c:v>637.5</c:v>
                </c:pt>
                <c:pt idx="579">
                  <c:v>666.5</c:v>
                </c:pt>
                <c:pt idx="580">
                  <c:v>667</c:v>
                </c:pt>
                <c:pt idx="581">
                  <c:v>606</c:v>
                </c:pt>
                <c:pt idx="582">
                  <c:v>651.75</c:v>
                </c:pt>
                <c:pt idx="583">
                  <c:v>622</c:v>
                </c:pt>
                <c:pt idx="584">
                  <c:v>630</c:v>
                </c:pt>
                <c:pt idx="585">
                  <c:v>624.5</c:v>
                </c:pt>
                <c:pt idx="586">
                  <c:v>639.20000000000005</c:v>
                </c:pt>
                <c:pt idx="587">
                  <c:v>631.25</c:v>
                </c:pt>
                <c:pt idx="588">
                  <c:v>651</c:v>
                </c:pt>
                <c:pt idx="589">
                  <c:v>685.5</c:v>
                </c:pt>
                <c:pt idx="590">
                  <c:v>674</c:v>
                </c:pt>
                <c:pt idx="591">
                  <c:v>698.75</c:v>
                </c:pt>
                <c:pt idx="592">
                  <c:v>660.5</c:v>
                </c:pt>
                <c:pt idx="593">
                  <c:v>685.25</c:v>
                </c:pt>
                <c:pt idx="594">
                  <c:v>670.5</c:v>
                </c:pt>
                <c:pt idx="595">
                  <c:v>633</c:v>
                </c:pt>
                <c:pt idx="596">
                  <c:v>629</c:v>
                </c:pt>
                <c:pt idx="597">
                  <c:v>596</c:v>
                </c:pt>
                <c:pt idx="598">
                  <c:v>612.5</c:v>
                </c:pt>
                <c:pt idx="599">
                  <c:v>634.75</c:v>
                </c:pt>
                <c:pt idx="600">
                  <c:v>619.75</c:v>
                </c:pt>
                <c:pt idx="601">
                  <c:v>631.5</c:v>
                </c:pt>
                <c:pt idx="602">
                  <c:v>562.75</c:v>
                </c:pt>
                <c:pt idx="603">
                  <c:v>575</c:v>
                </c:pt>
                <c:pt idx="604">
                  <c:v>602.5</c:v>
                </c:pt>
                <c:pt idx="605">
                  <c:v>589.75</c:v>
                </c:pt>
                <c:pt idx="606">
                  <c:v>577.75</c:v>
                </c:pt>
                <c:pt idx="607">
                  <c:v>560.75</c:v>
                </c:pt>
                <c:pt idx="608">
                  <c:v>553</c:v>
                </c:pt>
                <c:pt idx="609">
                  <c:v>506.5</c:v>
                </c:pt>
                <c:pt idx="610">
                  <c:v>500.5</c:v>
                </c:pt>
                <c:pt idx="611">
                  <c:v>491.5</c:v>
                </c:pt>
                <c:pt idx="612">
                  <c:v>511.5</c:v>
                </c:pt>
                <c:pt idx="613">
                  <c:v>489</c:v>
                </c:pt>
                <c:pt idx="614">
                  <c:v>467</c:v>
                </c:pt>
                <c:pt idx="615">
                  <c:v>492</c:v>
                </c:pt>
                <c:pt idx="616">
                  <c:v>516.75</c:v>
                </c:pt>
                <c:pt idx="617">
                  <c:v>538.75</c:v>
                </c:pt>
                <c:pt idx="618">
                  <c:v>523</c:v>
                </c:pt>
                <c:pt idx="619">
                  <c:v>493.5</c:v>
                </c:pt>
                <c:pt idx="620">
                  <c:v>482.5</c:v>
                </c:pt>
                <c:pt idx="621">
                  <c:v>494.5</c:v>
                </c:pt>
                <c:pt idx="622">
                  <c:v>487.5</c:v>
                </c:pt>
                <c:pt idx="623">
                  <c:v>485.75</c:v>
                </c:pt>
                <c:pt idx="624">
                  <c:v>485</c:v>
                </c:pt>
                <c:pt idx="625">
                  <c:v>472.75</c:v>
                </c:pt>
                <c:pt idx="626">
                  <c:v>479.25</c:v>
                </c:pt>
                <c:pt idx="627">
                  <c:v>460</c:v>
                </c:pt>
                <c:pt idx="628">
                  <c:v>472</c:v>
                </c:pt>
                <c:pt idx="629">
                  <c:v>458.25</c:v>
                </c:pt>
                <c:pt idx="630">
                  <c:v>442</c:v>
                </c:pt>
                <c:pt idx="631">
                  <c:v>414</c:v>
                </c:pt>
                <c:pt idx="632">
                  <c:v>416.5</c:v>
                </c:pt>
                <c:pt idx="633">
                  <c:v>415</c:v>
                </c:pt>
                <c:pt idx="634">
                  <c:v>407.5</c:v>
                </c:pt>
                <c:pt idx="635">
                  <c:v>406</c:v>
                </c:pt>
                <c:pt idx="636">
                  <c:v>397.25</c:v>
                </c:pt>
                <c:pt idx="637">
                  <c:v>413</c:v>
                </c:pt>
                <c:pt idx="638">
                  <c:v>429.5</c:v>
                </c:pt>
                <c:pt idx="639">
                  <c:v>425.5</c:v>
                </c:pt>
                <c:pt idx="640">
                  <c:v>439.5</c:v>
                </c:pt>
                <c:pt idx="641">
                  <c:v>446.25</c:v>
                </c:pt>
                <c:pt idx="642">
                  <c:v>447</c:v>
                </c:pt>
                <c:pt idx="643">
                  <c:v>450.5</c:v>
                </c:pt>
                <c:pt idx="644">
                  <c:v>435</c:v>
                </c:pt>
                <c:pt idx="645">
                  <c:v>453.5</c:v>
                </c:pt>
                <c:pt idx="646">
                  <c:v>443.75</c:v>
                </c:pt>
                <c:pt idx="647">
                  <c:v>432.5</c:v>
                </c:pt>
                <c:pt idx="648">
                  <c:v>427</c:v>
                </c:pt>
                <c:pt idx="649">
                  <c:v>428.25</c:v>
                </c:pt>
                <c:pt idx="650">
                  <c:v>412.5</c:v>
                </c:pt>
                <c:pt idx="651">
                  <c:v>401.5</c:v>
                </c:pt>
                <c:pt idx="652">
                  <c:v>411.5</c:v>
                </c:pt>
                <c:pt idx="653">
                  <c:v>426</c:v>
                </c:pt>
                <c:pt idx="654">
                  <c:v>409.75</c:v>
                </c:pt>
                <c:pt idx="655">
                  <c:v>415.75</c:v>
                </c:pt>
                <c:pt idx="656">
                  <c:v>400.4</c:v>
                </c:pt>
                <c:pt idx="657">
                  <c:v>397.5</c:v>
                </c:pt>
                <c:pt idx="658">
                  <c:v>400.25</c:v>
                </c:pt>
                <c:pt idx="659">
                  <c:v>379.25</c:v>
                </c:pt>
                <c:pt idx="660">
                  <c:v>377.25</c:v>
                </c:pt>
                <c:pt idx="661">
                  <c:v>387</c:v>
                </c:pt>
                <c:pt idx="662">
                  <c:v>384.25</c:v>
                </c:pt>
                <c:pt idx="663">
                  <c:v>377.5</c:v>
                </c:pt>
                <c:pt idx="664">
                  <c:v>369.25</c:v>
                </c:pt>
                <c:pt idx="665">
                  <c:v>362.6</c:v>
                </c:pt>
                <c:pt idx="666">
                  <c:v>342.4</c:v>
                </c:pt>
                <c:pt idx="667">
                  <c:v>323.25</c:v>
                </c:pt>
                <c:pt idx="668">
                  <c:v>315.75</c:v>
                </c:pt>
                <c:pt idx="669">
                  <c:v>322.25</c:v>
                </c:pt>
                <c:pt idx="670">
                  <c:v>327.75</c:v>
                </c:pt>
                <c:pt idx="671">
                  <c:v>351.5</c:v>
                </c:pt>
                <c:pt idx="672">
                  <c:v>362.75</c:v>
                </c:pt>
                <c:pt idx="673">
                  <c:v>352.25</c:v>
                </c:pt>
                <c:pt idx="674">
                  <c:v>361.25</c:v>
                </c:pt>
                <c:pt idx="675">
                  <c:v>334.75</c:v>
                </c:pt>
                <c:pt idx="676">
                  <c:v>333.25</c:v>
                </c:pt>
                <c:pt idx="677">
                  <c:v>338.5</c:v>
                </c:pt>
                <c:pt idx="678">
                  <c:v>325.25</c:v>
                </c:pt>
                <c:pt idx="679">
                  <c:v>318.75</c:v>
                </c:pt>
                <c:pt idx="680">
                  <c:v>325.25</c:v>
                </c:pt>
                <c:pt idx="681">
                  <c:v>308.75</c:v>
                </c:pt>
                <c:pt idx="682">
                  <c:v>305.5</c:v>
                </c:pt>
                <c:pt idx="683">
                  <c:v>312.75</c:v>
                </c:pt>
                <c:pt idx="684">
                  <c:v>328.5</c:v>
                </c:pt>
                <c:pt idx="685">
                  <c:v>347</c:v>
                </c:pt>
                <c:pt idx="686">
                  <c:v>363.25</c:v>
                </c:pt>
                <c:pt idx="687">
                  <c:v>342.9</c:v>
                </c:pt>
                <c:pt idx="688">
                  <c:v>344.75</c:v>
                </c:pt>
                <c:pt idx="689">
                  <c:v>338</c:v>
                </c:pt>
                <c:pt idx="690">
                  <c:v>386.5</c:v>
                </c:pt>
                <c:pt idx="691">
                  <c:v>418</c:v>
                </c:pt>
                <c:pt idx="692">
                  <c:v>455</c:v>
                </c:pt>
                <c:pt idx="693">
                  <c:v>453</c:v>
                </c:pt>
                <c:pt idx="694">
                  <c:v>441.5</c:v>
                </c:pt>
                <c:pt idx="695">
                  <c:v>431</c:v>
                </c:pt>
                <c:pt idx="696">
                  <c:v>402</c:v>
                </c:pt>
                <c:pt idx="697">
                  <c:v>433</c:v>
                </c:pt>
                <c:pt idx="698">
                  <c:v>432.5</c:v>
                </c:pt>
                <c:pt idx="699">
                  <c:v>428</c:v>
                </c:pt>
                <c:pt idx="700">
                  <c:v>423.25</c:v>
                </c:pt>
                <c:pt idx="701">
                  <c:v>417.5</c:v>
                </c:pt>
                <c:pt idx="702">
                  <c:v>398</c:v>
                </c:pt>
                <c:pt idx="703">
                  <c:v>417.6</c:v>
                </c:pt>
                <c:pt idx="704">
                  <c:v>417.75</c:v>
                </c:pt>
                <c:pt idx="705">
                  <c:v>441.25</c:v>
                </c:pt>
                <c:pt idx="706">
                  <c:v>435.75</c:v>
                </c:pt>
                <c:pt idx="707">
                  <c:v>437</c:v>
                </c:pt>
                <c:pt idx="708">
                  <c:v>445.75</c:v>
                </c:pt>
                <c:pt idx="709">
                  <c:v>456.9</c:v>
                </c:pt>
                <c:pt idx="710">
                  <c:v>465</c:v>
                </c:pt>
                <c:pt idx="711">
                  <c:v>483.25</c:v>
                </c:pt>
                <c:pt idx="712">
                  <c:v>485</c:v>
                </c:pt>
                <c:pt idx="713">
                  <c:v>493.75</c:v>
                </c:pt>
                <c:pt idx="714">
                  <c:v>498.5</c:v>
                </c:pt>
                <c:pt idx="715">
                  <c:v>504.5</c:v>
                </c:pt>
                <c:pt idx="716">
                  <c:v>503.5</c:v>
                </c:pt>
                <c:pt idx="717">
                  <c:v>464.75</c:v>
                </c:pt>
                <c:pt idx="718">
                  <c:v>412.5</c:v>
                </c:pt>
                <c:pt idx="719">
                  <c:v>420.5</c:v>
                </c:pt>
                <c:pt idx="720">
                  <c:v>421.75</c:v>
                </c:pt>
                <c:pt idx="721">
                  <c:v>411.75</c:v>
                </c:pt>
                <c:pt idx="722">
                  <c:v>414.75</c:v>
                </c:pt>
                <c:pt idx="723">
                  <c:v>421.25</c:v>
                </c:pt>
                <c:pt idx="724">
                  <c:v>436.5</c:v>
                </c:pt>
                <c:pt idx="725">
                  <c:v>437</c:v>
                </c:pt>
                <c:pt idx="726">
                  <c:v>429.25</c:v>
                </c:pt>
                <c:pt idx="727">
                  <c:v>431.25</c:v>
                </c:pt>
                <c:pt idx="728">
                  <c:v>441.25</c:v>
                </c:pt>
                <c:pt idx="729">
                  <c:v>438.75</c:v>
                </c:pt>
                <c:pt idx="730">
                  <c:v>437.25</c:v>
                </c:pt>
                <c:pt idx="731">
                  <c:v>411.5</c:v>
                </c:pt>
                <c:pt idx="732">
                  <c:v>411.25</c:v>
                </c:pt>
                <c:pt idx="733">
                  <c:v>415.5</c:v>
                </c:pt>
                <c:pt idx="734">
                  <c:v>423.5</c:v>
                </c:pt>
                <c:pt idx="735">
                  <c:v>416.25</c:v>
                </c:pt>
                <c:pt idx="736">
                  <c:v>426</c:v>
                </c:pt>
                <c:pt idx="737">
                  <c:v>422.25</c:v>
                </c:pt>
                <c:pt idx="738">
                  <c:v>423.5</c:v>
                </c:pt>
                <c:pt idx="739">
                  <c:v>422</c:v>
                </c:pt>
                <c:pt idx="740">
                  <c:v>419.75</c:v>
                </c:pt>
                <c:pt idx="741">
                  <c:v>412.4</c:v>
                </c:pt>
                <c:pt idx="742">
                  <c:v>417.75</c:v>
                </c:pt>
                <c:pt idx="743">
                  <c:v>417</c:v>
                </c:pt>
                <c:pt idx="744">
                  <c:v>417.5</c:v>
                </c:pt>
                <c:pt idx="745">
                  <c:v>414.75</c:v>
                </c:pt>
                <c:pt idx="746">
                  <c:v>405.5</c:v>
                </c:pt>
                <c:pt idx="747">
                  <c:v>413</c:v>
                </c:pt>
                <c:pt idx="748">
                  <c:v>405</c:v>
                </c:pt>
                <c:pt idx="749">
                  <c:v>397.4</c:v>
                </c:pt>
                <c:pt idx="750">
                  <c:v>398.75</c:v>
                </c:pt>
                <c:pt idx="751">
                  <c:v>394.25</c:v>
                </c:pt>
                <c:pt idx="752">
                  <c:v>387.75</c:v>
                </c:pt>
                <c:pt idx="753">
                  <c:v>381</c:v>
                </c:pt>
                <c:pt idx="754">
                  <c:v>382</c:v>
                </c:pt>
                <c:pt idx="755">
                  <c:v>375.25</c:v>
                </c:pt>
                <c:pt idx="756">
                  <c:v>376.1</c:v>
                </c:pt>
                <c:pt idx="757">
                  <c:v>400.75</c:v>
                </c:pt>
                <c:pt idx="758">
                  <c:v>388.75</c:v>
                </c:pt>
                <c:pt idx="759">
                  <c:v>377.25</c:v>
                </c:pt>
                <c:pt idx="760">
                  <c:v>378.9</c:v>
                </c:pt>
                <c:pt idx="761">
                  <c:v>382.4</c:v>
                </c:pt>
                <c:pt idx="762">
                  <c:v>375.25</c:v>
                </c:pt>
                <c:pt idx="763">
                  <c:v>373.25</c:v>
                </c:pt>
                <c:pt idx="764">
                  <c:v>371.25</c:v>
                </c:pt>
                <c:pt idx="765">
                  <c:v>370</c:v>
                </c:pt>
                <c:pt idx="766">
                  <c:v>383.1</c:v>
                </c:pt>
                <c:pt idx="767">
                  <c:v>377.65</c:v>
                </c:pt>
                <c:pt idx="768">
                  <c:v>382.15</c:v>
                </c:pt>
                <c:pt idx="769">
                  <c:v>395.75</c:v>
                </c:pt>
                <c:pt idx="770">
                  <c:v>399</c:v>
                </c:pt>
                <c:pt idx="771">
                  <c:v>399.9</c:v>
                </c:pt>
                <c:pt idx="772">
                  <c:v>392.75</c:v>
                </c:pt>
                <c:pt idx="773">
                  <c:v>387.9</c:v>
                </c:pt>
                <c:pt idx="774">
                  <c:v>388.5</c:v>
                </c:pt>
                <c:pt idx="775">
                  <c:v>380.25</c:v>
                </c:pt>
                <c:pt idx="776">
                  <c:v>379.25</c:v>
                </c:pt>
                <c:pt idx="777">
                  <c:v>384.9</c:v>
                </c:pt>
                <c:pt idx="778">
                  <c:v>379.25</c:v>
                </c:pt>
                <c:pt idx="779">
                  <c:v>376.7</c:v>
                </c:pt>
                <c:pt idx="780">
                  <c:v>372.5</c:v>
                </c:pt>
                <c:pt idx="781">
                  <c:v>375.6</c:v>
                </c:pt>
                <c:pt idx="782">
                  <c:v>384.2</c:v>
                </c:pt>
                <c:pt idx="783">
                  <c:v>393.75</c:v>
                </c:pt>
                <c:pt idx="784">
                  <c:v>386</c:v>
                </c:pt>
                <c:pt idx="785">
                  <c:v>368</c:v>
                </c:pt>
                <c:pt idx="786">
                  <c:v>374.25</c:v>
                </c:pt>
                <c:pt idx="787">
                  <c:v>373.05</c:v>
                </c:pt>
                <c:pt idx="788">
                  <c:v>353.25</c:v>
                </c:pt>
                <c:pt idx="789">
                  <c:v>345</c:v>
                </c:pt>
                <c:pt idx="790">
                  <c:v>342</c:v>
                </c:pt>
                <c:pt idx="791">
                  <c:v>335.25</c:v>
                </c:pt>
                <c:pt idx="792">
                  <c:v>349.25</c:v>
                </c:pt>
                <c:pt idx="793">
                  <c:v>346.75</c:v>
                </c:pt>
                <c:pt idx="794">
                  <c:v>352</c:v>
                </c:pt>
                <c:pt idx="795">
                  <c:v>350</c:v>
                </c:pt>
                <c:pt idx="796">
                  <c:v>348.25</c:v>
                </c:pt>
                <c:pt idx="797">
                  <c:v>339.75</c:v>
                </c:pt>
                <c:pt idx="798">
                  <c:v>341.45</c:v>
                </c:pt>
                <c:pt idx="799">
                  <c:v>343.5</c:v>
                </c:pt>
                <c:pt idx="800">
                  <c:v>343.75</c:v>
                </c:pt>
                <c:pt idx="801">
                  <c:v>343.8</c:v>
                </c:pt>
                <c:pt idx="802">
                  <c:v>338.9</c:v>
                </c:pt>
                <c:pt idx="803">
                  <c:v>339.5</c:v>
                </c:pt>
                <c:pt idx="804">
                  <c:v>337.6</c:v>
                </c:pt>
                <c:pt idx="805">
                  <c:v>343.1</c:v>
                </c:pt>
                <c:pt idx="806">
                  <c:v>346.8</c:v>
                </c:pt>
                <c:pt idx="807">
                  <c:v>345</c:v>
                </c:pt>
                <c:pt idx="808">
                  <c:v>341.5</c:v>
                </c:pt>
                <c:pt idx="809">
                  <c:v>329</c:v>
                </c:pt>
                <c:pt idx="810">
                  <c:v>327</c:v>
                </c:pt>
                <c:pt idx="811">
                  <c:v>322.5</c:v>
                </c:pt>
                <c:pt idx="812">
                  <c:v>311</c:v>
                </c:pt>
                <c:pt idx="813">
                  <c:v>308.3</c:v>
                </c:pt>
                <c:pt idx="814">
                  <c:v>303.14999999999998</c:v>
                </c:pt>
                <c:pt idx="815">
                  <c:v>304.25</c:v>
                </c:pt>
                <c:pt idx="816">
                  <c:v>308</c:v>
                </c:pt>
                <c:pt idx="817">
                  <c:v>298.25</c:v>
                </c:pt>
                <c:pt idx="818">
                  <c:v>306.64999999999998</c:v>
                </c:pt>
                <c:pt idx="819">
                  <c:v>301.64999999999998</c:v>
                </c:pt>
                <c:pt idx="820">
                  <c:v>304.14999999999998</c:v>
                </c:pt>
                <c:pt idx="821">
                  <c:v>298.39999999999998</c:v>
                </c:pt>
                <c:pt idx="822">
                  <c:v>287.5</c:v>
                </c:pt>
                <c:pt idx="823">
                  <c:v>291</c:v>
                </c:pt>
                <c:pt idx="824">
                  <c:v>292.7</c:v>
                </c:pt>
                <c:pt idx="825">
                  <c:v>315.5</c:v>
                </c:pt>
                <c:pt idx="826">
                  <c:v>329.25</c:v>
                </c:pt>
                <c:pt idx="827">
                  <c:v>316.75</c:v>
                </c:pt>
                <c:pt idx="828">
                  <c:v>329.9</c:v>
                </c:pt>
                <c:pt idx="829">
                  <c:v>327</c:v>
                </c:pt>
                <c:pt idx="830">
                  <c:v>323.5</c:v>
                </c:pt>
                <c:pt idx="831">
                  <c:v>312.75</c:v>
                </c:pt>
                <c:pt idx="832">
                  <c:v>314.5</c:v>
                </c:pt>
                <c:pt idx="833">
                  <c:v>322.5</c:v>
                </c:pt>
                <c:pt idx="834">
                  <c:v>314.7</c:v>
                </c:pt>
                <c:pt idx="835">
                  <c:v>314</c:v>
                </c:pt>
                <c:pt idx="836">
                  <c:v>314.3</c:v>
                </c:pt>
                <c:pt idx="837">
                  <c:v>318.25</c:v>
                </c:pt>
                <c:pt idx="838">
                  <c:v>313.45</c:v>
                </c:pt>
                <c:pt idx="839">
                  <c:v>317.75</c:v>
                </c:pt>
                <c:pt idx="840">
                  <c:v>311.60000000000002</c:v>
                </c:pt>
                <c:pt idx="841">
                  <c:v>315.64999999999998</c:v>
                </c:pt>
                <c:pt idx="842">
                  <c:v>318.89999999999998</c:v>
                </c:pt>
                <c:pt idx="843">
                  <c:v>316.95</c:v>
                </c:pt>
                <c:pt idx="844">
                  <c:v>320.5</c:v>
                </c:pt>
                <c:pt idx="845">
                  <c:v>321.64999999999998</c:v>
                </c:pt>
                <c:pt idx="846">
                  <c:v>335.35</c:v>
                </c:pt>
                <c:pt idx="847">
                  <c:v>334.85</c:v>
                </c:pt>
                <c:pt idx="848">
                  <c:v>333.25</c:v>
                </c:pt>
                <c:pt idx="849">
                  <c:v>317.39999999999998</c:v>
                </c:pt>
                <c:pt idx="850">
                  <c:v>321.3</c:v>
                </c:pt>
                <c:pt idx="851">
                  <c:v>319.14999999999998</c:v>
                </c:pt>
                <c:pt idx="852">
                  <c:v>328.6</c:v>
                </c:pt>
                <c:pt idx="853">
                  <c:v>328</c:v>
                </c:pt>
                <c:pt idx="854">
                  <c:v>325.60000000000002</c:v>
                </c:pt>
                <c:pt idx="855">
                  <c:v>326.25</c:v>
                </c:pt>
                <c:pt idx="856">
                  <c:v>325.39999999999998</c:v>
                </c:pt>
                <c:pt idx="857">
                  <c:v>323.5</c:v>
                </c:pt>
                <c:pt idx="858">
                  <c:v>321.95</c:v>
                </c:pt>
                <c:pt idx="859">
                  <c:v>325.39999999999998</c:v>
                </c:pt>
                <c:pt idx="860">
                  <c:v>326.5</c:v>
                </c:pt>
                <c:pt idx="861">
                  <c:v>325.3</c:v>
                </c:pt>
                <c:pt idx="862">
                  <c:v>322.3</c:v>
                </c:pt>
                <c:pt idx="863">
                  <c:v>317.75</c:v>
                </c:pt>
                <c:pt idx="864">
                  <c:v>323.55</c:v>
                </c:pt>
                <c:pt idx="865">
                  <c:v>326.85000000000002</c:v>
                </c:pt>
                <c:pt idx="866">
                  <c:v>326.75</c:v>
                </c:pt>
                <c:pt idx="867">
                  <c:v>340.45</c:v>
                </c:pt>
                <c:pt idx="868">
                  <c:v>352.6</c:v>
                </c:pt>
                <c:pt idx="869">
                  <c:v>354</c:v>
                </c:pt>
                <c:pt idx="870">
                  <c:v>350.5</c:v>
                </c:pt>
                <c:pt idx="871">
                  <c:v>337.2</c:v>
                </c:pt>
                <c:pt idx="872">
                  <c:v>331.35</c:v>
                </c:pt>
                <c:pt idx="873">
                  <c:v>338</c:v>
                </c:pt>
                <c:pt idx="874">
                  <c:v>338.15</c:v>
                </c:pt>
                <c:pt idx="875">
                  <c:v>343.45</c:v>
                </c:pt>
                <c:pt idx="876">
                  <c:v>348</c:v>
                </c:pt>
                <c:pt idx="877">
                  <c:v>352.9</c:v>
                </c:pt>
                <c:pt idx="878">
                  <c:v>344</c:v>
                </c:pt>
                <c:pt idx="879">
                  <c:v>334.5</c:v>
                </c:pt>
                <c:pt idx="880">
                  <c:v>341.95</c:v>
                </c:pt>
                <c:pt idx="881">
                  <c:v>342.75</c:v>
                </c:pt>
                <c:pt idx="882">
                  <c:v>344.45</c:v>
                </c:pt>
                <c:pt idx="883">
                  <c:v>341.6</c:v>
                </c:pt>
                <c:pt idx="884">
                  <c:v>345.35</c:v>
                </c:pt>
                <c:pt idx="885">
                  <c:v>343</c:v>
                </c:pt>
                <c:pt idx="886">
                  <c:v>341.1</c:v>
                </c:pt>
                <c:pt idx="887">
                  <c:v>343.2</c:v>
                </c:pt>
                <c:pt idx="888">
                  <c:v>341.65</c:v>
                </c:pt>
                <c:pt idx="889">
                  <c:v>346.2</c:v>
                </c:pt>
                <c:pt idx="890">
                  <c:v>339.65</c:v>
                </c:pt>
                <c:pt idx="891">
                  <c:v>344.9</c:v>
                </c:pt>
                <c:pt idx="892">
                  <c:v>343.8</c:v>
                </c:pt>
                <c:pt idx="893">
                  <c:v>348.1</c:v>
                </c:pt>
                <c:pt idx="894">
                  <c:v>347.9</c:v>
                </c:pt>
                <c:pt idx="895">
                  <c:v>349.4</c:v>
                </c:pt>
                <c:pt idx="896">
                  <c:v>361</c:v>
                </c:pt>
                <c:pt idx="897">
                  <c:v>368.8</c:v>
                </c:pt>
                <c:pt idx="898">
                  <c:v>385.1</c:v>
                </c:pt>
                <c:pt idx="899">
                  <c:v>386.25</c:v>
                </c:pt>
                <c:pt idx="900">
                  <c:v>384.7</c:v>
                </c:pt>
                <c:pt idx="901">
                  <c:v>420</c:v>
                </c:pt>
                <c:pt idx="902">
                  <c:v>419.5</c:v>
                </c:pt>
                <c:pt idx="903">
                  <c:v>430</c:v>
                </c:pt>
                <c:pt idx="904">
                  <c:v>433</c:v>
                </c:pt>
                <c:pt idx="905">
                  <c:v>436</c:v>
                </c:pt>
                <c:pt idx="906">
                  <c:v>430.75</c:v>
                </c:pt>
                <c:pt idx="907">
                  <c:v>419.25</c:v>
                </c:pt>
                <c:pt idx="908">
                  <c:v>410.5</c:v>
                </c:pt>
                <c:pt idx="909">
                  <c:v>401</c:v>
                </c:pt>
                <c:pt idx="910">
                  <c:v>408.2</c:v>
                </c:pt>
                <c:pt idx="911">
                  <c:v>408.25</c:v>
                </c:pt>
                <c:pt idx="912">
                  <c:v>388.2</c:v>
                </c:pt>
                <c:pt idx="913">
                  <c:v>383.5</c:v>
                </c:pt>
                <c:pt idx="914">
                  <c:v>388.5</c:v>
                </c:pt>
                <c:pt idx="915">
                  <c:v>391.5</c:v>
                </c:pt>
                <c:pt idx="916">
                  <c:v>394.8</c:v>
                </c:pt>
                <c:pt idx="917">
                  <c:v>389.2</c:v>
                </c:pt>
                <c:pt idx="918">
                  <c:v>403.5</c:v>
                </c:pt>
                <c:pt idx="919">
                  <c:v>402</c:v>
                </c:pt>
                <c:pt idx="920">
                  <c:v>415.7</c:v>
                </c:pt>
                <c:pt idx="921">
                  <c:v>400</c:v>
                </c:pt>
                <c:pt idx="922">
                  <c:v>400.5</c:v>
                </c:pt>
                <c:pt idx="923">
                  <c:v>402.6</c:v>
                </c:pt>
                <c:pt idx="924">
                  <c:v>397.35</c:v>
                </c:pt>
                <c:pt idx="925">
                  <c:v>399.75</c:v>
                </c:pt>
                <c:pt idx="926">
                  <c:v>405.85</c:v>
                </c:pt>
                <c:pt idx="927">
                  <c:v>407.84</c:v>
                </c:pt>
                <c:pt idx="928">
                  <c:v>410.05</c:v>
                </c:pt>
                <c:pt idx="929">
                  <c:v>405.99</c:v>
                </c:pt>
                <c:pt idx="930">
                  <c:v>417.92</c:v>
                </c:pt>
                <c:pt idx="931">
                  <c:v>418.7</c:v>
                </c:pt>
                <c:pt idx="932">
                  <c:v>431.6</c:v>
                </c:pt>
                <c:pt idx="933">
                  <c:v>437.75</c:v>
                </c:pt>
                <c:pt idx="934">
                  <c:v>462.2</c:v>
                </c:pt>
                <c:pt idx="935">
                  <c:v>456.75</c:v>
                </c:pt>
                <c:pt idx="936">
                  <c:v>453</c:v>
                </c:pt>
                <c:pt idx="937">
                  <c:v>469.9</c:v>
                </c:pt>
                <c:pt idx="938">
                  <c:v>466.5</c:v>
                </c:pt>
                <c:pt idx="939">
                  <c:v>451</c:v>
                </c:pt>
                <c:pt idx="940">
                  <c:v>453.5</c:v>
                </c:pt>
                <c:pt idx="941">
                  <c:v>455.45</c:v>
                </c:pt>
                <c:pt idx="942">
                  <c:v>449</c:v>
                </c:pt>
                <c:pt idx="943">
                  <c:v>444.1</c:v>
                </c:pt>
                <c:pt idx="944">
                  <c:v>444.1</c:v>
                </c:pt>
                <c:pt idx="945">
                  <c:v>444.75</c:v>
                </c:pt>
                <c:pt idx="946">
                  <c:v>450.6</c:v>
                </c:pt>
                <c:pt idx="947">
                  <c:v>453.3</c:v>
                </c:pt>
                <c:pt idx="948">
                  <c:v>462.5</c:v>
                </c:pt>
                <c:pt idx="949">
                  <c:v>464.1</c:v>
                </c:pt>
                <c:pt idx="950">
                  <c:v>460</c:v>
                </c:pt>
                <c:pt idx="951">
                  <c:v>455.5</c:v>
                </c:pt>
                <c:pt idx="952">
                  <c:v>453.4</c:v>
                </c:pt>
                <c:pt idx="953">
                  <c:v>463.7</c:v>
                </c:pt>
                <c:pt idx="954">
                  <c:v>459.85</c:v>
                </c:pt>
                <c:pt idx="955">
                  <c:v>461.7</c:v>
                </c:pt>
                <c:pt idx="956">
                  <c:v>461.8</c:v>
                </c:pt>
                <c:pt idx="957">
                  <c:v>454.35</c:v>
                </c:pt>
                <c:pt idx="958">
                  <c:v>462.05</c:v>
                </c:pt>
                <c:pt idx="959">
                  <c:v>465.25</c:v>
                </c:pt>
                <c:pt idx="960">
                  <c:v>470.5</c:v>
                </c:pt>
                <c:pt idx="961">
                  <c:v>468.8</c:v>
                </c:pt>
                <c:pt idx="962">
                  <c:v>460</c:v>
                </c:pt>
                <c:pt idx="963">
                  <c:v>464.95</c:v>
                </c:pt>
                <c:pt idx="964">
                  <c:v>465.7</c:v>
                </c:pt>
                <c:pt idx="965">
                  <c:v>478.4</c:v>
                </c:pt>
                <c:pt idx="966">
                  <c:v>496.25</c:v>
                </c:pt>
                <c:pt idx="967">
                  <c:v>493.5</c:v>
                </c:pt>
                <c:pt idx="968">
                  <c:v>481</c:v>
                </c:pt>
                <c:pt idx="969">
                  <c:v>481.5</c:v>
                </c:pt>
                <c:pt idx="970">
                  <c:v>484.1</c:v>
                </c:pt>
                <c:pt idx="971">
                  <c:v>483.9</c:v>
                </c:pt>
                <c:pt idx="972">
                  <c:v>480.3</c:v>
                </c:pt>
                <c:pt idx="973">
                  <c:v>476.2</c:v>
                </c:pt>
                <c:pt idx="974">
                  <c:v>458</c:v>
                </c:pt>
                <c:pt idx="975">
                  <c:v>441.7</c:v>
                </c:pt>
                <c:pt idx="976">
                  <c:v>443.6</c:v>
                </c:pt>
                <c:pt idx="977">
                  <c:v>442.9</c:v>
                </c:pt>
                <c:pt idx="978">
                  <c:v>430.45</c:v>
                </c:pt>
                <c:pt idx="979">
                  <c:v>431.8</c:v>
                </c:pt>
                <c:pt idx="980">
                  <c:v>441.8</c:v>
                </c:pt>
                <c:pt idx="981">
                  <c:v>442.85</c:v>
                </c:pt>
                <c:pt idx="982">
                  <c:v>451.8</c:v>
                </c:pt>
                <c:pt idx="983">
                  <c:v>456.95</c:v>
                </c:pt>
                <c:pt idx="984">
                  <c:v>449.4</c:v>
                </c:pt>
                <c:pt idx="985">
                  <c:v>456.3</c:v>
                </c:pt>
                <c:pt idx="986">
                  <c:v>448.6</c:v>
                </c:pt>
                <c:pt idx="987">
                  <c:v>449</c:v>
                </c:pt>
                <c:pt idx="988">
                  <c:v>442.8</c:v>
                </c:pt>
                <c:pt idx="989">
                  <c:v>449.5</c:v>
                </c:pt>
                <c:pt idx="990">
                  <c:v>454.9</c:v>
                </c:pt>
                <c:pt idx="991">
                  <c:v>452</c:v>
                </c:pt>
                <c:pt idx="992">
                  <c:v>464.7</c:v>
                </c:pt>
                <c:pt idx="993">
                  <c:v>457.6</c:v>
                </c:pt>
                <c:pt idx="994">
                  <c:v>450.25</c:v>
                </c:pt>
                <c:pt idx="995">
                  <c:v>443.25</c:v>
                </c:pt>
                <c:pt idx="996">
                  <c:v>436.85</c:v>
                </c:pt>
                <c:pt idx="997">
                  <c:v>439.4</c:v>
                </c:pt>
                <c:pt idx="998">
                  <c:v>439.1</c:v>
                </c:pt>
                <c:pt idx="999">
                  <c:v>442.2</c:v>
                </c:pt>
                <c:pt idx="1000">
                  <c:v>436.8</c:v>
                </c:pt>
                <c:pt idx="1001">
                  <c:v>432.85</c:v>
                </c:pt>
                <c:pt idx="1002">
                  <c:v>433.25</c:v>
                </c:pt>
                <c:pt idx="1003">
                  <c:v>432.6</c:v>
                </c:pt>
                <c:pt idx="1004">
                  <c:v>433.15</c:v>
                </c:pt>
                <c:pt idx="1005">
                  <c:v>428.75</c:v>
                </c:pt>
                <c:pt idx="1006">
                  <c:v>429.4</c:v>
                </c:pt>
                <c:pt idx="1007">
                  <c:v>415.15</c:v>
                </c:pt>
                <c:pt idx="1008">
                  <c:v>400.35</c:v>
                </c:pt>
                <c:pt idx="1009">
                  <c:v>397.7</c:v>
                </c:pt>
                <c:pt idx="1010">
                  <c:v>403.9</c:v>
                </c:pt>
                <c:pt idx="1011">
                  <c:v>407.6</c:v>
                </c:pt>
                <c:pt idx="1012">
                  <c:v>410.25</c:v>
                </c:pt>
                <c:pt idx="1013">
                  <c:v>411.5</c:v>
                </c:pt>
                <c:pt idx="1014">
                  <c:v>421</c:v>
                </c:pt>
                <c:pt idx="1015">
                  <c:v>420.3</c:v>
                </c:pt>
                <c:pt idx="1016">
                  <c:v>417.75</c:v>
                </c:pt>
                <c:pt idx="1017">
                  <c:v>424.1</c:v>
                </c:pt>
                <c:pt idx="1018">
                  <c:v>424.25</c:v>
                </c:pt>
                <c:pt idx="1019">
                  <c:v>419.75</c:v>
                </c:pt>
                <c:pt idx="1020">
                  <c:v>411.75</c:v>
                </c:pt>
                <c:pt idx="1021">
                  <c:v>417.25</c:v>
                </c:pt>
                <c:pt idx="1022">
                  <c:v>410.25</c:v>
                </c:pt>
                <c:pt idx="1023">
                  <c:v>406.35</c:v>
                </c:pt>
                <c:pt idx="1024">
                  <c:v>405.55</c:v>
                </c:pt>
                <c:pt idx="1025">
                  <c:v>405.5</c:v>
                </c:pt>
                <c:pt idx="1026">
                  <c:v>399.75</c:v>
                </c:pt>
                <c:pt idx="1027">
                  <c:v>390</c:v>
                </c:pt>
                <c:pt idx="1028">
                  <c:v>389.6</c:v>
                </c:pt>
                <c:pt idx="1029">
                  <c:v>380.4</c:v>
                </c:pt>
                <c:pt idx="1030">
                  <c:v>388.4</c:v>
                </c:pt>
                <c:pt idx="1031">
                  <c:v>386.4</c:v>
                </c:pt>
                <c:pt idx="1032">
                  <c:v>393.5</c:v>
                </c:pt>
                <c:pt idx="1033">
                  <c:v>394.3</c:v>
                </c:pt>
                <c:pt idx="1034">
                  <c:v>394.9</c:v>
                </c:pt>
                <c:pt idx="1035">
                  <c:v>383.2</c:v>
                </c:pt>
                <c:pt idx="1036">
                  <c:v>382.25</c:v>
                </c:pt>
                <c:pt idx="1037">
                  <c:v>386.2</c:v>
                </c:pt>
                <c:pt idx="1038">
                  <c:v>384</c:v>
                </c:pt>
                <c:pt idx="1039">
                  <c:v>377.55</c:v>
                </c:pt>
                <c:pt idx="1040">
                  <c:v>375.7</c:v>
                </c:pt>
                <c:pt idx="1041">
                  <c:v>377.3</c:v>
                </c:pt>
                <c:pt idx="1042">
                  <c:v>365.5</c:v>
                </c:pt>
                <c:pt idx="1043">
                  <c:v>365.8</c:v>
                </c:pt>
                <c:pt idx="1044">
                  <c:v>361.5</c:v>
                </c:pt>
                <c:pt idx="1045">
                  <c:v>368.25</c:v>
                </c:pt>
                <c:pt idx="1046">
                  <c:v>365.35</c:v>
                </c:pt>
                <c:pt idx="1047">
                  <c:v>370</c:v>
                </c:pt>
                <c:pt idx="1048">
                  <c:v>373</c:v>
                </c:pt>
                <c:pt idx="1049">
                  <c:v>383.55</c:v>
                </c:pt>
                <c:pt idx="1050">
                  <c:v>370.8</c:v>
                </c:pt>
                <c:pt idx="1051">
                  <c:v>372.4</c:v>
                </c:pt>
                <c:pt idx="1052">
                  <c:v>369.7</c:v>
                </c:pt>
                <c:pt idx="1053">
                  <c:v>370.5</c:v>
                </c:pt>
                <c:pt idx="1054">
                  <c:v>361.9</c:v>
                </c:pt>
                <c:pt idx="1055">
                  <c:v>366.25</c:v>
                </c:pt>
                <c:pt idx="1056">
                  <c:v>360.45</c:v>
                </c:pt>
                <c:pt idx="1057">
                  <c:v>359.4</c:v>
                </c:pt>
                <c:pt idx="1058">
                  <c:v>359.6</c:v>
                </c:pt>
                <c:pt idx="1059">
                  <c:v>355.75</c:v>
                </c:pt>
                <c:pt idx="1060">
                  <c:v>364.9</c:v>
                </c:pt>
                <c:pt idx="1061">
                  <c:v>366.5</c:v>
                </c:pt>
                <c:pt idx="1062">
                  <c:v>363</c:v>
                </c:pt>
                <c:pt idx="1063">
                  <c:v>363.2</c:v>
                </c:pt>
                <c:pt idx="1064">
                  <c:v>365.65</c:v>
                </c:pt>
                <c:pt idx="1065">
                  <c:v>372.6</c:v>
                </c:pt>
                <c:pt idx="1066">
                  <c:v>380.5</c:v>
                </c:pt>
                <c:pt idx="1067">
                  <c:v>385.35</c:v>
                </c:pt>
                <c:pt idx="1068">
                  <c:v>392</c:v>
                </c:pt>
                <c:pt idx="1069">
                  <c:v>415.8</c:v>
                </c:pt>
                <c:pt idx="1070">
                  <c:v>413.85</c:v>
                </c:pt>
                <c:pt idx="1071">
                  <c:v>409.35</c:v>
                </c:pt>
                <c:pt idx="1072">
                  <c:v>412.75</c:v>
                </c:pt>
                <c:pt idx="1073">
                  <c:v>412.75</c:v>
                </c:pt>
                <c:pt idx="1074">
                  <c:v>401.25</c:v>
                </c:pt>
                <c:pt idx="1075">
                  <c:v>405</c:v>
                </c:pt>
                <c:pt idx="1076">
                  <c:v>416.25</c:v>
                </c:pt>
                <c:pt idx="1077">
                  <c:v>408.65</c:v>
                </c:pt>
                <c:pt idx="1078">
                  <c:v>418</c:v>
                </c:pt>
                <c:pt idx="1079">
                  <c:v>417.95</c:v>
                </c:pt>
                <c:pt idx="1080">
                  <c:v>415.5</c:v>
                </c:pt>
                <c:pt idx="1081">
                  <c:v>416.5</c:v>
                </c:pt>
                <c:pt idx="1082">
                  <c:v>415.85</c:v>
                </c:pt>
                <c:pt idx="1083">
                  <c:v>405.05</c:v>
                </c:pt>
                <c:pt idx="1084">
                  <c:v>399.3</c:v>
                </c:pt>
                <c:pt idx="1085">
                  <c:v>400.65</c:v>
                </c:pt>
                <c:pt idx="1086">
                  <c:v>393.5</c:v>
                </c:pt>
                <c:pt idx="1087">
                  <c:v>368.5</c:v>
                </c:pt>
                <c:pt idx="1088">
                  <c:v>377.7</c:v>
                </c:pt>
                <c:pt idx="1089">
                  <c:v>375.5</c:v>
                </c:pt>
                <c:pt idx="1090">
                  <c:v>376</c:v>
                </c:pt>
                <c:pt idx="1091">
                  <c:v>371.6</c:v>
                </c:pt>
                <c:pt idx="1092">
                  <c:v>371.3</c:v>
                </c:pt>
                <c:pt idx="1093">
                  <c:v>368.55</c:v>
                </c:pt>
                <c:pt idx="1094">
                  <c:v>369.9</c:v>
                </c:pt>
                <c:pt idx="1095">
                  <c:v>366.5</c:v>
                </c:pt>
                <c:pt idx="1096">
                  <c:v>363.45</c:v>
                </c:pt>
                <c:pt idx="1097">
                  <c:v>353.5</c:v>
                </c:pt>
                <c:pt idx="1098">
                  <c:v>346.9</c:v>
                </c:pt>
                <c:pt idx="1099">
                  <c:v>348.4</c:v>
                </c:pt>
                <c:pt idx="1100">
                  <c:v>352.2</c:v>
                </c:pt>
                <c:pt idx="1101">
                  <c:v>361.15</c:v>
                </c:pt>
                <c:pt idx="1102">
                  <c:v>363.6</c:v>
                </c:pt>
                <c:pt idx="1103">
                  <c:v>361</c:v>
                </c:pt>
                <c:pt idx="1104">
                  <c:v>366.75</c:v>
                </c:pt>
                <c:pt idx="1105">
                  <c:v>379</c:v>
                </c:pt>
                <c:pt idx="1106">
                  <c:v>389.35</c:v>
                </c:pt>
                <c:pt idx="1107">
                  <c:v>410.6</c:v>
                </c:pt>
                <c:pt idx="1108">
                  <c:v>410.3</c:v>
                </c:pt>
                <c:pt idx="1109">
                  <c:v>387.75</c:v>
                </c:pt>
                <c:pt idx="1110">
                  <c:v>384.6</c:v>
                </c:pt>
                <c:pt idx="1111">
                  <c:v>386.2</c:v>
                </c:pt>
                <c:pt idx="1112">
                  <c:v>386.95</c:v>
                </c:pt>
                <c:pt idx="1113">
                  <c:v>408.4</c:v>
                </c:pt>
                <c:pt idx="1114">
                  <c:v>395.6</c:v>
                </c:pt>
                <c:pt idx="1115">
                  <c:v>388.25</c:v>
                </c:pt>
                <c:pt idx="1116">
                  <c:v>372</c:v>
                </c:pt>
                <c:pt idx="1117">
                  <c:v>373.7</c:v>
                </c:pt>
                <c:pt idx="1118">
                  <c:v>377.5</c:v>
                </c:pt>
                <c:pt idx="1119">
                  <c:v>385.7</c:v>
                </c:pt>
                <c:pt idx="1120">
                  <c:v>376.3</c:v>
                </c:pt>
                <c:pt idx="1121">
                  <c:v>383.6</c:v>
                </c:pt>
                <c:pt idx="1122">
                  <c:v>384.85</c:v>
                </c:pt>
                <c:pt idx="1123">
                  <c:v>370.8</c:v>
                </c:pt>
                <c:pt idx="1124">
                  <c:v>373.2</c:v>
                </c:pt>
                <c:pt idx="1125">
                  <c:v>383.75</c:v>
                </c:pt>
                <c:pt idx="1126">
                  <c:v>382.8</c:v>
                </c:pt>
                <c:pt idx="1127">
                  <c:v>387.4</c:v>
                </c:pt>
                <c:pt idx="1128">
                  <c:v>390.6</c:v>
                </c:pt>
                <c:pt idx="1129">
                  <c:v>378.25</c:v>
                </c:pt>
                <c:pt idx="1130">
                  <c:v>374.25</c:v>
                </c:pt>
                <c:pt idx="1131">
                  <c:v>364.5</c:v>
                </c:pt>
                <c:pt idx="1132">
                  <c:v>370</c:v>
                </c:pt>
                <c:pt idx="1133">
                  <c:v>365.5</c:v>
                </c:pt>
                <c:pt idx="1134">
                  <c:v>358.8</c:v>
                </c:pt>
                <c:pt idx="1135">
                  <c:v>366.9</c:v>
                </c:pt>
                <c:pt idx="1136">
                  <c:v>368.5</c:v>
                </c:pt>
                <c:pt idx="1137">
                  <c:v>366</c:v>
                </c:pt>
                <c:pt idx="1138">
                  <c:v>362.35</c:v>
                </c:pt>
                <c:pt idx="1139">
                  <c:v>355.65</c:v>
                </c:pt>
                <c:pt idx="1140">
                  <c:v>358.5</c:v>
                </c:pt>
                <c:pt idx="1141">
                  <c:v>361.95</c:v>
                </c:pt>
                <c:pt idx="1142">
                  <c:v>356.15</c:v>
                </c:pt>
                <c:pt idx="1143">
                  <c:v>353.25</c:v>
                </c:pt>
                <c:pt idx="1144">
                  <c:v>355.5</c:v>
                </c:pt>
                <c:pt idx="1145">
                  <c:v>356.7</c:v>
                </c:pt>
                <c:pt idx="1146">
                  <c:v>355.1</c:v>
                </c:pt>
                <c:pt idx="1147">
                  <c:v>355.8</c:v>
                </c:pt>
                <c:pt idx="1148">
                  <c:v>360.4</c:v>
                </c:pt>
                <c:pt idx="1149">
                  <c:v>367</c:v>
                </c:pt>
                <c:pt idx="1150">
                  <c:v>367.75</c:v>
                </c:pt>
                <c:pt idx="1151">
                  <c:v>366.25</c:v>
                </c:pt>
                <c:pt idx="1152">
                  <c:v>368.35</c:v>
                </c:pt>
                <c:pt idx="1153">
                  <c:v>369.9</c:v>
                </c:pt>
                <c:pt idx="1154">
                  <c:v>367.85</c:v>
                </c:pt>
                <c:pt idx="1155">
                  <c:v>370</c:v>
                </c:pt>
                <c:pt idx="1156">
                  <c:v>364.1</c:v>
                </c:pt>
                <c:pt idx="1157">
                  <c:v>357.8</c:v>
                </c:pt>
                <c:pt idx="1158">
                  <c:v>358.2</c:v>
                </c:pt>
                <c:pt idx="1159">
                  <c:v>357.75</c:v>
                </c:pt>
                <c:pt idx="1160">
                  <c:v>353.7</c:v>
                </c:pt>
                <c:pt idx="1161">
                  <c:v>347.4</c:v>
                </c:pt>
                <c:pt idx="1162">
                  <c:v>348.05</c:v>
                </c:pt>
                <c:pt idx="1163">
                  <c:v>344.25</c:v>
                </c:pt>
                <c:pt idx="1164">
                  <c:v>348.6</c:v>
                </c:pt>
                <c:pt idx="1165">
                  <c:v>348.45</c:v>
                </c:pt>
                <c:pt idx="1166">
                  <c:v>356.3</c:v>
                </c:pt>
                <c:pt idx="1167">
                  <c:v>357.75</c:v>
                </c:pt>
                <c:pt idx="1168">
                  <c:v>359.6</c:v>
                </c:pt>
                <c:pt idx="1169">
                  <c:v>362</c:v>
                </c:pt>
                <c:pt idx="1170">
                  <c:v>357.75</c:v>
                </c:pt>
                <c:pt idx="1171">
                  <c:v>352.9</c:v>
                </c:pt>
                <c:pt idx="1172">
                  <c:v>355.5</c:v>
                </c:pt>
                <c:pt idx="1173">
                  <c:v>367.95</c:v>
                </c:pt>
                <c:pt idx="1174">
                  <c:v>366.3</c:v>
                </c:pt>
                <c:pt idx="1175">
                  <c:v>367.75</c:v>
                </c:pt>
                <c:pt idx="1176">
                  <c:v>359.05</c:v>
                </c:pt>
                <c:pt idx="1177">
                  <c:v>358.3</c:v>
                </c:pt>
                <c:pt idx="1178">
                  <c:v>353.3</c:v>
                </c:pt>
                <c:pt idx="1179">
                  <c:v>353</c:v>
                </c:pt>
                <c:pt idx="1180">
                  <c:v>357.9</c:v>
                </c:pt>
                <c:pt idx="1181">
                  <c:v>355.9</c:v>
                </c:pt>
                <c:pt idx="1182">
                  <c:v>353.25</c:v>
                </c:pt>
                <c:pt idx="1183">
                  <c:v>354.1</c:v>
                </c:pt>
                <c:pt idx="1184">
                  <c:v>356.2</c:v>
                </c:pt>
                <c:pt idx="1185">
                  <c:v>354.1</c:v>
                </c:pt>
                <c:pt idx="1186">
                  <c:v>351.6</c:v>
                </c:pt>
                <c:pt idx="1187">
                  <c:v>353.75</c:v>
                </c:pt>
                <c:pt idx="1188">
                  <c:v>349.4</c:v>
                </c:pt>
                <c:pt idx="1189">
                  <c:v>347.25</c:v>
                </c:pt>
                <c:pt idx="1190">
                  <c:v>338.8</c:v>
                </c:pt>
                <c:pt idx="1191">
                  <c:v>340.5</c:v>
                </c:pt>
                <c:pt idx="1192">
                  <c:v>340.6</c:v>
                </c:pt>
                <c:pt idx="1193">
                  <c:v>341.9</c:v>
                </c:pt>
                <c:pt idx="1194">
                  <c:v>338.95</c:v>
                </c:pt>
                <c:pt idx="1195">
                  <c:v>336.55</c:v>
                </c:pt>
                <c:pt idx="1196">
                  <c:v>337.5</c:v>
                </c:pt>
                <c:pt idx="1197">
                  <c:v>336.9</c:v>
                </c:pt>
                <c:pt idx="1198">
                  <c:v>339</c:v>
                </c:pt>
                <c:pt idx="1199">
                  <c:v>337.7</c:v>
                </c:pt>
                <c:pt idx="1200">
                  <c:v>337.5</c:v>
                </c:pt>
                <c:pt idx="1201">
                  <c:v>338.8</c:v>
                </c:pt>
                <c:pt idx="1202">
                  <c:v>339.6</c:v>
                </c:pt>
                <c:pt idx="1203">
                  <c:v>343.55</c:v>
                </c:pt>
                <c:pt idx="1204">
                  <c:v>343.4</c:v>
                </c:pt>
                <c:pt idx="1205">
                  <c:v>345.7</c:v>
                </c:pt>
                <c:pt idx="1206">
                  <c:v>348.7</c:v>
                </c:pt>
                <c:pt idx="1207">
                  <c:v>356.7</c:v>
                </c:pt>
                <c:pt idx="1208">
                  <c:v>357.6</c:v>
                </c:pt>
                <c:pt idx="1209">
                  <c:v>357.85</c:v>
                </c:pt>
                <c:pt idx="1210">
                  <c:v>349.9</c:v>
                </c:pt>
                <c:pt idx="1211">
                  <c:v>335.7</c:v>
                </c:pt>
                <c:pt idx="1212">
                  <c:v>338.5</c:v>
                </c:pt>
                <c:pt idx="1213">
                  <c:v>341.5</c:v>
                </c:pt>
                <c:pt idx="1214">
                  <c:v>343</c:v>
                </c:pt>
                <c:pt idx="1215">
                  <c:v>342</c:v>
                </c:pt>
                <c:pt idx="1216">
                  <c:v>350</c:v>
                </c:pt>
                <c:pt idx="1217">
                  <c:v>351</c:v>
                </c:pt>
                <c:pt idx="1218">
                  <c:v>350</c:v>
                </c:pt>
                <c:pt idx="1219">
                  <c:v>352.5</c:v>
                </c:pt>
                <c:pt idx="1220">
                  <c:v>344</c:v>
                </c:pt>
                <c:pt idx="1221">
                  <c:v>344.5</c:v>
                </c:pt>
                <c:pt idx="1222">
                  <c:v>341</c:v>
                </c:pt>
                <c:pt idx="1223">
                  <c:v>337</c:v>
                </c:pt>
                <c:pt idx="1224">
                  <c:v>336.5</c:v>
                </c:pt>
                <c:pt idx="1225">
                  <c:v>338</c:v>
                </c:pt>
                <c:pt idx="1226">
                  <c:v>335.5</c:v>
                </c:pt>
                <c:pt idx="1227">
                  <c:v>337</c:v>
                </c:pt>
                <c:pt idx="1228">
                  <c:v>336.5</c:v>
                </c:pt>
                <c:pt idx="1229">
                  <c:v>339</c:v>
                </c:pt>
                <c:pt idx="1230">
                  <c:v>334.5</c:v>
                </c:pt>
                <c:pt idx="1231">
                  <c:v>334.5</c:v>
                </c:pt>
                <c:pt idx="1232">
                  <c:v>330.5</c:v>
                </c:pt>
                <c:pt idx="1233">
                  <c:v>329.5</c:v>
                </c:pt>
                <c:pt idx="1234">
                  <c:v>330.5</c:v>
                </c:pt>
                <c:pt idx="1235">
                  <c:v>332.5</c:v>
                </c:pt>
                <c:pt idx="1236">
                  <c:v>329.5</c:v>
                </c:pt>
                <c:pt idx="1237">
                  <c:v>331</c:v>
                </c:pt>
                <c:pt idx="1238">
                  <c:v>332.5</c:v>
                </c:pt>
                <c:pt idx="1239">
                  <c:v>329.5</c:v>
                </c:pt>
                <c:pt idx="1240">
                  <c:v>330.35</c:v>
                </c:pt>
                <c:pt idx="1241">
                  <c:v>329</c:v>
                </c:pt>
                <c:pt idx="1242">
                  <c:v>333</c:v>
                </c:pt>
                <c:pt idx="1243">
                  <c:v>334</c:v>
                </c:pt>
                <c:pt idx="1244">
                  <c:v>342</c:v>
                </c:pt>
                <c:pt idx="1245">
                  <c:v>338.5</c:v>
                </c:pt>
                <c:pt idx="1246">
                  <c:v>340</c:v>
                </c:pt>
                <c:pt idx="1247">
                  <c:v>346</c:v>
                </c:pt>
                <c:pt idx="1248">
                  <c:v>356</c:v>
                </c:pt>
                <c:pt idx="1249">
                  <c:v>359</c:v>
                </c:pt>
                <c:pt idx="1250">
                  <c:v>370</c:v>
                </c:pt>
                <c:pt idx="1251">
                  <c:v>375</c:v>
                </c:pt>
                <c:pt idx="1252">
                  <c:v>383</c:v>
                </c:pt>
                <c:pt idx="1253">
                  <c:v>378.5</c:v>
                </c:pt>
                <c:pt idx="1254">
                  <c:v>366.45</c:v>
                </c:pt>
                <c:pt idx="1255">
                  <c:v>371.95</c:v>
                </c:pt>
                <c:pt idx="1256">
                  <c:v>376.7</c:v>
                </c:pt>
                <c:pt idx="1257">
                  <c:v>388</c:v>
                </c:pt>
                <c:pt idx="1258">
                  <c:v>391.9</c:v>
                </c:pt>
                <c:pt idx="1259">
                  <c:v>393.85</c:v>
                </c:pt>
                <c:pt idx="1260">
                  <c:v>390.5</c:v>
                </c:pt>
                <c:pt idx="1261">
                  <c:v>407.3</c:v>
                </c:pt>
                <c:pt idx="1262">
                  <c:v>376</c:v>
                </c:pt>
                <c:pt idx="1263">
                  <c:v>369.9</c:v>
                </c:pt>
                <c:pt idx="1264">
                  <c:v>373.7</c:v>
                </c:pt>
                <c:pt idx="1265">
                  <c:v>369</c:v>
                </c:pt>
                <c:pt idx="1266">
                  <c:v>365.35</c:v>
                </c:pt>
                <c:pt idx="1267">
                  <c:v>350</c:v>
                </c:pt>
                <c:pt idx="1268">
                  <c:v>351.05</c:v>
                </c:pt>
                <c:pt idx="1269">
                  <c:v>358.3</c:v>
                </c:pt>
                <c:pt idx="1270">
                  <c:v>355.5</c:v>
                </c:pt>
                <c:pt idx="1271">
                  <c:v>358.95</c:v>
                </c:pt>
                <c:pt idx="1272">
                  <c:v>365.05</c:v>
                </c:pt>
                <c:pt idx="1273">
                  <c:v>368.5</c:v>
                </c:pt>
                <c:pt idx="1274">
                  <c:v>369.5</c:v>
                </c:pt>
                <c:pt idx="1275">
                  <c:v>377.2</c:v>
                </c:pt>
                <c:pt idx="1276">
                  <c:v>373.5</c:v>
                </c:pt>
                <c:pt idx="1277">
                  <c:v>377.9</c:v>
                </c:pt>
                <c:pt idx="1278">
                  <c:v>377.25</c:v>
                </c:pt>
                <c:pt idx="1279">
                  <c:v>376.85</c:v>
                </c:pt>
                <c:pt idx="1280">
                  <c:v>383.7</c:v>
                </c:pt>
                <c:pt idx="1281">
                  <c:v>387.6</c:v>
                </c:pt>
                <c:pt idx="1282">
                  <c:v>386.85</c:v>
                </c:pt>
                <c:pt idx="1283">
                  <c:v>390.7</c:v>
                </c:pt>
                <c:pt idx="1284">
                  <c:v>387.1</c:v>
                </c:pt>
                <c:pt idx="1285">
                  <c:v>390</c:v>
                </c:pt>
                <c:pt idx="1286">
                  <c:v>382</c:v>
                </c:pt>
                <c:pt idx="1287">
                  <c:v>377.3</c:v>
                </c:pt>
                <c:pt idx="1288">
                  <c:v>386.5</c:v>
                </c:pt>
                <c:pt idx="1289">
                  <c:v>381.8</c:v>
                </c:pt>
                <c:pt idx="1290">
                  <c:v>380.3</c:v>
                </c:pt>
                <c:pt idx="1291">
                  <c:v>379.3</c:v>
                </c:pt>
                <c:pt idx="1292">
                  <c:v>377.2</c:v>
                </c:pt>
                <c:pt idx="1293">
                  <c:v>385.5</c:v>
                </c:pt>
                <c:pt idx="1294">
                  <c:v>387.3</c:v>
                </c:pt>
                <c:pt idx="1295">
                  <c:v>391.4</c:v>
                </c:pt>
                <c:pt idx="1296">
                  <c:v>391</c:v>
                </c:pt>
                <c:pt idx="1297">
                  <c:v>384.8</c:v>
                </c:pt>
                <c:pt idx="1298">
                  <c:v>378.2</c:v>
                </c:pt>
                <c:pt idx="1299">
                  <c:v>371.5</c:v>
                </c:pt>
                <c:pt idx="1300">
                  <c:v>377.05</c:v>
                </c:pt>
                <c:pt idx="1301">
                  <c:v>384</c:v>
                </c:pt>
                <c:pt idx="1302">
                  <c:v>381</c:v>
                </c:pt>
                <c:pt idx="1303">
                  <c:v>384.25</c:v>
                </c:pt>
                <c:pt idx="1304">
                  <c:v>386</c:v>
                </c:pt>
                <c:pt idx="1305">
                  <c:v>380.9</c:v>
                </c:pt>
                <c:pt idx="1306">
                  <c:v>384.1</c:v>
                </c:pt>
                <c:pt idx="1307">
                  <c:v>388.25</c:v>
                </c:pt>
                <c:pt idx="1308">
                  <c:v>391.6</c:v>
                </c:pt>
                <c:pt idx="1309">
                  <c:v>387.2</c:v>
                </c:pt>
                <c:pt idx="1310">
                  <c:v>383.5</c:v>
                </c:pt>
                <c:pt idx="1311">
                  <c:v>386.3</c:v>
                </c:pt>
                <c:pt idx="1312">
                  <c:v>385.3</c:v>
                </c:pt>
                <c:pt idx="1313">
                  <c:v>383.6</c:v>
                </c:pt>
                <c:pt idx="1314">
                  <c:v>378.5</c:v>
                </c:pt>
                <c:pt idx="1315">
                  <c:v>376.8</c:v>
                </c:pt>
                <c:pt idx="1316">
                  <c:v>382.4</c:v>
                </c:pt>
                <c:pt idx="1317">
                  <c:v>383.7</c:v>
                </c:pt>
                <c:pt idx="1318">
                  <c:v>387.4</c:v>
                </c:pt>
                <c:pt idx="1319">
                  <c:v>392.1</c:v>
                </c:pt>
                <c:pt idx="1320">
                  <c:v>390.2</c:v>
                </c:pt>
                <c:pt idx="1321">
                  <c:v>396.5</c:v>
                </c:pt>
                <c:pt idx="1322">
                  <c:v>394.25</c:v>
                </c:pt>
                <c:pt idx="1323">
                  <c:v>393.25</c:v>
                </c:pt>
                <c:pt idx="1324">
                  <c:v>387.75</c:v>
                </c:pt>
                <c:pt idx="1325">
                  <c:v>391</c:v>
                </c:pt>
                <c:pt idx="1326">
                  <c:v>388</c:v>
                </c:pt>
                <c:pt idx="1327">
                  <c:v>383.9</c:v>
                </c:pt>
                <c:pt idx="1328">
                  <c:v>385.5</c:v>
                </c:pt>
                <c:pt idx="1329">
                  <c:v>384.7</c:v>
                </c:pt>
                <c:pt idx="1330">
                  <c:v>385.2</c:v>
                </c:pt>
                <c:pt idx="1331">
                  <c:v>376.5</c:v>
                </c:pt>
                <c:pt idx="1332">
                  <c:v>378</c:v>
                </c:pt>
                <c:pt idx="1333">
                  <c:v>379.2</c:v>
                </c:pt>
                <c:pt idx="1334">
                  <c:v>380.8</c:v>
                </c:pt>
                <c:pt idx="1335">
                  <c:v>383.2</c:v>
                </c:pt>
                <c:pt idx="1336">
                  <c:v>371.5</c:v>
                </c:pt>
                <c:pt idx="1337">
                  <c:v>378.95</c:v>
                </c:pt>
                <c:pt idx="1338">
                  <c:v>384.2</c:v>
                </c:pt>
                <c:pt idx="1339">
                  <c:v>378.25</c:v>
                </c:pt>
                <c:pt idx="1340">
                  <c:v>376.3</c:v>
                </c:pt>
                <c:pt idx="1341">
                  <c:v>376.3</c:v>
                </c:pt>
                <c:pt idx="1342">
                  <c:v>379</c:v>
                </c:pt>
                <c:pt idx="1343">
                  <c:v>376.6</c:v>
                </c:pt>
                <c:pt idx="1344">
                  <c:v>376.8</c:v>
                </c:pt>
                <c:pt idx="1345">
                  <c:v>382.3</c:v>
                </c:pt>
                <c:pt idx="1346">
                  <c:v>383.7</c:v>
                </c:pt>
                <c:pt idx="1347">
                  <c:v>382.3</c:v>
                </c:pt>
                <c:pt idx="1348">
                  <c:v>391.4</c:v>
                </c:pt>
                <c:pt idx="1349">
                  <c:v>392.9</c:v>
                </c:pt>
                <c:pt idx="1350">
                  <c:v>389.5</c:v>
                </c:pt>
                <c:pt idx="1351">
                  <c:v>390.4</c:v>
                </c:pt>
                <c:pt idx="1352">
                  <c:v>387.1</c:v>
                </c:pt>
                <c:pt idx="1353">
                  <c:v>390</c:v>
                </c:pt>
                <c:pt idx="1354">
                  <c:v>383.7</c:v>
                </c:pt>
                <c:pt idx="1355">
                  <c:v>383.5</c:v>
                </c:pt>
                <c:pt idx="1356">
                  <c:v>386</c:v>
                </c:pt>
                <c:pt idx="1357">
                  <c:v>383.6</c:v>
                </c:pt>
                <c:pt idx="1358">
                  <c:v>388.5</c:v>
                </c:pt>
                <c:pt idx="1359">
                  <c:v>390</c:v>
                </c:pt>
                <c:pt idx="1360">
                  <c:v>390.3</c:v>
                </c:pt>
                <c:pt idx="1361">
                  <c:v>384.6</c:v>
                </c:pt>
                <c:pt idx="1362">
                  <c:v>385.9</c:v>
                </c:pt>
                <c:pt idx="1363">
                  <c:v>388.9</c:v>
                </c:pt>
                <c:pt idx="1364">
                  <c:v>386.6</c:v>
                </c:pt>
                <c:pt idx="1365">
                  <c:v>383.5</c:v>
                </c:pt>
                <c:pt idx="1366">
                  <c:v>384.1</c:v>
                </c:pt>
                <c:pt idx="1367">
                  <c:v>384</c:v>
                </c:pt>
                <c:pt idx="1368">
                  <c:v>385.3</c:v>
                </c:pt>
                <c:pt idx="1369">
                  <c:v>383.4</c:v>
                </c:pt>
                <c:pt idx="1370">
                  <c:v>381.05</c:v>
                </c:pt>
                <c:pt idx="1371">
                  <c:v>382.9</c:v>
                </c:pt>
                <c:pt idx="1372">
                  <c:v>385.2</c:v>
                </c:pt>
                <c:pt idx="1373">
                  <c:v>384</c:v>
                </c:pt>
                <c:pt idx="1374">
                  <c:v>384</c:v>
                </c:pt>
                <c:pt idx="1375">
                  <c:v>383.4</c:v>
                </c:pt>
                <c:pt idx="1376">
                  <c:v>384.5</c:v>
                </c:pt>
                <c:pt idx="1377">
                  <c:v>382.1</c:v>
                </c:pt>
                <c:pt idx="1378">
                  <c:v>383</c:v>
                </c:pt>
                <c:pt idx="1379">
                  <c:v>382.6</c:v>
                </c:pt>
                <c:pt idx="1380">
                  <c:v>389.5</c:v>
                </c:pt>
                <c:pt idx="1381">
                  <c:v>387.3</c:v>
                </c:pt>
                <c:pt idx="1382">
                  <c:v>384</c:v>
                </c:pt>
                <c:pt idx="1383">
                  <c:v>386.6</c:v>
                </c:pt>
                <c:pt idx="1384">
                  <c:v>390</c:v>
                </c:pt>
                <c:pt idx="1385">
                  <c:v>386.5</c:v>
                </c:pt>
                <c:pt idx="1386">
                  <c:v>387.5</c:v>
                </c:pt>
                <c:pt idx="1387">
                  <c:v>387.1</c:v>
                </c:pt>
                <c:pt idx="1388">
                  <c:v>396.3</c:v>
                </c:pt>
                <c:pt idx="1389">
                  <c:v>396.3</c:v>
                </c:pt>
                <c:pt idx="1390">
                  <c:v>399.8</c:v>
                </c:pt>
                <c:pt idx="1391">
                  <c:v>406.2</c:v>
                </c:pt>
                <c:pt idx="1392">
                  <c:v>415.5</c:v>
                </c:pt>
                <c:pt idx="1393">
                  <c:v>405.8</c:v>
                </c:pt>
                <c:pt idx="1394">
                  <c:v>404.8</c:v>
                </c:pt>
                <c:pt idx="1395">
                  <c:v>398.5</c:v>
                </c:pt>
                <c:pt idx="1396">
                  <c:v>398.9</c:v>
                </c:pt>
                <c:pt idx="1397">
                  <c:v>397.1</c:v>
                </c:pt>
                <c:pt idx="1398">
                  <c:v>396.2</c:v>
                </c:pt>
                <c:pt idx="1399">
                  <c:v>398.35</c:v>
                </c:pt>
                <c:pt idx="1400">
                  <c:v>395.45</c:v>
                </c:pt>
                <c:pt idx="1401">
                  <c:v>393.55</c:v>
                </c:pt>
                <c:pt idx="1402">
                  <c:v>394.55</c:v>
                </c:pt>
                <c:pt idx="1403">
                  <c:v>390.73</c:v>
                </c:pt>
                <c:pt idx="1404">
                  <c:v>390.4</c:v>
                </c:pt>
                <c:pt idx="1405">
                  <c:v>392.45</c:v>
                </c:pt>
                <c:pt idx="1406">
                  <c:v>390.65</c:v>
                </c:pt>
                <c:pt idx="1407">
                  <c:v>392.55</c:v>
                </c:pt>
                <c:pt idx="1408">
                  <c:v>391</c:v>
                </c:pt>
                <c:pt idx="1409">
                  <c:v>391</c:v>
                </c:pt>
                <c:pt idx="1410">
                  <c:v>385.3</c:v>
                </c:pt>
                <c:pt idx="1411">
                  <c:v>384.9</c:v>
                </c:pt>
                <c:pt idx="1412">
                  <c:v>385.05</c:v>
                </c:pt>
                <c:pt idx="1413">
                  <c:v>380.45</c:v>
                </c:pt>
                <c:pt idx="1414">
                  <c:v>381.75</c:v>
                </c:pt>
                <c:pt idx="1415">
                  <c:v>383.75</c:v>
                </c:pt>
                <c:pt idx="1416">
                  <c:v>384.95</c:v>
                </c:pt>
                <c:pt idx="1417">
                  <c:v>385.25</c:v>
                </c:pt>
                <c:pt idx="1418">
                  <c:v>387.55</c:v>
                </c:pt>
                <c:pt idx="1419">
                  <c:v>387.75</c:v>
                </c:pt>
                <c:pt idx="1420">
                  <c:v>386.4</c:v>
                </c:pt>
                <c:pt idx="1421">
                  <c:v>388.45</c:v>
                </c:pt>
                <c:pt idx="1422">
                  <c:v>386.5</c:v>
                </c:pt>
                <c:pt idx="1423">
                  <c:v>385.25</c:v>
                </c:pt>
                <c:pt idx="1424">
                  <c:v>382.6</c:v>
                </c:pt>
                <c:pt idx="1425">
                  <c:v>381.25</c:v>
                </c:pt>
                <c:pt idx="1426">
                  <c:v>380.55</c:v>
                </c:pt>
                <c:pt idx="1427">
                  <c:v>380.43</c:v>
                </c:pt>
                <c:pt idx="1428">
                  <c:v>381.3</c:v>
                </c:pt>
                <c:pt idx="1429">
                  <c:v>380.35</c:v>
                </c:pt>
                <c:pt idx="1430">
                  <c:v>382.85</c:v>
                </c:pt>
                <c:pt idx="1431">
                  <c:v>378.25</c:v>
                </c:pt>
                <c:pt idx="1432">
                  <c:v>379.05</c:v>
                </c:pt>
                <c:pt idx="1433">
                  <c:v>379.75</c:v>
                </c:pt>
                <c:pt idx="1434">
                  <c:v>376.35</c:v>
                </c:pt>
                <c:pt idx="1435">
                  <c:v>371.65</c:v>
                </c:pt>
                <c:pt idx="1436">
                  <c:v>368.95</c:v>
                </c:pt>
                <c:pt idx="1437">
                  <c:v>368.7</c:v>
                </c:pt>
                <c:pt idx="1438">
                  <c:v>368.55</c:v>
                </c:pt>
                <c:pt idx="1439">
                  <c:v>369.6</c:v>
                </c:pt>
                <c:pt idx="1440">
                  <c:v>361</c:v>
                </c:pt>
                <c:pt idx="1441">
                  <c:v>359.05</c:v>
                </c:pt>
                <c:pt idx="1442">
                  <c:v>355.55</c:v>
                </c:pt>
                <c:pt idx="1443">
                  <c:v>352.35</c:v>
                </c:pt>
                <c:pt idx="1444">
                  <c:v>344.35</c:v>
                </c:pt>
                <c:pt idx="1445">
                  <c:v>341.95</c:v>
                </c:pt>
                <c:pt idx="1446">
                  <c:v>345.2</c:v>
                </c:pt>
                <c:pt idx="1447">
                  <c:v>352.25</c:v>
                </c:pt>
                <c:pt idx="1448">
                  <c:v>363.45</c:v>
                </c:pt>
                <c:pt idx="1449">
                  <c:v>348.7</c:v>
                </c:pt>
                <c:pt idx="1450">
                  <c:v>352.25</c:v>
                </c:pt>
                <c:pt idx="1451">
                  <c:v>352.85</c:v>
                </c:pt>
                <c:pt idx="1452">
                  <c:v>349.75</c:v>
                </c:pt>
                <c:pt idx="1453">
                  <c:v>348.75</c:v>
                </c:pt>
                <c:pt idx="1454">
                  <c:v>346.95</c:v>
                </c:pt>
                <c:pt idx="1455">
                  <c:v>341.45</c:v>
                </c:pt>
                <c:pt idx="1456">
                  <c:v>341.95</c:v>
                </c:pt>
                <c:pt idx="1457">
                  <c:v>340.25</c:v>
                </c:pt>
                <c:pt idx="1458">
                  <c:v>348.05</c:v>
                </c:pt>
                <c:pt idx="1459">
                  <c:v>344.05</c:v>
                </c:pt>
                <c:pt idx="1460">
                  <c:v>342.6</c:v>
                </c:pt>
                <c:pt idx="1461">
                  <c:v>344.65</c:v>
                </c:pt>
                <c:pt idx="1462">
                  <c:v>343.65</c:v>
                </c:pt>
                <c:pt idx="1463">
                  <c:v>341.05</c:v>
                </c:pt>
                <c:pt idx="1464">
                  <c:v>337.7</c:v>
                </c:pt>
                <c:pt idx="1465">
                  <c:v>334.55</c:v>
                </c:pt>
                <c:pt idx="1466">
                  <c:v>324.5</c:v>
                </c:pt>
                <c:pt idx="1467">
                  <c:v>321.35000000000002</c:v>
                </c:pt>
                <c:pt idx="1468">
                  <c:v>328.95</c:v>
                </c:pt>
                <c:pt idx="1469">
                  <c:v>326</c:v>
                </c:pt>
                <c:pt idx="1470">
                  <c:v>324.75</c:v>
                </c:pt>
                <c:pt idx="1471">
                  <c:v>327.14999999999998</c:v>
                </c:pt>
                <c:pt idx="1472">
                  <c:v>326.05</c:v>
                </c:pt>
                <c:pt idx="1473">
                  <c:v>324.75</c:v>
                </c:pt>
                <c:pt idx="1474">
                  <c:v>324.14999999999998</c:v>
                </c:pt>
                <c:pt idx="1475">
                  <c:v>322.55</c:v>
                </c:pt>
                <c:pt idx="1476">
                  <c:v>323.75</c:v>
                </c:pt>
                <c:pt idx="1477">
                  <c:v>320.85000000000002</c:v>
                </c:pt>
                <c:pt idx="1478">
                  <c:v>326.75</c:v>
                </c:pt>
                <c:pt idx="1479">
                  <c:v>334.85</c:v>
                </c:pt>
                <c:pt idx="1480">
                  <c:v>329.65</c:v>
                </c:pt>
                <c:pt idx="1481">
                  <c:v>325.25</c:v>
                </c:pt>
                <c:pt idx="1482">
                  <c:v>309</c:v>
                </c:pt>
                <c:pt idx="1483">
                  <c:v>311.45</c:v>
                </c:pt>
                <c:pt idx="1484">
                  <c:v>310.25</c:v>
                </c:pt>
                <c:pt idx="1485">
                  <c:v>303.35000000000002</c:v>
                </c:pt>
                <c:pt idx="1486">
                  <c:v>304.95</c:v>
                </c:pt>
                <c:pt idx="1487">
                  <c:v>297</c:v>
                </c:pt>
                <c:pt idx="1488">
                  <c:v>288.25</c:v>
                </c:pt>
                <c:pt idx="1489">
                  <c:v>282.85000000000002</c:v>
                </c:pt>
                <c:pt idx="1490">
                  <c:v>289.05</c:v>
                </c:pt>
                <c:pt idx="1491">
                  <c:v>294.64999999999998</c:v>
                </c:pt>
                <c:pt idx="1492">
                  <c:v>288.25</c:v>
                </c:pt>
                <c:pt idx="1493">
                  <c:v>278.64999999999998</c:v>
                </c:pt>
                <c:pt idx="1494">
                  <c:v>290.14999999999998</c:v>
                </c:pt>
                <c:pt idx="1495">
                  <c:v>299.63</c:v>
                </c:pt>
                <c:pt idx="1496">
                  <c:v>302.45</c:v>
                </c:pt>
                <c:pt idx="1497">
                  <c:v>298.14999999999998</c:v>
                </c:pt>
                <c:pt idx="1498">
                  <c:v>299.85000000000002</c:v>
                </c:pt>
                <c:pt idx="1499">
                  <c:v>297.25</c:v>
                </c:pt>
                <c:pt idx="1500">
                  <c:v>299.14999999999998</c:v>
                </c:pt>
                <c:pt idx="1501">
                  <c:v>294.45</c:v>
                </c:pt>
                <c:pt idx="1502">
                  <c:v>295.35000000000002</c:v>
                </c:pt>
                <c:pt idx="1503">
                  <c:v>291.75</c:v>
                </c:pt>
                <c:pt idx="1504">
                  <c:v>302.25</c:v>
                </c:pt>
                <c:pt idx="1505">
                  <c:v>308.25</c:v>
                </c:pt>
                <c:pt idx="1506">
                  <c:v>307.75</c:v>
                </c:pt>
                <c:pt idx="1507">
                  <c:v>307.75</c:v>
                </c:pt>
                <c:pt idx="1508">
                  <c:v>312.64999999999998</c:v>
                </c:pt>
                <c:pt idx="1509">
                  <c:v>302.25</c:v>
                </c:pt>
                <c:pt idx="1510">
                  <c:v>299.85000000000002</c:v>
                </c:pt>
                <c:pt idx="1511">
                  <c:v>301.25</c:v>
                </c:pt>
                <c:pt idx="1512">
                  <c:v>299.85000000000002</c:v>
                </c:pt>
                <c:pt idx="1513">
                  <c:v>292.95</c:v>
                </c:pt>
                <c:pt idx="1514">
                  <c:v>291.64999999999998</c:v>
                </c:pt>
                <c:pt idx="1515">
                  <c:v>286</c:v>
                </c:pt>
                <c:pt idx="1516">
                  <c:v>298.75</c:v>
                </c:pt>
                <c:pt idx="1517">
                  <c:v>293.85000000000002</c:v>
                </c:pt>
                <c:pt idx="1518">
                  <c:v>294.75</c:v>
                </c:pt>
                <c:pt idx="1519">
                  <c:v>290.85000000000002</c:v>
                </c:pt>
                <c:pt idx="1520">
                  <c:v>294.5</c:v>
                </c:pt>
                <c:pt idx="1521">
                  <c:v>291.45</c:v>
                </c:pt>
                <c:pt idx="1522">
                  <c:v>286.45</c:v>
                </c:pt>
                <c:pt idx="1523">
                  <c:v>286.64999999999998</c:v>
                </c:pt>
                <c:pt idx="1524">
                  <c:v>284.05</c:v>
                </c:pt>
                <c:pt idx="1525">
                  <c:v>284.8</c:v>
                </c:pt>
                <c:pt idx="1526">
                  <c:v>274.35000000000002</c:v>
                </c:pt>
                <c:pt idx="1527">
                  <c:v>286.85000000000002</c:v>
                </c:pt>
                <c:pt idx="1528">
                  <c:v>293.75</c:v>
                </c:pt>
                <c:pt idx="1529">
                  <c:v>291.45</c:v>
                </c:pt>
                <c:pt idx="1530">
                  <c:v>294.14999999999998</c:v>
                </c:pt>
                <c:pt idx="1531">
                  <c:v>300.55</c:v>
                </c:pt>
                <c:pt idx="1532">
                  <c:v>296.75</c:v>
                </c:pt>
                <c:pt idx="1533">
                  <c:v>299.95</c:v>
                </c:pt>
                <c:pt idx="1534">
                  <c:v>292.85000000000002</c:v>
                </c:pt>
                <c:pt idx="1535">
                  <c:v>292.55</c:v>
                </c:pt>
                <c:pt idx="1536">
                  <c:v>293.2</c:v>
                </c:pt>
                <c:pt idx="1537">
                  <c:v>295.85000000000002</c:v>
                </c:pt>
                <c:pt idx="1538">
                  <c:v>296.05</c:v>
                </c:pt>
                <c:pt idx="1539">
                  <c:v>296.2</c:v>
                </c:pt>
                <c:pt idx="1540">
                  <c:v>292.45</c:v>
                </c:pt>
                <c:pt idx="1541">
                  <c:v>290.85000000000002</c:v>
                </c:pt>
                <c:pt idx="1542">
                  <c:v>289.05</c:v>
                </c:pt>
                <c:pt idx="1543">
                  <c:v>286.25</c:v>
                </c:pt>
                <c:pt idx="1544">
                  <c:v>287.75</c:v>
                </c:pt>
                <c:pt idx="1545">
                  <c:v>291.35000000000002</c:v>
                </c:pt>
                <c:pt idx="1546">
                  <c:v>287.05</c:v>
                </c:pt>
                <c:pt idx="1547">
                  <c:v>286.45</c:v>
                </c:pt>
                <c:pt idx="1548">
                  <c:v>286.14999999999998</c:v>
                </c:pt>
                <c:pt idx="1549">
                  <c:v>288.55</c:v>
                </c:pt>
                <c:pt idx="1550">
                  <c:v>289.55</c:v>
                </c:pt>
                <c:pt idx="1551">
                  <c:v>288.25</c:v>
                </c:pt>
                <c:pt idx="1552">
                  <c:v>287.05</c:v>
                </c:pt>
                <c:pt idx="1553">
                  <c:v>288.45</c:v>
                </c:pt>
                <c:pt idx="1554">
                  <c:v>292.35000000000002</c:v>
                </c:pt>
                <c:pt idx="1555">
                  <c:v>284.25</c:v>
                </c:pt>
                <c:pt idx="1556">
                  <c:v>279.75</c:v>
                </c:pt>
                <c:pt idx="1557">
                  <c:v>279.85000000000002</c:v>
                </c:pt>
                <c:pt idx="1558">
                  <c:v>281.55</c:v>
                </c:pt>
                <c:pt idx="1559">
                  <c:v>284.25</c:v>
                </c:pt>
                <c:pt idx="1560">
                  <c:v>283.55</c:v>
                </c:pt>
                <c:pt idx="1561">
                  <c:v>286.55</c:v>
                </c:pt>
                <c:pt idx="1562">
                  <c:v>282.75</c:v>
                </c:pt>
                <c:pt idx="1563">
                  <c:v>275.95</c:v>
                </c:pt>
                <c:pt idx="1564">
                  <c:v>272.95</c:v>
                </c:pt>
                <c:pt idx="1565">
                  <c:v>270.45</c:v>
                </c:pt>
                <c:pt idx="1566">
                  <c:v>264.8</c:v>
                </c:pt>
                <c:pt idx="1567">
                  <c:v>260.64999999999998</c:v>
                </c:pt>
                <c:pt idx="1568">
                  <c:v>259.55</c:v>
                </c:pt>
                <c:pt idx="1569">
                  <c:v>260.25</c:v>
                </c:pt>
                <c:pt idx="1570">
                  <c:v>263.5</c:v>
                </c:pt>
                <c:pt idx="1571">
                  <c:v>256.95</c:v>
                </c:pt>
                <c:pt idx="1572">
                  <c:v>253.85</c:v>
                </c:pt>
                <c:pt idx="1573">
                  <c:v>254.65</c:v>
                </c:pt>
                <c:pt idx="1574">
                  <c:v>255.95</c:v>
                </c:pt>
                <c:pt idx="1575">
                  <c:v>256.14999999999998</c:v>
                </c:pt>
                <c:pt idx="1576">
                  <c:v>260.64999999999998</c:v>
                </c:pt>
                <c:pt idx="1577">
                  <c:v>257.39999999999998</c:v>
                </c:pt>
                <c:pt idx="1578">
                  <c:v>253.75</c:v>
                </c:pt>
                <c:pt idx="1579">
                  <c:v>254.25</c:v>
                </c:pt>
                <c:pt idx="1580">
                  <c:v>256.55</c:v>
                </c:pt>
                <c:pt idx="1581">
                  <c:v>255.25</c:v>
                </c:pt>
                <c:pt idx="1582">
                  <c:v>268.75</c:v>
                </c:pt>
                <c:pt idx="1583">
                  <c:v>309</c:v>
                </c:pt>
                <c:pt idx="1584">
                  <c:v>320.14999999999998</c:v>
                </c:pt>
                <c:pt idx="1585">
                  <c:v>315.14999999999998</c:v>
                </c:pt>
                <c:pt idx="1586">
                  <c:v>302.39999999999998</c:v>
                </c:pt>
                <c:pt idx="1587">
                  <c:v>299.2</c:v>
                </c:pt>
                <c:pt idx="1588">
                  <c:v>290.5</c:v>
                </c:pt>
                <c:pt idx="1589">
                  <c:v>291.3</c:v>
                </c:pt>
                <c:pt idx="1590">
                  <c:v>295</c:v>
                </c:pt>
                <c:pt idx="1591">
                  <c:v>297.12</c:v>
                </c:pt>
                <c:pt idx="1592">
                  <c:v>279.8</c:v>
                </c:pt>
                <c:pt idx="1593">
                  <c:v>278.95</c:v>
                </c:pt>
                <c:pt idx="1594">
                  <c:v>283.60000000000002</c:v>
                </c:pt>
                <c:pt idx="1595">
                  <c:v>287.63</c:v>
                </c:pt>
                <c:pt idx="1596">
                  <c:v>288</c:v>
                </c:pt>
                <c:pt idx="1597">
                  <c:v>281.75</c:v>
                </c:pt>
                <c:pt idx="1598">
                  <c:v>284.2</c:v>
                </c:pt>
                <c:pt idx="1599">
                  <c:v>289.10000000000002</c:v>
                </c:pt>
                <c:pt idx="1600">
                  <c:v>283.25</c:v>
                </c:pt>
                <c:pt idx="1601">
                  <c:v>310.3</c:v>
                </c:pt>
                <c:pt idx="1602">
                  <c:v>310.95</c:v>
                </c:pt>
                <c:pt idx="1603">
                  <c:v>305</c:v>
                </c:pt>
                <c:pt idx="1604">
                  <c:v>292.60000000000002</c:v>
                </c:pt>
                <c:pt idx="1605">
                  <c:v>288.8</c:v>
                </c:pt>
                <c:pt idx="1606">
                  <c:v>289</c:v>
                </c:pt>
                <c:pt idx="1607">
                  <c:v>284.60000000000002</c:v>
                </c:pt>
                <c:pt idx="1608">
                  <c:v>285</c:v>
                </c:pt>
                <c:pt idx="1609">
                  <c:v>279.08</c:v>
                </c:pt>
                <c:pt idx="1610">
                  <c:v>280</c:v>
                </c:pt>
                <c:pt idx="1611">
                  <c:v>282.60000000000002</c:v>
                </c:pt>
                <c:pt idx="1612">
                  <c:v>280</c:v>
                </c:pt>
                <c:pt idx="1613">
                  <c:v>273.55</c:v>
                </c:pt>
                <c:pt idx="1614">
                  <c:v>278.95</c:v>
                </c:pt>
                <c:pt idx="1615">
                  <c:v>276.14999999999998</c:v>
                </c:pt>
                <c:pt idx="1616">
                  <c:v>274.25</c:v>
                </c:pt>
                <c:pt idx="1617">
                  <c:v>272.25</c:v>
                </c:pt>
                <c:pt idx="1618">
                  <c:v>281.14999999999998</c:v>
                </c:pt>
                <c:pt idx="1619">
                  <c:v>283.85000000000002</c:v>
                </c:pt>
                <c:pt idx="1620">
                  <c:v>289.25</c:v>
                </c:pt>
                <c:pt idx="1621">
                  <c:v>283.14999999999998</c:v>
                </c:pt>
                <c:pt idx="1622">
                  <c:v>289.52999999999997</c:v>
                </c:pt>
                <c:pt idx="1623">
                  <c:v>283.64999999999998</c:v>
                </c:pt>
                <c:pt idx="1624">
                  <c:v>281.3</c:v>
                </c:pt>
                <c:pt idx="1625">
                  <c:v>280.35000000000002</c:v>
                </c:pt>
                <c:pt idx="1626">
                  <c:v>278.38</c:v>
                </c:pt>
                <c:pt idx="1627">
                  <c:v>273.5</c:v>
                </c:pt>
                <c:pt idx="1628">
                  <c:v>275.14999999999998</c:v>
                </c:pt>
                <c:pt idx="1629">
                  <c:v>276.64999999999998</c:v>
                </c:pt>
                <c:pt idx="1630">
                  <c:v>274.25</c:v>
                </c:pt>
                <c:pt idx="1631">
                  <c:v>276.75</c:v>
                </c:pt>
                <c:pt idx="1632">
                  <c:v>273.05</c:v>
                </c:pt>
                <c:pt idx="1633">
                  <c:v>272.45</c:v>
                </c:pt>
                <c:pt idx="1634">
                  <c:v>272.14999999999998</c:v>
                </c:pt>
                <c:pt idx="1635">
                  <c:v>274.25</c:v>
                </c:pt>
                <c:pt idx="1636">
                  <c:v>269.64999999999998</c:v>
                </c:pt>
                <c:pt idx="1637">
                  <c:v>272.64999999999998</c:v>
                </c:pt>
                <c:pt idx="1638">
                  <c:v>271.55</c:v>
                </c:pt>
                <c:pt idx="1639">
                  <c:v>264.55</c:v>
                </c:pt>
                <c:pt idx="1640">
                  <c:v>265.14999999999998</c:v>
                </c:pt>
                <c:pt idx="1641">
                  <c:v>264.75</c:v>
                </c:pt>
                <c:pt idx="1642">
                  <c:v>265.75</c:v>
                </c:pt>
                <c:pt idx="1643">
                  <c:v>266.35000000000002</c:v>
                </c:pt>
                <c:pt idx="1644">
                  <c:v>269.39999999999998</c:v>
                </c:pt>
                <c:pt idx="1645">
                  <c:v>272.8</c:v>
                </c:pt>
                <c:pt idx="1646">
                  <c:v>270.95</c:v>
                </c:pt>
                <c:pt idx="1647">
                  <c:v>273.95</c:v>
                </c:pt>
                <c:pt idx="1648">
                  <c:v>272.25</c:v>
                </c:pt>
                <c:pt idx="1649">
                  <c:v>268.14999999999998</c:v>
                </c:pt>
                <c:pt idx="1650">
                  <c:v>264.3</c:v>
                </c:pt>
                <c:pt idx="1651">
                  <c:v>264.75</c:v>
                </c:pt>
                <c:pt idx="1652">
                  <c:v>263.05</c:v>
                </c:pt>
                <c:pt idx="1653">
                  <c:v>267.55</c:v>
                </c:pt>
                <c:pt idx="1654">
                  <c:v>260.64999999999998</c:v>
                </c:pt>
                <c:pt idx="1655">
                  <c:v>258.95</c:v>
                </c:pt>
                <c:pt idx="1656">
                  <c:v>261.55</c:v>
                </c:pt>
                <c:pt idx="1657">
                  <c:v>262.85000000000002</c:v>
                </c:pt>
                <c:pt idx="1658">
                  <c:v>271.75</c:v>
                </c:pt>
                <c:pt idx="1659">
                  <c:v>259.05</c:v>
                </c:pt>
                <c:pt idx="1660">
                  <c:v>262.3</c:v>
                </c:pt>
                <c:pt idx="1661">
                  <c:v>257.95</c:v>
                </c:pt>
                <c:pt idx="1662">
                  <c:v>260.05</c:v>
                </c:pt>
                <c:pt idx="1663">
                  <c:v>259.25</c:v>
                </c:pt>
                <c:pt idx="1664">
                  <c:v>264.64999999999998</c:v>
                </c:pt>
                <c:pt idx="1665">
                  <c:v>263.64999999999998</c:v>
                </c:pt>
                <c:pt idx="1666">
                  <c:v>266.14999999999998</c:v>
                </c:pt>
                <c:pt idx="1667">
                  <c:v>268.05</c:v>
                </c:pt>
                <c:pt idx="1668">
                  <c:v>287.55</c:v>
                </c:pt>
                <c:pt idx="1669">
                  <c:v>277.64999999999998</c:v>
                </c:pt>
                <c:pt idx="1670">
                  <c:v>267.05</c:v>
                </c:pt>
                <c:pt idx="1671">
                  <c:v>273.75</c:v>
                </c:pt>
                <c:pt idx="1672">
                  <c:v>271.55</c:v>
                </c:pt>
                <c:pt idx="1673">
                  <c:v>272.60000000000002</c:v>
                </c:pt>
                <c:pt idx="1674">
                  <c:v>270.85000000000002</c:v>
                </c:pt>
                <c:pt idx="1675">
                  <c:v>266.25</c:v>
                </c:pt>
                <c:pt idx="1676">
                  <c:v>267.35000000000002</c:v>
                </c:pt>
                <c:pt idx="1677">
                  <c:v>270.05</c:v>
                </c:pt>
                <c:pt idx="1678">
                  <c:v>267.55</c:v>
                </c:pt>
                <c:pt idx="1679">
                  <c:v>268.55</c:v>
                </c:pt>
                <c:pt idx="1680">
                  <c:v>274.55</c:v>
                </c:pt>
                <c:pt idx="1681">
                  <c:v>279.25</c:v>
                </c:pt>
                <c:pt idx="1682">
                  <c:v>272.85000000000002</c:v>
                </c:pt>
                <c:pt idx="1683">
                  <c:v>274.39999999999998</c:v>
                </c:pt>
                <c:pt idx="1684">
                  <c:v>273.14999999999998</c:v>
                </c:pt>
                <c:pt idx="1685">
                  <c:v>285.55</c:v>
                </c:pt>
                <c:pt idx="1686">
                  <c:v>291.45</c:v>
                </c:pt>
                <c:pt idx="1687">
                  <c:v>293.25</c:v>
                </c:pt>
                <c:pt idx="1688">
                  <c:v>291</c:v>
                </c:pt>
                <c:pt idx="1689">
                  <c:v>284.45</c:v>
                </c:pt>
                <c:pt idx="1690">
                  <c:v>279.64999999999998</c:v>
                </c:pt>
                <c:pt idx="1691">
                  <c:v>277.35000000000002</c:v>
                </c:pt>
                <c:pt idx="1692">
                  <c:v>279.95</c:v>
                </c:pt>
                <c:pt idx="1693">
                  <c:v>277.45</c:v>
                </c:pt>
                <c:pt idx="1694">
                  <c:v>274.85000000000002</c:v>
                </c:pt>
                <c:pt idx="1695">
                  <c:v>272.89999999999998</c:v>
                </c:pt>
                <c:pt idx="1696">
                  <c:v>274.39999999999998</c:v>
                </c:pt>
                <c:pt idx="1697">
                  <c:v>274.55</c:v>
                </c:pt>
                <c:pt idx="1698">
                  <c:v>278.45</c:v>
                </c:pt>
                <c:pt idx="1699">
                  <c:v>278.14999999999998</c:v>
                </c:pt>
                <c:pt idx="1700">
                  <c:v>276.55</c:v>
                </c:pt>
                <c:pt idx="1701">
                  <c:v>278.95</c:v>
                </c:pt>
                <c:pt idx="1702">
                  <c:v>287.55</c:v>
                </c:pt>
                <c:pt idx="1703">
                  <c:v>283.55</c:v>
                </c:pt>
                <c:pt idx="1704">
                  <c:v>279.45</c:v>
                </c:pt>
                <c:pt idx="1705">
                  <c:v>286.25</c:v>
                </c:pt>
                <c:pt idx="1706">
                  <c:v>303.75</c:v>
                </c:pt>
                <c:pt idx="1707">
                  <c:v>297.85000000000002</c:v>
                </c:pt>
                <c:pt idx="1708">
                  <c:v>292.75</c:v>
                </c:pt>
                <c:pt idx="1709">
                  <c:v>298.14999999999998</c:v>
                </c:pt>
                <c:pt idx="1710">
                  <c:v>289.75</c:v>
                </c:pt>
                <c:pt idx="1711">
                  <c:v>290.05</c:v>
                </c:pt>
                <c:pt idx="1712">
                  <c:v>297.75</c:v>
                </c:pt>
                <c:pt idx="1713">
                  <c:v>302.64999999999998</c:v>
                </c:pt>
                <c:pt idx="1714">
                  <c:v>300.05</c:v>
                </c:pt>
                <c:pt idx="1715">
                  <c:v>302.14999999999998</c:v>
                </c:pt>
                <c:pt idx="1716">
                  <c:v>302.35000000000002</c:v>
                </c:pt>
                <c:pt idx="1717">
                  <c:v>311.35000000000002</c:v>
                </c:pt>
                <c:pt idx="1718">
                  <c:v>311.95</c:v>
                </c:pt>
                <c:pt idx="1719">
                  <c:v>311.05</c:v>
                </c:pt>
                <c:pt idx="1720">
                  <c:v>311.05</c:v>
                </c:pt>
                <c:pt idx="1721">
                  <c:v>320.55</c:v>
                </c:pt>
                <c:pt idx="1722">
                  <c:v>326.55</c:v>
                </c:pt>
                <c:pt idx="1723">
                  <c:v>323.95</c:v>
                </c:pt>
                <c:pt idx="1724">
                  <c:v>319.35000000000002</c:v>
                </c:pt>
                <c:pt idx="1725">
                  <c:v>324.64999999999998</c:v>
                </c:pt>
                <c:pt idx="1726">
                  <c:v>314.45</c:v>
                </c:pt>
                <c:pt idx="1727">
                  <c:v>311.55</c:v>
                </c:pt>
                <c:pt idx="1728">
                  <c:v>316.05</c:v>
                </c:pt>
                <c:pt idx="1729">
                  <c:v>323.95</c:v>
                </c:pt>
                <c:pt idx="1730">
                  <c:v>303.75</c:v>
                </c:pt>
                <c:pt idx="1731">
                  <c:v>307.35000000000002</c:v>
                </c:pt>
                <c:pt idx="1732">
                  <c:v>314.55</c:v>
                </c:pt>
                <c:pt idx="1733">
                  <c:v>313.95</c:v>
                </c:pt>
                <c:pt idx="1734">
                  <c:v>307.05</c:v>
                </c:pt>
                <c:pt idx="1735">
                  <c:v>312.75</c:v>
                </c:pt>
                <c:pt idx="1736">
                  <c:v>320.25</c:v>
                </c:pt>
                <c:pt idx="1737">
                  <c:v>316.85000000000002</c:v>
                </c:pt>
                <c:pt idx="1738">
                  <c:v>322.14999999999998</c:v>
                </c:pt>
                <c:pt idx="1739">
                  <c:v>319.95</c:v>
                </c:pt>
                <c:pt idx="1740">
                  <c:v>322.25</c:v>
                </c:pt>
                <c:pt idx="1741">
                  <c:v>316.75</c:v>
                </c:pt>
                <c:pt idx="1742">
                  <c:v>312.85000000000002</c:v>
                </c:pt>
                <c:pt idx="1743">
                  <c:v>313.85000000000002</c:v>
                </c:pt>
                <c:pt idx="1744">
                  <c:v>319.75</c:v>
                </c:pt>
                <c:pt idx="1745">
                  <c:v>321.55</c:v>
                </c:pt>
                <c:pt idx="1746">
                  <c:v>320.55</c:v>
                </c:pt>
                <c:pt idx="1747">
                  <c:v>321.05</c:v>
                </c:pt>
                <c:pt idx="1748">
                  <c:v>318.14999999999998</c:v>
                </c:pt>
                <c:pt idx="1749">
                  <c:v>326.25</c:v>
                </c:pt>
                <c:pt idx="1750">
                  <c:v>333.15</c:v>
                </c:pt>
                <c:pt idx="1751">
                  <c:v>340.75</c:v>
                </c:pt>
                <c:pt idx="1752">
                  <c:v>349.25</c:v>
                </c:pt>
                <c:pt idx="1753">
                  <c:v>351.25</c:v>
                </c:pt>
                <c:pt idx="1754">
                  <c:v>354.75</c:v>
                </c:pt>
                <c:pt idx="1755">
                  <c:v>356.55</c:v>
                </c:pt>
                <c:pt idx="1756">
                  <c:v>368.25</c:v>
                </c:pt>
                <c:pt idx="1757">
                  <c:v>368.15</c:v>
                </c:pt>
                <c:pt idx="1758">
                  <c:v>369.75</c:v>
                </c:pt>
                <c:pt idx="1759">
                  <c:v>351.55</c:v>
                </c:pt>
                <c:pt idx="1760">
                  <c:v>351.35</c:v>
                </c:pt>
                <c:pt idx="1761">
                  <c:v>349.95</c:v>
                </c:pt>
                <c:pt idx="1762">
                  <c:v>350.75</c:v>
                </c:pt>
                <c:pt idx="1763">
                  <c:v>336.35</c:v>
                </c:pt>
                <c:pt idx="1764">
                  <c:v>326.05</c:v>
                </c:pt>
                <c:pt idx="1765">
                  <c:v>331.85</c:v>
                </c:pt>
                <c:pt idx="1766">
                  <c:v>325.55</c:v>
                </c:pt>
                <c:pt idx="1767">
                  <c:v>328.05</c:v>
                </c:pt>
                <c:pt idx="1768">
                  <c:v>325.95</c:v>
                </c:pt>
                <c:pt idx="1769">
                  <c:v>333.25</c:v>
                </c:pt>
                <c:pt idx="1770">
                  <c:v>340.95</c:v>
                </c:pt>
                <c:pt idx="1771">
                  <c:v>348.55</c:v>
                </c:pt>
                <c:pt idx="1772">
                  <c:v>354.75</c:v>
                </c:pt>
                <c:pt idx="1773">
                  <c:v>368.75</c:v>
                </c:pt>
                <c:pt idx="1774">
                  <c:v>364.45</c:v>
                </c:pt>
                <c:pt idx="1775">
                  <c:v>363.75</c:v>
                </c:pt>
                <c:pt idx="1776">
                  <c:v>356.65</c:v>
                </c:pt>
                <c:pt idx="1777">
                  <c:v>357.38</c:v>
                </c:pt>
                <c:pt idx="1778">
                  <c:v>345.25</c:v>
                </c:pt>
                <c:pt idx="1779">
                  <c:v>350.85</c:v>
                </c:pt>
                <c:pt idx="1780">
                  <c:v>345.2</c:v>
                </c:pt>
                <c:pt idx="1781">
                  <c:v>347.25</c:v>
                </c:pt>
                <c:pt idx="1782">
                  <c:v>362.75</c:v>
                </c:pt>
                <c:pt idx="1783">
                  <c:v>346.15</c:v>
                </c:pt>
                <c:pt idx="1784">
                  <c:v>356.75</c:v>
                </c:pt>
                <c:pt idx="1785">
                  <c:v>363.75</c:v>
                </c:pt>
                <c:pt idx="1786">
                  <c:v>362.95</c:v>
                </c:pt>
                <c:pt idx="1787">
                  <c:v>375.55</c:v>
                </c:pt>
                <c:pt idx="1788">
                  <c:v>377.35</c:v>
                </c:pt>
                <c:pt idx="1789">
                  <c:v>375.25</c:v>
                </c:pt>
                <c:pt idx="1790">
                  <c:v>381.85</c:v>
                </c:pt>
                <c:pt idx="1791">
                  <c:v>380.85</c:v>
                </c:pt>
                <c:pt idx="1792">
                  <c:v>369.55</c:v>
                </c:pt>
                <c:pt idx="1793">
                  <c:v>373.05</c:v>
                </c:pt>
                <c:pt idx="1794">
                  <c:v>371.65</c:v>
                </c:pt>
                <c:pt idx="1795">
                  <c:v>388.55</c:v>
                </c:pt>
                <c:pt idx="1796">
                  <c:v>384.25</c:v>
                </c:pt>
                <c:pt idx="1797">
                  <c:v>383.05</c:v>
                </c:pt>
                <c:pt idx="1798">
                  <c:v>397.55</c:v>
                </c:pt>
                <c:pt idx="1799">
                  <c:v>396.05</c:v>
                </c:pt>
                <c:pt idx="1800">
                  <c:v>398.15</c:v>
                </c:pt>
                <c:pt idx="1801">
                  <c:v>406.35</c:v>
                </c:pt>
                <c:pt idx="1802">
                  <c:v>408.85</c:v>
                </c:pt>
                <c:pt idx="1803">
                  <c:v>409.35</c:v>
                </c:pt>
                <c:pt idx="1804">
                  <c:v>412.25</c:v>
                </c:pt>
                <c:pt idx="1805">
                  <c:v>415.85</c:v>
                </c:pt>
                <c:pt idx="1806">
                  <c:v>426.38</c:v>
                </c:pt>
                <c:pt idx="1807">
                  <c:v>406.75</c:v>
                </c:pt>
                <c:pt idx="1808">
                  <c:v>408.08</c:v>
                </c:pt>
                <c:pt idx="1809">
                  <c:v>402.45</c:v>
                </c:pt>
                <c:pt idx="1810">
                  <c:v>403.35</c:v>
                </c:pt>
                <c:pt idx="1811">
                  <c:v>410.15</c:v>
                </c:pt>
                <c:pt idx="1812">
                  <c:v>397.55</c:v>
                </c:pt>
                <c:pt idx="1813">
                  <c:v>396.15</c:v>
                </c:pt>
                <c:pt idx="1814">
                  <c:v>401.25</c:v>
                </c:pt>
                <c:pt idx="1815">
                  <c:v>395.25</c:v>
                </c:pt>
                <c:pt idx="1816">
                  <c:v>412.35</c:v>
                </c:pt>
                <c:pt idx="1817">
                  <c:v>422.35</c:v>
                </c:pt>
                <c:pt idx="1818">
                  <c:v>420.65</c:v>
                </c:pt>
                <c:pt idx="1819">
                  <c:v>420.05</c:v>
                </c:pt>
                <c:pt idx="1820">
                  <c:v>400.55</c:v>
                </c:pt>
                <c:pt idx="1821">
                  <c:v>395.05</c:v>
                </c:pt>
                <c:pt idx="1822">
                  <c:v>386.75</c:v>
                </c:pt>
                <c:pt idx="1823">
                  <c:v>378.75</c:v>
                </c:pt>
                <c:pt idx="1824">
                  <c:v>376.65</c:v>
                </c:pt>
                <c:pt idx="1825">
                  <c:v>384.35</c:v>
                </c:pt>
                <c:pt idx="1826">
                  <c:v>393.35</c:v>
                </c:pt>
                <c:pt idx="1827">
                  <c:v>389.95</c:v>
                </c:pt>
                <c:pt idx="1828">
                  <c:v>384.55</c:v>
                </c:pt>
                <c:pt idx="1829">
                  <c:v>394.85</c:v>
                </c:pt>
                <c:pt idx="1830">
                  <c:v>401.55</c:v>
                </c:pt>
                <c:pt idx="1831">
                  <c:v>397.95</c:v>
                </c:pt>
                <c:pt idx="1832">
                  <c:v>407.65</c:v>
                </c:pt>
                <c:pt idx="1833">
                  <c:v>406.65</c:v>
                </c:pt>
                <c:pt idx="1834">
                  <c:v>390.15</c:v>
                </c:pt>
                <c:pt idx="1835">
                  <c:v>391.05</c:v>
                </c:pt>
                <c:pt idx="1836">
                  <c:v>399.75</c:v>
                </c:pt>
                <c:pt idx="1837">
                  <c:v>398.95</c:v>
                </c:pt>
                <c:pt idx="1838">
                  <c:v>412.75</c:v>
                </c:pt>
                <c:pt idx="1839">
                  <c:v>403.25</c:v>
                </c:pt>
                <c:pt idx="1840">
                  <c:v>401.05</c:v>
                </c:pt>
                <c:pt idx="1841">
                  <c:v>402.75</c:v>
                </c:pt>
                <c:pt idx="1842">
                  <c:v>405.65</c:v>
                </c:pt>
                <c:pt idx="1843">
                  <c:v>407.83</c:v>
                </c:pt>
                <c:pt idx="1844">
                  <c:v>419.47</c:v>
                </c:pt>
                <c:pt idx="1845">
                  <c:v>422.78</c:v>
                </c:pt>
                <c:pt idx="1846">
                  <c:v>418.8</c:v>
                </c:pt>
                <c:pt idx="1847">
                  <c:v>424.23</c:v>
                </c:pt>
                <c:pt idx="1848">
                  <c:v>428.55</c:v>
                </c:pt>
                <c:pt idx="1849">
                  <c:v>433.55</c:v>
                </c:pt>
                <c:pt idx="1850">
                  <c:v>437.85</c:v>
                </c:pt>
                <c:pt idx="1851">
                  <c:v>447.05</c:v>
                </c:pt>
                <c:pt idx="1852">
                  <c:v>451.95</c:v>
                </c:pt>
                <c:pt idx="1853">
                  <c:v>455.9</c:v>
                </c:pt>
                <c:pt idx="1854">
                  <c:v>434.2</c:v>
                </c:pt>
                <c:pt idx="1855">
                  <c:v>441.5</c:v>
                </c:pt>
                <c:pt idx="1856">
                  <c:v>442.65</c:v>
                </c:pt>
                <c:pt idx="1857">
                  <c:v>438.45</c:v>
                </c:pt>
                <c:pt idx="1858">
                  <c:v>419.05</c:v>
                </c:pt>
                <c:pt idx="1859">
                  <c:v>423.15</c:v>
                </c:pt>
                <c:pt idx="1860">
                  <c:v>427.25</c:v>
                </c:pt>
                <c:pt idx="1861">
                  <c:v>427</c:v>
                </c:pt>
                <c:pt idx="1862">
                  <c:v>414.7</c:v>
                </c:pt>
                <c:pt idx="1863">
                  <c:v>420.9</c:v>
                </c:pt>
                <c:pt idx="1864">
                  <c:v>427.42</c:v>
                </c:pt>
                <c:pt idx="1865">
                  <c:v>435.25</c:v>
                </c:pt>
                <c:pt idx="1866">
                  <c:v>434.3</c:v>
                </c:pt>
                <c:pt idx="1867">
                  <c:v>444.95</c:v>
                </c:pt>
                <c:pt idx="1868">
                  <c:v>439.35</c:v>
                </c:pt>
                <c:pt idx="1869">
                  <c:v>424.88</c:v>
                </c:pt>
                <c:pt idx="1870">
                  <c:v>426.25</c:v>
                </c:pt>
                <c:pt idx="1871">
                  <c:v>427.1</c:v>
                </c:pt>
                <c:pt idx="1872">
                  <c:v>424.9</c:v>
                </c:pt>
                <c:pt idx="1873">
                  <c:v>434.6</c:v>
                </c:pt>
                <c:pt idx="1874">
                  <c:v>434.4</c:v>
                </c:pt>
                <c:pt idx="1875">
                  <c:v>426.2</c:v>
                </c:pt>
                <c:pt idx="1876">
                  <c:v>420.4</c:v>
                </c:pt>
                <c:pt idx="1877">
                  <c:v>417.65</c:v>
                </c:pt>
                <c:pt idx="1878">
                  <c:v>420.45</c:v>
                </c:pt>
                <c:pt idx="1879">
                  <c:v>422.45</c:v>
                </c:pt>
                <c:pt idx="1880">
                  <c:v>427.05</c:v>
                </c:pt>
                <c:pt idx="1881">
                  <c:v>437.65</c:v>
                </c:pt>
                <c:pt idx="1882">
                  <c:v>439.95</c:v>
                </c:pt>
                <c:pt idx="1883">
                  <c:v>427.4</c:v>
                </c:pt>
                <c:pt idx="1884">
                  <c:v>423.1</c:v>
                </c:pt>
                <c:pt idx="1885">
                  <c:v>421.55</c:v>
                </c:pt>
                <c:pt idx="1886">
                  <c:v>425</c:v>
                </c:pt>
                <c:pt idx="1887">
                  <c:v>429.8</c:v>
                </c:pt>
                <c:pt idx="1888">
                  <c:v>437.3</c:v>
                </c:pt>
                <c:pt idx="1889">
                  <c:v>446.2</c:v>
                </c:pt>
                <c:pt idx="1890">
                  <c:v>436.3</c:v>
                </c:pt>
                <c:pt idx="1891">
                  <c:v>437.7</c:v>
                </c:pt>
                <c:pt idx="1892">
                  <c:v>444.4</c:v>
                </c:pt>
                <c:pt idx="1893">
                  <c:v>449.2</c:v>
                </c:pt>
                <c:pt idx="1894">
                  <c:v>459.75</c:v>
                </c:pt>
                <c:pt idx="1895">
                  <c:v>463.25</c:v>
                </c:pt>
                <c:pt idx="1896">
                  <c:v>469.3</c:v>
                </c:pt>
                <c:pt idx="1897">
                  <c:v>474.85</c:v>
                </c:pt>
                <c:pt idx="1898">
                  <c:v>469.7</c:v>
                </c:pt>
                <c:pt idx="1899">
                  <c:v>466.9</c:v>
                </c:pt>
                <c:pt idx="1900">
                  <c:v>473.5</c:v>
                </c:pt>
                <c:pt idx="1901">
                  <c:v>456.9</c:v>
                </c:pt>
                <c:pt idx="1902">
                  <c:v>468.7</c:v>
                </c:pt>
                <c:pt idx="1903">
                  <c:v>485.8</c:v>
                </c:pt>
                <c:pt idx="1904">
                  <c:v>496.08</c:v>
                </c:pt>
                <c:pt idx="1905">
                  <c:v>503.38</c:v>
                </c:pt>
                <c:pt idx="1906">
                  <c:v>526.4</c:v>
                </c:pt>
                <c:pt idx="1907">
                  <c:v>503.25</c:v>
                </c:pt>
                <c:pt idx="1908">
                  <c:v>502.8</c:v>
                </c:pt>
                <c:pt idx="1909">
                  <c:v>517</c:v>
                </c:pt>
                <c:pt idx="1910">
                  <c:v>539.95000000000005</c:v>
                </c:pt>
                <c:pt idx="1911">
                  <c:v>557.35</c:v>
                </c:pt>
                <c:pt idx="1912">
                  <c:v>554.5</c:v>
                </c:pt>
                <c:pt idx="1913">
                  <c:v>559.5</c:v>
                </c:pt>
                <c:pt idx="1914">
                  <c:v>568.9</c:v>
                </c:pt>
                <c:pt idx="1915">
                  <c:v>551</c:v>
                </c:pt>
                <c:pt idx="1916">
                  <c:v>552.1</c:v>
                </c:pt>
                <c:pt idx="1917">
                  <c:v>559.04999999999995</c:v>
                </c:pt>
                <c:pt idx="1918">
                  <c:v>565.4</c:v>
                </c:pt>
                <c:pt idx="1919">
                  <c:v>541.04999999999995</c:v>
                </c:pt>
                <c:pt idx="1920">
                  <c:v>554.1</c:v>
                </c:pt>
                <c:pt idx="1921">
                  <c:v>560.13</c:v>
                </c:pt>
                <c:pt idx="1922">
                  <c:v>583.65</c:v>
                </c:pt>
                <c:pt idx="1923">
                  <c:v>588.85</c:v>
                </c:pt>
                <c:pt idx="1924">
                  <c:v>603</c:v>
                </c:pt>
                <c:pt idx="1925">
                  <c:v>633.98</c:v>
                </c:pt>
                <c:pt idx="1926">
                  <c:v>654.42999999999995</c:v>
                </c:pt>
                <c:pt idx="1927">
                  <c:v>683.8</c:v>
                </c:pt>
                <c:pt idx="1928">
                  <c:v>714.8</c:v>
                </c:pt>
                <c:pt idx="1929">
                  <c:v>657.6</c:v>
                </c:pt>
                <c:pt idx="1930">
                  <c:v>653.70000000000005</c:v>
                </c:pt>
                <c:pt idx="1931">
                  <c:v>638.20000000000005</c:v>
                </c:pt>
                <c:pt idx="1932">
                  <c:v>607.45000000000005</c:v>
                </c:pt>
                <c:pt idx="1933">
                  <c:v>581.15</c:v>
                </c:pt>
                <c:pt idx="1934">
                  <c:v>583.04999999999995</c:v>
                </c:pt>
                <c:pt idx="1935">
                  <c:v>615.85</c:v>
                </c:pt>
                <c:pt idx="1936">
                  <c:v>629.25</c:v>
                </c:pt>
                <c:pt idx="1937">
                  <c:v>664.15</c:v>
                </c:pt>
                <c:pt idx="1938">
                  <c:v>619.75</c:v>
                </c:pt>
                <c:pt idx="1939">
                  <c:v>634.75</c:v>
                </c:pt>
                <c:pt idx="1940">
                  <c:v>646.5</c:v>
                </c:pt>
                <c:pt idx="1941">
                  <c:v>632.54999999999995</c:v>
                </c:pt>
                <c:pt idx="1942">
                  <c:v>614.9</c:v>
                </c:pt>
                <c:pt idx="1943">
                  <c:v>622.53</c:v>
                </c:pt>
                <c:pt idx="1944">
                  <c:v>625.45000000000005</c:v>
                </c:pt>
                <c:pt idx="1945">
                  <c:v>610.79999999999995</c:v>
                </c:pt>
                <c:pt idx="1946">
                  <c:v>579.34</c:v>
                </c:pt>
                <c:pt idx="1947">
                  <c:v>589.6</c:v>
                </c:pt>
                <c:pt idx="1948">
                  <c:v>598.29999999999995</c:v>
                </c:pt>
                <c:pt idx="1949">
                  <c:v>574.1</c:v>
                </c:pt>
                <c:pt idx="1950">
                  <c:v>590.4</c:v>
                </c:pt>
                <c:pt idx="1951">
                  <c:v>591.5</c:v>
                </c:pt>
                <c:pt idx="1952">
                  <c:v>599.95000000000005</c:v>
                </c:pt>
                <c:pt idx="1953">
                  <c:v>627.4</c:v>
                </c:pt>
                <c:pt idx="1954">
                  <c:v>628.55999999999995</c:v>
                </c:pt>
                <c:pt idx="1955">
                  <c:v>621.70000000000005</c:v>
                </c:pt>
                <c:pt idx="1956">
                  <c:v>638.20000000000005</c:v>
                </c:pt>
                <c:pt idx="1957">
                  <c:v>645.6</c:v>
                </c:pt>
                <c:pt idx="1958">
                  <c:v>625.15</c:v>
                </c:pt>
                <c:pt idx="1959">
                  <c:v>615.35</c:v>
                </c:pt>
                <c:pt idx="1960">
                  <c:v>621.01</c:v>
                </c:pt>
                <c:pt idx="1961">
                  <c:v>636.70000000000005</c:v>
                </c:pt>
                <c:pt idx="1962">
                  <c:v>607.4</c:v>
                </c:pt>
                <c:pt idx="1963">
                  <c:v>627.20000000000005</c:v>
                </c:pt>
                <c:pt idx="1964">
                  <c:v>635.4</c:v>
                </c:pt>
                <c:pt idx="1965">
                  <c:v>646</c:v>
                </c:pt>
                <c:pt idx="1966">
                  <c:v>647.85</c:v>
                </c:pt>
                <c:pt idx="1967">
                  <c:v>666.85</c:v>
                </c:pt>
                <c:pt idx="1968">
                  <c:v>669.05</c:v>
                </c:pt>
                <c:pt idx="1969">
                  <c:v>682.55</c:v>
                </c:pt>
                <c:pt idx="1970">
                  <c:v>642.45000000000005</c:v>
                </c:pt>
                <c:pt idx="1971">
                  <c:v>650.28</c:v>
                </c:pt>
                <c:pt idx="1972">
                  <c:v>653.4</c:v>
                </c:pt>
                <c:pt idx="1973">
                  <c:v>657.4</c:v>
                </c:pt>
                <c:pt idx="1974">
                  <c:v>663.8</c:v>
                </c:pt>
                <c:pt idx="1975">
                  <c:v>675</c:v>
                </c:pt>
                <c:pt idx="1976">
                  <c:v>685.52</c:v>
                </c:pt>
                <c:pt idx="1977">
                  <c:v>691.95</c:v>
                </c:pt>
                <c:pt idx="1978">
                  <c:v>681.55</c:v>
                </c:pt>
                <c:pt idx="1979">
                  <c:v>688.85</c:v>
                </c:pt>
                <c:pt idx="1980">
                  <c:v>670.85</c:v>
                </c:pt>
                <c:pt idx="1981">
                  <c:v>661.75</c:v>
                </c:pt>
                <c:pt idx="1982">
                  <c:v>656</c:v>
                </c:pt>
                <c:pt idx="1983">
                  <c:v>671.75</c:v>
                </c:pt>
                <c:pt idx="1984">
                  <c:v>648.85</c:v>
                </c:pt>
                <c:pt idx="1985">
                  <c:v>655.35</c:v>
                </c:pt>
                <c:pt idx="1986">
                  <c:v>654.29999999999995</c:v>
                </c:pt>
                <c:pt idx="1987">
                  <c:v>649.65</c:v>
                </c:pt>
                <c:pt idx="1988">
                  <c:v>655.9</c:v>
                </c:pt>
                <c:pt idx="1989">
                  <c:v>666.9</c:v>
                </c:pt>
                <c:pt idx="1990">
                  <c:v>683.4</c:v>
                </c:pt>
                <c:pt idx="1991">
                  <c:v>661.2</c:v>
                </c:pt>
                <c:pt idx="1992">
                  <c:v>673</c:v>
                </c:pt>
                <c:pt idx="1993">
                  <c:v>672.8</c:v>
                </c:pt>
                <c:pt idx="1994">
                  <c:v>657.8</c:v>
                </c:pt>
                <c:pt idx="1995">
                  <c:v>668.2</c:v>
                </c:pt>
                <c:pt idx="1996">
                  <c:v>673.3</c:v>
                </c:pt>
                <c:pt idx="1997">
                  <c:v>700.8</c:v>
                </c:pt>
                <c:pt idx="1998">
                  <c:v>707.6</c:v>
                </c:pt>
                <c:pt idx="1999">
                  <c:v>731.5</c:v>
                </c:pt>
                <c:pt idx="2000">
                  <c:v>743.6</c:v>
                </c:pt>
                <c:pt idx="2001">
                  <c:v>742.7</c:v>
                </c:pt>
                <c:pt idx="2002">
                  <c:v>749.85</c:v>
                </c:pt>
                <c:pt idx="2003">
                  <c:v>765.2</c:v>
                </c:pt>
                <c:pt idx="2004">
                  <c:v>785.2</c:v>
                </c:pt>
                <c:pt idx="2005">
                  <c:v>807</c:v>
                </c:pt>
                <c:pt idx="2006">
                  <c:v>832</c:v>
                </c:pt>
                <c:pt idx="2007">
                  <c:v>786.3</c:v>
                </c:pt>
                <c:pt idx="2008">
                  <c:v>823.8</c:v>
                </c:pt>
                <c:pt idx="2009">
                  <c:v>783.55</c:v>
                </c:pt>
                <c:pt idx="2010">
                  <c:v>794.8</c:v>
                </c:pt>
                <c:pt idx="2011">
                  <c:v>794.87</c:v>
                </c:pt>
                <c:pt idx="2012">
                  <c:v>811.8</c:v>
                </c:pt>
                <c:pt idx="2013">
                  <c:v>840.5</c:v>
                </c:pt>
                <c:pt idx="2014">
                  <c:v>859.6</c:v>
                </c:pt>
                <c:pt idx="2015">
                  <c:v>895.4</c:v>
                </c:pt>
                <c:pt idx="2016">
                  <c:v>883.1</c:v>
                </c:pt>
                <c:pt idx="2017">
                  <c:v>913.9</c:v>
                </c:pt>
                <c:pt idx="2018">
                  <c:v>905.3</c:v>
                </c:pt>
                <c:pt idx="2019">
                  <c:v>922.95</c:v>
                </c:pt>
                <c:pt idx="2020">
                  <c:v>902.5</c:v>
                </c:pt>
                <c:pt idx="2021">
                  <c:v>945.2</c:v>
                </c:pt>
                <c:pt idx="2022">
                  <c:v>973.9</c:v>
                </c:pt>
                <c:pt idx="2023">
                  <c:v>973.2</c:v>
                </c:pt>
                <c:pt idx="2024">
                  <c:v>1002.9</c:v>
                </c:pt>
                <c:pt idx="2025">
                  <c:v>919.5</c:v>
                </c:pt>
                <c:pt idx="2026">
                  <c:v>931.4</c:v>
                </c:pt>
                <c:pt idx="2027">
                  <c:v>913.8</c:v>
                </c:pt>
                <c:pt idx="2028">
                  <c:v>925.3</c:v>
                </c:pt>
                <c:pt idx="2029">
                  <c:v>916.9</c:v>
                </c:pt>
                <c:pt idx="2030">
                  <c:v>886.3</c:v>
                </c:pt>
                <c:pt idx="2031">
                  <c:v>856.45</c:v>
                </c:pt>
                <c:pt idx="2032">
                  <c:v>884.85</c:v>
                </c:pt>
                <c:pt idx="2033">
                  <c:v>902.4</c:v>
                </c:pt>
                <c:pt idx="2034">
                  <c:v>925.1</c:v>
                </c:pt>
                <c:pt idx="2035">
                  <c:v>886.5</c:v>
                </c:pt>
                <c:pt idx="2036">
                  <c:v>902.25</c:v>
                </c:pt>
                <c:pt idx="2037">
                  <c:v>871.55</c:v>
                </c:pt>
                <c:pt idx="2038">
                  <c:v>902.3</c:v>
                </c:pt>
                <c:pt idx="2039">
                  <c:v>927.8</c:v>
                </c:pt>
                <c:pt idx="2040">
                  <c:v>933.3</c:v>
                </c:pt>
                <c:pt idx="2041">
                  <c:v>964.2</c:v>
                </c:pt>
                <c:pt idx="2042">
                  <c:v>955</c:v>
                </c:pt>
                <c:pt idx="2043">
                  <c:v>929.85</c:v>
                </c:pt>
                <c:pt idx="2044">
                  <c:v>910.95</c:v>
                </c:pt>
                <c:pt idx="2045">
                  <c:v>856.6</c:v>
                </c:pt>
                <c:pt idx="2046">
                  <c:v>787.7</c:v>
                </c:pt>
                <c:pt idx="2047">
                  <c:v>823.03</c:v>
                </c:pt>
                <c:pt idx="2048">
                  <c:v>831.15</c:v>
                </c:pt>
                <c:pt idx="2049">
                  <c:v>803.5</c:v>
                </c:pt>
                <c:pt idx="2050">
                  <c:v>765.5</c:v>
                </c:pt>
                <c:pt idx="2051">
                  <c:v>873.55</c:v>
                </c:pt>
                <c:pt idx="2052">
                  <c:v>878.75</c:v>
                </c:pt>
                <c:pt idx="2053">
                  <c:v>835.58</c:v>
                </c:pt>
                <c:pt idx="2054">
                  <c:v>850.1</c:v>
                </c:pt>
                <c:pt idx="2055">
                  <c:v>783.35</c:v>
                </c:pt>
                <c:pt idx="2056">
                  <c:v>734.7</c:v>
                </c:pt>
                <c:pt idx="2057">
                  <c:v>723.85</c:v>
                </c:pt>
                <c:pt idx="2058">
                  <c:v>736.65</c:v>
                </c:pt>
                <c:pt idx="2059">
                  <c:v>742.1</c:v>
                </c:pt>
                <c:pt idx="2060">
                  <c:v>800.45</c:v>
                </c:pt>
                <c:pt idx="2061">
                  <c:v>818.05</c:v>
                </c:pt>
                <c:pt idx="2062">
                  <c:v>756.45</c:v>
                </c:pt>
                <c:pt idx="2063">
                  <c:v>822.4</c:v>
                </c:pt>
                <c:pt idx="2064">
                  <c:v>838.25</c:v>
                </c:pt>
                <c:pt idx="2065">
                  <c:v>869.3</c:v>
                </c:pt>
                <c:pt idx="2066">
                  <c:v>875.4</c:v>
                </c:pt>
                <c:pt idx="2067">
                  <c:v>854.2</c:v>
                </c:pt>
                <c:pt idx="2068">
                  <c:v>843.15</c:v>
                </c:pt>
                <c:pt idx="2069">
                  <c:v>899.78</c:v>
                </c:pt>
                <c:pt idx="2070">
                  <c:v>927.85</c:v>
                </c:pt>
                <c:pt idx="2071">
                  <c:v>911.5</c:v>
                </c:pt>
                <c:pt idx="2072">
                  <c:v>941.7</c:v>
                </c:pt>
                <c:pt idx="2073">
                  <c:v>992.9</c:v>
                </c:pt>
                <c:pt idx="2074">
                  <c:v>942.32</c:v>
                </c:pt>
                <c:pt idx="2075">
                  <c:v>939.37</c:v>
                </c:pt>
                <c:pt idx="2076">
                  <c:v>929.73</c:v>
                </c:pt>
                <c:pt idx="2077">
                  <c:v>952.23</c:v>
                </c:pt>
                <c:pt idx="2078">
                  <c:v>923.15</c:v>
                </c:pt>
                <c:pt idx="2079">
                  <c:v>893.15</c:v>
                </c:pt>
                <c:pt idx="2080">
                  <c:v>881.65</c:v>
                </c:pt>
                <c:pt idx="2081">
                  <c:v>868.85</c:v>
                </c:pt>
                <c:pt idx="2082">
                  <c:v>912.83</c:v>
                </c:pt>
                <c:pt idx="2083">
                  <c:v>886.55</c:v>
                </c:pt>
                <c:pt idx="2084">
                  <c:v>916.65</c:v>
                </c:pt>
                <c:pt idx="2085">
                  <c:v>931.78</c:v>
                </c:pt>
                <c:pt idx="2086">
                  <c:v>957.35</c:v>
                </c:pt>
                <c:pt idx="2087">
                  <c:v>979.18</c:v>
                </c:pt>
                <c:pt idx="2088">
                  <c:v>955.33</c:v>
                </c:pt>
                <c:pt idx="2089">
                  <c:v>939.3</c:v>
                </c:pt>
                <c:pt idx="2090">
                  <c:v>934.03</c:v>
                </c:pt>
                <c:pt idx="2091">
                  <c:v>939.6</c:v>
                </c:pt>
                <c:pt idx="2092">
                  <c:v>932.5</c:v>
                </c:pt>
                <c:pt idx="2093">
                  <c:v>913.05</c:v>
                </c:pt>
                <c:pt idx="2094">
                  <c:v>937.5</c:v>
                </c:pt>
                <c:pt idx="2095">
                  <c:v>951.35</c:v>
                </c:pt>
                <c:pt idx="2096">
                  <c:v>954</c:v>
                </c:pt>
                <c:pt idx="2097">
                  <c:v>954.95</c:v>
                </c:pt>
                <c:pt idx="2098">
                  <c:v>948.67</c:v>
                </c:pt>
                <c:pt idx="2099">
                  <c:v>953.78</c:v>
                </c:pt>
                <c:pt idx="2100">
                  <c:v>955.1</c:v>
                </c:pt>
                <c:pt idx="2101">
                  <c:v>994.4</c:v>
                </c:pt>
                <c:pt idx="2102">
                  <c:v>1005.3</c:v>
                </c:pt>
                <c:pt idx="2103">
                  <c:v>1007.47</c:v>
                </c:pt>
                <c:pt idx="2104">
                  <c:v>990.9</c:v>
                </c:pt>
                <c:pt idx="2105">
                  <c:v>1002.75</c:v>
                </c:pt>
                <c:pt idx="2106">
                  <c:v>1049.25</c:v>
                </c:pt>
                <c:pt idx="2107">
                  <c:v>1053.55</c:v>
                </c:pt>
                <c:pt idx="2108">
                  <c:v>1055.45</c:v>
                </c:pt>
                <c:pt idx="2109">
                  <c:v>1045.45</c:v>
                </c:pt>
                <c:pt idx="2110">
                  <c:v>1095.2</c:v>
                </c:pt>
                <c:pt idx="2111">
                  <c:v>1118.6500000000001</c:v>
                </c:pt>
                <c:pt idx="2112">
                  <c:v>1150.5999999999999</c:v>
                </c:pt>
                <c:pt idx="2113">
                  <c:v>1177.6300000000001</c:v>
                </c:pt>
                <c:pt idx="2114">
                  <c:v>1161.43</c:v>
                </c:pt>
                <c:pt idx="2115">
                  <c:v>1115.3800000000001</c:v>
                </c:pt>
                <c:pt idx="2116">
                  <c:v>1113.2</c:v>
                </c:pt>
                <c:pt idx="2117">
                  <c:v>1105.45</c:v>
                </c:pt>
                <c:pt idx="2118">
                  <c:v>1097.3499999999999</c:v>
                </c:pt>
                <c:pt idx="2119">
                  <c:v>1138.23</c:v>
                </c:pt>
                <c:pt idx="2120">
                  <c:v>1130.93</c:v>
                </c:pt>
                <c:pt idx="2121">
                  <c:v>1093.23</c:v>
                </c:pt>
                <c:pt idx="2122">
                  <c:v>1081.2</c:v>
                </c:pt>
                <c:pt idx="2123">
                  <c:v>1066.25</c:v>
                </c:pt>
                <c:pt idx="2124">
                  <c:v>1097.0999999999999</c:v>
                </c:pt>
                <c:pt idx="2125">
                  <c:v>1119.2</c:v>
                </c:pt>
                <c:pt idx="2126">
                  <c:v>1117.5899999999999</c:v>
                </c:pt>
                <c:pt idx="2127">
                  <c:v>1134.9000000000001</c:v>
                </c:pt>
                <c:pt idx="2128">
                  <c:v>1101.8499999999999</c:v>
                </c:pt>
                <c:pt idx="2129">
                  <c:v>1107.05</c:v>
                </c:pt>
                <c:pt idx="2130">
                  <c:v>1107.25</c:v>
                </c:pt>
                <c:pt idx="2131">
                  <c:v>1123.8</c:v>
                </c:pt>
                <c:pt idx="2132">
                  <c:v>1161.75</c:v>
                </c:pt>
                <c:pt idx="2133">
                  <c:v>1137.4100000000001</c:v>
                </c:pt>
                <c:pt idx="2134">
                  <c:v>1157.73</c:v>
                </c:pt>
                <c:pt idx="2135">
                  <c:v>1179.03</c:v>
                </c:pt>
                <c:pt idx="2136">
                  <c:v>1208.4000000000001</c:v>
                </c:pt>
                <c:pt idx="2137">
                  <c:v>1232.98</c:v>
                </c:pt>
                <c:pt idx="2138">
                  <c:v>1177.08</c:v>
                </c:pt>
                <c:pt idx="2139">
                  <c:v>1214.73</c:v>
                </c:pt>
                <c:pt idx="2140">
                  <c:v>1220.03</c:v>
                </c:pt>
                <c:pt idx="2141">
                  <c:v>1226.58</c:v>
                </c:pt>
                <c:pt idx="2142">
                  <c:v>1256.8</c:v>
                </c:pt>
                <c:pt idx="2143">
                  <c:v>1255.68</c:v>
                </c:pt>
                <c:pt idx="2144">
                  <c:v>1211.6500000000001</c:v>
                </c:pt>
                <c:pt idx="2145">
                  <c:v>1211.71</c:v>
                </c:pt>
                <c:pt idx="2146">
                  <c:v>1193</c:v>
                </c:pt>
                <c:pt idx="2147">
                  <c:v>1189.1400000000001</c:v>
                </c:pt>
                <c:pt idx="2148">
                  <c:v>1181</c:v>
                </c:pt>
                <c:pt idx="2149">
                  <c:v>1205.4000000000001</c:v>
                </c:pt>
                <c:pt idx="2150">
                  <c:v>1215.43</c:v>
                </c:pt>
                <c:pt idx="2151">
                  <c:v>1227.8900000000001</c:v>
                </c:pt>
                <c:pt idx="2152">
                  <c:v>1237.83</c:v>
                </c:pt>
                <c:pt idx="2153">
                  <c:v>1246.55</c:v>
                </c:pt>
                <c:pt idx="2154">
                  <c:v>1245.98</c:v>
                </c:pt>
                <c:pt idx="2155">
                  <c:v>1274.18</c:v>
                </c:pt>
                <c:pt idx="2156">
                  <c:v>1296.6300000000001</c:v>
                </c:pt>
                <c:pt idx="2157">
                  <c:v>1319.03</c:v>
                </c:pt>
                <c:pt idx="2158">
                  <c:v>1346.85</c:v>
                </c:pt>
                <c:pt idx="2159">
                  <c:v>1368.4</c:v>
                </c:pt>
                <c:pt idx="2160">
                  <c:v>1328.55</c:v>
                </c:pt>
                <c:pt idx="2161">
                  <c:v>1359.4</c:v>
                </c:pt>
                <c:pt idx="2162">
                  <c:v>1393.63</c:v>
                </c:pt>
                <c:pt idx="2163">
                  <c:v>1368.75</c:v>
                </c:pt>
                <c:pt idx="2164">
                  <c:v>1353.63</c:v>
                </c:pt>
                <c:pt idx="2165">
                  <c:v>1363.8</c:v>
                </c:pt>
                <c:pt idx="2166">
                  <c:v>1414.08</c:v>
                </c:pt>
                <c:pt idx="2167">
                  <c:v>1386.13</c:v>
                </c:pt>
                <c:pt idx="2168">
                  <c:v>1375.38</c:v>
                </c:pt>
                <c:pt idx="2169">
                  <c:v>1384.65</c:v>
                </c:pt>
                <c:pt idx="2170">
                  <c:v>1421.4</c:v>
                </c:pt>
                <c:pt idx="2171">
                  <c:v>1369.54</c:v>
                </c:pt>
                <c:pt idx="2172">
                  <c:v>1361.85</c:v>
                </c:pt>
                <c:pt idx="2173">
                  <c:v>1342.68</c:v>
                </c:pt>
                <c:pt idx="2174">
                  <c:v>1336.78</c:v>
                </c:pt>
                <c:pt idx="2175">
                  <c:v>1348.93</c:v>
                </c:pt>
                <c:pt idx="2176">
                  <c:v>1356.95</c:v>
                </c:pt>
                <c:pt idx="2177">
                  <c:v>1389.99</c:v>
                </c:pt>
                <c:pt idx="2178">
                  <c:v>1410.65</c:v>
                </c:pt>
                <c:pt idx="2179">
                  <c:v>1430.95</c:v>
                </c:pt>
                <c:pt idx="2180">
                  <c:v>1417.65</c:v>
                </c:pt>
                <c:pt idx="2181">
                  <c:v>1418.56</c:v>
                </c:pt>
                <c:pt idx="2182">
                  <c:v>1429.88</c:v>
                </c:pt>
                <c:pt idx="2183">
                  <c:v>1428.73</c:v>
                </c:pt>
                <c:pt idx="2184">
                  <c:v>1474.91</c:v>
                </c:pt>
                <c:pt idx="2185">
                  <c:v>1486.88</c:v>
                </c:pt>
                <c:pt idx="2186">
                  <c:v>1507.04</c:v>
                </c:pt>
                <c:pt idx="2187">
                  <c:v>1563.7</c:v>
                </c:pt>
                <c:pt idx="2188">
                  <c:v>1495.58</c:v>
                </c:pt>
                <c:pt idx="2189">
                  <c:v>1495.15</c:v>
                </c:pt>
                <c:pt idx="2190">
                  <c:v>1512.23</c:v>
                </c:pt>
                <c:pt idx="2191">
                  <c:v>1536.4</c:v>
                </c:pt>
                <c:pt idx="2192">
                  <c:v>1542.28</c:v>
                </c:pt>
                <c:pt idx="2193">
                  <c:v>1531.27</c:v>
                </c:pt>
                <c:pt idx="2194">
                  <c:v>1539.4</c:v>
                </c:pt>
                <c:pt idx="2195">
                  <c:v>1502.55</c:v>
                </c:pt>
                <c:pt idx="2196">
                  <c:v>1487.43</c:v>
                </c:pt>
                <c:pt idx="2197">
                  <c:v>1544.15</c:v>
                </c:pt>
                <c:pt idx="2198">
                  <c:v>1593.6</c:v>
                </c:pt>
                <c:pt idx="2199">
                  <c:v>1601.33</c:v>
                </c:pt>
                <c:pt idx="2200">
                  <c:v>1627.05</c:v>
                </c:pt>
                <c:pt idx="2201">
                  <c:v>1663.95</c:v>
                </c:pt>
                <c:pt idx="2202">
                  <c:v>1746.68</c:v>
                </c:pt>
                <c:pt idx="2203">
                  <c:v>1852.07</c:v>
                </c:pt>
                <c:pt idx="2204">
                  <c:v>1827.15</c:v>
                </c:pt>
                <c:pt idx="2205">
                  <c:v>1882.96</c:v>
                </c:pt>
                <c:pt idx="2206">
                  <c:v>1855.57</c:v>
                </c:pt>
                <c:pt idx="2207">
                  <c:v>1811.38</c:v>
                </c:pt>
                <c:pt idx="2208">
                  <c:v>1656.74</c:v>
                </c:pt>
                <c:pt idx="2209">
                  <c:v>1623.79</c:v>
                </c:pt>
                <c:pt idx="2210">
                  <c:v>1637.85</c:v>
                </c:pt>
                <c:pt idx="2211">
                  <c:v>1680.95</c:v>
                </c:pt>
                <c:pt idx="2212">
                  <c:v>1641.85</c:v>
                </c:pt>
                <c:pt idx="2213">
                  <c:v>1743.42</c:v>
                </c:pt>
                <c:pt idx="2214">
                  <c:v>1754.65</c:v>
                </c:pt>
                <c:pt idx="2215">
                  <c:v>1788.63</c:v>
                </c:pt>
                <c:pt idx="2216">
                  <c:v>1723.92</c:v>
                </c:pt>
                <c:pt idx="2217">
                  <c:v>1683.52</c:v>
                </c:pt>
                <c:pt idx="2218">
                  <c:v>1746.59</c:v>
                </c:pt>
                <c:pt idx="2219">
                  <c:v>1711.47</c:v>
                </c:pt>
                <c:pt idx="2220">
                  <c:v>1598.95</c:v>
                </c:pt>
                <c:pt idx="2221">
                  <c:v>1606.88</c:v>
                </c:pt>
                <c:pt idx="2222">
                  <c:v>1564.91</c:v>
                </c:pt>
                <c:pt idx="2223">
                  <c:v>1617.08</c:v>
                </c:pt>
                <c:pt idx="2224">
                  <c:v>1638.92</c:v>
                </c:pt>
                <c:pt idx="2225">
                  <c:v>1666.6</c:v>
                </c:pt>
                <c:pt idx="2226">
                  <c:v>1738.95</c:v>
                </c:pt>
                <c:pt idx="2227">
                  <c:v>1726.33</c:v>
                </c:pt>
                <c:pt idx="2228">
                  <c:v>1721.85</c:v>
                </c:pt>
                <c:pt idx="2229">
                  <c:v>1723.49</c:v>
                </c:pt>
                <c:pt idx="2230">
                  <c:v>1772.35</c:v>
                </c:pt>
                <c:pt idx="2231">
                  <c:v>1712.45</c:v>
                </c:pt>
                <c:pt idx="2232">
                  <c:v>1713.85</c:v>
                </c:pt>
                <c:pt idx="2233">
                  <c:v>1659.98</c:v>
                </c:pt>
                <c:pt idx="2234">
                  <c:v>1661.7</c:v>
                </c:pt>
                <c:pt idx="2235">
                  <c:v>1668.15</c:v>
                </c:pt>
                <c:pt idx="2236">
                  <c:v>1640.3</c:v>
                </c:pt>
                <c:pt idx="2237">
                  <c:v>1658.38</c:v>
                </c:pt>
                <c:pt idx="2238">
                  <c:v>1643.05</c:v>
                </c:pt>
                <c:pt idx="2239">
                  <c:v>1662.85</c:v>
                </c:pt>
                <c:pt idx="2240">
                  <c:v>1642.35</c:v>
                </c:pt>
                <c:pt idx="2241">
                  <c:v>1579.35</c:v>
                </c:pt>
                <c:pt idx="2242">
                  <c:v>1593.03</c:v>
                </c:pt>
                <c:pt idx="2243">
                  <c:v>1573</c:v>
                </c:pt>
                <c:pt idx="2244">
                  <c:v>1624</c:v>
                </c:pt>
                <c:pt idx="2245">
                  <c:v>1593.4</c:v>
                </c:pt>
                <c:pt idx="2246">
                  <c:v>1627.1</c:v>
                </c:pt>
                <c:pt idx="2247">
                  <c:v>1572.43</c:v>
                </c:pt>
                <c:pt idx="2248">
                  <c:v>1597.45</c:v>
                </c:pt>
                <c:pt idx="2249">
                  <c:v>1583.85</c:v>
                </c:pt>
                <c:pt idx="2250">
                  <c:v>1589.6</c:v>
                </c:pt>
                <c:pt idx="2251">
                  <c:v>1584.53</c:v>
                </c:pt>
                <c:pt idx="2252">
                  <c:v>1623.2</c:v>
                </c:pt>
                <c:pt idx="2253">
                  <c:v>1603.55</c:v>
                </c:pt>
                <c:pt idx="2254">
                  <c:v>1620.15</c:v>
                </c:pt>
                <c:pt idx="2255">
                  <c:v>1616.4</c:v>
                </c:pt>
                <c:pt idx="2256">
                  <c:v>1670.5</c:v>
                </c:pt>
                <c:pt idx="2257">
                  <c:v>1691.85</c:v>
                </c:pt>
                <c:pt idx="2258">
                  <c:v>1735.85</c:v>
                </c:pt>
                <c:pt idx="2259">
                  <c:v>1770.5</c:v>
                </c:pt>
                <c:pt idx="2260">
                  <c:v>1773.1</c:v>
                </c:pt>
                <c:pt idx="2261">
                  <c:v>1772.25</c:v>
                </c:pt>
                <c:pt idx="2262">
                  <c:v>1780.7</c:v>
                </c:pt>
                <c:pt idx="2263">
                  <c:v>1754.03</c:v>
                </c:pt>
                <c:pt idx="2264">
                  <c:v>1721.75</c:v>
                </c:pt>
                <c:pt idx="2265">
                  <c:v>1711.2</c:v>
                </c:pt>
                <c:pt idx="2266">
                  <c:v>1678</c:v>
                </c:pt>
                <c:pt idx="2267">
                  <c:v>1731.07</c:v>
                </c:pt>
                <c:pt idx="2268">
                  <c:v>1713.72</c:v>
                </c:pt>
                <c:pt idx="2269">
                  <c:v>1753</c:v>
                </c:pt>
                <c:pt idx="2270">
                  <c:v>1714.98</c:v>
                </c:pt>
                <c:pt idx="2271">
                  <c:v>1704.07</c:v>
                </c:pt>
                <c:pt idx="2272">
                  <c:v>1696.15</c:v>
                </c:pt>
                <c:pt idx="2273">
                  <c:v>1657.22</c:v>
                </c:pt>
                <c:pt idx="2274">
                  <c:v>1655.7</c:v>
                </c:pt>
                <c:pt idx="2275">
                  <c:v>1656.1</c:v>
                </c:pt>
                <c:pt idx="2276">
                  <c:v>1662.98</c:v>
                </c:pt>
                <c:pt idx="2277">
                  <c:v>1684.25</c:v>
                </c:pt>
                <c:pt idx="2278">
                  <c:v>1658.65</c:v>
                </c:pt>
                <c:pt idx="2279">
                  <c:v>1667.4</c:v>
                </c:pt>
                <c:pt idx="2280">
                  <c:v>1667.25</c:v>
                </c:pt>
                <c:pt idx="2281">
                  <c:v>1610.15</c:v>
                </c:pt>
                <c:pt idx="2282">
                  <c:v>1581.16</c:v>
                </c:pt>
                <c:pt idx="2283">
                  <c:v>1576.18</c:v>
                </c:pt>
                <c:pt idx="2284">
                  <c:v>1578.97</c:v>
                </c:pt>
                <c:pt idx="2285">
                  <c:v>1592.1</c:v>
                </c:pt>
                <c:pt idx="2286">
                  <c:v>1608.55</c:v>
                </c:pt>
                <c:pt idx="2287">
                  <c:v>1597.5</c:v>
                </c:pt>
                <c:pt idx="2288">
                  <c:v>1581.25</c:v>
                </c:pt>
                <c:pt idx="2289">
                  <c:v>1482.75</c:v>
                </c:pt>
                <c:pt idx="2290">
                  <c:v>1403.79</c:v>
                </c:pt>
                <c:pt idx="2291">
                  <c:v>1461.92</c:v>
                </c:pt>
                <c:pt idx="2292">
                  <c:v>1470.75</c:v>
                </c:pt>
                <c:pt idx="2293">
                  <c:v>1448.55</c:v>
                </c:pt>
                <c:pt idx="2294">
                  <c:v>1359.5</c:v>
                </c:pt>
                <c:pt idx="2295">
                  <c:v>1386.64</c:v>
                </c:pt>
                <c:pt idx="2296">
                  <c:v>1387.8</c:v>
                </c:pt>
                <c:pt idx="2297">
                  <c:v>1382.97</c:v>
                </c:pt>
                <c:pt idx="2298">
                  <c:v>1390.67</c:v>
                </c:pt>
                <c:pt idx="2299">
                  <c:v>1296.42</c:v>
                </c:pt>
                <c:pt idx="2300">
                  <c:v>1234.53</c:v>
                </c:pt>
                <c:pt idx="2301">
                  <c:v>1223.1400000000001</c:v>
                </c:pt>
                <c:pt idx="2302">
                  <c:v>1285.5899999999999</c:v>
                </c:pt>
                <c:pt idx="2303">
                  <c:v>1296.03</c:v>
                </c:pt>
                <c:pt idx="2304">
                  <c:v>1333.16</c:v>
                </c:pt>
                <c:pt idx="2305">
                  <c:v>1312.03</c:v>
                </c:pt>
                <c:pt idx="2306">
                  <c:v>1314.46</c:v>
                </c:pt>
                <c:pt idx="2307">
                  <c:v>1376.57</c:v>
                </c:pt>
                <c:pt idx="2308">
                  <c:v>1397.73</c:v>
                </c:pt>
                <c:pt idx="2309">
                  <c:v>1395.27</c:v>
                </c:pt>
                <c:pt idx="2310">
                  <c:v>1391.8</c:v>
                </c:pt>
                <c:pt idx="2311">
                  <c:v>1326.17</c:v>
                </c:pt>
                <c:pt idx="2312">
                  <c:v>1325.85</c:v>
                </c:pt>
                <c:pt idx="2313">
                  <c:v>1336.88</c:v>
                </c:pt>
                <c:pt idx="2314">
                  <c:v>1311.09</c:v>
                </c:pt>
                <c:pt idx="2315">
                  <c:v>1272.2</c:v>
                </c:pt>
                <c:pt idx="2316">
                  <c:v>1316.25</c:v>
                </c:pt>
                <c:pt idx="2317">
                  <c:v>1350.62</c:v>
                </c:pt>
                <c:pt idx="2318">
                  <c:v>1316.18</c:v>
                </c:pt>
                <c:pt idx="2319">
                  <c:v>1288.5</c:v>
                </c:pt>
                <c:pt idx="2320">
                  <c:v>1290.18</c:v>
                </c:pt>
                <c:pt idx="2321">
                  <c:v>1243.8</c:v>
                </c:pt>
                <c:pt idx="2322">
                  <c:v>1253.3499999999999</c:v>
                </c:pt>
                <c:pt idx="2323">
                  <c:v>1229.0999999999999</c:v>
                </c:pt>
                <c:pt idx="2324">
                  <c:v>1238.69</c:v>
                </c:pt>
                <c:pt idx="2325">
                  <c:v>1203.24</c:v>
                </c:pt>
                <c:pt idx="2326">
                  <c:v>1213.27</c:v>
                </c:pt>
                <c:pt idx="2327">
                  <c:v>1236.97</c:v>
                </c:pt>
                <c:pt idx="2328">
                  <c:v>1248.5</c:v>
                </c:pt>
                <c:pt idx="2329">
                  <c:v>1254.05</c:v>
                </c:pt>
                <c:pt idx="2330">
                  <c:v>1270.06</c:v>
                </c:pt>
                <c:pt idx="2331">
                  <c:v>1244.55</c:v>
                </c:pt>
                <c:pt idx="2332">
                  <c:v>1267.27</c:v>
                </c:pt>
                <c:pt idx="2333">
                  <c:v>1318.66</c:v>
                </c:pt>
                <c:pt idx="2334">
                  <c:v>1324.25</c:v>
                </c:pt>
                <c:pt idx="2335">
                  <c:v>1326.39</c:v>
                </c:pt>
                <c:pt idx="2336">
                  <c:v>1339.98</c:v>
                </c:pt>
                <c:pt idx="2337">
                  <c:v>1382.92</c:v>
                </c:pt>
                <c:pt idx="2338">
                  <c:v>1334.69</c:v>
                </c:pt>
                <c:pt idx="2339">
                  <c:v>1295.23</c:v>
                </c:pt>
                <c:pt idx="2340">
                  <c:v>1303.5</c:v>
                </c:pt>
                <c:pt idx="2341">
                  <c:v>1318.42</c:v>
                </c:pt>
                <c:pt idx="2342">
                  <c:v>1294.3</c:v>
                </c:pt>
                <c:pt idx="2343">
                  <c:v>1303.25</c:v>
                </c:pt>
                <c:pt idx="2344">
                  <c:v>1299.7</c:v>
                </c:pt>
                <c:pt idx="2345">
                  <c:v>1288.9100000000001</c:v>
                </c:pt>
                <c:pt idx="2346">
                  <c:v>1293.52</c:v>
                </c:pt>
                <c:pt idx="2347">
                  <c:v>1292.6099999999999</c:v>
                </c:pt>
                <c:pt idx="2348">
                  <c:v>1249.68</c:v>
                </c:pt>
                <c:pt idx="2349">
                  <c:v>1253.23</c:v>
                </c:pt>
                <c:pt idx="2350">
                  <c:v>1276.96</c:v>
                </c:pt>
                <c:pt idx="2351">
                  <c:v>1314.82</c:v>
                </c:pt>
                <c:pt idx="2352">
                  <c:v>1316.17</c:v>
                </c:pt>
                <c:pt idx="2353">
                  <c:v>1320.55</c:v>
                </c:pt>
                <c:pt idx="2354">
                  <c:v>1338.7</c:v>
                </c:pt>
                <c:pt idx="2355">
                  <c:v>1310.88</c:v>
                </c:pt>
                <c:pt idx="2356">
                  <c:v>1307.22</c:v>
                </c:pt>
                <c:pt idx="2357">
                  <c:v>1293.75</c:v>
                </c:pt>
                <c:pt idx="2358">
                  <c:v>1309.58</c:v>
                </c:pt>
                <c:pt idx="2359">
                  <c:v>1304.7</c:v>
                </c:pt>
                <c:pt idx="2360">
                  <c:v>1281.0999999999999</c:v>
                </c:pt>
                <c:pt idx="2361">
                  <c:v>1287.32</c:v>
                </c:pt>
                <c:pt idx="2362">
                  <c:v>1268.81</c:v>
                </c:pt>
                <c:pt idx="2363">
                  <c:v>1229.6500000000001</c:v>
                </c:pt>
                <c:pt idx="2364">
                  <c:v>1215.7</c:v>
                </c:pt>
                <c:pt idx="2365">
                  <c:v>1218.3800000000001</c:v>
                </c:pt>
                <c:pt idx="2366">
                  <c:v>1191.42</c:v>
                </c:pt>
                <c:pt idx="2367">
                  <c:v>1223.1600000000001</c:v>
                </c:pt>
                <c:pt idx="2368">
                  <c:v>1238.32</c:v>
                </c:pt>
                <c:pt idx="2369">
                  <c:v>1231.01</c:v>
                </c:pt>
                <c:pt idx="2370">
                  <c:v>1172.94</c:v>
                </c:pt>
                <c:pt idx="2371">
                  <c:v>1177.97</c:v>
                </c:pt>
                <c:pt idx="2372">
                  <c:v>1188.75</c:v>
                </c:pt>
                <c:pt idx="2373">
                  <c:v>1201.55</c:v>
                </c:pt>
                <c:pt idx="2374">
                  <c:v>1167.3800000000001</c:v>
                </c:pt>
                <c:pt idx="2375">
                  <c:v>1192.3499999999999</c:v>
                </c:pt>
                <c:pt idx="2376">
                  <c:v>1222.5899999999999</c:v>
                </c:pt>
                <c:pt idx="2377">
                  <c:v>1195.74</c:v>
                </c:pt>
                <c:pt idx="2378">
                  <c:v>1196</c:v>
                </c:pt>
                <c:pt idx="2379">
                  <c:v>1188.3900000000001</c:v>
                </c:pt>
                <c:pt idx="2380">
                  <c:v>1223.25</c:v>
                </c:pt>
                <c:pt idx="2381">
                  <c:v>1280.45</c:v>
                </c:pt>
                <c:pt idx="2382">
                  <c:v>1294.08</c:v>
                </c:pt>
                <c:pt idx="2383">
                  <c:v>1283.79</c:v>
                </c:pt>
                <c:pt idx="2384">
                  <c:v>1234.04</c:v>
                </c:pt>
                <c:pt idx="2385">
                  <c:v>1229.76</c:v>
                </c:pt>
                <c:pt idx="2386">
                  <c:v>1201.94</c:v>
                </c:pt>
                <c:pt idx="2387">
                  <c:v>1213.18</c:v>
                </c:pt>
                <c:pt idx="2388">
                  <c:v>1167.29</c:v>
                </c:pt>
                <c:pt idx="2389">
                  <c:v>1158.48</c:v>
                </c:pt>
                <c:pt idx="2390">
                  <c:v>1182.54</c:v>
                </c:pt>
                <c:pt idx="2391">
                  <c:v>1198.55</c:v>
                </c:pt>
                <c:pt idx="2392">
                  <c:v>1206.9100000000001</c:v>
                </c:pt>
                <c:pt idx="2393">
                  <c:v>1207.5899999999999</c:v>
                </c:pt>
                <c:pt idx="2394">
                  <c:v>1204.22</c:v>
                </c:pt>
                <c:pt idx="2395">
                  <c:v>1179</c:v>
                </c:pt>
                <c:pt idx="2396">
                  <c:v>1178.46</c:v>
                </c:pt>
                <c:pt idx="2397">
                  <c:v>1188.3900000000001</c:v>
                </c:pt>
                <c:pt idx="2398">
                  <c:v>1224.8</c:v>
                </c:pt>
                <c:pt idx="2399">
                  <c:v>1206.21</c:v>
                </c:pt>
                <c:pt idx="2400">
                  <c:v>1190.58</c:v>
                </c:pt>
                <c:pt idx="2401">
                  <c:v>1171.94</c:v>
                </c:pt>
                <c:pt idx="2402">
                  <c:v>1181.6300000000001</c:v>
                </c:pt>
                <c:pt idx="2403">
                  <c:v>1200.27</c:v>
                </c:pt>
                <c:pt idx="2404">
                  <c:v>1175.52</c:v>
                </c:pt>
                <c:pt idx="2405">
                  <c:v>1169.0999999999999</c:v>
                </c:pt>
                <c:pt idx="2406">
                  <c:v>1163.74</c:v>
                </c:pt>
                <c:pt idx="2407">
                  <c:v>1134.1400000000001</c:v>
                </c:pt>
                <c:pt idx="2408">
                  <c:v>1099.1099999999999</c:v>
                </c:pt>
                <c:pt idx="2409">
                  <c:v>1095.8</c:v>
                </c:pt>
                <c:pt idx="2410">
                  <c:v>1094.1500000000001</c:v>
                </c:pt>
                <c:pt idx="2411">
                  <c:v>1115.07</c:v>
                </c:pt>
                <c:pt idx="2412">
                  <c:v>1160.77</c:v>
                </c:pt>
                <c:pt idx="2413">
                  <c:v>1133.5999999999999</c:v>
                </c:pt>
                <c:pt idx="2414">
                  <c:v>1121.8499999999999</c:v>
                </c:pt>
                <c:pt idx="2415">
                  <c:v>1107.95</c:v>
                </c:pt>
                <c:pt idx="2416">
                  <c:v>1139.23</c:v>
                </c:pt>
                <c:pt idx="2417">
                  <c:v>1146.2</c:v>
                </c:pt>
                <c:pt idx="2418">
                  <c:v>1138.5999999999999</c:v>
                </c:pt>
                <c:pt idx="2419">
                  <c:v>1156.53</c:v>
                </c:pt>
                <c:pt idx="2420">
                  <c:v>1177.3</c:v>
                </c:pt>
                <c:pt idx="2421">
                  <c:v>1164.45</c:v>
                </c:pt>
                <c:pt idx="2422">
                  <c:v>1142.1099999999999</c:v>
                </c:pt>
                <c:pt idx="2423">
                  <c:v>1089.8</c:v>
                </c:pt>
                <c:pt idx="2424">
                  <c:v>1083.9100000000001</c:v>
                </c:pt>
                <c:pt idx="2425">
                  <c:v>1078.01</c:v>
                </c:pt>
                <c:pt idx="2426">
                  <c:v>1057.45</c:v>
                </c:pt>
                <c:pt idx="2427">
                  <c:v>1086.44</c:v>
                </c:pt>
                <c:pt idx="2428">
                  <c:v>1074.77</c:v>
                </c:pt>
                <c:pt idx="2429">
                  <c:v>1066.25</c:v>
                </c:pt>
                <c:pt idx="2430">
                  <c:v>1076.0999999999999</c:v>
                </c:pt>
                <c:pt idx="2431">
                  <c:v>1061.0999999999999</c:v>
                </c:pt>
                <c:pt idx="2432">
                  <c:v>1104.1500000000001</c:v>
                </c:pt>
                <c:pt idx="2433">
                  <c:v>1088.8800000000001</c:v>
                </c:pt>
                <c:pt idx="2434">
                  <c:v>1097.95</c:v>
                </c:pt>
                <c:pt idx="2435">
                  <c:v>1118.21</c:v>
                </c:pt>
                <c:pt idx="2436">
                  <c:v>1173.4000000000001</c:v>
                </c:pt>
                <c:pt idx="2437">
                  <c:v>1237.97</c:v>
                </c:pt>
                <c:pt idx="2438">
                  <c:v>1226.8</c:v>
                </c:pt>
                <c:pt idx="2439">
                  <c:v>1223.46</c:v>
                </c:pt>
                <c:pt idx="2440">
                  <c:v>1258.95</c:v>
                </c:pt>
                <c:pt idx="2441">
                  <c:v>1249.45</c:v>
                </c:pt>
                <c:pt idx="2442">
                  <c:v>1255.4000000000001</c:v>
                </c:pt>
                <c:pt idx="2443">
                  <c:v>1217.05</c:v>
                </c:pt>
                <c:pt idx="2444">
                  <c:v>1222.5999999999999</c:v>
                </c:pt>
                <c:pt idx="2445">
                  <c:v>1240.69</c:v>
                </c:pt>
                <c:pt idx="2446">
                  <c:v>1233.99</c:v>
                </c:pt>
                <c:pt idx="2447">
                  <c:v>1233.03</c:v>
                </c:pt>
                <c:pt idx="2448">
                  <c:v>1293.53</c:v>
                </c:pt>
                <c:pt idx="2449">
                  <c:v>1288.99</c:v>
                </c:pt>
                <c:pt idx="2450">
                  <c:v>1273.45</c:v>
                </c:pt>
                <c:pt idx="2451">
                  <c:v>1251.98</c:v>
                </c:pt>
                <c:pt idx="2452">
                  <c:v>1212.3800000000001</c:v>
                </c:pt>
                <c:pt idx="2453">
                  <c:v>1244.2</c:v>
                </c:pt>
                <c:pt idx="2454">
                  <c:v>1274.24</c:v>
                </c:pt>
                <c:pt idx="2455">
                  <c:v>1298.6500000000001</c:v>
                </c:pt>
                <c:pt idx="2456">
                  <c:v>1315.75</c:v>
                </c:pt>
                <c:pt idx="2457">
                  <c:v>1341.35</c:v>
                </c:pt>
                <c:pt idx="2458">
                  <c:v>1366.33</c:v>
                </c:pt>
                <c:pt idx="2459">
                  <c:v>1337.45</c:v>
                </c:pt>
                <c:pt idx="2460">
                  <c:v>1322.73</c:v>
                </c:pt>
                <c:pt idx="2461">
                  <c:v>1351.28</c:v>
                </c:pt>
                <c:pt idx="2462">
                  <c:v>1336</c:v>
                </c:pt>
                <c:pt idx="2463">
                  <c:v>1335.97</c:v>
                </c:pt>
                <c:pt idx="2464">
                  <c:v>1341.47</c:v>
                </c:pt>
                <c:pt idx="2465">
                  <c:v>1321.18</c:v>
                </c:pt>
                <c:pt idx="2466">
                  <c:v>1325.21</c:v>
                </c:pt>
                <c:pt idx="2467">
                  <c:v>1327.83</c:v>
                </c:pt>
                <c:pt idx="2468">
                  <c:v>1310.3499999999999</c:v>
                </c:pt>
                <c:pt idx="2469">
                  <c:v>1337.56</c:v>
                </c:pt>
                <c:pt idx="2470">
                  <c:v>1315.87</c:v>
                </c:pt>
                <c:pt idx="2471">
                  <c:v>1257.08</c:v>
                </c:pt>
                <c:pt idx="2472">
                  <c:v>1251.03</c:v>
                </c:pt>
                <c:pt idx="2473">
                  <c:v>1266.46</c:v>
                </c:pt>
                <c:pt idx="2474">
                  <c:v>1275.47</c:v>
                </c:pt>
                <c:pt idx="2475">
                  <c:v>1305.06</c:v>
                </c:pt>
                <c:pt idx="2476">
                  <c:v>1227.6400000000001</c:v>
                </c:pt>
                <c:pt idx="2477">
                  <c:v>1207.8900000000001</c:v>
                </c:pt>
                <c:pt idx="2478">
                  <c:v>1183.56</c:v>
                </c:pt>
                <c:pt idx="2479">
                  <c:v>1177.43</c:v>
                </c:pt>
                <c:pt idx="2480">
                  <c:v>1159.8599999999999</c:v>
                </c:pt>
                <c:pt idx="2481">
                  <c:v>1134.8800000000001</c:v>
                </c:pt>
                <c:pt idx="2482">
                  <c:v>1133.3</c:v>
                </c:pt>
                <c:pt idx="2483">
                  <c:v>1147.5</c:v>
                </c:pt>
                <c:pt idx="2484">
                  <c:v>1172.6300000000001</c:v>
                </c:pt>
                <c:pt idx="2485">
                  <c:v>1197.3399999999999</c:v>
                </c:pt>
                <c:pt idx="2486">
                  <c:v>1210.32</c:v>
                </c:pt>
                <c:pt idx="2487">
                  <c:v>1191.2</c:v>
                </c:pt>
                <c:pt idx="2488">
                  <c:v>1220.3</c:v>
                </c:pt>
                <c:pt idx="2489">
                  <c:v>1233.6199999999999</c:v>
                </c:pt>
                <c:pt idx="2490">
                  <c:v>1234.5999999999999</c:v>
                </c:pt>
                <c:pt idx="2491">
                  <c:v>1257.19</c:v>
                </c:pt>
                <c:pt idx="2492">
                  <c:v>1234.81</c:v>
                </c:pt>
                <c:pt idx="2493">
                  <c:v>1204.6400000000001</c:v>
                </c:pt>
                <c:pt idx="2494">
                  <c:v>1229.26</c:v>
                </c:pt>
                <c:pt idx="2495">
                  <c:v>1243.57</c:v>
                </c:pt>
                <c:pt idx="2496">
                  <c:v>1249.2</c:v>
                </c:pt>
                <c:pt idx="2497">
                  <c:v>1254.53</c:v>
                </c:pt>
                <c:pt idx="2498">
                  <c:v>1285.69</c:v>
                </c:pt>
                <c:pt idx="2499">
                  <c:v>1284.44</c:v>
                </c:pt>
                <c:pt idx="2500">
                  <c:v>1268.28</c:v>
                </c:pt>
                <c:pt idx="2501">
                  <c:v>1228.01</c:v>
                </c:pt>
                <c:pt idx="2502">
                  <c:v>1228.43</c:v>
                </c:pt>
                <c:pt idx="2503">
                  <c:v>1255.93</c:v>
                </c:pt>
                <c:pt idx="2504">
                  <c:v>1266.76</c:v>
                </c:pt>
                <c:pt idx="2505">
                  <c:v>1279.17</c:v>
                </c:pt>
                <c:pt idx="2506">
                  <c:v>1266.76</c:v>
                </c:pt>
                <c:pt idx="2507">
                  <c:v>1253.73</c:v>
                </c:pt>
                <c:pt idx="2508">
                  <c:v>1256.71</c:v>
                </c:pt>
                <c:pt idx="2509">
                  <c:v>1241.6099999999999</c:v>
                </c:pt>
                <c:pt idx="2510">
                  <c:v>1212.46</c:v>
                </c:pt>
                <c:pt idx="2511">
                  <c:v>1228.7</c:v>
                </c:pt>
                <c:pt idx="2512">
                  <c:v>1254.98</c:v>
                </c:pt>
                <c:pt idx="2513">
                  <c:v>1269.6400000000001</c:v>
                </c:pt>
                <c:pt idx="2514">
                  <c:v>1258.8800000000001</c:v>
                </c:pt>
                <c:pt idx="2515">
                  <c:v>1289.31</c:v>
                </c:pt>
                <c:pt idx="2516">
                  <c:v>1284.1300000000001</c:v>
                </c:pt>
                <c:pt idx="2517">
                  <c:v>1291.3499999999999</c:v>
                </c:pt>
                <c:pt idx="2518">
                  <c:v>1325.23</c:v>
                </c:pt>
                <c:pt idx="2519">
                  <c:v>1346.59</c:v>
                </c:pt>
                <c:pt idx="2520">
                  <c:v>1320.18</c:v>
                </c:pt>
                <c:pt idx="2521">
                  <c:v>1297.3</c:v>
                </c:pt>
                <c:pt idx="2522">
                  <c:v>1279.75</c:v>
                </c:pt>
                <c:pt idx="2523">
                  <c:v>1276.68</c:v>
                </c:pt>
                <c:pt idx="2524">
                  <c:v>1303.82</c:v>
                </c:pt>
                <c:pt idx="2525">
                  <c:v>1280.47</c:v>
                </c:pt>
                <c:pt idx="2526">
                  <c:v>1273.3499999999999</c:v>
                </c:pt>
                <c:pt idx="2527">
                  <c:v>1269.9100000000001</c:v>
                </c:pt>
                <c:pt idx="2528">
                  <c:v>1275.07</c:v>
                </c:pt>
                <c:pt idx="2529">
                  <c:v>1292.42</c:v>
                </c:pt>
                <c:pt idx="2530">
                  <c:v>1288.3699999999999</c:v>
                </c:pt>
                <c:pt idx="2531">
                  <c:v>1280.6199999999999</c:v>
                </c:pt>
                <c:pt idx="2532">
                  <c:v>1248.49</c:v>
                </c:pt>
                <c:pt idx="2533">
                  <c:v>1256.44</c:v>
                </c:pt>
                <c:pt idx="2534">
                  <c:v>1274.1600000000001</c:v>
                </c:pt>
                <c:pt idx="2535">
                  <c:v>1302.8</c:v>
                </c:pt>
                <c:pt idx="2536">
                  <c:v>1319.59</c:v>
                </c:pt>
                <c:pt idx="2537">
                  <c:v>1337.64</c:v>
                </c:pt>
                <c:pt idx="2538">
                  <c:v>1331.84</c:v>
                </c:pt>
                <c:pt idx="2539">
                  <c:v>1349.12</c:v>
                </c:pt>
                <c:pt idx="2540">
                  <c:v>1333.39</c:v>
                </c:pt>
                <c:pt idx="2541">
                  <c:v>1316.65</c:v>
                </c:pt>
                <c:pt idx="2542">
                  <c:v>1346.96</c:v>
                </c:pt>
                <c:pt idx="2543">
                  <c:v>1328.71</c:v>
                </c:pt>
                <c:pt idx="2544">
                  <c:v>1322.75</c:v>
                </c:pt>
                <c:pt idx="2545">
                  <c:v>1323.93</c:v>
                </c:pt>
                <c:pt idx="2546">
                  <c:v>1314.24</c:v>
                </c:pt>
                <c:pt idx="2547">
                  <c:v>1347.33</c:v>
                </c:pt>
                <c:pt idx="2548">
                  <c:v>1325.48</c:v>
                </c:pt>
                <c:pt idx="2549">
                  <c:v>1333.03</c:v>
                </c:pt>
                <c:pt idx="2550">
                  <c:v>1346.2</c:v>
                </c:pt>
                <c:pt idx="2551">
                  <c:v>1336.36</c:v>
                </c:pt>
                <c:pt idx="2552">
                  <c:v>1324</c:v>
                </c:pt>
                <c:pt idx="2553">
                  <c:v>1314.5</c:v>
                </c:pt>
                <c:pt idx="2554">
                  <c:v>1319.3</c:v>
                </c:pt>
                <c:pt idx="2555">
                  <c:v>1293.04</c:v>
                </c:pt>
                <c:pt idx="2556">
                  <c:v>1302.25</c:v>
                </c:pt>
                <c:pt idx="2557">
                  <c:v>1293.4000000000001</c:v>
                </c:pt>
                <c:pt idx="2558">
                  <c:v>1298.17</c:v>
                </c:pt>
                <c:pt idx="2559">
                  <c:v>1278.94</c:v>
                </c:pt>
                <c:pt idx="2560">
                  <c:v>1270.56</c:v>
                </c:pt>
                <c:pt idx="2561">
                  <c:v>1252.5999999999999</c:v>
                </c:pt>
                <c:pt idx="2562">
                  <c:v>1255.48</c:v>
                </c:pt>
                <c:pt idx="2563">
                  <c:v>1244.32</c:v>
                </c:pt>
                <c:pt idx="2564">
                  <c:v>1229.53</c:v>
                </c:pt>
                <c:pt idx="2565">
                  <c:v>1224.22</c:v>
                </c:pt>
                <c:pt idx="2566">
                  <c:v>1214.9000000000001</c:v>
                </c:pt>
                <c:pt idx="2567">
                  <c:v>1210.57</c:v>
                </c:pt>
                <c:pt idx="2568">
                  <c:v>1184.25</c:v>
                </c:pt>
                <c:pt idx="2569">
                  <c:v>1205.3499999999999</c:v>
                </c:pt>
                <c:pt idx="2570">
                  <c:v>1201.1500000000001</c:v>
                </c:pt>
                <c:pt idx="2571">
                  <c:v>1196.93</c:v>
                </c:pt>
                <c:pt idx="2572">
                  <c:v>1194.8499999999999</c:v>
                </c:pt>
                <c:pt idx="2573">
                  <c:v>1200.04</c:v>
                </c:pt>
                <c:pt idx="2574">
                  <c:v>1190.8800000000001</c:v>
                </c:pt>
                <c:pt idx="2575">
                  <c:v>1203.6300000000001</c:v>
                </c:pt>
                <c:pt idx="2576">
                  <c:v>1217.05</c:v>
                </c:pt>
                <c:pt idx="2577">
                  <c:v>1226.49</c:v>
                </c:pt>
                <c:pt idx="2578">
                  <c:v>1233.53</c:v>
                </c:pt>
                <c:pt idx="2579">
                  <c:v>1232.8900000000001</c:v>
                </c:pt>
                <c:pt idx="2580">
                  <c:v>1209.6500000000001</c:v>
                </c:pt>
                <c:pt idx="2581">
                  <c:v>1223.3599999999999</c:v>
                </c:pt>
                <c:pt idx="2582">
                  <c:v>1223.05</c:v>
                </c:pt>
                <c:pt idx="2583">
                  <c:v>1220.52</c:v>
                </c:pt>
                <c:pt idx="2584">
                  <c:v>1249.31</c:v>
                </c:pt>
                <c:pt idx="2585">
                  <c:v>1239.02</c:v>
                </c:pt>
                <c:pt idx="2586">
                  <c:v>1256.94</c:v>
                </c:pt>
                <c:pt idx="2587">
                  <c:v>1280.71</c:v>
                </c:pt>
                <c:pt idx="2588">
                  <c:v>1286.05</c:v>
                </c:pt>
                <c:pt idx="2589">
                  <c:v>1290.25</c:v>
                </c:pt>
                <c:pt idx="2590">
                  <c:v>1282.1099999999999</c:v>
                </c:pt>
                <c:pt idx="2591">
                  <c:v>1305.25</c:v>
                </c:pt>
                <c:pt idx="2592">
                  <c:v>1317.98</c:v>
                </c:pt>
                <c:pt idx="2593">
                  <c:v>1314.29</c:v>
                </c:pt>
                <c:pt idx="2594">
                  <c:v>1322.49</c:v>
                </c:pt>
                <c:pt idx="2595">
                  <c:v>1329.4</c:v>
                </c:pt>
                <c:pt idx="2596">
                  <c:v>1293.44</c:v>
                </c:pt>
                <c:pt idx="2597">
                  <c:v>1298.3</c:v>
                </c:pt>
                <c:pt idx="2598">
                  <c:v>1302.4000000000001</c:v>
                </c:pt>
                <c:pt idx="2599">
                  <c:v>1313.68</c:v>
                </c:pt>
                <c:pt idx="2600">
                  <c:v>1292.3800000000001</c:v>
                </c:pt>
                <c:pt idx="2601">
                  <c:v>1291.76</c:v>
                </c:pt>
                <c:pt idx="2602">
                  <c:v>1290.43</c:v>
                </c:pt>
                <c:pt idx="2603">
                  <c:v>1275.52</c:v>
                </c:pt>
                <c:pt idx="2604">
                  <c:v>1286.1600000000001</c:v>
                </c:pt>
                <c:pt idx="2605">
                  <c:v>1279.1099999999999</c:v>
                </c:pt>
                <c:pt idx="2606">
                  <c:v>1286.05</c:v>
                </c:pt>
                <c:pt idx="2607">
                  <c:v>1277.53</c:v>
                </c:pt>
                <c:pt idx="2608">
                  <c:v>1284.93</c:v>
                </c:pt>
                <c:pt idx="2609">
                  <c:v>1305.58</c:v>
                </c:pt>
                <c:pt idx="2610">
                  <c:v>1340.86</c:v>
                </c:pt>
                <c:pt idx="2611">
                  <c:v>1341.7</c:v>
                </c:pt>
                <c:pt idx="2612">
                  <c:v>1399.63</c:v>
                </c:pt>
                <c:pt idx="2613">
                  <c:v>1409.55</c:v>
                </c:pt>
                <c:pt idx="2614">
                  <c:v>1399.45</c:v>
                </c:pt>
                <c:pt idx="2615">
                  <c:v>1415.75</c:v>
                </c:pt>
                <c:pt idx="2616">
                  <c:v>1425.37</c:v>
                </c:pt>
                <c:pt idx="2617">
                  <c:v>1418.9</c:v>
                </c:pt>
                <c:pt idx="2618">
                  <c:v>1440.83</c:v>
                </c:pt>
                <c:pt idx="2619">
                  <c:v>1496.95</c:v>
                </c:pt>
                <c:pt idx="2620">
                  <c:v>1513.52</c:v>
                </c:pt>
                <c:pt idx="2621">
                  <c:v>1526.96</c:v>
                </c:pt>
                <c:pt idx="2622">
                  <c:v>1520.38</c:v>
                </c:pt>
                <c:pt idx="2623">
                  <c:v>1506.82</c:v>
                </c:pt>
                <c:pt idx="2624">
                  <c:v>1488.53</c:v>
                </c:pt>
                <c:pt idx="2625">
                  <c:v>1516.9</c:v>
                </c:pt>
                <c:pt idx="2626">
                  <c:v>1497.01</c:v>
                </c:pt>
                <c:pt idx="2627">
                  <c:v>1504.66</c:v>
                </c:pt>
                <c:pt idx="2628">
                  <c:v>1489.01</c:v>
                </c:pt>
                <c:pt idx="2629">
                  <c:v>1490.05</c:v>
                </c:pt>
                <c:pt idx="2630">
                  <c:v>1504.63</c:v>
                </c:pt>
                <c:pt idx="2631">
                  <c:v>1514.34</c:v>
                </c:pt>
                <c:pt idx="2632">
                  <c:v>1459</c:v>
                </c:pt>
                <c:pt idx="2633">
                  <c:v>1468.21</c:v>
                </c:pt>
                <c:pt idx="2634">
                  <c:v>1461.93</c:v>
                </c:pt>
                <c:pt idx="2635">
                  <c:v>1463.98</c:v>
                </c:pt>
                <c:pt idx="2636">
                  <c:v>1460.17</c:v>
                </c:pt>
                <c:pt idx="2637">
                  <c:v>1476.33</c:v>
                </c:pt>
                <c:pt idx="2638">
                  <c:v>1478.22</c:v>
                </c:pt>
                <c:pt idx="2639">
                  <c:v>1510.56</c:v>
                </c:pt>
                <c:pt idx="2640">
                  <c:v>1552.2</c:v>
                </c:pt>
                <c:pt idx="2641">
                  <c:v>1562.34</c:v>
                </c:pt>
                <c:pt idx="2642">
                  <c:v>1557.24</c:v>
                </c:pt>
                <c:pt idx="2643">
                  <c:v>1571.53</c:v>
                </c:pt>
                <c:pt idx="2644">
                  <c:v>1589.16</c:v>
                </c:pt>
                <c:pt idx="2645">
                  <c:v>1570.44</c:v>
                </c:pt>
                <c:pt idx="2646">
                  <c:v>1584.06</c:v>
                </c:pt>
                <c:pt idx="2647">
                  <c:v>1643.41</c:v>
                </c:pt>
                <c:pt idx="2648">
                  <c:v>1585.69</c:v>
                </c:pt>
                <c:pt idx="2649">
                  <c:v>1673.83</c:v>
                </c:pt>
                <c:pt idx="2650">
                  <c:v>1529.83</c:v>
                </c:pt>
                <c:pt idx="2651">
                  <c:v>1498.65</c:v>
                </c:pt>
                <c:pt idx="2652">
                  <c:v>1628.16</c:v>
                </c:pt>
                <c:pt idx="2653">
                  <c:v>1620.81</c:v>
                </c:pt>
                <c:pt idx="2654">
                  <c:v>1696.65</c:v>
                </c:pt>
                <c:pt idx="2655">
                  <c:v>1682.82</c:v>
                </c:pt>
                <c:pt idx="2656">
                  <c:v>1729.6</c:v>
                </c:pt>
                <c:pt idx="2657">
                  <c:v>1700.42</c:v>
                </c:pt>
                <c:pt idx="2658">
                  <c:v>1702.7</c:v>
                </c:pt>
                <c:pt idx="2659">
                  <c:v>1743.67</c:v>
                </c:pt>
                <c:pt idx="2660">
                  <c:v>1734.68</c:v>
                </c:pt>
                <c:pt idx="2661">
                  <c:v>1730.27</c:v>
                </c:pt>
                <c:pt idx="2662">
                  <c:v>1685.06</c:v>
                </c:pt>
                <c:pt idx="2663">
                  <c:v>1730.75</c:v>
                </c:pt>
                <c:pt idx="2664">
                  <c:v>1743.87</c:v>
                </c:pt>
                <c:pt idx="2665">
                  <c:v>1771.29</c:v>
                </c:pt>
                <c:pt idx="2666">
                  <c:v>1775.95</c:v>
                </c:pt>
                <c:pt idx="2667">
                  <c:v>1798.7</c:v>
                </c:pt>
                <c:pt idx="2668">
                  <c:v>1810.42</c:v>
                </c:pt>
                <c:pt idx="2669">
                  <c:v>1902.02</c:v>
                </c:pt>
                <c:pt idx="2670">
                  <c:v>1975.86</c:v>
                </c:pt>
                <c:pt idx="2671">
                  <c:v>2035.55</c:v>
                </c:pt>
                <c:pt idx="2672">
                  <c:v>1945.12</c:v>
                </c:pt>
                <c:pt idx="2673">
                  <c:v>1940.48</c:v>
                </c:pt>
                <c:pt idx="2674">
                  <c:v>1964.83</c:v>
                </c:pt>
                <c:pt idx="2675">
                  <c:v>1933.94</c:v>
                </c:pt>
                <c:pt idx="2676">
                  <c:v>1940.55</c:v>
                </c:pt>
                <c:pt idx="2677">
                  <c:v>1950.86</c:v>
                </c:pt>
                <c:pt idx="2678">
                  <c:v>1861.58</c:v>
                </c:pt>
                <c:pt idx="2679">
                  <c:v>1899.84</c:v>
                </c:pt>
                <c:pt idx="2680">
                  <c:v>1930.4</c:v>
                </c:pt>
                <c:pt idx="2681">
                  <c:v>1899.29</c:v>
                </c:pt>
                <c:pt idx="2682">
                  <c:v>1902.05</c:v>
                </c:pt>
                <c:pt idx="2683">
                  <c:v>1878.81</c:v>
                </c:pt>
                <c:pt idx="2684">
                  <c:v>1951.35</c:v>
                </c:pt>
                <c:pt idx="2685">
                  <c:v>1889.2</c:v>
                </c:pt>
                <c:pt idx="2686">
                  <c:v>1870.99</c:v>
                </c:pt>
                <c:pt idx="2687">
                  <c:v>1787.79</c:v>
                </c:pt>
                <c:pt idx="2688">
                  <c:v>1838.86</c:v>
                </c:pt>
                <c:pt idx="2689">
                  <c:v>1839.85</c:v>
                </c:pt>
                <c:pt idx="2690">
                  <c:v>1881.35</c:v>
                </c:pt>
                <c:pt idx="2691">
                  <c:v>1883.46</c:v>
                </c:pt>
                <c:pt idx="2692">
                  <c:v>1898.67</c:v>
                </c:pt>
                <c:pt idx="2693">
                  <c:v>1849.01</c:v>
                </c:pt>
                <c:pt idx="2694">
                  <c:v>1828.45</c:v>
                </c:pt>
                <c:pt idx="2695">
                  <c:v>1855.61</c:v>
                </c:pt>
                <c:pt idx="2696">
                  <c:v>1847.65</c:v>
                </c:pt>
                <c:pt idx="2697">
                  <c:v>1814.11</c:v>
                </c:pt>
                <c:pt idx="2698">
                  <c:v>1824.23</c:v>
                </c:pt>
                <c:pt idx="2699">
                  <c:v>1784.25</c:v>
                </c:pt>
                <c:pt idx="2700">
                  <c:v>1734.04</c:v>
                </c:pt>
                <c:pt idx="2701">
                  <c:v>1700.64</c:v>
                </c:pt>
                <c:pt idx="2702">
                  <c:v>1727.11</c:v>
                </c:pt>
                <c:pt idx="2703">
                  <c:v>1745.23</c:v>
                </c:pt>
                <c:pt idx="2704">
                  <c:v>1732.52</c:v>
                </c:pt>
                <c:pt idx="2705">
                  <c:v>1728.87</c:v>
                </c:pt>
                <c:pt idx="2706">
                  <c:v>1743.88</c:v>
                </c:pt>
                <c:pt idx="2707">
                  <c:v>1776.51</c:v>
                </c:pt>
                <c:pt idx="2708">
                  <c:v>1777.2</c:v>
                </c:pt>
                <c:pt idx="2709">
                  <c:v>1769.13</c:v>
                </c:pt>
                <c:pt idx="2710">
                  <c:v>1831.24</c:v>
                </c:pt>
                <c:pt idx="2711">
                  <c:v>1843.43</c:v>
                </c:pt>
                <c:pt idx="2712">
                  <c:v>1881.25</c:v>
                </c:pt>
                <c:pt idx="2713">
                  <c:v>1903.77</c:v>
                </c:pt>
                <c:pt idx="2714">
                  <c:v>1891.59</c:v>
                </c:pt>
                <c:pt idx="2715">
                  <c:v>1877.53</c:v>
                </c:pt>
                <c:pt idx="2716">
                  <c:v>1764.16</c:v>
                </c:pt>
                <c:pt idx="2717">
                  <c:v>1781.44</c:v>
                </c:pt>
                <c:pt idx="2718">
                  <c:v>1787.3</c:v>
                </c:pt>
                <c:pt idx="2719">
                  <c:v>1808.32</c:v>
                </c:pt>
                <c:pt idx="2720">
                  <c:v>1812.05</c:v>
                </c:pt>
                <c:pt idx="2721">
                  <c:v>1802.15</c:v>
                </c:pt>
                <c:pt idx="2722">
                  <c:v>1814.19</c:v>
                </c:pt>
                <c:pt idx="2723">
                  <c:v>1763.03</c:v>
                </c:pt>
                <c:pt idx="2724">
                  <c:v>1779.74</c:v>
                </c:pt>
                <c:pt idx="2725">
                  <c:v>1781.11</c:v>
                </c:pt>
                <c:pt idx="2726">
                  <c:v>1817.57</c:v>
                </c:pt>
                <c:pt idx="2727">
                  <c:v>1827.73</c:v>
                </c:pt>
                <c:pt idx="2728">
                  <c:v>1787.58</c:v>
                </c:pt>
                <c:pt idx="2729">
                  <c:v>1754.34</c:v>
                </c:pt>
                <c:pt idx="2730">
                  <c:v>1750.42</c:v>
                </c:pt>
                <c:pt idx="2731">
                  <c:v>1760.98</c:v>
                </c:pt>
                <c:pt idx="2732">
                  <c:v>1757.13</c:v>
                </c:pt>
                <c:pt idx="2733">
                  <c:v>1767.62</c:v>
                </c:pt>
                <c:pt idx="2734">
                  <c:v>1792.65</c:v>
                </c:pt>
                <c:pt idx="2735">
                  <c:v>1783.38</c:v>
                </c:pt>
                <c:pt idx="2736">
                  <c:v>1818.36</c:v>
                </c:pt>
                <c:pt idx="2737">
                  <c:v>1864.9</c:v>
                </c:pt>
                <c:pt idx="2738">
                  <c:v>1845.73</c:v>
                </c:pt>
                <c:pt idx="2739">
                  <c:v>1802.59</c:v>
                </c:pt>
                <c:pt idx="2740">
                  <c:v>1783.29</c:v>
                </c:pt>
                <c:pt idx="2741">
                  <c:v>1782.84</c:v>
                </c:pt>
                <c:pt idx="2742">
                  <c:v>1798.11</c:v>
                </c:pt>
                <c:pt idx="2743">
                  <c:v>1810.26</c:v>
                </c:pt>
                <c:pt idx="2744">
                  <c:v>1829.2</c:v>
                </c:pt>
                <c:pt idx="2745">
                  <c:v>1796.55</c:v>
                </c:pt>
                <c:pt idx="2746">
                  <c:v>1817.94</c:v>
                </c:pt>
                <c:pt idx="2747">
                  <c:v>1835.38</c:v>
                </c:pt>
                <c:pt idx="2748">
                  <c:v>1791.53</c:v>
                </c:pt>
                <c:pt idx="2749">
                  <c:v>1808.28</c:v>
                </c:pt>
                <c:pt idx="2750">
                  <c:v>1858.76</c:v>
                </c:pt>
                <c:pt idx="2751">
                  <c:v>1898.43</c:v>
                </c:pt>
                <c:pt idx="2752">
                  <c:v>1889.34</c:v>
                </c:pt>
                <c:pt idx="2753">
                  <c:v>1970.7</c:v>
                </c:pt>
                <c:pt idx="2754">
                  <c:v>1988.46</c:v>
                </c:pt>
                <c:pt idx="2755">
                  <c:v>1921.62</c:v>
                </c:pt>
                <c:pt idx="2756">
                  <c:v>1958.29</c:v>
                </c:pt>
                <c:pt idx="2757">
                  <c:v>1925.68</c:v>
                </c:pt>
                <c:pt idx="2758">
                  <c:v>1947.54</c:v>
                </c:pt>
                <c:pt idx="2759">
                  <c:v>1978.24</c:v>
                </c:pt>
                <c:pt idx="2760">
                  <c:v>1931.6</c:v>
                </c:pt>
                <c:pt idx="2761">
                  <c:v>1896.93</c:v>
                </c:pt>
                <c:pt idx="2762">
                  <c:v>1883.81</c:v>
                </c:pt>
                <c:pt idx="2763">
                  <c:v>1811.79</c:v>
                </c:pt>
                <c:pt idx="2764">
                  <c:v>1846.5</c:v>
                </c:pt>
                <c:pt idx="2765">
                  <c:v>1853.72</c:v>
                </c:pt>
                <c:pt idx="2766">
                  <c:v>1851.19</c:v>
                </c:pt>
                <c:pt idx="2767">
                  <c:v>1871.6</c:v>
                </c:pt>
                <c:pt idx="2768">
                  <c:v>1839.39</c:v>
                </c:pt>
                <c:pt idx="2769">
                  <c:v>1826.88</c:v>
                </c:pt>
                <c:pt idx="2770">
                  <c:v>1811.43</c:v>
                </c:pt>
                <c:pt idx="2771">
                  <c:v>1742.48</c:v>
                </c:pt>
                <c:pt idx="2772">
                  <c:v>1708.17</c:v>
                </c:pt>
                <c:pt idx="2773">
                  <c:v>1727.64</c:v>
                </c:pt>
                <c:pt idx="2774">
                  <c:v>1765.94</c:v>
                </c:pt>
                <c:pt idx="2775">
                  <c:v>1775.5</c:v>
                </c:pt>
                <c:pt idx="2776">
                  <c:v>1802.4</c:v>
                </c:pt>
                <c:pt idx="2777">
                  <c:v>1747.06</c:v>
                </c:pt>
                <c:pt idx="2778">
                  <c:v>1738.14</c:v>
                </c:pt>
                <c:pt idx="2779">
                  <c:v>1712.19</c:v>
                </c:pt>
                <c:pt idx="2780">
                  <c:v>1716.83</c:v>
                </c:pt>
                <c:pt idx="2781">
                  <c:v>1675.06</c:v>
                </c:pt>
                <c:pt idx="2782">
                  <c:v>1643.94</c:v>
                </c:pt>
                <c:pt idx="2783">
                  <c:v>1660.61</c:v>
                </c:pt>
                <c:pt idx="2784">
                  <c:v>1694.82</c:v>
                </c:pt>
                <c:pt idx="2785">
                  <c:v>1644.47</c:v>
                </c:pt>
                <c:pt idx="2786">
                  <c:v>1657.69</c:v>
                </c:pt>
                <c:pt idx="2787">
                  <c:v>1644.86</c:v>
                </c:pt>
                <c:pt idx="2788">
                  <c:v>1681.87</c:v>
                </c:pt>
                <c:pt idx="2789">
                  <c:v>1771.24</c:v>
                </c:pt>
                <c:pt idx="2790">
                  <c:v>1750.68</c:v>
                </c:pt>
                <c:pt idx="2791">
                  <c:v>1754.93</c:v>
                </c:pt>
                <c:pt idx="2792">
                  <c:v>1797.63</c:v>
                </c:pt>
                <c:pt idx="2793">
                  <c:v>1797.32</c:v>
                </c:pt>
                <c:pt idx="2794">
                  <c:v>1793.08</c:v>
                </c:pt>
                <c:pt idx="2795">
                  <c:v>1798.2</c:v>
                </c:pt>
                <c:pt idx="2796">
                  <c:v>1824.02</c:v>
                </c:pt>
                <c:pt idx="2797">
                  <c:v>1865.69</c:v>
                </c:pt>
                <c:pt idx="2798">
                  <c:v>1920.23</c:v>
                </c:pt>
                <c:pt idx="2799">
                  <c:v>1926.08</c:v>
                </c:pt>
                <c:pt idx="2800">
                  <c:v>1928.04</c:v>
                </c:pt>
                <c:pt idx="2801">
                  <c:v>1864.97</c:v>
                </c:pt>
                <c:pt idx="2802">
                  <c:v>1865.57</c:v>
                </c:pt>
                <c:pt idx="2803">
                  <c:v>1842.36</c:v>
                </c:pt>
                <c:pt idx="2804">
                  <c:v>1811.04</c:v>
                </c:pt>
                <c:pt idx="2805">
                  <c:v>1856.48</c:v>
                </c:pt>
                <c:pt idx="2806">
                  <c:v>1868.26</c:v>
                </c:pt>
                <c:pt idx="2807">
                  <c:v>1989.25</c:v>
                </c:pt>
                <c:pt idx="2808">
                  <c:v>1978.21</c:v>
                </c:pt>
                <c:pt idx="2809">
                  <c:v>1969.28</c:v>
                </c:pt>
                <c:pt idx="2810">
                  <c:v>2007.91</c:v>
                </c:pt>
                <c:pt idx="2811">
                  <c:v>2004.17</c:v>
                </c:pt>
                <c:pt idx="2812">
                  <c:v>1983.06</c:v>
                </c:pt>
                <c:pt idx="2813">
                  <c:v>1990</c:v>
                </c:pt>
                <c:pt idx="2814">
                  <c:v>2016.79</c:v>
                </c:pt>
                <c:pt idx="2815">
                  <c:v>2010.77</c:v>
                </c:pt>
                <c:pt idx="2816">
                  <c:v>1977.81</c:v>
                </c:pt>
                <c:pt idx="2817">
                  <c:v>1946.46</c:v>
                </c:pt>
                <c:pt idx="2818">
                  <c:v>1947.97</c:v>
                </c:pt>
                <c:pt idx="2819">
                  <c:v>1961.19</c:v>
                </c:pt>
                <c:pt idx="2820">
                  <c:v>1957.98</c:v>
                </c:pt>
                <c:pt idx="2821">
                  <c:v>1921.2</c:v>
                </c:pt>
                <c:pt idx="2822">
                  <c:v>1919.35</c:v>
                </c:pt>
                <c:pt idx="2823">
                  <c:v>1925.05</c:v>
                </c:pt>
                <c:pt idx="2824">
                  <c:v>1955.21</c:v>
                </c:pt>
                <c:pt idx="2825">
                  <c:v>1961.94</c:v>
                </c:pt>
                <c:pt idx="2826">
                  <c:v>1959.49</c:v>
                </c:pt>
                <c:pt idx="2827">
                  <c:v>1942.91</c:v>
                </c:pt>
                <c:pt idx="2828">
                  <c:v>1913.76</c:v>
                </c:pt>
                <c:pt idx="2829">
                  <c:v>1889.31</c:v>
                </c:pt>
                <c:pt idx="2830">
                  <c:v>1914.96</c:v>
                </c:pt>
                <c:pt idx="2831">
                  <c:v>1940.06</c:v>
                </c:pt>
                <c:pt idx="2832">
                  <c:v>1919.08</c:v>
                </c:pt>
                <c:pt idx="2833">
                  <c:v>1923.91</c:v>
                </c:pt>
                <c:pt idx="2834">
                  <c:v>1925.23</c:v>
                </c:pt>
                <c:pt idx="2835">
                  <c:v>1848.63</c:v>
                </c:pt>
                <c:pt idx="2836">
                  <c:v>1833.01</c:v>
                </c:pt>
                <c:pt idx="2837">
                  <c:v>1932.82</c:v>
                </c:pt>
                <c:pt idx="2838">
                  <c:v>1981.4</c:v>
                </c:pt>
                <c:pt idx="2839">
                  <c:v>2006.37</c:v>
                </c:pt>
                <c:pt idx="2840">
                  <c:v>1992.65</c:v>
                </c:pt>
                <c:pt idx="2841">
                  <c:v>1940.2</c:v>
                </c:pt>
                <c:pt idx="2842">
                  <c:v>1980.82</c:v>
                </c:pt>
                <c:pt idx="2843">
                  <c:v>2000.82</c:v>
                </c:pt>
                <c:pt idx="2844">
                  <c:v>2072.2199999999998</c:v>
                </c:pt>
                <c:pt idx="2845">
                  <c:v>2004.67</c:v>
                </c:pt>
                <c:pt idx="2846">
                  <c:v>2019.62</c:v>
                </c:pt>
                <c:pt idx="2847">
                  <c:v>2053.08</c:v>
                </c:pt>
                <c:pt idx="2848">
                  <c:v>2062.98</c:v>
                </c:pt>
                <c:pt idx="2849">
                  <c:v>2045.45</c:v>
                </c:pt>
                <c:pt idx="2850">
                  <c:v>2049.06</c:v>
                </c:pt>
                <c:pt idx="2851">
                  <c:v>2029.49</c:v>
                </c:pt>
                <c:pt idx="2852">
                  <c:v>2018.52</c:v>
                </c:pt>
                <c:pt idx="2853">
                  <c:v>2039.76</c:v>
                </c:pt>
                <c:pt idx="2854">
                  <c:v>2024.26</c:v>
                </c:pt>
                <c:pt idx="2855">
                  <c:v>2013.59</c:v>
                </c:pt>
                <c:pt idx="2856">
                  <c:v>2035.4</c:v>
                </c:pt>
                <c:pt idx="2857">
                  <c:v>2082.92</c:v>
                </c:pt>
                <c:pt idx="2858">
                  <c:v>2178.9499999999998</c:v>
                </c:pt>
                <c:pt idx="2859">
                  <c:v>2155.9</c:v>
                </c:pt>
                <c:pt idx="2860">
                  <c:v>2165.44</c:v>
                </c:pt>
                <c:pt idx="2861">
                  <c:v>2229.87</c:v>
                </c:pt>
                <c:pt idx="2862">
                  <c:v>2329.75</c:v>
                </c:pt>
                <c:pt idx="2863">
                  <c:v>2344.37</c:v>
                </c:pt>
                <c:pt idx="2864">
                  <c:v>2391.9299999999998</c:v>
                </c:pt>
                <c:pt idx="2865">
                  <c:v>2337.96</c:v>
                </c:pt>
                <c:pt idx="2866">
                  <c:v>2301.7399999999998</c:v>
                </c:pt>
                <c:pt idx="2867">
                  <c:v>2360.5</c:v>
                </c:pt>
                <c:pt idx="2868">
                  <c:v>2415.2199999999998</c:v>
                </c:pt>
                <c:pt idx="2869">
                  <c:v>2333.83</c:v>
                </c:pt>
                <c:pt idx="2870">
                  <c:v>2327.33</c:v>
                </c:pt>
                <c:pt idx="2871">
                  <c:v>2293.7800000000002</c:v>
                </c:pt>
                <c:pt idx="2872">
                  <c:v>2333.04</c:v>
                </c:pt>
                <c:pt idx="2873">
                  <c:v>2321.98</c:v>
                </c:pt>
                <c:pt idx="2874">
                  <c:v>2326.75</c:v>
                </c:pt>
                <c:pt idx="2875">
                  <c:v>2392.16</c:v>
                </c:pt>
                <c:pt idx="2876">
                  <c:v>2411.4299999999998</c:v>
                </c:pt>
                <c:pt idx="2877">
                  <c:v>2400.83</c:v>
                </c:pt>
                <c:pt idx="2878">
                  <c:v>2387.19</c:v>
                </c:pt>
                <c:pt idx="2879">
                  <c:v>2443.2399999999998</c:v>
                </c:pt>
                <c:pt idx="2880">
                  <c:v>2431.3200000000002</c:v>
                </c:pt>
                <c:pt idx="2881">
                  <c:v>2508.0100000000002</c:v>
                </c:pt>
                <c:pt idx="2882">
                  <c:v>2512.59</c:v>
                </c:pt>
                <c:pt idx="2883">
                  <c:v>2503.39</c:v>
                </c:pt>
                <c:pt idx="2884">
                  <c:v>2497.41</c:v>
                </c:pt>
                <c:pt idx="2885">
                  <c:v>2577.6999999999998</c:v>
                </c:pt>
                <c:pt idx="2886">
                  <c:v>2621.88</c:v>
                </c:pt>
                <c:pt idx="2887">
                  <c:v>2658.24</c:v>
                </c:pt>
                <c:pt idx="2888">
                  <c:v>2653.6</c:v>
                </c:pt>
                <c:pt idx="2889">
                  <c:v>2656.59</c:v>
                </c:pt>
                <c:pt idx="2890">
                  <c:v>2721.46</c:v>
                </c:pt>
                <c:pt idx="2891">
                  <c:v>2747.56</c:v>
                </c:pt>
                <c:pt idx="2892">
                  <c:v>2736.53</c:v>
                </c:pt>
                <c:pt idx="2893">
                  <c:v>2684.77</c:v>
                </c:pt>
                <c:pt idx="2894">
                  <c:v>2563.25</c:v>
                </c:pt>
                <c:pt idx="2895">
                  <c:v>2716.19</c:v>
                </c:pt>
                <c:pt idx="2896">
                  <c:v>2643.15</c:v>
                </c:pt>
                <c:pt idx="2897">
                  <c:v>2633.37</c:v>
                </c:pt>
                <c:pt idx="2898">
                  <c:v>2648.23</c:v>
                </c:pt>
                <c:pt idx="2899">
                  <c:v>2622.91</c:v>
                </c:pt>
                <c:pt idx="2900">
                  <c:v>2621.4</c:v>
                </c:pt>
                <c:pt idx="2901">
                  <c:v>2640.22</c:v>
                </c:pt>
                <c:pt idx="2902">
                  <c:v>2689.76</c:v>
                </c:pt>
                <c:pt idx="2903">
                  <c:v>2714.57</c:v>
                </c:pt>
                <c:pt idx="2904">
                  <c:v>2744.81</c:v>
                </c:pt>
                <c:pt idx="2905">
                  <c:v>2756.48</c:v>
                </c:pt>
                <c:pt idx="2906">
                  <c:v>2754.87</c:v>
                </c:pt>
                <c:pt idx="2907">
                  <c:v>2770.58</c:v>
                </c:pt>
                <c:pt idx="2908">
                  <c:v>2740.81</c:v>
                </c:pt>
                <c:pt idx="2909">
                  <c:v>2763.51</c:v>
                </c:pt>
                <c:pt idx="2910">
                  <c:v>2759.36</c:v>
                </c:pt>
                <c:pt idx="2911">
                  <c:v>2794.59</c:v>
                </c:pt>
                <c:pt idx="2912">
                  <c:v>2798.41</c:v>
                </c:pt>
                <c:pt idx="2913">
                  <c:v>2815.21</c:v>
                </c:pt>
                <c:pt idx="2914">
                  <c:v>2842.71</c:v>
                </c:pt>
                <c:pt idx="2915">
                  <c:v>2867.24</c:v>
                </c:pt>
                <c:pt idx="2916">
                  <c:v>2856.28</c:v>
                </c:pt>
                <c:pt idx="2917">
                  <c:v>2861.07</c:v>
                </c:pt>
                <c:pt idx="2918">
                  <c:v>2908.26</c:v>
                </c:pt>
                <c:pt idx="2919">
                  <c:v>2897.91</c:v>
                </c:pt>
                <c:pt idx="2920">
                  <c:v>2904.04</c:v>
                </c:pt>
                <c:pt idx="2921">
                  <c:v>2928.21</c:v>
                </c:pt>
                <c:pt idx="2922">
                  <c:v>2882.53</c:v>
                </c:pt>
                <c:pt idx="2923">
                  <c:v>2936.02</c:v>
                </c:pt>
                <c:pt idx="2924">
                  <c:v>2933.39</c:v>
                </c:pt>
                <c:pt idx="2925">
                  <c:v>2938.98</c:v>
                </c:pt>
                <c:pt idx="2926">
                  <c:v>2936.05</c:v>
                </c:pt>
                <c:pt idx="2927">
                  <c:v>2951.73</c:v>
                </c:pt>
                <c:pt idx="2928">
                  <c:v>2914.98</c:v>
                </c:pt>
                <c:pt idx="2929">
                  <c:v>2916.39</c:v>
                </c:pt>
                <c:pt idx="2930">
                  <c:v>2877.52</c:v>
                </c:pt>
                <c:pt idx="2931">
                  <c:v>2857.83</c:v>
                </c:pt>
                <c:pt idx="2932">
                  <c:v>2892.73</c:v>
                </c:pt>
                <c:pt idx="2933">
                  <c:v>2917.89</c:v>
                </c:pt>
                <c:pt idx="2934">
                  <c:v>2919.39</c:v>
                </c:pt>
                <c:pt idx="2935">
                  <c:v>2911.8</c:v>
                </c:pt>
                <c:pt idx="2936">
                  <c:v>2909.1</c:v>
                </c:pt>
                <c:pt idx="2937">
                  <c:v>2888.71</c:v>
                </c:pt>
                <c:pt idx="2938">
                  <c:v>2915.9</c:v>
                </c:pt>
                <c:pt idx="2939">
                  <c:v>2934.77</c:v>
                </c:pt>
                <c:pt idx="2940">
                  <c:v>2989.18</c:v>
                </c:pt>
                <c:pt idx="2941">
                  <c:v>2984.16</c:v>
                </c:pt>
                <c:pt idx="2942">
                  <c:v>3000.6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F47-40A7-A054-E0D81FFA51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3662911"/>
        <c:axId val="153664351"/>
      </c:lineChart>
      <c:dateAx>
        <c:axId val="153662911"/>
        <c:scaling>
          <c:orientation val="minMax"/>
          <c:max val="45808"/>
          <c:min val="23377"/>
        </c:scaling>
        <c:delete val="0"/>
        <c:axPos val="b"/>
        <c:numFmt formatCode="\'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+mn-ea"/>
                <a:cs typeface="+mn-cs"/>
              </a:defRPr>
            </a:pPr>
            <a:endParaRPr lang="en-US"/>
          </a:p>
        </c:txPr>
        <c:crossAx val="153664351"/>
        <c:crossesAt val="0"/>
        <c:auto val="0"/>
        <c:lblOffset val="100"/>
        <c:baseTimeUnit val="days"/>
        <c:majorUnit val="61"/>
        <c:majorTimeUnit val="months"/>
      </c:dateAx>
      <c:valAx>
        <c:axId val="153664351"/>
        <c:scaling>
          <c:orientation val="minMax"/>
        </c:scaling>
        <c:delete val="0"/>
        <c:axPos val="r"/>
        <c:numFmt formatCode="&quot;$&quot;#,##0" sourceLinked="0"/>
        <c:majorTickMark val="out"/>
        <c:minorTickMark val="none"/>
        <c:tickLblPos val="nextTo"/>
        <c:spPr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+mn-ea"/>
                <a:cs typeface="+mn-cs"/>
              </a:defRPr>
            </a:pPr>
            <a:endParaRPr lang="en-US"/>
          </a:p>
        </c:txPr>
        <c:crossAx val="153662911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Raleway" pitchFamily="2" charset="0"/>
        </a:defRPr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Gold (spot price; lhs)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Sheet1!$A$960:$A$5653</c:f>
              <c:numCache>
                <c:formatCode>m/d/yyyy</c:formatCode>
                <c:ptCount val="4694"/>
                <c:pt idx="0">
                  <c:v>39083</c:v>
                </c:pt>
                <c:pt idx="1">
                  <c:v>39084</c:v>
                </c:pt>
                <c:pt idx="2">
                  <c:v>39085</c:v>
                </c:pt>
                <c:pt idx="3">
                  <c:v>39086</c:v>
                </c:pt>
                <c:pt idx="4">
                  <c:v>39087</c:v>
                </c:pt>
                <c:pt idx="5">
                  <c:v>39090</c:v>
                </c:pt>
                <c:pt idx="6">
                  <c:v>39091</c:v>
                </c:pt>
                <c:pt idx="7">
                  <c:v>39092</c:v>
                </c:pt>
                <c:pt idx="8">
                  <c:v>39093</c:v>
                </c:pt>
                <c:pt idx="9">
                  <c:v>39094</c:v>
                </c:pt>
                <c:pt idx="10">
                  <c:v>39097</c:v>
                </c:pt>
                <c:pt idx="11">
                  <c:v>39098</c:v>
                </c:pt>
                <c:pt idx="12">
                  <c:v>39099</c:v>
                </c:pt>
                <c:pt idx="13">
                  <c:v>39100</c:v>
                </c:pt>
                <c:pt idx="14">
                  <c:v>39101</c:v>
                </c:pt>
                <c:pt idx="15">
                  <c:v>39104</c:v>
                </c:pt>
                <c:pt idx="16">
                  <c:v>39105</c:v>
                </c:pt>
                <c:pt idx="17">
                  <c:v>39106</c:v>
                </c:pt>
                <c:pt idx="18">
                  <c:v>39107</c:v>
                </c:pt>
                <c:pt idx="19">
                  <c:v>39108</c:v>
                </c:pt>
                <c:pt idx="20">
                  <c:v>39111</c:v>
                </c:pt>
                <c:pt idx="21">
                  <c:v>39112</c:v>
                </c:pt>
                <c:pt idx="22">
                  <c:v>39113</c:v>
                </c:pt>
                <c:pt idx="23">
                  <c:v>39114</c:v>
                </c:pt>
                <c:pt idx="24">
                  <c:v>39115</c:v>
                </c:pt>
                <c:pt idx="25">
                  <c:v>39118</c:v>
                </c:pt>
                <c:pt idx="26">
                  <c:v>39119</c:v>
                </c:pt>
                <c:pt idx="27">
                  <c:v>39120</c:v>
                </c:pt>
                <c:pt idx="28">
                  <c:v>39121</c:v>
                </c:pt>
                <c:pt idx="29">
                  <c:v>39122</c:v>
                </c:pt>
                <c:pt idx="30">
                  <c:v>39125</c:v>
                </c:pt>
                <c:pt idx="31">
                  <c:v>39126</c:v>
                </c:pt>
                <c:pt idx="32">
                  <c:v>39127</c:v>
                </c:pt>
                <c:pt idx="33">
                  <c:v>39128</c:v>
                </c:pt>
                <c:pt idx="34">
                  <c:v>39129</c:v>
                </c:pt>
                <c:pt idx="35">
                  <c:v>39132</c:v>
                </c:pt>
                <c:pt idx="36">
                  <c:v>39133</c:v>
                </c:pt>
                <c:pt idx="37">
                  <c:v>39134</c:v>
                </c:pt>
                <c:pt idx="38">
                  <c:v>39135</c:v>
                </c:pt>
                <c:pt idx="39">
                  <c:v>39136</c:v>
                </c:pt>
                <c:pt idx="40">
                  <c:v>39139</c:v>
                </c:pt>
                <c:pt idx="41">
                  <c:v>39140</c:v>
                </c:pt>
                <c:pt idx="42">
                  <c:v>39141</c:v>
                </c:pt>
                <c:pt idx="43">
                  <c:v>39142</c:v>
                </c:pt>
                <c:pt idx="44">
                  <c:v>39143</c:v>
                </c:pt>
                <c:pt idx="45">
                  <c:v>39146</c:v>
                </c:pt>
                <c:pt idx="46">
                  <c:v>39147</c:v>
                </c:pt>
                <c:pt idx="47">
                  <c:v>39148</c:v>
                </c:pt>
                <c:pt idx="48">
                  <c:v>39149</c:v>
                </c:pt>
                <c:pt idx="49">
                  <c:v>39150</c:v>
                </c:pt>
                <c:pt idx="50">
                  <c:v>39153</c:v>
                </c:pt>
                <c:pt idx="51">
                  <c:v>39154</c:v>
                </c:pt>
                <c:pt idx="52">
                  <c:v>39155</c:v>
                </c:pt>
                <c:pt idx="53">
                  <c:v>39156</c:v>
                </c:pt>
                <c:pt idx="54">
                  <c:v>39157</c:v>
                </c:pt>
                <c:pt idx="55">
                  <c:v>39160</c:v>
                </c:pt>
                <c:pt idx="56">
                  <c:v>39161</c:v>
                </c:pt>
                <c:pt idx="57">
                  <c:v>39162</c:v>
                </c:pt>
                <c:pt idx="58">
                  <c:v>39163</c:v>
                </c:pt>
                <c:pt idx="59">
                  <c:v>39164</c:v>
                </c:pt>
                <c:pt idx="60">
                  <c:v>39167</c:v>
                </c:pt>
                <c:pt idx="61">
                  <c:v>39168</c:v>
                </c:pt>
                <c:pt idx="62">
                  <c:v>39169</c:v>
                </c:pt>
                <c:pt idx="63">
                  <c:v>39170</c:v>
                </c:pt>
                <c:pt idx="64">
                  <c:v>39171</c:v>
                </c:pt>
                <c:pt idx="65">
                  <c:v>39174</c:v>
                </c:pt>
                <c:pt idx="66">
                  <c:v>39175</c:v>
                </c:pt>
                <c:pt idx="67">
                  <c:v>39176</c:v>
                </c:pt>
                <c:pt idx="68">
                  <c:v>39177</c:v>
                </c:pt>
                <c:pt idx="69">
                  <c:v>39178</c:v>
                </c:pt>
                <c:pt idx="70">
                  <c:v>39181</c:v>
                </c:pt>
                <c:pt idx="71">
                  <c:v>39182</c:v>
                </c:pt>
                <c:pt idx="72">
                  <c:v>39183</c:v>
                </c:pt>
                <c:pt idx="73">
                  <c:v>39184</c:v>
                </c:pt>
                <c:pt idx="74">
                  <c:v>39185</c:v>
                </c:pt>
                <c:pt idx="75">
                  <c:v>39188</c:v>
                </c:pt>
                <c:pt idx="76">
                  <c:v>39189</c:v>
                </c:pt>
                <c:pt idx="77">
                  <c:v>39190</c:v>
                </c:pt>
                <c:pt idx="78">
                  <c:v>39191</c:v>
                </c:pt>
                <c:pt idx="79">
                  <c:v>39192</c:v>
                </c:pt>
                <c:pt idx="80">
                  <c:v>39195</c:v>
                </c:pt>
                <c:pt idx="81">
                  <c:v>39196</c:v>
                </c:pt>
                <c:pt idx="82">
                  <c:v>39197</c:v>
                </c:pt>
                <c:pt idx="83">
                  <c:v>39198</c:v>
                </c:pt>
                <c:pt idx="84">
                  <c:v>39199</c:v>
                </c:pt>
                <c:pt idx="85">
                  <c:v>39202</c:v>
                </c:pt>
                <c:pt idx="86">
                  <c:v>39203</c:v>
                </c:pt>
                <c:pt idx="87">
                  <c:v>39204</c:v>
                </c:pt>
                <c:pt idx="88">
                  <c:v>39205</c:v>
                </c:pt>
                <c:pt idx="89">
                  <c:v>39206</c:v>
                </c:pt>
                <c:pt idx="90">
                  <c:v>39209</c:v>
                </c:pt>
                <c:pt idx="91">
                  <c:v>39210</c:v>
                </c:pt>
                <c:pt idx="92">
                  <c:v>39211</c:v>
                </c:pt>
                <c:pt idx="93">
                  <c:v>39212</c:v>
                </c:pt>
                <c:pt idx="94">
                  <c:v>39213</c:v>
                </c:pt>
                <c:pt idx="95">
                  <c:v>39216</c:v>
                </c:pt>
                <c:pt idx="96">
                  <c:v>39217</c:v>
                </c:pt>
                <c:pt idx="97">
                  <c:v>39218</c:v>
                </c:pt>
                <c:pt idx="98">
                  <c:v>39219</c:v>
                </c:pt>
                <c:pt idx="99">
                  <c:v>39220</c:v>
                </c:pt>
                <c:pt idx="100">
                  <c:v>39223</c:v>
                </c:pt>
                <c:pt idx="101">
                  <c:v>39224</c:v>
                </c:pt>
                <c:pt idx="102">
                  <c:v>39225</c:v>
                </c:pt>
                <c:pt idx="103">
                  <c:v>39226</c:v>
                </c:pt>
                <c:pt idx="104">
                  <c:v>39227</c:v>
                </c:pt>
                <c:pt idx="105">
                  <c:v>39230</c:v>
                </c:pt>
                <c:pt idx="106">
                  <c:v>39231</c:v>
                </c:pt>
                <c:pt idx="107">
                  <c:v>39232</c:v>
                </c:pt>
                <c:pt idx="108">
                  <c:v>39233</c:v>
                </c:pt>
                <c:pt idx="109">
                  <c:v>39234</c:v>
                </c:pt>
                <c:pt idx="110">
                  <c:v>39237</c:v>
                </c:pt>
                <c:pt idx="111">
                  <c:v>39238</c:v>
                </c:pt>
                <c:pt idx="112">
                  <c:v>39239</c:v>
                </c:pt>
                <c:pt idx="113">
                  <c:v>39240</c:v>
                </c:pt>
                <c:pt idx="114">
                  <c:v>39241</c:v>
                </c:pt>
                <c:pt idx="115">
                  <c:v>39244</c:v>
                </c:pt>
                <c:pt idx="116">
                  <c:v>39245</c:v>
                </c:pt>
                <c:pt idx="117">
                  <c:v>39246</c:v>
                </c:pt>
                <c:pt idx="118">
                  <c:v>39247</c:v>
                </c:pt>
                <c:pt idx="119">
                  <c:v>39248</c:v>
                </c:pt>
                <c:pt idx="120">
                  <c:v>39251</c:v>
                </c:pt>
                <c:pt idx="121">
                  <c:v>39252</c:v>
                </c:pt>
                <c:pt idx="122">
                  <c:v>39253</c:v>
                </c:pt>
                <c:pt idx="123">
                  <c:v>39254</c:v>
                </c:pt>
                <c:pt idx="124">
                  <c:v>39255</c:v>
                </c:pt>
                <c:pt idx="125">
                  <c:v>39258</c:v>
                </c:pt>
                <c:pt idx="126">
                  <c:v>39259</c:v>
                </c:pt>
                <c:pt idx="127">
                  <c:v>39260</c:v>
                </c:pt>
                <c:pt idx="128">
                  <c:v>39261</c:v>
                </c:pt>
                <c:pt idx="129">
                  <c:v>39262</c:v>
                </c:pt>
                <c:pt idx="130">
                  <c:v>39265</c:v>
                </c:pt>
                <c:pt idx="131">
                  <c:v>39266</c:v>
                </c:pt>
                <c:pt idx="132">
                  <c:v>39267</c:v>
                </c:pt>
                <c:pt idx="133">
                  <c:v>39268</c:v>
                </c:pt>
                <c:pt idx="134">
                  <c:v>39269</c:v>
                </c:pt>
                <c:pt idx="135">
                  <c:v>39272</c:v>
                </c:pt>
                <c:pt idx="136">
                  <c:v>39273</c:v>
                </c:pt>
                <c:pt idx="137">
                  <c:v>39274</c:v>
                </c:pt>
                <c:pt idx="138">
                  <c:v>39275</c:v>
                </c:pt>
                <c:pt idx="139">
                  <c:v>39276</c:v>
                </c:pt>
                <c:pt idx="140">
                  <c:v>39279</c:v>
                </c:pt>
                <c:pt idx="141">
                  <c:v>39280</c:v>
                </c:pt>
                <c:pt idx="142">
                  <c:v>39281</c:v>
                </c:pt>
                <c:pt idx="143">
                  <c:v>39282</c:v>
                </c:pt>
                <c:pt idx="144">
                  <c:v>39283</c:v>
                </c:pt>
                <c:pt idx="145">
                  <c:v>39286</c:v>
                </c:pt>
                <c:pt idx="146">
                  <c:v>39287</c:v>
                </c:pt>
                <c:pt idx="147">
                  <c:v>39288</c:v>
                </c:pt>
                <c:pt idx="148">
                  <c:v>39289</c:v>
                </c:pt>
                <c:pt idx="149">
                  <c:v>39290</c:v>
                </c:pt>
                <c:pt idx="150">
                  <c:v>39293</c:v>
                </c:pt>
                <c:pt idx="151">
                  <c:v>39294</c:v>
                </c:pt>
                <c:pt idx="152">
                  <c:v>39295</c:v>
                </c:pt>
                <c:pt idx="153">
                  <c:v>39296</c:v>
                </c:pt>
                <c:pt idx="154">
                  <c:v>39297</c:v>
                </c:pt>
                <c:pt idx="155">
                  <c:v>39300</c:v>
                </c:pt>
                <c:pt idx="156">
                  <c:v>39301</c:v>
                </c:pt>
                <c:pt idx="157">
                  <c:v>39302</c:v>
                </c:pt>
                <c:pt idx="158">
                  <c:v>39303</c:v>
                </c:pt>
                <c:pt idx="159">
                  <c:v>39304</c:v>
                </c:pt>
                <c:pt idx="160">
                  <c:v>39307</c:v>
                </c:pt>
                <c:pt idx="161">
                  <c:v>39308</c:v>
                </c:pt>
                <c:pt idx="162">
                  <c:v>39309</c:v>
                </c:pt>
                <c:pt idx="163">
                  <c:v>39310</c:v>
                </c:pt>
                <c:pt idx="164">
                  <c:v>39311</c:v>
                </c:pt>
                <c:pt idx="165">
                  <c:v>39314</c:v>
                </c:pt>
                <c:pt idx="166">
                  <c:v>39315</c:v>
                </c:pt>
                <c:pt idx="167">
                  <c:v>39316</c:v>
                </c:pt>
                <c:pt idx="168">
                  <c:v>39317</c:v>
                </c:pt>
                <c:pt idx="169">
                  <c:v>39318</c:v>
                </c:pt>
                <c:pt idx="170">
                  <c:v>39321</c:v>
                </c:pt>
                <c:pt idx="171">
                  <c:v>39322</c:v>
                </c:pt>
                <c:pt idx="172">
                  <c:v>39323</c:v>
                </c:pt>
                <c:pt idx="173">
                  <c:v>39324</c:v>
                </c:pt>
                <c:pt idx="174">
                  <c:v>39325</c:v>
                </c:pt>
                <c:pt idx="175">
                  <c:v>39328</c:v>
                </c:pt>
                <c:pt idx="176">
                  <c:v>39329</c:v>
                </c:pt>
                <c:pt idx="177">
                  <c:v>39330</c:v>
                </c:pt>
                <c:pt idx="178">
                  <c:v>39331</c:v>
                </c:pt>
                <c:pt idx="179">
                  <c:v>39332</c:v>
                </c:pt>
                <c:pt idx="180">
                  <c:v>39335</c:v>
                </c:pt>
                <c:pt idx="181">
                  <c:v>39336</c:v>
                </c:pt>
                <c:pt idx="182">
                  <c:v>39337</c:v>
                </c:pt>
                <c:pt idx="183">
                  <c:v>39338</c:v>
                </c:pt>
                <c:pt idx="184">
                  <c:v>39339</c:v>
                </c:pt>
                <c:pt idx="185">
                  <c:v>39342</c:v>
                </c:pt>
                <c:pt idx="186">
                  <c:v>39343</c:v>
                </c:pt>
                <c:pt idx="187">
                  <c:v>39344</c:v>
                </c:pt>
                <c:pt idx="188">
                  <c:v>39345</c:v>
                </c:pt>
                <c:pt idx="189">
                  <c:v>39346</c:v>
                </c:pt>
                <c:pt idx="190">
                  <c:v>39349</c:v>
                </c:pt>
                <c:pt idx="191">
                  <c:v>39350</c:v>
                </c:pt>
                <c:pt idx="192">
                  <c:v>39351</c:v>
                </c:pt>
                <c:pt idx="193">
                  <c:v>39352</c:v>
                </c:pt>
                <c:pt idx="194">
                  <c:v>39353</c:v>
                </c:pt>
                <c:pt idx="195">
                  <c:v>39356</c:v>
                </c:pt>
                <c:pt idx="196">
                  <c:v>39357</c:v>
                </c:pt>
                <c:pt idx="197">
                  <c:v>39358</c:v>
                </c:pt>
                <c:pt idx="198">
                  <c:v>39359</c:v>
                </c:pt>
                <c:pt idx="199">
                  <c:v>39360</c:v>
                </c:pt>
                <c:pt idx="200">
                  <c:v>39363</c:v>
                </c:pt>
                <c:pt idx="201">
                  <c:v>39364</c:v>
                </c:pt>
                <c:pt idx="202">
                  <c:v>39365</c:v>
                </c:pt>
                <c:pt idx="203">
                  <c:v>39366</c:v>
                </c:pt>
                <c:pt idx="204">
                  <c:v>39367</c:v>
                </c:pt>
                <c:pt idx="205">
                  <c:v>39370</c:v>
                </c:pt>
                <c:pt idx="206">
                  <c:v>39371</c:v>
                </c:pt>
                <c:pt idx="207">
                  <c:v>39372</c:v>
                </c:pt>
                <c:pt idx="208">
                  <c:v>39373</c:v>
                </c:pt>
                <c:pt idx="209">
                  <c:v>39374</c:v>
                </c:pt>
                <c:pt idx="210">
                  <c:v>39377</c:v>
                </c:pt>
                <c:pt idx="211">
                  <c:v>39378</c:v>
                </c:pt>
                <c:pt idx="212">
                  <c:v>39379</c:v>
                </c:pt>
                <c:pt idx="213">
                  <c:v>39380</c:v>
                </c:pt>
                <c:pt idx="214">
                  <c:v>39381</c:v>
                </c:pt>
                <c:pt idx="215">
                  <c:v>39384</c:v>
                </c:pt>
                <c:pt idx="216">
                  <c:v>39385</c:v>
                </c:pt>
                <c:pt idx="217">
                  <c:v>39386</c:v>
                </c:pt>
                <c:pt idx="218">
                  <c:v>39387</c:v>
                </c:pt>
                <c:pt idx="219">
                  <c:v>39388</c:v>
                </c:pt>
                <c:pt idx="220">
                  <c:v>39391</c:v>
                </c:pt>
                <c:pt idx="221">
                  <c:v>39392</c:v>
                </c:pt>
                <c:pt idx="222">
                  <c:v>39393</c:v>
                </c:pt>
                <c:pt idx="223">
                  <c:v>39394</c:v>
                </c:pt>
                <c:pt idx="224">
                  <c:v>39395</c:v>
                </c:pt>
                <c:pt idx="225">
                  <c:v>39398</c:v>
                </c:pt>
                <c:pt idx="226">
                  <c:v>39399</c:v>
                </c:pt>
                <c:pt idx="227">
                  <c:v>39400</c:v>
                </c:pt>
                <c:pt idx="228">
                  <c:v>39401</c:v>
                </c:pt>
                <c:pt idx="229">
                  <c:v>39402</c:v>
                </c:pt>
                <c:pt idx="230">
                  <c:v>39405</c:v>
                </c:pt>
                <c:pt idx="231">
                  <c:v>39406</c:v>
                </c:pt>
                <c:pt idx="232">
                  <c:v>39407</c:v>
                </c:pt>
                <c:pt idx="233">
                  <c:v>39408</c:v>
                </c:pt>
                <c:pt idx="234">
                  <c:v>39409</c:v>
                </c:pt>
                <c:pt idx="235">
                  <c:v>39412</c:v>
                </c:pt>
                <c:pt idx="236">
                  <c:v>39413</c:v>
                </c:pt>
                <c:pt idx="237">
                  <c:v>39414</c:v>
                </c:pt>
                <c:pt idx="238">
                  <c:v>39415</c:v>
                </c:pt>
                <c:pt idx="239">
                  <c:v>39416</c:v>
                </c:pt>
                <c:pt idx="240">
                  <c:v>39419</c:v>
                </c:pt>
                <c:pt idx="241">
                  <c:v>39420</c:v>
                </c:pt>
                <c:pt idx="242">
                  <c:v>39421</c:v>
                </c:pt>
                <c:pt idx="243">
                  <c:v>39422</c:v>
                </c:pt>
                <c:pt idx="244">
                  <c:v>39423</c:v>
                </c:pt>
                <c:pt idx="245">
                  <c:v>39426</c:v>
                </c:pt>
                <c:pt idx="246">
                  <c:v>39427</c:v>
                </c:pt>
                <c:pt idx="247">
                  <c:v>39428</c:v>
                </c:pt>
                <c:pt idx="248">
                  <c:v>39429</c:v>
                </c:pt>
                <c:pt idx="249">
                  <c:v>39430</c:v>
                </c:pt>
                <c:pt idx="250">
                  <c:v>39433</c:v>
                </c:pt>
                <c:pt idx="251">
                  <c:v>39434</c:v>
                </c:pt>
                <c:pt idx="252">
                  <c:v>39435</c:v>
                </c:pt>
                <c:pt idx="253">
                  <c:v>39436</c:v>
                </c:pt>
                <c:pt idx="254">
                  <c:v>39437</c:v>
                </c:pt>
                <c:pt idx="255">
                  <c:v>39440</c:v>
                </c:pt>
                <c:pt idx="256">
                  <c:v>39441</c:v>
                </c:pt>
                <c:pt idx="257">
                  <c:v>39442</c:v>
                </c:pt>
                <c:pt idx="258">
                  <c:v>39443</c:v>
                </c:pt>
                <c:pt idx="259">
                  <c:v>39444</c:v>
                </c:pt>
                <c:pt idx="260">
                  <c:v>39447</c:v>
                </c:pt>
                <c:pt idx="261">
                  <c:v>39448</c:v>
                </c:pt>
                <c:pt idx="262">
                  <c:v>39449</c:v>
                </c:pt>
                <c:pt idx="263">
                  <c:v>39450</c:v>
                </c:pt>
                <c:pt idx="264">
                  <c:v>39451</c:v>
                </c:pt>
                <c:pt idx="265">
                  <c:v>39454</c:v>
                </c:pt>
                <c:pt idx="266">
                  <c:v>39455</c:v>
                </c:pt>
                <c:pt idx="267">
                  <c:v>39456</c:v>
                </c:pt>
                <c:pt idx="268">
                  <c:v>39457</c:v>
                </c:pt>
                <c:pt idx="269">
                  <c:v>39458</c:v>
                </c:pt>
                <c:pt idx="270">
                  <c:v>39461</c:v>
                </c:pt>
                <c:pt idx="271">
                  <c:v>39462</c:v>
                </c:pt>
                <c:pt idx="272">
                  <c:v>39463</c:v>
                </c:pt>
                <c:pt idx="273">
                  <c:v>39464</c:v>
                </c:pt>
                <c:pt idx="274">
                  <c:v>39465</c:v>
                </c:pt>
                <c:pt idx="275">
                  <c:v>39468</c:v>
                </c:pt>
                <c:pt idx="276">
                  <c:v>39469</c:v>
                </c:pt>
                <c:pt idx="277">
                  <c:v>39470</c:v>
                </c:pt>
                <c:pt idx="278">
                  <c:v>39471</c:v>
                </c:pt>
                <c:pt idx="279">
                  <c:v>39472</c:v>
                </c:pt>
                <c:pt idx="280">
                  <c:v>39475</c:v>
                </c:pt>
                <c:pt idx="281">
                  <c:v>39476</c:v>
                </c:pt>
                <c:pt idx="282">
                  <c:v>39477</c:v>
                </c:pt>
                <c:pt idx="283">
                  <c:v>39478</c:v>
                </c:pt>
                <c:pt idx="284">
                  <c:v>39479</c:v>
                </c:pt>
                <c:pt idx="285">
                  <c:v>39482</c:v>
                </c:pt>
                <c:pt idx="286">
                  <c:v>39483</c:v>
                </c:pt>
                <c:pt idx="287">
                  <c:v>39484</c:v>
                </c:pt>
                <c:pt idx="288">
                  <c:v>39485</c:v>
                </c:pt>
                <c:pt idx="289">
                  <c:v>39486</c:v>
                </c:pt>
                <c:pt idx="290">
                  <c:v>39489</c:v>
                </c:pt>
                <c:pt idx="291">
                  <c:v>39490</c:v>
                </c:pt>
                <c:pt idx="292">
                  <c:v>39491</c:v>
                </c:pt>
                <c:pt idx="293">
                  <c:v>39492</c:v>
                </c:pt>
                <c:pt idx="294">
                  <c:v>39493</c:v>
                </c:pt>
                <c:pt idx="295">
                  <c:v>39496</c:v>
                </c:pt>
                <c:pt idx="296">
                  <c:v>39497</c:v>
                </c:pt>
                <c:pt idx="297">
                  <c:v>39498</c:v>
                </c:pt>
                <c:pt idx="298">
                  <c:v>39499</c:v>
                </c:pt>
                <c:pt idx="299">
                  <c:v>39500</c:v>
                </c:pt>
                <c:pt idx="300">
                  <c:v>39503</c:v>
                </c:pt>
                <c:pt idx="301">
                  <c:v>39504</c:v>
                </c:pt>
                <c:pt idx="302">
                  <c:v>39505</c:v>
                </c:pt>
                <c:pt idx="303">
                  <c:v>39506</c:v>
                </c:pt>
                <c:pt idx="304">
                  <c:v>39507</c:v>
                </c:pt>
                <c:pt idx="305">
                  <c:v>39510</c:v>
                </c:pt>
                <c:pt idx="306">
                  <c:v>39511</c:v>
                </c:pt>
                <c:pt idx="307">
                  <c:v>39512</c:v>
                </c:pt>
                <c:pt idx="308">
                  <c:v>39513</c:v>
                </c:pt>
                <c:pt idx="309">
                  <c:v>39514</c:v>
                </c:pt>
                <c:pt idx="310">
                  <c:v>39517</c:v>
                </c:pt>
                <c:pt idx="311">
                  <c:v>39518</c:v>
                </c:pt>
                <c:pt idx="312">
                  <c:v>39519</c:v>
                </c:pt>
                <c:pt idx="313">
                  <c:v>39520</c:v>
                </c:pt>
                <c:pt idx="314">
                  <c:v>39521</c:v>
                </c:pt>
                <c:pt idx="315">
                  <c:v>39524</c:v>
                </c:pt>
                <c:pt idx="316">
                  <c:v>39525</c:v>
                </c:pt>
                <c:pt idx="317">
                  <c:v>39526</c:v>
                </c:pt>
                <c:pt idx="318">
                  <c:v>39527</c:v>
                </c:pt>
                <c:pt idx="319">
                  <c:v>39528</c:v>
                </c:pt>
                <c:pt idx="320">
                  <c:v>39531</c:v>
                </c:pt>
                <c:pt idx="321">
                  <c:v>39532</c:v>
                </c:pt>
                <c:pt idx="322">
                  <c:v>39533</c:v>
                </c:pt>
                <c:pt idx="323">
                  <c:v>39534</c:v>
                </c:pt>
                <c:pt idx="324">
                  <c:v>39535</c:v>
                </c:pt>
                <c:pt idx="325">
                  <c:v>39538</c:v>
                </c:pt>
                <c:pt idx="326">
                  <c:v>39539</c:v>
                </c:pt>
                <c:pt idx="327">
                  <c:v>39540</c:v>
                </c:pt>
                <c:pt idx="328">
                  <c:v>39541</c:v>
                </c:pt>
                <c:pt idx="329">
                  <c:v>39542</c:v>
                </c:pt>
                <c:pt idx="330">
                  <c:v>39545</c:v>
                </c:pt>
                <c:pt idx="331">
                  <c:v>39546</c:v>
                </c:pt>
                <c:pt idx="332">
                  <c:v>39547</c:v>
                </c:pt>
                <c:pt idx="333">
                  <c:v>39548</c:v>
                </c:pt>
                <c:pt idx="334">
                  <c:v>39549</c:v>
                </c:pt>
                <c:pt idx="335">
                  <c:v>39552</c:v>
                </c:pt>
                <c:pt idx="336">
                  <c:v>39553</c:v>
                </c:pt>
                <c:pt idx="337">
                  <c:v>39554</c:v>
                </c:pt>
                <c:pt idx="338">
                  <c:v>39555</c:v>
                </c:pt>
                <c:pt idx="339">
                  <c:v>39556</c:v>
                </c:pt>
                <c:pt idx="340">
                  <c:v>39559</c:v>
                </c:pt>
                <c:pt idx="341">
                  <c:v>39560</c:v>
                </c:pt>
                <c:pt idx="342">
                  <c:v>39561</c:v>
                </c:pt>
                <c:pt idx="343">
                  <c:v>39562</c:v>
                </c:pt>
                <c:pt idx="344">
                  <c:v>39563</c:v>
                </c:pt>
                <c:pt idx="345">
                  <c:v>39566</c:v>
                </c:pt>
                <c:pt idx="346">
                  <c:v>39567</c:v>
                </c:pt>
                <c:pt idx="347">
                  <c:v>39568</c:v>
                </c:pt>
                <c:pt idx="348">
                  <c:v>39569</c:v>
                </c:pt>
                <c:pt idx="349">
                  <c:v>39570</c:v>
                </c:pt>
                <c:pt idx="350">
                  <c:v>39573</c:v>
                </c:pt>
                <c:pt idx="351">
                  <c:v>39574</c:v>
                </c:pt>
                <c:pt idx="352">
                  <c:v>39575</c:v>
                </c:pt>
                <c:pt idx="353">
                  <c:v>39576</c:v>
                </c:pt>
                <c:pt idx="354">
                  <c:v>39577</c:v>
                </c:pt>
                <c:pt idx="355">
                  <c:v>39580</c:v>
                </c:pt>
                <c:pt idx="356">
                  <c:v>39581</c:v>
                </c:pt>
                <c:pt idx="357">
                  <c:v>39582</c:v>
                </c:pt>
                <c:pt idx="358">
                  <c:v>39583</c:v>
                </c:pt>
                <c:pt idx="359">
                  <c:v>39584</c:v>
                </c:pt>
                <c:pt idx="360">
                  <c:v>39587</c:v>
                </c:pt>
                <c:pt idx="361">
                  <c:v>39588</c:v>
                </c:pt>
                <c:pt idx="362">
                  <c:v>39589</c:v>
                </c:pt>
                <c:pt idx="363">
                  <c:v>39590</c:v>
                </c:pt>
                <c:pt idx="364">
                  <c:v>39591</c:v>
                </c:pt>
                <c:pt idx="365">
                  <c:v>39594</c:v>
                </c:pt>
                <c:pt idx="366">
                  <c:v>39595</c:v>
                </c:pt>
                <c:pt idx="367">
                  <c:v>39596</c:v>
                </c:pt>
                <c:pt idx="368">
                  <c:v>39597</c:v>
                </c:pt>
                <c:pt idx="369">
                  <c:v>39598</c:v>
                </c:pt>
                <c:pt idx="370">
                  <c:v>39601</c:v>
                </c:pt>
                <c:pt idx="371">
                  <c:v>39602</c:v>
                </c:pt>
                <c:pt idx="372">
                  <c:v>39603</c:v>
                </c:pt>
                <c:pt idx="373">
                  <c:v>39604</c:v>
                </c:pt>
                <c:pt idx="374">
                  <c:v>39605</c:v>
                </c:pt>
                <c:pt idx="375">
                  <c:v>39608</c:v>
                </c:pt>
                <c:pt idx="376">
                  <c:v>39609</c:v>
                </c:pt>
                <c:pt idx="377">
                  <c:v>39610</c:v>
                </c:pt>
                <c:pt idx="378">
                  <c:v>39611</c:v>
                </c:pt>
                <c:pt idx="379">
                  <c:v>39612</c:v>
                </c:pt>
                <c:pt idx="380">
                  <c:v>39615</c:v>
                </c:pt>
                <c:pt idx="381">
                  <c:v>39616</c:v>
                </c:pt>
                <c:pt idx="382">
                  <c:v>39617</c:v>
                </c:pt>
                <c:pt idx="383">
                  <c:v>39618</c:v>
                </c:pt>
                <c:pt idx="384">
                  <c:v>39619</c:v>
                </c:pt>
                <c:pt idx="385">
                  <c:v>39622</c:v>
                </c:pt>
                <c:pt idx="386">
                  <c:v>39623</c:v>
                </c:pt>
                <c:pt idx="387">
                  <c:v>39624</c:v>
                </c:pt>
                <c:pt idx="388">
                  <c:v>39625</c:v>
                </c:pt>
                <c:pt idx="389">
                  <c:v>39626</c:v>
                </c:pt>
                <c:pt idx="390">
                  <c:v>39629</c:v>
                </c:pt>
                <c:pt idx="391">
                  <c:v>39630</c:v>
                </c:pt>
                <c:pt idx="392">
                  <c:v>39631</c:v>
                </c:pt>
                <c:pt idx="393">
                  <c:v>39632</c:v>
                </c:pt>
                <c:pt idx="394">
                  <c:v>39633</c:v>
                </c:pt>
                <c:pt idx="395">
                  <c:v>39636</c:v>
                </c:pt>
                <c:pt idx="396">
                  <c:v>39637</c:v>
                </c:pt>
                <c:pt idx="397">
                  <c:v>39638</c:v>
                </c:pt>
                <c:pt idx="398">
                  <c:v>39639</c:v>
                </c:pt>
                <c:pt idx="399">
                  <c:v>39640</c:v>
                </c:pt>
                <c:pt idx="400">
                  <c:v>39643</c:v>
                </c:pt>
                <c:pt idx="401">
                  <c:v>39644</c:v>
                </c:pt>
                <c:pt idx="402">
                  <c:v>39645</c:v>
                </c:pt>
                <c:pt idx="403">
                  <c:v>39646</c:v>
                </c:pt>
                <c:pt idx="404">
                  <c:v>39647</c:v>
                </c:pt>
                <c:pt idx="405">
                  <c:v>39650</c:v>
                </c:pt>
                <c:pt idx="406">
                  <c:v>39651</c:v>
                </c:pt>
                <c:pt idx="407">
                  <c:v>39652</c:v>
                </c:pt>
                <c:pt idx="408">
                  <c:v>39653</c:v>
                </c:pt>
                <c:pt idx="409">
                  <c:v>39654</c:v>
                </c:pt>
                <c:pt idx="410">
                  <c:v>39657</c:v>
                </c:pt>
                <c:pt idx="411">
                  <c:v>39658</c:v>
                </c:pt>
                <c:pt idx="412">
                  <c:v>39659</c:v>
                </c:pt>
                <c:pt idx="413">
                  <c:v>39660</c:v>
                </c:pt>
                <c:pt idx="414">
                  <c:v>39661</c:v>
                </c:pt>
                <c:pt idx="415">
                  <c:v>39664</c:v>
                </c:pt>
                <c:pt idx="416">
                  <c:v>39665</c:v>
                </c:pt>
                <c:pt idx="417">
                  <c:v>39666</c:v>
                </c:pt>
                <c:pt idx="418">
                  <c:v>39667</c:v>
                </c:pt>
                <c:pt idx="419">
                  <c:v>39668</c:v>
                </c:pt>
                <c:pt idx="420">
                  <c:v>39671</c:v>
                </c:pt>
                <c:pt idx="421">
                  <c:v>39672</c:v>
                </c:pt>
                <c:pt idx="422">
                  <c:v>39673</c:v>
                </c:pt>
                <c:pt idx="423">
                  <c:v>39674</c:v>
                </c:pt>
                <c:pt idx="424">
                  <c:v>39675</c:v>
                </c:pt>
                <c:pt idx="425">
                  <c:v>39678</c:v>
                </c:pt>
                <c:pt idx="426">
                  <c:v>39679</c:v>
                </c:pt>
                <c:pt idx="427">
                  <c:v>39680</c:v>
                </c:pt>
                <c:pt idx="428">
                  <c:v>39681</c:v>
                </c:pt>
                <c:pt idx="429">
                  <c:v>39682</c:v>
                </c:pt>
                <c:pt idx="430">
                  <c:v>39685</c:v>
                </c:pt>
                <c:pt idx="431">
                  <c:v>39686</c:v>
                </c:pt>
                <c:pt idx="432">
                  <c:v>39687</c:v>
                </c:pt>
                <c:pt idx="433">
                  <c:v>39688</c:v>
                </c:pt>
                <c:pt idx="434">
                  <c:v>39689</c:v>
                </c:pt>
                <c:pt idx="435">
                  <c:v>39692</c:v>
                </c:pt>
                <c:pt idx="436">
                  <c:v>39693</c:v>
                </c:pt>
                <c:pt idx="437">
                  <c:v>39694</c:v>
                </c:pt>
                <c:pt idx="438">
                  <c:v>39695</c:v>
                </c:pt>
                <c:pt idx="439">
                  <c:v>39696</c:v>
                </c:pt>
                <c:pt idx="440">
                  <c:v>39699</c:v>
                </c:pt>
                <c:pt idx="441">
                  <c:v>39700</c:v>
                </c:pt>
                <c:pt idx="442">
                  <c:v>39701</c:v>
                </c:pt>
                <c:pt idx="443">
                  <c:v>39702</c:v>
                </c:pt>
                <c:pt idx="444">
                  <c:v>39703</c:v>
                </c:pt>
                <c:pt idx="445">
                  <c:v>39706</c:v>
                </c:pt>
                <c:pt idx="446">
                  <c:v>39707</c:v>
                </c:pt>
                <c:pt idx="447">
                  <c:v>39708</c:v>
                </c:pt>
                <c:pt idx="448">
                  <c:v>39709</c:v>
                </c:pt>
                <c:pt idx="449">
                  <c:v>39710</c:v>
                </c:pt>
                <c:pt idx="450">
                  <c:v>39713</c:v>
                </c:pt>
                <c:pt idx="451">
                  <c:v>39714</c:v>
                </c:pt>
                <c:pt idx="452">
                  <c:v>39715</c:v>
                </c:pt>
                <c:pt idx="453">
                  <c:v>39716</c:v>
                </c:pt>
                <c:pt idx="454">
                  <c:v>39717</c:v>
                </c:pt>
                <c:pt idx="455">
                  <c:v>39720</c:v>
                </c:pt>
                <c:pt idx="456">
                  <c:v>39721</c:v>
                </c:pt>
                <c:pt idx="457">
                  <c:v>39722</c:v>
                </c:pt>
                <c:pt idx="458">
                  <c:v>39723</c:v>
                </c:pt>
                <c:pt idx="459">
                  <c:v>39724</c:v>
                </c:pt>
                <c:pt idx="460">
                  <c:v>39727</c:v>
                </c:pt>
                <c:pt idx="461">
                  <c:v>39728</c:v>
                </c:pt>
                <c:pt idx="462">
                  <c:v>39729</c:v>
                </c:pt>
                <c:pt idx="463">
                  <c:v>39730</c:v>
                </c:pt>
                <c:pt idx="464">
                  <c:v>39731</c:v>
                </c:pt>
                <c:pt idx="465">
                  <c:v>39734</c:v>
                </c:pt>
                <c:pt idx="466">
                  <c:v>39735</c:v>
                </c:pt>
                <c:pt idx="467">
                  <c:v>39736</c:v>
                </c:pt>
                <c:pt idx="468">
                  <c:v>39737</c:v>
                </c:pt>
                <c:pt idx="469">
                  <c:v>39738</c:v>
                </c:pt>
                <c:pt idx="470">
                  <c:v>39741</c:v>
                </c:pt>
                <c:pt idx="471">
                  <c:v>39742</c:v>
                </c:pt>
                <c:pt idx="472">
                  <c:v>39743</c:v>
                </c:pt>
                <c:pt idx="473">
                  <c:v>39744</c:v>
                </c:pt>
                <c:pt idx="474">
                  <c:v>39745</c:v>
                </c:pt>
                <c:pt idx="475">
                  <c:v>39748</c:v>
                </c:pt>
                <c:pt idx="476">
                  <c:v>39749</c:v>
                </c:pt>
                <c:pt idx="477">
                  <c:v>39750</c:v>
                </c:pt>
                <c:pt idx="478">
                  <c:v>39751</c:v>
                </c:pt>
                <c:pt idx="479">
                  <c:v>39752</c:v>
                </c:pt>
                <c:pt idx="480">
                  <c:v>39755</c:v>
                </c:pt>
                <c:pt idx="481">
                  <c:v>39756</c:v>
                </c:pt>
                <c:pt idx="482">
                  <c:v>39757</c:v>
                </c:pt>
                <c:pt idx="483">
                  <c:v>39758</c:v>
                </c:pt>
                <c:pt idx="484">
                  <c:v>39759</c:v>
                </c:pt>
                <c:pt idx="485">
                  <c:v>39762</c:v>
                </c:pt>
                <c:pt idx="486">
                  <c:v>39763</c:v>
                </c:pt>
                <c:pt idx="487">
                  <c:v>39764</c:v>
                </c:pt>
                <c:pt idx="488">
                  <c:v>39765</c:v>
                </c:pt>
                <c:pt idx="489">
                  <c:v>39766</c:v>
                </c:pt>
                <c:pt idx="490">
                  <c:v>39769</c:v>
                </c:pt>
                <c:pt idx="491">
                  <c:v>39770</c:v>
                </c:pt>
                <c:pt idx="492">
                  <c:v>39771</c:v>
                </c:pt>
                <c:pt idx="493">
                  <c:v>39772</c:v>
                </c:pt>
                <c:pt idx="494">
                  <c:v>39773</c:v>
                </c:pt>
                <c:pt idx="495">
                  <c:v>39776</c:v>
                </c:pt>
                <c:pt idx="496">
                  <c:v>39777</c:v>
                </c:pt>
                <c:pt idx="497">
                  <c:v>39778</c:v>
                </c:pt>
                <c:pt idx="498">
                  <c:v>39779</c:v>
                </c:pt>
                <c:pt idx="499">
                  <c:v>39780</c:v>
                </c:pt>
                <c:pt idx="500">
                  <c:v>39783</c:v>
                </c:pt>
                <c:pt idx="501">
                  <c:v>39784</c:v>
                </c:pt>
                <c:pt idx="502">
                  <c:v>39785</c:v>
                </c:pt>
                <c:pt idx="503">
                  <c:v>39786</c:v>
                </c:pt>
                <c:pt idx="504">
                  <c:v>39787</c:v>
                </c:pt>
                <c:pt idx="505">
                  <c:v>39790</c:v>
                </c:pt>
                <c:pt idx="506">
                  <c:v>39791</c:v>
                </c:pt>
                <c:pt idx="507">
                  <c:v>39792</c:v>
                </c:pt>
                <c:pt idx="508">
                  <c:v>39793</c:v>
                </c:pt>
                <c:pt idx="509">
                  <c:v>39794</c:v>
                </c:pt>
                <c:pt idx="510">
                  <c:v>39797</c:v>
                </c:pt>
                <c:pt idx="511">
                  <c:v>39798</c:v>
                </c:pt>
                <c:pt idx="512">
                  <c:v>39799</c:v>
                </c:pt>
                <c:pt idx="513">
                  <c:v>39800</c:v>
                </c:pt>
                <c:pt idx="514">
                  <c:v>39801</c:v>
                </c:pt>
                <c:pt idx="515">
                  <c:v>39804</c:v>
                </c:pt>
                <c:pt idx="516">
                  <c:v>39805</c:v>
                </c:pt>
                <c:pt idx="517">
                  <c:v>39806</c:v>
                </c:pt>
                <c:pt idx="518">
                  <c:v>39807</c:v>
                </c:pt>
                <c:pt idx="519">
                  <c:v>39808</c:v>
                </c:pt>
                <c:pt idx="520">
                  <c:v>39811</c:v>
                </c:pt>
                <c:pt idx="521">
                  <c:v>39812</c:v>
                </c:pt>
                <c:pt idx="522">
                  <c:v>39813</c:v>
                </c:pt>
                <c:pt idx="523">
                  <c:v>39814</c:v>
                </c:pt>
                <c:pt idx="524">
                  <c:v>39815</c:v>
                </c:pt>
                <c:pt idx="525">
                  <c:v>39818</c:v>
                </c:pt>
                <c:pt idx="526">
                  <c:v>39819</c:v>
                </c:pt>
                <c:pt idx="527">
                  <c:v>39820</c:v>
                </c:pt>
                <c:pt idx="528">
                  <c:v>39821</c:v>
                </c:pt>
                <c:pt idx="529">
                  <c:v>39822</c:v>
                </c:pt>
                <c:pt idx="530">
                  <c:v>39825</c:v>
                </c:pt>
                <c:pt idx="531">
                  <c:v>39826</c:v>
                </c:pt>
                <c:pt idx="532">
                  <c:v>39827</c:v>
                </c:pt>
                <c:pt idx="533">
                  <c:v>39828</c:v>
                </c:pt>
                <c:pt idx="534">
                  <c:v>39829</c:v>
                </c:pt>
                <c:pt idx="535">
                  <c:v>39832</c:v>
                </c:pt>
                <c:pt idx="536">
                  <c:v>39833</c:v>
                </c:pt>
                <c:pt idx="537">
                  <c:v>39834</c:v>
                </c:pt>
                <c:pt idx="538">
                  <c:v>39835</c:v>
                </c:pt>
                <c:pt idx="539">
                  <c:v>39836</c:v>
                </c:pt>
                <c:pt idx="540">
                  <c:v>39839</c:v>
                </c:pt>
                <c:pt idx="541">
                  <c:v>39840</c:v>
                </c:pt>
                <c:pt idx="542">
                  <c:v>39841</c:v>
                </c:pt>
                <c:pt idx="543">
                  <c:v>39842</c:v>
                </c:pt>
                <c:pt idx="544">
                  <c:v>39843</c:v>
                </c:pt>
                <c:pt idx="545">
                  <c:v>39846</c:v>
                </c:pt>
                <c:pt idx="546">
                  <c:v>39847</c:v>
                </c:pt>
                <c:pt idx="547">
                  <c:v>39848</c:v>
                </c:pt>
                <c:pt idx="548">
                  <c:v>39849</c:v>
                </c:pt>
                <c:pt idx="549">
                  <c:v>39850</c:v>
                </c:pt>
                <c:pt idx="550">
                  <c:v>39853</c:v>
                </c:pt>
                <c:pt idx="551">
                  <c:v>39854</c:v>
                </c:pt>
                <c:pt idx="552">
                  <c:v>39855</c:v>
                </c:pt>
                <c:pt idx="553">
                  <c:v>39856</c:v>
                </c:pt>
                <c:pt idx="554">
                  <c:v>39857</c:v>
                </c:pt>
                <c:pt idx="555">
                  <c:v>39860</c:v>
                </c:pt>
                <c:pt idx="556">
                  <c:v>39861</c:v>
                </c:pt>
                <c:pt idx="557">
                  <c:v>39862</c:v>
                </c:pt>
                <c:pt idx="558">
                  <c:v>39863</c:v>
                </c:pt>
                <c:pt idx="559">
                  <c:v>39864</c:v>
                </c:pt>
                <c:pt idx="560">
                  <c:v>39867</c:v>
                </c:pt>
                <c:pt idx="561">
                  <c:v>39868</c:v>
                </c:pt>
                <c:pt idx="562">
                  <c:v>39869</c:v>
                </c:pt>
                <c:pt idx="563">
                  <c:v>39870</c:v>
                </c:pt>
                <c:pt idx="564">
                  <c:v>39871</c:v>
                </c:pt>
                <c:pt idx="565">
                  <c:v>39874</c:v>
                </c:pt>
                <c:pt idx="566">
                  <c:v>39875</c:v>
                </c:pt>
                <c:pt idx="567">
                  <c:v>39876</c:v>
                </c:pt>
                <c:pt idx="568">
                  <c:v>39877</c:v>
                </c:pt>
                <c:pt idx="569">
                  <c:v>39878</c:v>
                </c:pt>
                <c:pt idx="570">
                  <c:v>39881</c:v>
                </c:pt>
                <c:pt idx="571">
                  <c:v>39882</c:v>
                </c:pt>
                <c:pt idx="572">
                  <c:v>39883</c:v>
                </c:pt>
                <c:pt idx="573">
                  <c:v>39884</c:v>
                </c:pt>
                <c:pt idx="574">
                  <c:v>39885</c:v>
                </c:pt>
                <c:pt idx="575">
                  <c:v>39888</c:v>
                </c:pt>
                <c:pt idx="576">
                  <c:v>39889</c:v>
                </c:pt>
                <c:pt idx="577">
                  <c:v>39890</c:v>
                </c:pt>
                <c:pt idx="578">
                  <c:v>39891</c:v>
                </c:pt>
                <c:pt idx="579">
                  <c:v>39892</c:v>
                </c:pt>
                <c:pt idx="580">
                  <c:v>39895</c:v>
                </c:pt>
                <c:pt idx="581">
                  <c:v>39896</c:v>
                </c:pt>
                <c:pt idx="582">
                  <c:v>39897</c:v>
                </c:pt>
                <c:pt idx="583">
                  <c:v>39898</c:v>
                </c:pt>
                <c:pt idx="584">
                  <c:v>39899</c:v>
                </c:pt>
                <c:pt idx="585">
                  <c:v>39902</c:v>
                </c:pt>
                <c:pt idx="586">
                  <c:v>39903</c:v>
                </c:pt>
                <c:pt idx="587">
                  <c:v>39904</c:v>
                </c:pt>
                <c:pt idx="588">
                  <c:v>39905</c:v>
                </c:pt>
                <c:pt idx="589">
                  <c:v>39906</c:v>
                </c:pt>
                <c:pt idx="590">
                  <c:v>39909</c:v>
                </c:pt>
                <c:pt idx="591">
                  <c:v>39910</c:v>
                </c:pt>
                <c:pt idx="592">
                  <c:v>39911</c:v>
                </c:pt>
                <c:pt idx="593">
                  <c:v>39912</c:v>
                </c:pt>
                <c:pt idx="594">
                  <c:v>39913</c:v>
                </c:pt>
                <c:pt idx="595">
                  <c:v>39916</c:v>
                </c:pt>
                <c:pt idx="596">
                  <c:v>39917</c:v>
                </c:pt>
                <c:pt idx="597">
                  <c:v>39918</c:v>
                </c:pt>
                <c:pt idx="598">
                  <c:v>39919</c:v>
                </c:pt>
                <c:pt idx="599">
                  <c:v>39920</c:v>
                </c:pt>
                <c:pt idx="600">
                  <c:v>39923</c:v>
                </c:pt>
                <c:pt idx="601">
                  <c:v>39924</c:v>
                </c:pt>
                <c:pt idx="602">
                  <c:v>39925</c:v>
                </c:pt>
                <c:pt idx="603">
                  <c:v>39926</c:v>
                </c:pt>
                <c:pt idx="604">
                  <c:v>39927</c:v>
                </c:pt>
                <c:pt idx="605">
                  <c:v>39930</c:v>
                </c:pt>
                <c:pt idx="606">
                  <c:v>39931</c:v>
                </c:pt>
                <c:pt idx="607">
                  <c:v>39932</c:v>
                </c:pt>
                <c:pt idx="608">
                  <c:v>39933</c:v>
                </c:pt>
                <c:pt idx="609">
                  <c:v>39934</c:v>
                </c:pt>
                <c:pt idx="610">
                  <c:v>39937</c:v>
                </c:pt>
                <c:pt idx="611">
                  <c:v>39938</c:v>
                </c:pt>
                <c:pt idx="612">
                  <c:v>39939</c:v>
                </c:pt>
                <c:pt idx="613">
                  <c:v>39940</c:v>
                </c:pt>
                <c:pt idx="614">
                  <c:v>39941</c:v>
                </c:pt>
                <c:pt idx="615">
                  <c:v>39944</c:v>
                </c:pt>
                <c:pt idx="616">
                  <c:v>39945</c:v>
                </c:pt>
                <c:pt idx="617">
                  <c:v>39946</c:v>
                </c:pt>
                <c:pt idx="618">
                  <c:v>39947</c:v>
                </c:pt>
                <c:pt idx="619">
                  <c:v>39948</c:v>
                </c:pt>
                <c:pt idx="620">
                  <c:v>39951</c:v>
                </c:pt>
                <c:pt idx="621">
                  <c:v>39952</c:v>
                </c:pt>
                <c:pt idx="622">
                  <c:v>39953</c:v>
                </c:pt>
                <c:pt idx="623">
                  <c:v>39954</c:v>
                </c:pt>
                <c:pt idx="624">
                  <c:v>39955</c:v>
                </c:pt>
                <c:pt idx="625">
                  <c:v>39958</c:v>
                </c:pt>
                <c:pt idx="626">
                  <c:v>39959</c:v>
                </c:pt>
                <c:pt idx="627">
                  <c:v>39960</c:v>
                </c:pt>
                <c:pt idx="628">
                  <c:v>39961</c:v>
                </c:pt>
                <c:pt idx="629">
                  <c:v>39962</c:v>
                </c:pt>
                <c:pt idx="630">
                  <c:v>39965</c:v>
                </c:pt>
                <c:pt idx="631">
                  <c:v>39966</c:v>
                </c:pt>
                <c:pt idx="632">
                  <c:v>39967</c:v>
                </c:pt>
                <c:pt idx="633">
                  <c:v>39968</c:v>
                </c:pt>
                <c:pt idx="634">
                  <c:v>39969</c:v>
                </c:pt>
                <c:pt idx="635">
                  <c:v>39972</c:v>
                </c:pt>
                <c:pt idx="636">
                  <c:v>39973</c:v>
                </c:pt>
                <c:pt idx="637">
                  <c:v>39974</c:v>
                </c:pt>
                <c:pt idx="638">
                  <c:v>39975</c:v>
                </c:pt>
                <c:pt idx="639">
                  <c:v>39976</c:v>
                </c:pt>
                <c:pt idx="640">
                  <c:v>39979</c:v>
                </c:pt>
                <c:pt idx="641">
                  <c:v>39980</c:v>
                </c:pt>
                <c:pt idx="642">
                  <c:v>39981</c:v>
                </c:pt>
                <c:pt idx="643">
                  <c:v>39982</c:v>
                </c:pt>
                <c:pt idx="644">
                  <c:v>39983</c:v>
                </c:pt>
                <c:pt idx="645">
                  <c:v>39986</c:v>
                </c:pt>
                <c:pt idx="646">
                  <c:v>39987</c:v>
                </c:pt>
                <c:pt idx="647">
                  <c:v>39988</c:v>
                </c:pt>
                <c:pt idx="648">
                  <c:v>39989</c:v>
                </c:pt>
                <c:pt idx="649">
                  <c:v>39990</c:v>
                </c:pt>
                <c:pt idx="650">
                  <c:v>39993</c:v>
                </c:pt>
                <c:pt idx="651">
                  <c:v>39994</c:v>
                </c:pt>
                <c:pt idx="652">
                  <c:v>39995</c:v>
                </c:pt>
                <c:pt idx="653">
                  <c:v>39996</c:v>
                </c:pt>
                <c:pt idx="654">
                  <c:v>39997</c:v>
                </c:pt>
                <c:pt idx="655">
                  <c:v>40000</c:v>
                </c:pt>
                <c:pt idx="656">
                  <c:v>40001</c:v>
                </c:pt>
                <c:pt idx="657">
                  <c:v>40002</c:v>
                </c:pt>
                <c:pt idx="658">
                  <c:v>40003</c:v>
                </c:pt>
                <c:pt idx="659">
                  <c:v>40004</c:v>
                </c:pt>
                <c:pt idx="660">
                  <c:v>40007</c:v>
                </c:pt>
                <c:pt idx="661">
                  <c:v>40008</c:v>
                </c:pt>
                <c:pt idx="662">
                  <c:v>40009</c:v>
                </c:pt>
                <c:pt idx="663">
                  <c:v>40010</c:v>
                </c:pt>
                <c:pt idx="664">
                  <c:v>40011</c:v>
                </c:pt>
                <c:pt idx="665">
                  <c:v>40014</c:v>
                </c:pt>
                <c:pt idx="666">
                  <c:v>40015</c:v>
                </c:pt>
                <c:pt idx="667">
                  <c:v>40016</c:v>
                </c:pt>
                <c:pt idx="668">
                  <c:v>40017</c:v>
                </c:pt>
                <c:pt idx="669">
                  <c:v>40018</c:v>
                </c:pt>
                <c:pt idx="670">
                  <c:v>40021</c:v>
                </c:pt>
                <c:pt idx="671">
                  <c:v>40022</c:v>
                </c:pt>
                <c:pt idx="672">
                  <c:v>40023</c:v>
                </c:pt>
                <c:pt idx="673">
                  <c:v>40024</c:v>
                </c:pt>
                <c:pt idx="674">
                  <c:v>40025</c:v>
                </c:pt>
                <c:pt idx="675">
                  <c:v>40028</c:v>
                </c:pt>
                <c:pt idx="676">
                  <c:v>40029</c:v>
                </c:pt>
                <c:pt idx="677">
                  <c:v>40030</c:v>
                </c:pt>
                <c:pt idx="678">
                  <c:v>40031</c:v>
                </c:pt>
                <c:pt idx="679">
                  <c:v>40032</c:v>
                </c:pt>
                <c:pt idx="680">
                  <c:v>40035</c:v>
                </c:pt>
                <c:pt idx="681">
                  <c:v>40036</c:v>
                </c:pt>
                <c:pt idx="682">
                  <c:v>40037</c:v>
                </c:pt>
                <c:pt idx="683">
                  <c:v>40038</c:v>
                </c:pt>
                <c:pt idx="684">
                  <c:v>40039</c:v>
                </c:pt>
                <c:pt idx="685">
                  <c:v>40042</c:v>
                </c:pt>
                <c:pt idx="686">
                  <c:v>40043</c:v>
                </c:pt>
                <c:pt idx="687">
                  <c:v>40044</c:v>
                </c:pt>
                <c:pt idx="688">
                  <c:v>40045</c:v>
                </c:pt>
                <c:pt idx="689">
                  <c:v>40046</c:v>
                </c:pt>
                <c:pt idx="690">
                  <c:v>40049</c:v>
                </c:pt>
                <c:pt idx="691">
                  <c:v>40050</c:v>
                </c:pt>
                <c:pt idx="692">
                  <c:v>40051</c:v>
                </c:pt>
                <c:pt idx="693">
                  <c:v>40052</c:v>
                </c:pt>
                <c:pt idx="694">
                  <c:v>40053</c:v>
                </c:pt>
                <c:pt idx="695">
                  <c:v>40056</c:v>
                </c:pt>
                <c:pt idx="696">
                  <c:v>40057</c:v>
                </c:pt>
                <c:pt idx="697">
                  <c:v>40058</c:v>
                </c:pt>
                <c:pt idx="698">
                  <c:v>40059</c:v>
                </c:pt>
                <c:pt idx="699">
                  <c:v>40060</c:v>
                </c:pt>
                <c:pt idx="700">
                  <c:v>40063</c:v>
                </c:pt>
                <c:pt idx="701">
                  <c:v>40064</c:v>
                </c:pt>
                <c:pt idx="702">
                  <c:v>40065</c:v>
                </c:pt>
                <c:pt idx="703">
                  <c:v>40066</c:v>
                </c:pt>
                <c:pt idx="704">
                  <c:v>40067</c:v>
                </c:pt>
                <c:pt idx="705">
                  <c:v>40070</c:v>
                </c:pt>
                <c:pt idx="706">
                  <c:v>40071</c:v>
                </c:pt>
                <c:pt idx="707">
                  <c:v>40072</c:v>
                </c:pt>
                <c:pt idx="708">
                  <c:v>40073</c:v>
                </c:pt>
                <c:pt idx="709">
                  <c:v>40074</c:v>
                </c:pt>
                <c:pt idx="710">
                  <c:v>40077</c:v>
                </c:pt>
                <c:pt idx="711">
                  <c:v>40078</c:v>
                </c:pt>
                <c:pt idx="712">
                  <c:v>40079</c:v>
                </c:pt>
                <c:pt idx="713">
                  <c:v>40080</c:v>
                </c:pt>
                <c:pt idx="714">
                  <c:v>40081</c:v>
                </c:pt>
                <c:pt idx="715">
                  <c:v>40084</c:v>
                </c:pt>
                <c:pt idx="716">
                  <c:v>40085</c:v>
                </c:pt>
                <c:pt idx="717">
                  <c:v>40086</c:v>
                </c:pt>
                <c:pt idx="718">
                  <c:v>40087</c:v>
                </c:pt>
                <c:pt idx="719">
                  <c:v>40088</c:v>
                </c:pt>
                <c:pt idx="720">
                  <c:v>40091</c:v>
                </c:pt>
                <c:pt idx="721">
                  <c:v>40092</c:v>
                </c:pt>
                <c:pt idx="722">
                  <c:v>40093</c:v>
                </c:pt>
                <c:pt idx="723">
                  <c:v>40094</c:v>
                </c:pt>
                <c:pt idx="724">
                  <c:v>40095</c:v>
                </c:pt>
                <c:pt idx="725">
                  <c:v>40098</c:v>
                </c:pt>
                <c:pt idx="726">
                  <c:v>40099</c:v>
                </c:pt>
                <c:pt idx="727">
                  <c:v>40100</c:v>
                </c:pt>
                <c:pt idx="728">
                  <c:v>40101</c:v>
                </c:pt>
                <c:pt idx="729">
                  <c:v>40102</c:v>
                </c:pt>
                <c:pt idx="730">
                  <c:v>40105</c:v>
                </c:pt>
                <c:pt idx="731">
                  <c:v>40106</c:v>
                </c:pt>
                <c:pt idx="732">
                  <c:v>40107</c:v>
                </c:pt>
                <c:pt idx="733">
                  <c:v>40108</c:v>
                </c:pt>
                <c:pt idx="734">
                  <c:v>40109</c:v>
                </c:pt>
                <c:pt idx="735">
                  <c:v>40112</c:v>
                </c:pt>
                <c:pt idx="736">
                  <c:v>40113</c:v>
                </c:pt>
                <c:pt idx="737">
                  <c:v>40114</c:v>
                </c:pt>
                <c:pt idx="738">
                  <c:v>40115</c:v>
                </c:pt>
                <c:pt idx="739">
                  <c:v>40116</c:v>
                </c:pt>
                <c:pt idx="740">
                  <c:v>40119</c:v>
                </c:pt>
                <c:pt idx="741">
                  <c:v>40120</c:v>
                </c:pt>
                <c:pt idx="742">
                  <c:v>40121</c:v>
                </c:pt>
                <c:pt idx="743">
                  <c:v>40122</c:v>
                </c:pt>
                <c:pt idx="744">
                  <c:v>40123</c:v>
                </c:pt>
                <c:pt idx="745">
                  <c:v>40126</c:v>
                </c:pt>
                <c:pt idx="746">
                  <c:v>40127</c:v>
                </c:pt>
                <c:pt idx="747">
                  <c:v>40128</c:v>
                </c:pt>
                <c:pt idx="748">
                  <c:v>40129</c:v>
                </c:pt>
                <c:pt idx="749">
                  <c:v>40130</c:v>
                </c:pt>
                <c:pt idx="750">
                  <c:v>40133</c:v>
                </c:pt>
                <c:pt idx="751">
                  <c:v>40134</c:v>
                </c:pt>
                <c:pt idx="752">
                  <c:v>40135</c:v>
                </c:pt>
                <c:pt idx="753">
                  <c:v>40136</c:v>
                </c:pt>
                <c:pt idx="754">
                  <c:v>40137</c:v>
                </c:pt>
                <c:pt idx="755">
                  <c:v>40140</c:v>
                </c:pt>
                <c:pt idx="756">
                  <c:v>40141</c:v>
                </c:pt>
                <c:pt idx="757">
                  <c:v>40142</c:v>
                </c:pt>
                <c:pt idx="758">
                  <c:v>40143</c:v>
                </c:pt>
                <c:pt idx="759">
                  <c:v>40144</c:v>
                </c:pt>
                <c:pt idx="760">
                  <c:v>40147</c:v>
                </c:pt>
                <c:pt idx="761">
                  <c:v>40148</c:v>
                </c:pt>
                <c:pt idx="762">
                  <c:v>40149</c:v>
                </c:pt>
                <c:pt idx="763">
                  <c:v>40150</c:v>
                </c:pt>
                <c:pt idx="764">
                  <c:v>40151</c:v>
                </c:pt>
                <c:pt idx="765">
                  <c:v>40154</c:v>
                </c:pt>
                <c:pt idx="766">
                  <c:v>40155</c:v>
                </c:pt>
                <c:pt idx="767">
                  <c:v>40156</c:v>
                </c:pt>
                <c:pt idx="768">
                  <c:v>40157</c:v>
                </c:pt>
                <c:pt idx="769">
                  <c:v>40158</c:v>
                </c:pt>
                <c:pt idx="770">
                  <c:v>40161</c:v>
                </c:pt>
                <c:pt idx="771">
                  <c:v>40162</c:v>
                </c:pt>
                <c:pt idx="772">
                  <c:v>40163</c:v>
                </c:pt>
                <c:pt idx="773">
                  <c:v>40164</c:v>
                </c:pt>
                <c:pt idx="774">
                  <c:v>40165</c:v>
                </c:pt>
                <c:pt idx="775">
                  <c:v>40168</c:v>
                </c:pt>
                <c:pt idx="776">
                  <c:v>40169</c:v>
                </c:pt>
                <c:pt idx="777">
                  <c:v>40170</c:v>
                </c:pt>
                <c:pt idx="778">
                  <c:v>40171</c:v>
                </c:pt>
                <c:pt idx="779">
                  <c:v>40172</c:v>
                </c:pt>
                <c:pt idx="780">
                  <c:v>40175</c:v>
                </c:pt>
                <c:pt idx="781">
                  <c:v>40176</c:v>
                </c:pt>
                <c:pt idx="782">
                  <c:v>40177</c:v>
                </c:pt>
                <c:pt idx="783">
                  <c:v>40178</c:v>
                </c:pt>
                <c:pt idx="784">
                  <c:v>40179</c:v>
                </c:pt>
                <c:pt idx="785">
                  <c:v>40182</c:v>
                </c:pt>
                <c:pt idx="786">
                  <c:v>40183</c:v>
                </c:pt>
                <c:pt idx="787">
                  <c:v>40184</c:v>
                </c:pt>
                <c:pt idx="788">
                  <c:v>40185</c:v>
                </c:pt>
                <c:pt idx="789">
                  <c:v>40186</c:v>
                </c:pt>
                <c:pt idx="790">
                  <c:v>40189</c:v>
                </c:pt>
                <c:pt idx="791">
                  <c:v>40190</c:v>
                </c:pt>
                <c:pt idx="792">
                  <c:v>40191</c:v>
                </c:pt>
                <c:pt idx="793">
                  <c:v>40192</c:v>
                </c:pt>
                <c:pt idx="794">
                  <c:v>40193</c:v>
                </c:pt>
                <c:pt idx="795">
                  <c:v>40196</c:v>
                </c:pt>
                <c:pt idx="796">
                  <c:v>40197</c:v>
                </c:pt>
                <c:pt idx="797">
                  <c:v>40198</c:v>
                </c:pt>
                <c:pt idx="798">
                  <c:v>40199</c:v>
                </c:pt>
                <c:pt idx="799">
                  <c:v>40200</c:v>
                </c:pt>
                <c:pt idx="800">
                  <c:v>40203</c:v>
                </c:pt>
                <c:pt idx="801">
                  <c:v>40204</c:v>
                </c:pt>
                <c:pt idx="802">
                  <c:v>40205</c:v>
                </c:pt>
                <c:pt idx="803">
                  <c:v>40206</c:v>
                </c:pt>
                <c:pt idx="804">
                  <c:v>40207</c:v>
                </c:pt>
                <c:pt idx="805">
                  <c:v>40210</c:v>
                </c:pt>
                <c:pt idx="806">
                  <c:v>40211</c:v>
                </c:pt>
                <c:pt idx="807">
                  <c:v>40212</c:v>
                </c:pt>
                <c:pt idx="808">
                  <c:v>40213</c:v>
                </c:pt>
                <c:pt idx="809">
                  <c:v>40214</c:v>
                </c:pt>
                <c:pt idx="810">
                  <c:v>40217</c:v>
                </c:pt>
                <c:pt idx="811">
                  <c:v>40218</c:v>
                </c:pt>
                <c:pt idx="812">
                  <c:v>40219</c:v>
                </c:pt>
                <c:pt idx="813">
                  <c:v>40220</c:v>
                </c:pt>
                <c:pt idx="814">
                  <c:v>40221</c:v>
                </c:pt>
                <c:pt idx="815">
                  <c:v>40224</c:v>
                </c:pt>
                <c:pt idx="816">
                  <c:v>40225</c:v>
                </c:pt>
                <c:pt idx="817">
                  <c:v>40226</c:v>
                </c:pt>
                <c:pt idx="818">
                  <c:v>40227</c:v>
                </c:pt>
                <c:pt idx="819">
                  <c:v>40228</c:v>
                </c:pt>
                <c:pt idx="820">
                  <c:v>40231</c:v>
                </c:pt>
                <c:pt idx="821">
                  <c:v>40232</c:v>
                </c:pt>
                <c:pt idx="822">
                  <c:v>40233</c:v>
                </c:pt>
                <c:pt idx="823">
                  <c:v>40234</c:v>
                </c:pt>
                <c:pt idx="824">
                  <c:v>40235</c:v>
                </c:pt>
                <c:pt idx="825">
                  <c:v>40238</c:v>
                </c:pt>
                <c:pt idx="826">
                  <c:v>40239</c:v>
                </c:pt>
                <c:pt idx="827">
                  <c:v>40240</c:v>
                </c:pt>
                <c:pt idx="828">
                  <c:v>40241</c:v>
                </c:pt>
                <c:pt idx="829">
                  <c:v>40242</c:v>
                </c:pt>
                <c:pt idx="830">
                  <c:v>40245</c:v>
                </c:pt>
                <c:pt idx="831">
                  <c:v>40246</c:v>
                </c:pt>
                <c:pt idx="832">
                  <c:v>40247</c:v>
                </c:pt>
                <c:pt idx="833">
                  <c:v>40248</c:v>
                </c:pt>
                <c:pt idx="834">
                  <c:v>40249</c:v>
                </c:pt>
                <c:pt idx="835">
                  <c:v>40252</c:v>
                </c:pt>
                <c:pt idx="836">
                  <c:v>40253</c:v>
                </c:pt>
                <c:pt idx="837">
                  <c:v>40254</c:v>
                </c:pt>
                <c:pt idx="838">
                  <c:v>40255</c:v>
                </c:pt>
                <c:pt idx="839">
                  <c:v>40256</c:v>
                </c:pt>
                <c:pt idx="840">
                  <c:v>40259</c:v>
                </c:pt>
                <c:pt idx="841">
                  <c:v>40260</c:v>
                </c:pt>
                <c:pt idx="842">
                  <c:v>40261</c:v>
                </c:pt>
                <c:pt idx="843">
                  <c:v>40262</c:v>
                </c:pt>
                <c:pt idx="844">
                  <c:v>40263</c:v>
                </c:pt>
                <c:pt idx="845">
                  <c:v>40266</c:v>
                </c:pt>
                <c:pt idx="846">
                  <c:v>40267</c:v>
                </c:pt>
                <c:pt idx="847">
                  <c:v>40268</c:v>
                </c:pt>
                <c:pt idx="848">
                  <c:v>40269</c:v>
                </c:pt>
                <c:pt idx="849">
                  <c:v>40270</c:v>
                </c:pt>
                <c:pt idx="850">
                  <c:v>40273</c:v>
                </c:pt>
                <c:pt idx="851">
                  <c:v>40274</c:v>
                </c:pt>
                <c:pt idx="852">
                  <c:v>40275</c:v>
                </c:pt>
                <c:pt idx="853">
                  <c:v>40276</c:v>
                </c:pt>
                <c:pt idx="854">
                  <c:v>40277</c:v>
                </c:pt>
                <c:pt idx="855">
                  <c:v>40280</c:v>
                </c:pt>
                <c:pt idx="856">
                  <c:v>40281</c:v>
                </c:pt>
                <c:pt idx="857">
                  <c:v>40282</c:v>
                </c:pt>
                <c:pt idx="858">
                  <c:v>40283</c:v>
                </c:pt>
                <c:pt idx="859">
                  <c:v>40284</c:v>
                </c:pt>
                <c:pt idx="860">
                  <c:v>40287</c:v>
                </c:pt>
                <c:pt idx="861">
                  <c:v>40288</c:v>
                </c:pt>
                <c:pt idx="862">
                  <c:v>40289</c:v>
                </c:pt>
                <c:pt idx="863">
                  <c:v>40290</c:v>
                </c:pt>
                <c:pt idx="864">
                  <c:v>40291</c:v>
                </c:pt>
                <c:pt idx="865">
                  <c:v>40294</c:v>
                </c:pt>
                <c:pt idx="866">
                  <c:v>40295</c:v>
                </c:pt>
                <c:pt idx="867">
                  <c:v>40296</c:v>
                </c:pt>
                <c:pt idx="868">
                  <c:v>40297</c:v>
                </c:pt>
                <c:pt idx="869">
                  <c:v>40298</c:v>
                </c:pt>
                <c:pt idx="870">
                  <c:v>40301</c:v>
                </c:pt>
                <c:pt idx="871">
                  <c:v>40302</c:v>
                </c:pt>
                <c:pt idx="872">
                  <c:v>40303</c:v>
                </c:pt>
                <c:pt idx="873">
                  <c:v>40304</c:v>
                </c:pt>
                <c:pt idx="874">
                  <c:v>40305</c:v>
                </c:pt>
                <c:pt idx="875">
                  <c:v>40308</c:v>
                </c:pt>
                <c:pt idx="876">
                  <c:v>40309</c:v>
                </c:pt>
                <c:pt idx="877">
                  <c:v>40310</c:v>
                </c:pt>
                <c:pt idx="878">
                  <c:v>40311</c:v>
                </c:pt>
                <c:pt idx="879">
                  <c:v>40312</c:v>
                </c:pt>
                <c:pt idx="880">
                  <c:v>40315</c:v>
                </c:pt>
                <c:pt idx="881">
                  <c:v>40316</c:v>
                </c:pt>
                <c:pt idx="882">
                  <c:v>40317</c:v>
                </c:pt>
                <c:pt idx="883">
                  <c:v>40318</c:v>
                </c:pt>
                <c:pt idx="884">
                  <c:v>40319</c:v>
                </c:pt>
                <c:pt idx="885">
                  <c:v>40322</c:v>
                </c:pt>
                <c:pt idx="886">
                  <c:v>40323</c:v>
                </c:pt>
                <c:pt idx="887">
                  <c:v>40324</c:v>
                </c:pt>
                <c:pt idx="888">
                  <c:v>40325</c:v>
                </c:pt>
                <c:pt idx="889">
                  <c:v>40326</c:v>
                </c:pt>
                <c:pt idx="890">
                  <c:v>40329</c:v>
                </c:pt>
                <c:pt idx="891">
                  <c:v>40330</c:v>
                </c:pt>
                <c:pt idx="892">
                  <c:v>40331</c:v>
                </c:pt>
                <c:pt idx="893">
                  <c:v>40332</c:v>
                </c:pt>
                <c:pt idx="894">
                  <c:v>40333</c:v>
                </c:pt>
                <c:pt idx="895">
                  <c:v>40336</c:v>
                </c:pt>
                <c:pt idx="896">
                  <c:v>40337</c:v>
                </c:pt>
                <c:pt idx="897">
                  <c:v>40338</c:v>
                </c:pt>
                <c:pt idx="898">
                  <c:v>40339</c:v>
                </c:pt>
                <c:pt idx="899">
                  <c:v>40340</c:v>
                </c:pt>
                <c:pt idx="900">
                  <c:v>40343</c:v>
                </c:pt>
                <c:pt idx="901">
                  <c:v>40344</c:v>
                </c:pt>
                <c:pt idx="902">
                  <c:v>40345</c:v>
                </c:pt>
                <c:pt idx="903">
                  <c:v>40346</c:v>
                </c:pt>
                <c:pt idx="904">
                  <c:v>40347</c:v>
                </c:pt>
                <c:pt idx="905">
                  <c:v>40350</c:v>
                </c:pt>
                <c:pt idx="906">
                  <c:v>40351</c:v>
                </c:pt>
                <c:pt idx="907">
                  <c:v>40352</c:v>
                </c:pt>
                <c:pt idx="908">
                  <c:v>40353</c:v>
                </c:pt>
                <c:pt idx="909">
                  <c:v>40354</c:v>
                </c:pt>
                <c:pt idx="910">
                  <c:v>40357</c:v>
                </c:pt>
                <c:pt idx="911">
                  <c:v>40358</c:v>
                </c:pt>
                <c:pt idx="912">
                  <c:v>40359</c:v>
                </c:pt>
                <c:pt idx="913">
                  <c:v>40360</c:v>
                </c:pt>
                <c:pt idx="914">
                  <c:v>40361</c:v>
                </c:pt>
                <c:pt idx="915">
                  <c:v>40364</c:v>
                </c:pt>
                <c:pt idx="916">
                  <c:v>40365</c:v>
                </c:pt>
                <c:pt idx="917">
                  <c:v>40366</c:v>
                </c:pt>
                <c:pt idx="918">
                  <c:v>40367</c:v>
                </c:pt>
                <c:pt idx="919">
                  <c:v>40368</c:v>
                </c:pt>
                <c:pt idx="920">
                  <c:v>40371</c:v>
                </c:pt>
                <c:pt idx="921">
                  <c:v>40372</c:v>
                </c:pt>
                <c:pt idx="922">
                  <c:v>40373</c:v>
                </c:pt>
                <c:pt idx="923">
                  <c:v>40374</c:v>
                </c:pt>
                <c:pt idx="924">
                  <c:v>40375</c:v>
                </c:pt>
                <c:pt idx="925">
                  <c:v>40378</c:v>
                </c:pt>
                <c:pt idx="926">
                  <c:v>40379</c:v>
                </c:pt>
                <c:pt idx="927">
                  <c:v>40380</c:v>
                </c:pt>
                <c:pt idx="928">
                  <c:v>40381</c:v>
                </c:pt>
                <c:pt idx="929">
                  <c:v>40382</c:v>
                </c:pt>
                <c:pt idx="930">
                  <c:v>40385</c:v>
                </c:pt>
                <c:pt idx="931">
                  <c:v>40386</c:v>
                </c:pt>
                <c:pt idx="932">
                  <c:v>40387</c:v>
                </c:pt>
                <c:pt idx="933">
                  <c:v>40388</c:v>
                </c:pt>
                <c:pt idx="934">
                  <c:v>40389</c:v>
                </c:pt>
                <c:pt idx="935">
                  <c:v>40392</c:v>
                </c:pt>
                <c:pt idx="936">
                  <c:v>40393</c:v>
                </c:pt>
                <c:pt idx="937">
                  <c:v>40394</c:v>
                </c:pt>
                <c:pt idx="938">
                  <c:v>40395</c:v>
                </c:pt>
                <c:pt idx="939">
                  <c:v>40396</c:v>
                </c:pt>
                <c:pt idx="940">
                  <c:v>40399</c:v>
                </c:pt>
                <c:pt idx="941">
                  <c:v>40400</c:v>
                </c:pt>
                <c:pt idx="942">
                  <c:v>40401</c:v>
                </c:pt>
                <c:pt idx="943">
                  <c:v>40402</c:v>
                </c:pt>
                <c:pt idx="944">
                  <c:v>40403</c:v>
                </c:pt>
                <c:pt idx="945">
                  <c:v>40406</c:v>
                </c:pt>
                <c:pt idx="946">
                  <c:v>40407</c:v>
                </c:pt>
                <c:pt idx="947">
                  <c:v>40408</c:v>
                </c:pt>
                <c:pt idx="948">
                  <c:v>40409</c:v>
                </c:pt>
                <c:pt idx="949">
                  <c:v>40410</c:v>
                </c:pt>
                <c:pt idx="950">
                  <c:v>40413</c:v>
                </c:pt>
                <c:pt idx="951">
                  <c:v>40414</c:v>
                </c:pt>
                <c:pt idx="952">
                  <c:v>40415</c:v>
                </c:pt>
                <c:pt idx="953">
                  <c:v>40416</c:v>
                </c:pt>
                <c:pt idx="954">
                  <c:v>40417</c:v>
                </c:pt>
                <c:pt idx="955">
                  <c:v>40420</c:v>
                </c:pt>
                <c:pt idx="956">
                  <c:v>40421</c:v>
                </c:pt>
                <c:pt idx="957">
                  <c:v>40422</c:v>
                </c:pt>
                <c:pt idx="958">
                  <c:v>40423</c:v>
                </c:pt>
                <c:pt idx="959">
                  <c:v>40424</c:v>
                </c:pt>
                <c:pt idx="960">
                  <c:v>40427</c:v>
                </c:pt>
                <c:pt idx="961">
                  <c:v>40428</c:v>
                </c:pt>
                <c:pt idx="962">
                  <c:v>40429</c:v>
                </c:pt>
                <c:pt idx="963">
                  <c:v>40430</c:v>
                </c:pt>
                <c:pt idx="964">
                  <c:v>40431</c:v>
                </c:pt>
                <c:pt idx="965">
                  <c:v>40434</c:v>
                </c:pt>
                <c:pt idx="966">
                  <c:v>40435</c:v>
                </c:pt>
                <c:pt idx="967">
                  <c:v>40436</c:v>
                </c:pt>
                <c:pt idx="968">
                  <c:v>40437</c:v>
                </c:pt>
                <c:pt idx="969">
                  <c:v>40438</c:v>
                </c:pt>
                <c:pt idx="970">
                  <c:v>40441</c:v>
                </c:pt>
                <c:pt idx="971">
                  <c:v>40442</c:v>
                </c:pt>
                <c:pt idx="972">
                  <c:v>40443</c:v>
                </c:pt>
                <c:pt idx="973">
                  <c:v>40444</c:v>
                </c:pt>
                <c:pt idx="974">
                  <c:v>40445</c:v>
                </c:pt>
                <c:pt idx="975">
                  <c:v>40448</c:v>
                </c:pt>
                <c:pt idx="976">
                  <c:v>40449</c:v>
                </c:pt>
                <c:pt idx="977">
                  <c:v>40450</c:v>
                </c:pt>
                <c:pt idx="978">
                  <c:v>40451</c:v>
                </c:pt>
                <c:pt idx="979">
                  <c:v>40452</c:v>
                </c:pt>
                <c:pt idx="980">
                  <c:v>40455</c:v>
                </c:pt>
                <c:pt idx="981">
                  <c:v>40456</c:v>
                </c:pt>
                <c:pt idx="982">
                  <c:v>40457</c:v>
                </c:pt>
                <c:pt idx="983">
                  <c:v>40458</c:v>
                </c:pt>
                <c:pt idx="984">
                  <c:v>40459</c:v>
                </c:pt>
                <c:pt idx="985">
                  <c:v>40462</c:v>
                </c:pt>
                <c:pt idx="986">
                  <c:v>40463</c:v>
                </c:pt>
                <c:pt idx="987">
                  <c:v>40464</c:v>
                </c:pt>
                <c:pt idx="988">
                  <c:v>40465</c:v>
                </c:pt>
                <c:pt idx="989">
                  <c:v>40466</c:v>
                </c:pt>
                <c:pt idx="990">
                  <c:v>40469</c:v>
                </c:pt>
                <c:pt idx="991">
                  <c:v>40470</c:v>
                </c:pt>
                <c:pt idx="992">
                  <c:v>40471</c:v>
                </c:pt>
                <c:pt idx="993">
                  <c:v>40472</c:v>
                </c:pt>
                <c:pt idx="994">
                  <c:v>40473</c:v>
                </c:pt>
                <c:pt idx="995">
                  <c:v>40476</c:v>
                </c:pt>
                <c:pt idx="996">
                  <c:v>40477</c:v>
                </c:pt>
                <c:pt idx="997">
                  <c:v>40478</c:v>
                </c:pt>
                <c:pt idx="998">
                  <c:v>40479</c:v>
                </c:pt>
                <c:pt idx="999">
                  <c:v>40480</c:v>
                </c:pt>
                <c:pt idx="1000">
                  <c:v>40483</c:v>
                </c:pt>
                <c:pt idx="1001">
                  <c:v>40484</c:v>
                </c:pt>
                <c:pt idx="1002">
                  <c:v>40485</c:v>
                </c:pt>
                <c:pt idx="1003">
                  <c:v>40486</c:v>
                </c:pt>
                <c:pt idx="1004">
                  <c:v>40487</c:v>
                </c:pt>
                <c:pt idx="1005">
                  <c:v>40490</c:v>
                </c:pt>
                <c:pt idx="1006">
                  <c:v>40491</c:v>
                </c:pt>
                <c:pt idx="1007">
                  <c:v>40492</c:v>
                </c:pt>
                <c:pt idx="1008">
                  <c:v>40493</c:v>
                </c:pt>
                <c:pt idx="1009">
                  <c:v>40494</c:v>
                </c:pt>
                <c:pt idx="1010">
                  <c:v>40497</c:v>
                </c:pt>
                <c:pt idx="1011">
                  <c:v>40498</c:v>
                </c:pt>
                <c:pt idx="1012">
                  <c:v>40499</c:v>
                </c:pt>
                <c:pt idx="1013">
                  <c:v>40500</c:v>
                </c:pt>
                <c:pt idx="1014">
                  <c:v>40501</c:v>
                </c:pt>
                <c:pt idx="1015">
                  <c:v>40504</c:v>
                </c:pt>
                <c:pt idx="1016">
                  <c:v>40505</c:v>
                </c:pt>
                <c:pt idx="1017">
                  <c:v>40506</c:v>
                </c:pt>
                <c:pt idx="1018">
                  <c:v>40507</c:v>
                </c:pt>
                <c:pt idx="1019">
                  <c:v>40508</c:v>
                </c:pt>
                <c:pt idx="1020">
                  <c:v>40511</c:v>
                </c:pt>
                <c:pt idx="1021">
                  <c:v>40512</c:v>
                </c:pt>
                <c:pt idx="1022">
                  <c:v>40513</c:v>
                </c:pt>
                <c:pt idx="1023">
                  <c:v>40514</c:v>
                </c:pt>
                <c:pt idx="1024">
                  <c:v>40515</c:v>
                </c:pt>
                <c:pt idx="1025">
                  <c:v>40518</c:v>
                </c:pt>
                <c:pt idx="1026">
                  <c:v>40519</c:v>
                </c:pt>
                <c:pt idx="1027">
                  <c:v>40520</c:v>
                </c:pt>
                <c:pt idx="1028">
                  <c:v>40521</c:v>
                </c:pt>
                <c:pt idx="1029">
                  <c:v>40522</c:v>
                </c:pt>
                <c:pt idx="1030">
                  <c:v>40525</c:v>
                </c:pt>
                <c:pt idx="1031">
                  <c:v>40526</c:v>
                </c:pt>
                <c:pt idx="1032">
                  <c:v>40527</c:v>
                </c:pt>
                <c:pt idx="1033">
                  <c:v>40528</c:v>
                </c:pt>
                <c:pt idx="1034">
                  <c:v>40529</c:v>
                </c:pt>
                <c:pt idx="1035">
                  <c:v>40532</c:v>
                </c:pt>
                <c:pt idx="1036">
                  <c:v>40533</c:v>
                </c:pt>
                <c:pt idx="1037">
                  <c:v>40534</c:v>
                </c:pt>
                <c:pt idx="1038">
                  <c:v>40535</c:v>
                </c:pt>
                <c:pt idx="1039">
                  <c:v>40536</c:v>
                </c:pt>
                <c:pt idx="1040">
                  <c:v>40539</c:v>
                </c:pt>
                <c:pt idx="1041">
                  <c:v>40540</c:v>
                </c:pt>
                <c:pt idx="1042">
                  <c:v>40541</c:v>
                </c:pt>
                <c:pt idx="1043">
                  <c:v>40542</c:v>
                </c:pt>
                <c:pt idx="1044">
                  <c:v>40543</c:v>
                </c:pt>
                <c:pt idx="1045">
                  <c:v>40546</c:v>
                </c:pt>
                <c:pt idx="1046">
                  <c:v>40547</c:v>
                </c:pt>
                <c:pt idx="1047">
                  <c:v>40548</c:v>
                </c:pt>
                <c:pt idx="1048">
                  <c:v>40549</c:v>
                </c:pt>
                <c:pt idx="1049">
                  <c:v>40550</c:v>
                </c:pt>
                <c:pt idx="1050">
                  <c:v>40553</c:v>
                </c:pt>
                <c:pt idx="1051">
                  <c:v>40554</c:v>
                </c:pt>
                <c:pt idx="1052">
                  <c:v>40555</c:v>
                </c:pt>
                <c:pt idx="1053">
                  <c:v>40556</c:v>
                </c:pt>
                <c:pt idx="1054">
                  <c:v>40557</c:v>
                </c:pt>
                <c:pt idx="1055">
                  <c:v>40560</c:v>
                </c:pt>
                <c:pt idx="1056">
                  <c:v>40561</c:v>
                </c:pt>
                <c:pt idx="1057">
                  <c:v>40562</c:v>
                </c:pt>
                <c:pt idx="1058">
                  <c:v>40563</c:v>
                </c:pt>
                <c:pt idx="1059">
                  <c:v>40564</c:v>
                </c:pt>
                <c:pt idx="1060">
                  <c:v>40567</c:v>
                </c:pt>
                <c:pt idx="1061">
                  <c:v>40568</c:v>
                </c:pt>
                <c:pt idx="1062">
                  <c:v>40569</c:v>
                </c:pt>
                <c:pt idx="1063">
                  <c:v>40570</c:v>
                </c:pt>
                <c:pt idx="1064">
                  <c:v>40571</c:v>
                </c:pt>
                <c:pt idx="1065">
                  <c:v>40574</c:v>
                </c:pt>
                <c:pt idx="1066">
                  <c:v>40575</c:v>
                </c:pt>
                <c:pt idx="1067">
                  <c:v>40576</c:v>
                </c:pt>
                <c:pt idx="1068">
                  <c:v>40577</c:v>
                </c:pt>
                <c:pt idx="1069">
                  <c:v>40578</c:v>
                </c:pt>
                <c:pt idx="1070">
                  <c:v>40581</c:v>
                </c:pt>
                <c:pt idx="1071">
                  <c:v>40582</c:v>
                </c:pt>
                <c:pt idx="1072">
                  <c:v>40583</c:v>
                </c:pt>
                <c:pt idx="1073">
                  <c:v>40584</c:v>
                </c:pt>
                <c:pt idx="1074">
                  <c:v>40585</c:v>
                </c:pt>
                <c:pt idx="1075">
                  <c:v>40588</c:v>
                </c:pt>
                <c:pt idx="1076">
                  <c:v>40589</c:v>
                </c:pt>
                <c:pt idx="1077">
                  <c:v>40590</c:v>
                </c:pt>
                <c:pt idx="1078">
                  <c:v>40591</c:v>
                </c:pt>
                <c:pt idx="1079">
                  <c:v>40592</c:v>
                </c:pt>
                <c:pt idx="1080">
                  <c:v>40595</c:v>
                </c:pt>
                <c:pt idx="1081">
                  <c:v>40596</c:v>
                </c:pt>
                <c:pt idx="1082">
                  <c:v>40597</c:v>
                </c:pt>
                <c:pt idx="1083">
                  <c:v>40598</c:v>
                </c:pt>
                <c:pt idx="1084">
                  <c:v>40599</c:v>
                </c:pt>
                <c:pt idx="1085">
                  <c:v>40602</c:v>
                </c:pt>
                <c:pt idx="1086">
                  <c:v>40603</c:v>
                </c:pt>
                <c:pt idx="1087">
                  <c:v>40604</c:v>
                </c:pt>
                <c:pt idx="1088">
                  <c:v>40605</c:v>
                </c:pt>
                <c:pt idx="1089">
                  <c:v>40606</c:v>
                </c:pt>
                <c:pt idx="1090">
                  <c:v>40609</c:v>
                </c:pt>
                <c:pt idx="1091">
                  <c:v>40610</c:v>
                </c:pt>
                <c:pt idx="1092">
                  <c:v>40611</c:v>
                </c:pt>
                <c:pt idx="1093">
                  <c:v>40612</c:v>
                </c:pt>
                <c:pt idx="1094">
                  <c:v>40613</c:v>
                </c:pt>
                <c:pt idx="1095">
                  <c:v>40616</c:v>
                </c:pt>
                <c:pt idx="1096">
                  <c:v>40617</c:v>
                </c:pt>
                <c:pt idx="1097">
                  <c:v>40618</c:v>
                </c:pt>
                <c:pt idx="1098">
                  <c:v>40619</c:v>
                </c:pt>
                <c:pt idx="1099">
                  <c:v>40620</c:v>
                </c:pt>
                <c:pt idx="1100">
                  <c:v>40623</c:v>
                </c:pt>
                <c:pt idx="1101">
                  <c:v>40624</c:v>
                </c:pt>
                <c:pt idx="1102">
                  <c:v>40625</c:v>
                </c:pt>
                <c:pt idx="1103">
                  <c:v>40626</c:v>
                </c:pt>
                <c:pt idx="1104">
                  <c:v>40627</c:v>
                </c:pt>
                <c:pt idx="1105">
                  <c:v>40630</c:v>
                </c:pt>
                <c:pt idx="1106">
                  <c:v>40631</c:v>
                </c:pt>
                <c:pt idx="1107">
                  <c:v>40632</c:v>
                </c:pt>
                <c:pt idx="1108">
                  <c:v>40633</c:v>
                </c:pt>
                <c:pt idx="1109">
                  <c:v>40634</c:v>
                </c:pt>
                <c:pt idx="1110">
                  <c:v>40637</c:v>
                </c:pt>
                <c:pt idx="1111">
                  <c:v>40638</c:v>
                </c:pt>
                <c:pt idx="1112">
                  <c:v>40639</c:v>
                </c:pt>
                <c:pt idx="1113">
                  <c:v>40640</c:v>
                </c:pt>
                <c:pt idx="1114">
                  <c:v>40641</c:v>
                </c:pt>
                <c:pt idx="1115">
                  <c:v>40644</c:v>
                </c:pt>
                <c:pt idx="1116">
                  <c:v>40645</c:v>
                </c:pt>
                <c:pt idx="1117">
                  <c:v>40646</c:v>
                </c:pt>
                <c:pt idx="1118">
                  <c:v>40647</c:v>
                </c:pt>
                <c:pt idx="1119">
                  <c:v>40648</c:v>
                </c:pt>
                <c:pt idx="1120">
                  <c:v>40651</c:v>
                </c:pt>
                <c:pt idx="1121">
                  <c:v>40652</c:v>
                </c:pt>
                <c:pt idx="1122">
                  <c:v>40653</c:v>
                </c:pt>
                <c:pt idx="1123">
                  <c:v>40654</c:v>
                </c:pt>
                <c:pt idx="1124">
                  <c:v>40655</c:v>
                </c:pt>
                <c:pt idx="1125">
                  <c:v>40658</c:v>
                </c:pt>
                <c:pt idx="1126">
                  <c:v>40659</c:v>
                </c:pt>
                <c:pt idx="1127">
                  <c:v>40660</c:v>
                </c:pt>
                <c:pt idx="1128">
                  <c:v>40661</c:v>
                </c:pt>
                <c:pt idx="1129">
                  <c:v>40662</c:v>
                </c:pt>
                <c:pt idx="1130">
                  <c:v>40665</c:v>
                </c:pt>
                <c:pt idx="1131">
                  <c:v>40666</c:v>
                </c:pt>
                <c:pt idx="1132">
                  <c:v>40667</c:v>
                </c:pt>
                <c:pt idx="1133">
                  <c:v>40668</c:v>
                </c:pt>
                <c:pt idx="1134">
                  <c:v>40669</c:v>
                </c:pt>
                <c:pt idx="1135">
                  <c:v>40672</c:v>
                </c:pt>
                <c:pt idx="1136">
                  <c:v>40673</c:v>
                </c:pt>
                <c:pt idx="1137">
                  <c:v>40674</c:v>
                </c:pt>
                <c:pt idx="1138">
                  <c:v>40675</c:v>
                </c:pt>
                <c:pt idx="1139">
                  <c:v>40676</c:v>
                </c:pt>
                <c:pt idx="1140">
                  <c:v>40679</c:v>
                </c:pt>
                <c:pt idx="1141">
                  <c:v>40680</c:v>
                </c:pt>
                <c:pt idx="1142">
                  <c:v>40681</c:v>
                </c:pt>
                <c:pt idx="1143">
                  <c:v>40682</c:v>
                </c:pt>
                <c:pt idx="1144">
                  <c:v>40683</c:v>
                </c:pt>
                <c:pt idx="1145">
                  <c:v>40686</c:v>
                </c:pt>
                <c:pt idx="1146">
                  <c:v>40687</c:v>
                </c:pt>
                <c:pt idx="1147">
                  <c:v>40688</c:v>
                </c:pt>
                <c:pt idx="1148">
                  <c:v>40689</c:v>
                </c:pt>
                <c:pt idx="1149">
                  <c:v>40690</c:v>
                </c:pt>
                <c:pt idx="1150">
                  <c:v>40693</c:v>
                </c:pt>
                <c:pt idx="1151">
                  <c:v>40694</c:v>
                </c:pt>
                <c:pt idx="1152">
                  <c:v>40695</c:v>
                </c:pt>
                <c:pt idx="1153">
                  <c:v>40696</c:v>
                </c:pt>
                <c:pt idx="1154">
                  <c:v>40697</c:v>
                </c:pt>
                <c:pt idx="1155">
                  <c:v>40700</c:v>
                </c:pt>
                <c:pt idx="1156">
                  <c:v>40701</c:v>
                </c:pt>
                <c:pt idx="1157">
                  <c:v>40702</c:v>
                </c:pt>
                <c:pt idx="1158">
                  <c:v>40703</c:v>
                </c:pt>
                <c:pt idx="1159">
                  <c:v>40704</c:v>
                </c:pt>
                <c:pt idx="1160">
                  <c:v>40707</c:v>
                </c:pt>
                <c:pt idx="1161">
                  <c:v>40708</c:v>
                </c:pt>
                <c:pt idx="1162">
                  <c:v>40709</c:v>
                </c:pt>
                <c:pt idx="1163">
                  <c:v>40710</c:v>
                </c:pt>
                <c:pt idx="1164">
                  <c:v>40711</c:v>
                </c:pt>
                <c:pt idx="1165">
                  <c:v>40714</c:v>
                </c:pt>
                <c:pt idx="1166">
                  <c:v>40715</c:v>
                </c:pt>
                <c:pt idx="1167">
                  <c:v>40716</c:v>
                </c:pt>
                <c:pt idx="1168">
                  <c:v>40717</c:v>
                </c:pt>
                <c:pt idx="1169">
                  <c:v>40718</c:v>
                </c:pt>
                <c:pt idx="1170">
                  <c:v>40721</c:v>
                </c:pt>
                <c:pt idx="1171">
                  <c:v>40722</c:v>
                </c:pt>
                <c:pt idx="1172">
                  <c:v>40723</c:v>
                </c:pt>
                <c:pt idx="1173">
                  <c:v>40724</c:v>
                </c:pt>
                <c:pt idx="1174">
                  <c:v>40725</c:v>
                </c:pt>
                <c:pt idx="1175">
                  <c:v>40728</c:v>
                </c:pt>
                <c:pt idx="1176">
                  <c:v>40729</c:v>
                </c:pt>
                <c:pt idx="1177">
                  <c:v>40730</c:v>
                </c:pt>
                <c:pt idx="1178">
                  <c:v>40731</c:v>
                </c:pt>
                <c:pt idx="1179">
                  <c:v>40732</c:v>
                </c:pt>
                <c:pt idx="1180">
                  <c:v>40735</c:v>
                </c:pt>
                <c:pt idx="1181">
                  <c:v>40736</c:v>
                </c:pt>
                <c:pt idx="1182">
                  <c:v>40737</c:v>
                </c:pt>
                <c:pt idx="1183">
                  <c:v>40738</c:v>
                </c:pt>
                <c:pt idx="1184">
                  <c:v>40739</c:v>
                </c:pt>
                <c:pt idx="1185">
                  <c:v>40742</c:v>
                </c:pt>
                <c:pt idx="1186">
                  <c:v>40743</c:v>
                </c:pt>
                <c:pt idx="1187">
                  <c:v>40744</c:v>
                </c:pt>
                <c:pt idx="1188">
                  <c:v>40745</c:v>
                </c:pt>
                <c:pt idx="1189">
                  <c:v>40746</c:v>
                </c:pt>
                <c:pt idx="1190">
                  <c:v>40749</c:v>
                </c:pt>
                <c:pt idx="1191">
                  <c:v>40750</c:v>
                </c:pt>
                <c:pt idx="1192">
                  <c:v>40751</c:v>
                </c:pt>
                <c:pt idx="1193">
                  <c:v>40752</c:v>
                </c:pt>
                <c:pt idx="1194">
                  <c:v>40753</c:v>
                </c:pt>
                <c:pt idx="1195">
                  <c:v>40756</c:v>
                </c:pt>
                <c:pt idx="1196">
                  <c:v>40757</c:v>
                </c:pt>
                <c:pt idx="1197">
                  <c:v>40758</c:v>
                </c:pt>
                <c:pt idx="1198">
                  <c:v>40759</c:v>
                </c:pt>
                <c:pt idx="1199">
                  <c:v>40760</c:v>
                </c:pt>
                <c:pt idx="1200">
                  <c:v>40763</c:v>
                </c:pt>
                <c:pt idx="1201">
                  <c:v>40764</c:v>
                </c:pt>
                <c:pt idx="1202">
                  <c:v>40765</c:v>
                </c:pt>
                <c:pt idx="1203">
                  <c:v>40766</c:v>
                </c:pt>
                <c:pt idx="1204">
                  <c:v>40767</c:v>
                </c:pt>
                <c:pt idx="1205">
                  <c:v>40770</c:v>
                </c:pt>
                <c:pt idx="1206">
                  <c:v>40771</c:v>
                </c:pt>
                <c:pt idx="1207">
                  <c:v>40772</c:v>
                </c:pt>
                <c:pt idx="1208">
                  <c:v>40773</c:v>
                </c:pt>
                <c:pt idx="1209">
                  <c:v>40774</c:v>
                </c:pt>
                <c:pt idx="1210">
                  <c:v>40777</c:v>
                </c:pt>
                <c:pt idx="1211">
                  <c:v>40778</c:v>
                </c:pt>
                <c:pt idx="1212">
                  <c:v>40779</c:v>
                </c:pt>
                <c:pt idx="1213">
                  <c:v>40780</c:v>
                </c:pt>
                <c:pt idx="1214">
                  <c:v>40781</c:v>
                </c:pt>
                <c:pt idx="1215">
                  <c:v>40784</c:v>
                </c:pt>
                <c:pt idx="1216">
                  <c:v>40785</c:v>
                </c:pt>
                <c:pt idx="1217">
                  <c:v>40786</c:v>
                </c:pt>
                <c:pt idx="1218">
                  <c:v>40787</c:v>
                </c:pt>
                <c:pt idx="1219">
                  <c:v>40788</c:v>
                </c:pt>
                <c:pt idx="1220">
                  <c:v>40791</c:v>
                </c:pt>
                <c:pt idx="1221">
                  <c:v>40792</c:v>
                </c:pt>
                <c:pt idx="1222">
                  <c:v>40793</c:v>
                </c:pt>
                <c:pt idx="1223">
                  <c:v>40794</c:v>
                </c:pt>
                <c:pt idx="1224">
                  <c:v>40795</c:v>
                </c:pt>
                <c:pt idx="1225">
                  <c:v>40798</c:v>
                </c:pt>
                <c:pt idx="1226">
                  <c:v>40799</c:v>
                </c:pt>
                <c:pt idx="1227">
                  <c:v>40800</c:v>
                </c:pt>
                <c:pt idx="1228">
                  <c:v>40801</c:v>
                </c:pt>
                <c:pt idx="1229">
                  <c:v>40802</c:v>
                </c:pt>
                <c:pt idx="1230">
                  <c:v>40805</c:v>
                </c:pt>
                <c:pt idx="1231">
                  <c:v>40806</c:v>
                </c:pt>
                <c:pt idx="1232">
                  <c:v>40807</c:v>
                </c:pt>
                <c:pt idx="1233">
                  <c:v>40808</c:v>
                </c:pt>
                <c:pt idx="1234">
                  <c:v>40809</c:v>
                </c:pt>
                <c:pt idx="1235">
                  <c:v>40812</c:v>
                </c:pt>
                <c:pt idx="1236">
                  <c:v>40813</c:v>
                </c:pt>
                <c:pt idx="1237">
                  <c:v>40814</c:v>
                </c:pt>
                <c:pt idx="1238">
                  <c:v>40815</c:v>
                </c:pt>
                <c:pt idx="1239">
                  <c:v>40816</c:v>
                </c:pt>
                <c:pt idx="1240">
                  <c:v>40819</c:v>
                </c:pt>
                <c:pt idx="1241">
                  <c:v>40820</c:v>
                </c:pt>
                <c:pt idx="1242">
                  <c:v>40821</c:v>
                </c:pt>
                <c:pt idx="1243">
                  <c:v>40822</c:v>
                </c:pt>
                <c:pt idx="1244">
                  <c:v>40823</c:v>
                </c:pt>
                <c:pt idx="1245">
                  <c:v>40826</c:v>
                </c:pt>
                <c:pt idx="1246">
                  <c:v>40827</c:v>
                </c:pt>
                <c:pt idx="1247">
                  <c:v>40828</c:v>
                </c:pt>
                <c:pt idx="1248">
                  <c:v>40829</c:v>
                </c:pt>
                <c:pt idx="1249">
                  <c:v>40830</c:v>
                </c:pt>
                <c:pt idx="1250">
                  <c:v>40833</c:v>
                </c:pt>
                <c:pt idx="1251">
                  <c:v>40834</c:v>
                </c:pt>
                <c:pt idx="1252">
                  <c:v>40835</c:v>
                </c:pt>
                <c:pt idx="1253">
                  <c:v>40836</c:v>
                </c:pt>
                <c:pt idx="1254">
                  <c:v>40837</c:v>
                </c:pt>
                <c:pt idx="1255">
                  <c:v>40840</c:v>
                </c:pt>
                <c:pt idx="1256">
                  <c:v>40841</c:v>
                </c:pt>
                <c:pt idx="1257">
                  <c:v>40842</c:v>
                </c:pt>
                <c:pt idx="1258">
                  <c:v>40843</c:v>
                </c:pt>
                <c:pt idx="1259">
                  <c:v>40844</c:v>
                </c:pt>
                <c:pt idx="1260">
                  <c:v>40847</c:v>
                </c:pt>
                <c:pt idx="1261">
                  <c:v>40848</c:v>
                </c:pt>
                <c:pt idx="1262">
                  <c:v>40849</c:v>
                </c:pt>
                <c:pt idx="1263">
                  <c:v>40850</c:v>
                </c:pt>
                <c:pt idx="1264">
                  <c:v>40851</c:v>
                </c:pt>
                <c:pt idx="1265">
                  <c:v>40854</c:v>
                </c:pt>
                <c:pt idx="1266">
                  <c:v>40855</c:v>
                </c:pt>
                <c:pt idx="1267">
                  <c:v>40856</c:v>
                </c:pt>
                <c:pt idx="1268">
                  <c:v>40857</c:v>
                </c:pt>
                <c:pt idx="1269">
                  <c:v>40858</c:v>
                </c:pt>
                <c:pt idx="1270">
                  <c:v>40861</c:v>
                </c:pt>
                <c:pt idx="1271">
                  <c:v>40862</c:v>
                </c:pt>
                <c:pt idx="1272">
                  <c:v>40863</c:v>
                </c:pt>
                <c:pt idx="1273">
                  <c:v>40864</c:v>
                </c:pt>
                <c:pt idx="1274">
                  <c:v>40865</c:v>
                </c:pt>
                <c:pt idx="1275">
                  <c:v>40868</c:v>
                </c:pt>
                <c:pt idx="1276">
                  <c:v>40869</c:v>
                </c:pt>
                <c:pt idx="1277">
                  <c:v>40870</c:v>
                </c:pt>
                <c:pt idx="1278">
                  <c:v>40871</c:v>
                </c:pt>
                <c:pt idx="1279">
                  <c:v>40872</c:v>
                </c:pt>
                <c:pt idx="1280">
                  <c:v>40875</c:v>
                </c:pt>
                <c:pt idx="1281">
                  <c:v>40876</c:v>
                </c:pt>
                <c:pt idx="1282">
                  <c:v>40877</c:v>
                </c:pt>
                <c:pt idx="1283">
                  <c:v>40878</c:v>
                </c:pt>
                <c:pt idx="1284">
                  <c:v>40879</c:v>
                </c:pt>
                <c:pt idx="1285">
                  <c:v>40882</c:v>
                </c:pt>
                <c:pt idx="1286">
                  <c:v>40883</c:v>
                </c:pt>
                <c:pt idx="1287">
                  <c:v>40884</c:v>
                </c:pt>
                <c:pt idx="1288">
                  <c:v>40885</c:v>
                </c:pt>
                <c:pt idx="1289">
                  <c:v>40886</c:v>
                </c:pt>
                <c:pt idx="1290">
                  <c:v>40889</c:v>
                </c:pt>
                <c:pt idx="1291">
                  <c:v>40890</c:v>
                </c:pt>
                <c:pt idx="1292">
                  <c:v>40891</c:v>
                </c:pt>
                <c:pt idx="1293">
                  <c:v>40892</c:v>
                </c:pt>
                <c:pt idx="1294">
                  <c:v>40893</c:v>
                </c:pt>
                <c:pt idx="1295">
                  <c:v>40896</c:v>
                </c:pt>
                <c:pt idx="1296">
                  <c:v>40897</c:v>
                </c:pt>
                <c:pt idx="1297">
                  <c:v>40898</c:v>
                </c:pt>
                <c:pt idx="1298">
                  <c:v>40899</c:v>
                </c:pt>
                <c:pt idx="1299">
                  <c:v>40900</c:v>
                </c:pt>
                <c:pt idx="1300">
                  <c:v>40903</c:v>
                </c:pt>
                <c:pt idx="1301">
                  <c:v>40904</c:v>
                </c:pt>
                <c:pt idx="1302">
                  <c:v>40905</c:v>
                </c:pt>
                <c:pt idx="1303">
                  <c:v>40906</c:v>
                </c:pt>
                <c:pt idx="1304">
                  <c:v>40907</c:v>
                </c:pt>
                <c:pt idx="1305">
                  <c:v>40910</c:v>
                </c:pt>
                <c:pt idx="1306">
                  <c:v>40911</c:v>
                </c:pt>
                <c:pt idx="1307">
                  <c:v>40912</c:v>
                </c:pt>
                <c:pt idx="1308">
                  <c:v>40913</c:v>
                </c:pt>
                <c:pt idx="1309">
                  <c:v>40914</c:v>
                </c:pt>
                <c:pt idx="1310">
                  <c:v>40917</c:v>
                </c:pt>
                <c:pt idx="1311">
                  <c:v>40918</c:v>
                </c:pt>
                <c:pt idx="1312">
                  <c:v>40919</c:v>
                </c:pt>
                <c:pt idx="1313">
                  <c:v>40920</c:v>
                </c:pt>
                <c:pt idx="1314">
                  <c:v>40921</c:v>
                </c:pt>
                <c:pt idx="1315">
                  <c:v>40924</c:v>
                </c:pt>
                <c:pt idx="1316">
                  <c:v>40925</c:v>
                </c:pt>
                <c:pt idx="1317">
                  <c:v>40926</c:v>
                </c:pt>
                <c:pt idx="1318">
                  <c:v>40927</c:v>
                </c:pt>
                <c:pt idx="1319">
                  <c:v>40928</c:v>
                </c:pt>
                <c:pt idx="1320">
                  <c:v>40931</c:v>
                </c:pt>
                <c:pt idx="1321">
                  <c:v>40932</c:v>
                </c:pt>
                <c:pt idx="1322">
                  <c:v>40933</c:v>
                </c:pt>
                <c:pt idx="1323">
                  <c:v>40934</c:v>
                </c:pt>
                <c:pt idx="1324">
                  <c:v>40935</c:v>
                </c:pt>
                <c:pt idx="1325">
                  <c:v>40938</c:v>
                </c:pt>
                <c:pt idx="1326">
                  <c:v>40939</c:v>
                </c:pt>
                <c:pt idx="1327">
                  <c:v>40940</c:v>
                </c:pt>
                <c:pt idx="1328">
                  <c:v>40941</c:v>
                </c:pt>
                <c:pt idx="1329">
                  <c:v>40942</c:v>
                </c:pt>
                <c:pt idx="1330">
                  <c:v>40945</c:v>
                </c:pt>
                <c:pt idx="1331">
                  <c:v>40946</c:v>
                </c:pt>
                <c:pt idx="1332">
                  <c:v>40947</c:v>
                </c:pt>
                <c:pt idx="1333">
                  <c:v>40948</c:v>
                </c:pt>
                <c:pt idx="1334">
                  <c:v>40949</c:v>
                </c:pt>
                <c:pt idx="1335">
                  <c:v>40952</c:v>
                </c:pt>
                <c:pt idx="1336">
                  <c:v>40953</c:v>
                </c:pt>
                <c:pt idx="1337">
                  <c:v>40954</c:v>
                </c:pt>
                <c:pt idx="1338">
                  <c:v>40955</c:v>
                </c:pt>
                <c:pt idx="1339">
                  <c:v>40956</c:v>
                </c:pt>
                <c:pt idx="1340">
                  <c:v>40959</c:v>
                </c:pt>
                <c:pt idx="1341">
                  <c:v>40960</c:v>
                </c:pt>
                <c:pt idx="1342">
                  <c:v>40961</c:v>
                </c:pt>
                <c:pt idx="1343">
                  <c:v>40962</c:v>
                </c:pt>
                <c:pt idx="1344">
                  <c:v>40963</c:v>
                </c:pt>
                <c:pt idx="1345">
                  <c:v>40966</c:v>
                </c:pt>
                <c:pt idx="1346">
                  <c:v>40967</c:v>
                </c:pt>
                <c:pt idx="1347">
                  <c:v>40968</c:v>
                </c:pt>
                <c:pt idx="1348">
                  <c:v>40969</c:v>
                </c:pt>
                <c:pt idx="1349">
                  <c:v>40970</c:v>
                </c:pt>
                <c:pt idx="1350">
                  <c:v>40973</c:v>
                </c:pt>
                <c:pt idx="1351">
                  <c:v>40974</c:v>
                </c:pt>
                <c:pt idx="1352">
                  <c:v>40975</c:v>
                </c:pt>
                <c:pt idx="1353">
                  <c:v>40976</c:v>
                </c:pt>
                <c:pt idx="1354">
                  <c:v>40977</c:v>
                </c:pt>
                <c:pt idx="1355">
                  <c:v>40980</c:v>
                </c:pt>
                <c:pt idx="1356">
                  <c:v>40981</c:v>
                </c:pt>
                <c:pt idx="1357">
                  <c:v>40982</c:v>
                </c:pt>
                <c:pt idx="1358">
                  <c:v>40983</c:v>
                </c:pt>
                <c:pt idx="1359">
                  <c:v>40984</c:v>
                </c:pt>
                <c:pt idx="1360">
                  <c:v>40987</c:v>
                </c:pt>
                <c:pt idx="1361">
                  <c:v>40988</c:v>
                </c:pt>
                <c:pt idx="1362">
                  <c:v>40989</c:v>
                </c:pt>
                <c:pt idx="1363">
                  <c:v>40990</c:v>
                </c:pt>
                <c:pt idx="1364">
                  <c:v>40991</c:v>
                </c:pt>
                <c:pt idx="1365">
                  <c:v>40994</c:v>
                </c:pt>
                <c:pt idx="1366">
                  <c:v>40995</c:v>
                </c:pt>
                <c:pt idx="1367">
                  <c:v>40996</c:v>
                </c:pt>
                <c:pt idx="1368">
                  <c:v>40997</c:v>
                </c:pt>
                <c:pt idx="1369">
                  <c:v>40998</c:v>
                </c:pt>
                <c:pt idx="1370">
                  <c:v>41001</c:v>
                </c:pt>
                <c:pt idx="1371">
                  <c:v>41002</c:v>
                </c:pt>
                <c:pt idx="1372">
                  <c:v>41003</c:v>
                </c:pt>
                <c:pt idx="1373">
                  <c:v>41004</c:v>
                </c:pt>
                <c:pt idx="1374">
                  <c:v>41005</c:v>
                </c:pt>
                <c:pt idx="1375">
                  <c:v>41008</c:v>
                </c:pt>
                <c:pt idx="1376">
                  <c:v>41009</c:v>
                </c:pt>
                <c:pt idx="1377">
                  <c:v>41010</c:v>
                </c:pt>
                <c:pt idx="1378">
                  <c:v>41011</c:v>
                </c:pt>
                <c:pt idx="1379">
                  <c:v>41012</c:v>
                </c:pt>
                <c:pt idx="1380">
                  <c:v>41015</c:v>
                </c:pt>
                <c:pt idx="1381">
                  <c:v>41016</c:v>
                </c:pt>
                <c:pt idx="1382">
                  <c:v>41017</c:v>
                </c:pt>
                <c:pt idx="1383">
                  <c:v>41018</c:v>
                </c:pt>
                <c:pt idx="1384">
                  <c:v>41019</c:v>
                </c:pt>
                <c:pt idx="1385">
                  <c:v>41022</c:v>
                </c:pt>
                <c:pt idx="1386">
                  <c:v>41023</c:v>
                </c:pt>
                <c:pt idx="1387">
                  <c:v>41024</c:v>
                </c:pt>
                <c:pt idx="1388">
                  <c:v>41025</c:v>
                </c:pt>
                <c:pt idx="1389">
                  <c:v>41026</c:v>
                </c:pt>
                <c:pt idx="1390">
                  <c:v>41029</c:v>
                </c:pt>
                <c:pt idx="1391">
                  <c:v>41030</c:v>
                </c:pt>
                <c:pt idx="1392">
                  <c:v>41031</c:v>
                </c:pt>
                <c:pt idx="1393">
                  <c:v>41032</c:v>
                </c:pt>
                <c:pt idx="1394">
                  <c:v>41033</c:v>
                </c:pt>
                <c:pt idx="1395">
                  <c:v>41036</c:v>
                </c:pt>
                <c:pt idx="1396">
                  <c:v>41037</c:v>
                </c:pt>
                <c:pt idx="1397">
                  <c:v>41038</c:v>
                </c:pt>
                <c:pt idx="1398">
                  <c:v>41039</c:v>
                </c:pt>
                <c:pt idx="1399">
                  <c:v>41040</c:v>
                </c:pt>
                <c:pt idx="1400">
                  <c:v>41043</c:v>
                </c:pt>
                <c:pt idx="1401">
                  <c:v>41044</c:v>
                </c:pt>
                <c:pt idx="1402">
                  <c:v>41045</c:v>
                </c:pt>
                <c:pt idx="1403">
                  <c:v>41046</c:v>
                </c:pt>
                <c:pt idx="1404">
                  <c:v>41047</c:v>
                </c:pt>
                <c:pt idx="1405">
                  <c:v>41050</c:v>
                </c:pt>
                <c:pt idx="1406">
                  <c:v>41051</c:v>
                </c:pt>
                <c:pt idx="1407">
                  <c:v>41052</c:v>
                </c:pt>
                <c:pt idx="1408">
                  <c:v>41053</c:v>
                </c:pt>
                <c:pt idx="1409">
                  <c:v>41054</c:v>
                </c:pt>
                <c:pt idx="1410">
                  <c:v>41057</c:v>
                </c:pt>
                <c:pt idx="1411">
                  <c:v>41058</c:v>
                </c:pt>
                <c:pt idx="1412">
                  <c:v>41059</c:v>
                </c:pt>
                <c:pt idx="1413">
                  <c:v>41060</c:v>
                </c:pt>
                <c:pt idx="1414">
                  <c:v>41061</c:v>
                </c:pt>
                <c:pt idx="1415">
                  <c:v>41064</c:v>
                </c:pt>
                <c:pt idx="1416">
                  <c:v>41065</c:v>
                </c:pt>
                <c:pt idx="1417">
                  <c:v>41066</c:v>
                </c:pt>
                <c:pt idx="1418">
                  <c:v>41067</c:v>
                </c:pt>
                <c:pt idx="1419">
                  <c:v>41068</c:v>
                </c:pt>
                <c:pt idx="1420">
                  <c:v>41071</c:v>
                </c:pt>
                <c:pt idx="1421">
                  <c:v>41072</c:v>
                </c:pt>
                <c:pt idx="1422">
                  <c:v>41073</c:v>
                </c:pt>
                <c:pt idx="1423">
                  <c:v>41074</c:v>
                </c:pt>
                <c:pt idx="1424">
                  <c:v>41075</c:v>
                </c:pt>
                <c:pt idx="1425">
                  <c:v>41078</c:v>
                </c:pt>
                <c:pt idx="1426">
                  <c:v>41079</c:v>
                </c:pt>
                <c:pt idx="1427">
                  <c:v>41080</c:v>
                </c:pt>
                <c:pt idx="1428">
                  <c:v>41081</c:v>
                </c:pt>
                <c:pt idx="1429">
                  <c:v>41082</c:v>
                </c:pt>
                <c:pt idx="1430">
                  <c:v>41085</c:v>
                </c:pt>
                <c:pt idx="1431">
                  <c:v>41086</c:v>
                </c:pt>
                <c:pt idx="1432">
                  <c:v>41087</c:v>
                </c:pt>
                <c:pt idx="1433">
                  <c:v>41088</c:v>
                </c:pt>
                <c:pt idx="1434">
                  <c:v>41089</c:v>
                </c:pt>
                <c:pt idx="1435">
                  <c:v>41092</c:v>
                </c:pt>
                <c:pt idx="1436">
                  <c:v>41093</c:v>
                </c:pt>
                <c:pt idx="1437">
                  <c:v>41094</c:v>
                </c:pt>
                <c:pt idx="1438">
                  <c:v>41095</c:v>
                </c:pt>
                <c:pt idx="1439">
                  <c:v>41096</c:v>
                </c:pt>
                <c:pt idx="1440">
                  <c:v>41099</c:v>
                </c:pt>
                <c:pt idx="1441">
                  <c:v>41100</c:v>
                </c:pt>
                <c:pt idx="1442">
                  <c:v>41101</c:v>
                </c:pt>
                <c:pt idx="1443">
                  <c:v>41102</c:v>
                </c:pt>
                <c:pt idx="1444">
                  <c:v>41103</c:v>
                </c:pt>
                <c:pt idx="1445">
                  <c:v>41106</c:v>
                </c:pt>
                <c:pt idx="1446">
                  <c:v>41107</c:v>
                </c:pt>
                <c:pt idx="1447">
                  <c:v>41108</c:v>
                </c:pt>
                <c:pt idx="1448">
                  <c:v>41109</c:v>
                </c:pt>
                <c:pt idx="1449">
                  <c:v>41110</c:v>
                </c:pt>
                <c:pt idx="1450">
                  <c:v>41113</c:v>
                </c:pt>
                <c:pt idx="1451">
                  <c:v>41114</c:v>
                </c:pt>
                <c:pt idx="1452">
                  <c:v>41115</c:v>
                </c:pt>
                <c:pt idx="1453">
                  <c:v>41116</c:v>
                </c:pt>
                <c:pt idx="1454">
                  <c:v>41117</c:v>
                </c:pt>
                <c:pt idx="1455">
                  <c:v>41120</c:v>
                </c:pt>
                <c:pt idx="1456">
                  <c:v>41121</c:v>
                </c:pt>
                <c:pt idx="1457">
                  <c:v>41122</c:v>
                </c:pt>
                <c:pt idx="1458">
                  <c:v>41123</c:v>
                </c:pt>
                <c:pt idx="1459">
                  <c:v>41124</c:v>
                </c:pt>
                <c:pt idx="1460">
                  <c:v>41127</c:v>
                </c:pt>
                <c:pt idx="1461">
                  <c:v>41128</c:v>
                </c:pt>
                <c:pt idx="1462">
                  <c:v>41129</c:v>
                </c:pt>
                <c:pt idx="1463">
                  <c:v>41130</c:v>
                </c:pt>
                <c:pt idx="1464">
                  <c:v>41131</c:v>
                </c:pt>
                <c:pt idx="1465">
                  <c:v>41134</c:v>
                </c:pt>
                <c:pt idx="1466">
                  <c:v>41135</c:v>
                </c:pt>
                <c:pt idx="1467">
                  <c:v>41136</c:v>
                </c:pt>
                <c:pt idx="1468">
                  <c:v>41137</c:v>
                </c:pt>
                <c:pt idx="1469">
                  <c:v>41138</c:v>
                </c:pt>
                <c:pt idx="1470">
                  <c:v>41141</c:v>
                </c:pt>
                <c:pt idx="1471">
                  <c:v>41142</c:v>
                </c:pt>
                <c:pt idx="1472">
                  <c:v>41143</c:v>
                </c:pt>
                <c:pt idx="1473">
                  <c:v>41144</c:v>
                </c:pt>
                <c:pt idx="1474">
                  <c:v>41145</c:v>
                </c:pt>
                <c:pt idx="1475">
                  <c:v>41148</c:v>
                </c:pt>
                <c:pt idx="1476">
                  <c:v>41149</c:v>
                </c:pt>
                <c:pt idx="1477">
                  <c:v>41150</c:v>
                </c:pt>
                <c:pt idx="1478">
                  <c:v>41151</c:v>
                </c:pt>
                <c:pt idx="1479">
                  <c:v>41152</c:v>
                </c:pt>
                <c:pt idx="1480">
                  <c:v>41155</c:v>
                </c:pt>
                <c:pt idx="1481">
                  <c:v>41156</c:v>
                </c:pt>
                <c:pt idx="1482">
                  <c:v>41157</c:v>
                </c:pt>
                <c:pt idx="1483">
                  <c:v>41158</c:v>
                </c:pt>
                <c:pt idx="1484">
                  <c:v>41159</c:v>
                </c:pt>
                <c:pt idx="1485">
                  <c:v>41162</c:v>
                </c:pt>
                <c:pt idx="1486">
                  <c:v>41163</c:v>
                </c:pt>
                <c:pt idx="1487">
                  <c:v>41164</c:v>
                </c:pt>
                <c:pt idx="1488">
                  <c:v>41165</c:v>
                </c:pt>
                <c:pt idx="1489">
                  <c:v>41166</c:v>
                </c:pt>
                <c:pt idx="1490">
                  <c:v>41169</c:v>
                </c:pt>
                <c:pt idx="1491">
                  <c:v>41170</c:v>
                </c:pt>
                <c:pt idx="1492">
                  <c:v>41171</c:v>
                </c:pt>
                <c:pt idx="1493">
                  <c:v>41172</c:v>
                </c:pt>
                <c:pt idx="1494">
                  <c:v>41173</c:v>
                </c:pt>
                <c:pt idx="1495">
                  <c:v>41176</c:v>
                </c:pt>
                <c:pt idx="1496">
                  <c:v>41177</c:v>
                </c:pt>
                <c:pt idx="1497">
                  <c:v>41178</c:v>
                </c:pt>
                <c:pt idx="1498">
                  <c:v>41179</c:v>
                </c:pt>
                <c:pt idx="1499">
                  <c:v>41180</c:v>
                </c:pt>
                <c:pt idx="1500">
                  <c:v>41183</c:v>
                </c:pt>
                <c:pt idx="1501">
                  <c:v>41184</c:v>
                </c:pt>
                <c:pt idx="1502">
                  <c:v>41185</c:v>
                </c:pt>
                <c:pt idx="1503">
                  <c:v>41186</c:v>
                </c:pt>
                <c:pt idx="1504">
                  <c:v>41187</c:v>
                </c:pt>
                <c:pt idx="1505">
                  <c:v>41190</c:v>
                </c:pt>
                <c:pt idx="1506">
                  <c:v>41191</c:v>
                </c:pt>
                <c:pt idx="1507">
                  <c:v>41192</c:v>
                </c:pt>
                <c:pt idx="1508">
                  <c:v>41193</c:v>
                </c:pt>
                <c:pt idx="1509">
                  <c:v>41194</c:v>
                </c:pt>
                <c:pt idx="1510">
                  <c:v>41197</c:v>
                </c:pt>
                <c:pt idx="1511">
                  <c:v>41198</c:v>
                </c:pt>
                <c:pt idx="1512">
                  <c:v>41199</c:v>
                </c:pt>
                <c:pt idx="1513">
                  <c:v>41200</c:v>
                </c:pt>
                <c:pt idx="1514">
                  <c:v>41201</c:v>
                </c:pt>
                <c:pt idx="1515">
                  <c:v>41204</c:v>
                </c:pt>
                <c:pt idx="1516">
                  <c:v>41205</c:v>
                </c:pt>
                <c:pt idx="1517">
                  <c:v>41206</c:v>
                </c:pt>
                <c:pt idx="1518">
                  <c:v>41207</c:v>
                </c:pt>
                <c:pt idx="1519">
                  <c:v>41208</c:v>
                </c:pt>
                <c:pt idx="1520">
                  <c:v>41211</c:v>
                </c:pt>
                <c:pt idx="1521">
                  <c:v>41212</c:v>
                </c:pt>
                <c:pt idx="1522">
                  <c:v>41213</c:v>
                </c:pt>
                <c:pt idx="1523">
                  <c:v>41214</c:v>
                </c:pt>
                <c:pt idx="1524">
                  <c:v>41215</c:v>
                </c:pt>
                <c:pt idx="1525">
                  <c:v>41218</c:v>
                </c:pt>
                <c:pt idx="1526">
                  <c:v>41219</c:v>
                </c:pt>
                <c:pt idx="1527">
                  <c:v>41220</c:v>
                </c:pt>
                <c:pt idx="1528">
                  <c:v>41221</c:v>
                </c:pt>
                <c:pt idx="1529">
                  <c:v>41222</c:v>
                </c:pt>
                <c:pt idx="1530">
                  <c:v>41225</c:v>
                </c:pt>
                <c:pt idx="1531">
                  <c:v>41226</c:v>
                </c:pt>
                <c:pt idx="1532">
                  <c:v>41227</c:v>
                </c:pt>
                <c:pt idx="1533">
                  <c:v>41228</c:v>
                </c:pt>
                <c:pt idx="1534">
                  <c:v>41229</c:v>
                </c:pt>
                <c:pt idx="1535">
                  <c:v>41232</c:v>
                </c:pt>
                <c:pt idx="1536">
                  <c:v>41233</c:v>
                </c:pt>
                <c:pt idx="1537">
                  <c:v>41234</c:v>
                </c:pt>
                <c:pt idx="1538">
                  <c:v>41235</c:v>
                </c:pt>
                <c:pt idx="1539">
                  <c:v>41236</c:v>
                </c:pt>
                <c:pt idx="1540">
                  <c:v>41239</c:v>
                </c:pt>
                <c:pt idx="1541">
                  <c:v>41240</c:v>
                </c:pt>
                <c:pt idx="1542">
                  <c:v>41241</c:v>
                </c:pt>
                <c:pt idx="1543">
                  <c:v>41242</c:v>
                </c:pt>
                <c:pt idx="1544">
                  <c:v>41243</c:v>
                </c:pt>
                <c:pt idx="1545">
                  <c:v>41246</c:v>
                </c:pt>
                <c:pt idx="1546">
                  <c:v>41247</c:v>
                </c:pt>
                <c:pt idx="1547">
                  <c:v>41248</c:v>
                </c:pt>
                <c:pt idx="1548">
                  <c:v>41249</c:v>
                </c:pt>
                <c:pt idx="1549">
                  <c:v>41250</c:v>
                </c:pt>
                <c:pt idx="1550">
                  <c:v>41253</c:v>
                </c:pt>
                <c:pt idx="1551">
                  <c:v>41254</c:v>
                </c:pt>
                <c:pt idx="1552">
                  <c:v>41255</c:v>
                </c:pt>
                <c:pt idx="1553">
                  <c:v>41256</c:v>
                </c:pt>
                <c:pt idx="1554">
                  <c:v>41257</c:v>
                </c:pt>
                <c:pt idx="1555">
                  <c:v>41260</c:v>
                </c:pt>
                <c:pt idx="1556">
                  <c:v>41261</c:v>
                </c:pt>
                <c:pt idx="1557">
                  <c:v>41262</c:v>
                </c:pt>
                <c:pt idx="1558">
                  <c:v>41263</c:v>
                </c:pt>
                <c:pt idx="1559">
                  <c:v>41264</c:v>
                </c:pt>
                <c:pt idx="1560">
                  <c:v>41267</c:v>
                </c:pt>
                <c:pt idx="1561">
                  <c:v>41268</c:v>
                </c:pt>
                <c:pt idx="1562">
                  <c:v>41269</c:v>
                </c:pt>
                <c:pt idx="1563">
                  <c:v>41270</c:v>
                </c:pt>
                <c:pt idx="1564">
                  <c:v>41271</c:v>
                </c:pt>
                <c:pt idx="1565">
                  <c:v>41274</c:v>
                </c:pt>
                <c:pt idx="1566">
                  <c:v>41275</c:v>
                </c:pt>
                <c:pt idx="1567">
                  <c:v>41276</c:v>
                </c:pt>
                <c:pt idx="1568">
                  <c:v>41277</c:v>
                </c:pt>
                <c:pt idx="1569">
                  <c:v>41278</c:v>
                </c:pt>
                <c:pt idx="1570">
                  <c:v>41281</c:v>
                </c:pt>
                <c:pt idx="1571">
                  <c:v>41282</c:v>
                </c:pt>
                <c:pt idx="1572">
                  <c:v>41283</c:v>
                </c:pt>
                <c:pt idx="1573">
                  <c:v>41284</c:v>
                </c:pt>
                <c:pt idx="1574">
                  <c:v>41285</c:v>
                </c:pt>
                <c:pt idx="1575">
                  <c:v>41288</c:v>
                </c:pt>
                <c:pt idx="1576">
                  <c:v>41289</c:v>
                </c:pt>
                <c:pt idx="1577">
                  <c:v>41290</c:v>
                </c:pt>
                <c:pt idx="1578">
                  <c:v>41291</c:v>
                </c:pt>
                <c:pt idx="1579">
                  <c:v>41292</c:v>
                </c:pt>
                <c:pt idx="1580">
                  <c:v>41295</c:v>
                </c:pt>
                <c:pt idx="1581">
                  <c:v>41296</c:v>
                </c:pt>
                <c:pt idx="1582">
                  <c:v>41297</c:v>
                </c:pt>
                <c:pt idx="1583">
                  <c:v>41298</c:v>
                </c:pt>
                <c:pt idx="1584">
                  <c:v>41299</c:v>
                </c:pt>
                <c:pt idx="1585">
                  <c:v>41302</c:v>
                </c:pt>
                <c:pt idx="1586">
                  <c:v>41303</c:v>
                </c:pt>
                <c:pt idx="1587">
                  <c:v>41304</c:v>
                </c:pt>
                <c:pt idx="1588">
                  <c:v>41305</c:v>
                </c:pt>
                <c:pt idx="1589">
                  <c:v>41306</c:v>
                </c:pt>
                <c:pt idx="1590">
                  <c:v>41309</c:v>
                </c:pt>
                <c:pt idx="1591">
                  <c:v>41310</c:v>
                </c:pt>
                <c:pt idx="1592">
                  <c:v>41311</c:v>
                </c:pt>
                <c:pt idx="1593">
                  <c:v>41312</c:v>
                </c:pt>
                <c:pt idx="1594">
                  <c:v>41313</c:v>
                </c:pt>
                <c:pt idx="1595">
                  <c:v>41316</c:v>
                </c:pt>
                <c:pt idx="1596">
                  <c:v>41317</c:v>
                </c:pt>
                <c:pt idx="1597">
                  <c:v>41318</c:v>
                </c:pt>
                <c:pt idx="1598">
                  <c:v>41319</c:v>
                </c:pt>
                <c:pt idx="1599">
                  <c:v>41320</c:v>
                </c:pt>
                <c:pt idx="1600">
                  <c:v>41323</c:v>
                </c:pt>
                <c:pt idx="1601">
                  <c:v>41324</c:v>
                </c:pt>
                <c:pt idx="1602">
                  <c:v>41325</c:v>
                </c:pt>
                <c:pt idx="1603">
                  <c:v>41326</c:v>
                </c:pt>
                <c:pt idx="1604">
                  <c:v>41327</c:v>
                </c:pt>
                <c:pt idx="1605">
                  <c:v>41330</c:v>
                </c:pt>
                <c:pt idx="1606">
                  <c:v>41331</c:v>
                </c:pt>
                <c:pt idx="1607">
                  <c:v>41332</c:v>
                </c:pt>
                <c:pt idx="1608">
                  <c:v>41333</c:v>
                </c:pt>
                <c:pt idx="1609">
                  <c:v>41334</c:v>
                </c:pt>
                <c:pt idx="1610">
                  <c:v>41337</c:v>
                </c:pt>
                <c:pt idx="1611">
                  <c:v>41338</c:v>
                </c:pt>
                <c:pt idx="1612">
                  <c:v>41339</c:v>
                </c:pt>
                <c:pt idx="1613">
                  <c:v>41340</c:v>
                </c:pt>
                <c:pt idx="1614">
                  <c:v>41341</c:v>
                </c:pt>
                <c:pt idx="1615">
                  <c:v>41344</c:v>
                </c:pt>
                <c:pt idx="1616">
                  <c:v>41345</c:v>
                </c:pt>
                <c:pt idx="1617">
                  <c:v>41346</c:v>
                </c:pt>
                <c:pt idx="1618">
                  <c:v>41347</c:v>
                </c:pt>
                <c:pt idx="1619">
                  <c:v>41348</c:v>
                </c:pt>
                <c:pt idx="1620">
                  <c:v>41351</c:v>
                </c:pt>
                <c:pt idx="1621">
                  <c:v>41352</c:v>
                </c:pt>
                <c:pt idx="1622">
                  <c:v>41353</c:v>
                </c:pt>
                <c:pt idx="1623">
                  <c:v>41354</c:v>
                </c:pt>
                <c:pt idx="1624">
                  <c:v>41355</c:v>
                </c:pt>
                <c:pt idx="1625">
                  <c:v>41358</c:v>
                </c:pt>
                <c:pt idx="1626">
                  <c:v>41359</c:v>
                </c:pt>
                <c:pt idx="1627">
                  <c:v>41360</c:v>
                </c:pt>
                <c:pt idx="1628">
                  <c:v>41361</c:v>
                </c:pt>
                <c:pt idx="1629">
                  <c:v>41362</c:v>
                </c:pt>
                <c:pt idx="1630">
                  <c:v>41365</c:v>
                </c:pt>
                <c:pt idx="1631">
                  <c:v>41366</c:v>
                </c:pt>
                <c:pt idx="1632">
                  <c:v>41367</c:v>
                </c:pt>
                <c:pt idx="1633">
                  <c:v>41368</c:v>
                </c:pt>
                <c:pt idx="1634">
                  <c:v>41369</c:v>
                </c:pt>
                <c:pt idx="1635">
                  <c:v>41372</c:v>
                </c:pt>
                <c:pt idx="1636">
                  <c:v>41373</c:v>
                </c:pt>
                <c:pt idx="1637">
                  <c:v>41374</c:v>
                </c:pt>
                <c:pt idx="1638">
                  <c:v>41375</c:v>
                </c:pt>
                <c:pt idx="1639">
                  <c:v>41376</c:v>
                </c:pt>
                <c:pt idx="1640">
                  <c:v>41379</c:v>
                </c:pt>
                <c:pt idx="1641">
                  <c:v>41380</c:v>
                </c:pt>
                <c:pt idx="1642">
                  <c:v>41381</c:v>
                </c:pt>
                <c:pt idx="1643">
                  <c:v>41382</c:v>
                </c:pt>
                <c:pt idx="1644">
                  <c:v>41383</c:v>
                </c:pt>
                <c:pt idx="1645">
                  <c:v>41386</c:v>
                </c:pt>
                <c:pt idx="1646">
                  <c:v>41387</c:v>
                </c:pt>
                <c:pt idx="1647">
                  <c:v>41388</c:v>
                </c:pt>
                <c:pt idx="1648">
                  <c:v>41389</c:v>
                </c:pt>
                <c:pt idx="1649">
                  <c:v>41390</c:v>
                </c:pt>
                <c:pt idx="1650">
                  <c:v>41393</c:v>
                </c:pt>
                <c:pt idx="1651">
                  <c:v>41394</c:v>
                </c:pt>
                <c:pt idx="1652">
                  <c:v>41395</c:v>
                </c:pt>
                <c:pt idx="1653">
                  <c:v>41396</c:v>
                </c:pt>
                <c:pt idx="1654">
                  <c:v>41397</c:v>
                </c:pt>
                <c:pt idx="1655">
                  <c:v>41400</c:v>
                </c:pt>
                <c:pt idx="1656">
                  <c:v>41401</c:v>
                </c:pt>
                <c:pt idx="1657">
                  <c:v>41402</c:v>
                </c:pt>
                <c:pt idx="1658">
                  <c:v>41403</c:v>
                </c:pt>
                <c:pt idx="1659">
                  <c:v>41404</c:v>
                </c:pt>
                <c:pt idx="1660">
                  <c:v>41407</c:v>
                </c:pt>
                <c:pt idx="1661">
                  <c:v>41408</c:v>
                </c:pt>
                <c:pt idx="1662">
                  <c:v>41409</c:v>
                </c:pt>
                <c:pt idx="1663">
                  <c:v>41410</c:v>
                </c:pt>
                <c:pt idx="1664">
                  <c:v>41411</c:v>
                </c:pt>
                <c:pt idx="1665">
                  <c:v>41414</c:v>
                </c:pt>
                <c:pt idx="1666">
                  <c:v>41415</c:v>
                </c:pt>
                <c:pt idx="1667">
                  <c:v>41416</c:v>
                </c:pt>
                <c:pt idx="1668">
                  <c:v>41417</c:v>
                </c:pt>
                <c:pt idx="1669">
                  <c:v>41418</c:v>
                </c:pt>
                <c:pt idx="1670">
                  <c:v>41421</c:v>
                </c:pt>
                <c:pt idx="1671">
                  <c:v>41422</c:v>
                </c:pt>
                <c:pt idx="1672">
                  <c:v>41423</c:v>
                </c:pt>
                <c:pt idx="1673">
                  <c:v>41424</c:v>
                </c:pt>
                <c:pt idx="1674">
                  <c:v>41425</c:v>
                </c:pt>
                <c:pt idx="1675">
                  <c:v>41428</c:v>
                </c:pt>
                <c:pt idx="1676">
                  <c:v>41429</c:v>
                </c:pt>
                <c:pt idx="1677">
                  <c:v>41430</c:v>
                </c:pt>
                <c:pt idx="1678">
                  <c:v>41431</c:v>
                </c:pt>
                <c:pt idx="1679">
                  <c:v>41432</c:v>
                </c:pt>
                <c:pt idx="1680">
                  <c:v>41435</c:v>
                </c:pt>
                <c:pt idx="1681">
                  <c:v>41436</c:v>
                </c:pt>
                <c:pt idx="1682">
                  <c:v>41437</c:v>
                </c:pt>
                <c:pt idx="1683">
                  <c:v>41438</c:v>
                </c:pt>
                <c:pt idx="1684">
                  <c:v>41439</c:v>
                </c:pt>
                <c:pt idx="1685">
                  <c:v>41442</c:v>
                </c:pt>
                <c:pt idx="1686">
                  <c:v>41443</c:v>
                </c:pt>
                <c:pt idx="1687">
                  <c:v>41444</c:v>
                </c:pt>
                <c:pt idx="1688">
                  <c:v>41445</c:v>
                </c:pt>
                <c:pt idx="1689">
                  <c:v>41446</c:v>
                </c:pt>
                <c:pt idx="1690">
                  <c:v>41449</c:v>
                </c:pt>
                <c:pt idx="1691">
                  <c:v>41450</c:v>
                </c:pt>
                <c:pt idx="1692">
                  <c:v>41451</c:v>
                </c:pt>
                <c:pt idx="1693">
                  <c:v>41452</c:v>
                </c:pt>
                <c:pt idx="1694">
                  <c:v>41453</c:v>
                </c:pt>
                <c:pt idx="1695">
                  <c:v>41456</c:v>
                </c:pt>
                <c:pt idx="1696">
                  <c:v>41457</c:v>
                </c:pt>
                <c:pt idx="1697">
                  <c:v>41458</c:v>
                </c:pt>
                <c:pt idx="1698">
                  <c:v>41459</c:v>
                </c:pt>
                <c:pt idx="1699">
                  <c:v>41460</c:v>
                </c:pt>
                <c:pt idx="1700">
                  <c:v>41463</c:v>
                </c:pt>
                <c:pt idx="1701">
                  <c:v>41464</c:v>
                </c:pt>
                <c:pt idx="1702">
                  <c:v>41465</c:v>
                </c:pt>
                <c:pt idx="1703">
                  <c:v>41466</c:v>
                </c:pt>
                <c:pt idx="1704">
                  <c:v>41467</c:v>
                </c:pt>
                <c:pt idx="1705">
                  <c:v>41470</c:v>
                </c:pt>
                <c:pt idx="1706">
                  <c:v>41471</c:v>
                </c:pt>
                <c:pt idx="1707">
                  <c:v>41472</c:v>
                </c:pt>
                <c:pt idx="1708">
                  <c:v>41473</c:v>
                </c:pt>
                <c:pt idx="1709">
                  <c:v>41474</c:v>
                </c:pt>
                <c:pt idx="1710">
                  <c:v>41477</c:v>
                </c:pt>
                <c:pt idx="1711">
                  <c:v>41478</c:v>
                </c:pt>
                <c:pt idx="1712">
                  <c:v>41479</c:v>
                </c:pt>
                <c:pt idx="1713">
                  <c:v>41480</c:v>
                </c:pt>
                <c:pt idx="1714">
                  <c:v>41481</c:v>
                </c:pt>
                <c:pt idx="1715">
                  <c:v>41484</c:v>
                </c:pt>
                <c:pt idx="1716">
                  <c:v>41485</c:v>
                </c:pt>
                <c:pt idx="1717">
                  <c:v>41486</c:v>
                </c:pt>
                <c:pt idx="1718">
                  <c:v>41487</c:v>
                </c:pt>
                <c:pt idx="1719">
                  <c:v>41488</c:v>
                </c:pt>
                <c:pt idx="1720">
                  <c:v>41491</c:v>
                </c:pt>
                <c:pt idx="1721">
                  <c:v>41492</c:v>
                </c:pt>
                <c:pt idx="1722">
                  <c:v>41493</c:v>
                </c:pt>
                <c:pt idx="1723">
                  <c:v>41494</c:v>
                </c:pt>
                <c:pt idx="1724">
                  <c:v>41495</c:v>
                </c:pt>
                <c:pt idx="1725">
                  <c:v>41498</c:v>
                </c:pt>
                <c:pt idx="1726">
                  <c:v>41499</c:v>
                </c:pt>
                <c:pt idx="1727">
                  <c:v>41500</c:v>
                </c:pt>
                <c:pt idx="1728">
                  <c:v>41501</c:v>
                </c:pt>
                <c:pt idx="1729">
                  <c:v>41502</c:v>
                </c:pt>
                <c:pt idx="1730">
                  <c:v>41505</c:v>
                </c:pt>
                <c:pt idx="1731">
                  <c:v>41506</c:v>
                </c:pt>
                <c:pt idx="1732">
                  <c:v>41507</c:v>
                </c:pt>
                <c:pt idx="1733">
                  <c:v>41508</c:v>
                </c:pt>
                <c:pt idx="1734">
                  <c:v>41509</c:v>
                </c:pt>
                <c:pt idx="1735">
                  <c:v>41512</c:v>
                </c:pt>
                <c:pt idx="1736">
                  <c:v>41513</c:v>
                </c:pt>
                <c:pt idx="1737">
                  <c:v>41514</c:v>
                </c:pt>
                <c:pt idx="1738">
                  <c:v>41515</c:v>
                </c:pt>
                <c:pt idx="1739">
                  <c:v>41516</c:v>
                </c:pt>
                <c:pt idx="1740">
                  <c:v>41519</c:v>
                </c:pt>
                <c:pt idx="1741">
                  <c:v>41520</c:v>
                </c:pt>
                <c:pt idx="1742">
                  <c:v>41521</c:v>
                </c:pt>
                <c:pt idx="1743">
                  <c:v>41522</c:v>
                </c:pt>
                <c:pt idx="1744">
                  <c:v>41523</c:v>
                </c:pt>
                <c:pt idx="1745">
                  <c:v>41526</c:v>
                </c:pt>
                <c:pt idx="1746">
                  <c:v>41527</c:v>
                </c:pt>
                <c:pt idx="1747">
                  <c:v>41528</c:v>
                </c:pt>
                <c:pt idx="1748">
                  <c:v>41529</c:v>
                </c:pt>
                <c:pt idx="1749">
                  <c:v>41530</c:v>
                </c:pt>
                <c:pt idx="1750">
                  <c:v>41533</c:v>
                </c:pt>
                <c:pt idx="1751">
                  <c:v>41534</c:v>
                </c:pt>
                <c:pt idx="1752">
                  <c:v>41535</c:v>
                </c:pt>
                <c:pt idx="1753">
                  <c:v>41536</c:v>
                </c:pt>
                <c:pt idx="1754">
                  <c:v>41537</c:v>
                </c:pt>
                <c:pt idx="1755">
                  <c:v>41540</c:v>
                </c:pt>
                <c:pt idx="1756">
                  <c:v>41541</c:v>
                </c:pt>
                <c:pt idx="1757">
                  <c:v>41542</c:v>
                </c:pt>
                <c:pt idx="1758">
                  <c:v>41543</c:v>
                </c:pt>
                <c:pt idx="1759">
                  <c:v>41544</c:v>
                </c:pt>
                <c:pt idx="1760">
                  <c:v>41547</c:v>
                </c:pt>
                <c:pt idx="1761">
                  <c:v>41548</c:v>
                </c:pt>
                <c:pt idx="1762">
                  <c:v>41549</c:v>
                </c:pt>
                <c:pt idx="1763">
                  <c:v>41550</c:v>
                </c:pt>
                <c:pt idx="1764">
                  <c:v>41551</c:v>
                </c:pt>
                <c:pt idx="1765">
                  <c:v>41554</c:v>
                </c:pt>
                <c:pt idx="1766">
                  <c:v>41555</c:v>
                </c:pt>
                <c:pt idx="1767">
                  <c:v>41556</c:v>
                </c:pt>
                <c:pt idx="1768">
                  <c:v>41557</c:v>
                </c:pt>
                <c:pt idx="1769">
                  <c:v>41558</c:v>
                </c:pt>
                <c:pt idx="1770">
                  <c:v>41561</c:v>
                </c:pt>
                <c:pt idx="1771">
                  <c:v>41562</c:v>
                </c:pt>
                <c:pt idx="1772">
                  <c:v>41563</c:v>
                </c:pt>
                <c:pt idx="1773">
                  <c:v>41564</c:v>
                </c:pt>
                <c:pt idx="1774">
                  <c:v>41565</c:v>
                </c:pt>
                <c:pt idx="1775">
                  <c:v>41568</c:v>
                </c:pt>
                <c:pt idx="1776">
                  <c:v>41569</c:v>
                </c:pt>
                <c:pt idx="1777">
                  <c:v>41570</c:v>
                </c:pt>
                <c:pt idx="1778">
                  <c:v>41571</c:v>
                </c:pt>
                <c:pt idx="1779">
                  <c:v>41572</c:v>
                </c:pt>
                <c:pt idx="1780">
                  <c:v>41575</c:v>
                </c:pt>
                <c:pt idx="1781">
                  <c:v>41576</c:v>
                </c:pt>
                <c:pt idx="1782">
                  <c:v>41577</c:v>
                </c:pt>
                <c:pt idx="1783">
                  <c:v>41578</c:v>
                </c:pt>
                <c:pt idx="1784">
                  <c:v>41579</c:v>
                </c:pt>
                <c:pt idx="1785">
                  <c:v>41582</c:v>
                </c:pt>
                <c:pt idx="1786">
                  <c:v>41583</c:v>
                </c:pt>
                <c:pt idx="1787">
                  <c:v>41584</c:v>
                </c:pt>
                <c:pt idx="1788">
                  <c:v>41585</c:v>
                </c:pt>
                <c:pt idx="1789">
                  <c:v>41586</c:v>
                </c:pt>
                <c:pt idx="1790">
                  <c:v>41589</c:v>
                </c:pt>
                <c:pt idx="1791">
                  <c:v>41590</c:v>
                </c:pt>
                <c:pt idx="1792">
                  <c:v>41591</c:v>
                </c:pt>
                <c:pt idx="1793">
                  <c:v>41592</c:v>
                </c:pt>
                <c:pt idx="1794">
                  <c:v>41593</c:v>
                </c:pt>
                <c:pt idx="1795">
                  <c:v>41596</c:v>
                </c:pt>
                <c:pt idx="1796">
                  <c:v>41597</c:v>
                </c:pt>
                <c:pt idx="1797">
                  <c:v>41598</c:v>
                </c:pt>
                <c:pt idx="1798">
                  <c:v>41599</c:v>
                </c:pt>
                <c:pt idx="1799">
                  <c:v>41600</c:v>
                </c:pt>
                <c:pt idx="1800">
                  <c:v>41603</c:v>
                </c:pt>
                <c:pt idx="1801">
                  <c:v>41604</c:v>
                </c:pt>
                <c:pt idx="1802">
                  <c:v>41605</c:v>
                </c:pt>
                <c:pt idx="1803">
                  <c:v>41606</c:v>
                </c:pt>
                <c:pt idx="1804">
                  <c:v>41607</c:v>
                </c:pt>
                <c:pt idx="1805">
                  <c:v>41610</c:v>
                </c:pt>
                <c:pt idx="1806">
                  <c:v>41611</c:v>
                </c:pt>
                <c:pt idx="1807">
                  <c:v>41612</c:v>
                </c:pt>
                <c:pt idx="1808">
                  <c:v>41613</c:v>
                </c:pt>
                <c:pt idx="1809">
                  <c:v>41614</c:v>
                </c:pt>
                <c:pt idx="1810">
                  <c:v>41617</c:v>
                </c:pt>
                <c:pt idx="1811">
                  <c:v>41618</c:v>
                </c:pt>
                <c:pt idx="1812">
                  <c:v>41619</c:v>
                </c:pt>
                <c:pt idx="1813">
                  <c:v>41620</c:v>
                </c:pt>
                <c:pt idx="1814">
                  <c:v>41621</c:v>
                </c:pt>
                <c:pt idx="1815">
                  <c:v>41624</c:v>
                </c:pt>
                <c:pt idx="1816">
                  <c:v>41625</c:v>
                </c:pt>
                <c:pt idx="1817">
                  <c:v>41626</c:v>
                </c:pt>
                <c:pt idx="1818">
                  <c:v>41627</c:v>
                </c:pt>
                <c:pt idx="1819">
                  <c:v>41628</c:v>
                </c:pt>
                <c:pt idx="1820">
                  <c:v>41631</c:v>
                </c:pt>
                <c:pt idx="1821">
                  <c:v>41632</c:v>
                </c:pt>
                <c:pt idx="1822">
                  <c:v>41633</c:v>
                </c:pt>
                <c:pt idx="1823">
                  <c:v>41634</c:v>
                </c:pt>
                <c:pt idx="1824">
                  <c:v>41635</c:v>
                </c:pt>
                <c:pt idx="1825">
                  <c:v>41638</c:v>
                </c:pt>
                <c:pt idx="1826">
                  <c:v>41639</c:v>
                </c:pt>
                <c:pt idx="1827">
                  <c:v>41640</c:v>
                </c:pt>
                <c:pt idx="1828">
                  <c:v>41641</c:v>
                </c:pt>
                <c:pt idx="1829">
                  <c:v>41642</c:v>
                </c:pt>
                <c:pt idx="1830">
                  <c:v>41645</c:v>
                </c:pt>
                <c:pt idx="1831">
                  <c:v>41646</c:v>
                </c:pt>
                <c:pt idx="1832">
                  <c:v>41647</c:v>
                </c:pt>
                <c:pt idx="1833">
                  <c:v>41648</c:v>
                </c:pt>
                <c:pt idx="1834">
                  <c:v>41649</c:v>
                </c:pt>
                <c:pt idx="1835">
                  <c:v>41652</c:v>
                </c:pt>
                <c:pt idx="1836">
                  <c:v>41653</c:v>
                </c:pt>
                <c:pt idx="1837">
                  <c:v>41654</c:v>
                </c:pt>
                <c:pt idx="1838">
                  <c:v>41655</c:v>
                </c:pt>
                <c:pt idx="1839">
                  <c:v>41656</c:v>
                </c:pt>
                <c:pt idx="1840">
                  <c:v>41659</c:v>
                </c:pt>
                <c:pt idx="1841">
                  <c:v>41660</c:v>
                </c:pt>
                <c:pt idx="1842">
                  <c:v>41661</c:v>
                </c:pt>
                <c:pt idx="1843">
                  <c:v>41662</c:v>
                </c:pt>
                <c:pt idx="1844">
                  <c:v>41663</c:v>
                </c:pt>
                <c:pt idx="1845">
                  <c:v>41666</c:v>
                </c:pt>
                <c:pt idx="1846">
                  <c:v>41667</c:v>
                </c:pt>
                <c:pt idx="1847">
                  <c:v>41668</c:v>
                </c:pt>
                <c:pt idx="1848">
                  <c:v>41669</c:v>
                </c:pt>
                <c:pt idx="1849">
                  <c:v>41670</c:v>
                </c:pt>
                <c:pt idx="1850">
                  <c:v>41673</c:v>
                </c:pt>
                <c:pt idx="1851">
                  <c:v>41674</c:v>
                </c:pt>
                <c:pt idx="1852">
                  <c:v>41675</c:v>
                </c:pt>
                <c:pt idx="1853">
                  <c:v>41676</c:v>
                </c:pt>
                <c:pt idx="1854">
                  <c:v>41677</c:v>
                </c:pt>
                <c:pt idx="1855">
                  <c:v>41680</c:v>
                </c:pt>
                <c:pt idx="1856">
                  <c:v>41681</c:v>
                </c:pt>
                <c:pt idx="1857">
                  <c:v>41682</c:v>
                </c:pt>
                <c:pt idx="1858">
                  <c:v>41683</c:v>
                </c:pt>
                <c:pt idx="1859">
                  <c:v>41684</c:v>
                </c:pt>
                <c:pt idx="1860">
                  <c:v>41687</c:v>
                </c:pt>
                <c:pt idx="1861">
                  <c:v>41688</c:v>
                </c:pt>
                <c:pt idx="1862">
                  <c:v>41689</c:v>
                </c:pt>
                <c:pt idx="1863">
                  <c:v>41690</c:v>
                </c:pt>
                <c:pt idx="1864">
                  <c:v>41691</c:v>
                </c:pt>
                <c:pt idx="1865">
                  <c:v>41694</c:v>
                </c:pt>
                <c:pt idx="1866">
                  <c:v>41695</c:v>
                </c:pt>
                <c:pt idx="1867">
                  <c:v>41696</c:v>
                </c:pt>
                <c:pt idx="1868">
                  <c:v>41697</c:v>
                </c:pt>
                <c:pt idx="1869">
                  <c:v>41698</c:v>
                </c:pt>
                <c:pt idx="1870">
                  <c:v>41701</c:v>
                </c:pt>
                <c:pt idx="1871">
                  <c:v>41702</c:v>
                </c:pt>
                <c:pt idx="1872">
                  <c:v>41703</c:v>
                </c:pt>
                <c:pt idx="1873">
                  <c:v>41704</c:v>
                </c:pt>
                <c:pt idx="1874">
                  <c:v>41705</c:v>
                </c:pt>
                <c:pt idx="1875">
                  <c:v>41708</c:v>
                </c:pt>
                <c:pt idx="1876">
                  <c:v>41709</c:v>
                </c:pt>
                <c:pt idx="1877">
                  <c:v>41710</c:v>
                </c:pt>
                <c:pt idx="1878">
                  <c:v>41711</c:v>
                </c:pt>
                <c:pt idx="1879">
                  <c:v>41712</c:v>
                </c:pt>
                <c:pt idx="1880">
                  <c:v>41715</c:v>
                </c:pt>
                <c:pt idx="1881">
                  <c:v>41716</c:v>
                </c:pt>
                <c:pt idx="1882">
                  <c:v>41717</c:v>
                </c:pt>
                <c:pt idx="1883">
                  <c:v>41718</c:v>
                </c:pt>
                <c:pt idx="1884">
                  <c:v>41719</c:v>
                </c:pt>
                <c:pt idx="1885">
                  <c:v>41722</c:v>
                </c:pt>
                <c:pt idx="1886">
                  <c:v>41723</c:v>
                </c:pt>
                <c:pt idx="1887">
                  <c:v>41724</c:v>
                </c:pt>
                <c:pt idx="1888">
                  <c:v>41725</c:v>
                </c:pt>
                <c:pt idx="1889">
                  <c:v>41726</c:v>
                </c:pt>
                <c:pt idx="1890">
                  <c:v>41729</c:v>
                </c:pt>
                <c:pt idx="1891">
                  <c:v>41730</c:v>
                </c:pt>
                <c:pt idx="1892">
                  <c:v>41731</c:v>
                </c:pt>
                <c:pt idx="1893">
                  <c:v>41732</c:v>
                </c:pt>
                <c:pt idx="1894">
                  <c:v>41733</c:v>
                </c:pt>
                <c:pt idx="1895">
                  <c:v>41736</c:v>
                </c:pt>
                <c:pt idx="1896">
                  <c:v>41737</c:v>
                </c:pt>
                <c:pt idx="1897">
                  <c:v>41738</c:v>
                </c:pt>
                <c:pt idx="1898">
                  <c:v>41739</c:v>
                </c:pt>
                <c:pt idx="1899">
                  <c:v>41740</c:v>
                </c:pt>
                <c:pt idx="1900">
                  <c:v>41743</c:v>
                </c:pt>
                <c:pt idx="1901">
                  <c:v>41744</c:v>
                </c:pt>
                <c:pt idx="1902">
                  <c:v>41745</c:v>
                </c:pt>
                <c:pt idx="1903">
                  <c:v>41746</c:v>
                </c:pt>
                <c:pt idx="1904">
                  <c:v>41747</c:v>
                </c:pt>
                <c:pt idx="1905">
                  <c:v>41750</c:v>
                </c:pt>
                <c:pt idx="1906">
                  <c:v>41751</c:v>
                </c:pt>
                <c:pt idx="1907">
                  <c:v>41752</c:v>
                </c:pt>
                <c:pt idx="1908">
                  <c:v>41753</c:v>
                </c:pt>
                <c:pt idx="1909">
                  <c:v>41754</c:v>
                </c:pt>
                <c:pt idx="1910">
                  <c:v>41757</c:v>
                </c:pt>
                <c:pt idx="1911">
                  <c:v>41758</c:v>
                </c:pt>
                <c:pt idx="1912">
                  <c:v>41759</c:v>
                </c:pt>
                <c:pt idx="1913">
                  <c:v>41760</c:v>
                </c:pt>
                <c:pt idx="1914">
                  <c:v>41761</c:v>
                </c:pt>
                <c:pt idx="1915">
                  <c:v>41764</c:v>
                </c:pt>
                <c:pt idx="1916">
                  <c:v>41765</c:v>
                </c:pt>
                <c:pt idx="1917">
                  <c:v>41766</c:v>
                </c:pt>
                <c:pt idx="1918">
                  <c:v>41767</c:v>
                </c:pt>
                <c:pt idx="1919">
                  <c:v>41768</c:v>
                </c:pt>
                <c:pt idx="1920">
                  <c:v>41771</c:v>
                </c:pt>
                <c:pt idx="1921">
                  <c:v>41772</c:v>
                </c:pt>
                <c:pt idx="1922">
                  <c:v>41773</c:v>
                </c:pt>
                <c:pt idx="1923">
                  <c:v>41774</c:v>
                </c:pt>
                <c:pt idx="1924">
                  <c:v>41775</c:v>
                </c:pt>
                <c:pt idx="1925">
                  <c:v>41778</c:v>
                </c:pt>
                <c:pt idx="1926">
                  <c:v>41779</c:v>
                </c:pt>
                <c:pt idx="1927">
                  <c:v>41780</c:v>
                </c:pt>
                <c:pt idx="1928">
                  <c:v>41781</c:v>
                </c:pt>
                <c:pt idx="1929">
                  <c:v>41782</c:v>
                </c:pt>
                <c:pt idx="1930">
                  <c:v>41785</c:v>
                </c:pt>
                <c:pt idx="1931">
                  <c:v>41786</c:v>
                </c:pt>
                <c:pt idx="1932">
                  <c:v>41787</c:v>
                </c:pt>
                <c:pt idx="1933">
                  <c:v>41788</c:v>
                </c:pt>
                <c:pt idx="1934">
                  <c:v>41789</c:v>
                </c:pt>
                <c:pt idx="1935">
                  <c:v>41792</c:v>
                </c:pt>
                <c:pt idx="1936">
                  <c:v>41793</c:v>
                </c:pt>
                <c:pt idx="1937">
                  <c:v>41794</c:v>
                </c:pt>
                <c:pt idx="1938">
                  <c:v>41795</c:v>
                </c:pt>
                <c:pt idx="1939">
                  <c:v>41796</c:v>
                </c:pt>
                <c:pt idx="1940">
                  <c:v>41799</c:v>
                </c:pt>
                <c:pt idx="1941">
                  <c:v>41800</c:v>
                </c:pt>
                <c:pt idx="1942">
                  <c:v>41801</c:v>
                </c:pt>
                <c:pt idx="1943">
                  <c:v>41802</c:v>
                </c:pt>
                <c:pt idx="1944">
                  <c:v>41803</c:v>
                </c:pt>
                <c:pt idx="1945">
                  <c:v>41806</c:v>
                </c:pt>
                <c:pt idx="1946">
                  <c:v>41807</c:v>
                </c:pt>
                <c:pt idx="1947">
                  <c:v>41808</c:v>
                </c:pt>
                <c:pt idx="1948">
                  <c:v>41809</c:v>
                </c:pt>
                <c:pt idx="1949">
                  <c:v>41810</c:v>
                </c:pt>
                <c:pt idx="1950">
                  <c:v>41813</c:v>
                </c:pt>
                <c:pt idx="1951">
                  <c:v>41814</c:v>
                </c:pt>
                <c:pt idx="1952">
                  <c:v>41815</c:v>
                </c:pt>
                <c:pt idx="1953">
                  <c:v>41816</c:v>
                </c:pt>
                <c:pt idx="1954">
                  <c:v>41817</c:v>
                </c:pt>
                <c:pt idx="1955">
                  <c:v>41820</c:v>
                </c:pt>
                <c:pt idx="1956">
                  <c:v>41821</c:v>
                </c:pt>
                <c:pt idx="1957">
                  <c:v>41822</c:v>
                </c:pt>
                <c:pt idx="1958">
                  <c:v>41823</c:v>
                </c:pt>
                <c:pt idx="1959">
                  <c:v>41824</c:v>
                </c:pt>
                <c:pt idx="1960">
                  <c:v>41827</c:v>
                </c:pt>
                <c:pt idx="1961">
                  <c:v>41828</c:v>
                </c:pt>
                <c:pt idx="1962">
                  <c:v>41829</c:v>
                </c:pt>
                <c:pt idx="1963">
                  <c:v>41830</c:v>
                </c:pt>
                <c:pt idx="1964">
                  <c:v>41831</c:v>
                </c:pt>
                <c:pt idx="1965">
                  <c:v>41834</c:v>
                </c:pt>
                <c:pt idx="1966">
                  <c:v>41835</c:v>
                </c:pt>
                <c:pt idx="1967">
                  <c:v>41836</c:v>
                </c:pt>
                <c:pt idx="1968">
                  <c:v>41837</c:v>
                </c:pt>
                <c:pt idx="1969">
                  <c:v>41838</c:v>
                </c:pt>
                <c:pt idx="1970">
                  <c:v>41841</c:v>
                </c:pt>
                <c:pt idx="1971">
                  <c:v>41842</c:v>
                </c:pt>
                <c:pt idx="1972">
                  <c:v>41843</c:v>
                </c:pt>
                <c:pt idx="1973">
                  <c:v>41844</c:v>
                </c:pt>
                <c:pt idx="1974">
                  <c:v>41845</c:v>
                </c:pt>
                <c:pt idx="1975">
                  <c:v>41848</c:v>
                </c:pt>
                <c:pt idx="1976">
                  <c:v>41849</c:v>
                </c:pt>
                <c:pt idx="1977">
                  <c:v>41850</c:v>
                </c:pt>
                <c:pt idx="1978">
                  <c:v>41851</c:v>
                </c:pt>
                <c:pt idx="1979">
                  <c:v>41852</c:v>
                </c:pt>
                <c:pt idx="1980">
                  <c:v>41855</c:v>
                </c:pt>
                <c:pt idx="1981">
                  <c:v>41856</c:v>
                </c:pt>
                <c:pt idx="1982">
                  <c:v>41857</c:v>
                </c:pt>
                <c:pt idx="1983">
                  <c:v>41858</c:v>
                </c:pt>
                <c:pt idx="1984">
                  <c:v>41859</c:v>
                </c:pt>
                <c:pt idx="1985">
                  <c:v>41862</c:v>
                </c:pt>
                <c:pt idx="1986">
                  <c:v>41863</c:v>
                </c:pt>
                <c:pt idx="1987">
                  <c:v>41864</c:v>
                </c:pt>
                <c:pt idx="1988">
                  <c:v>41865</c:v>
                </c:pt>
                <c:pt idx="1989">
                  <c:v>41866</c:v>
                </c:pt>
                <c:pt idx="1990">
                  <c:v>41869</c:v>
                </c:pt>
                <c:pt idx="1991">
                  <c:v>41870</c:v>
                </c:pt>
                <c:pt idx="1992">
                  <c:v>41871</c:v>
                </c:pt>
                <c:pt idx="1993">
                  <c:v>41872</c:v>
                </c:pt>
                <c:pt idx="1994">
                  <c:v>41873</c:v>
                </c:pt>
                <c:pt idx="1995">
                  <c:v>41876</c:v>
                </c:pt>
                <c:pt idx="1996">
                  <c:v>41877</c:v>
                </c:pt>
                <c:pt idx="1997">
                  <c:v>41878</c:v>
                </c:pt>
                <c:pt idx="1998">
                  <c:v>41879</c:v>
                </c:pt>
                <c:pt idx="1999">
                  <c:v>41880</c:v>
                </c:pt>
                <c:pt idx="2000">
                  <c:v>41883</c:v>
                </c:pt>
                <c:pt idx="2001">
                  <c:v>41884</c:v>
                </c:pt>
                <c:pt idx="2002">
                  <c:v>41885</c:v>
                </c:pt>
                <c:pt idx="2003">
                  <c:v>41886</c:v>
                </c:pt>
                <c:pt idx="2004">
                  <c:v>41887</c:v>
                </c:pt>
                <c:pt idx="2005">
                  <c:v>41890</c:v>
                </c:pt>
                <c:pt idx="2006">
                  <c:v>41891</c:v>
                </c:pt>
                <c:pt idx="2007">
                  <c:v>41892</c:v>
                </c:pt>
                <c:pt idx="2008">
                  <c:v>41893</c:v>
                </c:pt>
                <c:pt idx="2009">
                  <c:v>41894</c:v>
                </c:pt>
                <c:pt idx="2010">
                  <c:v>41897</c:v>
                </c:pt>
                <c:pt idx="2011">
                  <c:v>41898</c:v>
                </c:pt>
                <c:pt idx="2012">
                  <c:v>41899</c:v>
                </c:pt>
                <c:pt idx="2013">
                  <c:v>41900</c:v>
                </c:pt>
                <c:pt idx="2014">
                  <c:v>41901</c:v>
                </c:pt>
                <c:pt idx="2015">
                  <c:v>41904</c:v>
                </c:pt>
                <c:pt idx="2016">
                  <c:v>41905</c:v>
                </c:pt>
                <c:pt idx="2017">
                  <c:v>41906</c:v>
                </c:pt>
                <c:pt idx="2018">
                  <c:v>41907</c:v>
                </c:pt>
                <c:pt idx="2019">
                  <c:v>41908</c:v>
                </c:pt>
                <c:pt idx="2020">
                  <c:v>41911</c:v>
                </c:pt>
                <c:pt idx="2021">
                  <c:v>41912</c:v>
                </c:pt>
                <c:pt idx="2022">
                  <c:v>41913</c:v>
                </c:pt>
                <c:pt idx="2023">
                  <c:v>41914</c:v>
                </c:pt>
                <c:pt idx="2024">
                  <c:v>41915</c:v>
                </c:pt>
                <c:pt idx="2025">
                  <c:v>41918</c:v>
                </c:pt>
                <c:pt idx="2026">
                  <c:v>41919</c:v>
                </c:pt>
                <c:pt idx="2027">
                  <c:v>41920</c:v>
                </c:pt>
                <c:pt idx="2028">
                  <c:v>41921</c:v>
                </c:pt>
                <c:pt idx="2029">
                  <c:v>41922</c:v>
                </c:pt>
                <c:pt idx="2030">
                  <c:v>41925</c:v>
                </c:pt>
                <c:pt idx="2031">
                  <c:v>41926</c:v>
                </c:pt>
                <c:pt idx="2032">
                  <c:v>41927</c:v>
                </c:pt>
                <c:pt idx="2033">
                  <c:v>41928</c:v>
                </c:pt>
                <c:pt idx="2034">
                  <c:v>41929</c:v>
                </c:pt>
                <c:pt idx="2035">
                  <c:v>41932</c:v>
                </c:pt>
                <c:pt idx="2036">
                  <c:v>41933</c:v>
                </c:pt>
                <c:pt idx="2037">
                  <c:v>41934</c:v>
                </c:pt>
                <c:pt idx="2038">
                  <c:v>41935</c:v>
                </c:pt>
                <c:pt idx="2039">
                  <c:v>41936</c:v>
                </c:pt>
                <c:pt idx="2040">
                  <c:v>41939</c:v>
                </c:pt>
                <c:pt idx="2041">
                  <c:v>41940</c:v>
                </c:pt>
                <c:pt idx="2042">
                  <c:v>41941</c:v>
                </c:pt>
                <c:pt idx="2043">
                  <c:v>41942</c:v>
                </c:pt>
                <c:pt idx="2044">
                  <c:v>41943</c:v>
                </c:pt>
                <c:pt idx="2045">
                  <c:v>41946</c:v>
                </c:pt>
                <c:pt idx="2046">
                  <c:v>41947</c:v>
                </c:pt>
                <c:pt idx="2047">
                  <c:v>41948</c:v>
                </c:pt>
                <c:pt idx="2048">
                  <c:v>41949</c:v>
                </c:pt>
                <c:pt idx="2049">
                  <c:v>41950</c:v>
                </c:pt>
                <c:pt idx="2050">
                  <c:v>41953</c:v>
                </c:pt>
                <c:pt idx="2051">
                  <c:v>41954</c:v>
                </c:pt>
                <c:pt idx="2052">
                  <c:v>41955</c:v>
                </c:pt>
                <c:pt idx="2053">
                  <c:v>41956</c:v>
                </c:pt>
                <c:pt idx="2054">
                  <c:v>41957</c:v>
                </c:pt>
                <c:pt idx="2055">
                  <c:v>41960</c:v>
                </c:pt>
                <c:pt idx="2056">
                  <c:v>41961</c:v>
                </c:pt>
                <c:pt idx="2057">
                  <c:v>41962</c:v>
                </c:pt>
                <c:pt idx="2058">
                  <c:v>41963</c:v>
                </c:pt>
                <c:pt idx="2059">
                  <c:v>41964</c:v>
                </c:pt>
                <c:pt idx="2060">
                  <c:v>41967</c:v>
                </c:pt>
                <c:pt idx="2061">
                  <c:v>41968</c:v>
                </c:pt>
                <c:pt idx="2062">
                  <c:v>41969</c:v>
                </c:pt>
                <c:pt idx="2063">
                  <c:v>41970</c:v>
                </c:pt>
                <c:pt idx="2064">
                  <c:v>41971</c:v>
                </c:pt>
                <c:pt idx="2065">
                  <c:v>41974</c:v>
                </c:pt>
                <c:pt idx="2066">
                  <c:v>41975</c:v>
                </c:pt>
                <c:pt idx="2067">
                  <c:v>41976</c:v>
                </c:pt>
                <c:pt idx="2068">
                  <c:v>41977</c:v>
                </c:pt>
                <c:pt idx="2069">
                  <c:v>41978</c:v>
                </c:pt>
                <c:pt idx="2070">
                  <c:v>41981</c:v>
                </c:pt>
                <c:pt idx="2071">
                  <c:v>41982</c:v>
                </c:pt>
                <c:pt idx="2072">
                  <c:v>41983</c:v>
                </c:pt>
                <c:pt idx="2073">
                  <c:v>41984</c:v>
                </c:pt>
                <c:pt idx="2074">
                  <c:v>41985</c:v>
                </c:pt>
                <c:pt idx="2075">
                  <c:v>41988</c:v>
                </c:pt>
                <c:pt idx="2076">
                  <c:v>41989</c:v>
                </c:pt>
                <c:pt idx="2077">
                  <c:v>41990</c:v>
                </c:pt>
                <c:pt idx="2078">
                  <c:v>41991</c:v>
                </c:pt>
                <c:pt idx="2079">
                  <c:v>41992</c:v>
                </c:pt>
                <c:pt idx="2080">
                  <c:v>41995</c:v>
                </c:pt>
                <c:pt idx="2081">
                  <c:v>41996</c:v>
                </c:pt>
                <c:pt idx="2082">
                  <c:v>41997</c:v>
                </c:pt>
                <c:pt idx="2083">
                  <c:v>41998</c:v>
                </c:pt>
                <c:pt idx="2084">
                  <c:v>41999</c:v>
                </c:pt>
                <c:pt idx="2085">
                  <c:v>42002</c:v>
                </c:pt>
                <c:pt idx="2086">
                  <c:v>42003</c:v>
                </c:pt>
                <c:pt idx="2087">
                  <c:v>42004</c:v>
                </c:pt>
                <c:pt idx="2088">
                  <c:v>42005</c:v>
                </c:pt>
                <c:pt idx="2089">
                  <c:v>42006</c:v>
                </c:pt>
                <c:pt idx="2090">
                  <c:v>42009</c:v>
                </c:pt>
                <c:pt idx="2091">
                  <c:v>42010</c:v>
                </c:pt>
                <c:pt idx="2092">
                  <c:v>42011</c:v>
                </c:pt>
                <c:pt idx="2093">
                  <c:v>42012</c:v>
                </c:pt>
                <c:pt idx="2094">
                  <c:v>42013</c:v>
                </c:pt>
                <c:pt idx="2095">
                  <c:v>42016</c:v>
                </c:pt>
                <c:pt idx="2096">
                  <c:v>42017</c:v>
                </c:pt>
                <c:pt idx="2097">
                  <c:v>42018</c:v>
                </c:pt>
                <c:pt idx="2098">
                  <c:v>42019</c:v>
                </c:pt>
                <c:pt idx="2099">
                  <c:v>42020</c:v>
                </c:pt>
                <c:pt idx="2100">
                  <c:v>42023</c:v>
                </c:pt>
                <c:pt idx="2101">
                  <c:v>42024</c:v>
                </c:pt>
                <c:pt idx="2102">
                  <c:v>42025</c:v>
                </c:pt>
                <c:pt idx="2103">
                  <c:v>42026</c:v>
                </c:pt>
                <c:pt idx="2104">
                  <c:v>42027</c:v>
                </c:pt>
                <c:pt idx="2105">
                  <c:v>42030</c:v>
                </c:pt>
                <c:pt idx="2106">
                  <c:v>42031</c:v>
                </c:pt>
                <c:pt idx="2107">
                  <c:v>42032</c:v>
                </c:pt>
                <c:pt idx="2108">
                  <c:v>42033</c:v>
                </c:pt>
                <c:pt idx="2109">
                  <c:v>42034</c:v>
                </c:pt>
                <c:pt idx="2110">
                  <c:v>42037</c:v>
                </c:pt>
                <c:pt idx="2111">
                  <c:v>42038</c:v>
                </c:pt>
                <c:pt idx="2112">
                  <c:v>42039</c:v>
                </c:pt>
                <c:pt idx="2113">
                  <c:v>42040</c:v>
                </c:pt>
                <c:pt idx="2114">
                  <c:v>42041</c:v>
                </c:pt>
                <c:pt idx="2115">
                  <c:v>42044</c:v>
                </c:pt>
                <c:pt idx="2116">
                  <c:v>42045</c:v>
                </c:pt>
                <c:pt idx="2117">
                  <c:v>42046</c:v>
                </c:pt>
                <c:pt idx="2118">
                  <c:v>42047</c:v>
                </c:pt>
                <c:pt idx="2119">
                  <c:v>42048</c:v>
                </c:pt>
                <c:pt idx="2120">
                  <c:v>42051</c:v>
                </c:pt>
                <c:pt idx="2121">
                  <c:v>42052</c:v>
                </c:pt>
                <c:pt idx="2122">
                  <c:v>42053</c:v>
                </c:pt>
                <c:pt idx="2123">
                  <c:v>42054</c:v>
                </c:pt>
                <c:pt idx="2124">
                  <c:v>42055</c:v>
                </c:pt>
                <c:pt idx="2125">
                  <c:v>42058</c:v>
                </c:pt>
                <c:pt idx="2126">
                  <c:v>42059</c:v>
                </c:pt>
                <c:pt idx="2127">
                  <c:v>42060</c:v>
                </c:pt>
                <c:pt idx="2128">
                  <c:v>42061</c:v>
                </c:pt>
                <c:pt idx="2129">
                  <c:v>42062</c:v>
                </c:pt>
                <c:pt idx="2130">
                  <c:v>42065</c:v>
                </c:pt>
                <c:pt idx="2131">
                  <c:v>42066</c:v>
                </c:pt>
                <c:pt idx="2132">
                  <c:v>42067</c:v>
                </c:pt>
                <c:pt idx="2133">
                  <c:v>42068</c:v>
                </c:pt>
                <c:pt idx="2134">
                  <c:v>42069</c:v>
                </c:pt>
                <c:pt idx="2135">
                  <c:v>42072</c:v>
                </c:pt>
                <c:pt idx="2136">
                  <c:v>42073</c:v>
                </c:pt>
                <c:pt idx="2137">
                  <c:v>42074</c:v>
                </c:pt>
                <c:pt idx="2138">
                  <c:v>42075</c:v>
                </c:pt>
                <c:pt idx="2139">
                  <c:v>42076</c:v>
                </c:pt>
                <c:pt idx="2140">
                  <c:v>42079</c:v>
                </c:pt>
                <c:pt idx="2141">
                  <c:v>42080</c:v>
                </c:pt>
                <c:pt idx="2142">
                  <c:v>42081</c:v>
                </c:pt>
                <c:pt idx="2143">
                  <c:v>42082</c:v>
                </c:pt>
                <c:pt idx="2144">
                  <c:v>42083</c:v>
                </c:pt>
                <c:pt idx="2145">
                  <c:v>42086</c:v>
                </c:pt>
                <c:pt idx="2146">
                  <c:v>42087</c:v>
                </c:pt>
                <c:pt idx="2147">
                  <c:v>42088</c:v>
                </c:pt>
                <c:pt idx="2148">
                  <c:v>42089</c:v>
                </c:pt>
                <c:pt idx="2149">
                  <c:v>42090</c:v>
                </c:pt>
                <c:pt idx="2150">
                  <c:v>42093</c:v>
                </c:pt>
                <c:pt idx="2151">
                  <c:v>42094</c:v>
                </c:pt>
                <c:pt idx="2152">
                  <c:v>42095</c:v>
                </c:pt>
                <c:pt idx="2153">
                  <c:v>42096</c:v>
                </c:pt>
                <c:pt idx="2154">
                  <c:v>42097</c:v>
                </c:pt>
                <c:pt idx="2155">
                  <c:v>42100</c:v>
                </c:pt>
                <c:pt idx="2156">
                  <c:v>42101</c:v>
                </c:pt>
                <c:pt idx="2157">
                  <c:v>42102</c:v>
                </c:pt>
                <c:pt idx="2158">
                  <c:v>42103</c:v>
                </c:pt>
                <c:pt idx="2159">
                  <c:v>42104</c:v>
                </c:pt>
                <c:pt idx="2160">
                  <c:v>42107</c:v>
                </c:pt>
                <c:pt idx="2161">
                  <c:v>42108</c:v>
                </c:pt>
                <c:pt idx="2162">
                  <c:v>42109</c:v>
                </c:pt>
                <c:pt idx="2163">
                  <c:v>42110</c:v>
                </c:pt>
                <c:pt idx="2164">
                  <c:v>42111</c:v>
                </c:pt>
                <c:pt idx="2165">
                  <c:v>42114</c:v>
                </c:pt>
                <c:pt idx="2166">
                  <c:v>42115</c:v>
                </c:pt>
                <c:pt idx="2167">
                  <c:v>42116</c:v>
                </c:pt>
                <c:pt idx="2168">
                  <c:v>42117</c:v>
                </c:pt>
                <c:pt idx="2169">
                  <c:v>42118</c:v>
                </c:pt>
                <c:pt idx="2170">
                  <c:v>42121</c:v>
                </c:pt>
                <c:pt idx="2171">
                  <c:v>42122</c:v>
                </c:pt>
                <c:pt idx="2172">
                  <c:v>42123</c:v>
                </c:pt>
                <c:pt idx="2173">
                  <c:v>42124</c:v>
                </c:pt>
                <c:pt idx="2174">
                  <c:v>42125</c:v>
                </c:pt>
                <c:pt idx="2175">
                  <c:v>42128</c:v>
                </c:pt>
                <c:pt idx="2176">
                  <c:v>42129</c:v>
                </c:pt>
                <c:pt idx="2177">
                  <c:v>42130</c:v>
                </c:pt>
                <c:pt idx="2178">
                  <c:v>42131</c:v>
                </c:pt>
                <c:pt idx="2179">
                  <c:v>42132</c:v>
                </c:pt>
                <c:pt idx="2180">
                  <c:v>42135</c:v>
                </c:pt>
                <c:pt idx="2181">
                  <c:v>42136</c:v>
                </c:pt>
                <c:pt idx="2182">
                  <c:v>42137</c:v>
                </c:pt>
                <c:pt idx="2183">
                  <c:v>42138</c:v>
                </c:pt>
                <c:pt idx="2184">
                  <c:v>42139</c:v>
                </c:pt>
                <c:pt idx="2185">
                  <c:v>42142</c:v>
                </c:pt>
                <c:pt idx="2186">
                  <c:v>42143</c:v>
                </c:pt>
                <c:pt idx="2187">
                  <c:v>42144</c:v>
                </c:pt>
                <c:pt idx="2188">
                  <c:v>42145</c:v>
                </c:pt>
                <c:pt idx="2189">
                  <c:v>42146</c:v>
                </c:pt>
                <c:pt idx="2190">
                  <c:v>42149</c:v>
                </c:pt>
                <c:pt idx="2191">
                  <c:v>42150</c:v>
                </c:pt>
                <c:pt idx="2192">
                  <c:v>42151</c:v>
                </c:pt>
                <c:pt idx="2193">
                  <c:v>42152</c:v>
                </c:pt>
                <c:pt idx="2194">
                  <c:v>42153</c:v>
                </c:pt>
                <c:pt idx="2195">
                  <c:v>42156</c:v>
                </c:pt>
                <c:pt idx="2196">
                  <c:v>42157</c:v>
                </c:pt>
                <c:pt idx="2197">
                  <c:v>42158</c:v>
                </c:pt>
                <c:pt idx="2198">
                  <c:v>42159</c:v>
                </c:pt>
                <c:pt idx="2199">
                  <c:v>42160</c:v>
                </c:pt>
                <c:pt idx="2200">
                  <c:v>42163</c:v>
                </c:pt>
                <c:pt idx="2201">
                  <c:v>42164</c:v>
                </c:pt>
                <c:pt idx="2202">
                  <c:v>42165</c:v>
                </c:pt>
                <c:pt idx="2203">
                  <c:v>42166</c:v>
                </c:pt>
                <c:pt idx="2204">
                  <c:v>42167</c:v>
                </c:pt>
                <c:pt idx="2205">
                  <c:v>42170</c:v>
                </c:pt>
                <c:pt idx="2206">
                  <c:v>42171</c:v>
                </c:pt>
                <c:pt idx="2207">
                  <c:v>42172</c:v>
                </c:pt>
                <c:pt idx="2208">
                  <c:v>42173</c:v>
                </c:pt>
                <c:pt idx="2209">
                  <c:v>42174</c:v>
                </c:pt>
                <c:pt idx="2210">
                  <c:v>42177</c:v>
                </c:pt>
                <c:pt idx="2211">
                  <c:v>42178</c:v>
                </c:pt>
                <c:pt idx="2212">
                  <c:v>42179</c:v>
                </c:pt>
                <c:pt idx="2213">
                  <c:v>42180</c:v>
                </c:pt>
                <c:pt idx="2214">
                  <c:v>42181</c:v>
                </c:pt>
                <c:pt idx="2215">
                  <c:v>42184</c:v>
                </c:pt>
                <c:pt idx="2216">
                  <c:v>42185</c:v>
                </c:pt>
                <c:pt idx="2217">
                  <c:v>42186</c:v>
                </c:pt>
                <c:pt idx="2218">
                  <c:v>42187</c:v>
                </c:pt>
                <c:pt idx="2219">
                  <c:v>42188</c:v>
                </c:pt>
                <c:pt idx="2220">
                  <c:v>42191</c:v>
                </c:pt>
                <c:pt idx="2221">
                  <c:v>42192</c:v>
                </c:pt>
                <c:pt idx="2222">
                  <c:v>42193</c:v>
                </c:pt>
                <c:pt idx="2223">
                  <c:v>42194</c:v>
                </c:pt>
                <c:pt idx="2224">
                  <c:v>42195</c:v>
                </c:pt>
                <c:pt idx="2225">
                  <c:v>42198</c:v>
                </c:pt>
                <c:pt idx="2226">
                  <c:v>42199</c:v>
                </c:pt>
                <c:pt idx="2227">
                  <c:v>42200</c:v>
                </c:pt>
                <c:pt idx="2228">
                  <c:v>42201</c:v>
                </c:pt>
                <c:pt idx="2229">
                  <c:v>42202</c:v>
                </c:pt>
                <c:pt idx="2230">
                  <c:v>42205</c:v>
                </c:pt>
                <c:pt idx="2231">
                  <c:v>42206</c:v>
                </c:pt>
                <c:pt idx="2232">
                  <c:v>42207</c:v>
                </c:pt>
                <c:pt idx="2233">
                  <c:v>42208</c:v>
                </c:pt>
                <c:pt idx="2234">
                  <c:v>42209</c:v>
                </c:pt>
                <c:pt idx="2235">
                  <c:v>42212</c:v>
                </c:pt>
                <c:pt idx="2236">
                  <c:v>42213</c:v>
                </c:pt>
                <c:pt idx="2237">
                  <c:v>42214</c:v>
                </c:pt>
                <c:pt idx="2238">
                  <c:v>42215</c:v>
                </c:pt>
                <c:pt idx="2239">
                  <c:v>42216</c:v>
                </c:pt>
                <c:pt idx="2240">
                  <c:v>42219</c:v>
                </c:pt>
                <c:pt idx="2241">
                  <c:v>42220</c:v>
                </c:pt>
                <c:pt idx="2242">
                  <c:v>42221</c:v>
                </c:pt>
                <c:pt idx="2243">
                  <c:v>42222</c:v>
                </c:pt>
                <c:pt idx="2244">
                  <c:v>42223</c:v>
                </c:pt>
                <c:pt idx="2245">
                  <c:v>42226</c:v>
                </c:pt>
                <c:pt idx="2246">
                  <c:v>42227</c:v>
                </c:pt>
                <c:pt idx="2247">
                  <c:v>42228</c:v>
                </c:pt>
                <c:pt idx="2248">
                  <c:v>42229</c:v>
                </c:pt>
                <c:pt idx="2249">
                  <c:v>42230</c:v>
                </c:pt>
                <c:pt idx="2250">
                  <c:v>42233</c:v>
                </c:pt>
                <c:pt idx="2251">
                  <c:v>42234</c:v>
                </c:pt>
                <c:pt idx="2252">
                  <c:v>42235</c:v>
                </c:pt>
                <c:pt idx="2253">
                  <c:v>42236</c:v>
                </c:pt>
                <c:pt idx="2254">
                  <c:v>42237</c:v>
                </c:pt>
                <c:pt idx="2255">
                  <c:v>42240</c:v>
                </c:pt>
                <c:pt idx="2256">
                  <c:v>42241</c:v>
                </c:pt>
                <c:pt idx="2257">
                  <c:v>42242</c:v>
                </c:pt>
                <c:pt idx="2258">
                  <c:v>42243</c:v>
                </c:pt>
                <c:pt idx="2259">
                  <c:v>42244</c:v>
                </c:pt>
                <c:pt idx="2260">
                  <c:v>42247</c:v>
                </c:pt>
                <c:pt idx="2261">
                  <c:v>42248</c:v>
                </c:pt>
                <c:pt idx="2262">
                  <c:v>42249</c:v>
                </c:pt>
                <c:pt idx="2263">
                  <c:v>42250</c:v>
                </c:pt>
                <c:pt idx="2264">
                  <c:v>42251</c:v>
                </c:pt>
                <c:pt idx="2265">
                  <c:v>42254</c:v>
                </c:pt>
                <c:pt idx="2266">
                  <c:v>42255</c:v>
                </c:pt>
                <c:pt idx="2267">
                  <c:v>42256</c:v>
                </c:pt>
                <c:pt idx="2268">
                  <c:v>42257</c:v>
                </c:pt>
                <c:pt idx="2269">
                  <c:v>42258</c:v>
                </c:pt>
                <c:pt idx="2270">
                  <c:v>42261</c:v>
                </c:pt>
                <c:pt idx="2271">
                  <c:v>42262</c:v>
                </c:pt>
                <c:pt idx="2272">
                  <c:v>42263</c:v>
                </c:pt>
                <c:pt idx="2273">
                  <c:v>42264</c:v>
                </c:pt>
                <c:pt idx="2274">
                  <c:v>42265</c:v>
                </c:pt>
                <c:pt idx="2275">
                  <c:v>42268</c:v>
                </c:pt>
                <c:pt idx="2276">
                  <c:v>42269</c:v>
                </c:pt>
                <c:pt idx="2277">
                  <c:v>42270</c:v>
                </c:pt>
                <c:pt idx="2278">
                  <c:v>42271</c:v>
                </c:pt>
                <c:pt idx="2279">
                  <c:v>42272</c:v>
                </c:pt>
                <c:pt idx="2280">
                  <c:v>42275</c:v>
                </c:pt>
                <c:pt idx="2281">
                  <c:v>42276</c:v>
                </c:pt>
                <c:pt idx="2282">
                  <c:v>42277</c:v>
                </c:pt>
                <c:pt idx="2283">
                  <c:v>42278</c:v>
                </c:pt>
                <c:pt idx="2284">
                  <c:v>42279</c:v>
                </c:pt>
                <c:pt idx="2285">
                  <c:v>42282</c:v>
                </c:pt>
                <c:pt idx="2286">
                  <c:v>42283</c:v>
                </c:pt>
                <c:pt idx="2287">
                  <c:v>42284</c:v>
                </c:pt>
                <c:pt idx="2288">
                  <c:v>42285</c:v>
                </c:pt>
                <c:pt idx="2289">
                  <c:v>42286</c:v>
                </c:pt>
                <c:pt idx="2290">
                  <c:v>42289</c:v>
                </c:pt>
                <c:pt idx="2291">
                  <c:v>42290</c:v>
                </c:pt>
                <c:pt idx="2292">
                  <c:v>42291</c:v>
                </c:pt>
                <c:pt idx="2293">
                  <c:v>42292</c:v>
                </c:pt>
                <c:pt idx="2294">
                  <c:v>42293</c:v>
                </c:pt>
                <c:pt idx="2295">
                  <c:v>42296</c:v>
                </c:pt>
                <c:pt idx="2296">
                  <c:v>42297</c:v>
                </c:pt>
                <c:pt idx="2297">
                  <c:v>42298</c:v>
                </c:pt>
                <c:pt idx="2298">
                  <c:v>42299</c:v>
                </c:pt>
                <c:pt idx="2299">
                  <c:v>42300</c:v>
                </c:pt>
                <c:pt idx="2300">
                  <c:v>42303</c:v>
                </c:pt>
                <c:pt idx="2301">
                  <c:v>42304</c:v>
                </c:pt>
                <c:pt idx="2302">
                  <c:v>42305</c:v>
                </c:pt>
                <c:pt idx="2303">
                  <c:v>42306</c:v>
                </c:pt>
                <c:pt idx="2304">
                  <c:v>42307</c:v>
                </c:pt>
                <c:pt idx="2305">
                  <c:v>42310</c:v>
                </c:pt>
                <c:pt idx="2306">
                  <c:v>42311</c:v>
                </c:pt>
                <c:pt idx="2307">
                  <c:v>42312</c:v>
                </c:pt>
                <c:pt idx="2308">
                  <c:v>42313</c:v>
                </c:pt>
                <c:pt idx="2309">
                  <c:v>42314</c:v>
                </c:pt>
                <c:pt idx="2310">
                  <c:v>42317</c:v>
                </c:pt>
                <c:pt idx="2311">
                  <c:v>42318</c:v>
                </c:pt>
                <c:pt idx="2312">
                  <c:v>42319</c:v>
                </c:pt>
                <c:pt idx="2313">
                  <c:v>42320</c:v>
                </c:pt>
                <c:pt idx="2314">
                  <c:v>42321</c:v>
                </c:pt>
                <c:pt idx="2315">
                  <c:v>42324</c:v>
                </c:pt>
                <c:pt idx="2316">
                  <c:v>42325</c:v>
                </c:pt>
                <c:pt idx="2317">
                  <c:v>42326</c:v>
                </c:pt>
                <c:pt idx="2318">
                  <c:v>42327</c:v>
                </c:pt>
                <c:pt idx="2319">
                  <c:v>42328</c:v>
                </c:pt>
                <c:pt idx="2320">
                  <c:v>42331</c:v>
                </c:pt>
                <c:pt idx="2321">
                  <c:v>42332</c:v>
                </c:pt>
                <c:pt idx="2322">
                  <c:v>42333</c:v>
                </c:pt>
                <c:pt idx="2323">
                  <c:v>42334</c:v>
                </c:pt>
                <c:pt idx="2324">
                  <c:v>42335</c:v>
                </c:pt>
                <c:pt idx="2325">
                  <c:v>42338</c:v>
                </c:pt>
                <c:pt idx="2326">
                  <c:v>42339</c:v>
                </c:pt>
                <c:pt idx="2327">
                  <c:v>42340</c:v>
                </c:pt>
                <c:pt idx="2328">
                  <c:v>42341</c:v>
                </c:pt>
                <c:pt idx="2329">
                  <c:v>42342</c:v>
                </c:pt>
                <c:pt idx="2330">
                  <c:v>42345</c:v>
                </c:pt>
                <c:pt idx="2331">
                  <c:v>42346</c:v>
                </c:pt>
                <c:pt idx="2332">
                  <c:v>42347</c:v>
                </c:pt>
                <c:pt idx="2333">
                  <c:v>42348</c:v>
                </c:pt>
                <c:pt idx="2334">
                  <c:v>42349</c:v>
                </c:pt>
                <c:pt idx="2335">
                  <c:v>42352</c:v>
                </c:pt>
                <c:pt idx="2336">
                  <c:v>42353</c:v>
                </c:pt>
                <c:pt idx="2337">
                  <c:v>42354</c:v>
                </c:pt>
                <c:pt idx="2338">
                  <c:v>42355</c:v>
                </c:pt>
                <c:pt idx="2339">
                  <c:v>42356</c:v>
                </c:pt>
                <c:pt idx="2340">
                  <c:v>42359</c:v>
                </c:pt>
                <c:pt idx="2341">
                  <c:v>42360</c:v>
                </c:pt>
                <c:pt idx="2342">
                  <c:v>42361</c:v>
                </c:pt>
                <c:pt idx="2343">
                  <c:v>42362</c:v>
                </c:pt>
                <c:pt idx="2344">
                  <c:v>42366</c:v>
                </c:pt>
                <c:pt idx="2345">
                  <c:v>42367</c:v>
                </c:pt>
                <c:pt idx="2346">
                  <c:v>42368</c:v>
                </c:pt>
                <c:pt idx="2347">
                  <c:v>42369</c:v>
                </c:pt>
                <c:pt idx="2348">
                  <c:v>42373</c:v>
                </c:pt>
                <c:pt idx="2349">
                  <c:v>42374</c:v>
                </c:pt>
                <c:pt idx="2350">
                  <c:v>42375</c:v>
                </c:pt>
                <c:pt idx="2351">
                  <c:v>42376</c:v>
                </c:pt>
                <c:pt idx="2352">
                  <c:v>42377</c:v>
                </c:pt>
                <c:pt idx="2353">
                  <c:v>42380</c:v>
                </c:pt>
                <c:pt idx="2354">
                  <c:v>42381</c:v>
                </c:pt>
                <c:pt idx="2355">
                  <c:v>42382</c:v>
                </c:pt>
                <c:pt idx="2356">
                  <c:v>42383</c:v>
                </c:pt>
                <c:pt idx="2357">
                  <c:v>42384</c:v>
                </c:pt>
                <c:pt idx="2358">
                  <c:v>42387</c:v>
                </c:pt>
                <c:pt idx="2359">
                  <c:v>42388</c:v>
                </c:pt>
                <c:pt idx="2360">
                  <c:v>42389</c:v>
                </c:pt>
                <c:pt idx="2361">
                  <c:v>42390</c:v>
                </c:pt>
                <c:pt idx="2362">
                  <c:v>42391</c:v>
                </c:pt>
                <c:pt idx="2363">
                  <c:v>42394</c:v>
                </c:pt>
                <c:pt idx="2364">
                  <c:v>42395</c:v>
                </c:pt>
                <c:pt idx="2365">
                  <c:v>42396</c:v>
                </c:pt>
                <c:pt idx="2366">
                  <c:v>42397</c:v>
                </c:pt>
                <c:pt idx="2367">
                  <c:v>42398</c:v>
                </c:pt>
                <c:pt idx="2368">
                  <c:v>42401</c:v>
                </c:pt>
                <c:pt idx="2369">
                  <c:v>42402</c:v>
                </c:pt>
                <c:pt idx="2370">
                  <c:v>42403</c:v>
                </c:pt>
                <c:pt idx="2371">
                  <c:v>42404</c:v>
                </c:pt>
                <c:pt idx="2372">
                  <c:v>42405</c:v>
                </c:pt>
                <c:pt idx="2373">
                  <c:v>42408</c:v>
                </c:pt>
                <c:pt idx="2374">
                  <c:v>42409</c:v>
                </c:pt>
                <c:pt idx="2375">
                  <c:v>42410</c:v>
                </c:pt>
                <c:pt idx="2376">
                  <c:v>42411</c:v>
                </c:pt>
                <c:pt idx="2377">
                  <c:v>42412</c:v>
                </c:pt>
                <c:pt idx="2378">
                  <c:v>42415</c:v>
                </c:pt>
                <c:pt idx="2379">
                  <c:v>42416</c:v>
                </c:pt>
                <c:pt idx="2380">
                  <c:v>42417</c:v>
                </c:pt>
                <c:pt idx="2381">
                  <c:v>42418</c:v>
                </c:pt>
                <c:pt idx="2382">
                  <c:v>42419</c:v>
                </c:pt>
                <c:pt idx="2383">
                  <c:v>42422</c:v>
                </c:pt>
                <c:pt idx="2384">
                  <c:v>42423</c:v>
                </c:pt>
                <c:pt idx="2385">
                  <c:v>42424</c:v>
                </c:pt>
                <c:pt idx="2386">
                  <c:v>42425</c:v>
                </c:pt>
                <c:pt idx="2387">
                  <c:v>42426</c:v>
                </c:pt>
                <c:pt idx="2388">
                  <c:v>42429</c:v>
                </c:pt>
                <c:pt idx="2389">
                  <c:v>42430</c:v>
                </c:pt>
                <c:pt idx="2390">
                  <c:v>42431</c:v>
                </c:pt>
                <c:pt idx="2391">
                  <c:v>42432</c:v>
                </c:pt>
                <c:pt idx="2392">
                  <c:v>42433</c:v>
                </c:pt>
                <c:pt idx="2393">
                  <c:v>42436</c:v>
                </c:pt>
                <c:pt idx="2394">
                  <c:v>42437</c:v>
                </c:pt>
                <c:pt idx="2395">
                  <c:v>42438</c:v>
                </c:pt>
                <c:pt idx="2396">
                  <c:v>42439</c:v>
                </c:pt>
                <c:pt idx="2397">
                  <c:v>42440</c:v>
                </c:pt>
                <c:pt idx="2398">
                  <c:v>42443</c:v>
                </c:pt>
                <c:pt idx="2399">
                  <c:v>42444</c:v>
                </c:pt>
                <c:pt idx="2400">
                  <c:v>42445</c:v>
                </c:pt>
                <c:pt idx="2401">
                  <c:v>42446</c:v>
                </c:pt>
                <c:pt idx="2402">
                  <c:v>42447</c:v>
                </c:pt>
                <c:pt idx="2403">
                  <c:v>42450</c:v>
                </c:pt>
                <c:pt idx="2404">
                  <c:v>42451</c:v>
                </c:pt>
                <c:pt idx="2405">
                  <c:v>42452</c:v>
                </c:pt>
                <c:pt idx="2406">
                  <c:v>42453</c:v>
                </c:pt>
                <c:pt idx="2407">
                  <c:v>42454</c:v>
                </c:pt>
                <c:pt idx="2408">
                  <c:v>42457</c:v>
                </c:pt>
                <c:pt idx="2409">
                  <c:v>42458</c:v>
                </c:pt>
                <c:pt idx="2410">
                  <c:v>42459</c:v>
                </c:pt>
                <c:pt idx="2411">
                  <c:v>42460</c:v>
                </c:pt>
                <c:pt idx="2412">
                  <c:v>42461</c:v>
                </c:pt>
                <c:pt idx="2413">
                  <c:v>42464</c:v>
                </c:pt>
                <c:pt idx="2414">
                  <c:v>42465</c:v>
                </c:pt>
                <c:pt idx="2415">
                  <c:v>42466</c:v>
                </c:pt>
                <c:pt idx="2416">
                  <c:v>42467</c:v>
                </c:pt>
                <c:pt idx="2417">
                  <c:v>42468</c:v>
                </c:pt>
                <c:pt idx="2418">
                  <c:v>42471</c:v>
                </c:pt>
                <c:pt idx="2419">
                  <c:v>42472</c:v>
                </c:pt>
                <c:pt idx="2420">
                  <c:v>42473</c:v>
                </c:pt>
                <c:pt idx="2421">
                  <c:v>42474</c:v>
                </c:pt>
                <c:pt idx="2422">
                  <c:v>42475</c:v>
                </c:pt>
                <c:pt idx="2423">
                  <c:v>42478</c:v>
                </c:pt>
                <c:pt idx="2424">
                  <c:v>42479</c:v>
                </c:pt>
                <c:pt idx="2425">
                  <c:v>42480</c:v>
                </c:pt>
                <c:pt idx="2426">
                  <c:v>42481</c:v>
                </c:pt>
                <c:pt idx="2427">
                  <c:v>42482</c:v>
                </c:pt>
                <c:pt idx="2428">
                  <c:v>42485</c:v>
                </c:pt>
                <c:pt idx="2429">
                  <c:v>42486</c:v>
                </c:pt>
                <c:pt idx="2430">
                  <c:v>42487</c:v>
                </c:pt>
                <c:pt idx="2431">
                  <c:v>42488</c:v>
                </c:pt>
                <c:pt idx="2432">
                  <c:v>42489</c:v>
                </c:pt>
                <c:pt idx="2433">
                  <c:v>42492</c:v>
                </c:pt>
                <c:pt idx="2434">
                  <c:v>42493</c:v>
                </c:pt>
                <c:pt idx="2435">
                  <c:v>42494</c:v>
                </c:pt>
                <c:pt idx="2436">
                  <c:v>42495</c:v>
                </c:pt>
                <c:pt idx="2437">
                  <c:v>42496</c:v>
                </c:pt>
                <c:pt idx="2438">
                  <c:v>42499</c:v>
                </c:pt>
                <c:pt idx="2439">
                  <c:v>42500</c:v>
                </c:pt>
                <c:pt idx="2440">
                  <c:v>42501</c:v>
                </c:pt>
                <c:pt idx="2441">
                  <c:v>42502</c:v>
                </c:pt>
                <c:pt idx="2442">
                  <c:v>42503</c:v>
                </c:pt>
                <c:pt idx="2443">
                  <c:v>42506</c:v>
                </c:pt>
                <c:pt idx="2444">
                  <c:v>42507</c:v>
                </c:pt>
                <c:pt idx="2445">
                  <c:v>42508</c:v>
                </c:pt>
                <c:pt idx="2446">
                  <c:v>42509</c:v>
                </c:pt>
                <c:pt idx="2447">
                  <c:v>42510</c:v>
                </c:pt>
                <c:pt idx="2448">
                  <c:v>42513</c:v>
                </c:pt>
                <c:pt idx="2449">
                  <c:v>42514</c:v>
                </c:pt>
                <c:pt idx="2450">
                  <c:v>42515</c:v>
                </c:pt>
                <c:pt idx="2451">
                  <c:v>42516</c:v>
                </c:pt>
                <c:pt idx="2452">
                  <c:v>42517</c:v>
                </c:pt>
                <c:pt idx="2453">
                  <c:v>42520</c:v>
                </c:pt>
                <c:pt idx="2454">
                  <c:v>42521</c:v>
                </c:pt>
                <c:pt idx="2455">
                  <c:v>42522</c:v>
                </c:pt>
                <c:pt idx="2456">
                  <c:v>42523</c:v>
                </c:pt>
                <c:pt idx="2457">
                  <c:v>42524</c:v>
                </c:pt>
                <c:pt idx="2458">
                  <c:v>42527</c:v>
                </c:pt>
                <c:pt idx="2459">
                  <c:v>42528</c:v>
                </c:pt>
                <c:pt idx="2460">
                  <c:v>42529</c:v>
                </c:pt>
                <c:pt idx="2461">
                  <c:v>42530</c:v>
                </c:pt>
                <c:pt idx="2462">
                  <c:v>42531</c:v>
                </c:pt>
                <c:pt idx="2463">
                  <c:v>42534</c:v>
                </c:pt>
                <c:pt idx="2464">
                  <c:v>42535</c:v>
                </c:pt>
                <c:pt idx="2465">
                  <c:v>42536</c:v>
                </c:pt>
                <c:pt idx="2466">
                  <c:v>42537</c:v>
                </c:pt>
                <c:pt idx="2467">
                  <c:v>42538</c:v>
                </c:pt>
                <c:pt idx="2468">
                  <c:v>42541</c:v>
                </c:pt>
                <c:pt idx="2469">
                  <c:v>42542</c:v>
                </c:pt>
                <c:pt idx="2470">
                  <c:v>42543</c:v>
                </c:pt>
                <c:pt idx="2471">
                  <c:v>42544</c:v>
                </c:pt>
                <c:pt idx="2472">
                  <c:v>42545</c:v>
                </c:pt>
                <c:pt idx="2473">
                  <c:v>42548</c:v>
                </c:pt>
                <c:pt idx="2474">
                  <c:v>42549</c:v>
                </c:pt>
                <c:pt idx="2475">
                  <c:v>42550</c:v>
                </c:pt>
                <c:pt idx="2476">
                  <c:v>42551</c:v>
                </c:pt>
                <c:pt idx="2477">
                  <c:v>42552</c:v>
                </c:pt>
                <c:pt idx="2478">
                  <c:v>42555</c:v>
                </c:pt>
                <c:pt idx="2479">
                  <c:v>42556</c:v>
                </c:pt>
                <c:pt idx="2480">
                  <c:v>42557</c:v>
                </c:pt>
                <c:pt idx="2481">
                  <c:v>42558</c:v>
                </c:pt>
                <c:pt idx="2482">
                  <c:v>42559</c:v>
                </c:pt>
                <c:pt idx="2483">
                  <c:v>42562</c:v>
                </c:pt>
                <c:pt idx="2484">
                  <c:v>42563</c:v>
                </c:pt>
                <c:pt idx="2485">
                  <c:v>42564</c:v>
                </c:pt>
                <c:pt idx="2486">
                  <c:v>42565</c:v>
                </c:pt>
                <c:pt idx="2487">
                  <c:v>42566</c:v>
                </c:pt>
                <c:pt idx="2488">
                  <c:v>42569</c:v>
                </c:pt>
                <c:pt idx="2489">
                  <c:v>42570</c:v>
                </c:pt>
                <c:pt idx="2490">
                  <c:v>42571</c:v>
                </c:pt>
                <c:pt idx="2491">
                  <c:v>42572</c:v>
                </c:pt>
                <c:pt idx="2492">
                  <c:v>42573</c:v>
                </c:pt>
                <c:pt idx="2493">
                  <c:v>42576</c:v>
                </c:pt>
                <c:pt idx="2494">
                  <c:v>42577</c:v>
                </c:pt>
                <c:pt idx="2495">
                  <c:v>42578</c:v>
                </c:pt>
                <c:pt idx="2496">
                  <c:v>42579</c:v>
                </c:pt>
                <c:pt idx="2497">
                  <c:v>42580</c:v>
                </c:pt>
                <c:pt idx="2498">
                  <c:v>42583</c:v>
                </c:pt>
                <c:pt idx="2499">
                  <c:v>42584</c:v>
                </c:pt>
                <c:pt idx="2500">
                  <c:v>42585</c:v>
                </c:pt>
                <c:pt idx="2501">
                  <c:v>42586</c:v>
                </c:pt>
                <c:pt idx="2502">
                  <c:v>42587</c:v>
                </c:pt>
                <c:pt idx="2503">
                  <c:v>42590</c:v>
                </c:pt>
                <c:pt idx="2504">
                  <c:v>42591</c:v>
                </c:pt>
                <c:pt idx="2505">
                  <c:v>42592</c:v>
                </c:pt>
                <c:pt idx="2506">
                  <c:v>42593</c:v>
                </c:pt>
                <c:pt idx="2507">
                  <c:v>42594</c:v>
                </c:pt>
                <c:pt idx="2508">
                  <c:v>42597</c:v>
                </c:pt>
                <c:pt idx="2509">
                  <c:v>42598</c:v>
                </c:pt>
                <c:pt idx="2510">
                  <c:v>42599</c:v>
                </c:pt>
                <c:pt idx="2511">
                  <c:v>42600</c:v>
                </c:pt>
                <c:pt idx="2512">
                  <c:v>42601</c:v>
                </c:pt>
                <c:pt idx="2513">
                  <c:v>42604</c:v>
                </c:pt>
                <c:pt idx="2514">
                  <c:v>42605</c:v>
                </c:pt>
                <c:pt idx="2515">
                  <c:v>42606</c:v>
                </c:pt>
                <c:pt idx="2516">
                  <c:v>42607</c:v>
                </c:pt>
                <c:pt idx="2517">
                  <c:v>42608</c:v>
                </c:pt>
                <c:pt idx="2518">
                  <c:v>42611</c:v>
                </c:pt>
                <c:pt idx="2519">
                  <c:v>42612</c:v>
                </c:pt>
                <c:pt idx="2520">
                  <c:v>42613</c:v>
                </c:pt>
                <c:pt idx="2521">
                  <c:v>42614</c:v>
                </c:pt>
                <c:pt idx="2522">
                  <c:v>42615</c:v>
                </c:pt>
                <c:pt idx="2523">
                  <c:v>42618</c:v>
                </c:pt>
                <c:pt idx="2524">
                  <c:v>42619</c:v>
                </c:pt>
                <c:pt idx="2525">
                  <c:v>42620</c:v>
                </c:pt>
                <c:pt idx="2526">
                  <c:v>42621</c:v>
                </c:pt>
                <c:pt idx="2527">
                  <c:v>42622</c:v>
                </c:pt>
                <c:pt idx="2528">
                  <c:v>42625</c:v>
                </c:pt>
                <c:pt idx="2529">
                  <c:v>42626</c:v>
                </c:pt>
                <c:pt idx="2530">
                  <c:v>42627</c:v>
                </c:pt>
                <c:pt idx="2531">
                  <c:v>42628</c:v>
                </c:pt>
                <c:pt idx="2532">
                  <c:v>42629</c:v>
                </c:pt>
                <c:pt idx="2533">
                  <c:v>42632</c:v>
                </c:pt>
                <c:pt idx="2534">
                  <c:v>42633</c:v>
                </c:pt>
                <c:pt idx="2535">
                  <c:v>42634</c:v>
                </c:pt>
                <c:pt idx="2536">
                  <c:v>42635</c:v>
                </c:pt>
                <c:pt idx="2537">
                  <c:v>42636</c:v>
                </c:pt>
                <c:pt idx="2538">
                  <c:v>42639</c:v>
                </c:pt>
                <c:pt idx="2539">
                  <c:v>42640</c:v>
                </c:pt>
                <c:pt idx="2540">
                  <c:v>42641</c:v>
                </c:pt>
                <c:pt idx="2541">
                  <c:v>42642</c:v>
                </c:pt>
                <c:pt idx="2542">
                  <c:v>42643</c:v>
                </c:pt>
                <c:pt idx="2543">
                  <c:v>42646</c:v>
                </c:pt>
                <c:pt idx="2544">
                  <c:v>42647</c:v>
                </c:pt>
                <c:pt idx="2545">
                  <c:v>42648</c:v>
                </c:pt>
                <c:pt idx="2546">
                  <c:v>42649</c:v>
                </c:pt>
                <c:pt idx="2547">
                  <c:v>42650</c:v>
                </c:pt>
                <c:pt idx="2548">
                  <c:v>42653</c:v>
                </c:pt>
                <c:pt idx="2549">
                  <c:v>42654</c:v>
                </c:pt>
                <c:pt idx="2550">
                  <c:v>42655</c:v>
                </c:pt>
                <c:pt idx="2551">
                  <c:v>42656</c:v>
                </c:pt>
                <c:pt idx="2552">
                  <c:v>42657</c:v>
                </c:pt>
                <c:pt idx="2553">
                  <c:v>42660</c:v>
                </c:pt>
                <c:pt idx="2554">
                  <c:v>42661</c:v>
                </c:pt>
                <c:pt idx="2555">
                  <c:v>42662</c:v>
                </c:pt>
                <c:pt idx="2556">
                  <c:v>42663</c:v>
                </c:pt>
                <c:pt idx="2557">
                  <c:v>42664</c:v>
                </c:pt>
                <c:pt idx="2558">
                  <c:v>42667</c:v>
                </c:pt>
                <c:pt idx="2559">
                  <c:v>42668</c:v>
                </c:pt>
                <c:pt idx="2560">
                  <c:v>42669</c:v>
                </c:pt>
                <c:pt idx="2561">
                  <c:v>42670</c:v>
                </c:pt>
                <c:pt idx="2562">
                  <c:v>42671</c:v>
                </c:pt>
                <c:pt idx="2563">
                  <c:v>42674</c:v>
                </c:pt>
                <c:pt idx="2564">
                  <c:v>42675</c:v>
                </c:pt>
                <c:pt idx="2565">
                  <c:v>42676</c:v>
                </c:pt>
                <c:pt idx="2566">
                  <c:v>42677</c:v>
                </c:pt>
                <c:pt idx="2567">
                  <c:v>42678</c:v>
                </c:pt>
                <c:pt idx="2568">
                  <c:v>42681</c:v>
                </c:pt>
                <c:pt idx="2569">
                  <c:v>42682</c:v>
                </c:pt>
                <c:pt idx="2570">
                  <c:v>42683</c:v>
                </c:pt>
                <c:pt idx="2571">
                  <c:v>42684</c:v>
                </c:pt>
                <c:pt idx="2572">
                  <c:v>42685</c:v>
                </c:pt>
                <c:pt idx="2573">
                  <c:v>42688</c:v>
                </c:pt>
                <c:pt idx="2574">
                  <c:v>42689</c:v>
                </c:pt>
                <c:pt idx="2575">
                  <c:v>42690</c:v>
                </c:pt>
                <c:pt idx="2576">
                  <c:v>42691</c:v>
                </c:pt>
                <c:pt idx="2577">
                  <c:v>42692</c:v>
                </c:pt>
                <c:pt idx="2578">
                  <c:v>42695</c:v>
                </c:pt>
                <c:pt idx="2579">
                  <c:v>42696</c:v>
                </c:pt>
                <c:pt idx="2580">
                  <c:v>42697</c:v>
                </c:pt>
                <c:pt idx="2581">
                  <c:v>42698</c:v>
                </c:pt>
                <c:pt idx="2582">
                  <c:v>42699</c:v>
                </c:pt>
                <c:pt idx="2583">
                  <c:v>42702</c:v>
                </c:pt>
                <c:pt idx="2584">
                  <c:v>42703</c:v>
                </c:pt>
                <c:pt idx="2585">
                  <c:v>42704</c:v>
                </c:pt>
                <c:pt idx="2586">
                  <c:v>42705</c:v>
                </c:pt>
                <c:pt idx="2587">
                  <c:v>42706</c:v>
                </c:pt>
                <c:pt idx="2588">
                  <c:v>42709</c:v>
                </c:pt>
                <c:pt idx="2589">
                  <c:v>42710</c:v>
                </c:pt>
                <c:pt idx="2590">
                  <c:v>42711</c:v>
                </c:pt>
                <c:pt idx="2591">
                  <c:v>42712</c:v>
                </c:pt>
                <c:pt idx="2592">
                  <c:v>42713</c:v>
                </c:pt>
                <c:pt idx="2593">
                  <c:v>42716</c:v>
                </c:pt>
                <c:pt idx="2594">
                  <c:v>42717</c:v>
                </c:pt>
                <c:pt idx="2595">
                  <c:v>42718</c:v>
                </c:pt>
                <c:pt idx="2596">
                  <c:v>42719</c:v>
                </c:pt>
                <c:pt idx="2597">
                  <c:v>42720</c:v>
                </c:pt>
                <c:pt idx="2598">
                  <c:v>42723</c:v>
                </c:pt>
                <c:pt idx="2599">
                  <c:v>42724</c:v>
                </c:pt>
                <c:pt idx="2600">
                  <c:v>42725</c:v>
                </c:pt>
                <c:pt idx="2601">
                  <c:v>42726</c:v>
                </c:pt>
                <c:pt idx="2602">
                  <c:v>42727</c:v>
                </c:pt>
                <c:pt idx="2603">
                  <c:v>42731</c:v>
                </c:pt>
                <c:pt idx="2604">
                  <c:v>42732</c:v>
                </c:pt>
                <c:pt idx="2605">
                  <c:v>42733</c:v>
                </c:pt>
                <c:pt idx="2606">
                  <c:v>42734</c:v>
                </c:pt>
                <c:pt idx="2607">
                  <c:v>42738</c:v>
                </c:pt>
                <c:pt idx="2608">
                  <c:v>42739</c:v>
                </c:pt>
                <c:pt idx="2609">
                  <c:v>42740</c:v>
                </c:pt>
                <c:pt idx="2610">
                  <c:v>42741</c:v>
                </c:pt>
                <c:pt idx="2611">
                  <c:v>42744</c:v>
                </c:pt>
                <c:pt idx="2612">
                  <c:v>42745</c:v>
                </c:pt>
                <c:pt idx="2613">
                  <c:v>42746</c:v>
                </c:pt>
                <c:pt idx="2614">
                  <c:v>42747</c:v>
                </c:pt>
                <c:pt idx="2615">
                  <c:v>42748</c:v>
                </c:pt>
                <c:pt idx="2616">
                  <c:v>42751</c:v>
                </c:pt>
                <c:pt idx="2617">
                  <c:v>42752</c:v>
                </c:pt>
                <c:pt idx="2618">
                  <c:v>42753</c:v>
                </c:pt>
                <c:pt idx="2619">
                  <c:v>42754</c:v>
                </c:pt>
                <c:pt idx="2620">
                  <c:v>42755</c:v>
                </c:pt>
                <c:pt idx="2621">
                  <c:v>42758</c:v>
                </c:pt>
                <c:pt idx="2622">
                  <c:v>42759</c:v>
                </c:pt>
                <c:pt idx="2623">
                  <c:v>42760</c:v>
                </c:pt>
                <c:pt idx="2624">
                  <c:v>42761</c:v>
                </c:pt>
                <c:pt idx="2625">
                  <c:v>42762</c:v>
                </c:pt>
                <c:pt idx="2626">
                  <c:v>42765</c:v>
                </c:pt>
                <c:pt idx="2627">
                  <c:v>42766</c:v>
                </c:pt>
                <c:pt idx="2628">
                  <c:v>42767</c:v>
                </c:pt>
                <c:pt idx="2629">
                  <c:v>42768</c:v>
                </c:pt>
                <c:pt idx="2630">
                  <c:v>42769</c:v>
                </c:pt>
                <c:pt idx="2631">
                  <c:v>42772</c:v>
                </c:pt>
                <c:pt idx="2632">
                  <c:v>42773</c:v>
                </c:pt>
                <c:pt idx="2633">
                  <c:v>42774</c:v>
                </c:pt>
                <c:pt idx="2634">
                  <c:v>42775</c:v>
                </c:pt>
                <c:pt idx="2635">
                  <c:v>42776</c:v>
                </c:pt>
                <c:pt idx="2636">
                  <c:v>42779</c:v>
                </c:pt>
                <c:pt idx="2637">
                  <c:v>42780</c:v>
                </c:pt>
                <c:pt idx="2638">
                  <c:v>42781</c:v>
                </c:pt>
                <c:pt idx="2639">
                  <c:v>42782</c:v>
                </c:pt>
                <c:pt idx="2640">
                  <c:v>42783</c:v>
                </c:pt>
                <c:pt idx="2641">
                  <c:v>42786</c:v>
                </c:pt>
                <c:pt idx="2642">
                  <c:v>42787</c:v>
                </c:pt>
                <c:pt idx="2643">
                  <c:v>42788</c:v>
                </c:pt>
                <c:pt idx="2644">
                  <c:v>42789</c:v>
                </c:pt>
                <c:pt idx="2645">
                  <c:v>42790</c:v>
                </c:pt>
                <c:pt idx="2646">
                  <c:v>42793</c:v>
                </c:pt>
                <c:pt idx="2647">
                  <c:v>42794</c:v>
                </c:pt>
                <c:pt idx="2648">
                  <c:v>42795</c:v>
                </c:pt>
                <c:pt idx="2649">
                  <c:v>42796</c:v>
                </c:pt>
                <c:pt idx="2650">
                  <c:v>42797</c:v>
                </c:pt>
                <c:pt idx="2651">
                  <c:v>42800</c:v>
                </c:pt>
                <c:pt idx="2652">
                  <c:v>42801</c:v>
                </c:pt>
                <c:pt idx="2653">
                  <c:v>42802</c:v>
                </c:pt>
                <c:pt idx="2654">
                  <c:v>42803</c:v>
                </c:pt>
                <c:pt idx="2655">
                  <c:v>42804</c:v>
                </c:pt>
                <c:pt idx="2656">
                  <c:v>42807</c:v>
                </c:pt>
                <c:pt idx="2657">
                  <c:v>42808</c:v>
                </c:pt>
                <c:pt idx="2658">
                  <c:v>42809</c:v>
                </c:pt>
                <c:pt idx="2659">
                  <c:v>42810</c:v>
                </c:pt>
                <c:pt idx="2660">
                  <c:v>42811</c:v>
                </c:pt>
                <c:pt idx="2661">
                  <c:v>42814</c:v>
                </c:pt>
                <c:pt idx="2662">
                  <c:v>42815</c:v>
                </c:pt>
                <c:pt idx="2663">
                  <c:v>42816</c:v>
                </c:pt>
                <c:pt idx="2664">
                  <c:v>42817</c:v>
                </c:pt>
                <c:pt idx="2665">
                  <c:v>42818</c:v>
                </c:pt>
                <c:pt idx="2666">
                  <c:v>42821</c:v>
                </c:pt>
                <c:pt idx="2667">
                  <c:v>42822</c:v>
                </c:pt>
                <c:pt idx="2668">
                  <c:v>42823</c:v>
                </c:pt>
                <c:pt idx="2669">
                  <c:v>42824</c:v>
                </c:pt>
                <c:pt idx="2670">
                  <c:v>42825</c:v>
                </c:pt>
                <c:pt idx="2671">
                  <c:v>42828</c:v>
                </c:pt>
                <c:pt idx="2672">
                  <c:v>42829</c:v>
                </c:pt>
                <c:pt idx="2673">
                  <c:v>42830</c:v>
                </c:pt>
                <c:pt idx="2674">
                  <c:v>42831</c:v>
                </c:pt>
                <c:pt idx="2675">
                  <c:v>42832</c:v>
                </c:pt>
                <c:pt idx="2676">
                  <c:v>42835</c:v>
                </c:pt>
                <c:pt idx="2677">
                  <c:v>42836</c:v>
                </c:pt>
                <c:pt idx="2678">
                  <c:v>42837</c:v>
                </c:pt>
                <c:pt idx="2679">
                  <c:v>42838</c:v>
                </c:pt>
                <c:pt idx="2680">
                  <c:v>42839</c:v>
                </c:pt>
                <c:pt idx="2681">
                  <c:v>42842</c:v>
                </c:pt>
                <c:pt idx="2682">
                  <c:v>42843</c:v>
                </c:pt>
                <c:pt idx="2683">
                  <c:v>42844</c:v>
                </c:pt>
                <c:pt idx="2684">
                  <c:v>42845</c:v>
                </c:pt>
                <c:pt idx="2685">
                  <c:v>42846</c:v>
                </c:pt>
                <c:pt idx="2686">
                  <c:v>42849</c:v>
                </c:pt>
                <c:pt idx="2687">
                  <c:v>42850</c:v>
                </c:pt>
                <c:pt idx="2688">
                  <c:v>42851</c:v>
                </c:pt>
                <c:pt idx="2689">
                  <c:v>42852</c:v>
                </c:pt>
                <c:pt idx="2690">
                  <c:v>42853</c:v>
                </c:pt>
                <c:pt idx="2691">
                  <c:v>42856</c:v>
                </c:pt>
                <c:pt idx="2692">
                  <c:v>42857</c:v>
                </c:pt>
                <c:pt idx="2693">
                  <c:v>42858</c:v>
                </c:pt>
                <c:pt idx="2694">
                  <c:v>42859</c:v>
                </c:pt>
                <c:pt idx="2695">
                  <c:v>42860</c:v>
                </c:pt>
                <c:pt idx="2696">
                  <c:v>42863</c:v>
                </c:pt>
                <c:pt idx="2697">
                  <c:v>42864</c:v>
                </c:pt>
                <c:pt idx="2698">
                  <c:v>42865</c:v>
                </c:pt>
                <c:pt idx="2699">
                  <c:v>42866</c:v>
                </c:pt>
                <c:pt idx="2700">
                  <c:v>42867</c:v>
                </c:pt>
                <c:pt idx="2701">
                  <c:v>42870</c:v>
                </c:pt>
                <c:pt idx="2702">
                  <c:v>42871</c:v>
                </c:pt>
                <c:pt idx="2703">
                  <c:v>42872</c:v>
                </c:pt>
                <c:pt idx="2704">
                  <c:v>42873</c:v>
                </c:pt>
                <c:pt idx="2705">
                  <c:v>42874</c:v>
                </c:pt>
                <c:pt idx="2706">
                  <c:v>42877</c:v>
                </c:pt>
                <c:pt idx="2707">
                  <c:v>42878</c:v>
                </c:pt>
                <c:pt idx="2708">
                  <c:v>42879</c:v>
                </c:pt>
                <c:pt idx="2709">
                  <c:v>42880</c:v>
                </c:pt>
                <c:pt idx="2710">
                  <c:v>42881</c:v>
                </c:pt>
                <c:pt idx="2711">
                  <c:v>42884</c:v>
                </c:pt>
                <c:pt idx="2712">
                  <c:v>42885</c:v>
                </c:pt>
                <c:pt idx="2713">
                  <c:v>42886</c:v>
                </c:pt>
                <c:pt idx="2714">
                  <c:v>42887</c:v>
                </c:pt>
                <c:pt idx="2715">
                  <c:v>42888</c:v>
                </c:pt>
                <c:pt idx="2716">
                  <c:v>42891</c:v>
                </c:pt>
                <c:pt idx="2717">
                  <c:v>42892</c:v>
                </c:pt>
                <c:pt idx="2718">
                  <c:v>42893</c:v>
                </c:pt>
                <c:pt idx="2719">
                  <c:v>42894</c:v>
                </c:pt>
                <c:pt idx="2720">
                  <c:v>42895</c:v>
                </c:pt>
                <c:pt idx="2721">
                  <c:v>42898</c:v>
                </c:pt>
                <c:pt idx="2722">
                  <c:v>42899</c:v>
                </c:pt>
                <c:pt idx="2723">
                  <c:v>42900</c:v>
                </c:pt>
                <c:pt idx="2724">
                  <c:v>42901</c:v>
                </c:pt>
                <c:pt idx="2725">
                  <c:v>42902</c:v>
                </c:pt>
                <c:pt idx="2726">
                  <c:v>42905</c:v>
                </c:pt>
                <c:pt idx="2727">
                  <c:v>42906</c:v>
                </c:pt>
                <c:pt idx="2728">
                  <c:v>42907</c:v>
                </c:pt>
                <c:pt idx="2729">
                  <c:v>42908</c:v>
                </c:pt>
                <c:pt idx="2730">
                  <c:v>42909</c:v>
                </c:pt>
                <c:pt idx="2731">
                  <c:v>42912</c:v>
                </c:pt>
                <c:pt idx="2732">
                  <c:v>42913</c:v>
                </c:pt>
                <c:pt idx="2733">
                  <c:v>42914</c:v>
                </c:pt>
                <c:pt idx="2734">
                  <c:v>42915</c:v>
                </c:pt>
                <c:pt idx="2735">
                  <c:v>42916</c:v>
                </c:pt>
                <c:pt idx="2736">
                  <c:v>42919</c:v>
                </c:pt>
                <c:pt idx="2737">
                  <c:v>42920</c:v>
                </c:pt>
                <c:pt idx="2738">
                  <c:v>42921</c:v>
                </c:pt>
                <c:pt idx="2739">
                  <c:v>42922</c:v>
                </c:pt>
                <c:pt idx="2740">
                  <c:v>42923</c:v>
                </c:pt>
                <c:pt idx="2741">
                  <c:v>42926</c:v>
                </c:pt>
                <c:pt idx="2742">
                  <c:v>42927</c:v>
                </c:pt>
                <c:pt idx="2743">
                  <c:v>42928</c:v>
                </c:pt>
                <c:pt idx="2744">
                  <c:v>42929</c:v>
                </c:pt>
                <c:pt idx="2745">
                  <c:v>42930</c:v>
                </c:pt>
                <c:pt idx="2746">
                  <c:v>42933</c:v>
                </c:pt>
                <c:pt idx="2747">
                  <c:v>42934</c:v>
                </c:pt>
                <c:pt idx="2748">
                  <c:v>42935</c:v>
                </c:pt>
                <c:pt idx="2749">
                  <c:v>42936</c:v>
                </c:pt>
                <c:pt idx="2750">
                  <c:v>42937</c:v>
                </c:pt>
                <c:pt idx="2751">
                  <c:v>42940</c:v>
                </c:pt>
                <c:pt idx="2752">
                  <c:v>42941</c:v>
                </c:pt>
                <c:pt idx="2753">
                  <c:v>42942</c:v>
                </c:pt>
                <c:pt idx="2754">
                  <c:v>42943</c:v>
                </c:pt>
                <c:pt idx="2755">
                  <c:v>42944</c:v>
                </c:pt>
                <c:pt idx="2756">
                  <c:v>42947</c:v>
                </c:pt>
                <c:pt idx="2757">
                  <c:v>42948</c:v>
                </c:pt>
                <c:pt idx="2758">
                  <c:v>42949</c:v>
                </c:pt>
                <c:pt idx="2759">
                  <c:v>42950</c:v>
                </c:pt>
                <c:pt idx="2760">
                  <c:v>42951</c:v>
                </c:pt>
                <c:pt idx="2761">
                  <c:v>42954</c:v>
                </c:pt>
                <c:pt idx="2762">
                  <c:v>42955</c:v>
                </c:pt>
                <c:pt idx="2763">
                  <c:v>42956</c:v>
                </c:pt>
                <c:pt idx="2764">
                  <c:v>42957</c:v>
                </c:pt>
                <c:pt idx="2765">
                  <c:v>42958</c:v>
                </c:pt>
                <c:pt idx="2766">
                  <c:v>42961</c:v>
                </c:pt>
                <c:pt idx="2767">
                  <c:v>42962</c:v>
                </c:pt>
                <c:pt idx="2768">
                  <c:v>42963</c:v>
                </c:pt>
                <c:pt idx="2769">
                  <c:v>42964</c:v>
                </c:pt>
                <c:pt idx="2770">
                  <c:v>42965</c:v>
                </c:pt>
                <c:pt idx="2771">
                  <c:v>42968</c:v>
                </c:pt>
                <c:pt idx="2772">
                  <c:v>42969</c:v>
                </c:pt>
                <c:pt idx="2773">
                  <c:v>42970</c:v>
                </c:pt>
                <c:pt idx="2774">
                  <c:v>42971</c:v>
                </c:pt>
                <c:pt idx="2775">
                  <c:v>42972</c:v>
                </c:pt>
                <c:pt idx="2776">
                  <c:v>42975</c:v>
                </c:pt>
                <c:pt idx="2777">
                  <c:v>42976</c:v>
                </c:pt>
                <c:pt idx="2778">
                  <c:v>42977</c:v>
                </c:pt>
                <c:pt idx="2779">
                  <c:v>42978</c:v>
                </c:pt>
                <c:pt idx="2780">
                  <c:v>42979</c:v>
                </c:pt>
                <c:pt idx="2781">
                  <c:v>42982</c:v>
                </c:pt>
                <c:pt idx="2782">
                  <c:v>42983</c:v>
                </c:pt>
                <c:pt idx="2783">
                  <c:v>42984</c:v>
                </c:pt>
                <c:pt idx="2784">
                  <c:v>42985</c:v>
                </c:pt>
                <c:pt idx="2785">
                  <c:v>42986</c:v>
                </c:pt>
                <c:pt idx="2786">
                  <c:v>42989</c:v>
                </c:pt>
                <c:pt idx="2787">
                  <c:v>42990</c:v>
                </c:pt>
                <c:pt idx="2788">
                  <c:v>42991</c:v>
                </c:pt>
                <c:pt idx="2789">
                  <c:v>42992</c:v>
                </c:pt>
                <c:pt idx="2790">
                  <c:v>42993</c:v>
                </c:pt>
                <c:pt idx="2791">
                  <c:v>42996</c:v>
                </c:pt>
                <c:pt idx="2792">
                  <c:v>42997</c:v>
                </c:pt>
                <c:pt idx="2793">
                  <c:v>42998</c:v>
                </c:pt>
                <c:pt idx="2794">
                  <c:v>42999</c:v>
                </c:pt>
                <c:pt idx="2795">
                  <c:v>43000</c:v>
                </c:pt>
                <c:pt idx="2796">
                  <c:v>43003</c:v>
                </c:pt>
                <c:pt idx="2797">
                  <c:v>43004</c:v>
                </c:pt>
                <c:pt idx="2798">
                  <c:v>43005</c:v>
                </c:pt>
                <c:pt idx="2799">
                  <c:v>43006</c:v>
                </c:pt>
                <c:pt idx="2800">
                  <c:v>43007</c:v>
                </c:pt>
                <c:pt idx="2801">
                  <c:v>43010</c:v>
                </c:pt>
                <c:pt idx="2802">
                  <c:v>43011</c:v>
                </c:pt>
                <c:pt idx="2803">
                  <c:v>43012</c:v>
                </c:pt>
                <c:pt idx="2804">
                  <c:v>43013</c:v>
                </c:pt>
                <c:pt idx="2805">
                  <c:v>43014</c:v>
                </c:pt>
                <c:pt idx="2806">
                  <c:v>43017</c:v>
                </c:pt>
                <c:pt idx="2807">
                  <c:v>43018</c:v>
                </c:pt>
                <c:pt idx="2808">
                  <c:v>43019</c:v>
                </c:pt>
                <c:pt idx="2809">
                  <c:v>43020</c:v>
                </c:pt>
                <c:pt idx="2810">
                  <c:v>43021</c:v>
                </c:pt>
                <c:pt idx="2811">
                  <c:v>43024</c:v>
                </c:pt>
                <c:pt idx="2812">
                  <c:v>43025</c:v>
                </c:pt>
                <c:pt idx="2813">
                  <c:v>43026</c:v>
                </c:pt>
                <c:pt idx="2814">
                  <c:v>43027</c:v>
                </c:pt>
                <c:pt idx="2815">
                  <c:v>43028</c:v>
                </c:pt>
                <c:pt idx="2816">
                  <c:v>43031</c:v>
                </c:pt>
                <c:pt idx="2817">
                  <c:v>43032</c:v>
                </c:pt>
                <c:pt idx="2818">
                  <c:v>43033</c:v>
                </c:pt>
                <c:pt idx="2819">
                  <c:v>43034</c:v>
                </c:pt>
                <c:pt idx="2820">
                  <c:v>43035</c:v>
                </c:pt>
                <c:pt idx="2821">
                  <c:v>43038</c:v>
                </c:pt>
                <c:pt idx="2822">
                  <c:v>43039</c:v>
                </c:pt>
                <c:pt idx="2823">
                  <c:v>43040</c:v>
                </c:pt>
                <c:pt idx="2824">
                  <c:v>43041</c:v>
                </c:pt>
                <c:pt idx="2825">
                  <c:v>43042</c:v>
                </c:pt>
                <c:pt idx="2826">
                  <c:v>43045</c:v>
                </c:pt>
                <c:pt idx="2827">
                  <c:v>43046</c:v>
                </c:pt>
                <c:pt idx="2828">
                  <c:v>43047</c:v>
                </c:pt>
                <c:pt idx="2829">
                  <c:v>43048</c:v>
                </c:pt>
                <c:pt idx="2830">
                  <c:v>43049</c:v>
                </c:pt>
                <c:pt idx="2831">
                  <c:v>43052</c:v>
                </c:pt>
                <c:pt idx="2832">
                  <c:v>43053</c:v>
                </c:pt>
                <c:pt idx="2833">
                  <c:v>43054</c:v>
                </c:pt>
                <c:pt idx="2834">
                  <c:v>43055</c:v>
                </c:pt>
                <c:pt idx="2835">
                  <c:v>43056</c:v>
                </c:pt>
                <c:pt idx="2836">
                  <c:v>43059</c:v>
                </c:pt>
                <c:pt idx="2837">
                  <c:v>43060</c:v>
                </c:pt>
                <c:pt idx="2838">
                  <c:v>43061</c:v>
                </c:pt>
                <c:pt idx="2839">
                  <c:v>43062</c:v>
                </c:pt>
                <c:pt idx="2840">
                  <c:v>43063</c:v>
                </c:pt>
                <c:pt idx="2841">
                  <c:v>43066</c:v>
                </c:pt>
                <c:pt idx="2842">
                  <c:v>43067</c:v>
                </c:pt>
                <c:pt idx="2843">
                  <c:v>43068</c:v>
                </c:pt>
                <c:pt idx="2844">
                  <c:v>43069</c:v>
                </c:pt>
                <c:pt idx="2845">
                  <c:v>43070</c:v>
                </c:pt>
                <c:pt idx="2846">
                  <c:v>43073</c:v>
                </c:pt>
                <c:pt idx="2847">
                  <c:v>43074</c:v>
                </c:pt>
                <c:pt idx="2848">
                  <c:v>43075</c:v>
                </c:pt>
                <c:pt idx="2849">
                  <c:v>43076</c:v>
                </c:pt>
                <c:pt idx="2850">
                  <c:v>43077</c:v>
                </c:pt>
                <c:pt idx="2851">
                  <c:v>43080</c:v>
                </c:pt>
                <c:pt idx="2852">
                  <c:v>43081</c:v>
                </c:pt>
                <c:pt idx="2853">
                  <c:v>43082</c:v>
                </c:pt>
                <c:pt idx="2854">
                  <c:v>43083</c:v>
                </c:pt>
                <c:pt idx="2855">
                  <c:v>43084</c:v>
                </c:pt>
                <c:pt idx="2856">
                  <c:v>43087</c:v>
                </c:pt>
                <c:pt idx="2857">
                  <c:v>43088</c:v>
                </c:pt>
                <c:pt idx="2858">
                  <c:v>43089</c:v>
                </c:pt>
                <c:pt idx="2859">
                  <c:v>43090</c:v>
                </c:pt>
                <c:pt idx="2860">
                  <c:v>43091</c:v>
                </c:pt>
                <c:pt idx="2861">
                  <c:v>43095</c:v>
                </c:pt>
                <c:pt idx="2862">
                  <c:v>43096</c:v>
                </c:pt>
                <c:pt idx="2863">
                  <c:v>43097</c:v>
                </c:pt>
                <c:pt idx="2864">
                  <c:v>43098</c:v>
                </c:pt>
                <c:pt idx="2865">
                  <c:v>43102</c:v>
                </c:pt>
                <c:pt idx="2866">
                  <c:v>43103</c:v>
                </c:pt>
                <c:pt idx="2867">
                  <c:v>43104</c:v>
                </c:pt>
                <c:pt idx="2868">
                  <c:v>43105</c:v>
                </c:pt>
                <c:pt idx="2869">
                  <c:v>43108</c:v>
                </c:pt>
                <c:pt idx="2870">
                  <c:v>43109</c:v>
                </c:pt>
                <c:pt idx="2871">
                  <c:v>43110</c:v>
                </c:pt>
                <c:pt idx="2872">
                  <c:v>43111</c:v>
                </c:pt>
                <c:pt idx="2873">
                  <c:v>43112</c:v>
                </c:pt>
                <c:pt idx="2874">
                  <c:v>43115</c:v>
                </c:pt>
                <c:pt idx="2875">
                  <c:v>43116</c:v>
                </c:pt>
                <c:pt idx="2876">
                  <c:v>43117</c:v>
                </c:pt>
                <c:pt idx="2877">
                  <c:v>43118</c:v>
                </c:pt>
                <c:pt idx="2878">
                  <c:v>43119</c:v>
                </c:pt>
                <c:pt idx="2879">
                  <c:v>43122</c:v>
                </c:pt>
                <c:pt idx="2880">
                  <c:v>43123</c:v>
                </c:pt>
                <c:pt idx="2881">
                  <c:v>43124</c:v>
                </c:pt>
                <c:pt idx="2882">
                  <c:v>43125</c:v>
                </c:pt>
                <c:pt idx="2883">
                  <c:v>43126</c:v>
                </c:pt>
                <c:pt idx="2884">
                  <c:v>43129</c:v>
                </c:pt>
                <c:pt idx="2885">
                  <c:v>43130</c:v>
                </c:pt>
                <c:pt idx="2886">
                  <c:v>43131</c:v>
                </c:pt>
                <c:pt idx="2887">
                  <c:v>43132</c:v>
                </c:pt>
                <c:pt idx="2888">
                  <c:v>43133</c:v>
                </c:pt>
                <c:pt idx="2889">
                  <c:v>43136</c:v>
                </c:pt>
                <c:pt idx="2890">
                  <c:v>43137</c:v>
                </c:pt>
                <c:pt idx="2891">
                  <c:v>43138</c:v>
                </c:pt>
                <c:pt idx="2892">
                  <c:v>43139</c:v>
                </c:pt>
                <c:pt idx="2893">
                  <c:v>43140</c:v>
                </c:pt>
                <c:pt idx="2894">
                  <c:v>43143</c:v>
                </c:pt>
                <c:pt idx="2895">
                  <c:v>43144</c:v>
                </c:pt>
                <c:pt idx="2896">
                  <c:v>43145</c:v>
                </c:pt>
                <c:pt idx="2897">
                  <c:v>43146</c:v>
                </c:pt>
                <c:pt idx="2898">
                  <c:v>43147</c:v>
                </c:pt>
                <c:pt idx="2899">
                  <c:v>43150</c:v>
                </c:pt>
                <c:pt idx="2900">
                  <c:v>43151</c:v>
                </c:pt>
                <c:pt idx="2901">
                  <c:v>43152</c:v>
                </c:pt>
                <c:pt idx="2902">
                  <c:v>43153</c:v>
                </c:pt>
                <c:pt idx="2903">
                  <c:v>43154</c:v>
                </c:pt>
                <c:pt idx="2904">
                  <c:v>43157</c:v>
                </c:pt>
                <c:pt idx="2905">
                  <c:v>43158</c:v>
                </c:pt>
                <c:pt idx="2906">
                  <c:v>43159</c:v>
                </c:pt>
                <c:pt idx="2907">
                  <c:v>43160</c:v>
                </c:pt>
                <c:pt idx="2908">
                  <c:v>43161</c:v>
                </c:pt>
                <c:pt idx="2909">
                  <c:v>43164</c:v>
                </c:pt>
                <c:pt idx="2910">
                  <c:v>43165</c:v>
                </c:pt>
                <c:pt idx="2911">
                  <c:v>43166</c:v>
                </c:pt>
                <c:pt idx="2912">
                  <c:v>43167</c:v>
                </c:pt>
                <c:pt idx="2913">
                  <c:v>43168</c:v>
                </c:pt>
                <c:pt idx="2914">
                  <c:v>43171</c:v>
                </c:pt>
                <c:pt idx="2915">
                  <c:v>43172</c:v>
                </c:pt>
                <c:pt idx="2916">
                  <c:v>43173</c:v>
                </c:pt>
                <c:pt idx="2917">
                  <c:v>43174</c:v>
                </c:pt>
                <c:pt idx="2918">
                  <c:v>43175</c:v>
                </c:pt>
                <c:pt idx="2919">
                  <c:v>43178</c:v>
                </c:pt>
                <c:pt idx="2920">
                  <c:v>43179</c:v>
                </c:pt>
                <c:pt idx="2921">
                  <c:v>43180</c:v>
                </c:pt>
                <c:pt idx="2922">
                  <c:v>43181</c:v>
                </c:pt>
                <c:pt idx="2923">
                  <c:v>43182</c:v>
                </c:pt>
                <c:pt idx="2924">
                  <c:v>43185</c:v>
                </c:pt>
                <c:pt idx="2925">
                  <c:v>43186</c:v>
                </c:pt>
                <c:pt idx="2926">
                  <c:v>43187</c:v>
                </c:pt>
                <c:pt idx="2927">
                  <c:v>43188</c:v>
                </c:pt>
                <c:pt idx="2928">
                  <c:v>43189</c:v>
                </c:pt>
                <c:pt idx="2929">
                  <c:v>43192</c:v>
                </c:pt>
                <c:pt idx="2930">
                  <c:v>43193</c:v>
                </c:pt>
                <c:pt idx="2931">
                  <c:v>43194</c:v>
                </c:pt>
                <c:pt idx="2932">
                  <c:v>43195</c:v>
                </c:pt>
                <c:pt idx="2933">
                  <c:v>43196</c:v>
                </c:pt>
                <c:pt idx="2934">
                  <c:v>43199</c:v>
                </c:pt>
                <c:pt idx="2935">
                  <c:v>43200</c:v>
                </c:pt>
                <c:pt idx="2936">
                  <c:v>43201</c:v>
                </c:pt>
                <c:pt idx="2937">
                  <c:v>43202</c:v>
                </c:pt>
                <c:pt idx="2938">
                  <c:v>43203</c:v>
                </c:pt>
                <c:pt idx="2939">
                  <c:v>43206</c:v>
                </c:pt>
                <c:pt idx="2940">
                  <c:v>43207</c:v>
                </c:pt>
                <c:pt idx="2941">
                  <c:v>43208</c:v>
                </c:pt>
                <c:pt idx="2942">
                  <c:v>43209</c:v>
                </c:pt>
                <c:pt idx="2943">
                  <c:v>43210</c:v>
                </c:pt>
                <c:pt idx="2944">
                  <c:v>43213</c:v>
                </c:pt>
                <c:pt idx="2945">
                  <c:v>43214</c:v>
                </c:pt>
                <c:pt idx="2946">
                  <c:v>43215</c:v>
                </c:pt>
                <c:pt idx="2947">
                  <c:v>43216</c:v>
                </c:pt>
                <c:pt idx="2948">
                  <c:v>43217</c:v>
                </c:pt>
                <c:pt idx="2949">
                  <c:v>43220</c:v>
                </c:pt>
                <c:pt idx="2950">
                  <c:v>43221</c:v>
                </c:pt>
                <c:pt idx="2951">
                  <c:v>43222</c:v>
                </c:pt>
                <c:pt idx="2952">
                  <c:v>43223</c:v>
                </c:pt>
                <c:pt idx="2953">
                  <c:v>43224</c:v>
                </c:pt>
                <c:pt idx="2954">
                  <c:v>43227</c:v>
                </c:pt>
                <c:pt idx="2955">
                  <c:v>43228</c:v>
                </c:pt>
                <c:pt idx="2956">
                  <c:v>43229</c:v>
                </c:pt>
                <c:pt idx="2957">
                  <c:v>43230</c:v>
                </c:pt>
                <c:pt idx="2958">
                  <c:v>43231</c:v>
                </c:pt>
                <c:pt idx="2959">
                  <c:v>43234</c:v>
                </c:pt>
                <c:pt idx="2960">
                  <c:v>43235</c:v>
                </c:pt>
                <c:pt idx="2961">
                  <c:v>43236</c:v>
                </c:pt>
                <c:pt idx="2962">
                  <c:v>43237</c:v>
                </c:pt>
                <c:pt idx="2963">
                  <c:v>43238</c:v>
                </c:pt>
                <c:pt idx="2964">
                  <c:v>43241</c:v>
                </c:pt>
                <c:pt idx="2965">
                  <c:v>43242</c:v>
                </c:pt>
                <c:pt idx="2966">
                  <c:v>43243</c:v>
                </c:pt>
                <c:pt idx="2967">
                  <c:v>43244</c:v>
                </c:pt>
                <c:pt idx="2968">
                  <c:v>43245</c:v>
                </c:pt>
                <c:pt idx="2969">
                  <c:v>43248</c:v>
                </c:pt>
                <c:pt idx="2970">
                  <c:v>43249</c:v>
                </c:pt>
                <c:pt idx="2971">
                  <c:v>43250</c:v>
                </c:pt>
                <c:pt idx="2972">
                  <c:v>43251</c:v>
                </c:pt>
                <c:pt idx="2973">
                  <c:v>43252</c:v>
                </c:pt>
                <c:pt idx="2974">
                  <c:v>43255</c:v>
                </c:pt>
                <c:pt idx="2975">
                  <c:v>43256</c:v>
                </c:pt>
                <c:pt idx="2976">
                  <c:v>43257</c:v>
                </c:pt>
                <c:pt idx="2977">
                  <c:v>43258</c:v>
                </c:pt>
                <c:pt idx="2978">
                  <c:v>43259</c:v>
                </c:pt>
                <c:pt idx="2979">
                  <c:v>43262</c:v>
                </c:pt>
                <c:pt idx="2980">
                  <c:v>43263</c:v>
                </c:pt>
                <c:pt idx="2981">
                  <c:v>43264</c:v>
                </c:pt>
                <c:pt idx="2982">
                  <c:v>43265</c:v>
                </c:pt>
                <c:pt idx="2983">
                  <c:v>43266</c:v>
                </c:pt>
                <c:pt idx="2984">
                  <c:v>43269</c:v>
                </c:pt>
                <c:pt idx="2985">
                  <c:v>43270</c:v>
                </c:pt>
                <c:pt idx="2986">
                  <c:v>43271</c:v>
                </c:pt>
                <c:pt idx="2987">
                  <c:v>43272</c:v>
                </c:pt>
                <c:pt idx="2988">
                  <c:v>43273</c:v>
                </c:pt>
                <c:pt idx="2989">
                  <c:v>43276</c:v>
                </c:pt>
                <c:pt idx="2990">
                  <c:v>43277</c:v>
                </c:pt>
                <c:pt idx="2991">
                  <c:v>43278</c:v>
                </c:pt>
                <c:pt idx="2992">
                  <c:v>43279</c:v>
                </c:pt>
                <c:pt idx="2993">
                  <c:v>43280</c:v>
                </c:pt>
                <c:pt idx="2994">
                  <c:v>43283</c:v>
                </c:pt>
                <c:pt idx="2995">
                  <c:v>43284</c:v>
                </c:pt>
                <c:pt idx="2996">
                  <c:v>43285</c:v>
                </c:pt>
                <c:pt idx="2997">
                  <c:v>43286</c:v>
                </c:pt>
                <c:pt idx="2998">
                  <c:v>43287</c:v>
                </c:pt>
                <c:pt idx="2999">
                  <c:v>43290</c:v>
                </c:pt>
                <c:pt idx="3000">
                  <c:v>43291</c:v>
                </c:pt>
                <c:pt idx="3001">
                  <c:v>43292</c:v>
                </c:pt>
                <c:pt idx="3002">
                  <c:v>43293</c:v>
                </c:pt>
                <c:pt idx="3003">
                  <c:v>43294</c:v>
                </c:pt>
                <c:pt idx="3004">
                  <c:v>43297</c:v>
                </c:pt>
                <c:pt idx="3005">
                  <c:v>43298</c:v>
                </c:pt>
                <c:pt idx="3006">
                  <c:v>43299</c:v>
                </c:pt>
                <c:pt idx="3007">
                  <c:v>43300</c:v>
                </c:pt>
                <c:pt idx="3008">
                  <c:v>43301</c:v>
                </c:pt>
                <c:pt idx="3009">
                  <c:v>43304</c:v>
                </c:pt>
                <c:pt idx="3010">
                  <c:v>43305</c:v>
                </c:pt>
                <c:pt idx="3011">
                  <c:v>43306</c:v>
                </c:pt>
                <c:pt idx="3012">
                  <c:v>43307</c:v>
                </c:pt>
                <c:pt idx="3013">
                  <c:v>43308</c:v>
                </c:pt>
                <c:pt idx="3014">
                  <c:v>43311</c:v>
                </c:pt>
                <c:pt idx="3015">
                  <c:v>43312</c:v>
                </c:pt>
                <c:pt idx="3016">
                  <c:v>43313</c:v>
                </c:pt>
                <c:pt idx="3017">
                  <c:v>43314</c:v>
                </c:pt>
                <c:pt idx="3018">
                  <c:v>43315</c:v>
                </c:pt>
                <c:pt idx="3019">
                  <c:v>43318</c:v>
                </c:pt>
                <c:pt idx="3020">
                  <c:v>43319</c:v>
                </c:pt>
                <c:pt idx="3021">
                  <c:v>43320</c:v>
                </c:pt>
                <c:pt idx="3022">
                  <c:v>43321</c:v>
                </c:pt>
                <c:pt idx="3023">
                  <c:v>43322</c:v>
                </c:pt>
                <c:pt idx="3024">
                  <c:v>43325</c:v>
                </c:pt>
                <c:pt idx="3025">
                  <c:v>43326</c:v>
                </c:pt>
                <c:pt idx="3026">
                  <c:v>43327</c:v>
                </c:pt>
                <c:pt idx="3027">
                  <c:v>43328</c:v>
                </c:pt>
                <c:pt idx="3028">
                  <c:v>43329</c:v>
                </c:pt>
                <c:pt idx="3029">
                  <c:v>43332</c:v>
                </c:pt>
                <c:pt idx="3030">
                  <c:v>43333</c:v>
                </c:pt>
                <c:pt idx="3031">
                  <c:v>43334</c:v>
                </c:pt>
                <c:pt idx="3032">
                  <c:v>43335</c:v>
                </c:pt>
                <c:pt idx="3033">
                  <c:v>43336</c:v>
                </c:pt>
                <c:pt idx="3034">
                  <c:v>43339</c:v>
                </c:pt>
                <c:pt idx="3035">
                  <c:v>43340</c:v>
                </c:pt>
                <c:pt idx="3036">
                  <c:v>43341</c:v>
                </c:pt>
                <c:pt idx="3037">
                  <c:v>43342</c:v>
                </c:pt>
                <c:pt idx="3038">
                  <c:v>43343</c:v>
                </c:pt>
                <c:pt idx="3039">
                  <c:v>43346</c:v>
                </c:pt>
                <c:pt idx="3040">
                  <c:v>43347</c:v>
                </c:pt>
                <c:pt idx="3041">
                  <c:v>43348</c:v>
                </c:pt>
                <c:pt idx="3042">
                  <c:v>43349</c:v>
                </c:pt>
                <c:pt idx="3043">
                  <c:v>43350</c:v>
                </c:pt>
                <c:pt idx="3044">
                  <c:v>43353</c:v>
                </c:pt>
                <c:pt idx="3045">
                  <c:v>43354</c:v>
                </c:pt>
                <c:pt idx="3046">
                  <c:v>43355</c:v>
                </c:pt>
                <c:pt idx="3047">
                  <c:v>43356</c:v>
                </c:pt>
                <c:pt idx="3048">
                  <c:v>43357</c:v>
                </c:pt>
                <c:pt idx="3049">
                  <c:v>43360</c:v>
                </c:pt>
                <c:pt idx="3050">
                  <c:v>43361</c:v>
                </c:pt>
                <c:pt idx="3051">
                  <c:v>43362</c:v>
                </c:pt>
                <c:pt idx="3052">
                  <c:v>43363</c:v>
                </c:pt>
                <c:pt idx="3053">
                  <c:v>43364</c:v>
                </c:pt>
                <c:pt idx="3054">
                  <c:v>43367</c:v>
                </c:pt>
                <c:pt idx="3055">
                  <c:v>43368</c:v>
                </c:pt>
                <c:pt idx="3056">
                  <c:v>43369</c:v>
                </c:pt>
                <c:pt idx="3057">
                  <c:v>43370</c:v>
                </c:pt>
                <c:pt idx="3058">
                  <c:v>43371</c:v>
                </c:pt>
                <c:pt idx="3059">
                  <c:v>43374</c:v>
                </c:pt>
                <c:pt idx="3060">
                  <c:v>43375</c:v>
                </c:pt>
                <c:pt idx="3061">
                  <c:v>43376</c:v>
                </c:pt>
                <c:pt idx="3062">
                  <c:v>43377</c:v>
                </c:pt>
                <c:pt idx="3063">
                  <c:v>43378</c:v>
                </c:pt>
                <c:pt idx="3064">
                  <c:v>43381</c:v>
                </c:pt>
                <c:pt idx="3065">
                  <c:v>43382</c:v>
                </c:pt>
                <c:pt idx="3066">
                  <c:v>43383</c:v>
                </c:pt>
                <c:pt idx="3067">
                  <c:v>43384</c:v>
                </c:pt>
                <c:pt idx="3068">
                  <c:v>43385</c:v>
                </c:pt>
                <c:pt idx="3069">
                  <c:v>43388</c:v>
                </c:pt>
                <c:pt idx="3070">
                  <c:v>43389</c:v>
                </c:pt>
                <c:pt idx="3071">
                  <c:v>43390</c:v>
                </c:pt>
                <c:pt idx="3072">
                  <c:v>43391</c:v>
                </c:pt>
                <c:pt idx="3073">
                  <c:v>43392</c:v>
                </c:pt>
                <c:pt idx="3074">
                  <c:v>43395</c:v>
                </c:pt>
                <c:pt idx="3075">
                  <c:v>43396</c:v>
                </c:pt>
                <c:pt idx="3076">
                  <c:v>43397</c:v>
                </c:pt>
                <c:pt idx="3077">
                  <c:v>43398</c:v>
                </c:pt>
                <c:pt idx="3078">
                  <c:v>43399</c:v>
                </c:pt>
                <c:pt idx="3079">
                  <c:v>43402</c:v>
                </c:pt>
                <c:pt idx="3080">
                  <c:v>43403</c:v>
                </c:pt>
                <c:pt idx="3081">
                  <c:v>43404</c:v>
                </c:pt>
                <c:pt idx="3082">
                  <c:v>43405</c:v>
                </c:pt>
                <c:pt idx="3083">
                  <c:v>43406</c:v>
                </c:pt>
                <c:pt idx="3084">
                  <c:v>43409</c:v>
                </c:pt>
                <c:pt idx="3085">
                  <c:v>43410</c:v>
                </c:pt>
                <c:pt idx="3086">
                  <c:v>43411</c:v>
                </c:pt>
                <c:pt idx="3087">
                  <c:v>43412</c:v>
                </c:pt>
                <c:pt idx="3088">
                  <c:v>43413</c:v>
                </c:pt>
                <c:pt idx="3089">
                  <c:v>43416</c:v>
                </c:pt>
                <c:pt idx="3090">
                  <c:v>43417</c:v>
                </c:pt>
                <c:pt idx="3091">
                  <c:v>43418</c:v>
                </c:pt>
                <c:pt idx="3092">
                  <c:v>43419</c:v>
                </c:pt>
                <c:pt idx="3093">
                  <c:v>43420</c:v>
                </c:pt>
                <c:pt idx="3094">
                  <c:v>43423</c:v>
                </c:pt>
                <c:pt idx="3095">
                  <c:v>43424</c:v>
                </c:pt>
                <c:pt idx="3096">
                  <c:v>43425</c:v>
                </c:pt>
                <c:pt idx="3097">
                  <c:v>43426</c:v>
                </c:pt>
                <c:pt idx="3098">
                  <c:v>43427</c:v>
                </c:pt>
                <c:pt idx="3099">
                  <c:v>43430</c:v>
                </c:pt>
                <c:pt idx="3100">
                  <c:v>43431</c:v>
                </c:pt>
                <c:pt idx="3101">
                  <c:v>43432</c:v>
                </c:pt>
                <c:pt idx="3102">
                  <c:v>43433</c:v>
                </c:pt>
                <c:pt idx="3103">
                  <c:v>43434</c:v>
                </c:pt>
                <c:pt idx="3104">
                  <c:v>43437</c:v>
                </c:pt>
                <c:pt idx="3105">
                  <c:v>43438</c:v>
                </c:pt>
                <c:pt idx="3106">
                  <c:v>43439</c:v>
                </c:pt>
                <c:pt idx="3107">
                  <c:v>43440</c:v>
                </c:pt>
                <c:pt idx="3108">
                  <c:v>43441</c:v>
                </c:pt>
                <c:pt idx="3109">
                  <c:v>43444</c:v>
                </c:pt>
                <c:pt idx="3110">
                  <c:v>43445</c:v>
                </c:pt>
                <c:pt idx="3111">
                  <c:v>43446</c:v>
                </c:pt>
                <c:pt idx="3112">
                  <c:v>43447</c:v>
                </c:pt>
                <c:pt idx="3113">
                  <c:v>43448</c:v>
                </c:pt>
                <c:pt idx="3114">
                  <c:v>43451</c:v>
                </c:pt>
                <c:pt idx="3115">
                  <c:v>43452</c:v>
                </c:pt>
                <c:pt idx="3116">
                  <c:v>43453</c:v>
                </c:pt>
                <c:pt idx="3117">
                  <c:v>43454</c:v>
                </c:pt>
                <c:pt idx="3118">
                  <c:v>43455</c:v>
                </c:pt>
                <c:pt idx="3119">
                  <c:v>43458</c:v>
                </c:pt>
                <c:pt idx="3120">
                  <c:v>43459</c:v>
                </c:pt>
                <c:pt idx="3121">
                  <c:v>43460</c:v>
                </c:pt>
                <c:pt idx="3122">
                  <c:v>43461</c:v>
                </c:pt>
                <c:pt idx="3123">
                  <c:v>43462</c:v>
                </c:pt>
                <c:pt idx="3124">
                  <c:v>43465</c:v>
                </c:pt>
                <c:pt idx="3125">
                  <c:v>43466</c:v>
                </c:pt>
                <c:pt idx="3126">
                  <c:v>43467</c:v>
                </c:pt>
                <c:pt idx="3127">
                  <c:v>43468</c:v>
                </c:pt>
                <c:pt idx="3128">
                  <c:v>43469</c:v>
                </c:pt>
                <c:pt idx="3129">
                  <c:v>43472</c:v>
                </c:pt>
                <c:pt idx="3130">
                  <c:v>43473</c:v>
                </c:pt>
                <c:pt idx="3131">
                  <c:v>43474</c:v>
                </c:pt>
                <c:pt idx="3132">
                  <c:v>43475</c:v>
                </c:pt>
                <c:pt idx="3133">
                  <c:v>43476</c:v>
                </c:pt>
                <c:pt idx="3134">
                  <c:v>43479</c:v>
                </c:pt>
                <c:pt idx="3135">
                  <c:v>43480</c:v>
                </c:pt>
                <c:pt idx="3136">
                  <c:v>43481</c:v>
                </c:pt>
                <c:pt idx="3137">
                  <c:v>43482</c:v>
                </c:pt>
                <c:pt idx="3138">
                  <c:v>43483</c:v>
                </c:pt>
                <c:pt idx="3139">
                  <c:v>43486</c:v>
                </c:pt>
                <c:pt idx="3140">
                  <c:v>43487</c:v>
                </c:pt>
                <c:pt idx="3141">
                  <c:v>43488</c:v>
                </c:pt>
                <c:pt idx="3142">
                  <c:v>43489</c:v>
                </c:pt>
                <c:pt idx="3143">
                  <c:v>43490</c:v>
                </c:pt>
                <c:pt idx="3144">
                  <c:v>43493</c:v>
                </c:pt>
                <c:pt idx="3145">
                  <c:v>43494</c:v>
                </c:pt>
                <c:pt idx="3146">
                  <c:v>43495</c:v>
                </c:pt>
                <c:pt idx="3147">
                  <c:v>43496</c:v>
                </c:pt>
                <c:pt idx="3148">
                  <c:v>43497</c:v>
                </c:pt>
                <c:pt idx="3149">
                  <c:v>43500</c:v>
                </c:pt>
                <c:pt idx="3150">
                  <c:v>43501</c:v>
                </c:pt>
                <c:pt idx="3151">
                  <c:v>43502</c:v>
                </c:pt>
                <c:pt idx="3152">
                  <c:v>43503</c:v>
                </c:pt>
                <c:pt idx="3153">
                  <c:v>43504</c:v>
                </c:pt>
                <c:pt idx="3154">
                  <c:v>43507</c:v>
                </c:pt>
                <c:pt idx="3155">
                  <c:v>43508</c:v>
                </c:pt>
                <c:pt idx="3156">
                  <c:v>43509</c:v>
                </c:pt>
                <c:pt idx="3157">
                  <c:v>43510</c:v>
                </c:pt>
                <c:pt idx="3158">
                  <c:v>43511</c:v>
                </c:pt>
                <c:pt idx="3159">
                  <c:v>43514</c:v>
                </c:pt>
                <c:pt idx="3160">
                  <c:v>43515</c:v>
                </c:pt>
                <c:pt idx="3161">
                  <c:v>43516</c:v>
                </c:pt>
                <c:pt idx="3162">
                  <c:v>43517</c:v>
                </c:pt>
                <c:pt idx="3163">
                  <c:v>43518</c:v>
                </c:pt>
                <c:pt idx="3164">
                  <c:v>43521</c:v>
                </c:pt>
                <c:pt idx="3165">
                  <c:v>43522</c:v>
                </c:pt>
                <c:pt idx="3166">
                  <c:v>43523</c:v>
                </c:pt>
                <c:pt idx="3167">
                  <c:v>43524</c:v>
                </c:pt>
                <c:pt idx="3168">
                  <c:v>43525</c:v>
                </c:pt>
                <c:pt idx="3169">
                  <c:v>43528</c:v>
                </c:pt>
                <c:pt idx="3170">
                  <c:v>43529</c:v>
                </c:pt>
                <c:pt idx="3171">
                  <c:v>43530</c:v>
                </c:pt>
                <c:pt idx="3172">
                  <c:v>43531</c:v>
                </c:pt>
                <c:pt idx="3173">
                  <c:v>43532</c:v>
                </c:pt>
                <c:pt idx="3174">
                  <c:v>43535</c:v>
                </c:pt>
                <c:pt idx="3175">
                  <c:v>43536</c:v>
                </c:pt>
                <c:pt idx="3176">
                  <c:v>43537</c:v>
                </c:pt>
                <c:pt idx="3177">
                  <c:v>43538</c:v>
                </c:pt>
                <c:pt idx="3178">
                  <c:v>43539</c:v>
                </c:pt>
                <c:pt idx="3179">
                  <c:v>43542</c:v>
                </c:pt>
                <c:pt idx="3180">
                  <c:v>43543</c:v>
                </c:pt>
                <c:pt idx="3181">
                  <c:v>43544</c:v>
                </c:pt>
                <c:pt idx="3182">
                  <c:v>43545</c:v>
                </c:pt>
                <c:pt idx="3183">
                  <c:v>43546</c:v>
                </c:pt>
                <c:pt idx="3184">
                  <c:v>43549</c:v>
                </c:pt>
                <c:pt idx="3185">
                  <c:v>43550</c:v>
                </c:pt>
                <c:pt idx="3186">
                  <c:v>43551</c:v>
                </c:pt>
                <c:pt idx="3187">
                  <c:v>43552</c:v>
                </c:pt>
                <c:pt idx="3188">
                  <c:v>43553</c:v>
                </c:pt>
                <c:pt idx="3189">
                  <c:v>43556</c:v>
                </c:pt>
                <c:pt idx="3190">
                  <c:v>43557</c:v>
                </c:pt>
                <c:pt idx="3191">
                  <c:v>43558</c:v>
                </c:pt>
                <c:pt idx="3192">
                  <c:v>43559</c:v>
                </c:pt>
                <c:pt idx="3193">
                  <c:v>43560</c:v>
                </c:pt>
                <c:pt idx="3194">
                  <c:v>43563</c:v>
                </c:pt>
                <c:pt idx="3195">
                  <c:v>43564</c:v>
                </c:pt>
                <c:pt idx="3196">
                  <c:v>43565</c:v>
                </c:pt>
                <c:pt idx="3197">
                  <c:v>43566</c:v>
                </c:pt>
                <c:pt idx="3198">
                  <c:v>43567</c:v>
                </c:pt>
                <c:pt idx="3199">
                  <c:v>43570</c:v>
                </c:pt>
                <c:pt idx="3200">
                  <c:v>43571</c:v>
                </c:pt>
                <c:pt idx="3201">
                  <c:v>43572</c:v>
                </c:pt>
                <c:pt idx="3202">
                  <c:v>43573</c:v>
                </c:pt>
                <c:pt idx="3203">
                  <c:v>43574</c:v>
                </c:pt>
                <c:pt idx="3204">
                  <c:v>43577</c:v>
                </c:pt>
                <c:pt idx="3205">
                  <c:v>43578</c:v>
                </c:pt>
                <c:pt idx="3206">
                  <c:v>43579</c:v>
                </c:pt>
                <c:pt idx="3207">
                  <c:v>43580</c:v>
                </c:pt>
                <c:pt idx="3208">
                  <c:v>43581</c:v>
                </c:pt>
                <c:pt idx="3209">
                  <c:v>43584</c:v>
                </c:pt>
                <c:pt idx="3210">
                  <c:v>43585</c:v>
                </c:pt>
                <c:pt idx="3211">
                  <c:v>43586</c:v>
                </c:pt>
                <c:pt idx="3212">
                  <c:v>43587</c:v>
                </c:pt>
                <c:pt idx="3213">
                  <c:v>43588</c:v>
                </c:pt>
                <c:pt idx="3214">
                  <c:v>43591</c:v>
                </c:pt>
                <c:pt idx="3215">
                  <c:v>43592</c:v>
                </c:pt>
                <c:pt idx="3216">
                  <c:v>43593</c:v>
                </c:pt>
                <c:pt idx="3217">
                  <c:v>43594</c:v>
                </c:pt>
                <c:pt idx="3218">
                  <c:v>43595</c:v>
                </c:pt>
                <c:pt idx="3219">
                  <c:v>43598</c:v>
                </c:pt>
                <c:pt idx="3220">
                  <c:v>43599</c:v>
                </c:pt>
                <c:pt idx="3221">
                  <c:v>43600</c:v>
                </c:pt>
                <c:pt idx="3222">
                  <c:v>43601</c:v>
                </c:pt>
                <c:pt idx="3223">
                  <c:v>43602</c:v>
                </c:pt>
                <c:pt idx="3224">
                  <c:v>43605</c:v>
                </c:pt>
                <c:pt idx="3225">
                  <c:v>43606</c:v>
                </c:pt>
                <c:pt idx="3226">
                  <c:v>43607</c:v>
                </c:pt>
                <c:pt idx="3227">
                  <c:v>43608</c:v>
                </c:pt>
                <c:pt idx="3228">
                  <c:v>43609</c:v>
                </c:pt>
                <c:pt idx="3229">
                  <c:v>43612</c:v>
                </c:pt>
                <c:pt idx="3230">
                  <c:v>43613</c:v>
                </c:pt>
                <c:pt idx="3231">
                  <c:v>43614</c:v>
                </c:pt>
                <c:pt idx="3232">
                  <c:v>43615</c:v>
                </c:pt>
                <c:pt idx="3233">
                  <c:v>43616</c:v>
                </c:pt>
                <c:pt idx="3234">
                  <c:v>43619</c:v>
                </c:pt>
                <c:pt idx="3235">
                  <c:v>43620</c:v>
                </c:pt>
                <c:pt idx="3236">
                  <c:v>43621</c:v>
                </c:pt>
                <c:pt idx="3237">
                  <c:v>43622</c:v>
                </c:pt>
                <c:pt idx="3238">
                  <c:v>43623</c:v>
                </c:pt>
                <c:pt idx="3239">
                  <c:v>43626</c:v>
                </c:pt>
                <c:pt idx="3240">
                  <c:v>43627</c:v>
                </c:pt>
                <c:pt idx="3241">
                  <c:v>43628</c:v>
                </c:pt>
                <c:pt idx="3242">
                  <c:v>43629</c:v>
                </c:pt>
                <c:pt idx="3243">
                  <c:v>43630</c:v>
                </c:pt>
                <c:pt idx="3244">
                  <c:v>43633</c:v>
                </c:pt>
                <c:pt idx="3245">
                  <c:v>43634</c:v>
                </c:pt>
                <c:pt idx="3246">
                  <c:v>43635</c:v>
                </c:pt>
                <c:pt idx="3247">
                  <c:v>43636</c:v>
                </c:pt>
                <c:pt idx="3248">
                  <c:v>43637</c:v>
                </c:pt>
                <c:pt idx="3249">
                  <c:v>43640</c:v>
                </c:pt>
                <c:pt idx="3250">
                  <c:v>43641</c:v>
                </c:pt>
                <c:pt idx="3251">
                  <c:v>43642</c:v>
                </c:pt>
                <c:pt idx="3252">
                  <c:v>43643</c:v>
                </c:pt>
                <c:pt idx="3253">
                  <c:v>43644</c:v>
                </c:pt>
                <c:pt idx="3254">
                  <c:v>43647</c:v>
                </c:pt>
                <c:pt idx="3255">
                  <c:v>43648</c:v>
                </c:pt>
                <c:pt idx="3256">
                  <c:v>43649</c:v>
                </c:pt>
                <c:pt idx="3257">
                  <c:v>43650</c:v>
                </c:pt>
                <c:pt idx="3258">
                  <c:v>43651</c:v>
                </c:pt>
                <c:pt idx="3259">
                  <c:v>43654</c:v>
                </c:pt>
                <c:pt idx="3260">
                  <c:v>43655</c:v>
                </c:pt>
                <c:pt idx="3261">
                  <c:v>43656</c:v>
                </c:pt>
                <c:pt idx="3262">
                  <c:v>43657</c:v>
                </c:pt>
                <c:pt idx="3263">
                  <c:v>43658</c:v>
                </c:pt>
                <c:pt idx="3264">
                  <c:v>43661</c:v>
                </c:pt>
                <c:pt idx="3265">
                  <c:v>43662</c:v>
                </c:pt>
                <c:pt idx="3266">
                  <c:v>43663</c:v>
                </c:pt>
                <c:pt idx="3267">
                  <c:v>43664</c:v>
                </c:pt>
                <c:pt idx="3268">
                  <c:v>43665</c:v>
                </c:pt>
                <c:pt idx="3269">
                  <c:v>43668</c:v>
                </c:pt>
                <c:pt idx="3270">
                  <c:v>43669</c:v>
                </c:pt>
                <c:pt idx="3271">
                  <c:v>43670</c:v>
                </c:pt>
                <c:pt idx="3272">
                  <c:v>43671</c:v>
                </c:pt>
                <c:pt idx="3273">
                  <c:v>43672</c:v>
                </c:pt>
                <c:pt idx="3274">
                  <c:v>43675</c:v>
                </c:pt>
                <c:pt idx="3275">
                  <c:v>43676</c:v>
                </c:pt>
                <c:pt idx="3276">
                  <c:v>43677</c:v>
                </c:pt>
                <c:pt idx="3277">
                  <c:v>43678</c:v>
                </c:pt>
                <c:pt idx="3278">
                  <c:v>43679</c:v>
                </c:pt>
                <c:pt idx="3279">
                  <c:v>43682</c:v>
                </c:pt>
                <c:pt idx="3280">
                  <c:v>43683</c:v>
                </c:pt>
                <c:pt idx="3281">
                  <c:v>43684</c:v>
                </c:pt>
                <c:pt idx="3282">
                  <c:v>43685</c:v>
                </c:pt>
                <c:pt idx="3283">
                  <c:v>43686</c:v>
                </c:pt>
                <c:pt idx="3284">
                  <c:v>43689</c:v>
                </c:pt>
                <c:pt idx="3285">
                  <c:v>43690</c:v>
                </c:pt>
                <c:pt idx="3286">
                  <c:v>43691</c:v>
                </c:pt>
                <c:pt idx="3287">
                  <c:v>43692</c:v>
                </c:pt>
                <c:pt idx="3288">
                  <c:v>43693</c:v>
                </c:pt>
                <c:pt idx="3289">
                  <c:v>43696</c:v>
                </c:pt>
                <c:pt idx="3290">
                  <c:v>43697</c:v>
                </c:pt>
                <c:pt idx="3291">
                  <c:v>43698</c:v>
                </c:pt>
                <c:pt idx="3292">
                  <c:v>43699</c:v>
                </c:pt>
                <c:pt idx="3293">
                  <c:v>43700</c:v>
                </c:pt>
                <c:pt idx="3294">
                  <c:v>43703</c:v>
                </c:pt>
                <c:pt idx="3295">
                  <c:v>43704</c:v>
                </c:pt>
                <c:pt idx="3296">
                  <c:v>43705</c:v>
                </c:pt>
                <c:pt idx="3297">
                  <c:v>43706</c:v>
                </c:pt>
                <c:pt idx="3298">
                  <c:v>43707</c:v>
                </c:pt>
                <c:pt idx="3299">
                  <c:v>43710</c:v>
                </c:pt>
                <c:pt idx="3300">
                  <c:v>43711</c:v>
                </c:pt>
                <c:pt idx="3301">
                  <c:v>43712</c:v>
                </c:pt>
                <c:pt idx="3302">
                  <c:v>43713</c:v>
                </c:pt>
                <c:pt idx="3303">
                  <c:v>43714</c:v>
                </c:pt>
                <c:pt idx="3304">
                  <c:v>43717</c:v>
                </c:pt>
                <c:pt idx="3305">
                  <c:v>43718</c:v>
                </c:pt>
                <c:pt idx="3306">
                  <c:v>43719</c:v>
                </c:pt>
                <c:pt idx="3307">
                  <c:v>43720</c:v>
                </c:pt>
                <c:pt idx="3308">
                  <c:v>43721</c:v>
                </c:pt>
                <c:pt idx="3309">
                  <c:v>43724</c:v>
                </c:pt>
                <c:pt idx="3310">
                  <c:v>43725</c:v>
                </c:pt>
                <c:pt idx="3311">
                  <c:v>43726</c:v>
                </c:pt>
                <c:pt idx="3312">
                  <c:v>43727</c:v>
                </c:pt>
                <c:pt idx="3313">
                  <c:v>43728</c:v>
                </c:pt>
                <c:pt idx="3314">
                  <c:v>43731</c:v>
                </c:pt>
                <c:pt idx="3315">
                  <c:v>43732</c:v>
                </c:pt>
                <c:pt idx="3316">
                  <c:v>43733</c:v>
                </c:pt>
                <c:pt idx="3317">
                  <c:v>43734</c:v>
                </c:pt>
                <c:pt idx="3318">
                  <c:v>43735</c:v>
                </c:pt>
                <c:pt idx="3319">
                  <c:v>43738</c:v>
                </c:pt>
                <c:pt idx="3320">
                  <c:v>43739</c:v>
                </c:pt>
                <c:pt idx="3321">
                  <c:v>43740</c:v>
                </c:pt>
                <c:pt idx="3322">
                  <c:v>43741</c:v>
                </c:pt>
                <c:pt idx="3323">
                  <c:v>43742</c:v>
                </c:pt>
                <c:pt idx="3324">
                  <c:v>43745</c:v>
                </c:pt>
                <c:pt idx="3325">
                  <c:v>43746</c:v>
                </c:pt>
                <c:pt idx="3326">
                  <c:v>43747</c:v>
                </c:pt>
                <c:pt idx="3327">
                  <c:v>43748</c:v>
                </c:pt>
                <c:pt idx="3328">
                  <c:v>43749</c:v>
                </c:pt>
                <c:pt idx="3329">
                  <c:v>43752</c:v>
                </c:pt>
                <c:pt idx="3330">
                  <c:v>43753</c:v>
                </c:pt>
                <c:pt idx="3331">
                  <c:v>43754</c:v>
                </c:pt>
                <c:pt idx="3332">
                  <c:v>43755</c:v>
                </c:pt>
                <c:pt idx="3333">
                  <c:v>43756</c:v>
                </c:pt>
                <c:pt idx="3334">
                  <c:v>43759</c:v>
                </c:pt>
                <c:pt idx="3335">
                  <c:v>43760</c:v>
                </c:pt>
                <c:pt idx="3336">
                  <c:v>43761</c:v>
                </c:pt>
                <c:pt idx="3337">
                  <c:v>43762</c:v>
                </c:pt>
                <c:pt idx="3338">
                  <c:v>43763</c:v>
                </c:pt>
                <c:pt idx="3339">
                  <c:v>43766</c:v>
                </c:pt>
                <c:pt idx="3340">
                  <c:v>43767</c:v>
                </c:pt>
                <c:pt idx="3341">
                  <c:v>43768</c:v>
                </c:pt>
                <c:pt idx="3342">
                  <c:v>43769</c:v>
                </c:pt>
                <c:pt idx="3343">
                  <c:v>43770</c:v>
                </c:pt>
                <c:pt idx="3344">
                  <c:v>43773</c:v>
                </c:pt>
                <c:pt idx="3345">
                  <c:v>43774</c:v>
                </c:pt>
                <c:pt idx="3346">
                  <c:v>43775</c:v>
                </c:pt>
                <c:pt idx="3347">
                  <c:v>43776</c:v>
                </c:pt>
                <c:pt idx="3348">
                  <c:v>43777</c:v>
                </c:pt>
                <c:pt idx="3349">
                  <c:v>43780</c:v>
                </c:pt>
                <c:pt idx="3350">
                  <c:v>43781</c:v>
                </c:pt>
                <c:pt idx="3351">
                  <c:v>43782</c:v>
                </c:pt>
                <c:pt idx="3352">
                  <c:v>43783</c:v>
                </c:pt>
                <c:pt idx="3353">
                  <c:v>43784</c:v>
                </c:pt>
                <c:pt idx="3354">
                  <c:v>43787</c:v>
                </c:pt>
                <c:pt idx="3355">
                  <c:v>43788</c:v>
                </c:pt>
                <c:pt idx="3356">
                  <c:v>43789</c:v>
                </c:pt>
                <c:pt idx="3357">
                  <c:v>43790</c:v>
                </c:pt>
                <c:pt idx="3358">
                  <c:v>43791</c:v>
                </c:pt>
                <c:pt idx="3359">
                  <c:v>43794</c:v>
                </c:pt>
                <c:pt idx="3360">
                  <c:v>43795</c:v>
                </c:pt>
                <c:pt idx="3361">
                  <c:v>43796</c:v>
                </c:pt>
                <c:pt idx="3362">
                  <c:v>43797</c:v>
                </c:pt>
                <c:pt idx="3363">
                  <c:v>43798</c:v>
                </c:pt>
                <c:pt idx="3364">
                  <c:v>43801</c:v>
                </c:pt>
                <c:pt idx="3365">
                  <c:v>43802</c:v>
                </c:pt>
                <c:pt idx="3366">
                  <c:v>43803</c:v>
                </c:pt>
                <c:pt idx="3367">
                  <c:v>43804</c:v>
                </c:pt>
                <c:pt idx="3368">
                  <c:v>43805</c:v>
                </c:pt>
                <c:pt idx="3369">
                  <c:v>43808</c:v>
                </c:pt>
                <c:pt idx="3370">
                  <c:v>43809</c:v>
                </c:pt>
                <c:pt idx="3371">
                  <c:v>43810</c:v>
                </c:pt>
                <c:pt idx="3372">
                  <c:v>43811</c:v>
                </c:pt>
                <c:pt idx="3373">
                  <c:v>43812</c:v>
                </c:pt>
                <c:pt idx="3374">
                  <c:v>43815</c:v>
                </c:pt>
                <c:pt idx="3375">
                  <c:v>43816</c:v>
                </c:pt>
                <c:pt idx="3376">
                  <c:v>43817</c:v>
                </c:pt>
                <c:pt idx="3377">
                  <c:v>43818</c:v>
                </c:pt>
                <c:pt idx="3378">
                  <c:v>43819</c:v>
                </c:pt>
                <c:pt idx="3379">
                  <c:v>43822</c:v>
                </c:pt>
                <c:pt idx="3380">
                  <c:v>43823</c:v>
                </c:pt>
                <c:pt idx="3381">
                  <c:v>43824</c:v>
                </c:pt>
                <c:pt idx="3382">
                  <c:v>43825</c:v>
                </c:pt>
                <c:pt idx="3383">
                  <c:v>43826</c:v>
                </c:pt>
                <c:pt idx="3384">
                  <c:v>43829</c:v>
                </c:pt>
                <c:pt idx="3385">
                  <c:v>43830</c:v>
                </c:pt>
                <c:pt idx="3386">
                  <c:v>43831</c:v>
                </c:pt>
                <c:pt idx="3387">
                  <c:v>43832</c:v>
                </c:pt>
                <c:pt idx="3388">
                  <c:v>43833</c:v>
                </c:pt>
                <c:pt idx="3389">
                  <c:v>43836</c:v>
                </c:pt>
                <c:pt idx="3390">
                  <c:v>43837</c:v>
                </c:pt>
                <c:pt idx="3391">
                  <c:v>43838</c:v>
                </c:pt>
                <c:pt idx="3392">
                  <c:v>43839</c:v>
                </c:pt>
                <c:pt idx="3393">
                  <c:v>43840</c:v>
                </c:pt>
                <c:pt idx="3394">
                  <c:v>43843</c:v>
                </c:pt>
                <c:pt idx="3395">
                  <c:v>43844</c:v>
                </c:pt>
                <c:pt idx="3396">
                  <c:v>43845</c:v>
                </c:pt>
                <c:pt idx="3397">
                  <c:v>43846</c:v>
                </c:pt>
                <c:pt idx="3398">
                  <c:v>43847</c:v>
                </c:pt>
                <c:pt idx="3399">
                  <c:v>43850</c:v>
                </c:pt>
                <c:pt idx="3400">
                  <c:v>43851</c:v>
                </c:pt>
                <c:pt idx="3401">
                  <c:v>43852</c:v>
                </c:pt>
                <c:pt idx="3402">
                  <c:v>43853</c:v>
                </c:pt>
                <c:pt idx="3403">
                  <c:v>43854</c:v>
                </c:pt>
                <c:pt idx="3404">
                  <c:v>43857</c:v>
                </c:pt>
                <c:pt idx="3405">
                  <c:v>43858</c:v>
                </c:pt>
                <c:pt idx="3406">
                  <c:v>43859</c:v>
                </c:pt>
                <c:pt idx="3407">
                  <c:v>43860</c:v>
                </c:pt>
                <c:pt idx="3408">
                  <c:v>43861</c:v>
                </c:pt>
                <c:pt idx="3409">
                  <c:v>43864</c:v>
                </c:pt>
                <c:pt idx="3410">
                  <c:v>43865</c:v>
                </c:pt>
                <c:pt idx="3411">
                  <c:v>43866</c:v>
                </c:pt>
                <c:pt idx="3412">
                  <c:v>43867</c:v>
                </c:pt>
                <c:pt idx="3413">
                  <c:v>43868</c:v>
                </c:pt>
                <c:pt idx="3414">
                  <c:v>43871</c:v>
                </c:pt>
                <c:pt idx="3415">
                  <c:v>43872</c:v>
                </c:pt>
                <c:pt idx="3416">
                  <c:v>43873</c:v>
                </c:pt>
                <c:pt idx="3417">
                  <c:v>43874</c:v>
                </c:pt>
                <c:pt idx="3418">
                  <c:v>43875</c:v>
                </c:pt>
                <c:pt idx="3419">
                  <c:v>43878</c:v>
                </c:pt>
                <c:pt idx="3420">
                  <c:v>43879</c:v>
                </c:pt>
                <c:pt idx="3421">
                  <c:v>43880</c:v>
                </c:pt>
                <c:pt idx="3422">
                  <c:v>43881</c:v>
                </c:pt>
                <c:pt idx="3423">
                  <c:v>43882</c:v>
                </c:pt>
                <c:pt idx="3424">
                  <c:v>43885</c:v>
                </c:pt>
                <c:pt idx="3425">
                  <c:v>43886</c:v>
                </c:pt>
                <c:pt idx="3426">
                  <c:v>43887</c:v>
                </c:pt>
                <c:pt idx="3427">
                  <c:v>43888</c:v>
                </c:pt>
                <c:pt idx="3428">
                  <c:v>43889</c:v>
                </c:pt>
                <c:pt idx="3429">
                  <c:v>43892</c:v>
                </c:pt>
                <c:pt idx="3430">
                  <c:v>43893</c:v>
                </c:pt>
                <c:pt idx="3431">
                  <c:v>43894</c:v>
                </c:pt>
                <c:pt idx="3432">
                  <c:v>43895</c:v>
                </c:pt>
                <c:pt idx="3433">
                  <c:v>43896</c:v>
                </c:pt>
                <c:pt idx="3434">
                  <c:v>43899</c:v>
                </c:pt>
                <c:pt idx="3435">
                  <c:v>43900</c:v>
                </c:pt>
                <c:pt idx="3436">
                  <c:v>43901</c:v>
                </c:pt>
                <c:pt idx="3437">
                  <c:v>43902</c:v>
                </c:pt>
                <c:pt idx="3438">
                  <c:v>43903</c:v>
                </c:pt>
                <c:pt idx="3439">
                  <c:v>43906</c:v>
                </c:pt>
                <c:pt idx="3440">
                  <c:v>43907</c:v>
                </c:pt>
                <c:pt idx="3441">
                  <c:v>43908</c:v>
                </c:pt>
                <c:pt idx="3442">
                  <c:v>43909</c:v>
                </c:pt>
                <c:pt idx="3443">
                  <c:v>43910</c:v>
                </c:pt>
                <c:pt idx="3444">
                  <c:v>43913</c:v>
                </c:pt>
                <c:pt idx="3445">
                  <c:v>43914</c:v>
                </c:pt>
                <c:pt idx="3446">
                  <c:v>43915</c:v>
                </c:pt>
                <c:pt idx="3447">
                  <c:v>43916</c:v>
                </c:pt>
                <c:pt idx="3448">
                  <c:v>43917</c:v>
                </c:pt>
                <c:pt idx="3449">
                  <c:v>43920</c:v>
                </c:pt>
                <c:pt idx="3450">
                  <c:v>43921</c:v>
                </c:pt>
                <c:pt idx="3451">
                  <c:v>43922</c:v>
                </c:pt>
                <c:pt idx="3452">
                  <c:v>43923</c:v>
                </c:pt>
                <c:pt idx="3453">
                  <c:v>43924</c:v>
                </c:pt>
                <c:pt idx="3454">
                  <c:v>43927</c:v>
                </c:pt>
                <c:pt idx="3455">
                  <c:v>43928</c:v>
                </c:pt>
                <c:pt idx="3456">
                  <c:v>43929</c:v>
                </c:pt>
                <c:pt idx="3457">
                  <c:v>43930</c:v>
                </c:pt>
                <c:pt idx="3458">
                  <c:v>43931</c:v>
                </c:pt>
                <c:pt idx="3459">
                  <c:v>43934</c:v>
                </c:pt>
                <c:pt idx="3460">
                  <c:v>43935</c:v>
                </c:pt>
                <c:pt idx="3461">
                  <c:v>43936</c:v>
                </c:pt>
                <c:pt idx="3462">
                  <c:v>43937</c:v>
                </c:pt>
                <c:pt idx="3463">
                  <c:v>43938</c:v>
                </c:pt>
                <c:pt idx="3464">
                  <c:v>43941</c:v>
                </c:pt>
                <c:pt idx="3465">
                  <c:v>43942</c:v>
                </c:pt>
                <c:pt idx="3466">
                  <c:v>43943</c:v>
                </c:pt>
                <c:pt idx="3467">
                  <c:v>43944</c:v>
                </c:pt>
                <c:pt idx="3468">
                  <c:v>43945</c:v>
                </c:pt>
                <c:pt idx="3469">
                  <c:v>43948</c:v>
                </c:pt>
                <c:pt idx="3470">
                  <c:v>43949</c:v>
                </c:pt>
                <c:pt idx="3471">
                  <c:v>43950</c:v>
                </c:pt>
                <c:pt idx="3472">
                  <c:v>43951</c:v>
                </c:pt>
                <c:pt idx="3473">
                  <c:v>43952</c:v>
                </c:pt>
                <c:pt idx="3474">
                  <c:v>43955</c:v>
                </c:pt>
                <c:pt idx="3475">
                  <c:v>43956</c:v>
                </c:pt>
                <c:pt idx="3476">
                  <c:v>43957</c:v>
                </c:pt>
                <c:pt idx="3477">
                  <c:v>43958</c:v>
                </c:pt>
                <c:pt idx="3478">
                  <c:v>43959</c:v>
                </c:pt>
                <c:pt idx="3479">
                  <c:v>43962</c:v>
                </c:pt>
                <c:pt idx="3480">
                  <c:v>43963</c:v>
                </c:pt>
                <c:pt idx="3481">
                  <c:v>43964</c:v>
                </c:pt>
                <c:pt idx="3482">
                  <c:v>43965</c:v>
                </c:pt>
                <c:pt idx="3483">
                  <c:v>43966</c:v>
                </c:pt>
                <c:pt idx="3484">
                  <c:v>43969</c:v>
                </c:pt>
                <c:pt idx="3485">
                  <c:v>43970</c:v>
                </c:pt>
                <c:pt idx="3486">
                  <c:v>43971</c:v>
                </c:pt>
                <c:pt idx="3487">
                  <c:v>43972</c:v>
                </c:pt>
                <c:pt idx="3488">
                  <c:v>43973</c:v>
                </c:pt>
                <c:pt idx="3489">
                  <c:v>43976</c:v>
                </c:pt>
                <c:pt idx="3490">
                  <c:v>43977</c:v>
                </c:pt>
                <c:pt idx="3491">
                  <c:v>43978</c:v>
                </c:pt>
                <c:pt idx="3492">
                  <c:v>43979</c:v>
                </c:pt>
                <c:pt idx="3493">
                  <c:v>43980</c:v>
                </c:pt>
                <c:pt idx="3494">
                  <c:v>43983</c:v>
                </c:pt>
                <c:pt idx="3495">
                  <c:v>43984</c:v>
                </c:pt>
                <c:pt idx="3496">
                  <c:v>43985</c:v>
                </c:pt>
                <c:pt idx="3497">
                  <c:v>43986</c:v>
                </c:pt>
                <c:pt idx="3498">
                  <c:v>43987</c:v>
                </c:pt>
                <c:pt idx="3499">
                  <c:v>43990</c:v>
                </c:pt>
                <c:pt idx="3500">
                  <c:v>43991</c:v>
                </c:pt>
                <c:pt idx="3501">
                  <c:v>43992</c:v>
                </c:pt>
                <c:pt idx="3502">
                  <c:v>43993</c:v>
                </c:pt>
                <c:pt idx="3503">
                  <c:v>43994</c:v>
                </c:pt>
                <c:pt idx="3504">
                  <c:v>43997</c:v>
                </c:pt>
                <c:pt idx="3505">
                  <c:v>43998</c:v>
                </c:pt>
                <c:pt idx="3506">
                  <c:v>43999</c:v>
                </c:pt>
                <c:pt idx="3507">
                  <c:v>44000</c:v>
                </c:pt>
                <c:pt idx="3508">
                  <c:v>44001</c:v>
                </c:pt>
                <c:pt idx="3509">
                  <c:v>44004</c:v>
                </c:pt>
                <c:pt idx="3510">
                  <c:v>44005</c:v>
                </c:pt>
                <c:pt idx="3511">
                  <c:v>44006</c:v>
                </c:pt>
                <c:pt idx="3512">
                  <c:v>44007</c:v>
                </c:pt>
                <c:pt idx="3513">
                  <c:v>44008</c:v>
                </c:pt>
                <c:pt idx="3514">
                  <c:v>44011</c:v>
                </c:pt>
                <c:pt idx="3515">
                  <c:v>44012</c:v>
                </c:pt>
                <c:pt idx="3516">
                  <c:v>44013</c:v>
                </c:pt>
                <c:pt idx="3517">
                  <c:v>44014</c:v>
                </c:pt>
                <c:pt idx="3518">
                  <c:v>44015</c:v>
                </c:pt>
                <c:pt idx="3519">
                  <c:v>44018</c:v>
                </c:pt>
                <c:pt idx="3520">
                  <c:v>44019</c:v>
                </c:pt>
                <c:pt idx="3521">
                  <c:v>44020</c:v>
                </c:pt>
                <c:pt idx="3522">
                  <c:v>44021</c:v>
                </c:pt>
                <c:pt idx="3523">
                  <c:v>44022</c:v>
                </c:pt>
                <c:pt idx="3524">
                  <c:v>44025</c:v>
                </c:pt>
                <c:pt idx="3525">
                  <c:v>44026</c:v>
                </c:pt>
                <c:pt idx="3526">
                  <c:v>44027</c:v>
                </c:pt>
                <c:pt idx="3527">
                  <c:v>44028</c:v>
                </c:pt>
                <c:pt idx="3528">
                  <c:v>44029</c:v>
                </c:pt>
                <c:pt idx="3529">
                  <c:v>44032</c:v>
                </c:pt>
                <c:pt idx="3530">
                  <c:v>44033</c:v>
                </c:pt>
                <c:pt idx="3531">
                  <c:v>44034</c:v>
                </c:pt>
                <c:pt idx="3532">
                  <c:v>44035</c:v>
                </c:pt>
                <c:pt idx="3533">
                  <c:v>44036</c:v>
                </c:pt>
                <c:pt idx="3534">
                  <c:v>44039</c:v>
                </c:pt>
                <c:pt idx="3535">
                  <c:v>44040</c:v>
                </c:pt>
                <c:pt idx="3536">
                  <c:v>44041</c:v>
                </c:pt>
                <c:pt idx="3537">
                  <c:v>44042</c:v>
                </c:pt>
                <c:pt idx="3538">
                  <c:v>44043</c:v>
                </c:pt>
                <c:pt idx="3539">
                  <c:v>44046</c:v>
                </c:pt>
                <c:pt idx="3540">
                  <c:v>44047</c:v>
                </c:pt>
                <c:pt idx="3541">
                  <c:v>44048</c:v>
                </c:pt>
                <c:pt idx="3542">
                  <c:v>44049</c:v>
                </c:pt>
                <c:pt idx="3543">
                  <c:v>44050</c:v>
                </c:pt>
                <c:pt idx="3544">
                  <c:v>44053</c:v>
                </c:pt>
                <c:pt idx="3545">
                  <c:v>44054</c:v>
                </c:pt>
                <c:pt idx="3546">
                  <c:v>44055</c:v>
                </c:pt>
                <c:pt idx="3547">
                  <c:v>44056</c:v>
                </c:pt>
                <c:pt idx="3548">
                  <c:v>44057</c:v>
                </c:pt>
                <c:pt idx="3549">
                  <c:v>44060</c:v>
                </c:pt>
                <c:pt idx="3550">
                  <c:v>44061</c:v>
                </c:pt>
                <c:pt idx="3551">
                  <c:v>44062</c:v>
                </c:pt>
                <c:pt idx="3552">
                  <c:v>44063</c:v>
                </c:pt>
                <c:pt idx="3553">
                  <c:v>44064</c:v>
                </c:pt>
                <c:pt idx="3554">
                  <c:v>44067</c:v>
                </c:pt>
                <c:pt idx="3555">
                  <c:v>44068</c:v>
                </c:pt>
                <c:pt idx="3556">
                  <c:v>44069</c:v>
                </c:pt>
                <c:pt idx="3557">
                  <c:v>44070</c:v>
                </c:pt>
                <c:pt idx="3558">
                  <c:v>44071</c:v>
                </c:pt>
                <c:pt idx="3559">
                  <c:v>44074</c:v>
                </c:pt>
                <c:pt idx="3560">
                  <c:v>44075</c:v>
                </c:pt>
                <c:pt idx="3561">
                  <c:v>44076</c:v>
                </c:pt>
                <c:pt idx="3562">
                  <c:v>44077</c:v>
                </c:pt>
                <c:pt idx="3563">
                  <c:v>44078</c:v>
                </c:pt>
                <c:pt idx="3564">
                  <c:v>44081</c:v>
                </c:pt>
                <c:pt idx="3565">
                  <c:v>44082</c:v>
                </c:pt>
                <c:pt idx="3566">
                  <c:v>44083</c:v>
                </c:pt>
                <c:pt idx="3567">
                  <c:v>44084</c:v>
                </c:pt>
                <c:pt idx="3568">
                  <c:v>44085</c:v>
                </c:pt>
                <c:pt idx="3569">
                  <c:v>44088</c:v>
                </c:pt>
                <c:pt idx="3570">
                  <c:v>44089</c:v>
                </c:pt>
                <c:pt idx="3571">
                  <c:v>44090</c:v>
                </c:pt>
                <c:pt idx="3572">
                  <c:v>44091</c:v>
                </c:pt>
                <c:pt idx="3573">
                  <c:v>44092</c:v>
                </c:pt>
                <c:pt idx="3574">
                  <c:v>44095</c:v>
                </c:pt>
                <c:pt idx="3575">
                  <c:v>44096</c:v>
                </c:pt>
                <c:pt idx="3576">
                  <c:v>44097</c:v>
                </c:pt>
                <c:pt idx="3577">
                  <c:v>44098</c:v>
                </c:pt>
                <c:pt idx="3578">
                  <c:v>44099</c:v>
                </c:pt>
                <c:pt idx="3579">
                  <c:v>44102</c:v>
                </c:pt>
                <c:pt idx="3580">
                  <c:v>44103</c:v>
                </c:pt>
                <c:pt idx="3581">
                  <c:v>44104</c:v>
                </c:pt>
                <c:pt idx="3582">
                  <c:v>44105</c:v>
                </c:pt>
                <c:pt idx="3583">
                  <c:v>44106</c:v>
                </c:pt>
                <c:pt idx="3584">
                  <c:v>44109</c:v>
                </c:pt>
                <c:pt idx="3585">
                  <c:v>44110</c:v>
                </c:pt>
                <c:pt idx="3586">
                  <c:v>44111</c:v>
                </c:pt>
                <c:pt idx="3587">
                  <c:v>44112</c:v>
                </c:pt>
                <c:pt idx="3588">
                  <c:v>44113</c:v>
                </c:pt>
                <c:pt idx="3589">
                  <c:v>44116</c:v>
                </c:pt>
                <c:pt idx="3590">
                  <c:v>44117</c:v>
                </c:pt>
                <c:pt idx="3591">
                  <c:v>44118</c:v>
                </c:pt>
                <c:pt idx="3592">
                  <c:v>44119</c:v>
                </c:pt>
                <c:pt idx="3593">
                  <c:v>44120</c:v>
                </c:pt>
                <c:pt idx="3594">
                  <c:v>44123</c:v>
                </c:pt>
                <c:pt idx="3595">
                  <c:v>44124</c:v>
                </c:pt>
                <c:pt idx="3596">
                  <c:v>44125</c:v>
                </c:pt>
                <c:pt idx="3597">
                  <c:v>44126</c:v>
                </c:pt>
                <c:pt idx="3598">
                  <c:v>44127</c:v>
                </c:pt>
                <c:pt idx="3599">
                  <c:v>44130</c:v>
                </c:pt>
                <c:pt idx="3600">
                  <c:v>44131</c:v>
                </c:pt>
                <c:pt idx="3601">
                  <c:v>44132</c:v>
                </c:pt>
                <c:pt idx="3602">
                  <c:v>44133</c:v>
                </c:pt>
                <c:pt idx="3603">
                  <c:v>44134</c:v>
                </c:pt>
                <c:pt idx="3604">
                  <c:v>44137</c:v>
                </c:pt>
                <c:pt idx="3605">
                  <c:v>44138</c:v>
                </c:pt>
                <c:pt idx="3606">
                  <c:v>44139</c:v>
                </c:pt>
                <c:pt idx="3607">
                  <c:v>44140</c:v>
                </c:pt>
                <c:pt idx="3608">
                  <c:v>44141</c:v>
                </c:pt>
                <c:pt idx="3609">
                  <c:v>44144</c:v>
                </c:pt>
                <c:pt idx="3610">
                  <c:v>44145</c:v>
                </c:pt>
                <c:pt idx="3611">
                  <c:v>44146</c:v>
                </c:pt>
                <c:pt idx="3612">
                  <c:v>44147</c:v>
                </c:pt>
                <c:pt idx="3613">
                  <c:v>44148</c:v>
                </c:pt>
                <c:pt idx="3614">
                  <c:v>44151</c:v>
                </c:pt>
                <c:pt idx="3615">
                  <c:v>44152</c:v>
                </c:pt>
                <c:pt idx="3616">
                  <c:v>44153</c:v>
                </c:pt>
                <c:pt idx="3617">
                  <c:v>44154</c:v>
                </c:pt>
                <c:pt idx="3618">
                  <c:v>44155</c:v>
                </c:pt>
                <c:pt idx="3619">
                  <c:v>44158</c:v>
                </c:pt>
                <c:pt idx="3620">
                  <c:v>44159</c:v>
                </c:pt>
                <c:pt idx="3621">
                  <c:v>44160</c:v>
                </c:pt>
                <c:pt idx="3622">
                  <c:v>44161</c:v>
                </c:pt>
                <c:pt idx="3623">
                  <c:v>44162</c:v>
                </c:pt>
                <c:pt idx="3624">
                  <c:v>44165</c:v>
                </c:pt>
                <c:pt idx="3625">
                  <c:v>44166</c:v>
                </c:pt>
                <c:pt idx="3626">
                  <c:v>44167</c:v>
                </c:pt>
                <c:pt idx="3627">
                  <c:v>44168</c:v>
                </c:pt>
                <c:pt idx="3628">
                  <c:v>44169</c:v>
                </c:pt>
                <c:pt idx="3629">
                  <c:v>44172</c:v>
                </c:pt>
                <c:pt idx="3630">
                  <c:v>44173</c:v>
                </c:pt>
                <c:pt idx="3631">
                  <c:v>44174</c:v>
                </c:pt>
                <c:pt idx="3632">
                  <c:v>44175</c:v>
                </c:pt>
                <c:pt idx="3633">
                  <c:v>44176</c:v>
                </c:pt>
                <c:pt idx="3634">
                  <c:v>44179</c:v>
                </c:pt>
                <c:pt idx="3635">
                  <c:v>44180</c:v>
                </c:pt>
                <c:pt idx="3636">
                  <c:v>44181</c:v>
                </c:pt>
                <c:pt idx="3637">
                  <c:v>44182</c:v>
                </c:pt>
                <c:pt idx="3638">
                  <c:v>44183</c:v>
                </c:pt>
                <c:pt idx="3639">
                  <c:v>44186</c:v>
                </c:pt>
                <c:pt idx="3640">
                  <c:v>44187</c:v>
                </c:pt>
                <c:pt idx="3641">
                  <c:v>44188</c:v>
                </c:pt>
                <c:pt idx="3642">
                  <c:v>44189</c:v>
                </c:pt>
                <c:pt idx="3643">
                  <c:v>44193</c:v>
                </c:pt>
                <c:pt idx="3644">
                  <c:v>44194</c:v>
                </c:pt>
                <c:pt idx="3645">
                  <c:v>44195</c:v>
                </c:pt>
                <c:pt idx="3646">
                  <c:v>44196</c:v>
                </c:pt>
                <c:pt idx="3647">
                  <c:v>44197</c:v>
                </c:pt>
                <c:pt idx="3648">
                  <c:v>44200</c:v>
                </c:pt>
                <c:pt idx="3649">
                  <c:v>44201</c:v>
                </c:pt>
                <c:pt idx="3650">
                  <c:v>44202</c:v>
                </c:pt>
                <c:pt idx="3651">
                  <c:v>44203</c:v>
                </c:pt>
                <c:pt idx="3652">
                  <c:v>44204</c:v>
                </c:pt>
                <c:pt idx="3653">
                  <c:v>44207</c:v>
                </c:pt>
                <c:pt idx="3654">
                  <c:v>44208</c:v>
                </c:pt>
                <c:pt idx="3655">
                  <c:v>44209</c:v>
                </c:pt>
                <c:pt idx="3656">
                  <c:v>44210</c:v>
                </c:pt>
                <c:pt idx="3657">
                  <c:v>44211</c:v>
                </c:pt>
                <c:pt idx="3658">
                  <c:v>44214</c:v>
                </c:pt>
                <c:pt idx="3659">
                  <c:v>44215</c:v>
                </c:pt>
                <c:pt idx="3660">
                  <c:v>44216</c:v>
                </c:pt>
                <c:pt idx="3661">
                  <c:v>44217</c:v>
                </c:pt>
                <c:pt idx="3662">
                  <c:v>44218</c:v>
                </c:pt>
                <c:pt idx="3663">
                  <c:v>44221</c:v>
                </c:pt>
                <c:pt idx="3664">
                  <c:v>44222</c:v>
                </c:pt>
                <c:pt idx="3665">
                  <c:v>44223</c:v>
                </c:pt>
                <c:pt idx="3666">
                  <c:v>44224</c:v>
                </c:pt>
                <c:pt idx="3667">
                  <c:v>44225</c:v>
                </c:pt>
                <c:pt idx="3668">
                  <c:v>44228</c:v>
                </c:pt>
                <c:pt idx="3669">
                  <c:v>44229</c:v>
                </c:pt>
                <c:pt idx="3670">
                  <c:v>44230</c:v>
                </c:pt>
                <c:pt idx="3671">
                  <c:v>44231</c:v>
                </c:pt>
                <c:pt idx="3672">
                  <c:v>44232</c:v>
                </c:pt>
                <c:pt idx="3673">
                  <c:v>44235</c:v>
                </c:pt>
                <c:pt idx="3674">
                  <c:v>44236</c:v>
                </c:pt>
                <c:pt idx="3675">
                  <c:v>44237</c:v>
                </c:pt>
                <c:pt idx="3676">
                  <c:v>44238</c:v>
                </c:pt>
                <c:pt idx="3677">
                  <c:v>44239</c:v>
                </c:pt>
                <c:pt idx="3678">
                  <c:v>44242</c:v>
                </c:pt>
                <c:pt idx="3679">
                  <c:v>44243</c:v>
                </c:pt>
                <c:pt idx="3680">
                  <c:v>44244</c:v>
                </c:pt>
                <c:pt idx="3681">
                  <c:v>44245</c:v>
                </c:pt>
                <c:pt idx="3682">
                  <c:v>44246</c:v>
                </c:pt>
                <c:pt idx="3683">
                  <c:v>44249</c:v>
                </c:pt>
                <c:pt idx="3684">
                  <c:v>44250</c:v>
                </c:pt>
                <c:pt idx="3685">
                  <c:v>44251</c:v>
                </c:pt>
                <c:pt idx="3686">
                  <c:v>44252</c:v>
                </c:pt>
                <c:pt idx="3687">
                  <c:v>44253</c:v>
                </c:pt>
                <c:pt idx="3688">
                  <c:v>44256</c:v>
                </c:pt>
                <c:pt idx="3689">
                  <c:v>44257</c:v>
                </c:pt>
                <c:pt idx="3690">
                  <c:v>44258</c:v>
                </c:pt>
                <c:pt idx="3691">
                  <c:v>44259</c:v>
                </c:pt>
                <c:pt idx="3692">
                  <c:v>44260</c:v>
                </c:pt>
                <c:pt idx="3693">
                  <c:v>44263</c:v>
                </c:pt>
                <c:pt idx="3694">
                  <c:v>44264</c:v>
                </c:pt>
                <c:pt idx="3695">
                  <c:v>44265</c:v>
                </c:pt>
                <c:pt idx="3696">
                  <c:v>44266</c:v>
                </c:pt>
                <c:pt idx="3697">
                  <c:v>44267</c:v>
                </c:pt>
                <c:pt idx="3698">
                  <c:v>44270</c:v>
                </c:pt>
                <c:pt idx="3699">
                  <c:v>44271</c:v>
                </c:pt>
                <c:pt idx="3700">
                  <c:v>44272</c:v>
                </c:pt>
                <c:pt idx="3701">
                  <c:v>44273</c:v>
                </c:pt>
                <c:pt idx="3702">
                  <c:v>44274</c:v>
                </c:pt>
                <c:pt idx="3703">
                  <c:v>44277</c:v>
                </c:pt>
                <c:pt idx="3704">
                  <c:v>44278</c:v>
                </c:pt>
                <c:pt idx="3705">
                  <c:v>44279</c:v>
                </c:pt>
                <c:pt idx="3706">
                  <c:v>44280</c:v>
                </c:pt>
                <c:pt idx="3707">
                  <c:v>44281</c:v>
                </c:pt>
                <c:pt idx="3708">
                  <c:v>44284</c:v>
                </c:pt>
                <c:pt idx="3709">
                  <c:v>44285</c:v>
                </c:pt>
                <c:pt idx="3710">
                  <c:v>44286</c:v>
                </c:pt>
                <c:pt idx="3711">
                  <c:v>44287</c:v>
                </c:pt>
                <c:pt idx="3712">
                  <c:v>44288</c:v>
                </c:pt>
                <c:pt idx="3713">
                  <c:v>44291</c:v>
                </c:pt>
                <c:pt idx="3714">
                  <c:v>44292</c:v>
                </c:pt>
                <c:pt idx="3715">
                  <c:v>44293</c:v>
                </c:pt>
                <c:pt idx="3716">
                  <c:v>44294</c:v>
                </c:pt>
                <c:pt idx="3717">
                  <c:v>44295</c:v>
                </c:pt>
                <c:pt idx="3718">
                  <c:v>44298</c:v>
                </c:pt>
                <c:pt idx="3719">
                  <c:v>44299</c:v>
                </c:pt>
                <c:pt idx="3720">
                  <c:v>44300</c:v>
                </c:pt>
                <c:pt idx="3721">
                  <c:v>44301</c:v>
                </c:pt>
                <c:pt idx="3722">
                  <c:v>44302</c:v>
                </c:pt>
                <c:pt idx="3723">
                  <c:v>44305</c:v>
                </c:pt>
                <c:pt idx="3724">
                  <c:v>44306</c:v>
                </c:pt>
                <c:pt idx="3725">
                  <c:v>44307</c:v>
                </c:pt>
                <c:pt idx="3726">
                  <c:v>44308</c:v>
                </c:pt>
                <c:pt idx="3727">
                  <c:v>44309</c:v>
                </c:pt>
                <c:pt idx="3728">
                  <c:v>44312</c:v>
                </c:pt>
                <c:pt idx="3729">
                  <c:v>44313</c:v>
                </c:pt>
                <c:pt idx="3730">
                  <c:v>44314</c:v>
                </c:pt>
                <c:pt idx="3731">
                  <c:v>44315</c:v>
                </c:pt>
                <c:pt idx="3732">
                  <c:v>44316</c:v>
                </c:pt>
                <c:pt idx="3733">
                  <c:v>44319</c:v>
                </c:pt>
                <c:pt idx="3734">
                  <c:v>44320</c:v>
                </c:pt>
                <c:pt idx="3735">
                  <c:v>44321</c:v>
                </c:pt>
                <c:pt idx="3736">
                  <c:v>44322</c:v>
                </c:pt>
                <c:pt idx="3737">
                  <c:v>44323</c:v>
                </c:pt>
                <c:pt idx="3738">
                  <c:v>44326</c:v>
                </c:pt>
                <c:pt idx="3739">
                  <c:v>44327</c:v>
                </c:pt>
                <c:pt idx="3740">
                  <c:v>44328</c:v>
                </c:pt>
                <c:pt idx="3741">
                  <c:v>44329</c:v>
                </c:pt>
                <c:pt idx="3742">
                  <c:v>44330</c:v>
                </c:pt>
                <c:pt idx="3743">
                  <c:v>44333</c:v>
                </c:pt>
                <c:pt idx="3744">
                  <c:v>44334</c:v>
                </c:pt>
                <c:pt idx="3745">
                  <c:v>44335</c:v>
                </c:pt>
                <c:pt idx="3746">
                  <c:v>44336</c:v>
                </c:pt>
                <c:pt idx="3747">
                  <c:v>44337</c:v>
                </c:pt>
                <c:pt idx="3748">
                  <c:v>44340</c:v>
                </c:pt>
                <c:pt idx="3749">
                  <c:v>44341</c:v>
                </c:pt>
                <c:pt idx="3750">
                  <c:v>44342</c:v>
                </c:pt>
                <c:pt idx="3751">
                  <c:v>44343</c:v>
                </c:pt>
                <c:pt idx="3752">
                  <c:v>44344</c:v>
                </c:pt>
                <c:pt idx="3753">
                  <c:v>44347</c:v>
                </c:pt>
                <c:pt idx="3754">
                  <c:v>44348</c:v>
                </c:pt>
                <c:pt idx="3755">
                  <c:v>44349</c:v>
                </c:pt>
                <c:pt idx="3756">
                  <c:v>44350</c:v>
                </c:pt>
                <c:pt idx="3757">
                  <c:v>44351</c:v>
                </c:pt>
                <c:pt idx="3758">
                  <c:v>44354</c:v>
                </c:pt>
                <c:pt idx="3759">
                  <c:v>44355</c:v>
                </c:pt>
                <c:pt idx="3760">
                  <c:v>44356</c:v>
                </c:pt>
                <c:pt idx="3761">
                  <c:v>44357</c:v>
                </c:pt>
                <c:pt idx="3762">
                  <c:v>44358</c:v>
                </c:pt>
                <c:pt idx="3763">
                  <c:v>44361</c:v>
                </c:pt>
                <c:pt idx="3764">
                  <c:v>44362</c:v>
                </c:pt>
                <c:pt idx="3765">
                  <c:v>44363</c:v>
                </c:pt>
                <c:pt idx="3766">
                  <c:v>44364</c:v>
                </c:pt>
                <c:pt idx="3767">
                  <c:v>44365</c:v>
                </c:pt>
                <c:pt idx="3768">
                  <c:v>44368</c:v>
                </c:pt>
                <c:pt idx="3769">
                  <c:v>44369</c:v>
                </c:pt>
                <c:pt idx="3770">
                  <c:v>44370</c:v>
                </c:pt>
                <c:pt idx="3771">
                  <c:v>44371</c:v>
                </c:pt>
                <c:pt idx="3772">
                  <c:v>44372</c:v>
                </c:pt>
                <c:pt idx="3773">
                  <c:v>44375</c:v>
                </c:pt>
                <c:pt idx="3774">
                  <c:v>44376</c:v>
                </c:pt>
                <c:pt idx="3775">
                  <c:v>44377</c:v>
                </c:pt>
                <c:pt idx="3776">
                  <c:v>44378</c:v>
                </c:pt>
                <c:pt idx="3777">
                  <c:v>44379</c:v>
                </c:pt>
                <c:pt idx="3778">
                  <c:v>44382</c:v>
                </c:pt>
                <c:pt idx="3779">
                  <c:v>44383</c:v>
                </c:pt>
                <c:pt idx="3780">
                  <c:v>44384</c:v>
                </c:pt>
                <c:pt idx="3781">
                  <c:v>44385</c:v>
                </c:pt>
                <c:pt idx="3782">
                  <c:v>44386</c:v>
                </c:pt>
                <c:pt idx="3783">
                  <c:v>44389</c:v>
                </c:pt>
                <c:pt idx="3784">
                  <c:v>44390</c:v>
                </c:pt>
                <c:pt idx="3785">
                  <c:v>44391</c:v>
                </c:pt>
                <c:pt idx="3786">
                  <c:v>44392</c:v>
                </c:pt>
                <c:pt idx="3787">
                  <c:v>44393</c:v>
                </c:pt>
                <c:pt idx="3788">
                  <c:v>44396</c:v>
                </c:pt>
                <c:pt idx="3789">
                  <c:v>44397</c:v>
                </c:pt>
                <c:pt idx="3790">
                  <c:v>44398</c:v>
                </c:pt>
                <c:pt idx="3791">
                  <c:v>44399</c:v>
                </c:pt>
                <c:pt idx="3792">
                  <c:v>44400</c:v>
                </c:pt>
                <c:pt idx="3793">
                  <c:v>44403</c:v>
                </c:pt>
                <c:pt idx="3794">
                  <c:v>44404</c:v>
                </c:pt>
                <c:pt idx="3795">
                  <c:v>44405</c:v>
                </c:pt>
                <c:pt idx="3796">
                  <c:v>44406</c:v>
                </c:pt>
                <c:pt idx="3797">
                  <c:v>44407</c:v>
                </c:pt>
                <c:pt idx="3798">
                  <c:v>44410</c:v>
                </c:pt>
                <c:pt idx="3799">
                  <c:v>44411</c:v>
                </c:pt>
                <c:pt idx="3800">
                  <c:v>44412</c:v>
                </c:pt>
                <c:pt idx="3801">
                  <c:v>44413</c:v>
                </c:pt>
                <c:pt idx="3802">
                  <c:v>44414</c:v>
                </c:pt>
                <c:pt idx="3803">
                  <c:v>44417</c:v>
                </c:pt>
                <c:pt idx="3804">
                  <c:v>44418</c:v>
                </c:pt>
                <c:pt idx="3805">
                  <c:v>44419</c:v>
                </c:pt>
                <c:pt idx="3806">
                  <c:v>44420</c:v>
                </c:pt>
                <c:pt idx="3807">
                  <c:v>44421</c:v>
                </c:pt>
                <c:pt idx="3808">
                  <c:v>44424</c:v>
                </c:pt>
                <c:pt idx="3809">
                  <c:v>44425</c:v>
                </c:pt>
                <c:pt idx="3810">
                  <c:v>44426</c:v>
                </c:pt>
                <c:pt idx="3811">
                  <c:v>44427</c:v>
                </c:pt>
                <c:pt idx="3812">
                  <c:v>44428</c:v>
                </c:pt>
                <c:pt idx="3813">
                  <c:v>44431</c:v>
                </c:pt>
                <c:pt idx="3814">
                  <c:v>44432</c:v>
                </c:pt>
                <c:pt idx="3815">
                  <c:v>44433</c:v>
                </c:pt>
                <c:pt idx="3816">
                  <c:v>44434</c:v>
                </c:pt>
                <c:pt idx="3817">
                  <c:v>44435</c:v>
                </c:pt>
                <c:pt idx="3818">
                  <c:v>44438</c:v>
                </c:pt>
                <c:pt idx="3819">
                  <c:v>44439</c:v>
                </c:pt>
                <c:pt idx="3820">
                  <c:v>44440</c:v>
                </c:pt>
                <c:pt idx="3821">
                  <c:v>44441</c:v>
                </c:pt>
                <c:pt idx="3822">
                  <c:v>44442</c:v>
                </c:pt>
                <c:pt idx="3823">
                  <c:v>44445</c:v>
                </c:pt>
                <c:pt idx="3824">
                  <c:v>44446</c:v>
                </c:pt>
                <c:pt idx="3825">
                  <c:v>44447</c:v>
                </c:pt>
                <c:pt idx="3826">
                  <c:v>44448</c:v>
                </c:pt>
                <c:pt idx="3827">
                  <c:v>44449</c:v>
                </c:pt>
                <c:pt idx="3828">
                  <c:v>44452</c:v>
                </c:pt>
                <c:pt idx="3829">
                  <c:v>44453</c:v>
                </c:pt>
                <c:pt idx="3830">
                  <c:v>44454</c:v>
                </c:pt>
                <c:pt idx="3831">
                  <c:v>44455</c:v>
                </c:pt>
                <c:pt idx="3832">
                  <c:v>44456</c:v>
                </c:pt>
                <c:pt idx="3833">
                  <c:v>44459</c:v>
                </c:pt>
                <c:pt idx="3834">
                  <c:v>44460</c:v>
                </c:pt>
                <c:pt idx="3835">
                  <c:v>44461</c:v>
                </c:pt>
                <c:pt idx="3836">
                  <c:v>44462</c:v>
                </c:pt>
                <c:pt idx="3837">
                  <c:v>44463</c:v>
                </c:pt>
                <c:pt idx="3838">
                  <c:v>44466</c:v>
                </c:pt>
                <c:pt idx="3839">
                  <c:v>44467</c:v>
                </c:pt>
                <c:pt idx="3840">
                  <c:v>44468</c:v>
                </c:pt>
                <c:pt idx="3841">
                  <c:v>44469</c:v>
                </c:pt>
                <c:pt idx="3842">
                  <c:v>44470</c:v>
                </c:pt>
                <c:pt idx="3843">
                  <c:v>44473</c:v>
                </c:pt>
                <c:pt idx="3844">
                  <c:v>44474</c:v>
                </c:pt>
                <c:pt idx="3845">
                  <c:v>44475</c:v>
                </c:pt>
                <c:pt idx="3846">
                  <c:v>44476</c:v>
                </c:pt>
                <c:pt idx="3847">
                  <c:v>44477</c:v>
                </c:pt>
                <c:pt idx="3848">
                  <c:v>44480</c:v>
                </c:pt>
                <c:pt idx="3849">
                  <c:v>44481</c:v>
                </c:pt>
                <c:pt idx="3850">
                  <c:v>44482</c:v>
                </c:pt>
                <c:pt idx="3851">
                  <c:v>44483</c:v>
                </c:pt>
                <c:pt idx="3852">
                  <c:v>44484</c:v>
                </c:pt>
                <c:pt idx="3853">
                  <c:v>44487</c:v>
                </c:pt>
                <c:pt idx="3854">
                  <c:v>44488</c:v>
                </c:pt>
                <c:pt idx="3855">
                  <c:v>44489</c:v>
                </c:pt>
                <c:pt idx="3856">
                  <c:v>44490</c:v>
                </c:pt>
                <c:pt idx="3857">
                  <c:v>44491</c:v>
                </c:pt>
                <c:pt idx="3858">
                  <c:v>44494</c:v>
                </c:pt>
                <c:pt idx="3859">
                  <c:v>44495</c:v>
                </c:pt>
                <c:pt idx="3860">
                  <c:v>44496</c:v>
                </c:pt>
                <c:pt idx="3861">
                  <c:v>44497</c:v>
                </c:pt>
                <c:pt idx="3862">
                  <c:v>44498</c:v>
                </c:pt>
                <c:pt idx="3863">
                  <c:v>44501</c:v>
                </c:pt>
                <c:pt idx="3864">
                  <c:v>44502</c:v>
                </c:pt>
                <c:pt idx="3865">
                  <c:v>44503</c:v>
                </c:pt>
                <c:pt idx="3866">
                  <c:v>44504</c:v>
                </c:pt>
                <c:pt idx="3867">
                  <c:v>44505</c:v>
                </c:pt>
                <c:pt idx="3868">
                  <c:v>44508</c:v>
                </c:pt>
                <c:pt idx="3869">
                  <c:v>44509</c:v>
                </c:pt>
                <c:pt idx="3870">
                  <c:v>44510</c:v>
                </c:pt>
                <c:pt idx="3871">
                  <c:v>44511</c:v>
                </c:pt>
                <c:pt idx="3872">
                  <c:v>44512</c:v>
                </c:pt>
                <c:pt idx="3873">
                  <c:v>44515</c:v>
                </c:pt>
                <c:pt idx="3874">
                  <c:v>44516</c:v>
                </c:pt>
                <c:pt idx="3875">
                  <c:v>44517</c:v>
                </c:pt>
                <c:pt idx="3876">
                  <c:v>44518</c:v>
                </c:pt>
                <c:pt idx="3877">
                  <c:v>44519</c:v>
                </c:pt>
                <c:pt idx="3878">
                  <c:v>44522</c:v>
                </c:pt>
                <c:pt idx="3879">
                  <c:v>44523</c:v>
                </c:pt>
                <c:pt idx="3880">
                  <c:v>44524</c:v>
                </c:pt>
                <c:pt idx="3881">
                  <c:v>44525</c:v>
                </c:pt>
                <c:pt idx="3882">
                  <c:v>44526</c:v>
                </c:pt>
                <c:pt idx="3883">
                  <c:v>44529</c:v>
                </c:pt>
                <c:pt idx="3884">
                  <c:v>44530</c:v>
                </c:pt>
                <c:pt idx="3885">
                  <c:v>44531</c:v>
                </c:pt>
                <c:pt idx="3886">
                  <c:v>44532</c:v>
                </c:pt>
                <c:pt idx="3887">
                  <c:v>44533</c:v>
                </c:pt>
                <c:pt idx="3888">
                  <c:v>44536</c:v>
                </c:pt>
                <c:pt idx="3889">
                  <c:v>44537</c:v>
                </c:pt>
                <c:pt idx="3890">
                  <c:v>44538</c:v>
                </c:pt>
                <c:pt idx="3891">
                  <c:v>44539</c:v>
                </c:pt>
                <c:pt idx="3892">
                  <c:v>44540</c:v>
                </c:pt>
                <c:pt idx="3893">
                  <c:v>44543</c:v>
                </c:pt>
                <c:pt idx="3894">
                  <c:v>44544</c:v>
                </c:pt>
                <c:pt idx="3895">
                  <c:v>44545</c:v>
                </c:pt>
                <c:pt idx="3896">
                  <c:v>44546</c:v>
                </c:pt>
                <c:pt idx="3897">
                  <c:v>44547</c:v>
                </c:pt>
                <c:pt idx="3898">
                  <c:v>44550</c:v>
                </c:pt>
                <c:pt idx="3899">
                  <c:v>44551</c:v>
                </c:pt>
                <c:pt idx="3900">
                  <c:v>44552</c:v>
                </c:pt>
                <c:pt idx="3901">
                  <c:v>44553</c:v>
                </c:pt>
                <c:pt idx="3902">
                  <c:v>44554</c:v>
                </c:pt>
                <c:pt idx="3903">
                  <c:v>44557</c:v>
                </c:pt>
                <c:pt idx="3904">
                  <c:v>44558</c:v>
                </c:pt>
                <c:pt idx="3905">
                  <c:v>44559</c:v>
                </c:pt>
                <c:pt idx="3906">
                  <c:v>44560</c:v>
                </c:pt>
                <c:pt idx="3907">
                  <c:v>44561</c:v>
                </c:pt>
                <c:pt idx="3908">
                  <c:v>44564</c:v>
                </c:pt>
                <c:pt idx="3909">
                  <c:v>44565</c:v>
                </c:pt>
                <c:pt idx="3910">
                  <c:v>44566</c:v>
                </c:pt>
                <c:pt idx="3911">
                  <c:v>44567</c:v>
                </c:pt>
                <c:pt idx="3912">
                  <c:v>44568</c:v>
                </c:pt>
                <c:pt idx="3913">
                  <c:v>44571</c:v>
                </c:pt>
                <c:pt idx="3914">
                  <c:v>44572</c:v>
                </c:pt>
                <c:pt idx="3915">
                  <c:v>44573</c:v>
                </c:pt>
                <c:pt idx="3916">
                  <c:v>44574</c:v>
                </c:pt>
                <c:pt idx="3917">
                  <c:v>44575</c:v>
                </c:pt>
                <c:pt idx="3918">
                  <c:v>44578</c:v>
                </c:pt>
                <c:pt idx="3919">
                  <c:v>44579</c:v>
                </c:pt>
                <c:pt idx="3920">
                  <c:v>44580</c:v>
                </c:pt>
                <c:pt idx="3921">
                  <c:v>44581</c:v>
                </c:pt>
                <c:pt idx="3922">
                  <c:v>44582</c:v>
                </c:pt>
                <c:pt idx="3923">
                  <c:v>44585</c:v>
                </c:pt>
                <c:pt idx="3924">
                  <c:v>44586</c:v>
                </c:pt>
                <c:pt idx="3925">
                  <c:v>44587</c:v>
                </c:pt>
                <c:pt idx="3926">
                  <c:v>44588</c:v>
                </c:pt>
                <c:pt idx="3927">
                  <c:v>44589</c:v>
                </c:pt>
                <c:pt idx="3928">
                  <c:v>44592</c:v>
                </c:pt>
                <c:pt idx="3929">
                  <c:v>44593</c:v>
                </c:pt>
                <c:pt idx="3930">
                  <c:v>44594</c:v>
                </c:pt>
                <c:pt idx="3931">
                  <c:v>44595</c:v>
                </c:pt>
                <c:pt idx="3932">
                  <c:v>44596</c:v>
                </c:pt>
                <c:pt idx="3933">
                  <c:v>44599</c:v>
                </c:pt>
                <c:pt idx="3934">
                  <c:v>44600</c:v>
                </c:pt>
                <c:pt idx="3935">
                  <c:v>44601</c:v>
                </c:pt>
                <c:pt idx="3936">
                  <c:v>44602</c:v>
                </c:pt>
                <c:pt idx="3937">
                  <c:v>44603</c:v>
                </c:pt>
                <c:pt idx="3938">
                  <c:v>44606</c:v>
                </c:pt>
                <c:pt idx="3939">
                  <c:v>44607</c:v>
                </c:pt>
                <c:pt idx="3940">
                  <c:v>44608</c:v>
                </c:pt>
                <c:pt idx="3941">
                  <c:v>44609</c:v>
                </c:pt>
                <c:pt idx="3942">
                  <c:v>44610</c:v>
                </c:pt>
                <c:pt idx="3943">
                  <c:v>44613</c:v>
                </c:pt>
                <c:pt idx="3944">
                  <c:v>44614</c:v>
                </c:pt>
                <c:pt idx="3945">
                  <c:v>44615</c:v>
                </c:pt>
                <c:pt idx="3946">
                  <c:v>44616</c:v>
                </c:pt>
                <c:pt idx="3947">
                  <c:v>44617</c:v>
                </c:pt>
                <c:pt idx="3948">
                  <c:v>44620</c:v>
                </c:pt>
                <c:pt idx="3949">
                  <c:v>44621</c:v>
                </c:pt>
                <c:pt idx="3950">
                  <c:v>44622</c:v>
                </c:pt>
                <c:pt idx="3951">
                  <c:v>44623</c:v>
                </c:pt>
                <c:pt idx="3952">
                  <c:v>44624</c:v>
                </c:pt>
                <c:pt idx="3953">
                  <c:v>44627</c:v>
                </c:pt>
                <c:pt idx="3954">
                  <c:v>44628</c:v>
                </c:pt>
                <c:pt idx="3955">
                  <c:v>44629</c:v>
                </c:pt>
                <c:pt idx="3956">
                  <c:v>44630</c:v>
                </c:pt>
                <c:pt idx="3957">
                  <c:v>44631</c:v>
                </c:pt>
                <c:pt idx="3958">
                  <c:v>44634</c:v>
                </c:pt>
                <c:pt idx="3959">
                  <c:v>44635</c:v>
                </c:pt>
                <c:pt idx="3960">
                  <c:v>44636</c:v>
                </c:pt>
                <c:pt idx="3961">
                  <c:v>44637</c:v>
                </c:pt>
                <c:pt idx="3962">
                  <c:v>44638</c:v>
                </c:pt>
                <c:pt idx="3963">
                  <c:v>44641</c:v>
                </c:pt>
                <c:pt idx="3964">
                  <c:v>44642</c:v>
                </c:pt>
                <c:pt idx="3965">
                  <c:v>44643</c:v>
                </c:pt>
                <c:pt idx="3966">
                  <c:v>44644</c:v>
                </c:pt>
                <c:pt idx="3967">
                  <c:v>44645</c:v>
                </c:pt>
                <c:pt idx="3968">
                  <c:v>44648</c:v>
                </c:pt>
                <c:pt idx="3969">
                  <c:v>44649</c:v>
                </c:pt>
                <c:pt idx="3970">
                  <c:v>44650</c:v>
                </c:pt>
                <c:pt idx="3971">
                  <c:v>44651</c:v>
                </c:pt>
                <c:pt idx="3972">
                  <c:v>44652</c:v>
                </c:pt>
                <c:pt idx="3973">
                  <c:v>44655</c:v>
                </c:pt>
                <c:pt idx="3974">
                  <c:v>44656</c:v>
                </c:pt>
                <c:pt idx="3975">
                  <c:v>44657</c:v>
                </c:pt>
                <c:pt idx="3976">
                  <c:v>44658</c:v>
                </c:pt>
                <c:pt idx="3977">
                  <c:v>44659</c:v>
                </c:pt>
                <c:pt idx="3978">
                  <c:v>44662</c:v>
                </c:pt>
                <c:pt idx="3979">
                  <c:v>44663</c:v>
                </c:pt>
                <c:pt idx="3980">
                  <c:v>44664</c:v>
                </c:pt>
                <c:pt idx="3981">
                  <c:v>44665</c:v>
                </c:pt>
                <c:pt idx="3982">
                  <c:v>44666</c:v>
                </c:pt>
                <c:pt idx="3983">
                  <c:v>44669</c:v>
                </c:pt>
                <c:pt idx="3984">
                  <c:v>44670</c:v>
                </c:pt>
                <c:pt idx="3985">
                  <c:v>44671</c:v>
                </c:pt>
                <c:pt idx="3986">
                  <c:v>44672</c:v>
                </c:pt>
                <c:pt idx="3987">
                  <c:v>44673</c:v>
                </c:pt>
                <c:pt idx="3988">
                  <c:v>44676</c:v>
                </c:pt>
                <c:pt idx="3989">
                  <c:v>44677</c:v>
                </c:pt>
                <c:pt idx="3990">
                  <c:v>44678</c:v>
                </c:pt>
                <c:pt idx="3991">
                  <c:v>44679</c:v>
                </c:pt>
                <c:pt idx="3992">
                  <c:v>44680</c:v>
                </c:pt>
                <c:pt idx="3993">
                  <c:v>44683</c:v>
                </c:pt>
                <c:pt idx="3994">
                  <c:v>44684</c:v>
                </c:pt>
                <c:pt idx="3995">
                  <c:v>44685</c:v>
                </c:pt>
                <c:pt idx="3996">
                  <c:v>44686</c:v>
                </c:pt>
                <c:pt idx="3997">
                  <c:v>44687</c:v>
                </c:pt>
                <c:pt idx="3998">
                  <c:v>44690</c:v>
                </c:pt>
                <c:pt idx="3999">
                  <c:v>44691</c:v>
                </c:pt>
                <c:pt idx="4000">
                  <c:v>44692</c:v>
                </c:pt>
                <c:pt idx="4001">
                  <c:v>44693</c:v>
                </c:pt>
                <c:pt idx="4002">
                  <c:v>44694</c:v>
                </c:pt>
                <c:pt idx="4003">
                  <c:v>44697</c:v>
                </c:pt>
                <c:pt idx="4004">
                  <c:v>44698</c:v>
                </c:pt>
                <c:pt idx="4005">
                  <c:v>44699</c:v>
                </c:pt>
                <c:pt idx="4006">
                  <c:v>44700</c:v>
                </c:pt>
                <c:pt idx="4007">
                  <c:v>44701</c:v>
                </c:pt>
                <c:pt idx="4008">
                  <c:v>44704</c:v>
                </c:pt>
                <c:pt idx="4009">
                  <c:v>44705</c:v>
                </c:pt>
                <c:pt idx="4010">
                  <c:v>44706</c:v>
                </c:pt>
                <c:pt idx="4011">
                  <c:v>44707</c:v>
                </c:pt>
                <c:pt idx="4012">
                  <c:v>44708</c:v>
                </c:pt>
                <c:pt idx="4013">
                  <c:v>44711</c:v>
                </c:pt>
                <c:pt idx="4014">
                  <c:v>44712</c:v>
                </c:pt>
                <c:pt idx="4015">
                  <c:v>44713</c:v>
                </c:pt>
                <c:pt idx="4016">
                  <c:v>44714</c:v>
                </c:pt>
                <c:pt idx="4017">
                  <c:v>44715</c:v>
                </c:pt>
                <c:pt idx="4018">
                  <c:v>44718</c:v>
                </c:pt>
                <c:pt idx="4019">
                  <c:v>44719</c:v>
                </c:pt>
                <c:pt idx="4020">
                  <c:v>44720</c:v>
                </c:pt>
                <c:pt idx="4021">
                  <c:v>44721</c:v>
                </c:pt>
                <c:pt idx="4022">
                  <c:v>44722</c:v>
                </c:pt>
                <c:pt idx="4023">
                  <c:v>44725</c:v>
                </c:pt>
                <c:pt idx="4024">
                  <c:v>44726</c:v>
                </c:pt>
                <c:pt idx="4025">
                  <c:v>44727</c:v>
                </c:pt>
                <c:pt idx="4026">
                  <c:v>44728</c:v>
                </c:pt>
                <c:pt idx="4027">
                  <c:v>44729</c:v>
                </c:pt>
                <c:pt idx="4028">
                  <c:v>44732</c:v>
                </c:pt>
                <c:pt idx="4029">
                  <c:v>44733</c:v>
                </c:pt>
                <c:pt idx="4030">
                  <c:v>44734</c:v>
                </c:pt>
                <c:pt idx="4031">
                  <c:v>44735</c:v>
                </c:pt>
                <c:pt idx="4032">
                  <c:v>44736</c:v>
                </c:pt>
                <c:pt idx="4033">
                  <c:v>44739</c:v>
                </c:pt>
                <c:pt idx="4034">
                  <c:v>44740</c:v>
                </c:pt>
                <c:pt idx="4035">
                  <c:v>44741</c:v>
                </c:pt>
                <c:pt idx="4036">
                  <c:v>44742</c:v>
                </c:pt>
                <c:pt idx="4037">
                  <c:v>44743</c:v>
                </c:pt>
                <c:pt idx="4038">
                  <c:v>44746</c:v>
                </c:pt>
                <c:pt idx="4039">
                  <c:v>44747</c:v>
                </c:pt>
                <c:pt idx="4040">
                  <c:v>44748</c:v>
                </c:pt>
                <c:pt idx="4041">
                  <c:v>44749</c:v>
                </c:pt>
                <c:pt idx="4042">
                  <c:v>44750</c:v>
                </c:pt>
                <c:pt idx="4043">
                  <c:v>44753</c:v>
                </c:pt>
                <c:pt idx="4044">
                  <c:v>44754</c:v>
                </c:pt>
                <c:pt idx="4045">
                  <c:v>44755</c:v>
                </c:pt>
                <c:pt idx="4046">
                  <c:v>44756</c:v>
                </c:pt>
                <c:pt idx="4047">
                  <c:v>44757</c:v>
                </c:pt>
                <c:pt idx="4048">
                  <c:v>44760</c:v>
                </c:pt>
                <c:pt idx="4049">
                  <c:v>44761</c:v>
                </c:pt>
                <c:pt idx="4050">
                  <c:v>44762</c:v>
                </c:pt>
                <c:pt idx="4051">
                  <c:v>44763</c:v>
                </c:pt>
                <c:pt idx="4052">
                  <c:v>44764</c:v>
                </c:pt>
                <c:pt idx="4053">
                  <c:v>44767</c:v>
                </c:pt>
                <c:pt idx="4054">
                  <c:v>44768</c:v>
                </c:pt>
                <c:pt idx="4055">
                  <c:v>44769</c:v>
                </c:pt>
                <c:pt idx="4056">
                  <c:v>44770</c:v>
                </c:pt>
                <c:pt idx="4057">
                  <c:v>44771</c:v>
                </c:pt>
                <c:pt idx="4058">
                  <c:v>44774</c:v>
                </c:pt>
                <c:pt idx="4059">
                  <c:v>44775</c:v>
                </c:pt>
                <c:pt idx="4060">
                  <c:v>44776</c:v>
                </c:pt>
                <c:pt idx="4061">
                  <c:v>44777</c:v>
                </c:pt>
                <c:pt idx="4062">
                  <c:v>44778</c:v>
                </c:pt>
                <c:pt idx="4063">
                  <c:v>44781</c:v>
                </c:pt>
                <c:pt idx="4064">
                  <c:v>44782</c:v>
                </c:pt>
                <c:pt idx="4065">
                  <c:v>44783</c:v>
                </c:pt>
                <c:pt idx="4066">
                  <c:v>44784</c:v>
                </c:pt>
                <c:pt idx="4067">
                  <c:v>44785</c:v>
                </c:pt>
                <c:pt idx="4068">
                  <c:v>44788</c:v>
                </c:pt>
                <c:pt idx="4069">
                  <c:v>44789</c:v>
                </c:pt>
                <c:pt idx="4070">
                  <c:v>44790</c:v>
                </c:pt>
                <c:pt idx="4071">
                  <c:v>44791</c:v>
                </c:pt>
                <c:pt idx="4072">
                  <c:v>44792</c:v>
                </c:pt>
                <c:pt idx="4073">
                  <c:v>44795</c:v>
                </c:pt>
                <c:pt idx="4074">
                  <c:v>44796</c:v>
                </c:pt>
                <c:pt idx="4075">
                  <c:v>44797</c:v>
                </c:pt>
                <c:pt idx="4076">
                  <c:v>44798</c:v>
                </c:pt>
                <c:pt idx="4077">
                  <c:v>44799</c:v>
                </c:pt>
                <c:pt idx="4078">
                  <c:v>44802</c:v>
                </c:pt>
                <c:pt idx="4079">
                  <c:v>44803</c:v>
                </c:pt>
                <c:pt idx="4080">
                  <c:v>44804</c:v>
                </c:pt>
                <c:pt idx="4081">
                  <c:v>44805</c:v>
                </c:pt>
                <c:pt idx="4082">
                  <c:v>44806</c:v>
                </c:pt>
                <c:pt idx="4083">
                  <c:v>44809</c:v>
                </c:pt>
                <c:pt idx="4084">
                  <c:v>44810</c:v>
                </c:pt>
                <c:pt idx="4085">
                  <c:v>44811</c:v>
                </c:pt>
                <c:pt idx="4086">
                  <c:v>44812</c:v>
                </c:pt>
                <c:pt idx="4087">
                  <c:v>44813</c:v>
                </c:pt>
                <c:pt idx="4088">
                  <c:v>44816</c:v>
                </c:pt>
                <c:pt idx="4089">
                  <c:v>44817</c:v>
                </c:pt>
                <c:pt idx="4090">
                  <c:v>44818</c:v>
                </c:pt>
                <c:pt idx="4091">
                  <c:v>44819</c:v>
                </c:pt>
                <c:pt idx="4092">
                  <c:v>44820</c:v>
                </c:pt>
                <c:pt idx="4093">
                  <c:v>44823</c:v>
                </c:pt>
                <c:pt idx="4094">
                  <c:v>44824</c:v>
                </c:pt>
                <c:pt idx="4095">
                  <c:v>44825</c:v>
                </c:pt>
                <c:pt idx="4096">
                  <c:v>44826</c:v>
                </c:pt>
                <c:pt idx="4097">
                  <c:v>44827</c:v>
                </c:pt>
                <c:pt idx="4098">
                  <c:v>44830</c:v>
                </c:pt>
                <c:pt idx="4099">
                  <c:v>44831</c:v>
                </c:pt>
                <c:pt idx="4100">
                  <c:v>44832</c:v>
                </c:pt>
                <c:pt idx="4101">
                  <c:v>44833</c:v>
                </c:pt>
                <c:pt idx="4102">
                  <c:v>44834</c:v>
                </c:pt>
                <c:pt idx="4103">
                  <c:v>44837</c:v>
                </c:pt>
                <c:pt idx="4104">
                  <c:v>44838</c:v>
                </c:pt>
                <c:pt idx="4105">
                  <c:v>44839</c:v>
                </c:pt>
                <c:pt idx="4106">
                  <c:v>44840</c:v>
                </c:pt>
                <c:pt idx="4107">
                  <c:v>44841</c:v>
                </c:pt>
                <c:pt idx="4108">
                  <c:v>44844</c:v>
                </c:pt>
                <c:pt idx="4109">
                  <c:v>44845</c:v>
                </c:pt>
                <c:pt idx="4110">
                  <c:v>44846</c:v>
                </c:pt>
                <c:pt idx="4111">
                  <c:v>44847</c:v>
                </c:pt>
                <c:pt idx="4112">
                  <c:v>44848</c:v>
                </c:pt>
                <c:pt idx="4113">
                  <c:v>44851</c:v>
                </c:pt>
                <c:pt idx="4114">
                  <c:v>44852</c:v>
                </c:pt>
                <c:pt idx="4115">
                  <c:v>44853</c:v>
                </c:pt>
                <c:pt idx="4116">
                  <c:v>44854</c:v>
                </c:pt>
                <c:pt idx="4117">
                  <c:v>44855</c:v>
                </c:pt>
                <c:pt idx="4118">
                  <c:v>44858</c:v>
                </c:pt>
                <c:pt idx="4119">
                  <c:v>44859</c:v>
                </c:pt>
                <c:pt idx="4120">
                  <c:v>44860</c:v>
                </c:pt>
                <c:pt idx="4121">
                  <c:v>44861</c:v>
                </c:pt>
                <c:pt idx="4122">
                  <c:v>44862</c:v>
                </c:pt>
                <c:pt idx="4123">
                  <c:v>44865</c:v>
                </c:pt>
                <c:pt idx="4124">
                  <c:v>44866</c:v>
                </c:pt>
                <c:pt idx="4125">
                  <c:v>44867</c:v>
                </c:pt>
                <c:pt idx="4126">
                  <c:v>44868</c:v>
                </c:pt>
                <c:pt idx="4127">
                  <c:v>44869</c:v>
                </c:pt>
                <c:pt idx="4128">
                  <c:v>44872</c:v>
                </c:pt>
                <c:pt idx="4129">
                  <c:v>44873</c:v>
                </c:pt>
                <c:pt idx="4130">
                  <c:v>44874</c:v>
                </c:pt>
                <c:pt idx="4131">
                  <c:v>44875</c:v>
                </c:pt>
                <c:pt idx="4132">
                  <c:v>44876</c:v>
                </c:pt>
                <c:pt idx="4133">
                  <c:v>44879</c:v>
                </c:pt>
                <c:pt idx="4134">
                  <c:v>44880</c:v>
                </c:pt>
                <c:pt idx="4135">
                  <c:v>44881</c:v>
                </c:pt>
                <c:pt idx="4136">
                  <c:v>44882</c:v>
                </c:pt>
                <c:pt idx="4137">
                  <c:v>44883</c:v>
                </c:pt>
                <c:pt idx="4138">
                  <c:v>44886</c:v>
                </c:pt>
                <c:pt idx="4139">
                  <c:v>44887</c:v>
                </c:pt>
                <c:pt idx="4140">
                  <c:v>44888</c:v>
                </c:pt>
                <c:pt idx="4141">
                  <c:v>44889</c:v>
                </c:pt>
                <c:pt idx="4142">
                  <c:v>44890</c:v>
                </c:pt>
                <c:pt idx="4143">
                  <c:v>44893</c:v>
                </c:pt>
                <c:pt idx="4144">
                  <c:v>44894</c:v>
                </c:pt>
                <c:pt idx="4145">
                  <c:v>44895</c:v>
                </c:pt>
                <c:pt idx="4146">
                  <c:v>44896</c:v>
                </c:pt>
                <c:pt idx="4147">
                  <c:v>44897</c:v>
                </c:pt>
                <c:pt idx="4148">
                  <c:v>44900</c:v>
                </c:pt>
                <c:pt idx="4149">
                  <c:v>44901</c:v>
                </c:pt>
                <c:pt idx="4150">
                  <c:v>44902</c:v>
                </c:pt>
                <c:pt idx="4151">
                  <c:v>44903</c:v>
                </c:pt>
                <c:pt idx="4152">
                  <c:v>44904</c:v>
                </c:pt>
                <c:pt idx="4153">
                  <c:v>44907</c:v>
                </c:pt>
                <c:pt idx="4154">
                  <c:v>44908</c:v>
                </c:pt>
                <c:pt idx="4155">
                  <c:v>44909</c:v>
                </c:pt>
                <c:pt idx="4156">
                  <c:v>44910</c:v>
                </c:pt>
                <c:pt idx="4157">
                  <c:v>44911</c:v>
                </c:pt>
                <c:pt idx="4158">
                  <c:v>44914</c:v>
                </c:pt>
                <c:pt idx="4159">
                  <c:v>44915</c:v>
                </c:pt>
                <c:pt idx="4160">
                  <c:v>44916</c:v>
                </c:pt>
                <c:pt idx="4161">
                  <c:v>44917</c:v>
                </c:pt>
                <c:pt idx="4162">
                  <c:v>44918</c:v>
                </c:pt>
                <c:pt idx="4163">
                  <c:v>44922</c:v>
                </c:pt>
                <c:pt idx="4164">
                  <c:v>44923</c:v>
                </c:pt>
                <c:pt idx="4165">
                  <c:v>44924</c:v>
                </c:pt>
                <c:pt idx="4166">
                  <c:v>44925</c:v>
                </c:pt>
                <c:pt idx="4167">
                  <c:v>44929</c:v>
                </c:pt>
                <c:pt idx="4168">
                  <c:v>44930</c:v>
                </c:pt>
                <c:pt idx="4169">
                  <c:v>44931</c:v>
                </c:pt>
                <c:pt idx="4170">
                  <c:v>44932</c:v>
                </c:pt>
                <c:pt idx="4171">
                  <c:v>44935</c:v>
                </c:pt>
                <c:pt idx="4172">
                  <c:v>44936</c:v>
                </c:pt>
                <c:pt idx="4173">
                  <c:v>44937</c:v>
                </c:pt>
                <c:pt idx="4174">
                  <c:v>44938</c:v>
                </c:pt>
                <c:pt idx="4175">
                  <c:v>44939</c:v>
                </c:pt>
                <c:pt idx="4176">
                  <c:v>44942</c:v>
                </c:pt>
                <c:pt idx="4177">
                  <c:v>44943</c:v>
                </c:pt>
                <c:pt idx="4178">
                  <c:v>44944</c:v>
                </c:pt>
                <c:pt idx="4179">
                  <c:v>44945</c:v>
                </c:pt>
                <c:pt idx="4180">
                  <c:v>44946</c:v>
                </c:pt>
                <c:pt idx="4181">
                  <c:v>44949</c:v>
                </c:pt>
                <c:pt idx="4182">
                  <c:v>44950</c:v>
                </c:pt>
                <c:pt idx="4183">
                  <c:v>44951</c:v>
                </c:pt>
                <c:pt idx="4184">
                  <c:v>44952</c:v>
                </c:pt>
                <c:pt idx="4185">
                  <c:v>44953</c:v>
                </c:pt>
                <c:pt idx="4186">
                  <c:v>44956</c:v>
                </c:pt>
                <c:pt idx="4187">
                  <c:v>44957</c:v>
                </c:pt>
                <c:pt idx="4188">
                  <c:v>44958</c:v>
                </c:pt>
                <c:pt idx="4189">
                  <c:v>44959</c:v>
                </c:pt>
                <c:pt idx="4190">
                  <c:v>44960</c:v>
                </c:pt>
                <c:pt idx="4191">
                  <c:v>44963</c:v>
                </c:pt>
                <c:pt idx="4192">
                  <c:v>44964</c:v>
                </c:pt>
                <c:pt idx="4193">
                  <c:v>44965</c:v>
                </c:pt>
                <c:pt idx="4194">
                  <c:v>44966</c:v>
                </c:pt>
                <c:pt idx="4195">
                  <c:v>44967</c:v>
                </c:pt>
                <c:pt idx="4196">
                  <c:v>44970</c:v>
                </c:pt>
                <c:pt idx="4197">
                  <c:v>44971</c:v>
                </c:pt>
                <c:pt idx="4198">
                  <c:v>44972</c:v>
                </c:pt>
                <c:pt idx="4199">
                  <c:v>44973</c:v>
                </c:pt>
                <c:pt idx="4200">
                  <c:v>44974</c:v>
                </c:pt>
                <c:pt idx="4201">
                  <c:v>44977</c:v>
                </c:pt>
                <c:pt idx="4202">
                  <c:v>44978</c:v>
                </c:pt>
                <c:pt idx="4203">
                  <c:v>44979</c:v>
                </c:pt>
                <c:pt idx="4204">
                  <c:v>44980</c:v>
                </c:pt>
                <c:pt idx="4205">
                  <c:v>44981</c:v>
                </c:pt>
                <c:pt idx="4206">
                  <c:v>44984</c:v>
                </c:pt>
                <c:pt idx="4207">
                  <c:v>44985</c:v>
                </c:pt>
                <c:pt idx="4208">
                  <c:v>44986</c:v>
                </c:pt>
                <c:pt idx="4209">
                  <c:v>44987</c:v>
                </c:pt>
                <c:pt idx="4210">
                  <c:v>44988</c:v>
                </c:pt>
                <c:pt idx="4211">
                  <c:v>44991</c:v>
                </c:pt>
                <c:pt idx="4212">
                  <c:v>44992</c:v>
                </c:pt>
                <c:pt idx="4213">
                  <c:v>44993</c:v>
                </c:pt>
                <c:pt idx="4214">
                  <c:v>44994</c:v>
                </c:pt>
                <c:pt idx="4215">
                  <c:v>44995</c:v>
                </c:pt>
                <c:pt idx="4216">
                  <c:v>44998</c:v>
                </c:pt>
                <c:pt idx="4217">
                  <c:v>44999</c:v>
                </c:pt>
                <c:pt idx="4218">
                  <c:v>45000</c:v>
                </c:pt>
                <c:pt idx="4219">
                  <c:v>45001</c:v>
                </c:pt>
                <c:pt idx="4220">
                  <c:v>45002</c:v>
                </c:pt>
                <c:pt idx="4221">
                  <c:v>45005</c:v>
                </c:pt>
                <c:pt idx="4222">
                  <c:v>45006</c:v>
                </c:pt>
                <c:pt idx="4223">
                  <c:v>45007</c:v>
                </c:pt>
                <c:pt idx="4224">
                  <c:v>45008</c:v>
                </c:pt>
                <c:pt idx="4225">
                  <c:v>45009</c:v>
                </c:pt>
                <c:pt idx="4226">
                  <c:v>45012</c:v>
                </c:pt>
                <c:pt idx="4227">
                  <c:v>45013</c:v>
                </c:pt>
                <c:pt idx="4228">
                  <c:v>45014</c:v>
                </c:pt>
                <c:pt idx="4229">
                  <c:v>45015</c:v>
                </c:pt>
                <c:pt idx="4230">
                  <c:v>45016</c:v>
                </c:pt>
                <c:pt idx="4231">
                  <c:v>45019</c:v>
                </c:pt>
                <c:pt idx="4232">
                  <c:v>45020</c:v>
                </c:pt>
                <c:pt idx="4233">
                  <c:v>45021</c:v>
                </c:pt>
                <c:pt idx="4234">
                  <c:v>45022</c:v>
                </c:pt>
                <c:pt idx="4235">
                  <c:v>45026</c:v>
                </c:pt>
                <c:pt idx="4236">
                  <c:v>45027</c:v>
                </c:pt>
                <c:pt idx="4237">
                  <c:v>45028</c:v>
                </c:pt>
                <c:pt idx="4238">
                  <c:v>45029</c:v>
                </c:pt>
                <c:pt idx="4239">
                  <c:v>45030</c:v>
                </c:pt>
                <c:pt idx="4240">
                  <c:v>45033</c:v>
                </c:pt>
                <c:pt idx="4241">
                  <c:v>45034</c:v>
                </c:pt>
                <c:pt idx="4242">
                  <c:v>45035</c:v>
                </c:pt>
                <c:pt idx="4243">
                  <c:v>45036</c:v>
                </c:pt>
                <c:pt idx="4244">
                  <c:v>45037</c:v>
                </c:pt>
                <c:pt idx="4245">
                  <c:v>45040</c:v>
                </c:pt>
                <c:pt idx="4246">
                  <c:v>45041</c:v>
                </c:pt>
                <c:pt idx="4247">
                  <c:v>45042</c:v>
                </c:pt>
                <c:pt idx="4248">
                  <c:v>45043</c:v>
                </c:pt>
                <c:pt idx="4249">
                  <c:v>45044</c:v>
                </c:pt>
                <c:pt idx="4250">
                  <c:v>45047</c:v>
                </c:pt>
                <c:pt idx="4251">
                  <c:v>45048</c:v>
                </c:pt>
                <c:pt idx="4252">
                  <c:v>45049</c:v>
                </c:pt>
                <c:pt idx="4253">
                  <c:v>45050</c:v>
                </c:pt>
                <c:pt idx="4254">
                  <c:v>45051</c:v>
                </c:pt>
                <c:pt idx="4255">
                  <c:v>45054</c:v>
                </c:pt>
                <c:pt idx="4256">
                  <c:v>45055</c:v>
                </c:pt>
                <c:pt idx="4257">
                  <c:v>45056</c:v>
                </c:pt>
                <c:pt idx="4258">
                  <c:v>45057</c:v>
                </c:pt>
                <c:pt idx="4259">
                  <c:v>45058</c:v>
                </c:pt>
                <c:pt idx="4260">
                  <c:v>45061</c:v>
                </c:pt>
                <c:pt idx="4261">
                  <c:v>45062</c:v>
                </c:pt>
                <c:pt idx="4262">
                  <c:v>45063</c:v>
                </c:pt>
                <c:pt idx="4263">
                  <c:v>45064</c:v>
                </c:pt>
                <c:pt idx="4264">
                  <c:v>45065</c:v>
                </c:pt>
                <c:pt idx="4265">
                  <c:v>45068</c:v>
                </c:pt>
                <c:pt idx="4266">
                  <c:v>45069</c:v>
                </c:pt>
                <c:pt idx="4267">
                  <c:v>45070</c:v>
                </c:pt>
                <c:pt idx="4268">
                  <c:v>45071</c:v>
                </c:pt>
                <c:pt idx="4269">
                  <c:v>45072</c:v>
                </c:pt>
                <c:pt idx="4270">
                  <c:v>45075</c:v>
                </c:pt>
                <c:pt idx="4271">
                  <c:v>45076</c:v>
                </c:pt>
                <c:pt idx="4272">
                  <c:v>45077</c:v>
                </c:pt>
                <c:pt idx="4273">
                  <c:v>45078</c:v>
                </c:pt>
                <c:pt idx="4274">
                  <c:v>45079</c:v>
                </c:pt>
                <c:pt idx="4275">
                  <c:v>45082</c:v>
                </c:pt>
                <c:pt idx="4276">
                  <c:v>45083</c:v>
                </c:pt>
                <c:pt idx="4277">
                  <c:v>45084</c:v>
                </c:pt>
                <c:pt idx="4278">
                  <c:v>45085</c:v>
                </c:pt>
                <c:pt idx="4279">
                  <c:v>45086</c:v>
                </c:pt>
                <c:pt idx="4280">
                  <c:v>45089</c:v>
                </c:pt>
                <c:pt idx="4281">
                  <c:v>45090</c:v>
                </c:pt>
                <c:pt idx="4282">
                  <c:v>45091</c:v>
                </c:pt>
                <c:pt idx="4283">
                  <c:v>45092</c:v>
                </c:pt>
                <c:pt idx="4284">
                  <c:v>45093</c:v>
                </c:pt>
                <c:pt idx="4285">
                  <c:v>45096</c:v>
                </c:pt>
                <c:pt idx="4286">
                  <c:v>45097</c:v>
                </c:pt>
                <c:pt idx="4287">
                  <c:v>45098</c:v>
                </c:pt>
                <c:pt idx="4288">
                  <c:v>45099</c:v>
                </c:pt>
                <c:pt idx="4289">
                  <c:v>45100</c:v>
                </c:pt>
                <c:pt idx="4290">
                  <c:v>45103</c:v>
                </c:pt>
                <c:pt idx="4291">
                  <c:v>45104</c:v>
                </c:pt>
                <c:pt idx="4292">
                  <c:v>45105</c:v>
                </c:pt>
                <c:pt idx="4293">
                  <c:v>45106</c:v>
                </c:pt>
                <c:pt idx="4294">
                  <c:v>45107</c:v>
                </c:pt>
                <c:pt idx="4295">
                  <c:v>45110</c:v>
                </c:pt>
                <c:pt idx="4296">
                  <c:v>45111</c:v>
                </c:pt>
                <c:pt idx="4297">
                  <c:v>45112</c:v>
                </c:pt>
                <c:pt idx="4298">
                  <c:v>45113</c:v>
                </c:pt>
                <c:pt idx="4299">
                  <c:v>45114</c:v>
                </c:pt>
                <c:pt idx="4300">
                  <c:v>45117</c:v>
                </c:pt>
                <c:pt idx="4301">
                  <c:v>45118</c:v>
                </c:pt>
                <c:pt idx="4302">
                  <c:v>45119</c:v>
                </c:pt>
                <c:pt idx="4303">
                  <c:v>45120</c:v>
                </c:pt>
                <c:pt idx="4304">
                  <c:v>45121</c:v>
                </c:pt>
                <c:pt idx="4305">
                  <c:v>45124</c:v>
                </c:pt>
                <c:pt idx="4306">
                  <c:v>45125</c:v>
                </c:pt>
                <c:pt idx="4307">
                  <c:v>45126</c:v>
                </c:pt>
                <c:pt idx="4308">
                  <c:v>45127</c:v>
                </c:pt>
                <c:pt idx="4309">
                  <c:v>45128</c:v>
                </c:pt>
                <c:pt idx="4310">
                  <c:v>45131</c:v>
                </c:pt>
                <c:pt idx="4311">
                  <c:v>45132</c:v>
                </c:pt>
                <c:pt idx="4312">
                  <c:v>45133</c:v>
                </c:pt>
                <c:pt idx="4313">
                  <c:v>45134</c:v>
                </c:pt>
                <c:pt idx="4314">
                  <c:v>45135</c:v>
                </c:pt>
                <c:pt idx="4315">
                  <c:v>45138</c:v>
                </c:pt>
                <c:pt idx="4316">
                  <c:v>45139</c:v>
                </c:pt>
                <c:pt idx="4317">
                  <c:v>45140</c:v>
                </c:pt>
                <c:pt idx="4318">
                  <c:v>45141</c:v>
                </c:pt>
                <c:pt idx="4319">
                  <c:v>45142</c:v>
                </c:pt>
                <c:pt idx="4320">
                  <c:v>45145</c:v>
                </c:pt>
                <c:pt idx="4321">
                  <c:v>45146</c:v>
                </c:pt>
                <c:pt idx="4322">
                  <c:v>45147</c:v>
                </c:pt>
                <c:pt idx="4323">
                  <c:v>45148</c:v>
                </c:pt>
                <c:pt idx="4324">
                  <c:v>45149</c:v>
                </c:pt>
                <c:pt idx="4325">
                  <c:v>45152</c:v>
                </c:pt>
                <c:pt idx="4326">
                  <c:v>45153</c:v>
                </c:pt>
                <c:pt idx="4327">
                  <c:v>45154</c:v>
                </c:pt>
                <c:pt idx="4328">
                  <c:v>45155</c:v>
                </c:pt>
                <c:pt idx="4329">
                  <c:v>45156</c:v>
                </c:pt>
                <c:pt idx="4330">
                  <c:v>45159</c:v>
                </c:pt>
                <c:pt idx="4331">
                  <c:v>45160</c:v>
                </c:pt>
                <c:pt idx="4332">
                  <c:v>45161</c:v>
                </c:pt>
                <c:pt idx="4333">
                  <c:v>45162</c:v>
                </c:pt>
                <c:pt idx="4334">
                  <c:v>45163</c:v>
                </c:pt>
                <c:pt idx="4335">
                  <c:v>45166</c:v>
                </c:pt>
                <c:pt idx="4336">
                  <c:v>45167</c:v>
                </c:pt>
                <c:pt idx="4337">
                  <c:v>45168</c:v>
                </c:pt>
                <c:pt idx="4338">
                  <c:v>45169</c:v>
                </c:pt>
                <c:pt idx="4339">
                  <c:v>45170</c:v>
                </c:pt>
                <c:pt idx="4340">
                  <c:v>45173</c:v>
                </c:pt>
                <c:pt idx="4341">
                  <c:v>45174</c:v>
                </c:pt>
                <c:pt idx="4342">
                  <c:v>45175</c:v>
                </c:pt>
                <c:pt idx="4343">
                  <c:v>45176</c:v>
                </c:pt>
                <c:pt idx="4344">
                  <c:v>45177</c:v>
                </c:pt>
                <c:pt idx="4345">
                  <c:v>45180</c:v>
                </c:pt>
                <c:pt idx="4346">
                  <c:v>45181</c:v>
                </c:pt>
                <c:pt idx="4347">
                  <c:v>45182</c:v>
                </c:pt>
                <c:pt idx="4348">
                  <c:v>45183</c:v>
                </c:pt>
                <c:pt idx="4349">
                  <c:v>45184</c:v>
                </c:pt>
                <c:pt idx="4350">
                  <c:v>45187</c:v>
                </c:pt>
                <c:pt idx="4351">
                  <c:v>45188</c:v>
                </c:pt>
                <c:pt idx="4352">
                  <c:v>45189</c:v>
                </c:pt>
                <c:pt idx="4353">
                  <c:v>45190</c:v>
                </c:pt>
                <c:pt idx="4354">
                  <c:v>45191</c:v>
                </c:pt>
                <c:pt idx="4355">
                  <c:v>45194</c:v>
                </c:pt>
                <c:pt idx="4356">
                  <c:v>45195</c:v>
                </c:pt>
                <c:pt idx="4357">
                  <c:v>45196</c:v>
                </c:pt>
                <c:pt idx="4358">
                  <c:v>45197</c:v>
                </c:pt>
                <c:pt idx="4359">
                  <c:v>45198</c:v>
                </c:pt>
                <c:pt idx="4360">
                  <c:v>45201</c:v>
                </c:pt>
                <c:pt idx="4361">
                  <c:v>45202</c:v>
                </c:pt>
                <c:pt idx="4362">
                  <c:v>45203</c:v>
                </c:pt>
                <c:pt idx="4363">
                  <c:v>45204</c:v>
                </c:pt>
                <c:pt idx="4364">
                  <c:v>45205</c:v>
                </c:pt>
                <c:pt idx="4365">
                  <c:v>45208</c:v>
                </c:pt>
                <c:pt idx="4366">
                  <c:v>45209</c:v>
                </c:pt>
                <c:pt idx="4367">
                  <c:v>45210</c:v>
                </c:pt>
                <c:pt idx="4368">
                  <c:v>45211</c:v>
                </c:pt>
                <c:pt idx="4369">
                  <c:v>45212</c:v>
                </c:pt>
                <c:pt idx="4370">
                  <c:v>45215</c:v>
                </c:pt>
                <c:pt idx="4371">
                  <c:v>45216</c:v>
                </c:pt>
                <c:pt idx="4372">
                  <c:v>45217</c:v>
                </c:pt>
                <c:pt idx="4373">
                  <c:v>45218</c:v>
                </c:pt>
                <c:pt idx="4374">
                  <c:v>45219</c:v>
                </c:pt>
                <c:pt idx="4375">
                  <c:v>45222</c:v>
                </c:pt>
                <c:pt idx="4376">
                  <c:v>45223</c:v>
                </c:pt>
                <c:pt idx="4377">
                  <c:v>45224</c:v>
                </c:pt>
                <c:pt idx="4378">
                  <c:v>45225</c:v>
                </c:pt>
                <c:pt idx="4379">
                  <c:v>45226</c:v>
                </c:pt>
                <c:pt idx="4380">
                  <c:v>45229</c:v>
                </c:pt>
                <c:pt idx="4381">
                  <c:v>45230</c:v>
                </c:pt>
                <c:pt idx="4382">
                  <c:v>45231</c:v>
                </c:pt>
                <c:pt idx="4383">
                  <c:v>45232</c:v>
                </c:pt>
                <c:pt idx="4384">
                  <c:v>45233</c:v>
                </c:pt>
                <c:pt idx="4385">
                  <c:v>45236</c:v>
                </c:pt>
                <c:pt idx="4386">
                  <c:v>45237</c:v>
                </c:pt>
                <c:pt idx="4387">
                  <c:v>45238</c:v>
                </c:pt>
                <c:pt idx="4388">
                  <c:v>45239</c:v>
                </c:pt>
                <c:pt idx="4389">
                  <c:v>45240</c:v>
                </c:pt>
                <c:pt idx="4390">
                  <c:v>45243</c:v>
                </c:pt>
                <c:pt idx="4391">
                  <c:v>45244</c:v>
                </c:pt>
                <c:pt idx="4392">
                  <c:v>45245</c:v>
                </c:pt>
                <c:pt idx="4393">
                  <c:v>45246</c:v>
                </c:pt>
                <c:pt idx="4394">
                  <c:v>45247</c:v>
                </c:pt>
                <c:pt idx="4395">
                  <c:v>45250</c:v>
                </c:pt>
                <c:pt idx="4396">
                  <c:v>45251</c:v>
                </c:pt>
                <c:pt idx="4397">
                  <c:v>45252</c:v>
                </c:pt>
                <c:pt idx="4398">
                  <c:v>45253</c:v>
                </c:pt>
                <c:pt idx="4399">
                  <c:v>45254</c:v>
                </c:pt>
                <c:pt idx="4400">
                  <c:v>45257</c:v>
                </c:pt>
                <c:pt idx="4401">
                  <c:v>45258</c:v>
                </c:pt>
                <c:pt idx="4402">
                  <c:v>45259</c:v>
                </c:pt>
                <c:pt idx="4403">
                  <c:v>45260</c:v>
                </c:pt>
                <c:pt idx="4404">
                  <c:v>45261</c:v>
                </c:pt>
                <c:pt idx="4405">
                  <c:v>45264</c:v>
                </c:pt>
                <c:pt idx="4406">
                  <c:v>45265</c:v>
                </c:pt>
                <c:pt idx="4407">
                  <c:v>45266</c:v>
                </c:pt>
                <c:pt idx="4408">
                  <c:v>45267</c:v>
                </c:pt>
                <c:pt idx="4409">
                  <c:v>45268</c:v>
                </c:pt>
                <c:pt idx="4410">
                  <c:v>45271</c:v>
                </c:pt>
                <c:pt idx="4411">
                  <c:v>45272</c:v>
                </c:pt>
                <c:pt idx="4412">
                  <c:v>45273</c:v>
                </c:pt>
                <c:pt idx="4413">
                  <c:v>45274</c:v>
                </c:pt>
                <c:pt idx="4414">
                  <c:v>45275</c:v>
                </c:pt>
                <c:pt idx="4415">
                  <c:v>45278</c:v>
                </c:pt>
                <c:pt idx="4416">
                  <c:v>45279</c:v>
                </c:pt>
                <c:pt idx="4417">
                  <c:v>45280</c:v>
                </c:pt>
                <c:pt idx="4418">
                  <c:v>45281</c:v>
                </c:pt>
                <c:pt idx="4419">
                  <c:v>45282</c:v>
                </c:pt>
                <c:pt idx="4420">
                  <c:v>45286</c:v>
                </c:pt>
                <c:pt idx="4421">
                  <c:v>45287</c:v>
                </c:pt>
                <c:pt idx="4422">
                  <c:v>45288</c:v>
                </c:pt>
                <c:pt idx="4423">
                  <c:v>45289</c:v>
                </c:pt>
                <c:pt idx="4424">
                  <c:v>45293</c:v>
                </c:pt>
                <c:pt idx="4425">
                  <c:v>45294</c:v>
                </c:pt>
                <c:pt idx="4426">
                  <c:v>45295</c:v>
                </c:pt>
                <c:pt idx="4427">
                  <c:v>45296</c:v>
                </c:pt>
                <c:pt idx="4428">
                  <c:v>45299</c:v>
                </c:pt>
                <c:pt idx="4429">
                  <c:v>45300</c:v>
                </c:pt>
                <c:pt idx="4430">
                  <c:v>45301</c:v>
                </c:pt>
                <c:pt idx="4431">
                  <c:v>45302</c:v>
                </c:pt>
                <c:pt idx="4432">
                  <c:v>45303</c:v>
                </c:pt>
                <c:pt idx="4433">
                  <c:v>45306</c:v>
                </c:pt>
                <c:pt idx="4434">
                  <c:v>45307</c:v>
                </c:pt>
                <c:pt idx="4435">
                  <c:v>45308</c:v>
                </c:pt>
                <c:pt idx="4436">
                  <c:v>45309</c:v>
                </c:pt>
                <c:pt idx="4437">
                  <c:v>45310</c:v>
                </c:pt>
                <c:pt idx="4438">
                  <c:v>45313</c:v>
                </c:pt>
                <c:pt idx="4439">
                  <c:v>45314</c:v>
                </c:pt>
                <c:pt idx="4440">
                  <c:v>45315</c:v>
                </c:pt>
                <c:pt idx="4441">
                  <c:v>45316</c:v>
                </c:pt>
                <c:pt idx="4442">
                  <c:v>45317</c:v>
                </c:pt>
                <c:pt idx="4443">
                  <c:v>45320</c:v>
                </c:pt>
                <c:pt idx="4444">
                  <c:v>45321</c:v>
                </c:pt>
                <c:pt idx="4445">
                  <c:v>45322</c:v>
                </c:pt>
                <c:pt idx="4446">
                  <c:v>45323</c:v>
                </c:pt>
                <c:pt idx="4447">
                  <c:v>45324</c:v>
                </c:pt>
                <c:pt idx="4448">
                  <c:v>45327</c:v>
                </c:pt>
                <c:pt idx="4449">
                  <c:v>45328</c:v>
                </c:pt>
                <c:pt idx="4450">
                  <c:v>45329</c:v>
                </c:pt>
                <c:pt idx="4451">
                  <c:v>45330</c:v>
                </c:pt>
                <c:pt idx="4452">
                  <c:v>45331</c:v>
                </c:pt>
                <c:pt idx="4453">
                  <c:v>45334</c:v>
                </c:pt>
                <c:pt idx="4454">
                  <c:v>45335</c:v>
                </c:pt>
                <c:pt idx="4455">
                  <c:v>45336</c:v>
                </c:pt>
                <c:pt idx="4456">
                  <c:v>45337</c:v>
                </c:pt>
                <c:pt idx="4457">
                  <c:v>45338</c:v>
                </c:pt>
                <c:pt idx="4458">
                  <c:v>45341</c:v>
                </c:pt>
                <c:pt idx="4459">
                  <c:v>45342</c:v>
                </c:pt>
                <c:pt idx="4460">
                  <c:v>45343</c:v>
                </c:pt>
                <c:pt idx="4461">
                  <c:v>45344</c:v>
                </c:pt>
                <c:pt idx="4462">
                  <c:v>45345</c:v>
                </c:pt>
                <c:pt idx="4463">
                  <c:v>45348</c:v>
                </c:pt>
                <c:pt idx="4464">
                  <c:v>45349</c:v>
                </c:pt>
                <c:pt idx="4465">
                  <c:v>45350</c:v>
                </c:pt>
                <c:pt idx="4466">
                  <c:v>45351</c:v>
                </c:pt>
                <c:pt idx="4467">
                  <c:v>45352</c:v>
                </c:pt>
                <c:pt idx="4468">
                  <c:v>45355</c:v>
                </c:pt>
                <c:pt idx="4469">
                  <c:v>45356</c:v>
                </c:pt>
                <c:pt idx="4470">
                  <c:v>45357</c:v>
                </c:pt>
                <c:pt idx="4471">
                  <c:v>45358</c:v>
                </c:pt>
                <c:pt idx="4472">
                  <c:v>45359</c:v>
                </c:pt>
                <c:pt idx="4473">
                  <c:v>45362</c:v>
                </c:pt>
                <c:pt idx="4474">
                  <c:v>45363</c:v>
                </c:pt>
                <c:pt idx="4475">
                  <c:v>45364</c:v>
                </c:pt>
                <c:pt idx="4476">
                  <c:v>45365</c:v>
                </c:pt>
                <c:pt idx="4477">
                  <c:v>45366</c:v>
                </c:pt>
                <c:pt idx="4478">
                  <c:v>45369</c:v>
                </c:pt>
                <c:pt idx="4479">
                  <c:v>45370</c:v>
                </c:pt>
                <c:pt idx="4480">
                  <c:v>45371</c:v>
                </c:pt>
                <c:pt idx="4481">
                  <c:v>45372</c:v>
                </c:pt>
                <c:pt idx="4482">
                  <c:v>45373</c:v>
                </c:pt>
                <c:pt idx="4483">
                  <c:v>45376</c:v>
                </c:pt>
                <c:pt idx="4484">
                  <c:v>45377</c:v>
                </c:pt>
                <c:pt idx="4485">
                  <c:v>45378</c:v>
                </c:pt>
                <c:pt idx="4486">
                  <c:v>45379</c:v>
                </c:pt>
                <c:pt idx="4487">
                  <c:v>45383</c:v>
                </c:pt>
                <c:pt idx="4488">
                  <c:v>45384</c:v>
                </c:pt>
                <c:pt idx="4489">
                  <c:v>45385</c:v>
                </c:pt>
                <c:pt idx="4490">
                  <c:v>45386</c:v>
                </c:pt>
                <c:pt idx="4491">
                  <c:v>45387</c:v>
                </c:pt>
                <c:pt idx="4492">
                  <c:v>45390</c:v>
                </c:pt>
                <c:pt idx="4493">
                  <c:v>45391</c:v>
                </c:pt>
                <c:pt idx="4494">
                  <c:v>45392</c:v>
                </c:pt>
                <c:pt idx="4495">
                  <c:v>45393</c:v>
                </c:pt>
                <c:pt idx="4496">
                  <c:v>45394</c:v>
                </c:pt>
                <c:pt idx="4497">
                  <c:v>45397</c:v>
                </c:pt>
                <c:pt idx="4498">
                  <c:v>45398</c:v>
                </c:pt>
                <c:pt idx="4499">
                  <c:v>45399</c:v>
                </c:pt>
                <c:pt idx="4500">
                  <c:v>45400</c:v>
                </c:pt>
                <c:pt idx="4501">
                  <c:v>45401</c:v>
                </c:pt>
                <c:pt idx="4502">
                  <c:v>45404</c:v>
                </c:pt>
                <c:pt idx="4503">
                  <c:v>45405</c:v>
                </c:pt>
                <c:pt idx="4504">
                  <c:v>45406</c:v>
                </c:pt>
                <c:pt idx="4505">
                  <c:v>45407</c:v>
                </c:pt>
                <c:pt idx="4506">
                  <c:v>45408</c:v>
                </c:pt>
                <c:pt idx="4507">
                  <c:v>45411</c:v>
                </c:pt>
                <c:pt idx="4508">
                  <c:v>45412</c:v>
                </c:pt>
                <c:pt idx="4509">
                  <c:v>45413</c:v>
                </c:pt>
                <c:pt idx="4510">
                  <c:v>45414</c:v>
                </c:pt>
                <c:pt idx="4511">
                  <c:v>45415</c:v>
                </c:pt>
                <c:pt idx="4512">
                  <c:v>45418</c:v>
                </c:pt>
                <c:pt idx="4513">
                  <c:v>45419</c:v>
                </c:pt>
                <c:pt idx="4514">
                  <c:v>45420</c:v>
                </c:pt>
                <c:pt idx="4515">
                  <c:v>45421</c:v>
                </c:pt>
                <c:pt idx="4516">
                  <c:v>45422</c:v>
                </c:pt>
                <c:pt idx="4517">
                  <c:v>45425</c:v>
                </c:pt>
                <c:pt idx="4518">
                  <c:v>45426</c:v>
                </c:pt>
                <c:pt idx="4519">
                  <c:v>45427</c:v>
                </c:pt>
                <c:pt idx="4520">
                  <c:v>45428</c:v>
                </c:pt>
                <c:pt idx="4521">
                  <c:v>45429</c:v>
                </c:pt>
                <c:pt idx="4522">
                  <c:v>45432</c:v>
                </c:pt>
                <c:pt idx="4523">
                  <c:v>45433</c:v>
                </c:pt>
                <c:pt idx="4524">
                  <c:v>45434</c:v>
                </c:pt>
                <c:pt idx="4525">
                  <c:v>45435</c:v>
                </c:pt>
                <c:pt idx="4526">
                  <c:v>45436</c:v>
                </c:pt>
                <c:pt idx="4527">
                  <c:v>45439</c:v>
                </c:pt>
                <c:pt idx="4528">
                  <c:v>45440</c:v>
                </c:pt>
                <c:pt idx="4529">
                  <c:v>45441</c:v>
                </c:pt>
                <c:pt idx="4530">
                  <c:v>45442</c:v>
                </c:pt>
                <c:pt idx="4531">
                  <c:v>45443</c:v>
                </c:pt>
                <c:pt idx="4532">
                  <c:v>45446</c:v>
                </c:pt>
                <c:pt idx="4533">
                  <c:v>45447</c:v>
                </c:pt>
                <c:pt idx="4534">
                  <c:v>45448</c:v>
                </c:pt>
                <c:pt idx="4535">
                  <c:v>45449</c:v>
                </c:pt>
                <c:pt idx="4536">
                  <c:v>45450</c:v>
                </c:pt>
                <c:pt idx="4537">
                  <c:v>45453</c:v>
                </c:pt>
                <c:pt idx="4538">
                  <c:v>45454</c:v>
                </c:pt>
                <c:pt idx="4539">
                  <c:v>45455</c:v>
                </c:pt>
                <c:pt idx="4540">
                  <c:v>45456</c:v>
                </c:pt>
                <c:pt idx="4541">
                  <c:v>45457</c:v>
                </c:pt>
                <c:pt idx="4542">
                  <c:v>45460</c:v>
                </c:pt>
                <c:pt idx="4543">
                  <c:v>45461</c:v>
                </c:pt>
                <c:pt idx="4544">
                  <c:v>45462</c:v>
                </c:pt>
                <c:pt idx="4545">
                  <c:v>45463</c:v>
                </c:pt>
                <c:pt idx="4546">
                  <c:v>45464</c:v>
                </c:pt>
                <c:pt idx="4547">
                  <c:v>45467</c:v>
                </c:pt>
                <c:pt idx="4548">
                  <c:v>45468</c:v>
                </c:pt>
                <c:pt idx="4549">
                  <c:v>45469</c:v>
                </c:pt>
                <c:pt idx="4550">
                  <c:v>45470</c:v>
                </c:pt>
                <c:pt idx="4551">
                  <c:v>45471</c:v>
                </c:pt>
                <c:pt idx="4552">
                  <c:v>45474</c:v>
                </c:pt>
                <c:pt idx="4553">
                  <c:v>45475</c:v>
                </c:pt>
                <c:pt idx="4554">
                  <c:v>45476</c:v>
                </c:pt>
                <c:pt idx="4555">
                  <c:v>45477</c:v>
                </c:pt>
                <c:pt idx="4556">
                  <c:v>45478</c:v>
                </c:pt>
                <c:pt idx="4557">
                  <c:v>45481</c:v>
                </c:pt>
                <c:pt idx="4558">
                  <c:v>45482</c:v>
                </c:pt>
                <c:pt idx="4559">
                  <c:v>45483</c:v>
                </c:pt>
                <c:pt idx="4560">
                  <c:v>45484</c:v>
                </c:pt>
                <c:pt idx="4561">
                  <c:v>45485</c:v>
                </c:pt>
                <c:pt idx="4562">
                  <c:v>45488</c:v>
                </c:pt>
                <c:pt idx="4563">
                  <c:v>45489</c:v>
                </c:pt>
                <c:pt idx="4564">
                  <c:v>45490</c:v>
                </c:pt>
                <c:pt idx="4565">
                  <c:v>45491</c:v>
                </c:pt>
                <c:pt idx="4566">
                  <c:v>45492</c:v>
                </c:pt>
                <c:pt idx="4567">
                  <c:v>45495</c:v>
                </c:pt>
                <c:pt idx="4568">
                  <c:v>45496</c:v>
                </c:pt>
                <c:pt idx="4569">
                  <c:v>45497</c:v>
                </c:pt>
                <c:pt idx="4570">
                  <c:v>45498</c:v>
                </c:pt>
                <c:pt idx="4571">
                  <c:v>45499</c:v>
                </c:pt>
                <c:pt idx="4572">
                  <c:v>45502</c:v>
                </c:pt>
                <c:pt idx="4573">
                  <c:v>45503</c:v>
                </c:pt>
                <c:pt idx="4574">
                  <c:v>45504</c:v>
                </c:pt>
                <c:pt idx="4575">
                  <c:v>45505</c:v>
                </c:pt>
                <c:pt idx="4576">
                  <c:v>45506</c:v>
                </c:pt>
                <c:pt idx="4577">
                  <c:v>45509</c:v>
                </c:pt>
                <c:pt idx="4578">
                  <c:v>45510</c:v>
                </c:pt>
                <c:pt idx="4579">
                  <c:v>45511</c:v>
                </c:pt>
                <c:pt idx="4580">
                  <c:v>45512</c:v>
                </c:pt>
                <c:pt idx="4581">
                  <c:v>45513</c:v>
                </c:pt>
                <c:pt idx="4582">
                  <c:v>45516</c:v>
                </c:pt>
                <c:pt idx="4583">
                  <c:v>45517</c:v>
                </c:pt>
                <c:pt idx="4584">
                  <c:v>45518</c:v>
                </c:pt>
                <c:pt idx="4585">
                  <c:v>45519</c:v>
                </c:pt>
                <c:pt idx="4586">
                  <c:v>45520</c:v>
                </c:pt>
                <c:pt idx="4587">
                  <c:v>45523</c:v>
                </c:pt>
                <c:pt idx="4588">
                  <c:v>45524</c:v>
                </c:pt>
                <c:pt idx="4589">
                  <c:v>45525</c:v>
                </c:pt>
                <c:pt idx="4590">
                  <c:v>45526</c:v>
                </c:pt>
                <c:pt idx="4591">
                  <c:v>45527</c:v>
                </c:pt>
                <c:pt idx="4592">
                  <c:v>45530</c:v>
                </c:pt>
                <c:pt idx="4593">
                  <c:v>45531</c:v>
                </c:pt>
                <c:pt idx="4594">
                  <c:v>45532</c:v>
                </c:pt>
                <c:pt idx="4595">
                  <c:v>45533</c:v>
                </c:pt>
                <c:pt idx="4596">
                  <c:v>45534</c:v>
                </c:pt>
                <c:pt idx="4597">
                  <c:v>45537</c:v>
                </c:pt>
                <c:pt idx="4598">
                  <c:v>45538</c:v>
                </c:pt>
                <c:pt idx="4599">
                  <c:v>45539</c:v>
                </c:pt>
                <c:pt idx="4600">
                  <c:v>45540</c:v>
                </c:pt>
                <c:pt idx="4601">
                  <c:v>45541</c:v>
                </c:pt>
                <c:pt idx="4602">
                  <c:v>45544</c:v>
                </c:pt>
                <c:pt idx="4603">
                  <c:v>45545</c:v>
                </c:pt>
                <c:pt idx="4604">
                  <c:v>45546</c:v>
                </c:pt>
                <c:pt idx="4605">
                  <c:v>45547</c:v>
                </c:pt>
                <c:pt idx="4606">
                  <c:v>45548</c:v>
                </c:pt>
                <c:pt idx="4607">
                  <c:v>45551</c:v>
                </c:pt>
                <c:pt idx="4608">
                  <c:v>45552</c:v>
                </c:pt>
                <c:pt idx="4609">
                  <c:v>45553</c:v>
                </c:pt>
                <c:pt idx="4610">
                  <c:v>45554</c:v>
                </c:pt>
                <c:pt idx="4611">
                  <c:v>45555</c:v>
                </c:pt>
                <c:pt idx="4612">
                  <c:v>45558</c:v>
                </c:pt>
                <c:pt idx="4613">
                  <c:v>45559</c:v>
                </c:pt>
                <c:pt idx="4614">
                  <c:v>45560</c:v>
                </c:pt>
                <c:pt idx="4615">
                  <c:v>45561</c:v>
                </c:pt>
                <c:pt idx="4616">
                  <c:v>45562</c:v>
                </c:pt>
                <c:pt idx="4617">
                  <c:v>45565</c:v>
                </c:pt>
                <c:pt idx="4618">
                  <c:v>45566</c:v>
                </c:pt>
                <c:pt idx="4619">
                  <c:v>45567</c:v>
                </c:pt>
                <c:pt idx="4620">
                  <c:v>45568</c:v>
                </c:pt>
                <c:pt idx="4621">
                  <c:v>45569</c:v>
                </c:pt>
                <c:pt idx="4622">
                  <c:v>45572</c:v>
                </c:pt>
                <c:pt idx="4623">
                  <c:v>45573</c:v>
                </c:pt>
                <c:pt idx="4624">
                  <c:v>45574</c:v>
                </c:pt>
                <c:pt idx="4625">
                  <c:v>45575</c:v>
                </c:pt>
                <c:pt idx="4626">
                  <c:v>45576</c:v>
                </c:pt>
                <c:pt idx="4627">
                  <c:v>45579</c:v>
                </c:pt>
                <c:pt idx="4628">
                  <c:v>45580</c:v>
                </c:pt>
                <c:pt idx="4629">
                  <c:v>45581</c:v>
                </c:pt>
                <c:pt idx="4630">
                  <c:v>45582</c:v>
                </c:pt>
                <c:pt idx="4631">
                  <c:v>45583</c:v>
                </c:pt>
                <c:pt idx="4632">
                  <c:v>45586</c:v>
                </c:pt>
                <c:pt idx="4633">
                  <c:v>45587</c:v>
                </c:pt>
                <c:pt idx="4634">
                  <c:v>45588</c:v>
                </c:pt>
                <c:pt idx="4635">
                  <c:v>45589</c:v>
                </c:pt>
                <c:pt idx="4636">
                  <c:v>45590</c:v>
                </c:pt>
                <c:pt idx="4637">
                  <c:v>45593</c:v>
                </c:pt>
                <c:pt idx="4638">
                  <c:v>45594</c:v>
                </c:pt>
                <c:pt idx="4639">
                  <c:v>45595</c:v>
                </c:pt>
                <c:pt idx="4640">
                  <c:v>45596</c:v>
                </c:pt>
                <c:pt idx="4641">
                  <c:v>45597</c:v>
                </c:pt>
                <c:pt idx="4642">
                  <c:v>45600</c:v>
                </c:pt>
                <c:pt idx="4643">
                  <c:v>45601</c:v>
                </c:pt>
                <c:pt idx="4644">
                  <c:v>45602</c:v>
                </c:pt>
                <c:pt idx="4645">
                  <c:v>45603</c:v>
                </c:pt>
                <c:pt idx="4646">
                  <c:v>45604</c:v>
                </c:pt>
                <c:pt idx="4647">
                  <c:v>45607</c:v>
                </c:pt>
                <c:pt idx="4648">
                  <c:v>45608</c:v>
                </c:pt>
                <c:pt idx="4649">
                  <c:v>45609</c:v>
                </c:pt>
                <c:pt idx="4650">
                  <c:v>45610</c:v>
                </c:pt>
                <c:pt idx="4651">
                  <c:v>45611</c:v>
                </c:pt>
                <c:pt idx="4652">
                  <c:v>45614</c:v>
                </c:pt>
                <c:pt idx="4653">
                  <c:v>45615</c:v>
                </c:pt>
                <c:pt idx="4654">
                  <c:v>45616</c:v>
                </c:pt>
                <c:pt idx="4655">
                  <c:v>45617</c:v>
                </c:pt>
                <c:pt idx="4656">
                  <c:v>45618</c:v>
                </c:pt>
                <c:pt idx="4657">
                  <c:v>45621</c:v>
                </c:pt>
                <c:pt idx="4658">
                  <c:v>45622</c:v>
                </c:pt>
                <c:pt idx="4659">
                  <c:v>45623</c:v>
                </c:pt>
                <c:pt idx="4660">
                  <c:v>45624</c:v>
                </c:pt>
                <c:pt idx="4661">
                  <c:v>45625</c:v>
                </c:pt>
                <c:pt idx="4662">
                  <c:v>45628</c:v>
                </c:pt>
                <c:pt idx="4663">
                  <c:v>45629</c:v>
                </c:pt>
                <c:pt idx="4664">
                  <c:v>45630</c:v>
                </c:pt>
                <c:pt idx="4665">
                  <c:v>45631</c:v>
                </c:pt>
                <c:pt idx="4666">
                  <c:v>45632</c:v>
                </c:pt>
                <c:pt idx="4667">
                  <c:v>45635</c:v>
                </c:pt>
                <c:pt idx="4668">
                  <c:v>45636</c:v>
                </c:pt>
                <c:pt idx="4669">
                  <c:v>45637</c:v>
                </c:pt>
                <c:pt idx="4670">
                  <c:v>45638</c:v>
                </c:pt>
                <c:pt idx="4671">
                  <c:v>45639</c:v>
                </c:pt>
                <c:pt idx="4672">
                  <c:v>45642</c:v>
                </c:pt>
                <c:pt idx="4673">
                  <c:v>45643</c:v>
                </c:pt>
                <c:pt idx="4674">
                  <c:v>45644</c:v>
                </c:pt>
                <c:pt idx="4675">
                  <c:v>45645</c:v>
                </c:pt>
                <c:pt idx="4676">
                  <c:v>45646</c:v>
                </c:pt>
                <c:pt idx="4677">
                  <c:v>45649</c:v>
                </c:pt>
                <c:pt idx="4678">
                  <c:v>45650</c:v>
                </c:pt>
                <c:pt idx="4679">
                  <c:v>45652</c:v>
                </c:pt>
                <c:pt idx="4680">
                  <c:v>45653</c:v>
                </c:pt>
                <c:pt idx="4681">
                  <c:v>45656</c:v>
                </c:pt>
                <c:pt idx="4682">
                  <c:v>45657</c:v>
                </c:pt>
                <c:pt idx="4683">
                  <c:v>45659</c:v>
                </c:pt>
                <c:pt idx="4684">
                  <c:v>45660</c:v>
                </c:pt>
                <c:pt idx="4685">
                  <c:v>45663</c:v>
                </c:pt>
                <c:pt idx="4686">
                  <c:v>45664</c:v>
                </c:pt>
                <c:pt idx="4687">
                  <c:v>45665</c:v>
                </c:pt>
                <c:pt idx="4688">
                  <c:v>45666</c:v>
                </c:pt>
                <c:pt idx="4689">
                  <c:v>45667</c:v>
                </c:pt>
                <c:pt idx="4690">
                  <c:v>45670</c:v>
                </c:pt>
                <c:pt idx="4691">
                  <c:v>45671</c:v>
                </c:pt>
                <c:pt idx="4692">
                  <c:v>45672</c:v>
                </c:pt>
                <c:pt idx="4693">
                  <c:v>45673</c:v>
                </c:pt>
              </c:numCache>
            </c:numRef>
          </c:cat>
          <c:val>
            <c:numRef>
              <c:f>Sheet1!$B$960:$B$5653</c:f>
              <c:numCache>
                <c:formatCode>General</c:formatCode>
                <c:ptCount val="4694"/>
                <c:pt idx="0">
                  <c:v>636.79999999999995</c:v>
                </c:pt>
                <c:pt idx="1">
                  <c:v>640.5</c:v>
                </c:pt>
                <c:pt idx="2">
                  <c:v>627.5</c:v>
                </c:pt>
                <c:pt idx="3">
                  <c:v>622</c:v>
                </c:pt>
                <c:pt idx="4">
                  <c:v>607.4</c:v>
                </c:pt>
                <c:pt idx="5">
                  <c:v>610</c:v>
                </c:pt>
                <c:pt idx="6">
                  <c:v>613.70000000000005</c:v>
                </c:pt>
                <c:pt idx="7">
                  <c:v>611.29999999999995</c:v>
                </c:pt>
                <c:pt idx="8">
                  <c:v>611.6</c:v>
                </c:pt>
                <c:pt idx="9">
                  <c:v>627.20000000000005</c:v>
                </c:pt>
                <c:pt idx="10">
                  <c:v>626.70000000000005</c:v>
                </c:pt>
                <c:pt idx="11">
                  <c:v>624.79999999999995</c:v>
                </c:pt>
                <c:pt idx="12">
                  <c:v>631.79999999999995</c:v>
                </c:pt>
                <c:pt idx="13">
                  <c:v>627.70000000000005</c:v>
                </c:pt>
                <c:pt idx="14">
                  <c:v>635.4</c:v>
                </c:pt>
                <c:pt idx="15">
                  <c:v>633.4</c:v>
                </c:pt>
                <c:pt idx="16">
                  <c:v>646.70000000000005</c:v>
                </c:pt>
                <c:pt idx="17">
                  <c:v>648.79999999999995</c:v>
                </c:pt>
                <c:pt idx="18">
                  <c:v>646.1</c:v>
                </c:pt>
                <c:pt idx="19">
                  <c:v>646</c:v>
                </c:pt>
                <c:pt idx="20">
                  <c:v>643.70000000000005</c:v>
                </c:pt>
                <c:pt idx="21">
                  <c:v>647.29999999999995</c:v>
                </c:pt>
                <c:pt idx="22">
                  <c:v>653.20000000000005</c:v>
                </c:pt>
                <c:pt idx="23">
                  <c:v>657.2</c:v>
                </c:pt>
                <c:pt idx="24">
                  <c:v>647.85</c:v>
                </c:pt>
                <c:pt idx="25">
                  <c:v>648.45000000000005</c:v>
                </c:pt>
                <c:pt idx="26">
                  <c:v>653.29999999999995</c:v>
                </c:pt>
                <c:pt idx="27">
                  <c:v>651.45000000000005</c:v>
                </c:pt>
                <c:pt idx="28">
                  <c:v>660.45</c:v>
                </c:pt>
                <c:pt idx="29">
                  <c:v>666.85</c:v>
                </c:pt>
                <c:pt idx="30">
                  <c:v>661.1</c:v>
                </c:pt>
                <c:pt idx="31">
                  <c:v>664.25</c:v>
                </c:pt>
                <c:pt idx="32">
                  <c:v>669.13</c:v>
                </c:pt>
                <c:pt idx="33">
                  <c:v>669.75</c:v>
                </c:pt>
                <c:pt idx="34">
                  <c:v>669.05</c:v>
                </c:pt>
                <c:pt idx="35">
                  <c:v>670.75</c:v>
                </c:pt>
                <c:pt idx="36">
                  <c:v>657.25</c:v>
                </c:pt>
                <c:pt idx="37">
                  <c:v>678.85</c:v>
                </c:pt>
                <c:pt idx="38">
                  <c:v>677.45</c:v>
                </c:pt>
                <c:pt idx="39">
                  <c:v>682.55</c:v>
                </c:pt>
                <c:pt idx="40">
                  <c:v>686.55</c:v>
                </c:pt>
                <c:pt idx="41">
                  <c:v>663.35</c:v>
                </c:pt>
                <c:pt idx="42">
                  <c:v>669.35</c:v>
                </c:pt>
                <c:pt idx="43">
                  <c:v>664.45</c:v>
                </c:pt>
                <c:pt idx="44">
                  <c:v>642.45000000000005</c:v>
                </c:pt>
                <c:pt idx="45">
                  <c:v>636.6</c:v>
                </c:pt>
                <c:pt idx="46">
                  <c:v>646.5</c:v>
                </c:pt>
                <c:pt idx="47">
                  <c:v>649</c:v>
                </c:pt>
                <c:pt idx="48">
                  <c:v>651.79999999999995</c:v>
                </c:pt>
                <c:pt idx="49">
                  <c:v>650.28</c:v>
                </c:pt>
                <c:pt idx="50">
                  <c:v>650.5</c:v>
                </c:pt>
                <c:pt idx="51">
                  <c:v>643.79999999999995</c:v>
                </c:pt>
                <c:pt idx="52">
                  <c:v>644.70000000000005</c:v>
                </c:pt>
                <c:pt idx="53">
                  <c:v>646.6</c:v>
                </c:pt>
                <c:pt idx="54">
                  <c:v>653.4</c:v>
                </c:pt>
                <c:pt idx="55">
                  <c:v>654.20000000000005</c:v>
                </c:pt>
                <c:pt idx="56">
                  <c:v>658.8</c:v>
                </c:pt>
                <c:pt idx="57">
                  <c:v>664.2</c:v>
                </c:pt>
                <c:pt idx="58">
                  <c:v>664</c:v>
                </c:pt>
                <c:pt idx="59">
                  <c:v>657.4</c:v>
                </c:pt>
                <c:pt idx="60">
                  <c:v>664.1</c:v>
                </c:pt>
                <c:pt idx="61">
                  <c:v>664.41</c:v>
                </c:pt>
                <c:pt idx="62">
                  <c:v>665.56</c:v>
                </c:pt>
                <c:pt idx="63">
                  <c:v>661.5</c:v>
                </c:pt>
                <c:pt idx="64">
                  <c:v>663.8</c:v>
                </c:pt>
                <c:pt idx="65">
                  <c:v>664</c:v>
                </c:pt>
                <c:pt idx="66">
                  <c:v>663.95</c:v>
                </c:pt>
                <c:pt idx="67">
                  <c:v>674.35</c:v>
                </c:pt>
                <c:pt idx="68">
                  <c:v>674.45</c:v>
                </c:pt>
                <c:pt idx="69">
                  <c:v>675</c:v>
                </c:pt>
                <c:pt idx="70">
                  <c:v>670.75</c:v>
                </c:pt>
                <c:pt idx="71">
                  <c:v>677.9</c:v>
                </c:pt>
                <c:pt idx="72">
                  <c:v>677.3</c:v>
                </c:pt>
                <c:pt idx="73">
                  <c:v>676.1</c:v>
                </c:pt>
                <c:pt idx="74">
                  <c:v>685.52</c:v>
                </c:pt>
                <c:pt idx="75">
                  <c:v>690.21</c:v>
                </c:pt>
                <c:pt idx="76">
                  <c:v>686.55</c:v>
                </c:pt>
                <c:pt idx="77">
                  <c:v>690.05</c:v>
                </c:pt>
                <c:pt idx="78">
                  <c:v>682.95</c:v>
                </c:pt>
                <c:pt idx="79">
                  <c:v>691.95</c:v>
                </c:pt>
                <c:pt idx="80">
                  <c:v>689.15</c:v>
                </c:pt>
                <c:pt idx="81">
                  <c:v>683.65</c:v>
                </c:pt>
                <c:pt idx="82">
                  <c:v>686.25</c:v>
                </c:pt>
                <c:pt idx="83">
                  <c:v>674.75</c:v>
                </c:pt>
                <c:pt idx="84">
                  <c:v>681.55</c:v>
                </c:pt>
                <c:pt idx="85">
                  <c:v>678.45</c:v>
                </c:pt>
                <c:pt idx="86">
                  <c:v>673.45</c:v>
                </c:pt>
                <c:pt idx="87">
                  <c:v>673.15</c:v>
                </c:pt>
                <c:pt idx="88">
                  <c:v>682.35</c:v>
                </c:pt>
                <c:pt idx="89">
                  <c:v>688.85</c:v>
                </c:pt>
                <c:pt idx="90">
                  <c:v>688.75</c:v>
                </c:pt>
                <c:pt idx="91">
                  <c:v>685.65</c:v>
                </c:pt>
                <c:pt idx="92">
                  <c:v>680.55</c:v>
                </c:pt>
                <c:pt idx="93">
                  <c:v>665.65</c:v>
                </c:pt>
                <c:pt idx="94">
                  <c:v>670.85</c:v>
                </c:pt>
                <c:pt idx="95">
                  <c:v>669.75</c:v>
                </c:pt>
                <c:pt idx="96">
                  <c:v>672.05</c:v>
                </c:pt>
                <c:pt idx="97">
                  <c:v>662.15</c:v>
                </c:pt>
                <c:pt idx="98">
                  <c:v>657.65</c:v>
                </c:pt>
                <c:pt idx="99">
                  <c:v>661.75</c:v>
                </c:pt>
                <c:pt idx="100">
                  <c:v>663.25</c:v>
                </c:pt>
                <c:pt idx="101">
                  <c:v>659.25</c:v>
                </c:pt>
                <c:pt idx="102">
                  <c:v>661.85</c:v>
                </c:pt>
                <c:pt idx="103">
                  <c:v>654.65</c:v>
                </c:pt>
                <c:pt idx="104">
                  <c:v>656</c:v>
                </c:pt>
                <c:pt idx="105">
                  <c:v>655.55</c:v>
                </c:pt>
                <c:pt idx="106">
                  <c:v>656.85</c:v>
                </c:pt>
                <c:pt idx="107">
                  <c:v>653.45000000000005</c:v>
                </c:pt>
                <c:pt idx="108">
                  <c:v>660.5</c:v>
                </c:pt>
                <c:pt idx="109">
                  <c:v>671.75</c:v>
                </c:pt>
                <c:pt idx="110">
                  <c:v>671.15</c:v>
                </c:pt>
                <c:pt idx="111">
                  <c:v>670.05</c:v>
                </c:pt>
                <c:pt idx="112">
                  <c:v>670.75</c:v>
                </c:pt>
                <c:pt idx="113">
                  <c:v>659.15</c:v>
                </c:pt>
                <c:pt idx="114">
                  <c:v>648.85</c:v>
                </c:pt>
                <c:pt idx="115">
                  <c:v>653.65</c:v>
                </c:pt>
                <c:pt idx="116">
                  <c:v>647.25</c:v>
                </c:pt>
                <c:pt idx="117">
                  <c:v>651.75</c:v>
                </c:pt>
                <c:pt idx="118">
                  <c:v>651.95000000000005</c:v>
                </c:pt>
                <c:pt idx="119">
                  <c:v>655.35</c:v>
                </c:pt>
                <c:pt idx="120">
                  <c:v>656.35</c:v>
                </c:pt>
                <c:pt idx="121">
                  <c:v>661.45</c:v>
                </c:pt>
                <c:pt idx="122">
                  <c:v>654.54999999999995</c:v>
                </c:pt>
                <c:pt idx="123">
                  <c:v>652.04</c:v>
                </c:pt>
                <c:pt idx="124">
                  <c:v>654.29999999999995</c:v>
                </c:pt>
                <c:pt idx="125">
                  <c:v>651</c:v>
                </c:pt>
                <c:pt idx="126">
                  <c:v>640.9</c:v>
                </c:pt>
                <c:pt idx="127">
                  <c:v>643.65</c:v>
                </c:pt>
                <c:pt idx="128">
                  <c:v>648.95000000000005</c:v>
                </c:pt>
                <c:pt idx="129">
                  <c:v>649.65</c:v>
                </c:pt>
                <c:pt idx="130">
                  <c:v>657.25</c:v>
                </c:pt>
                <c:pt idx="131">
                  <c:v>653.20000000000005</c:v>
                </c:pt>
                <c:pt idx="132">
                  <c:v>654.20000000000005</c:v>
                </c:pt>
                <c:pt idx="133">
                  <c:v>649.5</c:v>
                </c:pt>
                <c:pt idx="134">
                  <c:v>655.9</c:v>
                </c:pt>
                <c:pt idx="135">
                  <c:v>660.4</c:v>
                </c:pt>
                <c:pt idx="136">
                  <c:v>663.3</c:v>
                </c:pt>
                <c:pt idx="137">
                  <c:v>660.6</c:v>
                </c:pt>
                <c:pt idx="138">
                  <c:v>666.8</c:v>
                </c:pt>
                <c:pt idx="139">
                  <c:v>666.9</c:v>
                </c:pt>
                <c:pt idx="140">
                  <c:v>664.9</c:v>
                </c:pt>
                <c:pt idx="141">
                  <c:v>664.9</c:v>
                </c:pt>
                <c:pt idx="142">
                  <c:v>673</c:v>
                </c:pt>
                <c:pt idx="143">
                  <c:v>677.5</c:v>
                </c:pt>
                <c:pt idx="144">
                  <c:v>683.4</c:v>
                </c:pt>
                <c:pt idx="145">
                  <c:v>681.6</c:v>
                </c:pt>
                <c:pt idx="146">
                  <c:v>681</c:v>
                </c:pt>
                <c:pt idx="147">
                  <c:v>674.9</c:v>
                </c:pt>
                <c:pt idx="148">
                  <c:v>662.9</c:v>
                </c:pt>
                <c:pt idx="149">
                  <c:v>661.2</c:v>
                </c:pt>
                <c:pt idx="150">
                  <c:v>665</c:v>
                </c:pt>
                <c:pt idx="151">
                  <c:v>664.3</c:v>
                </c:pt>
                <c:pt idx="152">
                  <c:v>666.9</c:v>
                </c:pt>
                <c:pt idx="153">
                  <c:v>665.6</c:v>
                </c:pt>
                <c:pt idx="154">
                  <c:v>673</c:v>
                </c:pt>
                <c:pt idx="155">
                  <c:v>672.1</c:v>
                </c:pt>
                <c:pt idx="156">
                  <c:v>672.4</c:v>
                </c:pt>
                <c:pt idx="157">
                  <c:v>674.8</c:v>
                </c:pt>
                <c:pt idx="158">
                  <c:v>662.1</c:v>
                </c:pt>
                <c:pt idx="159">
                  <c:v>672.8</c:v>
                </c:pt>
                <c:pt idx="160">
                  <c:v>669.5</c:v>
                </c:pt>
                <c:pt idx="161">
                  <c:v>669.1</c:v>
                </c:pt>
                <c:pt idx="162">
                  <c:v>667.7</c:v>
                </c:pt>
                <c:pt idx="163">
                  <c:v>652.29999999999995</c:v>
                </c:pt>
                <c:pt idx="164">
                  <c:v>657.8</c:v>
                </c:pt>
                <c:pt idx="165">
                  <c:v>656.8</c:v>
                </c:pt>
                <c:pt idx="166">
                  <c:v>657.3</c:v>
                </c:pt>
                <c:pt idx="167">
                  <c:v>660.8</c:v>
                </c:pt>
                <c:pt idx="168">
                  <c:v>660.1</c:v>
                </c:pt>
                <c:pt idx="169">
                  <c:v>668.2</c:v>
                </c:pt>
                <c:pt idx="170">
                  <c:v>667.6</c:v>
                </c:pt>
                <c:pt idx="171">
                  <c:v>662.5</c:v>
                </c:pt>
                <c:pt idx="172">
                  <c:v>667.5</c:v>
                </c:pt>
                <c:pt idx="173">
                  <c:v>665.3</c:v>
                </c:pt>
                <c:pt idx="174">
                  <c:v>673.3</c:v>
                </c:pt>
                <c:pt idx="175">
                  <c:v>672.3</c:v>
                </c:pt>
                <c:pt idx="176">
                  <c:v>681.8</c:v>
                </c:pt>
                <c:pt idx="177">
                  <c:v>681.8</c:v>
                </c:pt>
                <c:pt idx="178">
                  <c:v>695.4</c:v>
                </c:pt>
                <c:pt idx="179">
                  <c:v>700.8</c:v>
                </c:pt>
                <c:pt idx="180">
                  <c:v>703.1</c:v>
                </c:pt>
                <c:pt idx="181">
                  <c:v>712.6</c:v>
                </c:pt>
                <c:pt idx="182">
                  <c:v>711.6</c:v>
                </c:pt>
                <c:pt idx="183">
                  <c:v>708.3</c:v>
                </c:pt>
                <c:pt idx="184">
                  <c:v>707.6</c:v>
                </c:pt>
                <c:pt idx="185">
                  <c:v>717.9</c:v>
                </c:pt>
                <c:pt idx="186">
                  <c:v>723.5</c:v>
                </c:pt>
                <c:pt idx="187">
                  <c:v>721.3</c:v>
                </c:pt>
                <c:pt idx="188">
                  <c:v>733.8</c:v>
                </c:pt>
                <c:pt idx="189">
                  <c:v>731.5</c:v>
                </c:pt>
                <c:pt idx="190">
                  <c:v>730.5</c:v>
                </c:pt>
                <c:pt idx="191">
                  <c:v>731.7</c:v>
                </c:pt>
                <c:pt idx="192">
                  <c:v>728.8</c:v>
                </c:pt>
                <c:pt idx="193">
                  <c:v>734.5</c:v>
                </c:pt>
                <c:pt idx="194">
                  <c:v>743.6</c:v>
                </c:pt>
                <c:pt idx="195">
                  <c:v>747.2</c:v>
                </c:pt>
                <c:pt idx="196">
                  <c:v>731.6</c:v>
                </c:pt>
                <c:pt idx="197">
                  <c:v>727.9</c:v>
                </c:pt>
                <c:pt idx="198">
                  <c:v>738</c:v>
                </c:pt>
                <c:pt idx="199">
                  <c:v>742.7</c:v>
                </c:pt>
                <c:pt idx="200">
                  <c:v>733.3</c:v>
                </c:pt>
                <c:pt idx="201">
                  <c:v>737.9</c:v>
                </c:pt>
                <c:pt idx="202">
                  <c:v>741.1</c:v>
                </c:pt>
                <c:pt idx="203">
                  <c:v>747.85</c:v>
                </c:pt>
                <c:pt idx="204">
                  <c:v>749.85</c:v>
                </c:pt>
                <c:pt idx="205">
                  <c:v>759.4</c:v>
                </c:pt>
                <c:pt idx="206">
                  <c:v>760.5</c:v>
                </c:pt>
                <c:pt idx="207">
                  <c:v>754.8</c:v>
                </c:pt>
                <c:pt idx="208">
                  <c:v>768.2</c:v>
                </c:pt>
                <c:pt idx="209">
                  <c:v>765.2</c:v>
                </c:pt>
                <c:pt idx="210">
                  <c:v>754.2</c:v>
                </c:pt>
                <c:pt idx="211">
                  <c:v>759.7</c:v>
                </c:pt>
                <c:pt idx="212">
                  <c:v>763.7</c:v>
                </c:pt>
                <c:pt idx="213">
                  <c:v>769.3</c:v>
                </c:pt>
                <c:pt idx="214">
                  <c:v>785.2</c:v>
                </c:pt>
                <c:pt idx="215">
                  <c:v>791.8</c:v>
                </c:pt>
                <c:pt idx="216">
                  <c:v>782.1</c:v>
                </c:pt>
                <c:pt idx="217">
                  <c:v>796.8</c:v>
                </c:pt>
                <c:pt idx="218">
                  <c:v>787.3</c:v>
                </c:pt>
                <c:pt idx="219">
                  <c:v>807</c:v>
                </c:pt>
                <c:pt idx="220">
                  <c:v>806.5</c:v>
                </c:pt>
                <c:pt idx="221">
                  <c:v>825</c:v>
                </c:pt>
                <c:pt idx="222">
                  <c:v>831.1</c:v>
                </c:pt>
                <c:pt idx="223">
                  <c:v>833.6</c:v>
                </c:pt>
                <c:pt idx="224">
                  <c:v>832</c:v>
                </c:pt>
                <c:pt idx="225">
                  <c:v>793.5</c:v>
                </c:pt>
                <c:pt idx="226">
                  <c:v>802</c:v>
                </c:pt>
                <c:pt idx="227">
                  <c:v>812</c:v>
                </c:pt>
                <c:pt idx="228">
                  <c:v>788.3</c:v>
                </c:pt>
                <c:pt idx="229">
                  <c:v>786.3</c:v>
                </c:pt>
                <c:pt idx="230">
                  <c:v>782</c:v>
                </c:pt>
                <c:pt idx="231">
                  <c:v>802.8</c:v>
                </c:pt>
                <c:pt idx="232">
                  <c:v>800.22</c:v>
                </c:pt>
                <c:pt idx="233">
                  <c:v>804.6</c:v>
                </c:pt>
                <c:pt idx="234">
                  <c:v>823.8</c:v>
                </c:pt>
                <c:pt idx="235">
                  <c:v>824.6</c:v>
                </c:pt>
                <c:pt idx="236">
                  <c:v>812.6</c:v>
                </c:pt>
                <c:pt idx="237">
                  <c:v>804.5</c:v>
                </c:pt>
                <c:pt idx="238">
                  <c:v>793.4</c:v>
                </c:pt>
                <c:pt idx="239">
                  <c:v>783.55</c:v>
                </c:pt>
                <c:pt idx="240">
                  <c:v>794.3</c:v>
                </c:pt>
                <c:pt idx="241">
                  <c:v>801.7</c:v>
                </c:pt>
                <c:pt idx="242">
                  <c:v>795.4</c:v>
                </c:pt>
                <c:pt idx="243">
                  <c:v>802.2</c:v>
                </c:pt>
                <c:pt idx="244">
                  <c:v>794.8</c:v>
                </c:pt>
                <c:pt idx="245">
                  <c:v>808.2</c:v>
                </c:pt>
                <c:pt idx="246">
                  <c:v>797.1</c:v>
                </c:pt>
                <c:pt idx="247">
                  <c:v>813.6</c:v>
                </c:pt>
                <c:pt idx="248">
                  <c:v>797.3</c:v>
                </c:pt>
                <c:pt idx="249">
                  <c:v>794.87</c:v>
                </c:pt>
                <c:pt idx="250">
                  <c:v>793.3</c:v>
                </c:pt>
                <c:pt idx="251">
                  <c:v>802.75</c:v>
                </c:pt>
                <c:pt idx="252">
                  <c:v>802.3</c:v>
                </c:pt>
                <c:pt idx="253">
                  <c:v>796.4</c:v>
                </c:pt>
                <c:pt idx="254">
                  <c:v>811.8</c:v>
                </c:pt>
                <c:pt idx="255">
                  <c:v>811.8</c:v>
                </c:pt>
                <c:pt idx="256">
                  <c:v>807</c:v>
                </c:pt>
                <c:pt idx="257">
                  <c:v>824.5</c:v>
                </c:pt>
                <c:pt idx="258">
                  <c:v>825.6</c:v>
                </c:pt>
                <c:pt idx="259">
                  <c:v>840.5</c:v>
                </c:pt>
                <c:pt idx="260">
                  <c:v>833.7</c:v>
                </c:pt>
                <c:pt idx="261">
                  <c:v>833.7</c:v>
                </c:pt>
                <c:pt idx="262">
                  <c:v>857.5</c:v>
                </c:pt>
                <c:pt idx="263">
                  <c:v>864.9</c:v>
                </c:pt>
                <c:pt idx="264">
                  <c:v>859.6</c:v>
                </c:pt>
                <c:pt idx="265">
                  <c:v>858.1</c:v>
                </c:pt>
                <c:pt idx="266">
                  <c:v>878</c:v>
                </c:pt>
                <c:pt idx="267">
                  <c:v>878.8</c:v>
                </c:pt>
                <c:pt idx="268">
                  <c:v>893.3</c:v>
                </c:pt>
                <c:pt idx="269">
                  <c:v>895.4</c:v>
                </c:pt>
                <c:pt idx="270">
                  <c:v>904</c:v>
                </c:pt>
                <c:pt idx="271">
                  <c:v>887.9</c:v>
                </c:pt>
                <c:pt idx="272">
                  <c:v>877</c:v>
                </c:pt>
                <c:pt idx="273">
                  <c:v>877.8</c:v>
                </c:pt>
                <c:pt idx="274">
                  <c:v>883.1</c:v>
                </c:pt>
                <c:pt idx="275">
                  <c:v>865</c:v>
                </c:pt>
                <c:pt idx="276">
                  <c:v>892.3</c:v>
                </c:pt>
                <c:pt idx="277">
                  <c:v>891.07</c:v>
                </c:pt>
                <c:pt idx="278">
                  <c:v>912.9</c:v>
                </c:pt>
                <c:pt idx="279">
                  <c:v>913.9</c:v>
                </c:pt>
                <c:pt idx="280">
                  <c:v>928.38</c:v>
                </c:pt>
                <c:pt idx="281">
                  <c:v>923.44</c:v>
                </c:pt>
                <c:pt idx="282">
                  <c:v>929.4</c:v>
                </c:pt>
                <c:pt idx="283">
                  <c:v>926.1</c:v>
                </c:pt>
                <c:pt idx="284">
                  <c:v>905.3</c:v>
                </c:pt>
                <c:pt idx="285">
                  <c:v>903.6</c:v>
                </c:pt>
                <c:pt idx="286">
                  <c:v>888.2</c:v>
                </c:pt>
                <c:pt idx="287">
                  <c:v>900.3</c:v>
                </c:pt>
                <c:pt idx="288">
                  <c:v>910.7</c:v>
                </c:pt>
                <c:pt idx="289">
                  <c:v>922.95</c:v>
                </c:pt>
                <c:pt idx="290">
                  <c:v>923.45</c:v>
                </c:pt>
                <c:pt idx="291">
                  <c:v>906.4</c:v>
                </c:pt>
                <c:pt idx="292">
                  <c:v>906.6</c:v>
                </c:pt>
                <c:pt idx="293">
                  <c:v>908.2</c:v>
                </c:pt>
                <c:pt idx="294">
                  <c:v>902.5</c:v>
                </c:pt>
                <c:pt idx="295">
                  <c:v>905.2</c:v>
                </c:pt>
                <c:pt idx="296">
                  <c:v>927.8</c:v>
                </c:pt>
                <c:pt idx="297">
                  <c:v>944</c:v>
                </c:pt>
                <c:pt idx="298">
                  <c:v>946.1</c:v>
                </c:pt>
                <c:pt idx="299">
                  <c:v>945.2</c:v>
                </c:pt>
                <c:pt idx="300">
                  <c:v>939.6</c:v>
                </c:pt>
                <c:pt idx="301">
                  <c:v>948.1</c:v>
                </c:pt>
                <c:pt idx="302">
                  <c:v>957.9</c:v>
                </c:pt>
                <c:pt idx="303">
                  <c:v>970.9</c:v>
                </c:pt>
                <c:pt idx="304">
                  <c:v>973.9</c:v>
                </c:pt>
                <c:pt idx="305">
                  <c:v>983.7</c:v>
                </c:pt>
                <c:pt idx="306">
                  <c:v>964</c:v>
                </c:pt>
                <c:pt idx="307">
                  <c:v>989.8</c:v>
                </c:pt>
                <c:pt idx="308">
                  <c:v>979</c:v>
                </c:pt>
                <c:pt idx="309">
                  <c:v>973.2</c:v>
                </c:pt>
                <c:pt idx="310">
                  <c:v>972.9</c:v>
                </c:pt>
                <c:pt idx="311">
                  <c:v>973.3</c:v>
                </c:pt>
                <c:pt idx="312">
                  <c:v>982.9</c:v>
                </c:pt>
                <c:pt idx="313">
                  <c:v>994.8</c:v>
                </c:pt>
                <c:pt idx="314">
                  <c:v>1002.9</c:v>
                </c:pt>
                <c:pt idx="315">
                  <c:v>1002.7</c:v>
                </c:pt>
                <c:pt idx="316">
                  <c:v>981.4</c:v>
                </c:pt>
                <c:pt idx="317">
                  <c:v>944.1</c:v>
                </c:pt>
                <c:pt idx="318">
                  <c:v>910.4</c:v>
                </c:pt>
                <c:pt idx="319">
                  <c:v>919.5</c:v>
                </c:pt>
                <c:pt idx="320">
                  <c:v>915.3</c:v>
                </c:pt>
                <c:pt idx="321">
                  <c:v>939</c:v>
                </c:pt>
                <c:pt idx="322">
                  <c:v>954</c:v>
                </c:pt>
                <c:pt idx="323">
                  <c:v>947.3</c:v>
                </c:pt>
                <c:pt idx="324">
                  <c:v>931.4</c:v>
                </c:pt>
                <c:pt idx="325">
                  <c:v>916.9</c:v>
                </c:pt>
                <c:pt idx="326">
                  <c:v>882.7</c:v>
                </c:pt>
                <c:pt idx="327">
                  <c:v>904.5</c:v>
                </c:pt>
                <c:pt idx="328">
                  <c:v>902.9</c:v>
                </c:pt>
                <c:pt idx="329">
                  <c:v>913.8</c:v>
                </c:pt>
                <c:pt idx="330">
                  <c:v>920</c:v>
                </c:pt>
                <c:pt idx="331">
                  <c:v>914.9</c:v>
                </c:pt>
                <c:pt idx="332">
                  <c:v>934</c:v>
                </c:pt>
                <c:pt idx="333">
                  <c:v>928.8</c:v>
                </c:pt>
                <c:pt idx="334">
                  <c:v>925.3</c:v>
                </c:pt>
                <c:pt idx="335">
                  <c:v>924.5</c:v>
                </c:pt>
                <c:pt idx="336">
                  <c:v>927.9</c:v>
                </c:pt>
                <c:pt idx="337">
                  <c:v>944.4</c:v>
                </c:pt>
                <c:pt idx="338">
                  <c:v>938.8</c:v>
                </c:pt>
                <c:pt idx="339">
                  <c:v>916.9</c:v>
                </c:pt>
                <c:pt idx="340">
                  <c:v>914.2</c:v>
                </c:pt>
                <c:pt idx="341">
                  <c:v>915.9</c:v>
                </c:pt>
                <c:pt idx="342">
                  <c:v>904.25</c:v>
                </c:pt>
                <c:pt idx="343">
                  <c:v>886.25</c:v>
                </c:pt>
                <c:pt idx="344">
                  <c:v>886.3</c:v>
                </c:pt>
                <c:pt idx="345">
                  <c:v>893.25</c:v>
                </c:pt>
                <c:pt idx="346">
                  <c:v>870.5</c:v>
                </c:pt>
                <c:pt idx="347">
                  <c:v>877.55</c:v>
                </c:pt>
                <c:pt idx="348">
                  <c:v>852.7</c:v>
                </c:pt>
                <c:pt idx="349">
                  <c:v>856.45</c:v>
                </c:pt>
                <c:pt idx="350">
                  <c:v>874.2</c:v>
                </c:pt>
                <c:pt idx="351">
                  <c:v>876.4</c:v>
                </c:pt>
                <c:pt idx="352">
                  <c:v>868.75</c:v>
                </c:pt>
                <c:pt idx="353">
                  <c:v>881.85</c:v>
                </c:pt>
                <c:pt idx="354">
                  <c:v>884.85</c:v>
                </c:pt>
                <c:pt idx="355">
                  <c:v>882.7</c:v>
                </c:pt>
                <c:pt idx="356">
                  <c:v>866.95</c:v>
                </c:pt>
                <c:pt idx="357">
                  <c:v>864</c:v>
                </c:pt>
                <c:pt idx="358">
                  <c:v>881.65</c:v>
                </c:pt>
                <c:pt idx="359">
                  <c:v>902.4</c:v>
                </c:pt>
                <c:pt idx="360">
                  <c:v>905.2</c:v>
                </c:pt>
                <c:pt idx="361">
                  <c:v>919.25</c:v>
                </c:pt>
                <c:pt idx="362">
                  <c:v>932.55</c:v>
                </c:pt>
                <c:pt idx="363">
                  <c:v>921.85</c:v>
                </c:pt>
                <c:pt idx="364">
                  <c:v>925.1</c:v>
                </c:pt>
                <c:pt idx="365">
                  <c:v>929.1</c:v>
                </c:pt>
                <c:pt idx="366">
                  <c:v>906.45</c:v>
                </c:pt>
                <c:pt idx="367">
                  <c:v>900.9</c:v>
                </c:pt>
                <c:pt idx="368">
                  <c:v>877.9</c:v>
                </c:pt>
                <c:pt idx="369">
                  <c:v>886.5</c:v>
                </c:pt>
                <c:pt idx="370">
                  <c:v>891.4</c:v>
                </c:pt>
                <c:pt idx="371">
                  <c:v>880.55</c:v>
                </c:pt>
                <c:pt idx="372">
                  <c:v>879.45</c:v>
                </c:pt>
                <c:pt idx="373">
                  <c:v>877.2</c:v>
                </c:pt>
                <c:pt idx="374">
                  <c:v>902.25</c:v>
                </c:pt>
                <c:pt idx="375">
                  <c:v>892.93</c:v>
                </c:pt>
                <c:pt idx="376">
                  <c:v>867</c:v>
                </c:pt>
                <c:pt idx="377">
                  <c:v>880.35</c:v>
                </c:pt>
                <c:pt idx="378">
                  <c:v>868.2</c:v>
                </c:pt>
                <c:pt idx="379">
                  <c:v>871.55</c:v>
                </c:pt>
                <c:pt idx="380">
                  <c:v>882.4</c:v>
                </c:pt>
                <c:pt idx="381">
                  <c:v>882.75</c:v>
                </c:pt>
                <c:pt idx="382">
                  <c:v>894.35</c:v>
                </c:pt>
                <c:pt idx="383">
                  <c:v>898.5</c:v>
                </c:pt>
                <c:pt idx="384">
                  <c:v>902.3</c:v>
                </c:pt>
                <c:pt idx="385">
                  <c:v>883.8</c:v>
                </c:pt>
                <c:pt idx="386">
                  <c:v>889.6</c:v>
                </c:pt>
                <c:pt idx="387">
                  <c:v>886.4</c:v>
                </c:pt>
                <c:pt idx="388">
                  <c:v>917.3</c:v>
                </c:pt>
                <c:pt idx="389">
                  <c:v>927.8</c:v>
                </c:pt>
                <c:pt idx="390">
                  <c:v>925.4</c:v>
                </c:pt>
                <c:pt idx="391">
                  <c:v>939.65</c:v>
                </c:pt>
                <c:pt idx="392">
                  <c:v>945.15</c:v>
                </c:pt>
                <c:pt idx="393">
                  <c:v>934.17</c:v>
                </c:pt>
                <c:pt idx="394">
                  <c:v>933.3</c:v>
                </c:pt>
                <c:pt idx="395">
                  <c:v>925.82</c:v>
                </c:pt>
                <c:pt idx="396">
                  <c:v>919.6</c:v>
                </c:pt>
                <c:pt idx="397">
                  <c:v>928.6</c:v>
                </c:pt>
                <c:pt idx="398">
                  <c:v>947.15</c:v>
                </c:pt>
                <c:pt idx="399">
                  <c:v>964.2</c:v>
                </c:pt>
                <c:pt idx="400">
                  <c:v>972.6</c:v>
                </c:pt>
                <c:pt idx="401">
                  <c:v>977.5</c:v>
                </c:pt>
                <c:pt idx="402">
                  <c:v>959.95</c:v>
                </c:pt>
                <c:pt idx="403">
                  <c:v>957.45</c:v>
                </c:pt>
                <c:pt idx="404">
                  <c:v>955</c:v>
                </c:pt>
                <c:pt idx="405">
                  <c:v>965.55</c:v>
                </c:pt>
                <c:pt idx="406">
                  <c:v>946.35</c:v>
                </c:pt>
                <c:pt idx="407">
                  <c:v>920.85</c:v>
                </c:pt>
                <c:pt idx="408">
                  <c:v>928.05</c:v>
                </c:pt>
                <c:pt idx="409">
                  <c:v>929.85</c:v>
                </c:pt>
                <c:pt idx="410">
                  <c:v>930.6</c:v>
                </c:pt>
                <c:pt idx="411">
                  <c:v>918.9</c:v>
                </c:pt>
                <c:pt idx="412">
                  <c:v>906.1</c:v>
                </c:pt>
                <c:pt idx="413">
                  <c:v>914.1</c:v>
                </c:pt>
                <c:pt idx="414">
                  <c:v>910.95</c:v>
                </c:pt>
                <c:pt idx="415">
                  <c:v>894.8</c:v>
                </c:pt>
                <c:pt idx="416">
                  <c:v>874.4</c:v>
                </c:pt>
                <c:pt idx="417">
                  <c:v>879.8</c:v>
                </c:pt>
                <c:pt idx="418">
                  <c:v>873.07</c:v>
                </c:pt>
                <c:pt idx="419">
                  <c:v>856.6</c:v>
                </c:pt>
                <c:pt idx="420">
                  <c:v>823.82</c:v>
                </c:pt>
                <c:pt idx="421">
                  <c:v>812.93</c:v>
                </c:pt>
                <c:pt idx="422">
                  <c:v>826.8</c:v>
                </c:pt>
                <c:pt idx="423">
                  <c:v>806.05</c:v>
                </c:pt>
                <c:pt idx="424">
                  <c:v>787.7</c:v>
                </c:pt>
                <c:pt idx="425">
                  <c:v>800.07</c:v>
                </c:pt>
                <c:pt idx="426">
                  <c:v>814.2</c:v>
                </c:pt>
                <c:pt idx="427">
                  <c:v>813.55</c:v>
                </c:pt>
                <c:pt idx="428">
                  <c:v>836.88</c:v>
                </c:pt>
                <c:pt idx="429">
                  <c:v>823.03</c:v>
                </c:pt>
                <c:pt idx="430">
                  <c:v>821.95</c:v>
                </c:pt>
                <c:pt idx="431">
                  <c:v>824.93</c:v>
                </c:pt>
                <c:pt idx="432">
                  <c:v>826.9</c:v>
                </c:pt>
                <c:pt idx="433">
                  <c:v>834.03</c:v>
                </c:pt>
                <c:pt idx="434">
                  <c:v>831.15</c:v>
                </c:pt>
                <c:pt idx="435">
                  <c:v>817.68</c:v>
                </c:pt>
                <c:pt idx="436">
                  <c:v>805.35</c:v>
                </c:pt>
                <c:pt idx="437">
                  <c:v>801.3</c:v>
                </c:pt>
                <c:pt idx="438">
                  <c:v>796.45</c:v>
                </c:pt>
                <c:pt idx="439">
                  <c:v>803.5</c:v>
                </c:pt>
                <c:pt idx="440">
                  <c:v>802.3</c:v>
                </c:pt>
                <c:pt idx="441">
                  <c:v>777.25</c:v>
                </c:pt>
                <c:pt idx="442">
                  <c:v>752.45</c:v>
                </c:pt>
                <c:pt idx="443">
                  <c:v>746.85</c:v>
                </c:pt>
                <c:pt idx="444">
                  <c:v>765.5</c:v>
                </c:pt>
                <c:pt idx="445">
                  <c:v>786.65</c:v>
                </c:pt>
                <c:pt idx="446">
                  <c:v>779.73</c:v>
                </c:pt>
                <c:pt idx="447">
                  <c:v>863.85</c:v>
                </c:pt>
                <c:pt idx="448">
                  <c:v>852.8</c:v>
                </c:pt>
                <c:pt idx="449">
                  <c:v>873.55</c:v>
                </c:pt>
                <c:pt idx="450">
                  <c:v>897</c:v>
                </c:pt>
                <c:pt idx="451">
                  <c:v>892.15</c:v>
                </c:pt>
                <c:pt idx="452">
                  <c:v>883</c:v>
                </c:pt>
                <c:pt idx="453">
                  <c:v>877.83</c:v>
                </c:pt>
                <c:pt idx="454">
                  <c:v>878.75</c:v>
                </c:pt>
                <c:pt idx="455">
                  <c:v>908.75</c:v>
                </c:pt>
                <c:pt idx="456">
                  <c:v>870.95</c:v>
                </c:pt>
                <c:pt idx="457">
                  <c:v>870.87</c:v>
                </c:pt>
                <c:pt idx="458">
                  <c:v>836.45</c:v>
                </c:pt>
                <c:pt idx="459">
                  <c:v>835.58</c:v>
                </c:pt>
                <c:pt idx="460">
                  <c:v>859.75</c:v>
                </c:pt>
                <c:pt idx="461">
                  <c:v>887.1</c:v>
                </c:pt>
                <c:pt idx="462">
                  <c:v>907.62</c:v>
                </c:pt>
                <c:pt idx="463">
                  <c:v>913.25</c:v>
                </c:pt>
                <c:pt idx="464">
                  <c:v>850.1</c:v>
                </c:pt>
                <c:pt idx="465">
                  <c:v>833.07</c:v>
                </c:pt>
                <c:pt idx="466">
                  <c:v>836.85</c:v>
                </c:pt>
                <c:pt idx="467">
                  <c:v>847.28</c:v>
                </c:pt>
                <c:pt idx="468">
                  <c:v>804.6</c:v>
                </c:pt>
                <c:pt idx="469">
                  <c:v>783.35</c:v>
                </c:pt>
                <c:pt idx="470">
                  <c:v>796.93</c:v>
                </c:pt>
                <c:pt idx="471">
                  <c:v>771.65</c:v>
                </c:pt>
                <c:pt idx="472">
                  <c:v>730.5</c:v>
                </c:pt>
                <c:pt idx="473">
                  <c:v>721.37</c:v>
                </c:pt>
                <c:pt idx="474">
                  <c:v>734.7</c:v>
                </c:pt>
                <c:pt idx="475">
                  <c:v>730.8</c:v>
                </c:pt>
                <c:pt idx="476">
                  <c:v>746.95</c:v>
                </c:pt>
                <c:pt idx="477">
                  <c:v>754.95</c:v>
                </c:pt>
                <c:pt idx="478">
                  <c:v>738.75</c:v>
                </c:pt>
                <c:pt idx="479">
                  <c:v>723.85</c:v>
                </c:pt>
                <c:pt idx="480">
                  <c:v>723.55</c:v>
                </c:pt>
                <c:pt idx="481">
                  <c:v>763.27</c:v>
                </c:pt>
                <c:pt idx="482">
                  <c:v>740.45</c:v>
                </c:pt>
                <c:pt idx="483">
                  <c:v>732.8</c:v>
                </c:pt>
                <c:pt idx="484">
                  <c:v>736.65</c:v>
                </c:pt>
                <c:pt idx="485">
                  <c:v>746.2</c:v>
                </c:pt>
                <c:pt idx="486">
                  <c:v>731.65</c:v>
                </c:pt>
                <c:pt idx="487">
                  <c:v>712.25</c:v>
                </c:pt>
                <c:pt idx="488">
                  <c:v>736.5</c:v>
                </c:pt>
                <c:pt idx="489">
                  <c:v>742.1</c:v>
                </c:pt>
                <c:pt idx="490">
                  <c:v>738.05</c:v>
                </c:pt>
                <c:pt idx="491">
                  <c:v>738.2</c:v>
                </c:pt>
                <c:pt idx="492">
                  <c:v>734.62</c:v>
                </c:pt>
                <c:pt idx="493">
                  <c:v>746.6</c:v>
                </c:pt>
                <c:pt idx="494">
                  <c:v>800.45</c:v>
                </c:pt>
                <c:pt idx="495">
                  <c:v>821.62</c:v>
                </c:pt>
                <c:pt idx="496">
                  <c:v>821.03</c:v>
                </c:pt>
                <c:pt idx="497">
                  <c:v>812.9</c:v>
                </c:pt>
                <c:pt idx="498">
                  <c:v>816.2</c:v>
                </c:pt>
                <c:pt idx="499">
                  <c:v>818.05</c:v>
                </c:pt>
                <c:pt idx="500">
                  <c:v>768.95</c:v>
                </c:pt>
                <c:pt idx="501">
                  <c:v>782.37</c:v>
                </c:pt>
                <c:pt idx="502">
                  <c:v>773.95</c:v>
                </c:pt>
                <c:pt idx="503">
                  <c:v>767</c:v>
                </c:pt>
                <c:pt idx="504">
                  <c:v>756.45</c:v>
                </c:pt>
                <c:pt idx="505">
                  <c:v>772.7</c:v>
                </c:pt>
                <c:pt idx="506">
                  <c:v>776.93</c:v>
                </c:pt>
                <c:pt idx="507">
                  <c:v>810.6</c:v>
                </c:pt>
                <c:pt idx="508">
                  <c:v>821.35</c:v>
                </c:pt>
                <c:pt idx="509">
                  <c:v>822.4</c:v>
                </c:pt>
                <c:pt idx="510">
                  <c:v>838.45</c:v>
                </c:pt>
                <c:pt idx="511">
                  <c:v>858.1</c:v>
                </c:pt>
                <c:pt idx="512">
                  <c:v>867.9</c:v>
                </c:pt>
                <c:pt idx="513">
                  <c:v>853.05</c:v>
                </c:pt>
                <c:pt idx="514">
                  <c:v>838.25</c:v>
                </c:pt>
                <c:pt idx="515">
                  <c:v>848.05</c:v>
                </c:pt>
                <c:pt idx="516">
                  <c:v>840.2</c:v>
                </c:pt>
                <c:pt idx="517">
                  <c:v>848</c:v>
                </c:pt>
                <c:pt idx="518">
                  <c:v>842</c:v>
                </c:pt>
                <c:pt idx="519">
                  <c:v>869.3</c:v>
                </c:pt>
                <c:pt idx="520">
                  <c:v>880.28</c:v>
                </c:pt>
                <c:pt idx="521">
                  <c:v>873.73</c:v>
                </c:pt>
                <c:pt idx="522">
                  <c:v>882.05</c:v>
                </c:pt>
                <c:pt idx="523">
                  <c:v>881.45</c:v>
                </c:pt>
                <c:pt idx="524">
                  <c:v>875.4</c:v>
                </c:pt>
                <c:pt idx="525">
                  <c:v>859.48</c:v>
                </c:pt>
                <c:pt idx="526">
                  <c:v>863.9</c:v>
                </c:pt>
                <c:pt idx="527">
                  <c:v>842.98</c:v>
                </c:pt>
                <c:pt idx="528">
                  <c:v>857.4</c:v>
                </c:pt>
                <c:pt idx="529">
                  <c:v>854.2</c:v>
                </c:pt>
                <c:pt idx="530">
                  <c:v>821</c:v>
                </c:pt>
                <c:pt idx="531">
                  <c:v>822</c:v>
                </c:pt>
                <c:pt idx="532">
                  <c:v>811.7</c:v>
                </c:pt>
                <c:pt idx="533">
                  <c:v>817.8</c:v>
                </c:pt>
                <c:pt idx="534">
                  <c:v>843.15</c:v>
                </c:pt>
                <c:pt idx="535">
                  <c:v>835.9</c:v>
                </c:pt>
                <c:pt idx="536">
                  <c:v>857.33</c:v>
                </c:pt>
                <c:pt idx="537">
                  <c:v>854.2</c:v>
                </c:pt>
                <c:pt idx="538">
                  <c:v>856.98</c:v>
                </c:pt>
                <c:pt idx="539">
                  <c:v>899.78</c:v>
                </c:pt>
                <c:pt idx="540">
                  <c:v>903.37</c:v>
                </c:pt>
                <c:pt idx="541">
                  <c:v>899.15</c:v>
                </c:pt>
                <c:pt idx="542">
                  <c:v>887.47</c:v>
                </c:pt>
                <c:pt idx="543">
                  <c:v>908.65</c:v>
                </c:pt>
                <c:pt idx="544">
                  <c:v>927.85</c:v>
                </c:pt>
                <c:pt idx="545">
                  <c:v>905</c:v>
                </c:pt>
                <c:pt idx="546">
                  <c:v>900.35</c:v>
                </c:pt>
                <c:pt idx="547">
                  <c:v>905.85</c:v>
                </c:pt>
                <c:pt idx="548">
                  <c:v>914.55</c:v>
                </c:pt>
                <c:pt idx="549">
                  <c:v>911.5</c:v>
                </c:pt>
                <c:pt idx="550">
                  <c:v>894.5</c:v>
                </c:pt>
                <c:pt idx="551">
                  <c:v>915.4</c:v>
                </c:pt>
                <c:pt idx="552">
                  <c:v>938.85</c:v>
                </c:pt>
                <c:pt idx="553">
                  <c:v>946.75</c:v>
                </c:pt>
                <c:pt idx="554">
                  <c:v>941.7</c:v>
                </c:pt>
                <c:pt idx="555">
                  <c:v>941.75</c:v>
                </c:pt>
                <c:pt idx="556">
                  <c:v>970.25</c:v>
                </c:pt>
                <c:pt idx="557">
                  <c:v>984.55</c:v>
                </c:pt>
                <c:pt idx="558">
                  <c:v>974.7</c:v>
                </c:pt>
                <c:pt idx="559">
                  <c:v>992.9</c:v>
                </c:pt>
                <c:pt idx="560">
                  <c:v>991.65</c:v>
                </c:pt>
                <c:pt idx="561">
                  <c:v>962.45</c:v>
                </c:pt>
                <c:pt idx="562">
                  <c:v>953.48</c:v>
                </c:pt>
                <c:pt idx="563">
                  <c:v>945.82</c:v>
                </c:pt>
                <c:pt idx="564">
                  <c:v>942.32</c:v>
                </c:pt>
                <c:pt idx="565">
                  <c:v>926</c:v>
                </c:pt>
                <c:pt idx="566">
                  <c:v>916.07</c:v>
                </c:pt>
                <c:pt idx="567">
                  <c:v>906.5</c:v>
                </c:pt>
                <c:pt idx="568">
                  <c:v>932.4</c:v>
                </c:pt>
                <c:pt idx="569">
                  <c:v>939.37</c:v>
                </c:pt>
                <c:pt idx="570">
                  <c:v>922.35</c:v>
                </c:pt>
                <c:pt idx="571">
                  <c:v>898.15</c:v>
                </c:pt>
                <c:pt idx="572">
                  <c:v>909.25</c:v>
                </c:pt>
                <c:pt idx="573">
                  <c:v>927.15</c:v>
                </c:pt>
                <c:pt idx="574">
                  <c:v>929.73</c:v>
                </c:pt>
                <c:pt idx="575">
                  <c:v>923.07</c:v>
                </c:pt>
                <c:pt idx="576">
                  <c:v>915.2</c:v>
                </c:pt>
                <c:pt idx="577">
                  <c:v>942</c:v>
                </c:pt>
                <c:pt idx="578">
                  <c:v>959.85</c:v>
                </c:pt>
                <c:pt idx="579">
                  <c:v>952.23</c:v>
                </c:pt>
                <c:pt idx="580">
                  <c:v>939.5</c:v>
                </c:pt>
                <c:pt idx="581">
                  <c:v>925.75</c:v>
                </c:pt>
                <c:pt idx="582">
                  <c:v>934.2</c:v>
                </c:pt>
                <c:pt idx="583">
                  <c:v>934.45</c:v>
                </c:pt>
                <c:pt idx="584">
                  <c:v>923.15</c:v>
                </c:pt>
                <c:pt idx="585">
                  <c:v>917.3</c:v>
                </c:pt>
                <c:pt idx="586">
                  <c:v>919.35</c:v>
                </c:pt>
                <c:pt idx="587">
                  <c:v>927.4</c:v>
                </c:pt>
                <c:pt idx="588">
                  <c:v>904.05</c:v>
                </c:pt>
                <c:pt idx="589">
                  <c:v>893.15</c:v>
                </c:pt>
                <c:pt idx="590">
                  <c:v>868.9</c:v>
                </c:pt>
                <c:pt idx="591">
                  <c:v>881.05</c:v>
                </c:pt>
                <c:pt idx="592">
                  <c:v>880.5</c:v>
                </c:pt>
                <c:pt idx="593">
                  <c:v>879.35</c:v>
                </c:pt>
                <c:pt idx="594">
                  <c:v>881.65</c:v>
                </c:pt>
                <c:pt idx="595">
                  <c:v>893.85</c:v>
                </c:pt>
                <c:pt idx="596">
                  <c:v>890.45</c:v>
                </c:pt>
                <c:pt idx="597">
                  <c:v>891.03</c:v>
                </c:pt>
                <c:pt idx="598">
                  <c:v>875.65</c:v>
                </c:pt>
                <c:pt idx="599">
                  <c:v>868.85</c:v>
                </c:pt>
                <c:pt idx="600">
                  <c:v>884.5</c:v>
                </c:pt>
                <c:pt idx="601">
                  <c:v>883.8</c:v>
                </c:pt>
                <c:pt idx="602">
                  <c:v>889.75</c:v>
                </c:pt>
                <c:pt idx="603">
                  <c:v>904.28</c:v>
                </c:pt>
                <c:pt idx="604">
                  <c:v>912.83</c:v>
                </c:pt>
                <c:pt idx="605">
                  <c:v>906.48</c:v>
                </c:pt>
                <c:pt idx="606">
                  <c:v>893.38</c:v>
                </c:pt>
                <c:pt idx="607">
                  <c:v>898</c:v>
                </c:pt>
                <c:pt idx="608">
                  <c:v>888.2</c:v>
                </c:pt>
                <c:pt idx="609">
                  <c:v>886.55</c:v>
                </c:pt>
                <c:pt idx="610">
                  <c:v>902.15</c:v>
                </c:pt>
                <c:pt idx="611">
                  <c:v>897.15</c:v>
                </c:pt>
                <c:pt idx="612">
                  <c:v>911.35</c:v>
                </c:pt>
                <c:pt idx="613">
                  <c:v>910.82</c:v>
                </c:pt>
                <c:pt idx="614">
                  <c:v>916.65</c:v>
                </c:pt>
                <c:pt idx="615">
                  <c:v>913.6</c:v>
                </c:pt>
                <c:pt idx="616">
                  <c:v>923.3</c:v>
                </c:pt>
                <c:pt idx="617">
                  <c:v>926.33</c:v>
                </c:pt>
                <c:pt idx="618">
                  <c:v>926.5</c:v>
                </c:pt>
                <c:pt idx="619">
                  <c:v>931.78</c:v>
                </c:pt>
                <c:pt idx="620">
                  <c:v>918.25</c:v>
                </c:pt>
                <c:pt idx="621">
                  <c:v>924.98</c:v>
                </c:pt>
                <c:pt idx="622">
                  <c:v>938.65</c:v>
                </c:pt>
                <c:pt idx="623">
                  <c:v>953.78</c:v>
                </c:pt>
                <c:pt idx="624">
                  <c:v>957.35</c:v>
                </c:pt>
                <c:pt idx="625">
                  <c:v>958.8</c:v>
                </c:pt>
                <c:pt idx="626">
                  <c:v>952</c:v>
                </c:pt>
                <c:pt idx="627">
                  <c:v>949.8</c:v>
                </c:pt>
                <c:pt idx="628">
                  <c:v>959.43</c:v>
                </c:pt>
                <c:pt idx="629">
                  <c:v>979.18</c:v>
                </c:pt>
                <c:pt idx="630">
                  <c:v>975.05</c:v>
                </c:pt>
                <c:pt idx="631">
                  <c:v>981.85</c:v>
                </c:pt>
                <c:pt idx="632">
                  <c:v>963.05</c:v>
                </c:pt>
                <c:pt idx="633">
                  <c:v>980.28</c:v>
                </c:pt>
                <c:pt idx="634">
                  <c:v>955.33</c:v>
                </c:pt>
                <c:pt idx="635">
                  <c:v>951.85</c:v>
                </c:pt>
                <c:pt idx="636">
                  <c:v>954.55</c:v>
                </c:pt>
                <c:pt idx="637">
                  <c:v>954.5</c:v>
                </c:pt>
                <c:pt idx="638">
                  <c:v>954.93</c:v>
                </c:pt>
                <c:pt idx="639">
                  <c:v>939.3</c:v>
                </c:pt>
                <c:pt idx="640">
                  <c:v>928.3</c:v>
                </c:pt>
                <c:pt idx="641">
                  <c:v>934.8</c:v>
                </c:pt>
                <c:pt idx="642">
                  <c:v>938.6</c:v>
                </c:pt>
                <c:pt idx="643">
                  <c:v>933.2</c:v>
                </c:pt>
                <c:pt idx="644">
                  <c:v>934.03</c:v>
                </c:pt>
                <c:pt idx="645">
                  <c:v>922.73</c:v>
                </c:pt>
                <c:pt idx="646">
                  <c:v>925.9</c:v>
                </c:pt>
                <c:pt idx="647">
                  <c:v>931.43</c:v>
                </c:pt>
                <c:pt idx="648">
                  <c:v>939.25</c:v>
                </c:pt>
                <c:pt idx="649">
                  <c:v>939.6</c:v>
                </c:pt>
                <c:pt idx="650">
                  <c:v>937.95</c:v>
                </c:pt>
                <c:pt idx="651">
                  <c:v>926.5</c:v>
                </c:pt>
                <c:pt idx="652">
                  <c:v>940.8</c:v>
                </c:pt>
                <c:pt idx="653">
                  <c:v>929.8</c:v>
                </c:pt>
                <c:pt idx="654">
                  <c:v>932.5</c:v>
                </c:pt>
                <c:pt idx="655">
                  <c:v>925.1</c:v>
                </c:pt>
                <c:pt idx="656">
                  <c:v>924.68</c:v>
                </c:pt>
                <c:pt idx="657">
                  <c:v>909.5</c:v>
                </c:pt>
                <c:pt idx="658">
                  <c:v>912.28</c:v>
                </c:pt>
                <c:pt idx="659">
                  <c:v>913.05</c:v>
                </c:pt>
                <c:pt idx="660">
                  <c:v>920.3</c:v>
                </c:pt>
                <c:pt idx="661">
                  <c:v>925.68</c:v>
                </c:pt>
                <c:pt idx="662">
                  <c:v>939.1</c:v>
                </c:pt>
                <c:pt idx="663">
                  <c:v>937.4</c:v>
                </c:pt>
                <c:pt idx="664">
                  <c:v>937.5</c:v>
                </c:pt>
                <c:pt idx="665">
                  <c:v>948.75</c:v>
                </c:pt>
                <c:pt idx="666">
                  <c:v>948.53</c:v>
                </c:pt>
                <c:pt idx="667">
                  <c:v>951.25</c:v>
                </c:pt>
                <c:pt idx="668">
                  <c:v>949.2</c:v>
                </c:pt>
                <c:pt idx="669">
                  <c:v>951.35</c:v>
                </c:pt>
                <c:pt idx="670">
                  <c:v>953.82</c:v>
                </c:pt>
                <c:pt idx="671">
                  <c:v>937.58</c:v>
                </c:pt>
                <c:pt idx="672">
                  <c:v>930</c:v>
                </c:pt>
                <c:pt idx="673">
                  <c:v>934.4</c:v>
                </c:pt>
                <c:pt idx="674">
                  <c:v>954</c:v>
                </c:pt>
                <c:pt idx="675">
                  <c:v>956.8</c:v>
                </c:pt>
                <c:pt idx="676">
                  <c:v>966.83</c:v>
                </c:pt>
                <c:pt idx="677">
                  <c:v>963.58</c:v>
                </c:pt>
                <c:pt idx="678">
                  <c:v>963.15</c:v>
                </c:pt>
                <c:pt idx="679">
                  <c:v>954.95</c:v>
                </c:pt>
                <c:pt idx="680">
                  <c:v>946.42</c:v>
                </c:pt>
                <c:pt idx="681">
                  <c:v>946.1</c:v>
                </c:pt>
                <c:pt idx="682">
                  <c:v>947.1</c:v>
                </c:pt>
                <c:pt idx="683">
                  <c:v>954.87</c:v>
                </c:pt>
                <c:pt idx="684">
                  <c:v>948.67</c:v>
                </c:pt>
                <c:pt idx="685">
                  <c:v>934.68</c:v>
                </c:pt>
                <c:pt idx="686">
                  <c:v>938.65</c:v>
                </c:pt>
                <c:pt idx="687">
                  <c:v>941.97</c:v>
                </c:pt>
                <c:pt idx="688">
                  <c:v>940.65</c:v>
                </c:pt>
                <c:pt idx="689">
                  <c:v>953.78</c:v>
                </c:pt>
                <c:pt idx="690">
                  <c:v>941.55</c:v>
                </c:pt>
                <c:pt idx="691">
                  <c:v>944.75</c:v>
                </c:pt>
                <c:pt idx="692">
                  <c:v>945.55</c:v>
                </c:pt>
                <c:pt idx="693">
                  <c:v>948.08</c:v>
                </c:pt>
                <c:pt idx="694">
                  <c:v>955.1</c:v>
                </c:pt>
                <c:pt idx="695">
                  <c:v>951.19</c:v>
                </c:pt>
                <c:pt idx="696">
                  <c:v>956.47</c:v>
                </c:pt>
                <c:pt idx="697">
                  <c:v>978.55</c:v>
                </c:pt>
                <c:pt idx="698">
                  <c:v>991.85</c:v>
                </c:pt>
                <c:pt idx="699">
                  <c:v>994.4</c:v>
                </c:pt>
                <c:pt idx="700">
                  <c:v>995.25</c:v>
                </c:pt>
                <c:pt idx="701">
                  <c:v>995.5</c:v>
                </c:pt>
                <c:pt idx="702">
                  <c:v>992.3</c:v>
                </c:pt>
                <c:pt idx="703">
                  <c:v>996.6</c:v>
                </c:pt>
                <c:pt idx="704">
                  <c:v>1005.3</c:v>
                </c:pt>
                <c:pt idx="705">
                  <c:v>1000.2</c:v>
                </c:pt>
                <c:pt idx="706">
                  <c:v>1007.55</c:v>
                </c:pt>
                <c:pt idx="707">
                  <c:v>1017.08</c:v>
                </c:pt>
                <c:pt idx="708">
                  <c:v>1013.63</c:v>
                </c:pt>
                <c:pt idx="709">
                  <c:v>1007.47</c:v>
                </c:pt>
                <c:pt idx="710">
                  <c:v>1003.7</c:v>
                </c:pt>
                <c:pt idx="711">
                  <c:v>1014.4</c:v>
                </c:pt>
                <c:pt idx="712">
                  <c:v>1008.28</c:v>
                </c:pt>
                <c:pt idx="713">
                  <c:v>993.93</c:v>
                </c:pt>
                <c:pt idx="714">
                  <c:v>990.9</c:v>
                </c:pt>
                <c:pt idx="715">
                  <c:v>990.98</c:v>
                </c:pt>
                <c:pt idx="716">
                  <c:v>992.3</c:v>
                </c:pt>
                <c:pt idx="717">
                  <c:v>1007.7</c:v>
                </c:pt>
                <c:pt idx="718">
                  <c:v>999.15</c:v>
                </c:pt>
                <c:pt idx="719">
                  <c:v>1002.75</c:v>
                </c:pt>
                <c:pt idx="720">
                  <c:v>1017.3</c:v>
                </c:pt>
                <c:pt idx="721">
                  <c:v>1042.0999999999999</c:v>
                </c:pt>
                <c:pt idx="722">
                  <c:v>1044.05</c:v>
                </c:pt>
                <c:pt idx="723">
                  <c:v>1055.1099999999999</c:v>
                </c:pt>
                <c:pt idx="724">
                  <c:v>1049.25</c:v>
                </c:pt>
                <c:pt idx="725">
                  <c:v>1057.03</c:v>
                </c:pt>
                <c:pt idx="726">
                  <c:v>1064.2</c:v>
                </c:pt>
                <c:pt idx="727">
                  <c:v>1062.25</c:v>
                </c:pt>
                <c:pt idx="728">
                  <c:v>1050.4000000000001</c:v>
                </c:pt>
                <c:pt idx="729">
                  <c:v>1053.55</c:v>
                </c:pt>
                <c:pt idx="730">
                  <c:v>1064.2</c:v>
                </c:pt>
                <c:pt idx="731">
                  <c:v>1055.03</c:v>
                </c:pt>
                <c:pt idx="732">
                  <c:v>1058.9000000000001</c:v>
                </c:pt>
                <c:pt idx="733">
                  <c:v>1060</c:v>
                </c:pt>
                <c:pt idx="734">
                  <c:v>1055.45</c:v>
                </c:pt>
                <c:pt idx="735">
                  <c:v>1038.6500000000001</c:v>
                </c:pt>
                <c:pt idx="736">
                  <c:v>1040</c:v>
                </c:pt>
                <c:pt idx="737">
                  <c:v>1028.0999999999999</c:v>
                </c:pt>
                <c:pt idx="738">
                  <c:v>1046.95</c:v>
                </c:pt>
                <c:pt idx="739">
                  <c:v>1045.45</c:v>
                </c:pt>
                <c:pt idx="740">
                  <c:v>1059.5</c:v>
                </c:pt>
                <c:pt idx="741">
                  <c:v>1084.23</c:v>
                </c:pt>
                <c:pt idx="742">
                  <c:v>1092.05</c:v>
                </c:pt>
                <c:pt idx="743">
                  <c:v>1090.3499999999999</c:v>
                </c:pt>
                <c:pt idx="744">
                  <c:v>1095.2</c:v>
                </c:pt>
                <c:pt idx="745">
                  <c:v>1104.0999999999999</c:v>
                </c:pt>
                <c:pt idx="746">
                  <c:v>1105.8499999999999</c:v>
                </c:pt>
                <c:pt idx="747">
                  <c:v>1117.3</c:v>
                </c:pt>
                <c:pt idx="748">
                  <c:v>1103.5999999999999</c:v>
                </c:pt>
                <c:pt idx="749">
                  <c:v>1118.6500000000001</c:v>
                </c:pt>
                <c:pt idx="750">
                  <c:v>1139.3</c:v>
                </c:pt>
                <c:pt idx="751">
                  <c:v>1141.3800000000001</c:v>
                </c:pt>
                <c:pt idx="752">
                  <c:v>1145.5999999999999</c:v>
                </c:pt>
                <c:pt idx="753">
                  <c:v>1144.5999999999999</c:v>
                </c:pt>
                <c:pt idx="754">
                  <c:v>1150.5999999999999</c:v>
                </c:pt>
                <c:pt idx="755">
                  <c:v>1166</c:v>
                </c:pt>
                <c:pt idx="756">
                  <c:v>1169.4100000000001</c:v>
                </c:pt>
                <c:pt idx="757">
                  <c:v>1191.6600000000001</c:v>
                </c:pt>
                <c:pt idx="758">
                  <c:v>1193.06</c:v>
                </c:pt>
                <c:pt idx="759">
                  <c:v>1177.6300000000001</c:v>
                </c:pt>
                <c:pt idx="760">
                  <c:v>1179.6300000000001</c:v>
                </c:pt>
                <c:pt idx="761">
                  <c:v>1196.51</c:v>
                </c:pt>
                <c:pt idx="762">
                  <c:v>1215.8499999999999</c:v>
                </c:pt>
                <c:pt idx="763">
                  <c:v>1207.45</c:v>
                </c:pt>
                <c:pt idx="764">
                  <c:v>1161.43</c:v>
                </c:pt>
                <c:pt idx="765">
                  <c:v>1158.0999999999999</c:v>
                </c:pt>
                <c:pt idx="766">
                  <c:v>1128.4000000000001</c:v>
                </c:pt>
                <c:pt idx="767">
                  <c:v>1128.5999999999999</c:v>
                </c:pt>
                <c:pt idx="768">
                  <c:v>1131.03</c:v>
                </c:pt>
                <c:pt idx="769">
                  <c:v>1115.3800000000001</c:v>
                </c:pt>
                <c:pt idx="770">
                  <c:v>1126.78</c:v>
                </c:pt>
                <c:pt idx="771">
                  <c:v>1125.0999999999999</c:v>
                </c:pt>
                <c:pt idx="772">
                  <c:v>1137.9000000000001</c:v>
                </c:pt>
                <c:pt idx="773">
                  <c:v>1098.9000000000001</c:v>
                </c:pt>
                <c:pt idx="774">
                  <c:v>1113.2</c:v>
                </c:pt>
                <c:pt idx="775">
                  <c:v>1093.45</c:v>
                </c:pt>
                <c:pt idx="776">
                  <c:v>1083.9000000000001</c:v>
                </c:pt>
                <c:pt idx="777">
                  <c:v>1087.6500000000001</c:v>
                </c:pt>
                <c:pt idx="778">
                  <c:v>1105.5</c:v>
                </c:pt>
                <c:pt idx="779">
                  <c:v>1105.45</c:v>
                </c:pt>
                <c:pt idx="780">
                  <c:v>1107.0999999999999</c:v>
                </c:pt>
                <c:pt idx="781">
                  <c:v>1096.83</c:v>
                </c:pt>
                <c:pt idx="782">
                  <c:v>1092.9000000000001</c:v>
                </c:pt>
                <c:pt idx="783">
                  <c:v>1096.98</c:v>
                </c:pt>
                <c:pt idx="784">
                  <c:v>1097.3499999999999</c:v>
                </c:pt>
                <c:pt idx="785">
                  <c:v>1121.28</c:v>
                </c:pt>
                <c:pt idx="786">
                  <c:v>1118.05</c:v>
                </c:pt>
                <c:pt idx="787">
                  <c:v>1138.25</c:v>
                </c:pt>
                <c:pt idx="788">
                  <c:v>1131.75</c:v>
                </c:pt>
                <c:pt idx="789">
                  <c:v>1138.23</c:v>
                </c:pt>
                <c:pt idx="790">
                  <c:v>1151.8499999999999</c:v>
                </c:pt>
                <c:pt idx="791">
                  <c:v>1128.48</c:v>
                </c:pt>
                <c:pt idx="792">
                  <c:v>1138.18</c:v>
                </c:pt>
                <c:pt idx="793">
                  <c:v>1142.75</c:v>
                </c:pt>
                <c:pt idx="794">
                  <c:v>1130.93</c:v>
                </c:pt>
                <c:pt idx="795">
                  <c:v>1134.0999999999999</c:v>
                </c:pt>
                <c:pt idx="796">
                  <c:v>1138.3499999999999</c:v>
                </c:pt>
                <c:pt idx="797">
                  <c:v>1111.3</c:v>
                </c:pt>
                <c:pt idx="798">
                  <c:v>1094.05</c:v>
                </c:pt>
                <c:pt idx="799">
                  <c:v>1093.23</c:v>
                </c:pt>
                <c:pt idx="800">
                  <c:v>1098.4000000000001</c:v>
                </c:pt>
                <c:pt idx="801">
                  <c:v>1097.6500000000001</c:v>
                </c:pt>
                <c:pt idx="802">
                  <c:v>1087.95</c:v>
                </c:pt>
                <c:pt idx="803">
                  <c:v>1086.95</c:v>
                </c:pt>
                <c:pt idx="804">
                  <c:v>1081.2</c:v>
                </c:pt>
                <c:pt idx="805">
                  <c:v>1105.55</c:v>
                </c:pt>
                <c:pt idx="806">
                  <c:v>1114.45</c:v>
                </c:pt>
                <c:pt idx="807">
                  <c:v>1109.8</c:v>
                </c:pt>
                <c:pt idx="808">
                  <c:v>1063.53</c:v>
                </c:pt>
                <c:pt idx="809">
                  <c:v>1066.25</c:v>
                </c:pt>
                <c:pt idx="810">
                  <c:v>1062.8499999999999</c:v>
                </c:pt>
                <c:pt idx="811">
                  <c:v>1078.0999999999999</c:v>
                </c:pt>
                <c:pt idx="812">
                  <c:v>1072.0999999999999</c:v>
                </c:pt>
                <c:pt idx="813">
                  <c:v>1095.47</c:v>
                </c:pt>
                <c:pt idx="814">
                  <c:v>1097.0999999999999</c:v>
                </c:pt>
                <c:pt idx="815">
                  <c:v>1100.9000000000001</c:v>
                </c:pt>
                <c:pt idx="816">
                  <c:v>1119.4000000000001</c:v>
                </c:pt>
                <c:pt idx="817">
                  <c:v>1106.8499999999999</c:v>
                </c:pt>
                <c:pt idx="818">
                  <c:v>1109</c:v>
                </c:pt>
                <c:pt idx="819">
                  <c:v>1119.2</c:v>
                </c:pt>
                <c:pt idx="820">
                  <c:v>1114.28</c:v>
                </c:pt>
                <c:pt idx="821">
                  <c:v>1103.33</c:v>
                </c:pt>
                <c:pt idx="822">
                  <c:v>1097.6300000000001</c:v>
                </c:pt>
                <c:pt idx="823">
                  <c:v>1106.2</c:v>
                </c:pt>
                <c:pt idx="824">
                  <c:v>1117.5899999999999</c:v>
                </c:pt>
                <c:pt idx="825">
                  <c:v>1118.8499999999999</c:v>
                </c:pt>
                <c:pt idx="826">
                  <c:v>1134.6500000000001</c:v>
                </c:pt>
                <c:pt idx="827">
                  <c:v>1139.95</c:v>
                </c:pt>
                <c:pt idx="828">
                  <c:v>1132.0999999999999</c:v>
                </c:pt>
                <c:pt idx="829">
                  <c:v>1134.9000000000001</c:v>
                </c:pt>
                <c:pt idx="830">
                  <c:v>1123.6300000000001</c:v>
                </c:pt>
                <c:pt idx="831">
                  <c:v>1121.8499999999999</c:v>
                </c:pt>
                <c:pt idx="832">
                  <c:v>1108.5</c:v>
                </c:pt>
                <c:pt idx="833">
                  <c:v>1109.55</c:v>
                </c:pt>
                <c:pt idx="834">
                  <c:v>1101.8499999999999</c:v>
                </c:pt>
                <c:pt idx="835">
                  <c:v>1108.45</c:v>
                </c:pt>
                <c:pt idx="836">
                  <c:v>1127.78</c:v>
                </c:pt>
                <c:pt idx="837">
                  <c:v>1120.43</c:v>
                </c:pt>
                <c:pt idx="838">
                  <c:v>1127.4000000000001</c:v>
                </c:pt>
                <c:pt idx="839">
                  <c:v>1107.05</c:v>
                </c:pt>
                <c:pt idx="840">
                  <c:v>1102.2</c:v>
                </c:pt>
                <c:pt idx="841">
                  <c:v>1105.18</c:v>
                </c:pt>
                <c:pt idx="842">
                  <c:v>1086.7</c:v>
                </c:pt>
                <c:pt idx="843">
                  <c:v>1090.5</c:v>
                </c:pt>
                <c:pt idx="844">
                  <c:v>1107.25</c:v>
                </c:pt>
                <c:pt idx="845">
                  <c:v>1109.78</c:v>
                </c:pt>
                <c:pt idx="846">
                  <c:v>1103.55</c:v>
                </c:pt>
                <c:pt idx="847">
                  <c:v>1113.25</c:v>
                </c:pt>
                <c:pt idx="848">
                  <c:v>1126.78</c:v>
                </c:pt>
                <c:pt idx="849">
                  <c:v>1123.8</c:v>
                </c:pt>
                <c:pt idx="850">
                  <c:v>1131.8499999999999</c:v>
                </c:pt>
                <c:pt idx="851">
                  <c:v>1134.28</c:v>
                </c:pt>
                <c:pt idx="852">
                  <c:v>1149.4000000000001</c:v>
                </c:pt>
                <c:pt idx="853">
                  <c:v>1150.6099999999999</c:v>
                </c:pt>
                <c:pt idx="854">
                  <c:v>1161.75</c:v>
                </c:pt>
                <c:pt idx="855">
                  <c:v>1156.3</c:v>
                </c:pt>
                <c:pt idx="856">
                  <c:v>1150.68</c:v>
                </c:pt>
                <c:pt idx="857">
                  <c:v>1155.4000000000001</c:v>
                </c:pt>
                <c:pt idx="858">
                  <c:v>1159.26</c:v>
                </c:pt>
                <c:pt idx="859">
                  <c:v>1137.4100000000001</c:v>
                </c:pt>
                <c:pt idx="860">
                  <c:v>1135.75</c:v>
                </c:pt>
                <c:pt idx="861">
                  <c:v>1140.76</c:v>
                </c:pt>
                <c:pt idx="862">
                  <c:v>1146.78</c:v>
                </c:pt>
                <c:pt idx="863">
                  <c:v>1141.58</c:v>
                </c:pt>
                <c:pt idx="864">
                  <c:v>1157.73</c:v>
                </c:pt>
                <c:pt idx="865">
                  <c:v>1153.53</c:v>
                </c:pt>
                <c:pt idx="866">
                  <c:v>1167.95</c:v>
                </c:pt>
                <c:pt idx="867">
                  <c:v>1165.78</c:v>
                </c:pt>
                <c:pt idx="868">
                  <c:v>1167.03</c:v>
                </c:pt>
                <c:pt idx="869">
                  <c:v>1179.03</c:v>
                </c:pt>
                <c:pt idx="870">
                  <c:v>1182.23</c:v>
                </c:pt>
                <c:pt idx="871">
                  <c:v>1171.01</c:v>
                </c:pt>
                <c:pt idx="872">
                  <c:v>1175.08</c:v>
                </c:pt>
                <c:pt idx="873">
                  <c:v>1208.7</c:v>
                </c:pt>
                <c:pt idx="874">
                  <c:v>1208.4000000000001</c:v>
                </c:pt>
                <c:pt idx="875">
                  <c:v>1203.1400000000001</c:v>
                </c:pt>
                <c:pt idx="876">
                  <c:v>1232.7</c:v>
                </c:pt>
                <c:pt idx="877">
                  <c:v>1239</c:v>
                </c:pt>
                <c:pt idx="878">
                  <c:v>1232.6500000000001</c:v>
                </c:pt>
                <c:pt idx="879">
                  <c:v>1232.98</c:v>
                </c:pt>
                <c:pt idx="880">
                  <c:v>1222.3</c:v>
                </c:pt>
                <c:pt idx="881">
                  <c:v>1225.18</c:v>
                </c:pt>
                <c:pt idx="882">
                  <c:v>1193.73</c:v>
                </c:pt>
                <c:pt idx="883">
                  <c:v>1182.45</c:v>
                </c:pt>
                <c:pt idx="884">
                  <c:v>1177.08</c:v>
                </c:pt>
                <c:pt idx="885">
                  <c:v>1191.73</c:v>
                </c:pt>
                <c:pt idx="886">
                  <c:v>1204.3499999999999</c:v>
                </c:pt>
                <c:pt idx="887">
                  <c:v>1211.7</c:v>
                </c:pt>
                <c:pt idx="888">
                  <c:v>1212.6300000000001</c:v>
                </c:pt>
                <c:pt idx="889">
                  <c:v>1214.73</c:v>
                </c:pt>
                <c:pt idx="890">
                  <c:v>1216.3</c:v>
                </c:pt>
                <c:pt idx="891">
                  <c:v>1225.78</c:v>
                </c:pt>
                <c:pt idx="892">
                  <c:v>1223.55</c:v>
                </c:pt>
                <c:pt idx="893">
                  <c:v>1206.55</c:v>
                </c:pt>
                <c:pt idx="894">
                  <c:v>1220.03</c:v>
                </c:pt>
                <c:pt idx="895">
                  <c:v>1240.3499999999999</c:v>
                </c:pt>
                <c:pt idx="896">
                  <c:v>1236.58</c:v>
                </c:pt>
                <c:pt idx="897">
                  <c:v>1233.4000000000001</c:v>
                </c:pt>
                <c:pt idx="898">
                  <c:v>1216.53</c:v>
                </c:pt>
                <c:pt idx="899">
                  <c:v>1226.58</c:v>
                </c:pt>
                <c:pt idx="900">
                  <c:v>1221.1500000000001</c:v>
                </c:pt>
                <c:pt idx="901">
                  <c:v>1234.25</c:v>
                </c:pt>
                <c:pt idx="902">
                  <c:v>1229.0999999999999</c:v>
                </c:pt>
                <c:pt idx="903">
                  <c:v>1245.1600000000001</c:v>
                </c:pt>
                <c:pt idx="904">
                  <c:v>1256.8</c:v>
                </c:pt>
                <c:pt idx="905">
                  <c:v>1233.6500000000001</c:v>
                </c:pt>
                <c:pt idx="906">
                  <c:v>1239.9000000000001</c:v>
                </c:pt>
                <c:pt idx="907">
                  <c:v>1237.33</c:v>
                </c:pt>
                <c:pt idx="908">
                  <c:v>1243.3499999999999</c:v>
                </c:pt>
                <c:pt idx="909">
                  <c:v>1255.68</c:v>
                </c:pt>
                <c:pt idx="910">
                  <c:v>1238.94</c:v>
                </c:pt>
                <c:pt idx="911">
                  <c:v>1240.58</c:v>
                </c:pt>
                <c:pt idx="912">
                  <c:v>1242.3800000000001</c:v>
                </c:pt>
                <c:pt idx="913">
                  <c:v>1198.69</c:v>
                </c:pt>
                <c:pt idx="914">
                  <c:v>1211.6500000000001</c:v>
                </c:pt>
                <c:pt idx="915">
                  <c:v>1208.93</c:v>
                </c:pt>
                <c:pt idx="916">
                  <c:v>1192.5999999999999</c:v>
                </c:pt>
                <c:pt idx="917">
                  <c:v>1202.78</c:v>
                </c:pt>
                <c:pt idx="918">
                  <c:v>1198.25</c:v>
                </c:pt>
                <c:pt idx="919">
                  <c:v>1211.71</c:v>
                </c:pt>
                <c:pt idx="920">
                  <c:v>1196.8499999999999</c:v>
                </c:pt>
                <c:pt idx="921">
                  <c:v>1212.3</c:v>
                </c:pt>
                <c:pt idx="922">
                  <c:v>1208.47</c:v>
                </c:pt>
                <c:pt idx="923">
                  <c:v>1208.3</c:v>
                </c:pt>
                <c:pt idx="924">
                  <c:v>1193</c:v>
                </c:pt>
                <c:pt idx="925">
                  <c:v>1182.93</c:v>
                </c:pt>
                <c:pt idx="926">
                  <c:v>1192.2</c:v>
                </c:pt>
                <c:pt idx="927">
                  <c:v>1185</c:v>
                </c:pt>
                <c:pt idx="928">
                  <c:v>1194.98</c:v>
                </c:pt>
                <c:pt idx="929">
                  <c:v>1189.1400000000001</c:v>
                </c:pt>
                <c:pt idx="930">
                  <c:v>1183.5</c:v>
                </c:pt>
                <c:pt idx="931">
                  <c:v>1161.5999999999999</c:v>
                </c:pt>
                <c:pt idx="932">
                  <c:v>1163.0999999999999</c:v>
                </c:pt>
                <c:pt idx="933">
                  <c:v>1168.0999999999999</c:v>
                </c:pt>
                <c:pt idx="934">
                  <c:v>1181</c:v>
                </c:pt>
                <c:pt idx="935">
                  <c:v>1182.75</c:v>
                </c:pt>
                <c:pt idx="936">
                  <c:v>1186.25</c:v>
                </c:pt>
                <c:pt idx="937">
                  <c:v>1194.83</c:v>
                </c:pt>
                <c:pt idx="938">
                  <c:v>1194.96</c:v>
                </c:pt>
                <c:pt idx="939">
                  <c:v>1205.4000000000001</c:v>
                </c:pt>
                <c:pt idx="940">
                  <c:v>1201.23</c:v>
                </c:pt>
                <c:pt idx="941">
                  <c:v>1204.3</c:v>
                </c:pt>
                <c:pt idx="942">
                  <c:v>1198.1500000000001</c:v>
                </c:pt>
                <c:pt idx="943">
                  <c:v>1213.95</c:v>
                </c:pt>
                <c:pt idx="944">
                  <c:v>1215.43</c:v>
                </c:pt>
                <c:pt idx="945">
                  <c:v>1225.3499999999999</c:v>
                </c:pt>
                <c:pt idx="946">
                  <c:v>1224.83</c:v>
                </c:pt>
                <c:pt idx="947">
                  <c:v>1229.3</c:v>
                </c:pt>
                <c:pt idx="948">
                  <c:v>1231.96</c:v>
                </c:pt>
                <c:pt idx="949">
                  <c:v>1227.8900000000001</c:v>
                </c:pt>
                <c:pt idx="950">
                  <c:v>1226.1500000000001</c:v>
                </c:pt>
                <c:pt idx="951">
                  <c:v>1230.5</c:v>
                </c:pt>
                <c:pt idx="952">
                  <c:v>1240.1500000000001</c:v>
                </c:pt>
                <c:pt idx="953">
                  <c:v>1237.5999999999999</c:v>
                </c:pt>
                <c:pt idx="954">
                  <c:v>1237.83</c:v>
                </c:pt>
                <c:pt idx="955">
                  <c:v>1237</c:v>
                </c:pt>
                <c:pt idx="956">
                  <c:v>1247.4000000000001</c:v>
                </c:pt>
                <c:pt idx="957">
                  <c:v>1244.3</c:v>
                </c:pt>
                <c:pt idx="958">
                  <c:v>1251.06</c:v>
                </c:pt>
                <c:pt idx="959">
                  <c:v>1246.55</c:v>
                </c:pt>
                <c:pt idx="960">
                  <c:v>1249.95</c:v>
                </c:pt>
                <c:pt idx="961">
                  <c:v>1255.7</c:v>
                </c:pt>
                <c:pt idx="962">
                  <c:v>1254.95</c:v>
                </c:pt>
                <c:pt idx="963">
                  <c:v>1243.5999999999999</c:v>
                </c:pt>
                <c:pt idx="964">
                  <c:v>1245.98</c:v>
                </c:pt>
                <c:pt idx="965">
                  <c:v>1245.55</c:v>
                </c:pt>
                <c:pt idx="966">
                  <c:v>1268.33</c:v>
                </c:pt>
                <c:pt idx="967">
                  <c:v>1268.1500000000001</c:v>
                </c:pt>
                <c:pt idx="968">
                  <c:v>1275.25</c:v>
                </c:pt>
                <c:pt idx="969">
                  <c:v>1274.18</c:v>
                </c:pt>
                <c:pt idx="970">
                  <c:v>1278.25</c:v>
                </c:pt>
                <c:pt idx="971">
                  <c:v>1287.3800000000001</c:v>
                </c:pt>
                <c:pt idx="972">
                  <c:v>1291.4100000000001</c:v>
                </c:pt>
                <c:pt idx="973">
                  <c:v>1292.4000000000001</c:v>
                </c:pt>
                <c:pt idx="974">
                  <c:v>1296.6300000000001</c:v>
                </c:pt>
                <c:pt idx="975">
                  <c:v>1294.5</c:v>
                </c:pt>
                <c:pt idx="976">
                  <c:v>1308.95</c:v>
                </c:pt>
                <c:pt idx="977">
                  <c:v>1309.8</c:v>
                </c:pt>
                <c:pt idx="978">
                  <c:v>1308.54</c:v>
                </c:pt>
                <c:pt idx="979">
                  <c:v>1319.03</c:v>
                </c:pt>
                <c:pt idx="980">
                  <c:v>1315.35</c:v>
                </c:pt>
                <c:pt idx="981">
                  <c:v>1340.54</c:v>
                </c:pt>
                <c:pt idx="982">
                  <c:v>1349.01</c:v>
                </c:pt>
                <c:pt idx="983">
                  <c:v>1333.55</c:v>
                </c:pt>
                <c:pt idx="984">
                  <c:v>1346.85</c:v>
                </c:pt>
                <c:pt idx="985">
                  <c:v>1354.15</c:v>
                </c:pt>
                <c:pt idx="986">
                  <c:v>1350.55</c:v>
                </c:pt>
                <c:pt idx="987">
                  <c:v>1372.28</c:v>
                </c:pt>
                <c:pt idx="988">
                  <c:v>1381.25</c:v>
                </c:pt>
                <c:pt idx="989">
                  <c:v>1368.4</c:v>
                </c:pt>
                <c:pt idx="990">
                  <c:v>1368.6</c:v>
                </c:pt>
                <c:pt idx="991">
                  <c:v>1332</c:v>
                </c:pt>
                <c:pt idx="992">
                  <c:v>1346.04</c:v>
                </c:pt>
                <c:pt idx="993">
                  <c:v>1325.72</c:v>
                </c:pt>
                <c:pt idx="994">
                  <c:v>1328.55</c:v>
                </c:pt>
                <c:pt idx="995">
                  <c:v>1339.91</c:v>
                </c:pt>
                <c:pt idx="996">
                  <c:v>1340.54</c:v>
                </c:pt>
                <c:pt idx="997">
                  <c:v>1325.3</c:v>
                </c:pt>
                <c:pt idx="998">
                  <c:v>1343.91</c:v>
                </c:pt>
                <c:pt idx="999">
                  <c:v>1359.4</c:v>
                </c:pt>
                <c:pt idx="1000">
                  <c:v>1353.83</c:v>
                </c:pt>
                <c:pt idx="1001">
                  <c:v>1357.5</c:v>
                </c:pt>
                <c:pt idx="1002">
                  <c:v>1348.54</c:v>
                </c:pt>
                <c:pt idx="1003">
                  <c:v>1392.53</c:v>
                </c:pt>
                <c:pt idx="1004">
                  <c:v>1393.63</c:v>
                </c:pt>
                <c:pt idx="1005">
                  <c:v>1409.43</c:v>
                </c:pt>
                <c:pt idx="1006">
                  <c:v>1393.14</c:v>
                </c:pt>
                <c:pt idx="1007">
                  <c:v>1403.98</c:v>
                </c:pt>
                <c:pt idx="1008">
                  <c:v>1408.8</c:v>
                </c:pt>
                <c:pt idx="1009">
                  <c:v>1368.75</c:v>
                </c:pt>
                <c:pt idx="1010">
                  <c:v>1360.58</c:v>
                </c:pt>
                <c:pt idx="1011">
                  <c:v>1339.63</c:v>
                </c:pt>
                <c:pt idx="1012">
                  <c:v>1336.05</c:v>
                </c:pt>
                <c:pt idx="1013">
                  <c:v>1353.43</c:v>
                </c:pt>
                <c:pt idx="1014">
                  <c:v>1353.63</c:v>
                </c:pt>
                <c:pt idx="1015">
                  <c:v>1366.8</c:v>
                </c:pt>
                <c:pt idx="1016">
                  <c:v>1376.45</c:v>
                </c:pt>
                <c:pt idx="1017">
                  <c:v>1373.31</c:v>
                </c:pt>
                <c:pt idx="1018">
                  <c:v>1375.35</c:v>
                </c:pt>
                <c:pt idx="1019">
                  <c:v>1363.8</c:v>
                </c:pt>
                <c:pt idx="1020">
                  <c:v>1366.31</c:v>
                </c:pt>
                <c:pt idx="1021">
                  <c:v>1386.23</c:v>
                </c:pt>
                <c:pt idx="1022">
                  <c:v>1387.9</c:v>
                </c:pt>
                <c:pt idx="1023">
                  <c:v>1385.15</c:v>
                </c:pt>
                <c:pt idx="1024">
                  <c:v>1414.08</c:v>
                </c:pt>
                <c:pt idx="1025">
                  <c:v>1423.75</c:v>
                </c:pt>
                <c:pt idx="1026">
                  <c:v>1402.08</c:v>
                </c:pt>
                <c:pt idx="1027">
                  <c:v>1382.03</c:v>
                </c:pt>
                <c:pt idx="1028">
                  <c:v>1387.11</c:v>
                </c:pt>
                <c:pt idx="1029">
                  <c:v>1386.13</c:v>
                </c:pt>
                <c:pt idx="1030">
                  <c:v>1394.13</c:v>
                </c:pt>
                <c:pt idx="1031">
                  <c:v>1396.2</c:v>
                </c:pt>
                <c:pt idx="1032">
                  <c:v>1380.84</c:v>
                </c:pt>
                <c:pt idx="1033">
                  <c:v>1370.18</c:v>
                </c:pt>
                <c:pt idx="1034">
                  <c:v>1375.38</c:v>
                </c:pt>
                <c:pt idx="1035">
                  <c:v>1385.3</c:v>
                </c:pt>
                <c:pt idx="1036">
                  <c:v>1385.6</c:v>
                </c:pt>
                <c:pt idx="1037">
                  <c:v>1385.3</c:v>
                </c:pt>
                <c:pt idx="1038">
                  <c:v>1380</c:v>
                </c:pt>
                <c:pt idx="1039">
                  <c:v>1384.65</c:v>
                </c:pt>
                <c:pt idx="1040">
                  <c:v>1383.78</c:v>
                </c:pt>
                <c:pt idx="1041">
                  <c:v>1405.95</c:v>
                </c:pt>
                <c:pt idx="1042">
                  <c:v>1411.78</c:v>
                </c:pt>
                <c:pt idx="1043">
                  <c:v>1404.65</c:v>
                </c:pt>
                <c:pt idx="1044">
                  <c:v>1421.4</c:v>
                </c:pt>
                <c:pt idx="1045">
                  <c:v>1414.8</c:v>
                </c:pt>
                <c:pt idx="1046">
                  <c:v>1380.5</c:v>
                </c:pt>
                <c:pt idx="1047">
                  <c:v>1378.25</c:v>
                </c:pt>
                <c:pt idx="1048">
                  <c:v>1371.56</c:v>
                </c:pt>
                <c:pt idx="1049">
                  <c:v>1369.54</c:v>
                </c:pt>
                <c:pt idx="1050">
                  <c:v>1375.71</c:v>
                </c:pt>
                <c:pt idx="1051">
                  <c:v>1381.58</c:v>
                </c:pt>
                <c:pt idx="1052">
                  <c:v>1387.9</c:v>
                </c:pt>
                <c:pt idx="1053">
                  <c:v>1373.6</c:v>
                </c:pt>
                <c:pt idx="1054">
                  <c:v>1361.85</c:v>
                </c:pt>
                <c:pt idx="1055">
                  <c:v>1361.61</c:v>
                </c:pt>
                <c:pt idx="1056">
                  <c:v>1368.34</c:v>
                </c:pt>
                <c:pt idx="1057">
                  <c:v>1369.86</c:v>
                </c:pt>
                <c:pt idx="1058">
                  <c:v>1346.25</c:v>
                </c:pt>
                <c:pt idx="1059">
                  <c:v>1342.68</c:v>
                </c:pt>
                <c:pt idx="1060">
                  <c:v>1334.4</c:v>
                </c:pt>
                <c:pt idx="1061">
                  <c:v>1332.43</c:v>
                </c:pt>
                <c:pt idx="1062">
                  <c:v>1346</c:v>
                </c:pt>
                <c:pt idx="1063">
                  <c:v>1313.53</c:v>
                </c:pt>
                <c:pt idx="1064">
                  <c:v>1336.78</c:v>
                </c:pt>
                <c:pt idx="1065">
                  <c:v>1332.68</c:v>
                </c:pt>
                <c:pt idx="1066">
                  <c:v>1341.4</c:v>
                </c:pt>
                <c:pt idx="1067">
                  <c:v>1335.25</c:v>
                </c:pt>
                <c:pt idx="1068">
                  <c:v>1354.35</c:v>
                </c:pt>
                <c:pt idx="1069">
                  <c:v>1348.93</c:v>
                </c:pt>
                <c:pt idx="1070">
                  <c:v>1351.28</c:v>
                </c:pt>
                <c:pt idx="1071">
                  <c:v>1363.98</c:v>
                </c:pt>
                <c:pt idx="1072">
                  <c:v>1363.73</c:v>
                </c:pt>
                <c:pt idx="1073">
                  <c:v>1363.8</c:v>
                </c:pt>
                <c:pt idx="1074">
                  <c:v>1356.95</c:v>
                </c:pt>
                <c:pt idx="1075">
                  <c:v>1361.78</c:v>
                </c:pt>
                <c:pt idx="1076">
                  <c:v>1373.85</c:v>
                </c:pt>
                <c:pt idx="1077">
                  <c:v>1374.39</c:v>
                </c:pt>
                <c:pt idx="1078">
                  <c:v>1384.08</c:v>
                </c:pt>
                <c:pt idx="1079">
                  <c:v>1389.99</c:v>
                </c:pt>
                <c:pt idx="1080">
                  <c:v>1406.45</c:v>
                </c:pt>
                <c:pt idx="1081">
                  <c:v>1399.14</c:v>
                </c:pt>
                <c:pt idx="1082">
                  <c:v>1411.64</c:v>
                </c:pt>
                <c:pt idx="1083">
                  <c:v>1402.66</c:v>
                </c:pt>
                <c:pt idx="1084">
                  <c:v>1410.65</c:v>
                </c:pt>
                <c:pt idx="1085">
                  <c:v>1411.33</c:v>
                </c:pt>
                <c:pt idx="1086">
                  <c:v>1433.38</c:v>
                </c:pt>
                <c:pt idx="1087">
                  <c:v>1434.4</c:v>
                </c:pt>
                <c:pt idx="1088">
                  <c:v>1415.88</c:v>
                </c:pt>
                <c:pt idx="1089">
                  <c:v>1430.95</c:v>
                </c:pt>
                <c:pt idx="1090">
                  <c:v>1432.05</c:v>
                </c:pt>
                <c:pt idx="1091">
                  <c:v>1428.88</c:v>
                </c:pt>
                <c:pt idx="1092">
                  <c:v>1430.75</c:v>
                </c:pt>
                <c:pt idx="1093">
                  <c:v>1411.85</c:v>
                </c:pt>
                <c:pt idx="1094">
                  <c:v>1417.65</c:v>
                </c:pt>
                <c:pt idx="1095">
                  <c:v>1426.43</c:v>
                </c:pt>
                <c:pt idx="1096">
                  <c:v>1395.7</c:v>
                </c:pt>
                <c:pt idx="1097">
                  <c:v>1399.03</c:v>
                </c:pt>
                <c:pt idx="1098">
                  <c:v>1403.81</c:v>
                </c:pt>
                <c:pt idx="1099">
                  <c:v>1418.56</c:v>
                </c:pt>
                <c:pt idx="1100">
                  <c:v>1427.79</c:v>
                </c:pt>
                <c:pt idx="1101">
                  <c:v>1427.85</c:v>
                </c:pt>
                <c:pt idx="1102">
                  <c:v>1437.43</c:v>
                </c:pt>
                <c:pt idx="1103">
                  <c:v>1430.43</c:v>
                </c:pt>
                <c:pt idx="1104">
                  <c:v>1429.88</c:v>
                </c:pt>
                <c:pt idx="1105">
                  <c:v>1420.3</c:v>
                </c:pt>
                <c:pt idx="1106">
                  <c:v>1418.45</c:v>
                </c:pt>
                <c:pt idx="1107">
                  <c:v>1422.98</c:v>
                </c:pt>
                <c:pt idx="1108">
                  <c:v>1432.2</c:v>
                </c:pt>
                <c:pt idx="1109">
                  <c:v>1428.73</c:v>
                </c:pt>
                <c:pt idx="1110">
                  <c:v>1434.03</c:v>
                </c:pt>
                <c:pt idx="1111">
                  <c:v>1455.85</c:v>
                </c:pt>
                <c:pt idx="1112">
                  <c:v>1459.75</c:v>
                </c:pt>
                <c:pt idx="1113">
                  <c:v>1458.2</c:v>
                </c:pt>
                <c:pt idx="1114">
                  <c:v>1474.91</c:v>
                </c:pt>
                <c:pt idx="1115">
                  <c:v>1463.15</c:v>
                </c:pt>
                <c:pt idx="1116">
                  <c:v>1452.98</c:v>
                </c:pt>
                <c:pt idx="1117">
                  <c:v>1457.36</c:v>
                </c:pt>
                <c:pt idx="1118">
                  <c:v>1474.15</c:v>
                </c:pt>
                <c:pt idx="1119">
                  <c:v>1486.88</c:v>
                </c:pt>
                <c:pt idx="1120">
                  <c:v>1495.3</c:v>
                </c:pt>
                <c:pt idx="1121">
                  <c:v>1496.4</c:v>
                </c:pt>
                <c:pt idx="1122">
                  <c:v>1502.4</c:v>
                </c:pt>
                <c:pt idx="1123">
                  <c:v>1504.88</c:v>
                </c:pt>
                <c:pt idx="1124">
                  <c:v>1507.04</c:v>
                </c:pt>
                <c:pt idx="1125">
                  <c:v>1507.23</c:v>
                </c:pt>
                <c:pt idx="1126">
                  <c:v>1506.25</c:v>
                </c:pt>
                <c:pt idx="1127">
                  <c:v>1527.05</c:v>
                </c:pt>
                <c:pt idx="1128">
                  <c:v>1536.2</c:v>
                </c:pt>
                <c:pt idx="1129">
                  <c:v>1563.7</c:v>
                </c:pt>
                <c:pt idx="1130">
                  <c:v>1545.45</c:v>
                </c:pt>
                <c:pt idx="1131">
                  <c:v>1535.9</c:v>
                </c:pt>
                <c:pt idx="1132">
                  <c:v>1516.22</c:v>
                </c:pt>
                <c:pt idx="1133">
                  <c:v>1474.3</c:v>
                </c:pt>
                <c:pt idx="1134">
                  <c:v>1495.58</c:v>
                </c:pt>
                <c:pt idx="1135">
                  <c:v>1513.73</c:v>
                </c:pt>
                <c:pt idx="1136">
                  <c:v>1516.26</c:v>
                </c:pt>
                <c:pt idx="1137">
                  <c:v>1501.41</c:v>
                </c:pt>
                <c:pt idx="1138">
                  <c:v>1505.88</c:v>
                </c:pt>
                <c:pt idx="1139">
                  <c:v>1495.15</c:v>
                </c:pt>
                <c:pt idx="1140">
                  <c:v>1489.33</c:v>
                </c:pt>
                <c:pt idx="1141">
                  <c:v>1486.7</c:v>
                </c:pt>
                <c:pt idx="1142">
                  <c:v>1496.98</c:v>
                </c:pt>
                <c:pt idx="1143">
                  <c:v>1493.28</c:v>
                </c:pt>
                <c:pt idx="1144">
                  <c:v>1512.23</c:v>
                </c:pt>
                <c:pt idx="1145">
                  <c:v>1517.1</c:v>
                </c:pt>
                <c:pt idx="1146">
                  <c:v>1526.64</c:v>
                </c:pt>
                <c:pt idx="1147">
                  <c:v>1525.35</c:v>
                </c:pt>
                <c:pt idx="1148">
                  <c:v>1519.2</c:v>
                </c:pt>
                <c:pt idx="1149">
                  <c:v>1536.4</c:v>
                </c:pt>
                <c:pt idx="1150">
                  <c:v>1538.46</c:v>
                </c:pt>
                <c:pt idx="1151">
                  <c:v>1535.73</c:v>
                </c:pt>
                <c:pt idx="1152">
                  <c:v>1539.83</c:v>
                </c:pt>
                <c:pt idx="1153">
                  <c:v>1533.65</c:v>
                </c:pt>
                <c:pt idx="1154">
                  <c:v>1542.28</c:v>
                </c:pt>
                <c:pt idx="1155">
                  <c:v>1544.58</c:v>
                </c:pt>
                <c:pt idx="1156">
                  <c:v>1544.13</c:v>
                </c:pt>
                <c:pt idx="1157">
                  <c:v>1537.6</c:v>
                </c:pt>
                <c:pt idx="1158">
                  <c:v>1543.98</c:v>
                </c:pt>
                <c:pt idx="1159">
                  <c:v>1531.27</c:v>
                </c:pt>
                <c:pt idx="1160">
                  <c:v>1515.65</c:v>
                </c:pt>
                <c:pt idx="1161">
                  <c:v>1523.98</c:v>
                </c:pt>
                <c:pt idx="1162">
                  <c:v>1530.98</c:v>
                </c:pt>
                <c:pt idx="1163">
                  <c:v>1529.58</c:v>
                </c:pt>
                <c:pt idx="1164">
                  <c:v>1539.4</c:v>
                </c:pt>
                <c:pt idx="1165">
                  <c:v>1540.6</c:v>
                </c:pt>
                <c:pt idx="1166">
                  <c:v>1546.28</c:v>
                </c:pt>
                <c:pt idx="1167">
                  <c:v>1548.95</c:v>
                </c:pt>
                <c:pt idx="1168">
                  <c:v>1521.4</c:v>
                </c:pt>
                <c:pt idx="1169">
                  <c:v>1502.55</c:v>
                </c:pt>
                <c:pt idx="1170">
                  <c:v>1497.93</c:v>
                </c:pt>
                <c:pt idx="1171">
                  <c:v>1501.25</c:v>
                </c:pt>
                <c:pt idx="1172">
                  <c:v>1512.33</c:v>
                </c:pt>
                <c:pt idx="1173">
                  <c:v>1500.18</c:v>
                </c:pt>
                <c:pt idx="1174">
                  <c:v>1487.43</c:v>
                </c:pt>
                <c:pt idx="1175">
                  <c:v>1496.2</c:v>
                </c:pt>
                <c:pt idx="1176">
                  <c:v>1515.7</c:v>
                </c:pt>
                <c:pt idx="1177">
                  <c:v>1528.98</c:v>
                </c:pt>
                <c:pt idx="1178">
                  <c:v>1532.36</c:v>
                </c:pt>
                <c:pt idx="1179">
                  <c:v>1544.15</c:v>
                </c:pt>
                <c:pt idx="1180">
                  <c:v>1553.48</c:v>
                </c:pt>
                <c:pt idx="1181">
                  <c:v>1567.76</c:v>
                </c:pt>
                <c:pt idx="1182">
                  <c:v>1582.38</c:v>
                </c:pt>
                <c:pt idx="1183">
                  <c:v>1587.23</c:v>
                </c:pt>
                <c:pt idx="1184">
                  <c:v>1593.6</c:v>
                </c:pt>
                <c:pt idx="1185">
                  <c:v>1604.79</c:v>
                </c:pt>
                <c:pt idx="1186">
                  <c:v>1588.5</c:v>
                </c:pt>
                <c:pt idx="1187">
                  <c:v>1600.4</c:v>
                </c:pt>
                <c:pt idx="1188">
                  <c:v>1590.55</c:v>
                </c:pt>
                <c:pt idx="1189">
                  <c:v>1601.33</c:v>
                </c:pt>
                <c:pt idx="1190">
                  <c:v>1614.02</c:v>
                </c:pt>
                <c:pt idx="1191">
                  <c:v>1619.32</c:v>
                </c:pt>
                <c:pt idx="1192">
                  <c:v>1613.47</c:v>
                </c:pt>
                <c:pt idx="1193">
                  <c:v>1615.95</c:v>
                </c:pt>
                <c:pt idx="1194">
                  <c:v>1627.05</c:v>
                </c:pt>
                <c:pt idx="1195">
                  <c:v>1619.38</c:v>
                </c:pt>
                <c:pt idx="1196">
                  <c:v>1659.4</c:v>
                </c:pt>
                <c:pt idx="1197">
                  <c:v>1661.72</c:v>
                </c:pt>
                <c:pt idx="1198">
                  <c:v>1646.52</c:v>
                </c:pt>
                <c:pt idx="1199">
                  <c:v>1663.95</c:v>
                </c:pt>
                <c:pt idx="1200">
                  <c:v>1719.45</c:v>
                </c:pt>
                <c:pt idx="1201">
                  <c:v>1740.95</c:v>
                </c:pt>
                <c:pt idx="1202">
                  <c:v>1793.27</c:v>
                </c:pt>
                <c:pt idx="1203">
                  <c:v>1763.92</c:v>
                </c:pt>
                <c:pt idx="1204">
                  <c:v>1746.68</c:v>
                </c:pt>
                <c:pt idx="1205">
                  <c:v>1766.02</c:v>
                </c:pt>
                <c:pt idx="1206">
                  <c:v>1785.55</c:v>
                </c:pt>
                <c:pt idx="1207">
                  <c:v>1791.25</c:v>
                </c:pt>
                <c:pt idx="1208">
                  <c:v>1823.9</c:v>
                </c:pt>
                <c:pt idx="1209">
                  <c:v>1852.07</c:v>
                </c:pt>
                <c:pt idx="1210">
                  <c:v>1897.46</c:v>
                </c:pt>
                <c:pt idx="1211">
                  <c:v>1828.63</c:v>
                </c:pt>
                <c:pt idx="1212">
                  <c:v>1759.13</c:v>
                </c:pt>
                <c:pt idx="1213">
                  <c:v>1774.45</c:v>
                </c:pt>
                <c:pt idx="1214">
                  <c:v>1827.15</c:v>
                </c:pt>
                <c:pt idx="1215">
                  <c:v>1788.4</c:v>
                </c:pt>
                <c:pt idx="1216">
                  <c:v>1835.52</c:v>
                </c:pt>
                <c:pt idx="1217">
                  <c:v>1825.55</c:v>
                </c:pt>
                <c:pt idx="1218">
                  <c:v>1826.1</c:v>
                </c:pt>
                <c:pt idx="1219">
                  <c:v>1882.96</c:v>
                </c:pt>
                <c:pt idx="1220">
                  <c:v>1900.2</c:v>
                </c:pt>
                <c:pt idx="1221">
                  <c:v>1875.25</c:v>
                </c:pt>
                <c:pt idx="1222">
                  <c:v>1817.71</c:v>
                </c:pt>
                <c:pt idx="1223">
                  <c:v>1870.2</c:v>
                </c:pt>
                <c:pt idx="1224">
                  <c:v>1855.57</c:v>
                </c:pt>
                <c:pt idx="1225">
                  <c:v>1815.25</c:v>
                </c:pt>
                <c:pt idx="1226">
                  <c:v>1833.67</c:v>
                </c:pt>
                <c:pt idx="1227">
                  <c:v>1819.8</c:v>
                </c:pt>
                <c:pt idx="1228">
                  <c:v>1788.72</c:v>
                </c:pt>
                <c:pt idx="1229">
                  <c:v>1811.38</c:v>
                </c:pt>
                <c:pt idx="1230">
                  <c:v>1778.85</c:v>
                </c:pt>
                <c:pt idx="1231">
                  <c:v>1803.69</c:v>
                </c:pt>
                <c:pt idx="1232">
                  <c:v>1782.3</c:v>
                </c:pt>
                <c:pt idx="1233">
                  <c:v>1740.39</c:v>
                </c:pt>
                <c:pt idx="1234">
                  <c:v>1656.74</c:v>
                </c:pt>
                <c:pt idx="1235">
                  <c:v>1626.88</c:v>
                </c:pt>
                <c:pt idx="1236">
                  <c:v>1650.72</c:v>
                </c:pt>
                <c:pt idx="1237">
                  <c:v>1609.16</c:v>
                </c:pt>
                <c:pt idx="1238">
                  <c:v>1614.69</c:v>
                </c:pt>
                <c:pt idx="1239">
                  <c:v>1623.79</c:v>
                </c:pt>
                <c:pt idx="1240">
                  <c:v>1658.3</c:v>
                </c:pt>
                <c:pt idx="1241">
                  <c:v>1623.82</c:v>
                </c:pt>
                <c:pt idx="1242">
                  <c:v>1640.85</c:v>
                </c:pt>
                <c:pt idx="1243">
                  <c:v>1651.36</c:v>
                </c:pt>
                <c:pt idx="1244">
                  <c:v>1637.85</c:v>
                </c:pt>
                <c:pt idx="1245">
                  <c:v>1676.65</c:v>
                </c:pt>
                <c:pt idx="1246">
                  <c:v>1662.3</c:v>
                </c:pt>
                <c:pt idx="1247">
                  <c:v>1676.3</c:v>
                </c:pt>
                <c:pt idx="1248">
                  <c:v>1668.05</c:v>
                </c:pt>
                <c:pt idx="1249">
                  <c:v>1680.95</c:v>
                </c:pt>
                <c:pt idx="1250">
                  <c:v>1670.8</c:v>
                </c:pt>
                <c:pt idx="1251">
                  <c:v>1657.97</c:v>
                </c:pt>
                <c:pt idx="1252">
                  <c:v>1640.75</c:v>
                </c:pt>
                <c:pt idx="1253">
                  <c:v>1620.66</c:v>
                </c:pt>
                <c:pt idx="1254">
                  <c:v>1641.85</c:v>
                </c:pt>
                <c:pt idx="1255">
                  <c:v>1653.48</c:v>
                </c:pt>
                <c:pt idx="1256">
                  <c:v>1705.27</c:v>
                </c:pt>
                <c:pt idx="1257">
                  <c:v>1724.64</c:v>
                </c:pt>
                <c:pt idx="1258">
                  <c:v>1744.95</c:v>
                </c:pt>
                <c:pt idx="1259">
                  <c:v>1743.42</c:v>
                </c:pt>
                <c:pt idx="1260">
                  <c:v>1714.7</c:v>
                </c:pt>
                <c:pt idx="1261">
                  <c:v>1719.55</c:v>
                </c:pt>
                <c:pt idx="1262">
                  <c:v>1737.8</c:v>
                </c:pt>
                <c:pt idx="1263">
                  <c:v>1763.67</c:v>
                </c:pt>
                <c:pt idx="1264">
                  <c:v>1754.65</c:v>
                </c:pt>
                <c:pt idx="1265">
                  <c:v>1794.9</c:v>
                </c:pt>
                <c:pt idx="1266">
                  <c:v>1786.32</c:v>
                </c:pt>
                <c:pt idx="1267">
                  <c:v>1769.7</c:v>
                </c:pt>
                <c:pt idx="1268">
                  <c:v>1758.5</c:v>
                </c:pt>
                <c:pt idx="1269">
                  <c:v>1788.63</c:v>
                </c:pt>
                <c:pt idx="1270">
                  <c:v>1780.3</c:v>
                </c:pt>
                <c:pt idx="1271">
                  <c:v>1780.9</c:v>
                </c:pt>
                <c:pt idx="1272">
                  <c:v>1763.35</c:v>
                </c:pt>
                <c:pt idx="1273">
                  <c:v>1721.52</c:v>
                </c:pt>
                <c:pt idx="1274">
                  <c:v>1723.92</c:v>
                </c:pt>
                <c:pt idx="1275">
                  <c:v>1677.57</c:v>
                </c:pt>
                <c:pt idx="1276">
                  <c:v>1699.9</c:v>
                </c:pt>
                <c:pt idx="1277">
                  <c:v>1692.41</c:v>
                </c:pt>
                <c:pt idx="1278">
                  <c:v>1697.42</c:v>
                </c:pt>
                <c:pt idx="1279">
                  <c:v>1683.52</c:v>
                </c:pt>
                <c:pt idx="1280">
                  <c:v>1712.35</c:v>
                </c:pt>
                <c:pt idx="1281">
                  <c:v>1715.67</c:v>
                </c:pt>
                <c:pt idx="1282">
                  <c:v>1746.35</c:v>
                </c:pt>
                <c:pt idx="1283">
                  <c:v>1744.8</c:v>
                </c:pt>
                <c:pt idx="1284">
                  <c:v>1746.59</c:v>
                </c:pt>
                <c:pt idx="1285">
                  <c:v>1722.67</c:v>
                </c:pt>
                <c:pt idx="1286">
                  <c:v>1728.55</c:v>
                </c:pt>
                <c:pt idx="1287">
                  <c:v>1741.89</c:v>
                </c:pt>
                <c:pt idx="1288">
                  <c:v>1708.27</c:v>
                </c:pt>
                <c:pt idx="1289">
                  <c:v>1711.47</c:v>
                </c:pt>
                <c:pt idx="1290">
                  <c:v>1666.49</c:v>
                </c:pt>
                <c:pt idx="1291">
                  <c:v>1631.5</c:v>
                </c:pt>
                <c:pt idx="1292">
                  <c:v>1573.9</c:v>
                </c:pt>
                <c:pt idx="1293">
                  <c:v>1570.52</c:v>
                </c:pt>
                <c:pt idx="1294">
                  <c:v>1598.95</c:v>
                </c:pt>
                <c:pt idx="1295">
                  <c:v>1594.35</c:v>
                </c:pt>
                <c:pt idx="1296">
                  <c:v>1615.69</c:v>
                </c:pt>
                <c:pt idx="1297">
                  <c:v>1615.17</c:v>
                </c:pt>
                <c:pt idx="1298">
                  <c:v>1606.07</c:v>
                </c:pt>
                <c:pt idx="1299">
                  <c:v>1606.88</c:v>
                </c:pt>
                <c:pt idx="1300">
                  <c:v>1607.25</c:v>
                </c:pt>
                <c:pt idx="1301">
                  <c:v>1592.95</c:v>
                </c:pt>
                <c:pt idx="1302">
                  <c:v>1556.8</c:v>
                </c:pt>
                <c:pt idx="1303">
                  <c:v>1545.65</c:v>
                </c:pt>
                <c:pt idx="1304">
                  <c:v>1564.91</c:v>
                </c:pt>
                <c:pt idx="1305">
                  <c:v>1566.37</c:v>
                </c:pt>
                <c:pt idx="1306">
                  <c:v>1603.95</c:v>
                </c:pt>
                <c:pt idx="1307">
                  <c:v>1611.95</c:v>
                </c:pt>
                <c:pt idx="1308">
                  <c:v>1622.71</c:v>
                </c:pt>
                <c:pt idx="1309">
                  <c:v>1617.08</c:v>
                </c:pt>
                <c:pt idx="1310">
                  <c:v>1611.15</c:v>
                </c:pt>
                <c:pt idx="1311">
                  <c:v>1632.33</c:v>
                </c:pt>
                <c:pt idx="1312">
                  <c:v>1641.99</c:v>
                </c:pt>
                <c:pt idx="1313">
                  <c:v>1649.99</c:v>
                </c:pt>
                <c:pt idx="1314">
                  <c:v>1638.92</c:v>
                </c:pt>
                <c:pt idx="1315">
                  <c:v>1643.88</c:v>
                </c:pt>
                <c:pt idx="1316">
                  <c:v>1652.38</c:v>
                </c:pt>
                <c:pt idx="1317">
                  <c:v>1659.84</c:v>
                </c:pt>
                <c:pt idx="1318">
                  <c:v>1658.5</c:v>
                </c:pt>
                <c:pt idx="1319">
                  <c:v>1666.6</c:v>
                </c:pt>
                <c:pt idx="1320">
                  <c:v>1676.85</c:v>
                </c:pt>
                <c:pt idx="1321">
                  <c:v>1665.25</c:v>
                </c:pt>
                <c:pt idx="1322">
                  <c:v>1710.8</c:v>
                </c:pt>
                <c:pt idx="1323">
                  <c:v>1720.08</c:v>
                </c:pt>
                <c:pt idx="1324">
                  <c:v>1738.95</c:v>
                </c:pt>
                <c:pt idx="1325">
                  <c:v>1729.85</c:v>
                </c:pt>
                <c:pt idx="1326">
                  <c:v>1737.76</c:v>
                </c:pt>
                <c:pt idx="1327">
                  <c:v>1743.53</c:v>
                </c:pt>
                <c:pt idx="1328">
                  <c:v>1759.55</c:v>
                </c:pt>
                <c:pt idx="1329">
                  <c:v>1726.33</c:v>
                </c:pt>
                <c:pt idx="1330">
                  <c:v>1720.25</c:v>
                </c:pt>
                <c:pt idx="1331">
                  <c:v>1745.45</c:v>
                </c:pt>
                <c:pt idx="1332">
                  <c:v>1733.13</c:v>
                </c:pt>
                <c:pt idx="1333">
                  <c:v>1729.54</c:v>
                </c:pt>
                <c:pt idx="1334">
                  <c:v>1721.85</c:v>
                </c:pt>
                <c:pt idx="1335">
                  <c:v>1722.25</c:v>
                </c:pt>
                <c:pt idx="1336">
                  <c:v>1720.23</c:v>
                </c:pt>
                <c:pt idx="1337">
                  <c:v>1728.18</c:v>
                </c:pt>
                <c:pt idx="1338">
                  <c:v>1728.25</c:v>
                </c:pt>
                <c:pt idx="1339">
                  <c:v>1723.49</c:v>
                </c:pt>
                <c:pt idx="1340">
                  <c:v>1734.93</c:v>
                </c:pt>
                <c:pt idx="1341">
                  <c:v>1759.25</c:v>
                </c:pt>
                <c:pt idx="1342">
                  <c:v>1776.3</c:v>
                </c:pt>
                <c:pt idx="1343">
                  <c:v>1780.78</c:v>
                </c:pt>
                <c:pt idx="1344">
                  <c:v>1772.35</c:v>
                </c:pt>
                <c:pt idx="1345">
                  <c:v>1767.65</c:v>
                </c:pt>
                <c:pt idx="1346">
                  <c:v>1784.25</c:v>
                </c:pt>
                <c:pt idx="1347">
                  <c:v>1696.76</c:v>
                </c:pt>
                <c:pt idx="1348">
                  <c:v>1718.25</c:v>
                </c:pt>
                <c:pt idx="1349">
                  <c:v>1712.45</c:v>
                </c:pt>
                <c:pt idx="1350">
                  <c:v>1706.32</c:v>
                </c:pt>
                <c:pt idx="1351">
                  <c:v>1674.38</c:v>
                </c:pt>
                <c:pt idx="1352">
                  <c:v>1684.91</c:v>
                </c:pt>
                <c:pt idx="1353">
                  <c:v>1699.85</c:v>
                </c:pt>
                <c:pt idx="1354">
                  <c:v>1713.85</c:v>
                </c:pt>
                <c:pt idx="1355">
                  <c:v>1701.34</c:v>
                </c:pt>
                <c:pt idx="1356">
                  <c:v>1674.03</c:v>
                </c:pt>
                <c:pt idx="1357">
                  <c:v>1644.79</c:v>
                </c:pt>
                <c:pt idx="1358">
                  <c:v>1658.66</c:v>
                </c:pt>
                <c:pt idx="1359">
                  <c:v>1659.98</c:v>
                </c:pt>
                <c:pt idx="1360">
                  <c:v>1664.5</c:v>
                </c:pt>
                <c:pt idx="1361">
                  <c:v>1650.86</c:v>
                </c:pt>
                <c:pt idx="1362">
                  <c:v>1650.55</c:v>
                </c:pt>
                <c:pt idx="1363">
                  <c:v>1645.91</c:v>
                </c:pt>
                <c:pt idx="1364">
                  <c:v>1661.7</c:v>
                </c:pt>
                <c:pt idx="1365">
                  <c:v>1690.18</c:v>
                </c:pt>
                <c:pt idx="1366">
                  <c:v>1680.75</c:v>
                </c:pt>
                <c:pt idx="1367">
                  <c:v>1663.55</c:v>
                </c:pt>
                <c:pt idx="1368">
                  <c:v>1661.57</c:v>
                </c:pt>
                <c:pt idx="1369">
                  <c:v>1668.15</c:v>
                </c:pt>
                <c:pt idx="1370">
                  <c:v>1677.75</c:v>
                </c:pt>
                <c:pt idx="1371">
                  <c:v>1645.85</c:v>
                </c:pt>
                <c:pt idx="1372">
                  <c:v>1620.55</c:v>
                </c:pt>
                <c:pt idx="1373">
                  <c:v>1631.15</c:v>
                </c:pt>
                <c:pt idx="1374">
                  <c:v>1640.3</c:v>
                </c:pt>
                <c:pt idx="1375">
                  <c:v>1640.26</c:v>
                </c:pt>
                <c:pt idx="1376">
                  <c:v>1659.93</c:v>
                </c:pt>
                <c:pt idx="1377">
                  <c:v>1658.98</c:v>
                </c:pt>
                <c:pt idx="1378">
                  <c:v>1675.78</c:v>
                </c:pt>
                <c:pt idx="1379">
                  <c:v>1658.38</c:v>
                </c:pt>
                <c:pt idx="1380">
                  <c:v>1652.01</c:v>
                </c:pt>
                <c:pt idx="1381">
                  <c:v>1649.59</c:v>
                </c:pt>
                <c:pt idx="1382">
                  <c:v>1642.24</c:v>
                </c:pt>
                <c:pt idx="1383">
                  <c:v>1642.82</c:v>
                </c:pt>
                <c:pt idx="1384">
                  <c:v>1643.05</c:v>
                </c:pt>
                <c:pt idx="1385">
                  <c:v>1638.84</c:v>
                </c:pt>
                <c:pt idx="1386">
                  <c:v>1642.25</c:v>
                </c:pt>
                <c:pt idx="1387">
                  <c:v>1643.72</c:v>
                </c:pt>
                <c:pt idx="1388">
                  <c:v>1657.35</c:v>
                </c:pt>
                <c:pt idx="1389">
                  <c:v>1662.85</c:v>
                </c:pt>
                <c:pt idx="1390">
                  <c:v>1664.75</c:v>
                </c:pt>
                <c:pt idx="1391">
                  <c:v>1662.4</c:v>
                </c:pt>
                <c:pt idx="1392">
                  <c:v>1653.45</c:v>
                </c:pt>
                <c:pt idx="1393">
                  <c:v>1636.05</c:v>
                </c:pt>
                <c:pt idx="1394">
                  <c:v>1642.35</c:v>
                </c:pt>
                <c:pt idx="1395">
                  <c:v>1638.45</c:v>
                </c:pt>
                <c:pt idx="1396">
                  <c:v>1605.4</c:v>
                </c:pt>
                <c:pt idx="1397">
                  <c:v>1589.55</c:v>
                </c:pt>
                <c:pt idx="1398">
                  <c:v>1594.01</c:v>
                </c:pt>
                <c:pt idx="1399">
                  <c:v>1579.35</c:v>
                </c:pt>
                <c:pt idx="1400">
                  <c:v>1556.73</c:v>
                </c:pt>
                <c:pt idx="1401">
                  <c:v>1544.1</c:v>
                </c:pt>
                <c:pt idx="1402">
                  <c:v>1539.75</c:v>
                </c:pt>
                <c:pt idx="1403">
                  <c:v>1574.14</c:v>
                </c:pt>
                <c:pt idx="1404">
                  <c:v>1593.03</c:v>
                </c:pt>
                <c:pt idx="1405">
                  <c:v>1593.33</c:v>
                </c:pt>
                <c:pt idx="1406">
                  <c:v>1568.5</c:v>
                </c:pt>
                <c:pt idx="1407">
                  <c:v>1561.53</c:v>
                </c:pt>
                <c:pt idx="1408">
                  <c:v>1559.3</c:v>
                </c:pt>
                <c:pt idx="1409">
                  <c:v>1573</c:v>
                </c:pt>
                <c:pt idx="1410">
                  <c:v>1573.33</c:v>
                </c:pt>
                <c:pt idx="1411">
                  <c:v>1555.34</c:v>
                </c:pt>
                <c:pt idx="1412">
                  <c:v>1562.93</c:v>
                </c:pt>
                <c:pt idx="1413">
                  <c:v>1560.51</c:v>
                </c:pt>
                <c:pt idx="1414">
                  <c:v>1624</c:v>
                </c:pt>
                <c:pt idx="1415">
                  <c:v>1619</c:v>
                </c:pt>
                <c:pt idx="1416">
                  <c:v>1617.05</c:v>
                </c:pt>
                <c:pt idx="1417">
                  <c:v>1619.55</c:v>
                </c:pt>
                <c:pt idx="1418">
                  <c:v>1589.32</c:v>
                </c:pt>
                <c:pt idx="1419">
                  <c:v>1593.4</c:v>
                </c:pt>
                <c:pt idx="1420">
                  <c:v>1596.8</c:v>
                </c:pt>
                <c:pt idx="1421">
                  <c:v>1609.71</c:v>
                </c:pt>
                <c:pt idx="1422">
                  <c:v>1617.16</c:v>
                </c:pt>
                <c:pt idx="1423">
                  <c:v>1623.6</c:v>
                </c:pt>
                <c:pt idx="1424">
                  <c:v>1627.1</c:v>
                </c:pt>
                <c:pt idx="1425">
                  <c:v>1628.09</c:v>
                </c:pt>
                <c:pt idx="1426">
                  <c:v>1618.39</c:v>
                </c:pt>
                <c:pt idx="1427">
                  <c:v>1607.5</c:v>
                </c:pt>
                <c:pt idx="1428">
                  <c:v>1566.37</c:v>
                </c:pt>
                <c:pt idx="1429">
                  <c:v>1572.43</c:v>
                </c:pt>
                <c:pt idx="1430">
                  <c:v>1584.38</c:v>
                </c:pt>
                <c:pt idx="1431">
                  <c:v>1572.86</c:v>
                </c:pt>
                <c:pt idx="1432">
                  <c:v>1574.19</c:v>
                </c:pt>
                <c:pt idx="1433">
                  <c:v>1552.68</c:v>
                </c:pt>
                <c:pt idx="1434">
                  <c:v>1597.45</c:v>
                </c:pt>
                <c:pt idx="1435">
                  <c:v>1597.01</c:v>
                </c:pt>
                <c:pt idx="1436">
                  <c:v>1617.45</c:v>
                </c:pt>
                <c:pt idx="1437">
                  <c:v>1615.65</c:v>
                </c:pt>
                <c:pt idx="1438">
                  <c:v>1604.58</c:v>
                </c:pt>
                <c:pt idx="1439">
                  <c:v>1583.85</c:v>
                </c:pt>
                <c:pt idx="1440">
                  <c:v>1587.65</c:v>
                </c:pt>
                <c:pt idx="1441">
                  <c:v>1567.15</c:v>
                </c:pt>
                <c:pt idx="1442">
                  <c:v>1576.38</c:v>
                </c:pt>
                <c:pt idx="1443">
                  <c:v>1571.73</c:v>
                </c:pt>
                <c:pt idx="1444">
                  <c:v>1589.6</c:v>
                </c:pt>
                <c:pt idx="1445">
                  <c:v>1589.4</c:v>
                </c:pt>
                <c:pt idx="1446">
                  <c:v>1583.41</c:v>
                </c:pt>
                <c:pt idx="1447">
                  <c:v>1573.45</c:v>
                </c:pt>
                <c:pt idx="1448">
                  <c:v>1581.54</c:v>
                </c:pt>
                <c:pt idx="1449">
                  <c:v>1584.53</c:v>
                </c:pt>
                <c:pt idx="1450">
                  <c:v>1576.75</c:v>
                </c:pt>
                <c:pt idx="1451">
                  <c:v>1581.18</c:v>
                </c:pt>
                <c:pt idx="1452">
                  <c:v>1603.85</c:v>
                </c:pt>
                <c:pt idx="1453">
                  <c:v>1615.85</c:v>
                </c:pt>
                <c:pt idx="1454">
                  <c:v>1623.2</c:v>
                </c:pt>
                <c:pt idx="1455">
                  <c:v>1621.96</c:v>
                </c:pt>
                <c:pt idx="1456">
                  <c:v>1614.58</c:v>
                </c:pt>
                <c:pt idx="1457">
                  <c:v>1599.58</c:v>
                </c:pt>
                <c:pt idx="1458">
                  <c:v>1588.05</c:v>
                </c:pt>
                <c:pt idx="1459">
                  <c:v>1603.55</c:v>
                </c:pt>
                <c:pt idx="1460">
                  <c:v>1610.68</c:v>
                </c:pt>
                <c:pt idx="1461">
                  <c:v>1612.35</c:v>
                </c:pt>
                <c:pt idx="1462">
                  <c:v>1612.55</c:v>
                </c:pt>
                <c:pt idx="1463">
                  <c:v>1617.18</c:v>
                </c:pt>
                <c:pt idx="1464">
                  <c:v>1620.15</c:v>
                </c:pt>
                <c:pt idx="1465">
                  <c:v>1609.75</c:v>
                </c:pt>
                <c:pt idx="1466">
                  <c:v>1599.05</c:v>
                </c:pt>
                <c:pt idx="1467">
                  <c:v>1603.1</c:v>
                </c:pt>
                <c:pt idx="1468">
                  <c:v>1615.13</c:v>
                </c:pt>
                <c:pt idx="1469">
                  <c:v>1616.4</c:v>
                </c:pt>
                <c:pt idx="1470">
                  <c:v>1620.5</c:v>
                </c:pt>
                <c:pt idx="1471">
                  <c:v>1637.8</c:v>
                </c:pt>
                <c:pt idx="1472">
                  <c:v>1654.5</c:v>
                </c:pt>
                <c:pt idx="1473">
                  <c:v>1670.53</c:v>
                </c:pt>
                <c:pt idx="1474">
                  <c:v>1670.5</c:v>
                </c:pt>
                <c:pt idx="1475">
                  <c:v>1663.97</c:v>
                </c:pt>
                <c:pt idx="1476">
                  <c:v>1666.75</c:v>
                </c:pt>
                <c:pt idx="1477">
                  <c:v>1656.5</c:v>
                </c:pt>
                <c:pt idx="1478">
                  <c:v>1655.6</c:v>
                </c:pt>
                <c:pt idx="1479">
                  <c:v>1691.85</c:v>
                </c:pt>
                <c:pt idx="1480">
                  <c:v>1692.33</c:v>
                </c:pt>
                <c:pt idx="1481">
                  <c:v>1695.88</c:v>
                </c:pt>
                <c:pt idx="1482">
                  <c:v>1692.93</c:v>
                </c:pt>
                <c:pt idx="1483">
                  <c:v>1700.33</c:v>
                </c:pt>
                <c:pt idx="1484">
                  <c:v>1735.85</c:v>
                </c:pt>
                <c:pt idx="1485">
                  <c:v>1726.06</c:v>
                </c:pt>
                <c:pt idx="1486">
                  <c:v>1731.88</c:v>
                </c:pt>
                <c:pt idx="1487">
                  <c:v>1730.75</c:v>
                </c:pt>
                <c:pt idx="1488">
                  <c:v>1767.12</c:v>
                </c:pt>
                <c:pt idx="1489">
                  <c:v>1770.5</c:v>
                </c:pt>
                <c:pt idx="1490">
                  <c:v>1761.25</c:v>
                </c:pt>
                <c:pt idx="1491">
                  <c:v>1771.31</c:v>
                </c:pt>
                <c:pt idx="1492">
                  <c:v>1770.3</c:v>
                </c:pt>
                <c:pt idx="1493">
                  <c:v>1768.53</c:v>
                </c:pt>
                <c:pt idx="1494">
                  <c:v>1773.1</c:v>
                </c:pt>
                <c:pt idx="1495">
                  <c:v>1764.4</c:v>
                </c:pt>
                <c:pt idx="1496">
                  <c:v>1760.64</c:v>
                </c:pt>
                <c:pt idx="1497">
                  <c:v>1752.75</c:v>
                </c:pt>
                <c:pt idx="1498">
                  <c:v>1777.38</c:v>
                </c:pt>
                <c:pt idx="1499">
                  <c:v>1772.25</c:v>
                </c:pt>
                <c:pt idx="1500">
                  <c:v>1775.43</c:v>
                </c:pt>
                <c:pt idx="1501">
                  <c:v>1774.57</c:v>
                </c:pt>
                <c:pt idx="1502">
                  <c:v>1777.88</c:v>
                </c:pt>
                <c:pt idx="1503">
                  <c:v>1790.15</c:v>
                </c:pt>
                <c:pt idx="1504">
                  <c:v>1780.7</c:v>
                </c:pt>
                <c:pt idx="1505">
                  <c:v>1774.55</c:v>
                </c:pt>
                <c:pt idx="1506">
                  <c:v>1764.2</c:v>
                </c:pt>
                <c:pt idx="1507">
                  <c:v>1762.29</c:v>
                </c:pt>
                <c:pt idx="1508">
                  <c:v>1767.18</c:v>
                </c:pt>
                <c:pt idx="1509">
                  <c:v>1754.03</c:v>
                </c:pt>
                <c:pt idx="1510">
                  <c:v>1737.4</c:v>
                </c:pt>
                <c:pt idx="1511">
                  <c:v>1747.47</c:v>
                </c:pt>
                <c:pt idx="1512">
                  <c:v>1750.15</c:v>
                </c:pt>
                <c:pt idx="1513">
                  <c:v>1741.4</c:v>
                </c:pt>
                <c:pt idx="1514">
                  <c:v>1721.75</c:v>
                </c:pt>
                <c:pt idx="1515">
                  <c:v>1728.6</c:v>
                </c:pt>
                <c:pt idx="1516">
                  <c:v>1707.63</c:v>
                </c:pt>
                <c:pt idx="1517">
                  <c:v>1702.04</c:v>
                </c:pt>
                <c:pt idx="1518">
                  <c:v>1712.1</c:v>
                </c:pt>
                <c:pt idx="1519">
                  <c:v>1711.2</c:v>
                </c:pt>
                <c:pt idx="1520">
                  <c:v>1709.25</c:v>
                </c:pt>
                <c:pt idx="1521">
                  <c:v>1709.6</c:v>
                </c:pt>
                <c:pt idx="1522">
                  <c:v>1720.65</c:v>
                </c:pt>
                <c:pt idx="1523">
                  <c:v>1714.2</c:v>
                </c:pt>
                <c:pt idx="1524">
                  <c:v>1678</c:v>
                </c:pt>
                <c:pt idx="1525">
                  <c:v>1684.97</c:v>
                </c:pt>
                <c:pt idx="1526">
                  <c:v>1716</c:v>
                </c:pt>
                <c:pt idx="1527">
                  <c:v>1717.55</c:v>
                </c:pt>
                <c:pt idx="1528">
                  <c:v>1731.4</c:v>
                </c:pt>
                <c:pt idx="1529">
                  <c:v>1731.07</c:v>
                </c:pt>
                <c:pt idx="1530">
                  <c:v>1728.2</c:v>
                </c:pt>
                <c:pt idx="1531">
                  <c:v>1724.95</c:v>
                </c:pt>
                <c:pt idx="1532">
                  <c:v>1726.5</c:v>
                </c:pt>
                <c:pt idx="1533">
                  <c:v>1715.75</c:v>
                </c:pt>
                <c:pt idx="1534">
                  <c:v>1713.72</c:v>
                </c:pt>
                <c:pt idx="1535">
                  <c:v>1731.72</c:v>
                </c:pt>
                <c:pt idx="1536">
                  <c:v>1727.05</c:v>
                </c:pt>
                <c:pt idx="1537">
                  <c:v>1728.69</c:v>
                </c:pt>
                <c:pt idx="1538">
                  <c:v>1729.55</c:v>
                </c:pt>
                <c:pt idx="1539">
                  <c:v>1753</c:v>
                </c:pt>
                <c:pt idx="1540">
                  <c:v>1748.7</c:v>
                </c:pt>
                <c:pt idx="1541">
                  <c:v>1742.09</c:v>
                </c:pt>
                <c:pt idx="1542">
                  <c:v>1719.69</c:v>
                </c:pt>
                <c:pt idx="1543">
                  <c:v>1725.74</c:v>
                </c:pt>
                <c:pt idx="1544">
                  <c:v>1714.98</c:v>
                </c:pt>
                <c:pt idx="1545">
                  <c:v>1715.96</c:v>
                </c:pt>
                <c:pt idx="1546">
                  <c:v>1697.59</c:v>
                </c:pt>
                <c:pt idx="1547">
                  <c:v>1693.9</c:v>
                </c:pt>
                <c:pt idx="1548">
                  <c:v>1699.88</c:v>
                </c:pt>
                <c:pt idx="1549">
                  <c:v>1704.07</c:v>
                </c:pt>
                <c:pt idx="1550">
                  <c:v>1713.11</c:v>
                </c:pt>
                <c:pt idx="1551">
                  <c:v>1709.95</c:v>
                </c:pt>
                <c:pt idx="1552">
                  <c:v>1711.71</c:v>
                </c:pt>
                <c:pt idx="1553">
                  <c:v>1697.1</c:v>
                </c:pt>
                <c:pt idx="1554">
                  <c:v>1696.15</c:v>
                </c:pt>
                <c:pt idx="1555">
                  <c:v>1698.32</c:v>
                </c:pt>
                <c:pt idx="1556">
                  <c:v>1671.23</c:v>
                </c:pt>
                <c:pt idx="1557">
                  <c:v>1667.18</c:v>
                </c:pt>
                <c:pt idx="1558">
                  <c:v>1647.92</c:v>
                </c:pt>
                <c:pt idx="1559">
                  <c:v>1657.22</c:v>
                </c:pt>
                <c:pt idx="1560">
                  <c:v>1657.84</c:v>
                </c:pt>
                <c:pt idx="1561">
                  <c:v>1657.98</c:v>
                </c:pt>
                <c:pt idx="1562">
                  <c:v>1659.45</c:v>
                </c:pt>
                <c:pt idx="1563">
                  <c:v>1664.1</c:v>
                </c:pt>
                <c:pt idx="1564">
                  <c:v>1655.7</c:v>
                </c:pt>
                <c:pt idx="1565">
                  <c:v>1675.35</c:v>
                </c:pt>
                <c:pt idx="1566">
                  <c:v>1675.92</c:v>
                </c:pt>
                <c:pt idx="1567">
                  <c:v>1686.89</c:v>
                </c:pt>
                <c:pt idx="1568">
                  <c:v>1663.99</c:v>
                </c:pt>
                <c:pt idx="1569">
                  <c:v>1656.1</c:v>
                </c:pt>
                <c:pt idx="1570">
                  <c:v>1646.92</c:v>
                </c:pt>
                <c:pt idx="1571">
                  <c:v>1659.13</c:v>
                </c:pt>
                <c:pt idx="1572">
                  <c:v>1657.63</c:v>
                </c:pt>
                <c:pt idx="1573">
                  <c:v>1675.36</c:v>
                </c:pt>
                <c:pt idx="1574">
                  <c:v>1662.98</c:v>
                </c:pt>
                <c:pt idx="1575">
                  <c:v>1667.8</c:v>
                </c:pt>
                <c:pt idx="1576">
                  <c:v>1679.62</c:v>
                </c:pt>
                <c:pt idx="1577">
                  <c:v>1679.93</c:v>
                </c:pt>
                <c:pt idx="1578">
                  <c:v>1687.64</c:v>
                </c:pt>
                <c:pt idx="1579">
                  <c:v>1684.25</c:v>
                </c:pt>
                <c:pt idx="1580">
                  <c:v>1690.05</c:v>
                </c:pt>
                <c:pt idx="1581">
                  <c:v>1692.75</c:v>
                </c:pt>
                <c:pt idx="1582">
                  <c:v>1685.84</c:v>
                </c:pt>
                <c:pt idx="1583">
                  <c:v>1667.97</c:v>
                </c:pt>
                <c:pt idx="1584">
                  <c:v>1658.65</c:v>
                </c:pt>
                <c:pt idx="1585">
                  <c:v>1655.61</c:v>
                </c:pt>
                <c:pt idx="1586">
                  <c:v>1663.8</c:v>
                </c:pt>
                <c:pt idx="1587">
                  <c:v>1677</c:v>
                </c:pt>
                <c:pt idx="1588">
                  <c:v>1663.7</c:v>
                </c:pt>
                <c:pt idx="1589">
                  <c:v>1667.4</c:v>
                </c:pt>
                <c:pt idx="1590">
                  <c:v>1674.3</c:v>
                </c:pt>
                <c:pt idx="1591">
                  <c:v>1672.95</c:v>
                </c:pt>
                <c:pt idx="1592">
                  <c:v>1677.57</c:v>
                </c:pt>
                <c:pt idx="1593">
                  <c:v>1671.4</c:v>
                </c:pt>
                <c:pt idx="1594">
                  <c:v>1667.25</c:v>
                </c:pt>
                <c:pt idx="1595">
                  <c:v>1648.07</c:v>
                </c:pt>
                <c:pt idx="1596">
                  <c:v>1651.33</c:v>
                </c:pt>
                <c:pt idx="1597">
                  <c:v>1642.5</c:v>
                </c:pt>
                <c:pt idx="1598">
                  <c:v>1634.85</c:v>
                </c:pt>
                <c:pt idx="1599">
                  <c:v>1610.15</c:v>
                </c:pt>
                <c:pt idx="1600">
                  <c:v>1609.78</c:v>
                </c:pt>
                <c:pt idx="1601">
                  <c:v>1605.05</c:v>
                </c:pt>
                <c:pt idx="1602">
                  <c:v>1564.55</c:v>
                </c:pt>
                <c:pt idx="1603">
                  <c:v>1576.27</c:v>
                </c:pt>
                <c:pt idx="1604">
                  <c:v>1581.16</c:v>
                </c:pt>
                <c:pt idx="1605">
                  <c:v>1593.46</c:v>
                </c:pt>
                <c:pt idx="1606">
                  <c:v>1613.76</c:v>
                </c:pt>
                <c:pt idx="1607">
                  <c:v>1597.1</c:v>
                </c:pt>
                <c:pt idx="1608">
                  <c:v>1579.61</c:v>
                </c:pt>
                <c:pt idx="1609">
                  <c:v>1576.18</c:v>
                </c:pt>
                <c:pt idx="1610">
                  <c:v>1573.83</c:v>
                </c:pt>
                <c:pt idx="1611">
                  <c:v>1575.5</c:v>
                </c:pt>
                <c:pt idx="1612">
                  <c:v>1583.97</c:v>
                </c:pt>
                <c:pt idx="1613">
                  <c:v>1579</c:v>
                </c:pt>
                <c:pt idx="1614">
                  <c:v>1578.97</c:v>
                </c:pt>
                <c:pt idx="1615">
                  <c:v>1581.6</c:v>
                </c:pt>
                <c:pt idx="1616">
                  <c:v>1592.8</c:v>
                </c:pt>
                <c:pt idx="1617">
                  <c:v>1587.7</c:v>
                </c:pt>
                <c:pt idx="1618">
                  <c:v>1590.19</c:v>
                </c:pt>
                <c:pt idx="1619">
                  <c:v>1592.1</c:v>
                </c:pt>
                <c:pt idx="1620">
                  <c:v>1605.49</c:v>
                </c:pt>
                <c:pt idx="1621">
                  <c:v>1612.87</c:v>
                </c:pt>
                <c:pt idx="1622">
                  <c:v>1606.92</c:v>
                </c:pt>
                <c:pt idx="1623">
                  <c:v>1614.85</c:v>
                </c:pt>
                <c:pt idx="1624">
                  <c:v>1608.55</c:v>
                </c:pt>
                <c:pt idx="1625">
                  <c:v>1605.3</c:v>
                </c:pt>
                <c:pt idx="1626">
                  <c:v>1600.05</c:v>
                </c:pt>
                <c:pt idx="1627">
                  <c:v>1605.27</c:v>
                </c:pt>
                <c:pt idx="1628">
                  <c:v>1596.97</c:v>
                </c:pt>
                <c:pt idx="1629">
                  <c:v>1597.5</c:v>
                </c:pt>
                <c:pt idx="1630">
                  <c:v>1599.52</c:v>
                </c:pt>
                <c:pt idx="1631">
                  <c:v>1575.89</c:v>
                </c:pt>
                <c:pt idx="1632">
                  <c:v>1557.9</c:v>
                </c:pt>
                <c:pt idx="1633">
                  <c:v>1554.8</c:v>
                </c:pt>
                <c:pt idx="1634">
                  <c:v>1581.25</c:v>
                </c:pt>
                <c:pt idx="1635">
                  <c:v>1573.47</c:v>
                </c:pt>
                <c:pt idx="1636">
                  <c:v>1585.35</c:v>
                </c:pt>
                <c:pt idx="1637">
                  <c:v>1558.42</c:v>
                </c:pt>
                <c:pt idx="1638">
                  <c:v>1561.5</c:v>
                </c:pt>
                <c:pt idx="1639">
                  <c:v>1482.75</c:v>
                </c:pt>
                <c:pt idx="1640">
                  <c:v>1348.21</c:v>
                </c:pt>
                <c:pt idx="1641">
                  <c:v>1367.36</c:v>
                </c:pt>
                <c:pt idx="1642">
                  <c:v>1376.25</c:v>
                </c:pt>
                <c:pt idx="1643">
                  <c:v>1390.5</c:v>
                </c:pt>
                <c:pt idx="1644">
                  <c:v>1403.79</c:v>
                </c:pt>
                <c:pt idx="1645">
                  <c:v>1426.45</c:v>
                </c:pt>
                <c:pt idx="1646">
                  <c:v>1413</c:v>
                </c:pt>
                <c:pt idx="1647">
                  <c:v>1431.99</c:v>
                </c:pt>
                <c:pt idx="1648">
                  <c:v>1467.9</c:v>
                </c:pt>
                <c:pt idx="1649">
                  <c:v>1461.92</c:v>
                </c:pt>
                <c:pt idx="1650">
                  <c:v>1475.84</c:v>
                </c:pt>
                <c:pt idx="1651">
                  <c:v>1476.71</c:v>
                </c:pt>
                <c:pt idx="1652">
                  <c:v>1457.64</c:v>
                </c:pt>
                <c:pt idx="1653">
                  <c:v>1467.07</c:v>
                </c:pt>
                <c:pt idx="1654">
                  <c:v>1470.75</c:v>
                </c:pt>
                <c:pt idx="1655">
                  <c:v>1469.46</c:v>
                </c:pt>
                <c:pt idx="1656">
                  <c:v>1452.7</c:v>
                </c:pt>
                <c:pt idx="1657">
                  <c:v>1473.94</c:v>
                </c:pt>
                <c:pt idx="1658">
                  <c:v>1458.15</c:v>
                </c:pt>
                <c:pt idx="1659">
                  <c:v>1448.55</c:v>
                </c:pt>
                <c:pt idx="1660">
                  <c:v>1430.59</c:v>
                </c:pt>
                <c:pt idx="1661">
                  <c:v>1425.46</c:v>
                </c:pt>
                <c:pt idx="1662">
                  <c:v>1393.03</c:v>
                </c:pt>
                <c:pt idx="1663">
                  <c:v>1385.97</c:v>
                </c:pt>
                <c:pt idx="1664">
                  <c:v>1359.5</c:v>
                </c:pt>
                <c:pt idx="1665">
                  <c:v>1393.85</c:v>
                </c:pt>
                <c:pt idx="1666">
                  <c:v>1376.29</c:v>
                </c:pt>
                <c:pt idx="1667">
                  <c:v>1370.27</c:v>
                </c:pt>
                <c:pt idx="1668">
                  <c:v>1391.05</c:v>
                </c:pt>
                <c:pt idx="1669">
                  <c:v>1386.64</c:v>
                </c:pt>
                <c:pt idx="1670">
                  <c:v>1394.78</c:v>
                </c:pt>
                <c:pt idx="1671">
                  <c:v>1381.12</c:v>
                </c:pt>
                <c:pt idx="1672">
                  <c:v>1392.95</c:v>
                </c:pt>
                <c:pt idx="1673">
                  <c:v>1414</c:v>
                </c:pt>
                <c:pt idx="1674">
                  <c:v>1387.8</c:v>
                </c:pt>
                <c:pt idx="1675">
                  <c:v>1411.35</c:v>
                </c:pt>
                <c:pt idx="1676">
                  <c:v>1399.56</c:v>
                </c:pt>
                <c:pt idx="1677">
                  <c:v>1403.43</c:v>
                </c:pt>
                <c:pt idx="1678">
                  <c:v>1413.97</c:v>
                </c:pt>
                <c:pt idx="1679">
                  <c:v>1382.97</c:v>
                </c:pt>
                <c:pt idx="1680">
                  <c:v>1386.5</c:v>
                </c:pt>
                <c:pt idx="1681">
                  <c:v>1378.33</c:v>
                </c:pt>
                <c:pt idx="1682">
                  <c:v>1389.02</c:v>
                </c:pt>
                <c:pt idx="1683">
                  <c:v>1386.15</c:v>
                </c:pt>
                <c:pt idx="1684">
                  <c:v>1390.67</c:v>
                </c:pt>
                <c:pt idx="1685">
                  <c:v>1385.27</c:v>
                </c:pt>
                <c:pt idx="1686">
                  <c:v>1367.67</c:v>
                </c:pt>
                <c:pt idx="1687">
                  <c:v>1351.31</c:v>
                </c:pt>
                <c:pt idx="1688">
                  <c:v>1284.97</c:v>
                </c:pt>
                <c:pt idx="1689">
                  <c:v>1296.42</c:v>
                </c:pt>
                <c:pt idx="1690">
                  <c:v>1282.3900000000001</c:v>
                </c:pt>
                <c:pt idx="1691">
                  <c:v>1277.6500000000001</c:v>
                </c:pt>
                <c:pt idx="1692">
                  <c:v>1226.5899999999999</c:v>
                </c:pt>
                <c:pt idx="1693">
                  <c:v>1200.67</c:v>
                </c:pt>
                <c:pt idx="1694">
                  <c:v>1234.53</c:v>
                </c:pt>
                <c:pt idx="1695">
                  <c:v>1252.52</c:v>
                </c:pt>
                <c:pt idx="1696">
                  <c:v>1243.43</c:v>
                </c:pt>
                <c:pt idx="1697">
                  <c:v>1252.8800000000001</c:v>
                </c:pt>
                <c:pt idx="1698">
                  <c:v>1249.8900000000001</c:v>
                </c:pt>
                <c:pt idx="1699">
                  <c:v>1223.1400000000001</c:v>
                </c:pt>
                <c:pt idx="1700">
                  <c:v>1236.98</c:v>
                </c:pt>
                <c:pt idx="1701">
                  <c:v>1251.3900000000001</c:v>
                </c:pt>
                <c:pt idx="1702">
                  <c:v>1259.72</c:v>
                </c:pt>
                <c:pt idx="1703">
                  <c:v>1286.01</c:v>
                </c:pt>
                <c:pt idx="1704">
                  <c:v>1285.5899999999999</c:v>
                </c:pt>
                <c:pt idx="1705">
                  <c:v>1284.7</c:v>
                </c:pt>
                <c:pt idx="1706">
                  <c:v>1292.1300000000001</c:v>
                </c:pt>
                <c:pt idx="1707">
                  <c:v>1276.02</c:v>
                </c:pt>
                <c:pt idx="1708">
                  <c:v>1284.23</c:v>
                </c:pt>
                <c:pt idx="1709">
                  <c:v>1296.03</c:v>
                </c:pt>
                <c:pt idx="1710">
                  <c:v>1335.82</c:v>
                </c:pt>
                <c:pt idx="1711">
                  <c:v>1345.18</c:v>
                </c:pt>
                <c:pt idx="1712">
                  <c:v>1322.14</c:v>
                </c:pt>
                <c:pt idx="1713">
                  <c:v>1333.83</c:v>
                </c:pt>
                <c:pt idx="1714">
                  <c:v>1333.16</c:v>
                </c:pt>
                <c:pt idx="1715">
                  <c:v>1328.1</c:v>
                </c:pt>
                <c:pt idx="1716">
                  <c:v>1326.37</c:v>
                </c:pt>
                <c:pt idx="1717">
                  <c:v>1325.07</c:v>
                </c:pt>
                <c:pt idx="1718">
                  <c:v>1310.2</c:v>
                </c:pt>
                <c:pt idx="1719">
                  <c:v>1312.03</c:v>
                </c:pt>
                <c:pt idx="1720">
                  <c:v>1303.01</c:v>
                </c:pt>
                <c:pt idx="1721">
                  <c:v>1283.19</c:v>
                </c:pt>
                <c:pt idx="1722">
                  <c:v>1287.6099999999999</c:v>
                </c:pt>
                <c:pt idx="1723">
                  <c:v>1313.27</c:v>
                </c:pt>
                <c:pt idx="1724">
                  <c:v>1314.46</c:v>
                </c:pt>
                <c:pt idx="1725">
                  <c:v>1338.39</c:v>
                </c:pt>
                <c:pt idx="1726">
                  <c:v>1321.67</c:v>
                </c:pt>
                <c:pt idx="1727">
                  <c:v>1336.16</c:v>
                </c:pt>
                <c:pt idx="1728">
                  <c:v>1366.18</c:v>
                </c:pt>
                <c:pt idx="1729">
                  <c:v>1376.57</c:v>
                </c:pt>
                <c:pt idx="1730">
                  <c:v>1366</c:v>
                </c:pt>
                <c:pt idx="1731">
                  <c:v>1371.23</c:v>
                </c:pt>
                <c:pt idx="1732">
                  <c:v>1366.66</c:v>
                </c:pt>
                <c:pt idx="1733">
                  <c:v>1376.14</c:v>
                </c:pt>
                <c:pt idx="1734">
                  <c:v>1397.73</c:v>
                </c:pt>
                <c:pt idx="1735">
                  <c:v>1404.65</c:v>
                </c:pt>
                <c:pt idx="1736">
                  <c:v>1415.15</c:v>
                </c:pt>
                <c:pt idx="1737">
                  <c:v>1417.51</c:v>
                </c:pt>
                <c:pt idx="1738">
                  <c:v>1407.79</c:v>
                </c:pt>
                <c:pt idx="1739">
                  <c:v>1395.27</c:v>
                </c:pt>
                <c:pt idx="1740">
                  <c:v>1389.77</c:v>
                </c:pt>
                <c:pt idx="1741">
                  <c:v>1412.41</c:v>
                </c:pt>
                <c:pt idx="1742">
                  <c:v>1391.57</c:v>
                </c:pt>
                <c:pt idx="1743">
                  <c:v>1367.48</c:v>
                </c:pt>
                <c:pt idx="1744">
                  <c:v>1391.8</c:v>
                </c:pt>
                <c:pt idx="1745">
                  <c:v>1386.97</c:v>
                </c:pt>
                <c:pt idx="1746">
                  <c:v>1363.88</c:v>
                </c:pt>
                <c:pt idx="1747">
                  <c:v>1365.31</c:v>
                </c:pt>
                <c:pt idx="1748">
                  <c:v>1321.73</c:v>
                </c:pt>
                <c:pt idx="1749">
                  <c:v>1326.17</c:v>
                </c:pt>
                <c:pt idx="1750">
                  <c:v>1312.79</c:v>
                </c:pt>
                <c:pt idx="1751">
                  <c:v>1310.5999999999999</c:v>
                </c:pt>
                <c:pt idx="1752">
                  <c:v>1363.77</c:v>
                </c:pt>
                <c:pt idx="1753">
                  <c:v>1366.25</c:v>
                </c:pt>
                <c:pt idx="1754">
                  <c:v>1325.85</c:v>
                </c:pt>
                <c:pt idx="1755">
                  <c:v>1322.72</c:v>
                </c:pt>
                <c:pt idx="1756">
                  <c:v>1323.26</c:v>
                </c:pt>
                <c:pt idx="1757">
                  <c:v>1334.36</c:v>
                </c:pt>
                <c:pt idx="1758">
                  <c:v>1324.08</c:v>
                </c:pt>
                <c:pt idx="1759">
                  <c:v>1336.88</c:v>
                </c:pt>
                <c:pt idx="1760">
                  <c:v>1329.03</c:v>
                </c:pt>
                <c:pt idx="1761">
                  <c:v>1287.54</c:v>
                </c:pt>
                <c:pt idx="1762">
                  <c:v>1316.03</c:v>
                </c:pt>
                <c:pt idx="1763">
                  <c:v>1316.86</c:v>
                </c:pt>
                <c:pt idx="1764">
                  <c:v>1311.09</c:v>
                </c:pt>
                <c:pt idx="1765">
                  <c:v>1323.1</c:v>
                </c:pt>
                <c:pt idx="1766">
                  <c:v>1319.29</c:v>
                </c:pt>
                <c:pt idx="1767">
                  <c:v>1305.5899999999999</c:v>
                </c:pt>
                <c:pt idx="1768">
                  <c:v>1287.5999999999999</c:v>
                </c:pt>
                <c:pt idx="1769">
                  <c:v>1272.2</c:v>
                </c:pt>
                <c:pt idx="1770">
                  <c:v>1272.48</c:v>
                </c:pt>
                <c:pt idx="1771">
                  <c:v>1282.3499999999999</c:v>
                </c:pt>
                <c:pt idx="1772">
                  <c:v>1282.51</c:v>
                </c:pt>
                <c:pt idx="1773">
                  <c:v>1320.32</c:v>
                </c:pt>
                <c:pt idx="1774">
                  <c:v>1316.25</c:v>
                </c:pt>
                <c:pt idx="1775">
                  <c:v>1316.02</c:v>
                </c:pt>
                <c:pt idx="1776">
                  <c:v>1340.11</c:v>
                </c:pt>
                <c:pt idx="1777">
                  <c:v>1333.47</c:v>
                </c:pt>
                <c:pt idx="1778">
                  <c:v>1346.75</c:v>
                </c:pt>
                <c:pt idx="1779">
                  <c:v>1350.62</c:v>
                </c:pt>
                <c:pt idx="1780">
                  <c:v>1352.63</c:v>
                </c:pt>
                <c:pt idx="1781">
                  <c:v>1345.05</c:v>
                </c:pt>
                <c:pt idx="1782">
                  <c:v>1344.55</c:v>
                </c:pt>
                <c:pt idx="1783">
                  <c:v>1323.06</c:v>
                </c:pt>
                <c:pt idx="1784">
                  <c:v>1316.18</c:v>
                </c:pt>
                <c:pt idx="1785">
                  <c:v>1314.64</c:v>
                </c:pt>
                <c:pt idx="1786">
                  <c:v>1311.68</c:v>
                </c:pt>
                <c:pt idx="1787">
                  <c:v>1317.89</c:v>
                </c:pt>
                <c:pt idx="1788">
                  <c:v>1307.6300000000001</c:v>
                </c:pt>
                <c:pt idx="1789">
                  <c:v>1288.5</c:v>
                </c:pt>
                <c:pt idx="1790">
                  <c:v>1282.81</c:v>
                </c:pt>
                <c:pt idx="1791">
                  <c:v>1268.04</c:v>
                </c:pt>
                <c:pt idx="1792">
                  <c:v>1281.75</c:v>
                </c:pt>
                <c:pt idx="1793">
                  <c:v>1287.18</c:v>
                </c:pt>
                <c:pt idx="1794">
                  <c:v>1290.18</c:v>
                </c:pt>
                <c:pt idx="1795">
                  <c:v>1275.44</c:v>
                </c:pt>
                <c:pt idx="1796">
                  <c:v>1275.72</c:v>
                </c:pt>
                <c:pt idx="1797">
                  <c:v>1244.33</c:v>
                </c:pt>
                <c:pt idx="1798">
                  <c:v>1242.9100000000001</c:v>
                </c:pt>
                <c:pt idx="1799">
                  <c:v>1243.8</c:v>
                </c:pt>
                <c:pt idx="1800">
                  <c:v>1251.3800000000001</c:v>
                </c:pt>
                <c:pt idx="1801">
                  <c:v>1242.8499999999999</c:v>
                </c:pt>
                <c:pt idx="1802">
                  <c:v>1237.9000000000001</c:v>
                </c:pt>
                <c:pt idx="1803">
                  <c:v>1244.6500000000001</c:v>
                </c:pt>
                <c:pt idx="1804">
                  <c:v>1253.3499999999999</c:v>
                </c:pt>
                <c:pt idx="1805">
                  <c:v>1219.83</c:v>
                </c:pt>
                <c:pt idx="1806">
                  <c:v>1223.42</c:v>
                </c:pt>
                <c:pt idx="1807">
                  <c:v>1243.79</c:v>
                </c:pt>
                <c:pt idx="1808">
                  <c:v>1225.23</c:v>
                </c:pt>
                <c:pt idx="1809">
                  <c:v>1229.0999999999999</c:v>
                </c:pt>
                <c:pt idx="1810">
                  <c:v>1240.3499999999999</c:v>
                </c:pt>
                <c:pt idx="1811">
                  <c:v>1262.19</c:v>
                </c:pt>
                <c:pt idx="1812">
                  <c:v>1252.32</c:v>
                </c:pt>
                <c:pt idx="1813">
                  <c:v>1225.49</c:v>
                </c:pt>
                <c:pt idx="1814">
                  <c:v>1238.69</c:v>
                </c:pt>
                <c:pt idx="1815">
                  <c:v>1241.32</c:v>
                </c:pt>
                <c:pt idx="1816">
                  <c:v>1230.8900000000001</c:v>
                </c:pt>
                <c:pt idx="1817">
                  <c:v>1218.53</c:v>
                </c:pt>
                <c:pt idx="1818">
                  <c:v>1188.68</c:v>
                </c:pt>
                <c:pt idx="1819">
                  <c:v>1203.24</c:v>
                </c:pt>
                <c:pt idx="1820">
                  <c:v>1198.8599999999999</c:v>
                </c:pt>
                <c:pt idx="1821">
                  <c:v>1204.3499999999999</c:v>
                </c:pt>
                <c:pt idx="1822">
                  <c:v>1204.6199999999999</c:v>
                </c:pt>
                <c:pt idx="1823">
                  <c:v>1210.6400000000001</c:v>
                </c:pt>
                <c:pt idx="1824">
                  <c:v>1213.27</c:v>
                </c:pt>
                <c:pt idx="1825">
                  <c:v>1196.57</c:v>
                </c:pt>
                <c:pt idx="1826">
                  <c:v>1201.6400000000001</c:v>
                </c:pt>
                <c:pt idx="1827">
                  <c:v>1205.9000000000001</c:v>
                </c:pt>
                <c:pt idx="1828">
                  <c:v>1224.5999999999999</c:v>
                </c:pt>
                <c:pt idx="1829">
                  <c:v>1236.97</c:v>
                </c:pt>
                <c:pt idx="1830">
                  <c:v>1238.06</c:v>
                </c:pt>
                <c:pt idx="1831">
                  <c:v>1232.08</c:v>
                </c:pt>
                <c:pt idx="1832">
                  <c:v>1225.99</c:v>
                </c:pt>
                <c:pt idx="1833">
                  <c:v>1227.98</c:v>
                </c:pt>
                <c:pt idx="1834">
                  <c:v>1248.5</c:v>
                </c:pt>
                <c:pt idx="1835">
                  <c:v>1253.31</c:v>
                </c:pt>
                <c:pt idx="1836">
                  <c:v>1245.19</c:v>
                </c:pt>
                <c:pt idx="1837">
                  <c:v>1241.8800000000001</c:v>
                </c:pt>
                <c:pt idx="1838">
                  <c:v>1242.3900000000001</c:v>
                </c:pt>
                <c:pt idx="1839">
                  <c:v>1254.05</c:v>
                </c:pt>
                <c:pt idx="1840">
                  <c:v>1254.3499999999999</c:v>
                </c:pt>
                <c:pt idx="1841">
                  <c:v>1241.4100000000001</c:v>
                </c:pt>
                <c:pt idx="1842">
                  <c:v>1237.1500000000001</c:v>
                </c:pt>
                <c:pt idx="1843">
                  <c:v>1264.1300000000001</c:v>
                </c:pt>
                <c:pt idx="1844">
                  <c:v>1270.06</c:v>
                </c:pt>
                <c:pt idx="1845">
                  <c:v>1257.1099999999999</c:v>
                </c:pt>
                <c:pt idx="1846">
                  <c:v>1256.83</c:v>
                </c:pt>
                <c:pt idx="1847">
                  <c:v>1267.3399999999999</c:v>
                </c:pt>
                <c:pt idx="1848">
                  <c:v>1243.78</c:v>
                </c:pt>
                <c:pt idx="1849">
                  <c:v>1244.55</c:v>
                </c:pt>
                <c:pt idx="1850">
                  <c:v>1257.6500000000001</c:v>
                </c:pt>
                <c:pt idx="1851">
                  <c:v>1254.6500000000001</c:v>
                </c:pt>
                <c:pt idx="1852">
                  <c:v>1257.92</c:v>
                </c:pt>
                <c:pt idx="1853">
                  <c:v>1258.2</c:v>
                </c:pt>
                <c:pt idx="1854">
                  <c:v>1267.27</c:v>
                </c:pt>
                <c:pt idx="1855">
                  <c:v>1274.78</c:v>
                </c:pt>
                <c:pt idx="1856">
                  <c:v>1291.3599999999999</c:v>
                </c:pt>
                <c:pt idx="1857">
                  <c:v>1291.1500000000001</c:v>
                </c:pt>
                <c:pt idx="1858">
                  <c:v>1302.92</c:v>
                </c:pt>
                <c:pt idx="1859">
                  <c:v>1318.66</c:v>
                </c:pt>
                <c:pt idx="1860">
                  <c:v>1331.5</c:v>
                </c:pt>
                <c:pt idx="1861">
                  <c:v>1322.02</c:v>
                </c:pt>
                <c:pt idx="1862">
                  <c:v>1311.6</c:v>
                </c:pt>
                <c:pt idx="1863">
                  <c:v>1322.97</c:v>
                </c:pt>
                <c:pt idx="1864">
                  <c:v>1324.25</c:v>
                </c:pt>
                <c:pt idx="1865">
                  <c:v>1336.97</c:v>
                </c:pt>
                <c:pt idx="1866">
                  <c:v>1340.5</c:v>
                </c:pt>
                <c:pt idx="1867">
                  <c:v>1330.64</c:v>
                </c:pt>
                <c:pt idx="1868">
                  <c:v>1331.29</c:v>
                </c:pt>
                <c:pt idx="1869">
                  <c:v>1326.39</c:v>
                </c:pt>
                <c:pt idx="1870">
                  <c:v>1350.61</c:v>
                </c:pt>
                <c:pt idx="1871">
                  <c:v>1334.47</c:v>
                </c:pt>
                <c:pt idx="1872">
                  <c:v>1336.86</c:v>
                </c:pt>
                <c:pt idx="1873">
                  <c:v>1350.82</c:v>
                </c:pt>
                <c:pt idx="1874">
                  <c:v>1339.98</c:v>
                </c:pt>
                <c:pt idx="1875">
                  <c:v>1339.72</c:v>
                </c:pt>
                <c:pt idx="1876">
                  <c:v>1349.01</c:v>
                </c:pt>
                <c:pt idx="1877">
                  <c:v>1366.84</c:v>
                </c:pt>
                <c:pt idx="1878">
                  <c:v>1370.28</c:v>
                </c:pt>
                <c:pt idx="1879">
                  <c:v>1382.92</c:v>
                </c:pt>
                <c:pt idx="1880">
                  <c:v>1367.07</c:v>
                </c:pt>
                <c:pt idx="1881">
                  <c:v>1355.78</c:v>
                </c:pt>
                <c:pt idx="1882">
                  <c:v>1329.59</c:v>
                </c:pt>
                <c:pt idx="1883">
                  <c:v>1327.77</c:v>
                </c:pt>
                <c:pt idx="1884">
                  <c:v>1334.69</c:v>
                </c:pt>
                <c:pt idx="1885">
                  <c:v>1308.76</c:v>
                </c:pt>
                <c:pt idx="1886">
                  <c:v>1311.17</c:v>
                </c:pt>
                <c:pt idx="1887">
                  <c:v>1304.48</c:v>
                </c:pt>
                <c:pt idx="1888">
                  <c:v>1291.31</c:v>
                </c:pt>
                <c:pt idx="1889">
                  <c:v>1295.23</c:v>
                </c:pt>
                <c:pt idx="1890">
                  <c:v>1284.01</c:v>
                </c:pt>
                <c:pt idx="1891">
                  <c:v>1278.95</c:v>
                </c:pt>
                <c:pt idx="1892">
                  <c:v>1289.9000000000001</c:v>
                </c:pt>
                <c:pt idx="1893">
                  <c:v>1286.7</c:v>
                </c:pt>
                <c:pt idx="1894">
                  <c:v>1303.5</c:v>
                </c:pt>
                <c:pt idx="1895">
                  <c:v>1297.28</c:v>
                </c:pt>
                <c:pt idx="1896">
                  <c:v>1308.6600000000001</c:v>
                </c:pt>
                <c:pt idx="1897">
                  <c:v>1311.8</c:v>
                </c:pt>
                <c:pt idx="1898">
                  <c:v>1318.95</c:v>
                </c:pt>
                <c:pt idx="1899">
                  <c:v>1318.42</c:v>
                </c:pt>
                <c:pt idx="1900">
                  <c:v>1327.99</c:v>
                </c:pt>
                <c:pt idx="1901">
                  <c:v>1302.6400000000001</c:v>
                </c:pt>
                <c:pt idx="1902">
                  <c:v>1302.53</c:v>
                </c:pt>
                <c:pt idx="1903">
                  <c:v>1295.1199999999999</c:v>
                </c:pt>
                <c:pt idx="1904">
                  <c:v>1294.3</c:v>
                </c:pt>
                <c:pt idx="1905">
                  <c:v>1289.77</c:v>
                </c:pt>
                <c:pt idx="1906">
                  <c:v>1283.81</c:v>
                </c:pt>
                <c:pt idx="1907">
                  <c:v>1283.9100000000001</c:v>
                </c:pt>
                <c:pt idx="1908">
                  <c:v>1293.3599999999999</c:v>
                </c:pt>
                <c:pt idx="1909">
                  <c:v>1303.25</c:v>
                </c:pt>
                <c:pt idx="1910">
                  <c:v>1296.74</c:v>
                </c:pt>
                <c:pt idx="1911">
                  <c:v>1295.92</c:v>
                </c:pt>
                <c:pt idx="1912">
                  <c:v>1291.5999999999999</c:v>
                </c:pt>
                <c:pt idx="1913">
                  <c:v>1284.31</c:v>
                </c:pt>
                <c:pt idx="1914">
                  <c:v>1299.7</c:v>
                </c:pt>
                <c:pt idx="1915">
                  <c:v>1310.28</c:v>
                </c:pt>
                <c:pt idx="1916">
                  <c:v>1308.05</c:v>
                </c:pt>
                <c:pt idx="1917">
                  <c:v>1289.8800000000001</c:v>
                </c:pt>
                <c:pt idx="1918">
                  <c:v>1289.43</c:v>
                </c:pt>
                <c:pt idx="1919">
                  <c:v>1288.9100000000001</c:v>
                </c:pt>
                <c:pt idx="1920">
                  <c:v>1295.8</c:v>
                </c:pt>
                <c:pt idx="1921">
                  <c:v>1293.6300000000001</c:v>
                </c:pt>
                <c:pt idx="1922">
                  <c:v>1305.97</c:v>
                </c:pt>
                <c:pt idx="1923">
                  <c:v>1296.22</c:v>
                </c:pt>
                <c:pt idx="1924">
                  <c:v>1293.52</c:v>
                </c:pt>
                <c:pt idx="1925">
                  <c:v>1292.97</c:v>
                </c:pt>
                <c:pt idx="1926">
                  <c:v>1294.3699999999999</c:v>
                </c:pt>
                <c:pt idx="1927">
                  <c:v>1292.04</c:v>
                </c:pt>
                <c:pt idx="1928">
                  <c:v>1294.0999999999999</c:v>
                </c:pt>
                <c:pt idx="1929">
                  <c:v>1292.6099999999999</c:v>
                </c:pt>
                <c:pt idx="1930">
                  <c:v>1292.9100000000001</c:v>
                </c:pt>
                <c:pt idx="1931">
                  <c:v>1264.95</c:v>
                </c:pt>
                <c:pt idx="1932">
                  <c:v>1258.1400000000001</c:v>
                </c:pt>
                <c:pt idx="1933">
                  <c:v>1255.56</c:v>
                </c:pt>
                <c:pt idx="1934">
                  <c:v>1249.68</c:v>
                </c:pt>
                <c:pt idx="1935">
                  <c:v>1243.93</c:v>
                </c:pt>
                <c:pt idx="1936">
                  <c:v>1244.95</c:v>
                </c:pt>
                <c:pt idx="1937">
                  <c:v>1243.94</c:v>
                </c:pt>
                <c:pt idx="1938">
                  <c:v>1253.6300000000001</c:v>
                </c:pt>
                <c:pt idx="1939">
                  <c:v>1253.23</c:v>
                </c:pt>
                <c:pt idx="1940">
                  <c:v>1252.3399999999999</c:v>
                </c:pt>
                <c:pt idx="1941">
                  <c:v>1259.9000000000001</c:v>
                </c:pt>
                <c:pt idx="1942">
                  <c:v>1261.07</c:v>
                </c:pt>
                <c:pt idx="1943">
                  <c:v>1273.46</c:v>
                </c:pt>
                <c:pt idx="1944">
                  <c:v>1276.96</c:v>
                </c:pt>
                <c:pt idx="1945">
                  <c:v>1272</c:v>
                </c:pt>
                <c:pt idx="1946">
                  <c:v>1270.58</c:v>
                </c:pt>
                <c:pt idx="1947">
                  <c:v>1277.71</c:v>
                </c:pt>
                <c:pt idx="1948">
                  <c:v>1320.39</c:v>
                </c:pt>
                <c:pt idx="1949">
                  <c:v>1314.82</c:v>
                </c:pt>
                <c:pt idx="1950">
                  <c:v>1317.52</c:v>
                </c:pt>
                <c:pt idx="1951">
                  <c:v>1318.29</c:v>
                </c:pt>
                <c:pt idx="1952">
                  <c:v>1319.18</c:v>
                </c:pt>
                <c:pt idx="1953">
                  <c:v>1316.58</c:v>
                </c:pt>
                <c:pt idx="1954">
                  <c:v>1316.17</c:v>
                </c:pt>
                <c:pt idx="1955">
                  <c:v>1327.33</c:v>
                </c:pt>
                <c:pt idx="1956">
                  <c:v>1326.46</c:v>
                </c:pt>
                <c:pt idx="1957">
                  <c:v>1326.86</c:v>
                </c:pt>
                <c:pt idx="1958">
                  <c:v>1319.53</c:v>
                </c:pt>
                <c:pt idx="1959">
                  <c:v>1320.55</c:v>
                </c:pt>
                <c:pt idx="1960">
                  <c:v>1319.94</c:v>
                </c:pt>
                <c:pt idx="1961">
                  <c:v>1319.24</c:v>
                </c:pt>
                <c:pt idx="1962">
                  <c:v>1327.83</c:v>
                </c:pt>
                <c:pt idx="1963">
                  <c:v>1335.75</c:v>
                </c:pt>
                <c:pt idx="1964">
                  <c:v>1338.7</c:v>
                </c:pt>
                <c:pt idx="1965">
                  <c:v>1307.1500000000001</c:v>
                </c:pt>
                <c:pt idx="1966">
                  <c:v>1294.05</c:v>
                </c:pt>
                <c:pt idx="1967">
                  <c:v>1299.21</c:v>
                </c:pt>
                <c:pt idx="1968">
                  <c:v>1319.2</c:v>
                </c:pt>
                <c:pt idx="1969">
                  <c:v>1310.88</c:v>
                </c:pt>
                <c:pt idx="1970">
                  <c:v>1312.49</c:v>
                </c:pt>
                <c:pt idx="1971">
                  <c:v>1306.42</c:v>
                </c:pt>
                <c:pt idx="1972">
                  <c:v>1304.5899999999999</c:v>
                </c:pt>
                <c:pt idx="1973">
                  <c:v>1293.6600000000001</c:v>
                </c:pt>
                <c:pt idx="1974">
                  <c:v>1307.22</c:v>
                </c:pt>
                <c:pt idx="1975">
                  <c:v>1304.05</c:v>
                </c:pt>
                <c:pt idx="1976">
                  <c:v>1299.1099999999999</c:v>
                </c:pt>
                <c:pt idx="1977">
                  <c:v>1296.3</c:v>
                </c:pt>
                <c:pt idx="1978">
                  <c:v>1282.5899999999999</c:v>
                </c:pt>
                <c:pt idx="1979">
                  <c:v>1293.75</c:v>
                </c:pt>
                <c:pt idx="1980">
                  <c:v>1288.25</c:v>
                </c:pt>
                <c:pt idx="1981">
                  <c:v>1288.78</c:v>
                </c:pt>
                <c:pt idx="1982">
                  <c:v>1305.9000000000001</c:v>
                </c:pt>
                <c:pt idx="1983">
                  <c:v>1312.63</c:v>
                </c:pt>
                <c:pt idx="1984">
                  <c:v>1309.58</c:v>
                </c:pt>
                <c:pt idx="1985">
                  <c:v>1308.48</c:v>
                </c:pt>
                <c:pt idx="1986">
                  <c:v>1309.51</c:v>
                </c:pt>
                <c:pt idx="1987">
                  <c:v>1312.92</c:v>
                </c:pt>
                <c:pt idx="1988">
                  <c:v>1313.52</c:v>
                </c:pt>
                <c:pt idx="1989">
                  <c:v>1304.7</c:v>
                </c:pt>
                <c:pt idx="1990">
                  <c:v>1298.4000000000001</c:v>
                </c:pt>
                <c:pt idx="1991">
                  <c:v>1295.73</c:v>
                </c:pt>
                <c:pt idx="1992">
                  <c:v>1291.94</c:v>
                </c:pt>
                <c:pt idx="1993">
                  <c:v>1276.78</c:v>
                </c:pt>
                <c:pt idx="1994">
                  <c:v>1281.0999999999999</c:v>
                </c:pt>
                <c:pt idx="1995">
                  <c:v>1276.8399999999999</c:v>
                </c:pt>
                <c:pt idx="1996">
                  <c:v>1281.2</c:v>
                </c:pt>
                <c:pt idx="1997">
                  <c:v>1282.6300000000001</c:v>
                </c:pt>
                <c:pt idx="1998">
                  <c:v>1289.6500000000001</c:v>
                </c:pt>
                <c:pt idx="1999">
                  <c:v>1287.32</c:v>
                </c:pt>
                <c:pt idx="2000">
                  <c:v>1286</c:v>
                </c:pt>
                <c:pt idx="2001">
                  <c:v>1265.4000000000001</c:v>
                </c:pt>
                <c:pt idx="2002">
                  <c:v>1269.4000000000001</c:v>
                </c:pt>
                <c:pt idx="2003">
                  <c:v>1261.67</c:v>
                </c:pt>
                <c:pt idx="2004">
                  <c:v>1268.81</c:v>
                </c:pt>
                <c:pt idx="2005">
                  <c:v>1255.45</c:v>
                </c:pt>
                <c:pt idx="2006">
                  <c:v>1255.47</c:v>
                </c:pt>
                <c:pt idx="2007">
                  <c:v>1249.77</c:v>
                </c:pt>
                <c:pt idx="2008">
                  <c:v>1240.92</c:v>
                </c:pt>
                <c:pt idx="2009">
                  <c:v>1229.6500000000001</c:v>
                </c:pt>
                <c:pt idx="2010">
                  <c:v>1233.22</c:v>
                </c:pt>
                <c:pt idx="2011">
                  <c:v>1235.55</c:v>
                </c:pt>
                <c:pt idx="2012">
                  <c:v>1223.51</c:v>
                </c:pt>
                <c:pt idx="2013">
                  <c:v>1225.1500000000001</c:v>
                </c:pt>
                <c:pt idx="2014">
                  <c:v>1215.7</c:v>
                </c:pt>
                <c:pt idx="2015">
                  <c:v>1215.08</c:v>
                </c:pt>
                <c:pt idx="2016">
                  <c:v>1223.42</c:v>
                </c:pt>
                <c:pt idx="2017">
                  <c:v>1217.0899999999999</c:v>
                </c:pt>
                <c:pt idx="2018">
                  <c:v>1221.58</c:v>
                </c:pt>
                <c:pt idx="2019">
                  <c:v>1218.3800000000001</c:v>
                </c:pt>
                <c:pt idx="2020">
                  <c:v>1215.81</c:v>
                </c:pt>
                <c:pt idx="2021">
                  <c:v>1208.1500000000001</c:v>
                </c:pt>
                <c:pt idx="2022">
                  <c:v>1213.82</c:v>
                </c:pt>
                <c:pt idx="2023">
                  <c:v>1214.57</c:v>
                </c:pt>
                <c:pt idx="2024">
                  <c:v>1191.42</c:v>
                </c:pt>
                <c:pt idx="2025">
                  <c:v>1207.3</c:v>
                </c:pt>
                <c:pt idx="2026">
                  <c:v>1209.01</c:v>
                </c:pt>
                <c:pt idx="2027">
                  <c:v>1221.1400000000001</c:v>
                </c:pt>
                <c:pt idx="2028">
                  <c:v>1224.33</c:v>
                </c:pt>
                <c:pt idx="2029">
                  <c:v>1223.1600000000001</c:v>
                </c:pt>
                <c:pt idx="2030">
                  <c:v>1235.8699999999999</c:v>
                </c:pt>
                <c:pt idx="2031">
                  <c:v>1232.83</c:v>
                </c:pt>
                <c:pt idx="2032">
                  <c:v>1242.02</c:v>
                </c:pt>
                <c:pt idx="2033">
                  <c:v>1238.81</c:v>
                </c:pt>
                <c:pt idx="2034">
                  <c:v>1238.32</c:v>
                </c:pt>
                <c:pt idx="2035">
                  <c:v>1246.9100000000001</c:v>
                </c:pt>
                <c:pt idx="2036">
                  <c:v>1248.7</c:v>
                </c:pt>
                <c:pt idx="2037">
                  <c:v>1241.27</c:v>
                </c:pt>
                <c:pt idx="2038">
                  <c:v>1231.8399999999999</c:v>
                </c:pt>
                <c:pt idx="2039">
                  <c:v>1231.01</c:v>
                </c:pt>
                <c:pt idx="2040">
                  <c:v>1226.6199999999999</c:v>
                </c:pt>
                <c:pt idx="2041">
                  <c:v>1228.52</c:v>
                </c:pt>
                <c:pt idx="2042">
                  <c:v>1212.1500000000001</c:v>
                </c:pt>
                <c:pt idx="2043">
                  <c:v>1198.8499999999999</c:v>
                </c:pt>
                <c:pt idx="2044">
                  <c:v>1172.94</c:v>
                </c:pt>
                <c:pt idx="2045">
                  <c:v>1165.6300000000001</c:v>
                </c:pt>
                <c:pt idx="2046">
                  <c:v>1168.3900000000001</c:v>
                </c:pt>
                <c:pt idx="2047">
                  <c:v>1140.54</c:v>
                </c:pt>
                <c:pt idx="2048">
                  <c:v>1141.92</c:v>
                </c:pt>
                <c:pt idx="2049">
                  <c:v>1177.97</c:v>
                </c:pt>
                <c:pt idx="2050">
                  <c:v>1151.47</c:v>
                </c:pt>
                <c:pt idx="2051">
                  <c:v>1164.33</c:v>
                </c:pt>
                <c:pt idx="2052">
                  <c:v>1162.5999999999999</c:v>
                </c:pt>
                <c:pt idx="2053">
                  <c:v>1162.55</c:v>
                </c:pt>
                <c:pt idx="2054">
                  <c:v>1188.75</c:v>
                </c:pt>
                <c:pt idx="2055">
                  <c:v>1186.57</c:v>
                </c:pt>
                <c:pt idx="2056">
                  <c:v>1197.08</c:v>
                </c:pt>
                <c:pt idx="2057">
                  <c:v>1182.68</c:v>
                </c:pt>
                <c:pt idx="2058">
                  <c:v>1193.79</c:v>
                </c:pt>
                <c:pt idx="2059">
                  <c:v>1201.55</c:v>
                </c:pt>
                <c:pt idx="2060">
                  <c:v>1197.1400000000001</c:v>
                </c:pt>
                <c:pt idx="2061">
                  <c:v>1200.98</c:v>
                </c:pt>
                <c:pt idx="2062">
                  <c:v>1197.8699999999999</c:v>
                </c:pt>
                <c:pt idx="2063">
                  <c:v>1192.67</c:v>
                </c:pt>
                <c:pt idx="2064">
                  <c:v>1167.3800000000001</c:v>
                </c:pt>
                <c:pt idx="2065">
                  <c:v>1212.0999999999999</c:v>
                </c:pt>
                <c:pt idx="2066">
                  <c:v>1198.28</c:v>
                </c:pt>
                <c:pt idx="2067">
                  <c:v>1209.43</c:v>
                </c:pt>
                <c:pt idx="2068">
                  <c:v>1205.27</c:v>
                </c:pt>
                <c:pt idx="2069">
                  <c:v>1192.3499999999999</c:v>
                </c:pt>
                <c:pt idx="2070">
                  <c:v>1203.51</c:v>
                </c:pt>
                <c:pt idx="2071">
                  <c:v>1231.06</c:v>
                </c:pt>
                <c:pt idx="2072">
                  <c:v>1226.31</c:v>
                </c:pt>
                <c:pt idx="2073">
                  <c:v>1227.72</c:v>
                </c:pt>
                <c:pt idx="2074">
                  <c:v>1222.5899999999999</c:v>
                </c:pt>
                <c:pt idx="2075">
                  <c:v>1193.23</c:v>
                </c:pt>
                <c:pt idx="2076">
                  <c:v>1197.01</c:v>
                </c:pt>
                <c:pt idx="2077">
                  <c:v>1189.71</c:v>
                </c:pt>
                <c:pt idx="2078">
                  <c:v>1198.57</c:v>
                </c:pt>
                <c:pt idx="2079">
                  <c:v>1195.74</c:v>
                </c:pt>
                <c:pt idx="2080">
                  <c:v>1176.44</c:v>
                </c:pt>
                <c:pt idx="2081">
                  <c:v>1176.57</c:v>
                </c:pt>
                <c:pt idx="2082">
                  <c:v>1173.8</c:v>
                </c:pt>
                <c:pt idx="2083">
                  <c:v>1173.8</c:v>
                </c:pt>
                <c:pt idx="2084">
                  <c:v>1196</c:v>
                </c:pt>
                <c:pt idx="2085">
                  <c:v>1183.29</c:v>
                </c:pt>
                <c:pt idx="2086">
                  <c:v>1200.55</c:v>
                </c:pt>
                <c:pt idx="2087">
                  <c:v>1184.3699999999999</c:v>
                </c:pt>
                <c:pt idx="2088">
                  <c:v>1181.98</c:v>
                </c:pt>
                <c:pt idx="2089">
                  <c:v>1188.3900000000001</c:v>
                </c:pt>
                <c:pt idx="2090">
                  <c:v>1204.8599999999999</c:v>
                </c:pt>
                <c:pt idx="2091">
                  <c:v>1218.58</c:v>
                </c:pt>
                <c:pt idx="2092">
                  <c:v>1211.4100000000001</c:v>
                </c:pt>
                <c:pt idx="2093">
                  <c:v>1208.79</c:v>
                </c:pt>
                <c:pt idx="2094">
                  <c:v>1223.25</c:v>
                </c:pt>
                <c:pt idx="2095">
                  <c:v>1233.31</c:v>
                </c:pt>
                <c:pt idx="2096">
                  <c:v>1230.6400000000001</c:v>
                </c:pt>
                <c:pt idx="2097">
                  <c:v>1228.72</c:v>
                </c:pt>
                <c:pt idx="2098">
                  <c:v>1262.75</c:v>
                </c:pt>
                <c:pt idx="2099">
                  <c:v>1280.45</c:v>
                </c:pt>
                <c:pt idx="2100">
                  <c:v>1275.6500000000001</c:v>
                </c:pt>
                <c:pt idx="2101">
                  <c:v>1295.32</c:v>
                </c:pt>
                <c:pt idx="2102">
                  <c:v>1293.0899999999999</c:v>
                </c:pt>
                <c:pt idx="2103">
                  <c:v>1302.25</c:v>
                </c:pt>
                <c:pt idx="2104">
                  <c:v>1294.08</c:v>
                </c:pt>
                <c:pt idx="2105">
                  <c:v>1281.4000000000001</c:v>
                </c:pt>
                <c:pt idx="2106">
                  <c:v>1292.3399999999999</c:v>
                </c:pt>
                <c:pt idx="2107">
                  <c:v>1284.49</c:v>
                </c:pt>
                <c:pt idx="2108">
                  <c:v>1257.27</c:v>
                </c:pt>
                <c:pt idx="2109">
                  <c:v>1283.79</c:v>
                </c:pt>
                <c:pt idx="2110">
                  <c:v>1274.4100000000001</c:v>
                </c:pt>
                <c:pt idx="2111">
                  <c:v>1260.52</c:v>
                </c:pt>
                <c:pt idx="2112">
                  <c:v>1269.3499999999999</c:v>
                </c:pt>
                <c:pt idx="2113">
                  <c:v>1264.82</c:v>
                </c:pt>
                <c:pt idx="2114">
                  <c:v>1234.04</c:v>
                </c:pt>
                <c:pt idx="2115">
                  <c:v>1239.03</c:v>
                </c:pt>
                <c:pt idx="2116">
                  <c:v>1233.55</c:v>
                </c:pt>
                <c:pt idx="2117">
                  <c:v>1218.83</c:v>
                </c:pt>
                <c:pt idx="2118">
                  <c:v>1221.98</c:v>
                </c:pt>
                <c:pt idx="2119">
                  <c:v>1229.76</c:v>
                </c:pt>
                <c:pt idx="2120">
                  <c:v>1232.55</c:v>
                </c:pt>
                <c:pt idx="2121">
                  <c:v>1209.8900000000001</c:v>
                </c:pt>
                <c:pt idx="2122">
                  <c:v>1212.42</c:v>
                </c:pt>
                <c:pt idx="2123">
                  <c:v>1206.8399999999999</c:v>
                </c:pt>
                <c:pt idx="2124">
                  <c:v>1201.94</c:v>
                </c:pt>
                <c:pt idx="2125">
                  <c:v>1201.83</c:v>
                </c:pt>
                <c:pt idx="2126">
                  <c:v>1200.53</c:v>
                </c:pt>
                <c:pt idx="2127">
                  <c:v>1205</c:v>
                </c:pt>
                <c:pt idx="2128">
                  <c:v>1209.49</c:v>
                </c:pt>
                <c:pt idx="2129">
                  <c:v>1213.18</c:v>
                </c:pt>
                <c:pt idx="2130">
                  <c:v>1206.83</c:v>
                </c:pt>
                <c:pt idx="2131">
                  <c:v>1203.74</c:v>
                </c:pt>
                <c:pt idx="2132">
                  <c:v>1200.3399999999999</c:v>
                </c:pt>
                <c:pt idx="2133">
                  <c:v>1198.4000000000001</c:v>
                </c:pt>
                <c:pt idx="2134">
                  <c:v>1167.29</c:v>
                </c:pt>
                <c:pt idx="2135">
                  <c:v>1167.21</c:v>
                </c:pt>
                <c:pt idx="2136">
                  <c:v>1161.8399999999999</c:v>
                </c:pt>
                <c:pt idx="2137">
                  <c:v>1155.31</c:v>
                </c:pt>
                <c:pt idx="2138">
                  <c:v>1153.73</c:v>
                </c:pt>
                <c:pt idx="2139">
                  <c:v>1158.48</c:v>
                </c:pt>
                <c:pt idx="2140">
                  <c:v>1154.81</c:v>
                </c:pt>
                <c:pt idx="2141">
                  <c:v>1149.57</c:v>
                </c:pt>
                <c:pt idx="2142">
                  <c:v>1167.6099999999999</c:v>
                </c:pt>
                <c:pt idx="2143">
                  <c:v>1171.18</c:v>
                </c:pt>
                <c:pt idx="2144">
                  <c:v>1182.54</c:v>
                </c:pt>
                <c:pt idx="2145">
                  <c:v>1189.54</c:v>
                </c:pt>
                <c:pt idx="2146">
                  <c:v>1193.28</c:v>
                </c:pt>
                <c:pt idx="2147">
                  <c:v>1195.47</c:v>
                </c:pt>
                <c:pt idx="2148">
                  <c:v>1204.81</c:v>
                </c:pt>
                <c:pt idx="2149">
                  <c:v>1198.55</c:v>
                </c:pt>
                <c:pt idx="2150">
                  <c:v>1186.07</c:v>
                </c:pt>
                <c:pt idx="2151">
                  <c:v>1183.57</c:v>
                </c:pt>
                <c:pt idx="2152">
                  <c:v>1203.98</c:v>
                </c:pt>
                <c:pt idx="2153">
                  <c:v>1202.6099999999999</c:v>
                </c:pt>
                <c:pt idx="2154">
                  <c:v>1206.9100000000001</c:v>
                </c:pt>
                <c:pt idx="2155">
                  <c:v>1214.8399999999999</c:v>
                </c:pt>
                <c:pt idx="2156">
                  <c:v>1209.22</c:v>
                </c:pt>
                <c:pt idx="2157">
                  <c:v>1202.57</c:v>
                </c:pt>
                <c:pt idx="2158">
                  <c:v>1194.81</c:v>
                </c:pt>
                <c:pt idx="2159">
                  <c:v>1207.5899999999999</c:v>
                </c:pt>
                <c:pt idx="2160">
                  <c:v>1198.8800000000001</c:v>
                </c:pt>
                <c:pt idx="2161">
                  <c:v>1192.78</c:v>
                </c:pt>
                <c:pt idx="2162">
                  <c:v>1202.58</c:v>
                </c:pt>
                <c:pt idx="2163">
                  <c:v>1198.55</c:v>
                </c:pt>
                <c:pt idx="2164">
                  <c:v>1204.22</c:v>
                </c:pt>
                <c:pt idx="2165">
                  <c:v>1195.8900000000001</c:v>
                </c:pt>
                <c:pt idx="2166">
                  <c:v>1202.4100000000001</c:v>
                </c:pt>
                <c:pt idx="2167">
                  <c:v>1187.1300000000001</c:v>
                </c:pt>
                <c:pt idx="2168">
                  <c:v>1193.97</c:v>
                </c:pt>
                <c:pt idx="2169">
                  <c:v>1179</c:v>
                </c:pt>
                <c:pt idx="2170">
                  <c:v>1202.1500000000001</c:v>
                </c:pt>
                <c:pt idx="2171">
                  <c:v>1212.17</c:v>
                </c:pt>
                <c:pt idx="2172">
                  <c:v>1204.71</c:v>
                </c:pt>
                <c:pt idx="2173">
                  <c:v>1184.3699999999999</c:v>
                </c:pt>
                <c:pt idx="2174">
                  <c:v>1178.46</c:v>
                </c:pt>
                <c:pt idx="2175">
                  <c:v>1188.33</c:v>
                </c:pt>
                <c:pt idx="2176">
                  <c:v>1193.3399999999999</c:v>
                </c:pt>
                <c:pt idx="2177">
                  <c:v>1192.24</c:v>
                </c:pt>
                <c:pt idx="2178">
                  <c:v>1184.51</c:v>
                </c:pt>
                <c:pt idx="2179">
                  <c:v>1188.3900000000001</c:v>
                </c:pt>
                <c:pt idx="2180">
                  <c:v>1183.97</c:v>
                </c:pt>
                <c:pt idx="2181">
                  <c:v>1193.94</c:v>
                </c:pt>
                <c:pt idx="2182">
                  <c:v>1215.75</c:v>
                </c:pt>
                <c:pt idx="2183">
                  <c:v>1221.1400000000001</c:v>
                </c:pt>
                <c:pt idx="2184">
                  <c:v>1224.8</c:v>
                </c:pt>
                <c:pt idx="2185">
                  <c:v>1225.51</c:v>
                </c:pt>
                <c:pt idx="2186">
                  <c:v>1207.8599999999999</c:v>
                </c:pt>
                <c:pt idx="2187">
                  <c:v>1209.8</c:v>
                </c:pt>
                <c:pt idx="2188">
                  <c:v>1204.8599999999999</c:v>
                </c:pt>
                <c:pt idx="2189">
                  <c:v>1206.21</c:v>
                </c:pt>
                <c:pt idx="2190">
                  <c:v>1206.5999999999999</c:v>
                </c:pt>
                <c:pt idx="2191">
                  <c:v>1187.3</c:v>
                </c:pt>
                <c:pt idx="2192">
                  <c:v>1188.0899999999999</c:v>
                </c:pt>
                <c:pt idx="2193">
                  <c:v>1188.4000000000001</c:v>
                </c:pt>
                <c:pt idx="2194">
                  <c:v>1190.58</c:v>
                </c:pt>
                <c:pt idx="2195">
                  <c:v>1189.2</c:v>
                </c:pt>
                <c:pt idx="2196">
                  <c:v>1193.01</c:v>
                </c:pt>
                <c:pt idx="2197">
                  <c:v>1185.17</c:v>
                </c:pt>
                <c:pt idx="2198">
                  <c:v>1176.8900000000001</c:v>
                </c:pt>
                <c:pt idx="2199">
                  <c:v>1171.94</c:v>
                </c:pt>
                <c:pt idx="2200">
                  <c:v>1174.07</c:v>
                </c:pt>
                <c:pt idx="2201">
                  <c:v>1176.8</c:v>
                </c:pt>
                <c:pt idx="2202">
                  <c:v>1186.06</c:v>
                </c:pt>
                <c:pt idx="2203">
                  <c:v>1182.01</c:v>
                </c:pt>
                <c:pt idx="2204">
                  <c:v>1181.6300000000001</c:v>
                </c:pt>
                <c:pt idx="2205">
                  <c:v>1186.43</c:v>
                </c:pt>
                <c:pt idx="2206">
                  <c:v>1182.07</c:v>
                </c:pt>
                <c:pt idx="2207">
                  <c:v>1185.55</c:v>
                </c:pt>
                <c:pt idx="2208">
                  <c:v>1201.94</c:v>
                </c:pt>
                <c:pt idx="2209">
                  <c:v>1200.27</c:v>
                </c:pt>
                <c:pt idx="2210">
                  <c:v>1185.98</c:v>
                </c:pt>
                <c:pt idx="2211">
                  <c:v>1178.6300000000001</c:v>
                </c:pt>
                <c:pt idx="2212">
                  <c:v>1175.4000000000001</c:v>
                </c:pt>
                <c:pt idx="2213">
                  <c:v>1173.17</c:v>
                </c:pt>
                <c:pt idx="2214">
                  <c:v>1175.52</c:v>
                </c:pt>
                <c:pt idx="2215">
                  <c:v>1179.83</c:v>
                </c:pt>
                <c:pt idx="2216">
                  <c:v>1172.3499999999999</c:v>
                </c:pt>
                <c:pt idx="2217">
                  <c:v>1168.79</c:v>
                </c:pt>
                <c:pt idx="2218">
                  <c:v>1166.26</c:v>
                </c:pt>
                <c:pt idx="2219">
                  <c:v>1169.0999999999999</c:v>
                </c:pt>
                <c:pt idx="2220">
                  <c:v>1170.33</c:v>
                </c:pt>
                <c:pt idx="2221">
                  <c:v>1155.26</c:v>
                </c:pt>
                <c:pt idx="2222">
                  <c:v>1158.33</c:v>
                </c:pt>
                <c:pt idx="2223">
                  <c:v>1159.43</c:v>
                </c:pt>
                <c:pt idx="2224">
                  <c:v>1163.74</c:v>
                </c:pt>
                <c:pt idx="2225">
                  <c:v>1157.98</c:v>
                </c:pt>
                <c:pt idx="2226">
                  <c:v>1156.06</c:v>
                </c:pt>
                <c:pt idx="2227">
                  <c:v>1149.45</c:v>
                </c:pt>
                <c:pt idx="2228">
                  <c:v>1145.3900000000001</c:v>
                </c:pt>
                <c:pt idx="2229">
                  <c:v>1134.1400000000001</c:v>
                </c:pt>
                <c:pt idx="2230">
                  <c:v>1096.5</c:v>
                </c:pt>
                <c:pt idx="2231">
                  <c:v>1101.25</c:v>
                </c:pt>
                <c:pt idx="2232">
                  <c:v>1094.24</c:v>
                </c:pt>
                <c:pt idx="2233">
                  <c:v>1090.7</c:v>
                </c:pt>
                <c:pt idx="2234">
                  <c:v>1099.1099999999999</c:v>
                </c:pt>
                <c:pt idx="2235">
                  <c:v>1093.98</c:v>
                </c:pt>
                <c:pt idx="2236">
                  <c:v>1095.48</c:v>
                </c:pt>
                <c:pt idx="2237">
                  <c:v>1096.8499999999999</c:v>
                </c:pt>
                <c:pt idx="2238">
                  <c:v>1088.76</c:v>
                </c:pt>
                <c:pt idx="2239">
                  <c:v>1095.8</c:v>
                </c:pt>
                <c:pt idx="2240">
                  <c:v>1086.79</c:v>
                </c:pt>
                <c:pt idx="2241">
                  <c:v>1087.7</c:v>
                </c:pt>
                <c:pt idx="2242">
                  <c:v>1085.03</c:v>
                </c:pt>
                <c:pt idx="2243">
                  <c:v>1089.55</c:v>
                </c:pt>
                <c:pt idx="2244">
                  <c:v>1094.1500000000001</c:v>
                </c:pt>
                <c:pt idx="2245">
                  <c:v>1104.51</c:v>
                </c:pt>
                <c:pt idx="2246">
                  <c:v>1108.95</c:v>
                </c:pt>
                <c:pt idx="2247">
                  <c:v>1124.47</c:v>
                </c:pt>
                <c:pt idx="2248">
                  <c:v>1115.0999999999999</c:v>
                </c:pt>
                <c:pt idx="2249">
                  <c:v>1115.07</c:v>
                </c:pt>
                <c:pt idx="2250">
                  <c:v>1117.7</c:v>
                </c:pt>
                <c:pt idx="2251">
                  <c:v>1117.71</c:v>
                </c:pt>
                <c:pt idx="2252">
                  <c:v>1133.8800000000001</c:v>
                </c:pt>
                <c:pt idx="2253">
                  <c:v>1152.2</c:v>
                </c:pt>
                <c:pt idx="2254">
                  <c:v>1160.77</c:v>
                </c:pt>
                <c:pt idx="2255">
                  <c:v>1155.1099999999999</c:v>
                </c:pt>
                <c:pt idx="2256">
                  <c:v>1140.49</c:v>
                </c:pt>
                <c:pt idx="2257">
                  <c:v>1125.26</c:v>
                </c:pt>
                <c:pt idx="2258">
                  <c:v>1125</c:v>
                </c:pt>
                <c:pt idx="2259">
                  <c:v>1133.5999999999999</c:v>
                </c:pt>
                <c:pt idx="2260">
                  <c:v>1134.93</c:v>
                </c:pt>
                <c:pt idx="2261">
                  <c:v>1140.27</c:v>
                </c:pt>
                <c:pt idx="2262">
                  <c:v>1134.05</c:v>
                </c:pt>
                <c:pt idx="2263">
                  <c:v>1125.46</c:v>
                </c:pt>
                <c:pt idx="2264">
                  <c:v>1121.8499999999999</c:v>
                </c:pt>
                <c:pt idx="2265">
                  <c:v>1119.3499999999999</c:v>
                </c:pt>
                <c:pt idx="2266">
                  <c:v>1121.55</c:v>
                </c:pt>
                <c:pt idx="2267">
                  <c:v>1107.8499999999999</c:v>
                </c:pt>
                <c:pt idx="2268">
                  <c:v>1110.75</c:v>
                </c:pt>
                <c:pt idx="2269">
                  <c:v>1107.95</c:v>
                </c:pt>
                <c:pt idx="2270">
                  <c:v>1109.0999999999999</c:v>
                </c:pt>
                <c:pt idx="2271">
                  <c:v>1105.3499999999999</c:v>
                </c:pt>
                <c:pt idx="2272">
                  <c:v>1119.52</c:v>
                </c:pt>
                <c:pt idx="2273">
                  <c:v>1131.51</c:v>
                </c:pt>
                <c:pt idx="2274">
                  <c:v>1139.23</c:v>
                </c:pt>
                <c:pt idx="2275">
                  <c:v>1133.44</c:v>
                </c:pt>
                <c:pt idx="2276">
                  <c:v>1124.76</c:v>
                </c:pt>
                <c:pt idx="2277">
                  <c:v>1130.3</c:v>
                </c:pt>
                <c:pt idx="2278">
                  <c:v>1153.95</c:v>
                </c:pt>
                <c:pt idx="2279">
                  <c:v>1146.2</c:v>
                </c:pt>
                <c:pt idx="2280">
                  <c:v>1131.95</c:v>
                </c:pt>
                <c:pt idx="2281">
                  <c:v>1127.43</c:v>
                </c:pt>
                <c:pt idx="2282">
                  <c:v>1115.0899999999999</c:v>
                </c:pt>
                <c:pt idx="2283">
                  <c:v>1113.6099999999999</c:v>
                </c:pt>
                <c:pt idx="2284">
                  <c:v>1138.5999999999999</c:v>
                </c:pt>
                <c:pt idx="2285">
                  <c:v>1135.75</c:v>
                </c:pt>
                <c:pt idx="2286">
                  <c:v>1147.24</c:v>
                </c:pt>
                <c:pt idx="2287">
                  <c:v>1145.54</c:v>
                </c:pt>
                <c:pt idx="2288">
                  <c:v>1139.01</c:v>
                </c:pt>
                <c:pt idx="2289">
                  <c:v>1156.53</c:v>
                </c:pt>
                <c:pt idx="2290">
                  <c:v>1163.8499999999999</c:v>
                </c:pt>
                <c:pt idx="2291">
                  <c:v>1168.8399999999999</c:v>
                </c:pt>
                <c:pt idx="2292">
                  <c:v>1184.1300000000001</c:v>
                </c:pt>
                <c:pt idx="2293">
                  <c:v>1183.0999999999999</c:v>
                </c:pt>
                <c:pt idx="2294">
                  <c:v>1177.3</c:v>
                </c:pt>
                <c:pt idx="2295">
                  <c:v>1170.79</c:v>
                </c:pt>
                <c:pt idx="2296">
                  <c:v>1176.04</c:v>
                </c:pt>
                <c:pt idx="2297">
                  <c:v>1167.18</c:v>
                </c:pt>
                <c:pt idx="2298">
                  <c:v>1166.05</c:v>
                </c:pt>
                <c:pt idx="2299">
                  <c:v>1164.45</c:v>
                </c:pt>
                <c:pt idx="2300">
                  <c:v>1163.04</c:v>
                </c:pt>
                <c:pt idx="2301">
                  <c:v>1166.8800000000001</c:v>
                </c:pt>
                <c:pt idx="2302">
                  <c:v>1156.0999999999999</c:v>
                </c:pt>
                <c:pt idx="2303">
                  <c:v>1145.97</c:v>
                </c:pt>
                <c:pt idx="2304">
                  <c:v>1142.1099999999999</c:v>
                </c:pt>
                <c:pt idx="2305">
                  <c:v>1133.8399999999999</c:v>
                </c:pt>
                <c:pt idx="2306">
                  <c:v>1117.79</c:v>
                </c:pt>
                <c:pt idx="2307">
                  <c:v>1107.9000000000001</c:v>
                </c:pt>
                <c:pt idx="2308">
                  <c:v>1103.92</c:v>
                </c:pt>
                <c:pt idx="2309">
                  <c:v>1089.8</c:v>
                </c:pt>
                <c:pt idx="2310">
                  <c:v>1092.31</c:v>
                </c:pt>
                <c:pt idx="2311">
                  <c:v>1089.67</c:v>
                </c:pt>
                <c:pt idx="2312">
                  <c:v>1086.26</c:v>
                </c:pt>
                <c:pt idx="2313">
                  <c:v>1085.2</c:v>
                </c:pt>
                <c:pt idx="2314">
                  <c:v>1083.9100000000001</c:v>
                </c:pt>
                <c:pt idx="2315">
                  <c:v>1082.76</c:v>
                </c:pt>
                <c:pt idx="2316">
                  <c:v>1070.3</c:v>
                </c:pt>
                <c:pt idx="2317">
                  <c:v>1070.73</c:v>
                </c:pt>
                <c:pt idx="2318">
                  <c:v>1082.21</c:v>
                </c:pt>
                <c:pt idx="2319">
                  <c:v>1078.01</c:v>
                </c:pt>
                <c:pt idx="2320">
                  <c:v>1069.18</c:v>
                </c:pt>
                <c:pt idx="2321">
                  <c:v>1075.6500000000001</c:v>
                </c:pt>
                <c:pt idx="2322">
                  <c:v>1071.1199999999999</c:v>
                </c:pt>
                <c:pt idx="2323">
                  <c:v>1072.33</c:v>
                </c:pt>
                <c:pt idx="2324">
                  <c:v>1057.45</c:v>
                </c:pt>
                <c:pt idx="2325">
                  <c:v>1064.77</c:v>
                </c:pt>
                <c:pt idx="2326">
                  <c:v>1069.29</c:v>
                </c:pt>
                <c:pt idx="2327">
                  <c:v>1053.7</c:v>
                </c:pt>
                <c:pt idx="2328">
                  <c:v>1062.1099999999999</c:v>
                </c:pt>
                <c:pt idx="2329">
                  <c:v>1086.44</c:v>
                </c:pt>
                <c:pt idx="2330">
                  <c:v>1071.3399999999999</c:v>
                </c:pt>
                <c:pt idx="2331">
                  <c:v>1074.96</c:v>
                </c:pt>
                <c:pt idx="2332">
                  <c:v>1072.78</c:v>
                </c:pt>
                <c:pt idx="2333">
                  <c:v>1071.58</c:v>
                </c:pt>
                <c:pt idx="2334">
                  <c:v>1074.77</c:v>
                </c:pt>
                <c:pt idx="2335">
                  <c:v>1059.8599999999999</c:v>
                </c:pt>
                <c:pt idx="2336">
                  <c:v>1061.22</c:v>
                </c:pt>
                <c:pt idx="2337">
                  <c:v>1072.32</c:v>
                </c:pt>
                <c:pt idx="2338">
                  <c:v>1051.0999999999999</c:v>
                </c:pt>
                <c:pt idx="2339">
                  <c:v>1066.25</c:v>
                </c:pt>
                <c:pt idx="2340">
                  <c:v>1078.4000000000001</c:v>
                </c:pt>
                <c:pt idx="2341">
                  <c:v>1072.43</c:v>
                </c:pt>
                <c:pt idx="2342">
                  <c:v>1070.5</c:v>
                </c:pt>
                <c:pt idx="2343">
                  <c:v>1076.0999999999999</c:v>
                </c:pt>
                <c:pt idx="2344">
                  <c:v>1069.08</c:v>
                </c:pt>
                <c:pt idx="2345">
                  <c:v>1069.1099999999999</c:v>
                </c:pt>
                <c:pt idx="2346">
                  <c:v>1061.44</c:v>
                </c:pt>
                <c:pt idx="2347">
                  <c:v>1061.0999999999999</c:v>
                </c:pt>
                <c:pt idx="2348">
                  <c:v>1074.6099999999999</c:v>
                </c:pt>
                <c:pt idx="2349">
                  <c:v>1077.68</c:v>
                </c:pt>
                <c:pt idx="2350">
                  <c:v>1093.67</c:v>
                </c:pt>
                <c:pt idx="2351">
                  <c:v>1108.97</c:v>
                </c:pt>
                <c:pt idx="2352">
                  <c:v>1104.1500000000001</c:v>
                </c:pt>
                <c:pt idx="2353">
                  <c:v>1094.2</c:v>
                </c:pt>
                <c:pt idx="2354">
                  <c:v>1086.56</c:v>
                </c:pt>
                <c:pt idx="2355">
                  <c:v>1093.5899999999999</c:v>
                </c:pt>
                <c:pt idx="2356">
                  <c:v>1078.3800000000001</c:v>
                </c:pt>
                <c:pt idx="2357">
                  <c:v>1088.8800000000001</c:v>
                </c:pt>
                <c:pt idx="2358">
                  <c:v>1089.68</c:v>
                </c:pt>
                <c:pt idx="2359">
                  <c:v>1087.4100000000001</c:v>
                </c:pt>
                <c:pt idx="2360">
                  <c:v>1100.92</c:v>
                </c:pt>
                <c:pt idx="2361">
                  <c:v>1101.2</c:v>
                </c:pt>
                <c:pt idx="2362">
                  <c:v>1097.95</c:v>
                </c:pt>
                <c:pt idx="2363">
                  <c:v>1107.9000000000001</c:v>
                </c:pt>
                <c:pt idx="2364">
                  <c:v>1119.9100000000001</c:v>
                </c:pt>
                <c:pt idx="2365">
                  <c:v>1124.97</c:v>
                </c:pt>
                <c:pt idx="2366">
                  <c:v>1115.33</c:v>
                </c:pt>
                <c:pt idx="2367">
                  <c:v>1118.21</c:v>
                </c:pt>
                <c:pt idx="2368">
                  <c:v>1128.4100000000001</c:v>
                </c:pt>
                <c:pt idx="2369">
                  <c:v>1129.01</c:v>
                </c:pt>
                <c:pt idx="2370">
                  <c:v>1142.6300000000001</c:v>
                </c:pt>
                <c:pt idx="2371">
                  <c:v>1155.5899999999999</c:v>
                </c:pt>
                <c:pt idx="2372">
                  <c:v>1173.4000000000001</c:v>
                </c:pt>
                <c:pt idx="2373">
                  <c:v>1189.23</c:v>
                </c:pt>
                <c:pt idx="2374">
                  <c:v>1189.1300000000001</c:v>
                </c:pt>
                <c:pt idx="2375">
                  <c:v>1197.1199999999999</c:v>
                </c:pt>
                <c:pt idx="2376">
                  <c:v>1246.7</c:v>
                </c:pt>
                <c:pt idx="2377">
                  <c:v>1237.97</c:v>
                </c:pt>
                <c:pt idx="2378">
                  <c:v>1209.3</c:v>
                </c:pt>
                <c:pt idx="2379">
                  <c:v>1200.44</c:v>
                </c:pt>
                <c:pt idx="2380">
                  <c:v>1208.5</c:v>
                </c:pt>
                <c:pt idx="2381">
                  <c:v>1230.8699999999999</c:v>
                </c:pt>
                <c:pt idx="2382">
                  <c:v>1226.8</c:v>
                </c:pt>
                <c:pt idx="2383">
                  <c:v>1208.6300000000001</c:v>
                </c:pt>
                <c:pt idx="2384">
                  <c:v>1226.8499999999999</c:v>
                </c:pt>
                <c:pt idx="2385">
                  <c:v>1228.75</c:v>
                </c:pt>
                <c:pt idx="2386">
                  <c:v>1232.9100000000001</c:v>
                </c:pt>
                <c:pt idx="2387">
                  <c:v>1223.46</c:v>
                </c:pt>
                <c:pt idx="2388">
                  <c:v>1238.67</c:v>
                </c:pt>
                <c:pt idx="2389">
                  <c:v>1232.1500000000001</c:v>
                </c:pt>
                <c:pt idx="2390">
                  <c:v>1239.98</c:v>
                </c:pt>
                <c:pt idx="2391">
                  <c:v>1264.25</c:v>
                </c:pt>
                <c:pt idx="2392">
                  <c:v>1258.95</c:v>
                </c:pt>
                <c:pt idx="2393">
                  <c:v>1267.33</c:v>
                </c:pt>
                <c:pt idx="2394">
                  <c:v>1261.44</c:v>
                </c:pt>
                <c:pt idx="2395">
                  <c:v>1253.23</c:v>
                </c:pt>
                <c:pt idx="2396">
                  <c:v>1272.25</c:v>
                </c:pt>
                <c:pt idx="2397">
                  <c:v>1249.45</c:v>
                </c:pt>
                <c:pt idx="2398">
                  <c:v>1235.27</c:v>
                </c:pt>
                <c:pt idx="2399">
                  <c:v>1232.3800000000001</c:v>
                </c:pt>
                <c:pt idx="2400">
                  <c:v>1262.57</c:v>
                </c:pt>
                <c:pt idx="2401">
                  <c:v>1257.97</c:v>
                </c:pt>
                <c:pt idx="2402">
                  <c:v>1255.4000000000001</c:v>
                </c:pt>
                <c:pt idx="2403">
                  <c:v>1243.75</c:v>
                </c:pt>
                <c:pt idx="2404">
                  <c:v>1248.32</c:v>
                </c:pt>
                <c:pt idx="2405">
                  <c:v>1220.1099999999999</c:v>
                </c:pt>
                <c:pt idx="2406">
                  <c:v>1216.82</c:v>
                </c:pt>
                <c:pt idx="2407">
                  <c:v>1217.05</c:v>
                </c:pt>
                <c:pt idx="2408">
                  <c:v>1221.71</c:v>
                </c:pt>
                <c:pt idx="2409">
                  <c:v>1242.2</c:v>
                </c:pt>
                <c:pt idx="2410">
                  <c:v>1225.02</c:v>
                </c:pt>
                <c:pt idx="2411">
                  <c:v>1232.75</c:v>
                </c:pt>
                <c:pt idx="2412">
                  <c:v>1222.5999999999999</c:v>
                </c:pt>
                <c:pt idx="2413">
                  <c:v>1215.43</c:v>
                </c:pt>
                <c:pt idx="2414">
                  <c:v>1231.3499999999999</c:v>
                </c:pt>
                <c:pt idx="2415">
                  <c:v>1222.47</c:v>
                </c:pt>
                <c:pt idx="2416">
                  <c:v>1240.45</c:v>
                </c:pt>
                <c:pt idx="2417">
                  <c:v>1240.69</c:v>
                </c:pt>
                <c:pt idx="2418">
                  <c:v>1257.8800000000001</c:v>
                </c:pt>
                <c:pt idx="2419">
                  <c:v>1255.6300000000001</c:v>
                </c:pt>
                <c:pt idx="2420">
                  <c:v>1242.47</c:v>
                </c:pt>
                <c:pt idx="2421">
                  <c:v>1227.8900000000001</c:v>
                </c:pt>
                <c:pt idx="2422">
                  <c:v>1233.99</c:v>
                </c:pt>
                <c:pt idx="2423">
                  <c:v>1232.49</c:v>
                </c:pt>
                <c:pt idx="2424">
                  <c:v>1250.19</c:v>
                </c:pt>
                <c:pt idx="2425">
                  <c:v>1244.25</c:v>
                </c:pt>
                <c:pt idx="2426">
                  <c:v>1248.05</c:v>
                </c:pt>
                <c:pt idx="2427">
                  <c:v>1233.03</c:v>
                </c:pt>
                <c:pt idx="2428">
                  <c:v>1237.97</c:v>
                </c:pt>
                <c:pt idx="2429">
                  <c:v>1243.4000000000001</c:v>
                </c:pt>
                <c:pt idx="2430">
                  <c:v>1245.83</c:v>
                </c:pt>
                <c:pt idx="2431">
                  <c:v>1266.26</c:v>
                </c:pt>
                <c:pt idx="2432">
                  <c:v>1293.53</c:v>
                </c:pt>
                <c:pt idx="2433">
                  <c:v>1291.55</c:v>
                </c:pt>
                <c:pt idx="2434">
                  <c:v>1286.5</c:v>
                </c:pt>
                <c:pt idx="2435">
                  <c:v>1279.68</c:v>
                </c:pt>
                <c:pt idx="2436">
                  <c:v>1277.74</c:v>
                </c:pt>
                <c:pt idx="2437">
                  <c:v>1288.99</c:v>
                </c:pt>
                <c:pt idx="2438">
                  <c:v>1263.8800000000001</c:v>
                </c:pt>
                <c:pt idx="2439">
                  <c:v>1265.8399999999999</c:v>
                </c:pt>
                <c:pt idx="2440">
                  <c:v>1277.21</c:v>
                </c:pt>
                <c:pt idx="2441">
                  <c:v>1263.68</c:v>
                </c:pt>
                <c:pt idx="2442">
                  <c:v>1273.45</c:v>
                </c:pt>
                <c:pt idx="2443">
                  <c:v>1274.1600000000001</c:v>
                </c:pt>
                <c:pt idx="2444">
                  <c:v>1278.95</c:v>
                </c:pt>
                <c:pt idx="2445">
                  <c:v>1258.5</c:v>
                </c:pt>
                <c:pt idx="2446">
                  <c:v>1254.75</c:v>
                </c:pt>
                <c:pt idx="2447">
                  <c:v>1251.98</c:v>
                </c:pt>
                <c:pt idx="2448">
                  <c:v>1249.1300000000001</c:v>
                </c:pt>
                <c:pt idx="2449">
                  <c:v>1227.21</c:v>
                </c:pt>
                <c:pt idx="2450">
                  <c:v>1224.4100000000001</c:v>
                </c:pt>
                <c:pt idx="2451">
                  <c:v>1219.8</c:v>
                </c:pt>
                <c:pt idx="2452">
                  <c:v>1212.3800000000001</c:v>
                </c:pt>
                <c:pt idx="2453">
                  <c:v>1204.95</c:v>
                </c:pt>
                <c:pt idx="2454">
                  <c:v>1215.32</c:v>
                </c:pt>
                <c:pt idx="2455">
                  <c:v>1212.98</c:v>
                </c:pt>
                <c:pt idx="2456">
                  <c:v>1211</c:v>
                </c:pt>
                <c:pt idx="2457">
                  <c:v>1244.2</c:v>
                </c:pt>
                <c:pt idx="2458">
                  <c:v>1245.3399999999999</c:v>
                </c:pt>
                <c:pt idx="2459">
                  <c:v>1243.81</c:v>
                </c:pt>
                <c:pt idx="2460">
                  <c:v>1262.8</c:v>
                </c:pt>
                <c:pt idx="2461">
                  <c:v>1269.8</c:v>
                </c:pt>
                <c:pt idx="2462">
                  <c:v>1274.24</c:v>
                </c:pt>
                <c:pt idx="2463">
                  <c:v>1283.8599999999999</c:v>
                </c:pt>
                <c:pt idx="2464">
                  <c:v>1285.72</c:v>
                </c:pt>
                <c:pt idx="2465">
                  <c:v>1291.75</c:v>
                </c:pt>
                <c:pt idx="2466">
                  <c:v>1278.43</c:v>
                </c:pt>
                <c:pt idx="2467">
                  <c:v>1298.6500000000001</c:v>
                </c:pt>
                <c:pt idx="2468">
                  <c:v>1289.9000000000001</c:v>
                </c:pt>
                <c:pt idx="2469">
                  <c:v>1268.1199999999999</c:v>
                </c:pt>
                <c:pt idx="2470">
                  <c:v>1266.22</c:v>
                </c:pt>
                <c:pt idx="2471">
                  <c:v>1256.8399999999999</c:v>
                </c:pt>
                <c:pt idx="2472">
                  <c:v>1315.75</c:v>
                </c:pt>
                <c:pt idx="2473">
                  <c:v>1324.6</c:v>
                </c:pt>
                <c:pt idx="2474">
                  <c:v>1311.79</c:v>
                </c:pt>
                <c:pt idx="2475">
                  <c:v>1319.15</c:v>
                </c:pt>
                <c:pt idx="2476">
                  <c:v>1321.9</c:v>
                </c:pt>
                <c:pt idx="2477">
                  <c:v>1341.35</c:v>
                </c:pt>
                <c:pt idx="2478">
                  <c:v>1350.79</c:v>
                </c:pt>
                <c:pt idx="2479">
                  <c:v>1356.45</c:v>
                </c:pt>
                <c:pt idx="2480">
                  <c:v>1363.78</c:v>
                </c:pt>
                <c:pt idx="2481">
                  <c:v>1360.45</c:v>
                </c:pt>
                <c:pt idx="2482">
                  <c:v>1366.33</c:v>
                </c:pt>
                <c:pt idx="2483">
                  <c:v>1355.4</c:v>
                </c:pt>
                <c:pt idx="2484">
                  <c:v>1333.1</c:v>
                </c:pt>
                <c:pt idx="2485">
                  <c:v>1342.64</c:v>
                </c:pt>
                <c:pt idx="2486">
                  <c:v>1335.23</c:v>
                </c:pt>
                <c:pt idx="2487">
                  <c:v>1337.45</c:v>
                </c:pt>
                <c:pt idx="2488">
                  <c:v>1328.85</c:v>
                </c:pt>
                <c:pt idx="2489">
                  <c:v>1332.01</c:v>
                </c:pt>
                <c:pt idx="2490">
                  <c:v>1316.06</c:v>
                </c:pt>
                <c:pt idx="2491">
                  <c:v>1331.43</c:v>
                </c:pt>
                <c:pt idx="2492">
                  <c:v>1322.73</c:v>
                </c:pt>
                <c:pt idx="2493">
                  <c:v>1315.6</c:v>
                </c:pt>
                <c:pt idx="2494">
                  <c:v>1320.26</c:v>
                </c:pt>
                <c:pt idx="2495">
                  <c:v>1340.08</c:v>
                </c:pt>
                <c:pt idx="2496">
                  <c:v>1335.75</c:v>
                </c:pt>
                <c:pt idx="2497">
                  <c:v>1351.28</c:v>
                </c:pt>
                <c:pt idx="2498">
                  <c:v>1353.15</c:v>
                </c:pt>
                <c:pt idx="2499">
                  <c:v>1363.57</c:v>
                </c:pt>
                <c:pt idx="2500">
                  <c:v>1358.18</c:v>
                </c:pt>
                <c:pt idx="2501">
                  <c:v>1361.15</c:v>
                </c:pt>
                <c:pt idx="2502">
                  <c:v>1336</c:v>
                </c:pt>
                <c:pt idx="2503">
                  <c:v>1335.31</c:v>
                </c:pt>
                <c:pt idx="2504">
                  <c:v>1340.73</c:v>
                </c:pt>
                <c:pt idx="2505">
                  <c:v>1346.61</c:v>
                </c:pt>
                <c:pt idx="2506">
                  <c:v>1338.78</c:v>
                </c:pt>
                <c:pt idx="2507">
                  <c:v>1335.97</c:v>
                </c:pt>
                <c:pt idx="2508">
                  <c:v>1339.4</c:v>
                </c:pt>
                <c:pt idx="2509">
                  <c:v>1346.24</c:v>
                </c:pt>
                <c:pt idx="2510">
                  <c:v>1348.73</c:v>
                </c:pt>
                <c:pt idx="2511">
                  <c:v>1352.36</c:v>
                </c:pt>
                <c:pt idx="2512">
                  <c:v>1341.47</c:v>
                </c:pt>
                <c:pt idx="2513">
                  <c:v>1339.09</c:v>
                </c:pt>
                <c:pt idx="2514">
                  <c:v>1337.56</c:v>
                </c:pt>
                <c:pt idx="2515">
                  <c:v>1324.13</c:v>
                </c:pt>
                <c:pt idx="2516">
                  <c:v>1321.97</c:v>
                </c:pt>
                <c:pt idx="2517">
                  <c:v>1321.18</c:v>
                </c:pt>
                <c:pt idx="2518">
                  <c:v>1323.38</c:v>
                </c:pt>
                <c:pt idx="2519">
                  <c:v>1311.11</c:v>
                </c:pt>
                <c:pt idx="2520">
                  <c:v>1308.97</c:v>
                </c:pt>
                <c:pt idx="2521">
                  <c:v>1313.89</c:v>
                </c:pt>
                <c:pt idx="2522">
                  <c:v>1325.21</c:v>
                </c:pt>
                <c:pt idx="2523">
                  <c:v>1327.08</c:v>
                </c:pt>
                <c:pt idx="2524">
                  <c:v>1350</c:v>
                </c:pt>
                <c:pt idx="2525">
                  <c:v>1345.18</c:v>
                </c:pt>
                <c:pt idx="2526">
                  <c:v>1338.3</c:v>
                </c:pt>
                <c:pt idx="2527">
                  <c:v>1327.83</c:v>
                </c:pt>
                <c:pt idx="2528">
                  <c:v>1327.82</c:v>
                </c:pt>
                <c:pt idx="2529">
                  <c:v>1319.05</c:v>
                </c:pt>
                <c:pt idx="2530">
                  <c:v>1322.94</c:v>
                </c:pt>
                <c:pt idx="2531">
                  <c:v>1314.75</c:v>
                </c:pt>
                <c:pt idx="2532">
                  <c:v>1310.3499999999999</c:v>
                </c:pt>
                <c:pt idx="2533">
                  <c:v>1313.19</c:v>
                </c:pt>
                <c:pt idx="2534">
                  <c:v>1314.84</c:v>
                </c:pt>
                <c:pt idx="2535">
                  <c:v>1335.17</c:v>
                </c:pt>
                <c:pt idx="2536">
                  <c:v>1337.07</c:v>
                </c:pt>
                <c:pt idx="2537">
                  <c:v>1337.56</c:v>
                </c:pt>
                <c:pt idx="2538">
                  <c:v>1337.95</c:v>
                </c:pt>
                <c:pt idx="2539">
                  <c:v>1327.32</c:v>
                </c:pt>
                <c:pt idx="2540">
                  <c:v>1321.54</c:v>
                </c:pt>
                <c:pt idx="2541">
                  <c:v>1320.37</c:v>
                </c:pt>
                <c:pt idx="2542">
                  <c:v>1315.87</c:v>
                </c:pt>
                <c:pt idx="2543">
                  <c:v>1311.6</c:v>
                </c:pt>
                <c:pt idx="2544">
                  <c:v>1268.44</c:v>
                </c:pt>
                <c:pt idx="2545">
                  <c:v>1266.8499999999999</c:v>
                </c:pt>
                <c:pt idx="2546">
                  <c:v>1254.3800000000001</c:v>
                </c:pt>
                <c:pt idx="2547">
                  <c:v>1257.08</c:v>
                </c:pt>
                <c:pt idx="2548">
                  <c:v>1259.6500000000001</c:v>
                </c:pt>
                <c:pt idx="2549">
                  <c:v>1252.8</c:v>
                </c:pt>
                <c:pt idx="2550">
                  <c:v>1255.25</c:v>
                </c:pt>
                <c:pt idx="2551">
                  <c:v>1258.0899999999999</c:v>
                </c:pt>
                <c:pt idx="2552">
                  <c:v>1251.03</c:v>
                </c:pt>
                <c:pt idx="2553">
                  <c:v>1255.8499999999999</c:v>
                </c:pt>
                <c:pt idx="2554">
                  <c:v>1262.5</c:v>
                </c:pt>
                <c:pt idx="2555">
                  <c:v>1269.23</c:v>
                </c:pt>
                <c:pt idx="2556">
                  <c:v>1265.76</c:v>
                </c:pt>
                <c:pt idx="2557">
                  <c:v>1266.46</c:v>
                </c:pt>
                <c:pt idx="2558">
                  <c:v>1264.44</c:v>
                </c:pt>
                <c:pt idx="2559">
                  <c:v>1273.8699999999999</c:v>
                </c:pt>
                <c:pt idx="2560">
                  <c:v>1267.0999999999999</c:v>
                </c:pt>
                <c:pt idx="2561">
                  <c:v>1268.4000000000001</c:v>
                </c:pt>
                <c:pt idx="2562">
                  <c:v>1275.47</c:v>
                </c:pt>
                <c:pt idx="2563">
                  <c:v>1277.21</c:v>
                </c:pt>
                <c:pt idx="2564">
                  <c:v>1288.2</c:v>
                </c:pt>
                <c:pt idx="2565">
                  <c:v>1296.81</c:v>
                </c:pt>
                <c:pt idx="2566">
                  <c:v>1302.7</c:v>
                </c:pt>
                <c:pt idx="2567">
                  <c:v>1305.06</c:v>
                </c:pt>
                <c:pt idx="2568">
                  <c:v>1281.6400000000001</c:v>
                </c:pt>
                <c:pt idx="2569">
                  <c:v>1275.68</c:v>
                </c:pt>
                <c:pt idx="2570">
                  <c:v>1277.98</c:v>
                </c:pt>
                <c:pt idx="2571">
                  <c:v>1259.2</c:v>
                </c:pt>
                <c:pt idx="2572">
                  <c:v>1227.6400000000001</c:v>
                </c:pt>
                <c:pt idx="2573">
                  <c:v>1221.3499999999999</c:v>
                </c:pt>
                <c:pt idx="2574">
                  <c:v>1228.73</c:v>
                </c:pt>
                <c:pt idx="2575">
                  <c:v>1224.99</c:v>
                </c:pt>
                <c:pt idx="2576">
                  <c:v>1216.42</c:v>
                </c:pt>
                <c:pt idx="2577">
                  <c:v>1207.8900000000001</c:v>
                </c:pt>
                <c:pt idx="2578">
                  <c:v>1214.23</c:v>
                </c:pt>
                <c:pt idx="2579">
                  <c:v>1212.32</c:v>
                </c:pt>
                <c:pt idx="2580">
                  <c:v>1188.32</c:v>
                </c:pt>
                <c:pt idx="2581">
                  <c:v>1181.67</c:v>
                </c:pt>
                <c:pt idx="2582">
                  <c:v>1183.56</c:v>
                </c:pt>
                <c:pt idx="2583">
                  <c:v>1194</c:v>
                </c:pt>
                <c:pt idx="2584">
                  <c:v>1188.31</c:v>
                </c:pt>
                <c:pt idx="2585">
                  <c:v>1173.2</c:v>
                </c:pt>
                <c:pt idx="2586">
                  <c:v>1171.69</c:v>
                </c:pt>
                <c:pt idx="2587">
                  <c:v>1177.43</c:v>
                </c:pt>
                <c:pt idx="2588">
                  <c:v>1170.3800000000001</c:v>
                </c:pt>
                <c:pt idx="2589">
                  <c:v>1169.8499999999999</c:v>
                </c:pt>
                <c:pt idx="2590">
                  <c:v>1173.98</c:v>
                </c:pt>
                <c:pt idx="2591">
                  <c:v>1170.78</c:v>
                </c:pt>
                <c:pt idx="2592">
                  <c:v>1159.8599999999999</c:v>
                </c:pt>
                <c:pt idx="2593">
                  <c:v>1162.22</c:v>
                </c:pt>
                <c:pt idx="2594">
                  <c:v>1158.54</c:v>
                </c:pt>
                <c:pt idx="2595">
                  <c:v>1142.95</c:v>
                </c:pt>
                <c:pt idx="2596">
                  <c:v>1128.5</c:v>
                </c:pt>
                <c:pt idx="2597">
                  <c:v>1134.8800000000001</c:v>
                </c:pt>
                <c:pt idx="2598">
                  <c:v>1138.21</c:v>
                </c:pt>
                <c:pt idx="2599">
                  <c:v>1132.3499999999999</c:v>
                </c:pt>
                <c:pt idx="2600">
                  <c:v>1131.6099999999999</c:v>
                </c:pt>
                <c:pt idx="2601">
                  <c:v>1128.3800000000001</c:v>
                </c:pt>
                <c:pt idx="2602">
                  <c:v>1133.3</c:v>
                </c:pt>
                <c:pt idx="2603">
                  <c:v>1138.78</c:v>
                </c:pt>
                <c:pt idx="2604">
                  <c:v>1141.67</c:v>
                </c:pt>
                <c:pt idx="2605">
                  <c:v>1158.19</c:v>
                </c:pt>
                <c:pt idx="2606">
                  <c:v>1147.5</c:v>
                </c:pt>
                <c:pt idx="2607">
                  <c:v>1158.8399999999999</c:v>
                </c:pt>
                <c:pt idx="2608">
                  <c:v>1163.6500000000001</c:v>
                </c:pt>
                <c:pt idx="2609">
                  <c:v>1180.1199999999999</c:v>
                </c:pt>
                <c:pt idx="2610">
                  <c:v>1172.6300000000001</c:v>
                </c:pt>
                <c:pt idx="2611">
                  <c:v>1181.0999999999999</c:v>
                </c:pt>
                <c:pt idx="2612">
                  <c:v>1187.8800000000001</c:v>
                </c:pt>
                <c:pt idx="2613">
                  <c:v>1191.6199999999999</c:v>
                </c:pt>
                <c:pt idx="2614">
                  <c:v>1195.43</c:v>
                </c:pt>
                <c:pt idx="2615">
                  <c:v>1197.3399999999999</c:v>
                </c:pt>
                <c:pt idx="2616">
                  <c:v>1202.73</c:v>
                </c:pt>
                <c:pt idx="2617">
                  <c:v>1217.07</c:v>
                </c:pt>
                <c:pt idx="2618">
                  <c:v>1204.3</c:v>
                </c:pt>
                <c:pt idx="2619">
                  <c:v>1204.8499999999999</c:v>
                </c:pt>
                <c:pt idx="2620">
                  <c:v>1210.32</c:v>
                </c:pt>
                <c:pt idx="2621">
                  <c:v>1218.23</c:v>
                </c:pt>
                <c:pt idx="2622">
                  <c:v>1208.94</c:v>
                </c:pt>
                <c:pt idx="2623">
                  <c:v>1200.69</c:v>
                </c:pt>
                <c:pt idx="2624">
                  <c:v>1188.5</c:v>
                </c:pt>
                <c:pt idx="2625">
                  <c:v>1191.2</c:v>
                </c:pt>
                <c:pt idx="2626">
                  <c:v>1195.7</c:v>
                </c:pt>
                <c:pt idx="2627">
                  <c:v>1210.72</c:v>
                </c:pt>
                <c:pt idx="2628">
                  <c:v>1209.8399999999999</c:v>
                </c:pt>
                <c:pt idx="2629">
                  <c:v>1215.96</c:v>
                </c:pt>
                <c:pt idx="2630">
                  <c:v>1220.3</c:v>
                </c:pt>
                <c:pt idx="2631">
                  <c:v>1235.53</c:v>
                </c:pt>
                <c:pt idx="2632">
                  <c:v>1233.8499999999999</c:v>
                </c:pt>
                <c:pt idx="2633">
                  <c:v>1241.53</c:v>
                </c:pt>
                <c:pt idx="2634">
                  <c:v>1228.3599999999999</c:v>
                </c:pt>
                <c:pt idx="2635">
                  <c:v>1233.6199999999999</c:v>
                </c:pt>
                <c:pt idx="2636">
                  <c:v>1225.26</c:v>
                </c:pt>
                <c:pt idx="2637">
                  <c:v>1228.1300000000001</c:v>
                </c:pt>
                <c:pt idx="2638">
                  <c:v>1233.7</c:v>
                </c:pt>
                <c:pt idx="2639">
                  <c:v>1239.04</c:v>
                </c:pt>
                <c:pt idx="2640">
                  <c:v>1234.5999999999999</c:v>
                </c:pt>
                <c:pt idx="2641">
                  <c:v>1238.47</c:v>
                </c:pt>
                <c:pt idx="2642">
                  <c:v>1235.74</c:v>
                </c:pt>
                <c:pt idx="2643">
                  <c:v>1237.44</c:v>
                </c:pt>
                <c:pt idx="2644">
                  <c:v>1249.56</c:v>
                </c:pt>
                <c:pt idx="2645">
                  <c:v>1257.19</c:v>
                </c:pt>
                <c:pt idx="2646">
                  <c:v>1252.73</c:v>
                </c:pt>
                <c:pt idx="2647">
                  <c:v>1248.44</c:v>
                </c:pt>
                <c:pt idx="2648">
                  <c:v>1249.69</c:v>
                </c:pt>
                <c:pt idx="2649">
                  <c:v>1234.25</c:v>
                </c:pt>
                <c:pt idx="2650">
                  <c:v>1234.81</c:v>
                </c:pt>
                <c:pt idx="2651">
                  <c:v>1225.29</c:v>
                </c:pt>
                <c:pt idx="2652">
                  <c:v>1215.8599999999999</c:v>
                </c:pt>
                <c:pt idx="2653">
                  <c:v>1208.31</c:v>
                </c:pt>
                <c:pt idx="2654">
                  <c:v>1201.24</c:v>
                </c:pt>
                <c:pt idx="2655">
                  <c:v>1204.6400000000001</c:v>
                </c:pt>
                <c:pt idx="2656">
                  <c:v>1204.3</c:v>
                </c:pt>
                <c:pt idx="2657">
                  <c:v>1199.1199999999999</c:v>
                </c:pt>
                <c:pt idx="2658">
                  <c:v>1219.8800000000001</c:v>
                </c:pt>
                <c:pt idx="2659">
                  <c:v>1226.6099999999999</c:v>
                </c:pt>
                <c:pt idx="2660">
                  <c:v>1229.26</c:v>
                </c:pt>
                <c:pt idx="2661">
                  <c:v>1234.24</c:v>
                </c:pt>
                <c:pt idx="2662">
                  <c:v>1244.81</c:v>
                </c:pt>
                <c:pt idx="2663">
                  <c:v>1248.8399999999999</c:v>
                </c:pt>
                <c:pt idx="2664">
                  <c:v>1245.2</c:v>
                </c:pt>
                <c:pt idx="2665">
                  <c:v>1243.57</c:v>
                </c:pt>
                <c:pt idx="2666">
                  <c:v>1254.8599999999999</c:v>
                </c:pt>
                <c:pt idx="2667">
                  <c:v>1251.82</c:v>
                </c:pt>
                <c:pt idx="2668">
                  <c:v>1253.45</c:v>
                </c:pt>
                <c:pt idx="2669">
                  <c:v>1242.6400000000001</c:v>
                </c:pt>
                <c:pt idx="2670">
                  <c:v>1249.2</c:v>
                </c:pt>
                <c:pt idx="2671">
                  <c:v>1253.5</c:v>
                </c:pt>
                <c:pt idx="2672">
                  <c:v>1256.28</c:v>
                </c:pt>
                <c:pt idx="2673">
                  <c:v>1255.76</c:v>
                </c:pt>
                <c:pt idx="2674">
                  <c:v>1251.7</c:v>
                </c:pt>
                <c:pt idx="2675">
                  <c:v>1254.53</c:v>
                </c:pt>
                <c:pt idx="2676">
                  <c:v>1254.68</c:v>
                </c:pt>
                <c:pt idx="2677">
                  <c:v>1274.8599999999999</c:v>
                </c:pt>
                <c:pt idx="2678">
                  <c:v>1286.78</c:v>
                </c:pt>
                <c:pt idx="2679">
                  <c:v>1287.92</c:v>
                </c:pt>
                <c:pt idx="2680">
                  <c:v>1285.69</c:v>
                </c:pt>
                <c:pt idx="2681">
                  <c:v>1284.71</c:v>
                </c:pt>
                <c:pt idx="2682">
                  <c:v>1289.76</c:v>
                </c:pt>
                <c:pt idx="2683">
                  <c:v>1280.21</c:v>
                </c:pt>
                <c:pt idx="2684">
                  <c:v>1281.9000000000001</c:v>
                </c:pt>
                <c:pt idx="2685">
                  <c:v>1284.44</c:v>
                </c:pt>
                <c:pt idx="2686">
                  <c:v>1276.31</c:v>
                </c:pt>
                <c:pt idx="2687">
                  <c:v>1264.1300000000001</c:v>
                </c:pt>
                <c:pt idx="2688">
                  <c:v>1269.22</c:v>
                </c:pt>
                <c:pt idx="2689">
                  <c:v>1264.3</c:v>
                </c:pt>
                <c:pt idx="2690">
                  <c:v>1268.28</c:v>
                </c:pt>
                <c:pt idx="2691">
                  <c:v>1256.58</c:v>
                </c:pt>
                <c:pt idx="2692">
                  <c:v>1256.76</c:v>
                </c:pt>
                <c:pt idx="2693">
                  <c:v>1238.17</c:v>
                </c:pt>
                <c:pt idx="2694">
                  <c:v>1228.1600000000001</c:v>
                </c:pt>
                <c:pt idx="2695">
                  <c:v>1228.01</c:v>
                </c:pt>
                <c:pt idx="2696">
                  <c:v>1226.23</c:v>
                </c:pt>
                <c:pt idx="2697">
                  <c:v>1221.23</c:v>
                </c:pt>
                <c:pt idx="2698">
                  <c:v>1219.0999999999999</c:v>
                </c:pt>
                <c:pt idx="2699">
                  <c:v>1225.04</c:v>
                </c:pt>
                <c:pt idx="2700">
                  <c:v>1228.43</c:v>
                </c:pt>
                <c:pt idx="2701">
                  <c:v>1230.82</c:v>
                </c:pt>
                <c:pt idx="2702">
                  <c:v>1237.24</c:v>
                </c:pt>
                <c:pt idx="2703">
                  <c:v>1261.3599999999999</c:v>
                </c:pt>
                <c:pt idx="2704">
                  <c:v>1247.07</c:v>
                </c:pt>
                <c:pt idx="2705">
                  <c:v>1255.93</c:v>
                </c:pt>
                <c:pt idx="2706">
                  <c:v>1260.6300000000001</c:v>
                </c:pt>
                <c:pt idx="2707">
                  <c:v>1251.22</c:v>
                </c:pt>
                <c:pt idx="2708">
                  <c:v>1258.73</c:v>
                </c:pt>
                <c:pt idx="2709">
                  <c:v>1255.67</c:v>
                </c:pt>
                <c:pt idx="2710">
                  <c:v>1266.76</c:v>
                </c:pt>
                <c:pt idx="2711">
                  <c:v>1268.0999999999999</c:v>
                </c:pt>
                <c:pt idx="2712">
                  <c:v>1263.0899999999999</c:v>
                </c:pt>
                <c:pt idx="2713">
                  <c:v>1268.92</c:v>
                </c:pt>
                <c:pt idx="2714">
                  <c:v>1265.96</c:v>
                </c:pt>
                <c:pt idx="2715">
                  <c:v>1279.17</c:v>
                </c:pt>
                <c:pt idx="2716">
                  <c:v>1279.8</c:v>
                </c:pt>
                <c:pt idx="2717">
                  <c:v>1294.3900000000001</c:v>
                </c:pt>
                <c:pt idx="2718">
                  <c:v>1287.1500000000001</c:v>
                </c:pt>
                <c:pt idx="2719">
                  <c:v>1278.01</c:v>
                </c:pt>
                <c:pt idx="2720">
                  <c:v>1266.76</c:v>
                </c:pt>
                <c:pt idx="2721">
                  <c:v>1266.18</c:v>
                </c:pt>
                <c:pt idx="2722">
                  <c:v>1266.55</c:v>
                </c:pt>
                <c:pt idx="2723">
                  <c:v>1260.8599999999999</c:v>
                </c:pt>
                <c:pt idx="2724">
                  <c:v>1253.98</c:v>
                </c:pt>
                <c:pt idx="2725">
                  <c:v>1253.73</c:v>
                </c:pt>
                <c:pt idx="2726">
                  <c:v>1243.8399999999999</c:v>
                </c:pt>
                <c:pt idx="2727">
                  <c:v>1243.01</c:v>
                </c:pt>
                <c:pt idx="2728">
                  <c:v>1246.48</c:v>
                </c:pt>
                <c:pt idx="2729">
                  <c:v>1250.51</c:v>
                </c:pt>
                <c:pt idx="2730">
                  <c:v>1256.71</c:v>
                </c:pt>
                <c:pt idx="2731">
                  <c:v>1244.72</c:v>
                </c:pt>
                <c:pt idx="2732">
                  <c:v>1247.17</c:v>
                </c:pt>
                <c:pt idx="2733">
                  <c:v>1249.27</c:v>
                </c:pt>
                <c:pt idx="2734">
                  <c:v>1245.51</c:v>
                </c:pt>
                <c:pt idx="2735">
                  <c:v>1241.6099999999999</c:v>
                </c:pt>
                <c:pt idx="2736">
                  <c:v>1220.2</c:v>
                </c:pt>
                <c:pt idx="2737">
                  <c:v>1223.42</c:v>
                </c:pt>
                <c:pt idx="2738">
                  <c:v>1227.04</c:v>
                </c:pt>
                <c:pt idx="2739">
                  <c:v>1225.22</c:v>
                </c:pt>
                <c:pt idx="2740">
                  <c:v>1212.46</c:v>
                </c:pt>
                <c:pt idx="2741">
                  <c:v>1214.3599999999999</c:v>
                </c:pt>
                <c:pt idx="2742">
                  <c:v>1217.72</c:v>
                </c:pt>
                <c:pt idx="2743">
                  <c:v>1220.51</c:v>
                </c:pt>
                <c:pt idx="2744">
                  <c:v>1217.58</c:v>
                </c:pt>
                <c:pt idx="2745">
                  <c:v>1228.7</c:v>
                </c:pt>
                <c:pt idx="2746">
                  <c:v>1234.1099999999999</c:v>
                </c:pt>
                <c:pt idx="2747">
                  <c:v>1242.47</c:v>
                </c:pt>
                <c:pt idx="2748">
                  <c:v>1241.25</c:v>
                </c:pt>
                <c:pt idx="2749">
                  <c:v>1244.49</c:v>
                </c:pt>
                <c:pt idx="2750">
                  <c:v>1254.98</c:v>
                </c:pt>
                <c:pt idx="2751">
                  <c:v>1255.3</c:v>
                </c:pt>
                <c:pt idx="2752">
                  <c:v>1250.06</c:v>
                </c:pt>
                <c:pt idx="2753">
                  <c:v>1260.53</c:v>
                </c:pt>
                <c:pt idx="2754">
                  <c:v>1259.1500000000001</c:v>
                </c:pt>
                <c:pt idx="2755">
                  <c:v>1269.6400000000001</c:v>
                </c:pt>
                <c:pt idx="2756">
                  <c:v>1269.44</c:v>
                </c:pt>
                <c:pt idx="2757">
                  <c:v>1268.76</c:v>
                </c:pt>
                <c:pt idx="2758">
                  <c:v>1266.6500000000001</c:v>
                </c:pt>
                <c:pt idx="2759">
                  <c:v>1268.5999999999999</c:v>
                </c:pt>
                <c:pt idx="2760">
                  <c:v>1258.8800000000001</c:v>
                </c:pt>
                <c:pt idx="2761">
                  <c:v>1257.8499999999999</c:v>
                </c:pt>
                <c:pt idx="2762">
                  <c:v>1260.96</c:v>
                </c:pt>
                <c:pt idx="2763">
                  <c:v>1277.3</c:v>
                </c:pt>
                <c:pt idx="2764">
                  <c:v>1286.53</c:v>
                </c:pt>
                <c:pt idx="2765">
                  <c:v>1289.31</c:v>
                </c:pt>
                <c:pt idx="2766">
                  <c:v>1282.1500000000001</c:v>
                </c:pt>
                <c:pt idx="2767">
                  <c:v>1271.53</c:v>
                </c:pt>
                <c:pt idx="2768">
                  <c:v>1283.1099999999999</c:v>
                </c:pt>
                <c:pt idx="2769">
                  <c:v>1288.1500000000001</c:v>
                </c:pt>
                <c:pt idx="2770">
                  <c:v>1284.1300000000001</c:v>
                </c:pt>
                <c:pt idx="2771">
                  <c:v>1291.8800000000001</c:v>
                </c:pt>
                <c:pt idx="2772">
                  <c:v>1285.08</c:v>
                </c:pt>
                <c:pt idx="2773">
                  <c:v>1290.96</c:v>
                </c:pt>
                <c:pt idx="2774">
                  <c:v>1286.4000000000001</c:v>
                </c:pt>
                <c:pt idx="2775">
                  <c:v>1291.3499999999999</c:v>
                </c:pt>
                <c:pt idx="2776">
                  <c:v>1310.1300000000001</c:v>
                </c:pt>
                <c:pt idx="2777">
                  <c:v>1309.23</c:v>
                </c:pt>
                <c:pt idx="2778">
                  <c:v>1308.5999999999999</c:v>
                </c:pt>
                <c:pt idx="2779">
                  <c:v>1321.43</c:v>
                </c:pt>
                <c:pt idx="2780">
                  <c:v>1325.23</c:v>
                </c:pt>
                <c:pt idx="2781">
                  <c:v>1333.87</c:v>
                </c:pt>
                <c:pt idx="2782">
                  <c:v>1339.71</c:v>
                </c:pt>
                <c:pt idx="2783">
                  <c:v>1334.22</c:v>
                </c:pt>
                <c:pt idx="2784">
                  <c:v>1349.22</c:v>
                </c:pt>
                <c:pt idx="2785">
                  <c:v>1346.59</c:v>
                </c:pt>
                <c:pt idx="2786">
                  <c:v>1327.54</c:v>
                </c:pt>
                <c:pt idx="2787">
                  <c:v>1331.81</c:v>
                </c:pt>
                <c:pt idx="2788">
                  <c:v>1322.37</c:v>
                </c:pt>
                <c:pt idx="2789">
                  <c:v>1329.74</c:v>
                </c:pt>
                <c:pt idx="2790">
                  <c:v>1320.18</c:v>
                </c:pt>
                <c:pt idx="2791">
                  <c:v>1307.44</c:v>
                </c:pt>
                <c:pt idx="2792">
                  <c:v>1311.15</c:v>
                </c:pt>
                <c:pt idx="2793">
                  <c:v>1301.0999999999999</c:v>
                </c:pt>
                <c:pt idx="2794">
                  <c:v>1291.2</c:v>
                </c:pt>
                <c:pt idx="2795">
                  <c:v>1297.3</c:v>
                </c:pt>
                <c:pt idx="2796">
                  <c:v>1310.78</c:v>
                </c:pt>
                <c:pt idx="2797">
                  <c:v>1293.98</c:v>
                </c:pt>
                <c:pt idx="2798">
                  <c:v>1282.78</c:v>
                </c:pt>
                <c:pt idx="2799">
                  <c:v>1287.3</c:v>
                </c:pt>
                <c:pt idx="2800">
                  <c:v>1279.75</c:v>
                </c:pt>
                <c:pt idx="2801">
                  <c:v>1271.1300000000001</c:v>
                </c:pt>
                <c:pt idx="2802">
                  <c:v>1271.6600000000001</c:v>
                </c:pt>
                <c:pt idx="2803">
                  <c:v>1274.8499999999999</c:v>
                </c:pt>
                <c:pt idx="2804">
                  <c:v>1268.22</c:v>
                </c:pt>
                <c:pt idx="2805">
                  <c:v>1276.68</c:v>
                </c:pt>
                <c:pt idx="2806">
                  <c:v>1284.05</c:v>
                </c:pt>
                <c:pt idx="2807">
                  <c:v>1288.03</c:v>
                </c:pt>
                <c:pt idx="2808">
                  <c:v>1291.72</c:v>
                </c:pt>
                <c:pt idx="2809">
                  <c:v>1293.72</c:v>
                </c:pt>
                <c:pt idx="2810">
                  <c:v>1303.82</c:v>
                </c:pt>
                <c:pt idx="2811">
                  <c:v>1295.79</c:v>
                </c:pt>
                <c:pt idx="2812">
                  <c:v>1285.1199999999999</c:v>
                </c:pt>
                <c:pt idx="2813">
                  <c:v>1281.08</c:v>
                </c:pt>
                <c:pt idx="2814">
                  <c:v>1290.1300000000001</c:v>
                </c:pt>
                <c:pt idx="2815">
                  <c:v>1280.47</c:v>
                </c:pt>
                <c:pt idx="2816">
                  <c:v>1282.27</c:v>
                </c:pt>
                <c:pt idx="2817">
                  <c:v>1276.58</c:v>
                </c:pt>
                <c:pt idx="2818">
                  <c:v>1277.53</c:v>
                </c:pt>
                <c:pt idx="2819">
                  <c:v>1266.99</c:v>
                </c:pt>
                <c:pt idx="2820">
                  <c:v>1273.3499999999999</c:v>
                </c:pt>
                <c:pt idx="2821">
                  <c:v>1276.29</c:v>
                </c:pt>
                <c:pt idx="2822">
                  <c:v>1271.45</c:v>
                </c:pt>
                <c:pt idx="2823">
                  <c:v>1274.6600000000001</c:v>
                </c:pt>
                <c:pt idx="2824">
                  <c:v>1276.1300000000001</c:v>
                </c:pt>
                <c:pt idx="2825">
                  <c:v>1269.9100000000001</c:v>
                </c:pt>
                <c:pt idx="2826">
                  <c:v>1281.95</c:v>
                </c:pt>
                <c:pt idx="2827">
                  <c:v>1275.3</c:v>
                </c:pt>
                <c:pt idx="2828">
                  <c:v>1281.3599999999999</c:v>
                </c:pt>
                <c:pt idx="2829">
                  <c:v>1285.07</c:v>
                </c:pt>
                <c:pt idx="2830">
                  <c:v>1275.07</c:v>
                </c:pt>
                <c:pt idx="2831">
                  <c:v>1278.31</c:v>
                </c:pt>
                <c:pt idx="2832">
                  <c:v>1280.25</c:v>
                </c:pt>
                <c:pt idx="2833">
                  <c:v>1278.1400000000001</c:v>
                </c:pt>
                <c:pt idx="2834">
                  <c:v>1278.58</c:v>
                </c:pt>
                <c:pt idx="2835">
                  <c:v>1292.42</c:v>
                </c:pt>
                <c:pt idx="2836">
                  <c:v>1276.92</c:v>
                </c:pt>
                <c:pt idx="2837">
                  <c:v>1280.6099999999999</c:v>
                </c:pt>
                <c:pt idx="2838">
                  <c:v>1292.1199999999999</c:v>
                </c:pt>
                <c:pt idx="2839">
                  <c:v>1291.47</c:v>
                </c:pt>
                <c:pt idx="2840">
                  <c:v>1288.3699999999999</c:v>
                </c:pt>
                <c:pt idx="2841">
                  <c:v>1294.52</c:v>
                </c:pt>
                <c:pt idx="2842">
                  <c:v>1293.98</c:v>
                </c:pt>
                <c:pt idx="2843">
                  <c:v>1283.6400000000001</c:v>
                </c:pt>
                <c:pt idx="2844">
                  <c:v>1275.01</c:v>
                </c:pt>
                <c:pt idx="2845">
                  <c:v>1280.6199999999999</c:v>
                </c:pt>
                <c:pt idx="2846">
                  <c:v>1276.18</c:v>
                </c:pt>
                <c:pt idx="2847">
                  <c:v>1265.77</c:v>
                </c:pt>
                <c:pt idx="2848">
                  <c:v>1263.3699999999999</c:v>
                </c:pt>
                <c:pt idx="2849">
                  <c:v>1247.22</c:v>
                </c:pt>
                <c:pt idx="2850">
                  <c:v>1248.49</c:v>
                </c:pt>
                <c:pt idx="2851">
                  <c:v>1242.02</c:v>
                </c:pt>
                <c:pt idx="2852">
                  <c:v>1244.49</c:v>
                </c:pt>
                <c:pt idx="2853">
                  <c:v>1255.5</c:v>
                </c:pt>
                <c:pt idx="2854">
                  <c:v>1252.96</c:v>
                </c:pt>
                <c:pt idx="2855">
                  <c:v>1256.44</c:v>
                </c:pt>
                <c:pt idx="2856">
                  <c:v>1262.26</c:v>
                </c:pt>
                <c:pt idx="2857">
                  <c:v>1261.7</c:v>
                </c:pt>
                <c:pt idx="2858">
                  <c:v>1265.57</c:v>
                </c:pt>
                <c:pt idx="2859">
                  <c:v>1266.5999999999999</c:v>
                </c:pt>
                <c:pt idx="2860">
                  <c:v>1274.1600000000001</c:v>
                </c:pt>
                <c:pt idx="2861">
                  <c:v>1283.0999999999999</c:v>
                </c:pt>
                <c:pt idx="2862">
                  <c:v>1287.18</c:v>
                </c:pt>
                <c:pt idx="2863">
                  <c:v>1295.04</c:v>
                </c:pt>
                <c:pt idx="2864">
                  <c:v>1302.8</c:v>
                </c:pt>
                <c:pt idx="2865">
                  <c:v>1317.56</c:v>
                </c:pt>
                <c:pt idx="2866">
                  <c:v>1313.21</c:v>
                </c:pt>
                <c:pt idx="2867">
                  <c:v>1323.01</c:v>
                </c:pt>
                <c:pt idx="2868">
                  <c:v>1319.59</c:v>
                </c:pt>
                <c:pt idx="2869">
                  <c:v>1320.4</c:v>
                </c:pt>
                <c:pt idx="2870">
                  <c:v>1312.85</c:v>
                </c:pt>
                <c:pt idx="2871">
                  <c:v>1316.89</c:v>
                </c:pt>
                <c:pt idx="2872">
                  <c:v>1322.44</c:v>
                </c:pt>
                <c:pt idx="2873">
                  <c:v>1337.64</c:v>
                </c:pt>
                <c:pt idx="2874">
                  <c:v>1339.99</c:v>
                </c:pt>
                <c:pt idx="2875">
                  <c:v>1338.41</c:v>
                </c:pt>
                <c:pt idx="2876">
                  <c:v>1326.84</c:v>
                </c:pt>
                <c:pt idx="2877">
                  <c:v>1327.03</c:v>
                </c:pt>
                <c:pt idx="2878">
                  <c:v>1331.84</c:v>
                </c:pt>
                <c:pt idx="2879">
                  <c:v>1333.92</c:v>
                </c:pt>
                <c:pt idx="2880">
                  <c:v>1341.21</c:v>
                </c:pt>
                <c:pt idx="2881">
                  <c:v>1358.46</c:v>
                </c:pt>
                <c:pt idx="2882">
                  <c:v>1348.26</c:v>
                </c:pt>
                <c:pt idx="2883">
                  <c:v>1349.12</c:v>
                </c:pt>
                <c:pt idx="2884">
                  <c:v>1340.33</c:v>
                </c:pt>
                <c:pt idx="2885">
                  <c:v>1338.59</c:v>
                </c:pt>
                <c:pt idx="2886">
                  <c:v>1345.14</c:v>
                </c:pt>
                <c:pt idx="2887">
                  <c:v>1348.79</c:v>
                </c:pt>
                <c:pt idx="2888">
                  <c:v>1333.39</c:v>
                </c:pt>
                <c:pt idx="2889">
                  <c:v>1339.67</c:v>
                </c:pt>
                <c:pt idx="2890">
                  <c:v>1324.16</c:v>
                </c:pt>
                <c:pt idx="2891">
                  <c:v>1318.39</c:v>
                </c:pt>
                <c:pt idx="2892">
                  <c:v>1318.76</c:v>
                </c:pt>
                <c:pt idx="2893">
                  <c:v>1316.65</c:v>
                </c:pt>
                <c:pt idx="2894">
                  <c:v>1322.7</c:v>
                </c:pt>
                <c:pt idx="2895">
                  <c:v>1329.55</c:v>
                </c:pt>
                <c:pt idx="2896">
                  <c:v>1350.73</c:v>
                </c:pt>
                <c:pt idx="2897">
                  <c:v>1353.67</c:v>
                </c:pt>
                <c:pt idx="2898">
                  <c:v>1346.96</c:v>
                </c:pt>
                <c:pt idx="2899">
                  <c:v>1346.46</c:v>
                </c:pt>
                <c:pt idx="2900">
                  <c:v>1329.19</c:v>
                </c:pt>
                <c:pt idx="2901">
                  <c:v>1324.63</c:v>
                </c:pt>
                <c:pt idx="2902">
                  <c:v>1332.05</c:v>
                </c:pt>
                <c:pt idx="2903">
                  <c:v>1328.71</c:v>
                </c:pt>
                <c:pt idx="2904">
                  <c:v>1333.68</c:v>
                </c:pt>
                <c:pt idx="2905">
                  <c:v>1318.36</c:v>
                </c:pt>
                <c:pt idx="2906">
                  <c:v>1318.31</c:v>
                </c:pt>
                <c:pt idx="2907">
                  <c:v>1317.03</c:v>
                </c:pt>
                <c:pt idx="2908">
                  <c:v>1322.75</c:v>
                </c:pt>
                <c:pt idx="2909">
                  <c:v>1320.11</c:v>
                </c:pt>
                <c:pt idx="2910">
                  <c:v>1334.56</c:v>
                </c:pt>
                <c:pt idx="2911">
                  <c:v>1325.57</c:v>
                </c:pt>
                <c:pt idx="2912">
                  <c:v>1321.99</c:v>
                </c:pt>
                <c:pt idx="2913">
                  <c:v>1323.93</c:v>
                </c:pt>
                <c:pt idx="2914">
                  <c:v>1323.1</c:v>
                </c:pt>
                <c:pt idx="2915">
                  <c:v>1326.51</c:v>
                </c:pt>
                <c:pt idx="2916">
                  <c:v>1324.85</c:v>
                </c:pt>
                <c:pt idx="2917">
                  <c:v>1316.1</c:v>
                </c:pt>
                <c:pt idx="2918">
                  <c:v>1314.24</c:v>
                </c:pt>
                <c:pt idx="2919">
                  <c:v>1316.85</c:v>
                </c:pt>
                <c:pt idx="2920">
                  <c:v>1311.31</c:v>
                </c:pt>
                <c:pt idx="2921">
                  <c:v>1332.24</c:v>
                </c:pt>
                <c:pt idx="2922">
                  <c:v>1329.03</c:v>
                </c:pt>
                <c:pt idx="2923">
                  <c:v>1347.33</c:v>
                </c:pt>
                <c:pt idx="2924">
                  <c:v>1353.5</c:v>
                </c:pt>
                <c:pt idx="2925">
                  <c:v>1345.05</c:v>
                </c:pt>
                <c:pt idx="2926">
                  <c:v>1325.01</c:v>
                </c:pt>
                <c:pt idx="2927">
                  <c:v>1325.5</c:v>
                </c:pt>
                <c:pt idx="2928">
                  <c:v>1325.48</c:v>
                </c:pt>
                <c:pt idx="2929">
                  <c:v>1341.29</c:v>
                </c:pt>
                <c:pt idx="2930">
                  <c:v>1332.74</c:v>
                </c:pt>
                <c:pt idx="2931">
                  <c:v>1333.19</c:v>
                </c:pt>
                <c:pt idx="2932">
                  <c:v>1326.57</c:v>
                </c:pt>
                <c:pt idx="2933">
                  <c:v>1333.03</c:v>
                </c:pt>
                <c:pt idx="2934">
                  <c:v>1336.35</c:v>
                </c:pt>
                <c:pt idx="2935">
                  <c:v>1339.64</c:v>
                </c:pt>
                <c:pt idx="2936">
                  <c:v>1353.38</c:v>
                </c:pt>
                <c:pt idx="2937">
                  <c:v>1334.94</c:v>
                </c:pt>
                <c:pt idx="2938">
                  <c:v>1346.2</c:v>
                </c:pt>
                <c:pt idx="2939">
                  <c:v>1345.93</c:v>
                </c:pt>
                <c:pt idx="2940">
                  <c:v>1347.52</c:v>
                </c:pt>
                <c:pt idx="2941">
                  <c:v>1349.41</c:v>
                </c:pt>
                <c:pt idx="2942">
                  <c:v>1345.53</c:v>
                </c:pt>
                <c:pt idx="2943">
                  <c:v>1336.36</c:v>
                </c:pt>
                <c:pt idx="2944">
                  <c:v>1324.83</c:v>
                </c:pt>
                <c:pt idx="2945">
                  <c:v>1330.35</c:v>
                </c:pt>
                <c:pt idx="2946">
                  <c:v>1323.13</c:v>
                </c:pt>
                <c:pt idx="2947">
                  <c:v>1316.8</c:v>
                </c:pt>
                <c:pt idx="2948">
                  <c:v>1324</c:v>
                </c:pt>
                <c:pt idx="2949">
                  <c:v>1315.39</c:v>
                </c:pt>
                <c:pt idx="2950">
                  <c:v>1303.8499999999999</c:v>
                </c:pt>
                <c:pt idx="2951">
                  <c:v>1304.96</c:v>
                </c:pt>
                <c:pt idx="2952">
                  <c:v>1312.06</c:v>
                </c:pt>
                <c:pt idx="2953">
                  <c:v>1314.5</c:v>
                </c:pt>
                <c:pt idx="2954">
                  <c:v>1314.21</c:v>
                </c:pt>
                <c:pt idx="2955">
                  <c:v>1314.63</c:v>
                </c:pt>
                <c:pt idx="2956">
                  <c:v>1312.72</c:v>
                </c:pt>
                <c:pt idx="2957">
                  <c:v>1321.6</c:v>
                </c:pt>
                <c:pt idx="2958">
                  <c:v>1319.3</c:v>
                </c:pt>
                <c:pt idx="2959">
                  <c:v>1313.5</c:v>
                </c:pt>
                <c:pt idx="2960">
                  <c:v>1290.53</c:v>
                </c:pt>
                <c:pt idx="2961">
                  <c:v>1290.73</c:v>
                </c:pt>
                <c:pt idx="2962">
                  <c:v>1290.79</c:v>
                </c:pt>
                <c:pt idx="2963">
                  <c:v>1293.04</c:v>
                </c:pt>
                <c:pt idx="2964">
                  <c:v>1292.5999999999999</c:v>
                </c:pt>
                <c:pt idx="2965">
                  <c:v>1291.1400000000001</c:v>
                </c:pt>
                <c:pt idx="2966">
                  <c:v>1293.4100000000001</c:v>
                </c:pt>
                <c:pt idx="2967">
                  <c:v>1304.6300000000001</c:v>
                </c:pt>
                <c:pt idx="2968">
                  <c:v>1302.25</c:v>
                </c:pt>
                <c:pt idx="2969">
                  <c:v>1299.04</c:v>
                </c:pt>
                <c:pt idx="2970">
                  <c:v>1298.77</c:v>
                </c:pt>
                <c:pt idx="2971">
                  <c:v>1301.3800000000001</c:v>
                </c:pt>
                <c:pt idx="2972">
                  <c:v>1298.51</c:v>
                </c:pt>
                <c:pt idx="2973">
                  <c:v>1293.4000000000001</c:v>
                </c:pt>
                <c:pt idx="2974">
                  <c:v>1292.02</c:v>
                </c:pt>
                <c:pt idx="2975">
                  <c:v>1296.4000000000001</c:v>
                </c:pt>
                <c:pt idx="2976">
                  <c:v>1296.4000000000001</c:v>
                </c:pt>
                <c:pt idx="2977">
                  <c:v>1297.18</c:v>
                </c:pt>
                <c:pt idx="2978">
                  <c:v>1298.17</c:v>
                </c:pt>
                <c:pt idx="2979">
                  <c:v>1300.49</c:v>
                </c:pt>
                <c:pt idx="2980">
                  <c:v>1295.97</c:v>
                </c:pt>
                <c:pt idx="2981">
                  <c:v>1299.31</c:v>
                </c:pt>
                <c:pt idx="2982">
                  <c:v>1302.25</c:v>
                </c:pt>
                <c:pt idx="2983">
                  <c:v>1278.94</c:v>
                </c:pt>
                <c:pt idx="2984">
                  <c:v>1278.32</c:v>
                </c:pt>
                <c:pt idx="2985">
                  <c:v>1274.6600000000001</c:v>
                </c:pt>
                <c:pt idx="2986">
                  <c:v>1267.8599999999999</c:v>
                </c:pt>
                <c:pt idx="2987">
                  <c:v>1267.19</c:v>
                </c:pt>
                <c:pt idx="2988">
                  <c:v>1270.56</c:v>
                </c:pt>
                <c:pt idx="2989">
                  <c:v>1265.6400000000001</c:v>
                </c:pt>
                <c:pt idx="2990">
                  <c:v>1259.04</c:v>
                </c:pt>
                <c:pt idx="2991">
                  <c:v>1252.3499999999999</c:v>
                </c:pt>
                <c:pt idx="2992">
                  <c:v>1248.25</c:v>
                </c:pt>
                <c:pt idx="2993">
                  <c:v>1252.5999999999999</c:v>
                </c:pt>
                <c:pt idx="2994">
                  <c:v>1242.04</c:v>
                </c:pt>
                <c:pt idx="2995">
                  <c:v>1252.73</c:v>
                </c:pt>
                <c:pt idx="2996">
                  <c:v>1254.99</c:v>
                </c:pt>
                <c:pt idx="2997">
                  <c:v>1257.9100000000001</c:v>
                </c:pt>
                <c:pt idx="2998">
                  <c:v>1255.48</c:v>
                </c:pt>
                <c:pt idx="2999">
                  <c:v>1257.68</c:v>
                </c:pt>
                <c:pt idx="3000">
                  <c:v>1255.54</c:v>
                </c:pt>
                <c:pt idx="3001">
                  <c:v>1241.96</c:v>
                </c:pt>
                <c:pt idx="3002">
                  <c:v>1247.3900000000001</c:v>
                </c:pt>
                <c:pt idx="3003">
                  <c:v>1244.32</c:v>
                </c:pt>
                <c:pt idx="3004">
                  <c:v>1240.93</c:v>
                </c:pt>
                <c:pt idx="3005">
                  <c:v>1227.54</c:v>
                </c:pt>
                <c:pt idx="3006">
                  <c:v>1227.51</c:v>
                </c:pt>
                <c:pt idx="3007">
                  <c:v>1222.97</c:v>
                </c:pt>
                <c:pt idx="3008">
                  <c:v>1229.53</c:v>
                </c:pt>
                <c:pt idx="3009">
                  <c:v>1224.5</c:v>
                </c:pt>
                <c:pt idx="3010">
                  <c:v>1224.52</c:v>
                </c:pt>
                <c:pt idx="3011">
                  <c:v>1231.6300000000001</c:v>
                </c:pt>
                <c:pt idx="3012">
                  <c:v>1222.69</c:v>
                </c:pt>
                <c:pt idx="3013">
                  <c:v>1224.22</c:v>
                </c:pt>
                <c:pt idx="3014">
                  <c:v>1221.45</c:v>
                </c:pt>
                <c:pt idx="3015">
                  <c:v>1224.1500000000001</c:v>
                </c:pt>
                <c:pt idx="3016">
                  <c:v>1215.96</c:v>
                </c:pt>
                <c:pt idx="3017">
                  <c:v>1207.83</c:v>
                </c:pt>
                <c:pt idx="3018">
                  <c:v>1214.9000000000001</c:v>
                </c:pt>
                <c:pt idx="3019">
                  <c:v>1207.6400000000001</c:v>
                </c:pt>
                <c:pt idx="3020">
                  <c:v>1210.97</c:v>
                </c:pt>
                <c:pt idx="3021">
                  <c:v>1213.8800000000001</c:v>
                </c:pt>
                <c:pt idx="3022">
                  <c:v>1212.47</c:v>
                </c:pt>
                <c:pt idx="3023">
                  <c:v>1210.57</c:v>
                </c:pt>
                <c:pt idx="3024">
                  <c:v>1193.5</c:v>
                </c:pt>
                <c:pt idx="3025">
                  <c:v>1194.0899999999999</c:v>
                </c:pt>
                <c:pt idx="3026">
                  <c:v>1174.8499999999999</c:v>
                </c:pt>
                <c:pt idx="3027">
                  <c:v>1174.1600000000001</c:v>
                </c:pt>
                <c:pt idx="3028">
                  <c:v>1184.25</c:v>
                </c:pt>
                <c:pt idx="3029">
                  <c:v>1190.48</c:v>
                </c:pt>
                <c:pt idx="3030">
                  <c:v>1195.99</c:v>
                </c:pt>
                <c:pt idx="3031">
                  <c:v>1195.8</c:v>
                </c:pt>
                <c:pt idx="3032">
                  <c:v>1185.56</c:v>
                </c:pt>
                <c:pt idx="3033">
                  <c:v>1205.3499999999999</c:v>
                </c:pt>
                <c:pt idx="3034">
                  <c:v>1211.3800000000001</c:v>
                </c:pt>
                <c:pt idx="3035">
                  <c:v>1201</c:v>
                </c:pt>
                <c:pt idx="3036">
                  <c:v>1206.5999999999999</c:v>
                </c:pt>
                <c:pt idx="3037">
                  <c:v>1199.98</c:v>
                </c:pt>
                <c:pt idx="3038">
                  <c:v>1201.1500000000001</c:v>
                </c:pt>
                <c:pt idx="3039">
                  <c:v>1201.27</c:v>
                </c:pt>
                <c:pt idx="3040">
                  <c:v>1191.52</c:v>
                </c:pt>
                <c:pt idx="3041">
                  <c:v>1196.73</c:v>
                </c:pt>
                <c:pt idx="3042">
                  <c:v>1199.98</c:v>
                </c:pt>
                <c:pt idx="3043">
                  <c:v>1196.93</c:v>
                </c:pt>
                <c:pt idx="3044">
                  <c:v>1195.8800000000001</c:v>
                </c:pt>
                <c:pt idx="3045">
                  <c:v>1198.5899999999999</c:v>
                </c:pt>
                <c:pt idx="3046">
                  <c:v>1206.24</c:v>
                </c:pt>
                <c:pt idx="3047">
                  <c:v>1201.47</c:v>
                </c:pt>
                <c:pt idx="3048">
                  <c:v>1194.8499999999999</c:v>
                </c:pt>
                <c:pt idx="3049">
                  <c:v>1201.46</c:v>
                </c:pt>
                <c:pt idx="3050">
                  <c:v>1198.3599999999999</c:v>
                </c:pt>
                <c:pt idx="3051">
                  <c:v>1204.04</c:v>
                </c:pt>
                <c:pt idx="3052">
                  <c:v>1207.18</c:v>
                </c:pt>
                <c:pt idx="3053">
                  <c:v>1200.04</c:v>
                </c:pt>
                <c:pt idx="3054">
                  <c:v>1199.03</c:v>
                </c:pt>
                <c:pt idx="3055">
                  <c:v>1201.22</c:v>
                </c:pt>
                <c:pt idx="3056">
                  <c:v>1194.44</c:v>
                </c:pt>
                <c:pt idx="3057">
                  <c:v>1182.83</c:v>
                </c:pt>
                <c:pt idx="3058">
                  <c:v>1190.8800000000001</c:v>
                </c:pt>
                <c:pt idx="3059">
                  <c:v>1188.99</c:v>
                </c:pt>
                <c:pt idx="3060">
                  <c:v>1203.32</c:v>
                </c:pt>
                <c:pt idx="3061">
                  <c:v>1197.3499999999999</c:v>
                </c:pt>
                <c:pt idx="3062">
                  <c:v>1199.92</c:v>
                </c:pt>
                <c:pt idx="3063">
                  <c:v>1203.6300000000001</c:v>
                </c:pt>
                <c:pt idx="3064">
                  <c:v>1188.08</c:v>
                </c:pt>
                <c:pt idx="3065">
                  <c:v>1189.77</c:v>
                </c:pt>
                <c:pt idx="3066">
                  <c:v>1194.79</c:v>
                </c:pt>
                <c:pt idx="3067">
                  <c:v>1224.0899999999999</c:v>
                </c:pt>
                <c:pt idx="3068">
                  <c:v>1217.05</c:v>
                </c:pt>
                <c:pt idx="3069">
                  <c:v>1227.06</c:v>
                </c:pt>
                <c:pt idx="3070">
                  <c:v>1224.95</c:v>
                </c:pt>
                <c:pt idx="3071">
                  <c:v>1222.29</c:v>
                </c:pt>
                <c:pt idx="3072">
                  <c:v>1225.81</c:v>
                </c:pt>
                <c:pt idx="3073">
                  <c:v>1226.49</c:v>
                </c:pt>
                <c:pt idx="3074">
                  <c:v>1222.0999999999999</c:v>
                </c:pt>
                <c:pt idx="3075">
                  <c:v>1230.3</c:v>
                </c:pt>
                <c:pt idx="3076">
                  <c:v>1233.79</c:v>
                </c:pt>
                <c:pt idx="3077">
                  <c:v>1232.17</c:v>
                </c:pt>
                <c:pt idx="3078">
                  <c:v>1233.53</c:v>
                </c:pt>
                <c:pt idx="3079">
                  <c:v>1229.42</c:v>
                </c:pt>
                <c:pt idx="3080">
                  <c:v>1222.93</c:v>
                </c:pt>
                <c:pt idx="3081">
                  <c:v>1214.76</c:v>
                </c:pt>
                <c:pt idx="3082">
                  <c:v>1233.43</c:v>
                </c:pt>
                <c:pt idx="3083">
                  <c:v>1232.8900000000001</c:v>
                </c:pt>
                <c:pt idx="3084">
                  <c:v>1231.49</c:v>
                </c:pt>
                <c:pt idx="3085">
                  <c:v>1227.19</c:v>
                </c:pt>
                <c:pt idx="3086">
                  <c:v>1226.49</c:v>
                </c:pt>
                <c:pt idx="3087">
                  <c:v>1224</c:v>
                </c:pt>
                <c:pt idx="3088">
                  <c:v>1209.6500000000001</c:v>
                </c:pt>
                <c:pt idx="3089">
                  <c:v>1200.3699999999999</c:v>
                </c:pt>
                <c:pt idx="3090">
                  <c:v>1202.23</c:v>
                </c:pt>
                <c:pt idx="3091">
                  <c:v>1210.8800000000001</c:v>
                </c:pt>
                <c:pt idx="3092">
                  <c:v>1213.3599999999999</c:v>
                </c:pt>
                <c:pt idx="3093">
                  <c:v>1223.3599999999999</c:v>
                </c:pt>
                <c:pt idx="3094">
                  <c:v>1224.17</c:v>
                </c:pt>
                <c:pt idx="3095">
                  <c:v>1221.6600000000001</c:v>
                </c:pt>
                <c:pt idx="3096">
                  <c:v>1226.04</c:v>
                </c:pt>
                <c:pt idx="3097">
                  <c:v>1228.6400000000001</c:v>
                </c:pt>
                <c:pt idx="3098">
                  <c:v>1223.05</c:v>
                </c:pt>
                <c:pt idx="3099">
                  <c:v>1222.4000000000001</c:v>
                </c:pt>
                <c:pt idx="3100">
                  <c:v>1215.05</c:v>
                </c:pt>
                <c:pt idx="3101">
                  <c:v>1221.23</c:v>
                </c:pt>
                <c:pt idx="3102">
                  <c:v>1224.21</c:v>
                </c:pt>
                <c:pt idx="3103">
                  <c:v>1220.52</c:v>
                </c:pt>
                <c:pt idx="3104">
                  <c:v>1230.67</c:v>
                </c:pt>
                <c:pt idx="3105">
                  <c:v>1238.54</c:v>
                </c:pt>
                <c:pt idx="3106">
                  <c:v>1237.29</c:v>
                </c:pt>
                <c:pt idx="3107">
                  <c:v>1237.78</c:v>
                </c:pt>
                <c:pt idx="3108">
                  <c:v>1249.31</c:v>
                </c:pt>
                <c:pt idx="3109">
                  <c:v>1244.46</c:v>
                </c:pt>
                <c:pt idx="3110">
                  <c:v>1243.25</c:v>
                </c:pt>
                <c:pt idx="3111">
                  <c:v>1245.6600000000001</c:v>
                </c:pt>
                <c:pt idx="3112">
                  <c:v>1241.99</c:v>
                </c:pt>
                <c:pt idx="3113">
                  <c:v>1239.02</c:v>
                </c:pt>
                <c:pt idx="3114">
                  <c:v>1245.8499999999999</c:v>
                </c:pt>
                <c:pt idx="3115">
                  <c:v>1249.42</c:v>
                </c:pt>
                <c:pt idx="3116">
                  <c:v>1243.08</c:v>
                </c:pt>
                <c:pt idx="3117">
                  <c:v>1259.8599999999999</c:v>
                </c:pt>
                <c:pt idx="3118">
                  <c:v>1256.94</c:v>
                </c:pt>
                <c:pt idx="3119">
                  <c:v>1269.22</c:v>
                </c:pt>
                <c:pt idx="3120">
                  <c:v>1268.54</c:v>
                </c:pt>
                <c:pt idx="3121">
                  <c:v>1267.1400000000001</c:v>
                </c:pt>
                <c:pt idx="3122">
                  <c:v>1275.71</c:v>
                </c:pt>
                <c:pt idx="3123">
                  <c:v>1280.71</c:v>
                </c:pt>
                <c:pt idx="3124">
                  <c:v>1282.49</c:v>
                </c:pt>
                <c:pt idx="3125">
                  <c:v>1282.5999999999999</c:v>
                </c:pt>
                <c:pt idx="3126">
                  <c:v>1284.5899999999999</c:v>
                </c:pt>
                <c:pt idx="3127">
                  <c:v>1294.28</c:v>
                </c:pt>
                <c:pt idx="3128">
                  <c:v>1286.05</c:v>
                </c:pt>
                <c:pt idx="3129">
                  <c:v>1289.21</c:v>
                </c:pt>
                <c:pt idx="3130">
                  <c:v>1285.3900000000001</c:v>
                </c:pt>
                <c:pt idx="3131">
                  <c:v>1293.56</c:v>
                </c:pt>
                <c:pt idx="3132">
                  <c:v>1286.6500000000001</c:v>
                </c:pt>
                <c:pt idx="3133">
                  <c:v>1290.25</c:v>
                </c:pt>
                <c:pt idx="3134">
                  <c:v>1291.72</c:v>
                </c:pt>
                <c:pt idx="3135">
                  <c:v>1289.51</c:v>
                </c:pt>
                <c:pt idx="3136">
                  <c:v>1293.67</c:v>
                </c:pt>
                <c:pt idx="3137">
                  <c:v>1292.05</c:v>
                </c:pt>
                <c:pt idx="3138">
                  <c:v>1282.1099999999999</c:v>
                </c:pt>
                <c:pt idx="3139">
                  <c:v>1280.47</c:v>
                </c:pt>
                <c:pt idx="3140">
                  <c:v>1285.22</c:v>
                </c:pt>
                <c:pt idx="3141">
                  <c:v>1282.72</c:v>
                </c:pt>
                <c:pt idx="3142">
                  <c:v>1281.21</c:v>
                </c:pt>
                <c:pt idx="3143">
                  <c:v>1305.25</c:v>
                </c:pt>
                <c:pt idx="3144">
                  <c:v>1303.3599999999999</c:v>
                </c:pt>
                <c:pt idx="3145">
                  <c:v>1311.79</c:v>
                </c:pt>
                <c:pt idx="3146">
                  <c:v>1319.91</c:v>
                </c:pt>
                <c:pt idx="3147">
                  <c:v>1321.25</c:v>
                </c:pt>
                <c:pt idx="3148">
                  <c:v>1317.98</c:v>
                </c:pt>
                <c:pt idx="3149">
                  <c:v>1312.25</c:v>
                </c:pt>
                <c:pt idx="3150">
                  <c:v>1315.32</c:v>
                </c:pt>
                <c:pt idx="3151">
                  <c:v>1306.5999999999999</c:v>
                </c:pt>
                <c:pt idx="3152">
                  <c:v>1310.1099999999999</c:v>
                </c:pt>
                <c:pt idx="3153">
                  <c:v>1314.29</c:v>
                </c:pt>
                <c:pt idx="3154">
                  <c:v>1308.1199999999999</c:v>
                </c:pt>
                <c:pt idx="3155">
                  <c:v>1310.8</c:v>
                </c:pt>
                <c:pt idx="3156">
                  <c:v>1306.27</c:v>
                </c:pt>
                <c:pt idx="3157">
                  <c:v>1312.57</c:v>
                </c:pt>
                <c:pt idx="3158">
                  <c:v>1322.49</c:v>
                </c:pt>
                <c:pt idx="3159">
                  <c:v>1326.89</c:v>
                </c:pt>
                <c:pt idx="3160">
                  <c:v>1340.94</c:v>
                </c:pt>
                <c:pt idx="3161">
                  <c:v>1338.44</c:v>
                </c:pt>
                <c:pt idx="3162">
                  <c:v>1323.63</c:v>
                </c:pt>
                <c:pt idx="3163">
                  <c:v>1329.4</c:v>
                </c:pt>
                <c:pt idx="3164">
                  <c:v>1327.58</c:v>
                </c:pt>
                <c:pt idx="3165">
                  <c:v>1328.96</c:v>
                </c:pt>
                <c:pt idx="3166">
                  <c:v>1319.86</c:v>
                </c:pt>
                <c:pt idx="3167">
                  <c:v>1313.32</c:v>
                </c:pt>
                <c:pt idx="3168">
                  <c:v>1293.44</c:v>
                </c:pt>
                <c:pt idx="3169">
                  <c:v>1286.74</c:v>
                </c:pt>
                <c:pt idx="3170">
                  <c:v>1288.01</c:v>
                </c:pt>
                <c:pt idx="3171">
                  <c:v>1286.3599999999999</c:v>
                </c:pt>
                <c:pt idx="3172">
                  <c:v>1285.6099999999999</c:v>
                </c:pt>
                <c:pt idx="3173">
                  <c:v>1298.3</c:v>
                </c:pt>
                <c:pt idx="3174">
                  <c:v>1293.3499999999999</c:v>
                </c:pt>
                <c:pt idx="3175">
                  <c:v>1301.58</c:v>
                </c:pt>
                <c:pt idx="3176">
                  <c:v>1309.1199999999999</c:v>
                </c:pt>
                <c:pt idx="3177">
                  <c:v>1296.17</c:v>
                </c:pt>
                <c:pt idx="3178">
                  <c:v>1302.4000000000001</c:v>
                </c:pt>
                <c:pt idx="3179">
                  <c:v>1303.71</c:v>
                </c:pt>
                <c:pt idx="3180">
                  <c:v>1306.56</c:v>
                </c:pt>
                <c:pt idx="3181">
                  <c:v>1312.53</c:v>
                </c:pt>
                <c:pt idx="3182">
                  <c:v>1309.3599999999999</c:v>
                </c:pt>
                <c:pt idx="3183">
                  <c:v>1313.68</c:v>
                </c:pt>
                <c:pt idx="3184">
                  <c:v>1321.9</c:v>
                </c:pt>
                <c:pt idx="3185">
                  <c:v>1315.71</c:v>
                </c:pt>
                <c:pt idx="3186">
                  <c:v>1309.55</c:v>
                </c:pt>
                <c:pt idx="3187">
                  <c:v>1290.42</c:v>
                </c:pt>
                <c:pt idx="3188">
                  <c:v>1292.3800000000001</c:v>
                </c:pt>
                <c:pt idx="3189">
                  <c:v>1287.72</c:v>
                </c:pt>
                <c:pt idx="3190">
                  <c:v>1292.46</c:v>
                </c:pt>
                <c:pt idx="3191">
                  <c:v>1289.93</c:v>
                </c:pt>
                <c:pt idx="3192">
                  <c:v>1292.21</c:v>
                </c:pt>
                <c:pt idx="3193">
                  <c:v>1291.76</c:v>
                </c:pt>
                <c:pt idx="3194">
                  <c:v>1297.48</c:v>
                </c:pt>
                <c:pt idx="3195">
                  <c:v>1304.0999999999999</c:v>
                </c:pt>
                <c:pt idx="3196">
                  <c:v>1307.99</c:v>
                </c:pt>
                <c:pt idx="3197">
                  <c:v>1292.52</c:v>
                </c:pt>
                <c:pt idx="3198">
                  <c:v>1290.43</c:v>
                </c:pt>
                <c:pt idx="3199">
                  <c:v>1287.95</c:v>
                </c:pt>
                <c:pt idx="3200">
                  <c:v>1276.79</c:v>
                </c:pt>
                <c:pt idx="3201">
                  <c:v>1273.98</c:v>
                </c:pt>
                <c:pt idx="3202">
                  <c:v>1275.82</c:v>
                </c:pt>
                <c:pt idx="3203">
                  <c:v>1275.52</c:v>
                </c:pt>
                <c:pt idx="3204">
                  <c:v>1274.99</c:v>
                </c:pt>
                <c:pt idx="3205">
                  <c:v>1272.42</c:v>
                </c:pt>
                <c:pt idx="3206">
                  <c:v>1275.76</c:v>
                </c:pt>
                <c:pt idx="3207">
                  <c:v>1277.17</c:v>
                </c:pt>
                <c:pt idx="3208">
                  <c:v>1286.1600000000001</c:v>
                </c:pt>
                <c:pt idx="3209">
                  <c:v>1279.9000000000001</c:v>
                </c:pt>
                <c:pt idx="3210">
                  <c:v>1283.53</c:v>
                </c:pt>
                <c:pt idx="3211">
                  <c:v>1276.76</c:v>
                </c:pt>
                <c:pt idx="3212">
                  <c:v>1270.69</c:v>
                </c:pt>
                <c:pt idx="3213">
                  <c:v>1279.1099999999999</c:v>
                </c:pt>
                <c:pt idx="3214">
                  <c:v>1281.0999999999999</c:v>
                </c:pt>
                <c:pt idx="3215">
                  <c:v>1284.43</c:v>
                </c:pt>
                <c:pt idx="3216">
                  <c:v>1280.8800000000001</c:v>
                </c:pt>
                <c:pt idx="3217">
                  <c:v>1284.08</c:v>
                </c:pt>
                <c:pt idx="3218">
                  <c:v>1286.05</c:v>
                </c:pt>
                <c:pt idx="3219">
                  <c:v>1299.9100000000001</c:v>
                </c:pt>
                <c:pt idx="3220">
                  <c:v>1296.92</c:v>
                </c:pt>
                <c:pt idx="3221">
                  <c:v>1296.49</c:v>
                </c:pt>
                <c:pt idx="3222">
                  <c:v>1286.72</c:v>
                </c:pt>
                <c:pt idx="3223">
                  <c:v>1277.53</c:v>
                </c:pt>
                <c:pt idx="3224">
                  <c:v>1277.82</c:v>
                </c:pt>
                <c:pt idx="3225">
                  <c:v>1274.68</c:v>
                </c:pt>
                <c:pt idx="3226">
                  <c:v>1273.3399999999999</c:v>
                </c:pt>
                <c:pt idx="3227">
                  <c:v>1283.45</c:v>
                </c:pt>
                <c:pt idx="3228">
                  <c:v>1284.93</c:v>
                </c:pt>
                <c:pt idx="3229">
                  <c:v>1285.3599999999999</c:v>
                </c:pt>
                <c:pt idx="3230">
                  <c:v>1279.33</c:v>
                </c:pt>
                <c:pt idx="3231">
                  <c:v>1279.78</c:v>
                </c:pt>
                <c:pt idx="3232">
                  <c:v>1288.6500000000001</c:v>
                </c:pt>
                <c:pt idx="3233">
                  <c:v>1305.58</c:v>
                </c:pt>
                <c:pt idx="3234">
                  <c:v>1325.31</c:v>
                </c:pt>
                <c:pt idx="3235">
                  <c:v>1325.52</c:v>
                </c:pt>
                <c:pt idx="3236">
                  <c:v>1330.32</c:v>
                </c:pt>
                <c:pt idx="3237">
                  <c:v>1335.33</c:v>
                </c:pt>
                <c:pt idx="3238">
                  <c:v>1340.86</c:v>
                </c:pt>
                <c:pt idx="3239">
                  <c:v>1327.98</c:v>
                </c:pt>
                <c:pt idx="3240">
                  <c:v>1326.84</c:v>
                </c:pt>
                <c:pt idx="3241">
                  <c:v>1333.58</c:v>
                </c:pt>
                <c:pt idx="3242">
                  <c:v>1342.31</c:v>
                </c:pt>
                <c:pt idx="3243">
                  <c:v>1341.7</c:v>
                </c:pt>
                <c:pt idx="3244">
                  <c:v>1339.66</c:v>
                </c:pt>
                <c:pt idx="3245">
                  <c:v>1346.61</c:v>
                </c:pt>
                <c:pt idx="3246">
                  <c:v>1360.38</c:v>
                </c:pt>
                <c:pt idx="3247">
                  <c:v>1388.44</c:v>
                </c:pt>
                <c:pt idx="3248">
                  <c:v>1399.63</c:v>
                </c:pt>
                <c:pt idx="3249">
                  <c:v>1419.72</c:v>
                </c:pt>
                <c:pt idx="3250">
                  <c:v>1423.44</c:v>
                </c:pt>
                <c:pt idx="3251">
                  <c:v>1409</c:v>
                </c:pt>
                <c:pt idx="3252">
                  <c:v>1409.78</c:v>
                </c:pt>
                <c:pt idx="3253">
                  <c:v>1409.55</c:v>
                </c:pt>
                <c:pt idx="3254">
                  <c:v>1384.19</c:v>
                </c:pt>
                <c:pt idx="3255">
                  <c:v>1418.65</c:v>
                </c:pt>
                <c:pt idx="3256">
                  <c:v>1418.78</c:v>
                </c:pt>
                <c:pt idx="3257">
                  <c:v>1416.08</c:v>
                </c:pt>
                <c:pt idx="3258">
                  <c:v>1399.45</c:v>
                </c:pt>
                <c:pt idx="3259">
                  <c:v>1395.53</c:v>
                </c:pt>
                <c:pt idx="3260">
                  <c:v>1397.61</c:v>
                </c:pt>
                <c:pt idx="3261">
                  <c:v>1419.02</c:v>
                </c:pt>
                <c:pt idx="3262">
                  <c:v>1403.81</c:v>
                </c:pt>
                <c:pt idx="3263">
                  <c:v>1415.75</c:v>
                </c:pt>
                <c:pt idx="3264">
                  <c:v>1414.13</c:v>
                </c:pt>
                <c:pt idx="3265">
                  <c:v>1406.23</c:v>
                </c:pt>
                <c:pt idx="3266">
                  <c:v>1426.57</c:v>
                </c:pt>
                <c:pt idx="3267">
                  <c:v>1446.1</c:v>
                </c:pt>
                <c:pt idx="3268">
                  <c:v>1425.37</c:v>
                </c:pt>
                <c:pt idx="3269">
                  <c:v>1424.88</c:v>
                </c:pt>
                <c:pt idx="3270">
                  <c:v>1417.83</c:v>
                </c:pt>
                <c:pt idx="3271">
                  <c:v>1425.86</c:v>
                </c:pt>
                <c:pt idx="3272">
                  <c:v>1414.58</c:v>
                </c:pt>
                <c:pt idx="3273">
                  <c:v>1418.9</c:v>
                </c:pt>
                <c:pt idx="3274">
                  <c:v>1426.8</c:v>
                </c:pt>
                <c:pt idx="3275">
                  <c:v>1430.88</c:v>
                </c:pt>
                <c:pt idx="3276">
                  <c:v>1413.78</c:v>
                </c:pt>
                <c:pt idx="3277">
                  <c:v>1445.18</c:v>
                </c:pt>
                <c:pt idx="3278">
                  <c:v>1440.83</c:v>
                </c:pt>
                <c:pt idx="3279">
                  <c:v>1463.7</c:v>
                </c:pt>
                <c:pt idx="3280">
                  <c:v>1474.42</c:v>
                </c:pt>
                <c:pt idx="3281">
                  <c:v>1501.16</c:v>
                </c:pt>
                <c:pt idx="3282">
                  <c:v>1500.95</c:v>
                </c:pt>
                <c:pt idx="3283">
                  <c:v>1496.95</c:v>
                </c:pt>
                <c:pt idx="3284">
                  <c:v>1511.16</c:v>
                </c:pt>
                <c:pt idx="3285">
                  <c:v>1501.51</c:v>
                </c:pt>
                <c:pt idx="3286">
                  <c:v>1516.36</c:v>
                </c:pt>
                <c:pt idx="3287">
                  <c:v>1523.29</c:v>
                </c:pt>
                <c:pt idx="3288">
                  <c:v>1513.52</c:v>
                </c:pt>
                <c:pt idx="3289">
                  <c:v>1495.92</c:v>
                </c:pt>
                <c:pt idx="3290">
                  <c:v>1507.2</c:v>
                </c:pt>
                <c:pt idx="3291">
                  <c:v>1502.65</c:v>
                </c:pt>
                <c:pt idx="3292">
                  <c:v>1498.06</c:v>
                </c:pt>
                <c:pt idx="3293">
                  <c:v>1526.96</c:v>
                </c:pt>
                <c:pt idx="3294">
                  <c:v>1527.31</c:v>
                </c:pt>
                <c:pt idx="3295">
                  <c:v>1542.81</c:v>
                </c:pt>
                <c:pt idx="3296">
                  <c:v>1539.01</c:v>
                </c:pt>
                <c:pt idx="3297">
                  <c:v>1527.63</c:v>
                </c:pt>
                <c:pt idx="3298">
                  <c:v>1520.38</c:v>
                </c:pt>
                <c:pt idx="3299">
                  <c:v>1529.29</c:v>
                </c:pt>
                <c:pt idx="3300">
                  <c:v>1547.1</c:v>
                </c:pt>
                <c:pt idx="3301">
                  <c:v>1552.55</c:v>
                </c:pt>
                <c:pt idx="3302">
                  <c:v>1519.05</c:v>
                </c:pt>
                <c:pt idx="3303">
                  <c:v>1506.82</c:v>
                </c:pt>
                <c:pt idx="3304">
                  <c:v>1499.13</c:v>
                </c:pt>
                <c:pt idx="3305">
                  <c:v>1485.78</c:v>
                </c:pt>
                <c:pt idx="3306">
                  <c:v>1497.2</c:v>
                </c:pt>
                <c:pt idx="3307">
                  <c:v>1499.26</c:v>
                </c:pt>
                <c:pt idx="3308">
                  <c:v>1488.53</c:v>
                </c:pt>
                <c:pt idx="3309">
                  <c:v>1498.43</c:v>
                </c:pt>
                <c:pt idx="3310">
                  <c:v>1501.38</c:v>
                </c:pt>
                <c:pt idx="3311">
                  <c:v>1494</c:v>
                </c:pt>
                <c:pt idx="3312">
                  <c:v>1499.03</c:v>
                </c:pt>
                <c:pt idx="3313">
                  <c:v>1516.9</c:v>
                </c:pt>
                <c:pt idx="3314">
                  <c:v>1522.24</c:v>
                </c:pt>
                <c:pt idx="3315">
                  <c:v>1531.87</c:v>
                </c:pt>
                <c:pt idx="3316">
                  <c:v>1504.05</c:v>
                </c:pt>
                <c:pt idx="3317">
                  <c:v>1504.78</c:v>
                </c:pt>
                <c:pt idx="3318">
                  <c:v>1497.01</c:v>
                </c:pt>
                <c:pt idx="3319">
                  <c:v>1472.49</c:v>
                </c:pt>
                <c:pt idx="3320">
                  <c:v>1479.14</c:v>
                </c:pt>
                <c:pt idx="3321">
                  <c:v>1499.45</c:v>
                </c:pt>
                <c:pt idx="3322">
                  <c:v>1505.19</c:v>
                </c:pt>
                <c:pt idx="3323">
                  <c:v>1504.66</c:v>
                </c:pt>
                <c:pt idx="3324">
                  <c:v>1493.5</c:v>
                </c:pt>
                <c:pt idx="3325">
                  <c:v>1505.51</c:v>
                </c:pt>
                <c:pt idx="3326">
                  <c:v>1505.57</c:v>
                </c:pt>
                <c:pt idx="3327">
                  <c:v>1493.99</c:v>
                </c:pt>
                <c:pt idx="3328">
                  <c:v>1489.01</c:v>
                </c:pt>
                <c:pt idx="3329">
                  <c:v>1493.21</c:v>
                </c:pt>
                <c:pt idx="3330">
                  <c:v>1481.01</c:v>
                </c:pt>
                <c:pt idx="3331">
                  <c:v>1490.13</c:v>
                </c:pt>
                <c:pt idx="3332">
                  <c:v>1491.87</c:v>
                </c:pt>
                <c:pt idx="3333">
                  <c:v>1490.05</c:v>
                </c:pt>
                <c:pt idx="3334">
                  <c:v>1484.5</c:v>
                </c:pt>
                <c:pt idx="3335">
                  <c:v>1487.68</c:v>
                </c:pt>
                <c:pt idx="3336">
                  <c:v>1492.12</c:v>
                </c:pt>
                <c:pt idx="3337">
                  <c:v>1503.98</c:v>
                </c:pt>
                <c:pt idx="3338">
                  <c:v>1504.63</c:v>
                </c:pt>
                <c:pt idx="3339">
                  <c:v>1492.51</c:v>
                </c:pt>
                <c:pt idx="3340">
                  <c:v>1487.72</c:v>
                </c:pt>
                <c:pt idx="3341">
                  <c:v>1495.66</c:v>
                </c:pt>
                <c:pt idx="3342">
                  <c:v>1512.99</c:v>
                </c:pt>
                <c:pt idx="3343">
                  <c:v>1514.34</c:v>
                </c:pt>
                <c:pt idx="3344">
                  <c:v>1509.82</c:v>
                </c:pt>
                <c:pt idx="3345">
                  <c:v>1483.61</c:v>
                </c:pt>
                <c:pt idx="3346">
                  <c:v>1490.57</c:v>
                </c:pt>
                <c:pt idx="3347">
                  <c:v>1468.48</c:v>
                </c:pt>
                <c:pt idx="3348">
                  <c:v>1459</c:v>
                </c:pt>
                <c:pt idx="3349">
                  <c:v>1455.86</c:v>
                </c:pt>
                <c:pt idx="3350">
                  <c:v>1456.32</c:v>
                </c:pt>
                <c:pt idx="3351">
                  <c:v>1463.58</c:v>
                </c:pt>
                <c:pt idx="3352">
                  <c:v>1471.4</c:v>
                </c:pt>
                <c:pt idx="3353">
                  <c:v>1468.21</c:v>
                </c:pt>
                <c:pt idx="3354">
                  <c:v>1471.51</c:v>
                </c:pt>
                <c:pt idx="3355">
                  <c:v>1472.46</c:v>
                </c:pt>
                <c:pt idx="3356">
                  <c:v>1471.61</c:v>
                </c:pt>
                <c:pt idx="3357">
                  <c:v>1464.41</c:v>
                </c:pt>
                <c:pt idx="3358">
                  <c:v>1461.93</c:v>
                </c:pt>
                <c:pt idx="3359">
                  <c:v>1455.26</c:v>
                </c:pt>
                <c:pt idx="3360">
                  <c:v>1461.39</c:v>
                </c:pt>
                <c:pt idx="3361">
                  <c:v>1454.44</c:v>
                </c:pt>
                <c:pt idx="3362">
                  <c:v>1456.27</c:v>
                </c:pt>
                <c:pt idx="3363">
                  <c:v>1463.98</c:v>
                </c:pt>
                <c:pt idx="3364">
                  <c:v>1462.44</c:v>
                </c:pt>
                <c:pt idx="3365">
                  <c:v>1477.61</c:v>
                </c:pt>
                <c:pt idx="3366">
                  <c:v>1474.59</c:v>
                </c:pt>
                <c:pt idx="3367">
                  <c:v>1476</c:v>
                </c:pt>
                <c:pt idx="3368">
                  <c:v>1460.17</c:v>
                </c:pt>
                <c:pt idx="3369">
                  <c:v>1461.68</c:v>
                </c:pt>
                <c:pt idx="3370">
                  <c:v>1464.39</c:v>
                </c:pt>
                <c:pt idx="3371">
                  <c:v>1474.88</c:v>
                </c:pt>
                <c:pt idx="3372">
                  <c:v>1469.8</c:v>
                </c:pt>
                <c:pt idx="3373">
                  <c:v>1476.33</c:v>
                </c:pt>
                <c:pt idx="3374">
                  <c:v>1476.18</c:v>
                </c:pt>
                <c:pt idx="3375">
                  <c:v>1476.22</c:v>
                </c:pt>
                <c:pt idx="3376">
                  <c:v>1475.4</c:v>
                </c:pt>
                <c:pt idx="3377">
                  <c:v>1478.8</c:v>
                </c:pt>
                <c:pt idx="3378">
                  <c:v>1478.22</c:v>
                </c:pt>
                <c:pt idx="3379">
                  <c:v>1485.79</c:v>
                </c:pt>
                <c:pt idx="3380">
                  <c:v>1499.41</c:v>
                </c:pt>
                <c:pt idx="3381">
                  <c:v>1499.84</c:v>
                </c:pt>
                <c:pt idx="3382">
                  <c:v>1511.53</c:v>
                </c:pt>
                <c:pt idx="3383">
                  <c:v>1510.56</c:v>
                </c:pt>
                <c:pt idx="3384">
                  <c:v>1515.16</c:v>
                </c:pt>
                <c:pt idx="3385">
                  <c:v>1517.27</c:v>
                </c:pt>
                <c:pt idx="3386">
                  <c:v>1517.29</c:v>
                </c:pt>
                <c:pt idx="3387">
                  <c:v>1529.13</c:v>
                </c:pt>
                <c:pt idx="3388">
                  <c:v>1552.2</c:v>
                </c:pt>
                <c:pt idx="3389">
                  <c:v>1565.74</c:v>
                </c:pt>
                <c:pt idx="3390">
                  <c:v>1574.37</c:v>
                </c:pt>
                <c:pt idx="3391">
                  <c:v>1556.42</c:v>
                </c:pt>
                <c:pt idx="3392">
                  <c:v>1552.32</c:v>
                </c:pt>
                <c:pt idx="3393">
                  <c:v>1562.34</c:v>
                </c:pt>
                <c:pt idx="3394">
                  <c:v>1547.88</c:v>
                </c:pt>
                <c:pt idx="3395">
                  <c:v>1546.39</c:v>
                </c:pt>
                <c:pt idx="3396">
                  <c:v>1556.25</c:v>
                </c:pt>
                <c:pt idx="3397">
                  <c:v>1552.51</c:v>
                </c:pt>
                <c:pt idx="3398">
                  <c:v>1557.24</c:v>
                </c:pt>
                <c:pt idx="3399">
                  <c:v>1560.77</c:v>
                </c:pt>
                <c:pt idx="3400">
                  <c:v>1558.17</c:v>
                </c:pt>
                <c:pt idx="3401">
                  <c:v>1558.78</c:v>
                </c:pt>
                <c:pt idx="3402">
                  <c:v>1562.94</c:v>
                </c:pt>
                <c:pt idx="3403">
                  <c:v>1571.53</c:v>
                </c:pt>
                <c:pt idx="3404">
                  <c:v>1582.06</c:v>
                </c:pt>
                <c:pt idx="3405">
                  <c:v>1567.17</c:v>
                </c:pt>
                <c:pt idx="3406">
                  <c:v>1576.83</c:v>
                </c:pt>
                <c:pt idx="3407">
                  <c:v>1574.28</c:v>
                </c:pt>
                <c:pt idx="3408">
                  <c:v>1589.16</c:v>
                </c:pt>
                <c:pt idx="3409">
                  <c:v>1576.73</c:v>
                </c:pt>
                <c:pt idx="3410">
                  <c:v>1552.92</c:v>
                </c:pt>
                <c:pt idx="3411">
                  <c:v>1556.02</c:v>
                </c:pt>
                <c:pt idx="3412">
                  <c:v>1566.66</c:v>
                </c:pt>
                <c:pt idx="3413">
                  <c:v>1570.44</c:v>
                </c:pt>
                <c:pt idx="3414">
                  <c:v>1572.15</c:v>
                </c:pt>
                <c:pt idx="3415">
                  <c:v>1567.89</c:v>
                </c:pt>
                <c:pt idx="3416">
                  <c:v>1566.06</c:v>
                </c:pt>
                <c:pt idx="3417">
                  <c:v>1576</c:v>
                </c:pt>
                <c:pt idx="3418">
                  <c:v>1584.06</c:v>
                </c:pt>
                <c:pt idx="3419">
                  <c:v>1581.13</c:v>
                </c:pt>
                <c:pt idx="3420">
                  <c:v>1601.61</c:v>
                </c:pt>
                <c:pt idx="3421">
                  <c:v>1611.7</c:v>
                </c:pt>
                <c:pt idx="3422">
                  <c:v>1619.56</c:v>
                </c:pt>
                <c:pt idx="3423">
                  <c:v>1643.41</c:v>
                </c:pt>
                <c:pt idx="3424">
                  <c:v>1659.38</c:v>
                </c:pt>
                <c:pt idx="3425">
                  <c:v>1635.14</c:v>
                </c:pt>
                <c:pt idx="3426">
                  <c:v>1640.96</c:v>
                </c:pt>
                <c:pt idx="3427">
                  <c:v>1645.01</c:v>
                </c:pt>
                <c:pt idx="3428">
                  <c:v>1585.69</c:v>
                </c:pt>
                <c:pt idx="3429">
                  <c:v>1589.44</c:v>
                </c:pt>
                <c:pt idx="3430">
                  <c:v>1640.9</c:v>
                </c:pt>
                <c:pt idx="3431">
                  <c:v>1636.93</c:v>
                </c:pt>
                <c:pt idx="3432">
                  <c:v>1672.23</c:v>
                </c:pt>
                <c:pt idx="3433">
                  <c:v>1673.83</c:v>
                </c:pt>
                <c:pt idx="3434">
                  <c:v>1680.47</c:v>
                </c:pt>
                <c:pt idx="3435">
                  <c:v>1649.4</c:v>
                </c:pt>
                <c:pt idx="3436">
                  <c:v>1635.04</c:v>
                </c:pt>
                <c:pt idx="3437">
                  <c:v>1576.15</c:v>
                </c:pt>
                <c:pt idx="3438">
                  <c:v>1529.83</c:v>
                </c:pt>
                <c:pt idx="3439">
                  <c:v>1514.1</c:v>
                </c:pt>
                <c:pt idx="3440">
                  <c:v>1528.3</c:v>
                </c:pt>
                <c:pt idx="3441">
                  <c:v>1486.05</c:v>
                </c:pt>
                <c:pt idx="3442">
                  <c:v>1471.24</c:v>
                </c:pt>
                <c:pt idx="3443">
                  <c:v>1498.65</c:v>
                </c:pt>
                <c:pt idx="3444">
                  <c:v>1553.23</c:v>
                </c:pt>
                <c:pt idx="3445">
                  <c:v>1632.32</c:v>
                </c:pt>
                <c:pt idx="3446">
                  <c:v>1616.9</c:v>
                </c:pt>
                <c:pt idx="3447">
                  <c:v>1631.34</c:v>
                </c:pt>
                <c:pt idx="3448">
                  <c:v>1628.16</c:v>
                </c:pt>
                <c:pt idx="3449">
                  <c:v>1622.51</c:v>
                </c:pt>
                <c:pt idx="3450">
                  <c:v>1577.18</c:v>
                </c:pt>
                <c:pt idx="3451">
                  <c:v>1591.51</c:v>
                </c:pt>
                <c:pt idx="3452">
                  <c:v>1613.99</c:v>
                </c:pt>
                <c:pt idx="3453">
                  <c:v>1620.81</c:v>
                </c:pt>
                <c:pt idx="3454">
                  <c:v>1660.97</c:v>
                </c:pt>
                <c:pt idx="3455">
                  <c:v>1647.72</c:v>
                </c:pt>
                <c:pt idx="3456">
                  <c:v>1646.14</c:v>
                </c:pt>
                <c:pt idx="3457">
                  <c:v>1683.73</c:v>
                </c:pt>
                <c:pt idx="3458">
                  <c:v>1696.65</c:v>
                </c:pt>
                <c:pt idx="3459">
                  <c:v>1715.34</c:v>
                </c:pt>
                <c:pt idx="3460">
                  <c:v>1726.97</c:v>
                </c:pt>
                <c:pt idx="3461">
                  <c:v>1717.03</c:v>
                </c:pt>
                <c:pt idx="3462">
                  <c:v>1717.7</c:v>
                </c:pt>
                <c:pt idx="3463">
                  <c:v>1682.82</c:v>
                </c:pt>
                <c:pt idx="3464">
                  <c:v>1695.65</c:v>
                </c:pt>
                <c:pt idx="3465">
                  <c:v>1686.2</c:v>
                </c:pt>
                <c:pt idx="3466">
                  <c:v>1714.08</c:v>
                </c:pt>
                <c:pt idx="3467">
                  <c:v>1730.51</c:v>
                </c:pt>
                <c:pt idx="3468">
                  <c:v>1729.6</c:v>
                </c:pt>
                <c:pt idx="3469">
                  <c:v>1713.99</c:v>
                </c:pt>
                <c:pt idx="3470">
                  <c:v>1707.79</c:v>
                </c:pt>
                <c:pt idx="3471">
                  <c:v>1713.41</c:v>
                </c:pt>
                <c:pt idx="3472">
                  <c:v>1686.5</c:v>
                </c:pt>
                <c:pt idx="3473">
                  <c:v>1700.42</c:v>
                </c:pt>
                <c:pt idx="3474">
                  <c:v>1702.07</c:v>
                </c:pt>
                <c:pt idx="3475">
                  <c:v>1705.92</c:v>
                </c:pt>
                <c:pt idx="3476">
                  <c:v>1685.71</c:v>
                </c:pt>
                <c:pt idx="3477">
                  <c:v>1716.06</c:v>
                </c:pt>
                <c:pt idx="3478">
                  <c:v>1702.7</c:v>
                </c:pt>
                <c:pt idx="3479">
                  <c:v>1697.93</c:v>
                </c:pt>
                <c:pt idx="3480">
                  <c:v>1702.7</c:v>
                </c:pt>
                <c:pt idx="3481">
                  <c:v>1716.28</c:v>
                </c:pt>
                <c:pt idx="3482">
                  <c:v>1730.3</c:v>
                </c:pt>
                <c:pt idx="3483">
                  <c:v>1743.67</c:v>
                </c:pt>
                <c:pt idx="3484">
                  <c:v>1732.55</c:v>
                </c:pt>
                <c:pt idx="3485">
                  <c:v>1745.05</c:v>
                </c:pt>
                <c:pt idx="3486">
                  <c:v>1748.18</c:v>
                </c:pt>
                <c:pt idx="3487">
                  <c:v>1727</c:v>
                </c:pt>
                <c:pt idx="3488">
                  <c:v>1734.68</c:v>
                </c:pt>
                <c:pt idx="3489">
                  <c:v>1731.95</c:v>
                </c:pt>
                <c:pt idx="3490">
                  <c:v>1710.58</c:v>
                </c:pt>
                <c:pt idx="3491">
                  <c:v>1709.47</c:v>
                </c:pt>
                <c:pt idx="3492">
                  <c:v>1718.33</c:v>
                </c:pt>
                <c:pt idx="3493">
                  <c:v>1730.27</c:v>
                </c:pt>
                <c:pt idx="3494">
                  <c:v>1739.55</c:v>
                </c:pt>
                <c:pt idx="3495">
                  <c:v>1727.7</c:v>
                </c:pt>
                <c:pt idx="3496">
                  <c:v>1699.67</c:v>
                </c:pt>
                <c:pt idx="3497">
                  <c:v>1714.01</c:v>
                </c:pt>
                <c:pt idx="3498">
                  <c:v>1685.06</c:v>
                </c:pt>
                <c:pt idx="3499">
                  <c:v>1698.53</c:v>
                </c:pt>
                <c:pt idx="3500">
                  <c:v>1715.33</c:v>
                </c:pt>
                <c:pt idx="3501">
                  <c:v>1738.7</c:v>
                </c:pt>
                <c:pt idx="3502">
                  <c:v>1727.7</c:v>
                </c:pt>
                <c:pt idx="3503">
                  <c:v>1730.75</c:v>
                </c:pt>
                <c:pt idx="3504">
                  <c:v>1725.16</c:v>
                </c:pt>
                <c:pt idx="3505">
                  <c:v>1726.53</c:v>
                </c:pt>
                <c:pt idx="3506">
                  <c:v>1726.95</c:v>
                </c:pt>
                <c:pt idx="3507">
                  <c:v>1722.93</c:v>
                </c:pt>
                <c:pt idx="3508">
                  <c:v>1743.87</c:v>
                </c:pt>
                <c:pt idx="3509">
                  <c:v>1754.43</c:v>
                </c:pt>
                <c:pt idx="3510">
                  <c:v>1768.41</c:v>
                </c:pt>
                <c:pt idx="3511">
                  <c:v>1761.17</c:v>
                </c:pt>
                <c:pt idx="3512">
                  <c:v>1763.79</c:v>
                </c:pt>
                <c:pt idx="3513">
                  <c:v>1771.29</c:v>
                </c:pt>
                <c:pt idx="3514">
                  <c:v>1772.82</c:v>
                </c:pt>
                <c:pt idx="3515">
                  <c:v>1780.96</c:v>
                </c:pt>
                <c:pt idx="3516">
                  <c:v>1770.09</c:v>
                </c:pt>
                <c:pt idx="3517">
                  <c:v>1775.38</c:v>
                </c:pt>
                <c:pt idx="3518">
                  <c:v>1775.95</c:v>
                </c:pt>
                <c:pt idx="3519">
                  <c:v>1784.68</c:v>
                </c:pt>
                <c:pt idx="3520">
                  <c:v>1794.86</c:v>
                </c:pt>
                <c:pt idx="3521">
                  <c:v>1808.89</c:v>
                </c:pt>
                <c:pt idx="3522">
                  <c:v>1803.55</c:v>
                </c:pt>
                <c:pt idx="3523">
                  <c:v>1798.7</c:v>
                </c:pt>
                <c:pt idx="3524">
                  <c:v>1802.76</c:v>
                </c:pt>
                <c:pt idx="3525">
                  <c:v>1809.36</c:v>
                </c:pt>
                <c:pt idx="3526">
                  <c:v>1810.29</c:v>
                </c:pt>
                <c:pt idx="3527">
                  <c:v>1797.16</c:v>
                </c:pt>
                <c:pt idx="3528">
                  <c:v>1810.42</c:v>
                </c:pt>
                <c:pt idx="3529">
                  <c:v>1817.77</c:v>
                </c:pt>
                <c:pt idx="3530">
                  <c:v>1841.91</c:v>
                </c:pt>
                <c:pt idx="3531">
                  <c:v>1871.41</c:v>
                </c:pt>
                <c:pt idx="3532">
                  <c:v>1887.44</c:v>
                </c:pt>
                <c:pt idx="3533">
                  <c:v>1902.02</c:v>
                </c:pt>
                <c:pt idx="3534">
                  <c:v>1942.24</c:v>
                </c:pt>
                <c:pt idx="3535">
                  <c:v>1958.43</c:v>
                </c:pt>
                <c:pt idx="3536">
                  <c:v>1970.79</c:v>
                </c:pt>
                <c:pt idx="3537">
                  <c:v>1956.64</c:v>
                </c:pt>
                <c:pt idx="3538">
                  <c:v>1975.86</c:v>
                </c:pt>
                <c:pt idx="3539">
                  <c:v>1976.98</c:v>
                </c:pt>
                <c:pt idx="3540">
                  <c:v>2019.21</c:v>
                </c:pt>
                <c:pt idx="3541">
                  <c:v>2038.12</c:v>
                </c:pt>
                <c:pt idx="3542">
                  <c:v>2063.54</c:v>
                </c:pt>
                <c:pt idx="3543">
                  <c:v>2035.55</c:v>
                </c:pt>
                <c:pt idx="3544">
                  <c:v>2027.34</c:v>
                </c:pt>
                <c:pt idx="3545">
                  <c:v>1911.89</c:v>
                </c:pt>
                <c:pt idx="3546">
                  <c:v>1915.83</c:v>
                </c:pt>
                <c:pt idx="3547">
                  <c:v>1953.71</c:v>
                </c:pt>
                <c:pt idx="3548">
                  <c:v>1945.12</c:v>
                </c:pt>
                <c:pt idx="3549">
                  <c:v>1985.3</c:v>
                </c:pt>
                <c:pt idx="3550">
                  <c:v>2002.44</c:v>
                </c:pt>
                <c:pt idx="3551">
                  <c:v>1928.98</c:v>
                </c:pt>
                <c:pt idx="3552">
                  <c:v>1947.26</c:v>
                </c:pt>
                <c:pt idx="3553">
                  <c:v>1940.48</c:v>
                </c:pt>
                <c:pt idx="3554">
                  <c:v>1928.88</c:v>
                </c:pt>
                <c:pt idx="3555">
                  <c:v>1928.18</c:v>
                </c:pt>
                <c:pt idx="3556">
                  <c:v>1954.46</c:v>
                </c:pt>
                <c:pt idx="3557">
                  <c:v>1929.54</c:v>
                </c:pt>
                <c:pt idx="3558">
                  <c:v>1964.83</c:v>
                </c:pt>
                <c:pt idx="3559">
                  <c:v>1967.8</c:v>
                </c:pt>
                <c:pt idx="3560">
                  <c:v>1970.18</c:v>
                </c:pt>
                <c:pt idx="3561">
                  <c:v>1942.92</c:v>
                </c:pt>
                <c:pt idx="3562">
                  <c:v>1930.91</c:v>
                </c:pt>
                <c:pt idx="3563">
                  <c:v>1933.94</c:v>
                </c:pt>
                <c:pt idx="3564">
                  <c:v>1933.64</c:v>
                </c:pt>
                <c:pt idx="3565">
                  <c:v>1932.03</c:v>
                </c:pt>
                <c:pt idx="3566">
                  <c:v>1946.84</c:v>
                </c:pt>
                <c:pt idx="3567">
                  <c:v>1946.09</c:v>
                </c:pt>
                <c:pt idx="3568">
                  <c:v>1940.55</c:v>
                </c:pt>
                <c:pt idx="3569">
                  <c:v>1956.86</c:v>
                </c:pt>
                <c:pt idx="3570">
                  <c:v>1954.15</c:v>
                </c:pt>
                <c:pt idx="3571">
                  <c:v>1959.26</c:v>
                </c:pt>
                <c:pt idx="3572">
                  <c:v>1944.44</c:v>
                </c:pt>
                <c:pt idx="3573">
                  <c:v>1950.86</c:v>
                </c:pt>
                <c:pt idx="3574">
                  <c:v>1912.51</c:v>
                </c:pt>
                <c:pt idx="3575">
                  <c:v>1900.21</c:v>
                </c:pt>
                <c:pt idx="3576">
                  <c:v>1863.34</c:v>
                </c:pt>
                <c:pt idx="3577">
                  <c:v>1868.07</c:v>
                </c:pt>
                <c:pt idx="3578">
                  <c:v>1861.58</c:v>
                </c:pt>
                <c:pt idx="3579">
                  <c:v>1881.48</c:v>
                </c:pt>
                <c:pt idx="3580">
                  <c:v>1898.07</c:v>
                </c:pt>
                <c:pt idx="3581">
                  <c:v>1885.82</c:v>
                </c:pt>
                <c:pt idx="3582">
                  <c:v>1906.01</c:v>
                </c:pt>
                <c:pt idx="3583">
                  <c:v>1899.84</c:v>
                </c:pt>
                <c:pt idx="3584">
                  <c:v>1913.53</c:v>
                </c:pt>
                <c:pt idx="3585">
                  <c:v>1878.18</c:v>
                </c:pt>
                <c:pt idx="3586">
                  <c:v>1887.42</c:v>
                </c:pt>
                <c:pt idx="3587">
                  <c:v>1893.82</c:v>
                </c:pt>
                <c:pt idx="3588">
                  <c:v>1930.4</c:v>
                </c:pt>
                <c:pt idx="3589">
                  <c:v>1922.77</c:v>
                </c:pt>
                <c:pt idx="3590">
                  <c:v>1891.36</c:v>
                </c:pt>
                <c:pt idx="3591">
                  <c:v>1901.52</c:v>
                </c:pt>
                <c:pt idx="3592">
                  <c:v>1908.71</c:v>
                </c:pt>
                <c:pt idx="3593">
                  <c:v>1899.29</c:v>
                </c:pt>
                <c:pt idx="3594">
                  <c:v>1904.08</c:v>
                </c:pt>
                <c:pt idx="3595">
                  <c:v>1906.95</c:v>
                </c:pt>
                <c:pt idx="3596">
                  <c:v>1924.33</c:v>
                </c:pt>
                <c:pt idx="3597">
                  <c:v>1904.11</c:v>
                </c:pt>
                <c:pt idx="3598">
                  <c:v>1902.05</c:v>
                </c:pt>
                <c:pt idx="3599">
                  <c:v>1902.08</c:v>
                </c:pt>
                <c:pt idx="3600">
                  <c:v>1907.99</c:v>
                </c:pt>
                <c:pt idx="3601">
                  <c:v>1877.19</c:v>
                </c:pt>
                <c:pt idx="3602">
                  <c:v>1867.59</c:v>
                </c:pt>
                <c:pt idx="3603">
                  <c:v>1878.81</c:v>
                </c:pt>
                <c:pt idx="3604">
                  <c:v>1895.48</c:v>
                </c:pt>
                <c:pt idx="3605">
                  <c:v>1909.17</c:v>
                </c:pt>
                <c:pt idx="3606">
                  <c:v>1902.92</c:v>
                </c:pt>
                <c:pt idx="3607">
                  <c:v>1949.66</c:v>
                </c:pt>
                <c:pt idx="3608">
                  <c:v>1951.35</c:v>
                </c:pt>
                <c:pt idx="3609">
                  <c:v>1863.04</c:v>
                </c:pt>
                <c:pt idx="3610">
                  <c:v>1877.32</c:v>
                </c:pt>
                <c:pt idx="3611">
                  <c:v>1865.73</c:v>
                </c:pt>
                <c:pt idx="3612">
                  <c:v>1876.83</c:v>
                </c:pt>
                <c:pt idx="3613">
                  <c:v>1889.2</c:v>
                </c:pt>
                <c:pt idx="3614">
                  <c:v>1888.95</c:v>
                </c:pt>
                <c:pt idx="3615">
                  <c:v>1880.38</c:v>
                </c:pt>
                <c:pt idx="3616">
                  <c:v>1872.24</c:v>
                </c:pt>
                <c:pt idx="3617">
                  <c:v>1866.54</c:v>
                </c:pt>
                <c:pt idx="3618">
                  <c:v>1870.99</c:v>
                </c:pt>
                <c:pt idx="3619">
                  <c:v>1837.86</c:v>
                </c:pt>
                <c:pt idx="3620">
                  <c:v>1807.59</c:v>
                </c:pt>
                <c:pt idx="3621">
                  <c:v>1807.56</c:v>
                </c:pt>
                <c:pt idx="3622">
                  <c:v>1815.8</c:v>
                </c:pt>
                <c:pt idx="3623">
                  <c:v>1787.79</c:v>
                </c:pt>
                <c:pt idx="3624">
                  <c:v>1776.95</c:v>
                </c:pt>
                <c:pt idx="3625">
                  <c:v>1815.24</c:v>
                </c:pt>
                <c:pt idx="3626">
                  <c:v>1831.28</c:v>
                </c:pt>
                <c:pt idx="3627">
                  <c:v>1841.08</c:v>
                </c:pt>
                <c:pt idx="3628">
                  <c:v>1838.86</c:v>
                </c:pt>
                <c:pt idx="3629">
                  <c:v>1862.73</c:v>
                </c:pt>
                <c:pt idx="3630">
                  <c:v>1870.56</c:v>
                </c:pt>
                <c:pt idx="3631">
                  <c:v>1839.55</c:v>
                </c:pt>
                <c:pt idx="3632">
                  <c:v>1836.57</c:v>
                </c:pt>
                <c:pt idx="3633">
                  <c:v>1839.85</c:v>
                </c:pt>
                <c:pt idx="3634">
                  <c:v>1827.35</c:v>
                </c:pt>
                <c:pt idx="3635">
                  <c:v>1853.64</c:v>
                </c:pt>
                <c:pt idx="3636">
                  <c:v>1864.8</c:v>
                </c:pt>
                <c:pt idx="3637">
                  <c:v>1885.42</c:v>
                </c:pt>
                <c:pt idx="3638">
                  <c:v>1881.35</c:v>
                </c:pt>
                <c:pt idx="3639">
                  <c:v>1876.89</c:v>
                </c:pt>
                <c:pt idx="3640">
                  <c:v>1860.84</c:v>
                </c:pt>
                <c:pt idx="3641">
                  <c:v>1872.89</c:v>
                </c:pt>
                <c:pt idx="3642">
                  <c:v>1883.46</c:v>
                </c:pt>
                <c:pt idx="3643">
                  <c:v>1873.69</c:v>
                </c:pt>
                <c:pt idx="3644">
                  <c:v>1878.18</c:v>
                </c:pt>
                <c:pt idx="3645">
                  <c:v>1894.39</c:v>
                </c:pt>
                <c:pt idx="3646">
                  <c:v>1898.36</c:v>
                </c:pt>
                <c:pt idx="3647">
                  <c:v>1898.67</c:v>
                </c:pt>
                <c:pt idx="3648">
                  <c:v>1942.9</c:v>
                </c:pt>
                <c:pt idx="3649">
                  <c:v>1950.01</c:v>
                </c:pt>
                <c:pt idx="3650">
                  <c:v>1918.61</c:v>
                </c:pt>
                <c:pt idx="3651">
                  <c:v>1913.95</c:v>
                </c:pt>
                <c:pt idx="3652">
                  <c:v>1849.01</c:v>
                </c:pt>
                <c:pt idx="3653">
                  <c:v>1843.89</c:v>
                </c:pt>
                <c:pt idx="3654">
                  <c:v>1854.77</c:v>
                </c:pt>
                <c:pt idx="3655">
                  <c:v>1845.51</c:v>
                </c:pt>
                <c:pt idx="3656">
                  <c:v>1846.53</c:v>
                </c:pt>
                <c:pt idx="3657">
                  <c:v>1828.45</c:v>
                </c:pt>
                <c:pt idx="3658">
                  <c:v>1841.26</c:v>
                </c:pt>
                <c:pt idx="3659">
                  <c:v>1840.28</c:v>
                </c:pt>
                <c:pt idx="3660">
                  <c:v>1871.84</c:v>
                </c:pt>
                <c:pt idx="3661">
                  <c:v>1870.02</c:v>
                </c:pt>
                <c:pt idx="3662">
                  <c:v>1855.61</c:v>
                </c:pt>
                <c:pt idx="3663">
                  <c:v>1855.93</c:v>
                </c:pt>
                <c:pt idx="3664">
                  <c:v>1850.92</c:v>
                </c:pt>
                <c:pt idx="3665">
                  <c:v>1843.98</c:v>
                </c:pt>
                <c:pt idx="3666">
                  <c:v>1843.17</c:v>
                </c:pt>
                <c:pt idx="3667">
                  <c:v>1847.65</c:v>
                </c:pt>
                <c:pt idx="3668">
                  <c:v>1860.78</c:v>
                </c:pt>
                <c:pt idx="3669">
                  <c:v>1838.03</c:v>
                </c:pt>
                <c:pt idx="3670">
                  <c:v>1834.04</c:v>
                </c:pt>
                <c:pt idx="3671">
                  <c:v>1794.03</c:v>
                </c:pt>
                <c:pt idx="3672">
                  <c:v>1814.11</c:v>
                </c:pt>
                <c:pt idx="3673">
                  <c:v>1830.81</c:v>
                </c:pt>
                <c:pt idx="3674">
                  <c:v>1838.32</c:v>
                </c:pt>
                <c:pt idx="3675">
                  <c:v>1842.89</c:v>
                </c:pt>
                <c:pt idx="3676">
                  <c:v>1825.51</c:v>
                </c:pt>
                <c:pt idx="3677">
                  <c:v>1824.23</c:v>
                </c:pt>
                <c:pt idx="3678">
                  <c:v>1818.86</c:v>
                </c:pt>
                <c:pt idx="3679">
                  <c:v>1794.47</c:v>
                </c:pt>
                <c:pt idx="3680">
                  <c:v>1776.13</c:v>
                </c:pt>
                <c:pt idx="3681">
                  <c:v>1775.67</c:v>
                </c:pt>
                <c:pt idx="3682">
                  <c:v>1784.25</c:v>
                </c:pt>
                <c:pt idx="3683">
                  <c:v>1809.67</c:v>
                </c:pt>
                <c:pt idx="3684">
                  <c:v>1805.73</c:v>
                </c:pt>
                <c:pt idx="3685">
                  <c:v>1805.06</c:v>
                </c:pt>
                <c:pt idx="3686">
                  <c:v>1770.56</c:v>
                </c:pt>
                <c:pt idx="3687">
                  <c:v>1734.04</c:v>
                </c:pt>
                <c:pt idx="3688">
                  <c:v>1725.04</c:v>
                </c:pt>
                <c:pt idx="3689">
                  <c:v>1738.36</c:v>
                </c:pt>
                <c:pt idx="3690">
                  <c:v>1711.23</c:v>
                </c:pt>
                <c:pt idx="3691">
                  <c:v>1697.52</c:v>
                </c:pt>
                <c:pt idx="3692">
                  <c:v>1700.64</c:v>
                </c:pt>
                <c:pt idx="3693">
                  <c:v>1683.54</c:v>
                </c:pt>
                <c:pt idx="3694">
                  <c:v>1716.1</c:v>
                </c:pt>
                <c:pt idx="3695">
                  <c:v>1726.71</c:v>
                </c:pt>
                <c:pt idx="3696">
                  <c:v>1722.6</c:v>
                </c:pt>
                <c:pt idx="3697">
                  <c:v>1727.11</c:v>
                </c:pt>
                <c:pt idx="3698">
                  <c:v>1731.67</c:v>
                </c:pt>
                <c:pt idx="3699">
                  <c:v>1731.4</c:v>
                </c:pt>
                <c:pt idx="3700">
                  <c:v>1745.33</c:v>
                </c:pt>
                <c:pt idx="3701">
                  <c:v>1736.42</c:v>
                </c:pt>
                <c:pt idx="3702">
                  <c:v>1745.23</c:v>
                </c:pt>
                <c:pt idx="3703">
                  <c:v>1739.03</c:v>
                </c:pt>
                <c:pt idx="3704">
                  <c:v>1727.07</c:v>
                </c:pt>
                <c:pt idx="3705">
                  <c:v>1734.69</c:v>
                </c:pt>
                <c:pt idx="3706">
                  <c:v>1726.93</c:v>
                </c:pt>
                <c:pt idx="3707">
                  <c:v>1732.52</c:v>
                </c:pt>
                <c:pt idx="3708">
                  <c:v>1712.2</c:v>
                </c:pt>
                <c:pt idx="3709">
                  <c:v>1685.2</c:v>
                </c:pt>
                <c:pt idx="3710">
                  <c:v>1707.71</c:v>
                </c:pt>
                <c:pt idx="3711">
                  <c:v>1729.31</c:v>
                </c:pt>
                <c:pt idx="3712">
                  <c:v>1728.87</c:v>
                </c:pt>
                <c:pt idx="3713">
                  <c:v>1728.27</c:v>
                </c:pt>
                <c:pt idx="3714">
                  <c:v>1743.27</c:v>
                </c:pt>
                <c:pt idx="3715">
                  <c:v>1737.72</c:v>
                </c:pt>
                <c:pt idx="3716">
                  <c:v>1755.84</c:v>
                </c:pt>
                <c:pt idx="3717">
                  <c:v>1743.88</c:v>
                </c:pt>
                <c:pt idx="3718">
                  <c:v>1732.76</c:v>
                </c:pt>
                <c:pt idx="3719">
                  <c:v>1745.51</c:v>
                </c:pt>
                <c:pt idx="3720">
                  <c:v>1736.43</c:v>
                </c:pt>
                <c:pt idx="3721">
                  <c:v>1763.95</c:v>
                </c:pt>
                <c:pt idx="3722">
                  <c:v>1776.51</c:v>
                </c:pt>
                <c:pt idx="3723">
                  <c:v>1771.43</c:v>
                </c:pt>
                <c:pt idx="3724">
                  <c:v>1778.75</c:v>
                </c:pt>
                <c:pt idx="3725">
                  <c:v>1793.79</c:v>
                </c:pt>
                <c:pt idx="3726">
                  <c:v>1783.94</c:v>
                </c:pt>
                <c:pt idx="3727">
                  <c:v>1777.2</c:v>
                </c:pt>
                <c:pt idx="3728">
                  <c:v>1781.38</c:v>
                </c:pt>
                <c:pt idx="3729">
                  <c:v>1776.6</c:v>
                </c:pt>
                <c:pt idx="3730">
                  <c:v>1781.68</c:v>
                </c:pt>
                <c:pt idx="3731">
                  <c:v>1772.18</c:v>
                </c:pt>
                <c:pt idx="3732">
                  <c:v>1769.13</c:v>
                </c:pt>
                <c:pt idx="3733">
                  <c:v>1792.88</c:v>
                </c:pt>
                <c:pt idx="3734">
                  <c:v>1779.06</c:v>
                </c:pt>
                <c:pt idx="3735">
                  <c:v>1786.87</c:v>
                </c:pt>
                <c:pt idx="3736">
                  <c:v>1815.22</c:v>
                </c:pt>
                <c:pt idx="3737">
                  <c:v>1831.24</c:v>
                </c:pt>
                <c:pt idx="3738">
                  <c:v>1836.07</c:v>
                </c:pt>
                <c:pt idx="3739">
                  <c:v>1837.47</c:v>
                </c:pt>
                <c:pt idx="3740">
                  <c:v>1815.69</c:v>
                </c:pt>
                <c:pt idx="3741">
                  <c:v>1826.72</c:v>
                </c:pt>
                <c:pt idx="3742">
                  <c:v>1843.43</c:v>
                </c:pt>
                <c:pt idx="3743">
                  <c:v>1866.9</c:v>
                </c:pt>
                <c:pt idx="3744">
                  <c:v>1869.44</c:v>
                </c:pt>
                <c:pt idx="3745">
                  <c:v>1869.62</c:v>
                </c:pt>
                <c:pt idx="3746">
                  <c:v>1877.21</c:v>
                </c:pt>
                <c:pt idx="3747">
                  <c:v>1881.25</c:v>
                </c:pt>
                <c:pt idx="3748">
                  <c:v>1881.02</c:v>
                </c:pt>
                <c:pt idx="3749">
                  <c:v>1899.25</c:v>
                </c:pt>
                <c:pt idx="3750">
                  <c:v>1896.67</c:v>
                </c:pt>
                <c:pt idx="3751">
                  <c:v>1896.54</c:v>
                </c:pt>
                <c:pt idx="3752">
                  <c:v>1903.77</c:v>
                </c:pt>
                <c:pt idx="3753">
                  <c:v>1906.87</c:v>
                </c:pt>
                <c:pt idx="3754">
                  <c:v>1900.44</c:v>
                </c:pt>
                <c:pt idx="3755">
                  <c:v>1908.38</c:v>
                </c:pt>
                <c:pt idx="3756">
                  <c:v>1870.76</c:v>
                </c:pt>
                <c:pt idx="3757">
                  <c:v>1891.59</c:v>
                </c:pt>
                <c:pt idx="3758">
                  <c:v>1899.21</c:v>
                </c:pt>
                <c:pt idx="3759">
                  <c:v>1892.89</c:v>
                </c:pt>
                <c:pt idx="3760">
                  <c:v>1888.57</c:v>
                </c:pt>
                <c:pt idx="3761">
                  <c:v>1898.51</c:v>
                </c:pt>
                <c:pt idx="3762">
                  <c:v>1877.53</c:v>
                </c:pt>
                <c:pt idx="3763">
                  <c:v>1866.18</c:v>
                </c:pt>
                <c:pt idx="3764">
                  <c:v>1859.02</c:v>
                </c:pt>
                <c:pt idx="3765">
                  <c:v>1811.47</c:v>
                </c:pt>
                <c:pt idx="3766">
                  <c:v>1773.5</c:v>
                </c:pt>
                <c:pt idx="3767">
                  <c:v>1764.16</c:v>
                </c:pt>
                <c:pt idx="3768">
                  <c:v>1783.27</c:v>
                </c:pt>
                <c:pt idx="3769">
                  <c:v>1778.74</c:v>
                </c:pt>
                <c:pt idx="3770">
                  <c:v>1778.68</c:v>
                </c:pt>
                <c:pt idx="3771">
                  <c:v>1775.17</c:v>
                </c:pt>
                <c:pt idx="3772">
                  <c:v>1781.44</c:v>
                </c:pt>
                <c:pt idx="3773">
                  <c:v>1778.48</c:v>
                </c:pt>
                <c:pt idx="3774">
                  <c:v>1761.24</c:v>
                </c:pt>
                <c:pt idx="3775">
                  <c:v>1770.11</c:v>
                </c:pt>
                <c:pt idx="3776">
                  <c:v>1776.84</c:v>
                </c:pt>
                <c:pt idx="3777">
                  <c:v>1787.3</c:v>
                </c:pt>
                <c:pt idx="3778">
                  <c:v>1791.77</c:v>
                </c:pt>
                <c:pt idx="3779">
                  <c:v>1797.08</c:v>
                </c:pt>
                <c:pt idx="3780">
                  <c:v>1803.63</c:v>
                </c:pt>
                <c:pt idx="3781">
                  <c:v>1802.83</c:v>
                </c:pt>
                <c:pt idx="3782">
                  <c:v>1808.32</c:v>
                </c:pt>
                <c:pt idx="3783">
                  <c:v>1806.28</c:v>
                </c:pt>
                <c:pt idx="3784">
                  <c:v>1807.76</c:v>
                </c:pt>
                <c:pt idx="3785">
                  <c:v>1827.53</c:v>
                </c:pt>
                <c:pt idx="3786">
                  <c:v>1829.47</c:v>
                </c:pt>
                <c:pt idx="3787">
                  <c:v>1812.05</c:v>
                </c:pt>
                <c:pt idx="3788">
                  <c:v>1812.64</c:v>
                </c:pt>
                <c:pt idx="3789">
                  <c:v>1810.36</c:v>
                </c:pt>
                <c:pt idx="3790">
                  <c:v>1803.66</c:v>
                </c:pt>
                <c:pt idx="3791">
                  <c:v>1806.92</c:v>
                </c:pt>
                <c:pt idx="3792">
                  <c:v>1802.15</c:v>
                </c:pt>
                <c:pt idx="3793">
                  <c:v>1797.63</c:v>
                </c:pt>
                <c:pt idx="3794">
                  <c:v>1799.09</c:v>
                </c:pt>
                <c:pt idx="3795">
                  <c:v>1807.11</c:v>
                </c:pt>
                <c:pt idx="3796">
                  <c:v>1828.17</c:v>
                </c:pt>
                <c:pt idx="3797">
                  <c:v>1814.19</c:v>
                </c:pt>
                <c:pt idx="3798">
                  <c:v>1813.47</c:v>
                </c:pt>
                <c:pt idx="3799">
                  <c:v>1810.44</c:v>
                </c:pt>
                <c:pt idx="3800">
                  <c:v>1811.74</c:v>
                </c:pt>
                <c:pt idx="3801">
                  <c:v>1804.41</c:v>
                </c:pt>
                <c:pt idx="3802">
                  <c:v>1763.03</c:v>
                </c:pt>
                <c:pt idx="3803">
                  <c:v>1729.94</c:v>
                </c:pt>
                <c:pt idx="3804">
                  <c:v>1728.93</c:v>
                </c:pt>
                <c:pt idx="3805">
                  <c:v>1751.7</c:v>
                </c:pt>
                <c:pt idx="3806">
                  <c:v>1752.9</c:v>
                </c:pt>
                <c:pt idx="3807">
                  <c:v>1779.74</c:v>
                </c:pt>
                <c:pt idx="3808">
                  <c:v>1787.45</c:v>
                </c:pt>
                <c:pt idx="3809">
                  <c:v>1786.19</c:v>
                </c:pt>
                <c:pt idx="3810">
                  <c:v>1787.82</c:v>
                </c:pt>
                <c:pt idx="3811">
                  <c:v>1780.38</c:v>
                </c:pt>
                <c:pt idx="3812">
                  <c:v>1781.11</c:v>
                </c:pt>
                <c:pt idx="3813">
                  <c:v>1805.43</c:v>
                </c:pt>
                <c:pt idx="3814">
                  <c:v>1802.9</c:v>
                </c:pt>
                <c:pt idx="3815">
                  <c:v>1791</c:v>
                </c:pt>
                <c:pt idx="3816">
                  <c:v>1792.43</c:v>
                </c:pt>
                <c:pt idx="3817">
                  <c:v>1817.57</c:v>
                </c:pt>
                <c:pt idx="3818">
                  <c:v>1810.34</c:v>
                </c:pt>
                <c:pt idx="3819">
                  <c:v>1813.62</c:v>
                </c:pt>
                <c:pt idx="3820">
                  <c:v>1813.9</c:v>
                </c:pt>
                <c:pt idx="3821">
                  <c:v>1809.66</c:v>
                </c:pt>
                <c:pt idx="3822">
                  <c:v>1827.73</c:v>
                </c:pt>
                <c:pt idx="3823">
                  <c:v>1823.29</c:v>
                </c:pt>
                <c:pt idx="3824">
                  <c:v>1794.36</c:v>
                </c:pt>
                <c:pt idx="3825">
                  <c:v>1789.26</c:v>
                </c:pt>
                <c:pt idx="3826">
                  <c:v>1794.58</c:v>
                </c:pt>
                <c:pt idx="3827">
                  <c:v>1787.58</c:v>
                </c:pt>
                <c:pt idx="3828">
                  <c:v>1793.75</c:v>
                </c:pt>
                <c:pt idx="3829">
                  <c:v>1804.51</c:v>
                </c:pt>
                <c:pt idx="3830">
                  <c:v>1794.06</c:v>
                </c:pt>
                <c:pt idx="3831">
                  <c:v>1753.77</c:v>
                </c:pt>
                <c:pt idx="3832">
                  <c:v>1754.34</c:v>
                </c:pt>
                <c:pt idx="3833">
                  <c:v>1764.16</c:v>
                </c:pt>
                <c:pt idx="3834">
                  <c:v>1774.51</c:v>
                </c:pt>
                <c:pt idx="3835">
                  <c:v>1768.16</c:v>
                </c:pt>
                <c:pt idx="3836">
                  <c:v>1742.76</c:v>
                </c:pt>
                <c:pt idx="3837">
                  <c:v>1750.42</c:v>
                </c:pt>
                <c:pt idx="3838">
                  <c:v>1750.16</c:v>
                </c:pt>
                <c:pt idx="3839">
                  <c:v>1734.01</c:v>
                </c:pt>
                <c:pt idx="3840">
                  <c:v>1726.37</c:v>
                </c:pt>
                <c:pt idx="3841">
                  <c:v>1756.95</c:v>
                </c:pt>
                <c:pt idx="3842">
                  <c:v>1760.98</c:v>
                </c:pt>
                <c:pt idx="3843">
                  <c:v>1769.57</c:v>
                </c:pt>
                <c:pt idx="3844">
                  <c:v>1760.18</c:v>
                </c:pt>
                <c:pt idx="3845">
                  <c:v>1762.74</c:v>
                </c:pt>
                <c:pt idx="3846">
                  <c:v>1755.78</c:v>
                </c:pt>
                <c:pt idx="3847">
                  <c:v>1757.13</c:v>
                </c:pt>
                <c:pt idx="3848">
                  <c:v>1754.15</c:v>
                </c:pt>
                <c:pt idx="3849">
                  <c:v>1760.18</c:v>
                </c:pt>
                <c:pt idx="3850">
                  <c:v>1792.97</c:v>
                </c:pt>
                <c:pt idx="3851">
                  <c:v>1795.87</c:v>
                </c:pt>
                <c:pt idx="3852">
                  <c:v>1767.62</c:v>
                </c:pt>
                <c:pt idx="3853">
                  <c:v>1764.86</c:v>
                </c:pt>
                <c:pt idx="3854">
                  <c:v>1769.29</c:v>
                </c:pt>
                <c:pt idx="3855">
                  <c:v>1782.08</c:v>
                </c:pt>
                <c:pt idx="3856">
                  <c:v>1782.9</c:v>
                </c:pt>
                <c:pt idx="3857">
                  <c:v>1792.65</c:v>
                </c:pt>
                <c:pt idx="3858">
                  <c:v>1807.73</c:v>
                </c:pt>
                <c:pt idx="3859">
                  <c:v>1792.91</c:v>
                </c:pt>
                <c:pt idx="3860">
                  <c:v>1796.81</c:v>
                </c:pt>
                <c:pt idx="3861">
                  <c:v>1798.91</c:v>
                </c:pt>
                <c:pt idx="3862">
                  <c:v>1783.38</c:v>
                </c:pt>
                <c:pt idx="3863">
                  <c:v>1793.28</c:v>
                </c:pt>
                <c:pt idx="3864">
                  <c:v>1787.76</c:v>
                </c:pt>
                <c:pt idx="3865">
                  <c:v>1769.84</c:v>
                </c:pt>
                <c:pt idx="3866">
                  <c:v>1792.04</c:v>
                </c:pt>
                <c:pt idx="3867">
                  <c:v>1818.36</c:v>
                </c:pt>
                <c:pt idx="3868">
                  <c:v>1824.18</c:v>
                </c:pt>
                <c:pt idx="3869">
                  <c:v>1831.92</c:v>
                </c:pt>
                <c:pt idx="3870">
                  <c:v>1849.6</c:v>
                </c:pt>
                <c:pt idx="3871">
                  <c:v>1862.11</c:v>
                </c:pt>
                <c:pt idx="3872">
                  <c:v>1864.9</c:v>
                </c:pt>
                <c:pt idx="3873">
                  <c:v>1862.84</c:v>
                </c:pt>
                <c:pt idx="3874">
                  <c:v>1850.63</c:v>
                </c:pt>
                <c:pt idx="3875">
                  <c:v>1867.48</c:v>
                </c:pt>
                <c:pt idx="3876">
                  <c:v>1858.94</c:v>
                </c:pt>
                <c:pt idx="3877">
                  <c:v>1845.73</c:v>
                </c:pt>
                <c:pt idx="3878">
                  <c:v>1804.65</c:v>
                </c:pt>
                <c:pt idx="3879">
                  <c:v>1789.16</c:v>
                </c:pt>
                <c:pt idx="3880">
                  <c:v>1788.61</c:v>
                </c:pt>
                <c:pt idx="3881">
                  <c:v>1788.85</c:v>
                </c:pt>
                <c:pt idx="3882">
                  <c:v>1802.59</c:v>
                </c:pt>
                <c:pt idx="3883">
                  <c:v>1784.6</c:v>
                </c:pt>
                <c:pt idx="3884">
                  <c:v>1774.52</c:v>
                </c:pt>
                <c:pt idx="3885">
                  <c:v>1781.73</c:v>
                </c:pt>
                <c:pt idx="3886">
                  <c:v>1768.74</c:v>
                </c:pt>
                <c:pt idx="3887">
                  <c:v>1783.29</c:v>
                </c:pt>
                <c:pt idx="3888">
                  <c:v>1778.67</c:v>
                </c:pt>
                <c:pt idx="3889">
                  <c:v>1784.13</c:v>
                </c:pt>
                <c:pt idx="3890">
                  <c:v>1782.99</c:v>
                </c:pt>
                <c:pt idx="3891">
                  <c:v>1775.33</c:v>
                </c:pt>
                <c:pt idx="3892">
                  <c:v>1782.84</c:v>
                </c:pt>
                <c:pt idx="3893">
                  <c:v>1786.67</c:v>
                </c:pt>
                <c:pt idx="3894">
                  <c:v>1770.85</c:v>
                </c:pt>
                <c:pt idx="3895">
                  <c:v>1776.92</c:v>
                </c:pt>
                <c:pt idx="3896">
                  <c:v>1799.35</c:v>
                </c:pt>
                <c:pt idx="3897">
                  <c:v>1798.11</c:v>
                </c:pt>
                <c:pt idx="3898">
                  <c:v>1790.93</c:v>
                </c:pt>
                <c:pt idx="3899">
                  <c:v>1789.27</c:v>
                </c:pt>
                <c:pt idx="3900">
                  <c:v>1803.67</c:v>
                </c:pt>
                <c:pt idx="3901">
                  <c:v>1808.81</c:v>
                </c:pt>
                <c:pt idx="3902">
                  <c:v>1810.26</c:v>
                </c:pt>
                <c:pt idx="3903">
                  <c:v>1812.13</c:v>
                </c:pt>
                <c:pt idx="3904">
                  <c:v>1806.18</c:v>
                </c:pt>
                <c:pt idx="3905">
                  <c:v>1804.71</c:v>
                </c:pt>
                <c:pt idx="3906">
                  <c:v>1814.67</c:v>
                </c:pt>
                <c:pt idx="3907">
                  <c:v>1829.2</c:v>
                </c:pt>
                <c:pt idx="3908">
                  <c:v>1801.45</c:v>
                </c:pt>
                <c:pt idx="3909">
                  <c:v>1814.6</c:v>
                </c:pt>
                <c:pt idx="3910">
                  <c:v>1810.44</c:v>
                </c:pt>
                <c:pt idx="3911">
                  <c:v>1791.16</c:v>
                </c:pt>
                <c:pt idx="3912">
                  <c:v>1796.55</c:v>
                </c:pt>
                <c:pt idx="3913">
                  <c:v>1801.68</c:v>
                </c:pt>
                <c:pt idx="3914">
                  <c:v>1821.6</c:v>
                </c:pt>
                <c:pt idx="3915">
                  <c:v>1826.15</c:v>
                </c:pt>
                <c:pt idx="3916">
                  <c:v>1822.54</c:v>
                </c:pt>
                <c:pt idx="3917">
                  <c:v>1817.94</c:v>
                </c:pt>
                <c:pt idx="3918">
                  <c:v>1819.23</c:v>
                </c:pt>
                <c:pt idx="3919">
                  <c:v>1813.74</c:v>
                </c:pt>
                <c:pt idx="3920">
                  <c:v>1840.54</c:v>
                </c:pt>
                <c:pt idx="3921">
                  <c:v>1839.29</c:v>
                </c:pt>
                <c:pt idx="3922">
                  <c:v>1835.38</c:v>
                </c:pt>
                <c:pt idx="3923">
                  <c:v>1843.06</c:v>
                </c:pt>
                <c:pt idx="3924">
                  <c:v>1848.02</c:v>
                </c:pt>
                <c:pt idx="3925">
                  <c:v>1819.59</c:v>
                </c:pt>
                <c:pt idx="3926">
                  <c:v>1797.43</c:v>
                </c:pt>
                <c:pt idx="3927">
                  <c:v>1791.53</c:v>
                </c:pt>
                <c:pt idx="3928">
                  <c:v>1797.17</c:v>
                </c:pt>
                <c:pt idx="3929">
                  <c:v>1801.19</c:v>
                </c:pt>
                <c:pt idx="3930">
                  <c:v>1806.8</c:v>
                </c:pt>
                <c:pt idx="3931">
                  <c:v>1804.85</c:v>
                </c:pt>
                <c:pt idx="3932">
                  <c:v>1808.28</c:v>
                </c:pt>
                <c:pt idx="3933">
                  <c:v>1820.47</c:v>
                </c:pt>
                <c:pt idx="3934">
                  <c:v>1825.92</c:v>
                </c:pt>
                <c:pt idx="3935">
                  <c:v>1833.36</c:v>
                </c:pt>
                <c:pt idx="3936">
                  <c:v>1826.85</c:v>
                </c:pt>
                <c:pt idx="3937">
                  <c:v>1858.76</c:v>
                </c:pt>
                <c:pt idx="3938">
                  <c:v>1871.18</c:v>
                </c:pt>
                <c:pt idx="3939">
                  <c:v>1853.61</c:v>
                </c:pt>
                <c:pt idx="3940">
                  <c:v>1869.8</c:v>
                </c:pt>
                <c:pt idx="3941">
                  <c:v>1898.43</c:v>
                </c:pt>
                <c:pt idx="3942">
                  <c:v>1898.43</c:v>
                </c:pt>
                <c:pt idx="3943">
                  <c:v>1906.29</c:v>
                </c:pt>
                <c:pt idx="3944">
                  <c:v>1898.64</c:v>
                </c:pt>
                <c:pt idx="3945">
                  <c:v>1909.01</c:v>
                </c:pt>
                <c:pt idx="3946">
                  <c:v>1903.89</c:v>
                </c:pt>
                <c:pt idx="3947">
                  <c:v>1889.34</c:v>
                </c:pt>
                <c:pt idx="3948">
                  <c:v>1908.99</c:v>
                </c:pt>
                <c:pt idx="3949">
                  <c:v>1945.28</c:v>
                </c:pt>
                <c:pt idx="3950">
                  <c:v>1928.72</c:v>
                </c:pt>
                <c:pt idx="3951">
                  <c:v>1935.95</c:v>
                </c:pt>
                <c:pt idx="3952">
                  <c:v>1970.7</c:v>
                </c:pt>
                <c:pt idx="3953">
                  <c:v>1998.11</c:v>
                </c:pt>
                <c:pt idx="3954">
                  <c:v>2050.7600000000002</c:v>
                </c:pt>
                <c:pt idx="3955">
                  <c:v>1991.83</c:v>
                </c:pt>
                <c:pt idx="3956">
                  <c:v>1996.98</c:v>
                </c:pt>
                <c:pt idx="3957">
                  <c:v>1988.46</c:v>
                </c:pt>
                <c:pt idx="3958">
                  <c:v>1950.88</c:v>
                </c:pt>
                <c:pt idx="3959">
                  <c:v>1917.94</c:v>
                </c:pt>
                <c:pt idx="3960">
                  <c:v>1927.29</c:v>
                </c:pt>
                <c:pt idx="3961">
                  <c:v>1942.89</c:v>
                </c:pt>
                <c:pt idx="3962">
                  <c:v>1921.62</c:v>
                </c:pt>
                <c:pt idx="3963">
                  <c:v>1935.91</c:v>
                </c:pt>
                <c:pt idx="3964">
                  <c:v>1921.69</c:v>
                </c:pt>
                <c:pt idx="3965">
                  <c:v>1943.86</c:v>
                </c:pt>
                <c:pt idx="3966">
                  <c:v>1957.69</c:v>
                </c:pt>
                <c:pt idx="3967">
                  <c:v>1958.29</c:v>
                </c:pt>
                <c:pt idx="3968">
                  <c:v>1922.8</c:v>
                </c:pt>
                <c:pt idx="3969">
                  <c:v>1919.43</c:v>
                </c:pt>
                <c:pt idx="3970">
                  <c:v>1932.87</c:v>
                </c:pt>
                <c:pt idx="3971">
                  <c:v>1937.44</c:v>
                </c:pt>
                <c:pt idx="3972">
                  <c:v>1925.68</c:v>
                </c:pt>
                <c:pt idx="3973">
                  <c:v>1932.73</c:v>
                </c:pt>
                <c:pt idx="3974">
                  <c:v>1923.6</c:v>
                </c:pt>
                <c:pt idx="3975">
                  <c:v>1925.35</c:v>
                </c:pt>
                <c:pt idx="3976">
                  <c:v>1931.86</c:v>
                </c:pt>
                <c:pt idx="3977">
                  <c:v>1947.54</c:v>
                </c:pt>
                <c:pt idx="3978">
                  <c:v>1953.52</c:v>
                </c:pt>
                <c:pt idx="3979">
                  <c:v>1966.76</c:v>
                </c:pt>
                <c:pt idx="3980">
                  <c:v>1977.8</c:v>
                </c:pt>
                <c:pt idx="3981">
                  <c:v>1973.71</c:v>
                </c:pt>
                <c:pt idx="3982">
                  <c:v>1978.24</c:v>
                </c:pt>
                <c:pt idx="3983">
                  <c:v>1978.91</c:v>
                </c:pt>
                <c:pt idx="3984">
                  <c:v>1950.09</c:v>
                </c:pt>
                <c:pt idx="3985">
                  <c:v>1957.77</c:v>
                </c:pt>
                <c:pt idx="3986">
                  <c:v>1951.62</c:v>
                </c:pt>
                <c:pt idx="3987">
                  <c:v>1931.6</c:v>
                </c:pt>
                <c:pt idx="3988">
                  <c:v>1897.83</c:v>
                </c:pt>
                <c:pt idx="3989">
                  <c:v>1905.51</c:v>
                </c:pt>
                <c:pt idx="3990">
                  <c:v>1886.1</c:v>
                </c:pt>
                <c:pt idx="3991">
                  <c:v>1894.45</c:v>
                </c:pt>
                <c:pt idx="3992">
                  <c:v>1896.93</c:v>
                </c:pt>
                <c:pt idx="3993">
                  <c:v>1863.02</c:v>
                </c:pt>
                <c:pt idx="3994">
                  <c:v>1868.12</c:v>
                </c:pt>
                <c:pt idx="3995">
                  <c:v>1881.22</c:v>
                </c:pt>
                <c:pt idx="3996">
                  <c:v>1877.18</c:v>
                </c:pt>
                <c:pt idx="3997">
                  <c:v>1883.81</c:v>
                </c:pt>
                <c:pt idx="3998">
                  <c:v>1854.17</c:v>
                </c:pt>
                <c:pt idx="3999">
                  <c:v>1838.27</c:v>
                </c:pt>
                <c:pt idx="4000">
                  <c:v>1852.4</c:v>
                </c:pt>
                <c:pt idx="4001">
                  <c:v>1821.82</c:v>
                </c:pt>
                <c:pt idx="4002">
                  <c:v>1811.79</c:v>
                </c:pt>
                <c:pt idx="4003">
                  <c:v>1824.14</c:v>
                </c:pt>
                <c:pt idx="4004">
                  <c:v>1815.16</c:v>
                </c:pt>
                <c:pt idx="4005">
                  <c:v>1816.6</c:v>
                </c:pt>
                <c:pt idx="4006">
                  <c:v>1841.85</c:v>
                </c:pt>
                <c:pt idx="4007">
                  <c:v>1846.5</c:v>
                </c:pt>
                <c:pt idx="4008">
                  <c:v>1853.59</c:v>
                </c:pt>
                <c:pt idx="4009">
                  <c:v>1866.45</c:v>
                </c:pt>
                <c:pt idx="4010">
                  <c:v>1853.46</c:v>
                </c:pt>
                <c:pt idx="4011">
                  <c:v>1850.63</c:v>
                </c:pt>
                <c:pt idx="4012">
                  <c:v>1853.72</c:v>
                </c:pt>
                <c:pt idx="4013">
                  <c:v>1855.23</c:v>
                </c:pt>
                <c:pt idx="4014">
                  <c:v>1837.35</c:v>
                </c:pt>
                <c:pt idx="4015">
                  <c:v>1846.6</c:v>
                </c:pt>
                <c:pt idx="4016">
                  <c:v>1868.58</c:v>
                </c:pt>
                <c:pt idx="4017">
                  <c:v>1851.19</c:v>
                </c:pt>
                <c:pt idx="4018">
                  <c:v>1841.43</c:v>
                </c:pt>
                <c:pt idx="4019">
                  <c:v>1852.37</c:v>
                </c:pt>
                <c:pt idx="4020">
                  <c:v>1853.36</c:v>
                </c:pt>
                <c:pt idx="4021">
                  <c:v>1847.95</c:v>
                </c:pt>
                <c:pt idx="4022">
                  <c:v>1871.6</c:v>
                </c:pt>
                <c:pt idx="4023">
                  <c:v>1819.26</c:v>
                </c:pt>
                <c:pt idx="4024">
                  <c:v>1808.49</c:v>
                </c:pt>
                <c:pt idx="4025">
                  <c:v>1833.82</c:v>
                </c:pt>
                <c:pt idx="4026">
                  <c:v>1857.33</c:v>
                </c:pt>
                <c:pt idx="4027">
                  <c:v>1839.39</c:v>
                </c:pt>
                <c:pt idx="4028">
                  <c:v>1838.74</c:v>
                </c:pt>
                <c:pt idx="4029">
                  <c:v>1832.98</c:v>
                </c:pt>
                <c:pt idx="4030">
                  <c:v>1837.72</c:v>
                </c:pt>
                <c:pt idx="4031">
                  <c:v>1822.77</c:v>
                </c:pt>
                <c:pt idx="4032">
                  <c:v>1826.88</c:v>
                </c:pt>
                <c:pt idx="4033">
                  <c:v>1822.85</c:v>
                </c:pt>
                <c:pt idx="4034">
                  <c:v>1820.01</c:v>
                </c:pt>
                <c:pt idx="4035">
                  <c:v>1817.73</c:v>
                </c:pt>
                <c:pt idx="4036">
                  <c:v>1807.27</c:v>
                </c:pt>
                <c:pt idx="4037">
                  <c:v>1811.43</c:v>
                </c:pt>
                <c:pt idx="4038">
                  <c:v>1808.15</c:v>
                </c:pt>
                <c:pt idx="4039">
                  <c:v>1764.76</c:v>
                </c:pt>
                <c:pt idx="4040">
                  <c:v>1738.86</c:v>
                </c:pt>
                <c:pt idx="4041">
                  <c:v>1740.16</c:v>
                </c:pt>
                <c:pt idx="4042">
                  <c:v>1742.48</c:v>
                </c:pt>
                <c:pt idx="4043">
                  <c:v>1733.96</c:v>
                </c:pt>
                <c:pt idx="4044">
                  <c:v>1726</c:v>
                </c:pt>
                <c:pt idx="4045">
                  <c:v>1735.51</c:v>
                </c:pt>
                <c:pt idx="4046">
                  <c:v>1709.94</c:v>
                </c:pt>
                <c:pt idx="4047">
                  <c:v>1708.17</c:v>
                </c:pt>
                <c:pt idx="4048">
                  <c:v>1709.22</c:v>
                </c:pt>
                <c:pt idx="4049">
                  <c:v>1711.67</c:v>
                </c:pt>
                <c:pt idx="4050">
                  <c:v>1696.58</c:v>
                </c:pt>
                <c:pt idx="4051">
                  <c:v>1718.81</c:v>
                </c:pt>
                <c:pt idx="4052">
                  <c:v>1727.64</c:v>
                </c:pt>
                <c:pt idx="4053">
                  <c:v>1719.78</c:v>
                </c:pt>
                <c:pt idx="4054">
                  <c:v>1717.32</c:v>
                </c:pt>
                <c:pt idx="4055">
                  <c:v>1734.19</c:v>
                </c:pt>
                <c:pt idx="4056">
                  <c:v>1755.84</c:v>
                </c:pt>
                <c:pt idx="4057">
                  <c:v>1765.94</c:v>
                </c:pt>
                <c:pt idx="4058">
                  <c:v>1772.17</c:v>
                </c:pt>
                <c:pt idx="4059">
                  <c:v>1760.39</c:v>
                </c:pt>
                <c:pt idx="4060">
                  <c:v>1765.29</c:v>
                </c:pt>
                <c:pt idx="4061">
                  <c:v>1791.28</c:v>
                </c:pt>
                <c:pt idx="4062">
                  <c:v>1775.5</c:v>
                </c:pt>
                <c:pt idx="4063">
                  <c:v>1788.96</c:v>
                </c:pt>
                <c:pt idx="4064">
                  <c:v>1794.29</c:v>
                </c:pt>
                <c:pt idx="4065">
                  <c:v>1792.38</c:v>
                </c:pt>
                <c:pt idx="4066">
                  <c:v>1789.72</c:v>
                </c:pt>
                <c:pt idx="4067">
                  <c:v>1802.4</c:v>
                </c:pt>
                <c:pt idx="4068">
                  <c:v>1779.71</c:v>
                </c:pt>
                <c:pt idx="4069">
                  <c:v>1775.69</c:v>
                </c:pt>
                <c:pt idx="4070">
                  <c:v>1761.77</c:v>
                </c:pt>
                <c:pt idx="4071">
                  <c:v>1758.61</c:v>
                </c:pt>
                <c:pt idx="4072">
                  <c:v>1747.06</c:v>
                </c:pt>
                <c:pt idx="4073">
                  <c:v>1736.3</c:v>
                </c:pt>
                <c:pt idx="4074">
                  <c:v>1748.15</c:v>
                </c:pt>
                <c:pt idx="4075">
                  <c:v>1751.19</c:v>
                </c:pt>
                <c:pt idx="4076">
                  <c:v>1758.71</c:v>
                </c:pt>
                <c:pt idx="4077">
                  <c:v>1738.14</c:v>
                </c:pt>
                <c:pt idx="4078">
                  <c:v>1737.09</c:v>
                </c:pt>
                <c:pt idx="4079">
                  <c:v>1724.02</c:v>
                </c:pt>
                <c:pt idx="4080">
                  <c:v>1711.04</c:v>
                </c:pt>
                <c:pt idx="4081">
                  <c:v>1697.52</c:v>
                </c:pt>
                <c:pt idx="4082">
                  <c:v>1712.19</c:v>
                </c:pt>
                <c:pt idx="4083">
                  <c:v>1710.4</c:v>
                </c:pt>
                <c:pt idx="4084">
                  <c:v>1702.14</c:v>
                </c:pt>
                <c:pt idx="4085">
                  <c:v>1718.37</c:v>
                </c:pt>
                <c:pt idx="4086">
                  <c:v>1708.46</c:v>
                </c:pt>
                <c:pt idx="4087">
                  <c:v>1716.83</c:v>
                </c:pt>
                <c:pt idx="4088">
                  <c:v>1724.54</c:v>
                </c:pt>
                <c:pt idx="4089">
                  <c:v>1702.17</c:v>
                </c:pt>
                <c:pt idx="4090">
                  <c:v>1697.32</c:v>
                </c:pt>
                <c:pt idx="4091">
                  <c:v>1665.11</c:v>
                </c:pt>
                <c:pt idx="4092">
                  <c:v>1675.06</c:v>
                </c:pt>
                <c:pt idx="4093">
                  <c:v>1675.84</c:v>
                </c:pt>
                <c:pt idx="4094">
                  <c:v>1664.89</c:v>
                </c:pt>
                <c:pt idx="4095">
                  <c:v>1673.89</c:v>
                </c:pt>
                <c:pt idx="4096">
                  <c:v>1671.22</c:v>
                </c:pt>
                <c:pt idx="4097">
                  <c:v>1643.94</c:v>
                </c:pt>
                <c:pt idx="4098">
                  <c:v>1622.36</c:v>
                </c:pt>
                <c:pt idx="4099">
                  <c:v>1628.9</c:v>
                </c:pt>
                <c:pt idx="4100">
                  <c:v>1659.97</c:v>
                </c:pt>
                <c:pt idx="4101">
                  <c:v>1660.54</c:v>
                </c:pt>
                <c:pt idx="4102">
                  <c:v>1660.61</c:v>
                </c:pt>
                <c:pt idx="4103">
                  <c:v>1699.89</c:v>
                </c:pt>
                <c:pt idx="4104">
                  <c:v>1726.13</c:v>
                </c:pt>
                <c:pt idx="4105">
                  <c:v>1716.26</c:v>
                </c:pt>
                <c:pt idx="4106">
                  <c:v>1712.53</c:v>
                </c:pt>
                <c:pt idx="4107">
                  <c:v>1694.82</c:v>
                </c:pt>
                <c:pt idx="4108">
                  <c:v>1668.61</c:v>
                </c:pt>
                <c:pt idx="4109">
                  <c:v>1666.34</c:v>
                </c:pt>
                <c:pt idx="4110">
                  <c:v>1673.19</c:v>
                </c:pt>
                <c:pt idx="4111">
                  <c:v>1666.37</c:v>
                </c:pt>
                <c:pt idx="4112">
                  <c:v>1644.47</c:v>
                </c:pt>
                <c:pt idx="4113">
                  <c:v>1650.09</c:v>
                </c:pt>
                <c:pt idx="4114">
                  <c:v>1652.22</c:v>
                </c:pt>
                <c:pt idx="4115">
                  <c:v>1629.44</c:v>
                </c:pt>
                <c:pt idx="4116">
                  <c:v>1628.02</c:v>
                </c:pt>
                <c:pt idx="4117">
                  <c:v>1657.69</c:v>
                </c:pt>
                <c:pt idx="4118">
                  <c:v>1649.78</c:v>
                </c:pt>
                <c:pt idx="4119">
                  <c:v>1653.17</c:v>
                </c:pt>
                <c:pt idx="4120">
                  <c:v>1664.57</c:v>
                </c:pt>
                <c:pt idx="4121">
                  <c:v>1663.31</c:v>
                </c:pt>
                <c:pt idx="4122">
                  <c:v>1644.86</c:v>
                </c:pt>
                <c:pt idx="4123">
                  <c:v>1633.56</c:v>
                </c:pt>
                <c:pt idx="4124">
                  <c:v>1647.98</c:v>
                </c:pt>
                <c:pt idx="4125">
                  <c:v>1635.24</c:v>
                </c:pt>
                <c:pt idx="4126">
                  <c:v>1629.49</c:v>
                </c:pt>
                <c:pt idx="4127">
                  <c:v>1681.87</c:v>
                </c:pt>
                <c:pt idx="4128">
                  <c:v>1675.63</c:v>
                </c:pt>
                <c:pt idx="4129">
                  <c:v>1712.42</c:v>
                </c:pt>
                <c:pt idx="4130">
                  <c:v>1706.74</c:v>
                </c:pt>
                <c:pt idx="4131">
                  <c:v>1755.45</c:v>
                </c:pt>
                <c:pt idx="4132">
                  <c:v>1771.24</c:v>
                </c:pt>
                <c:pt idx="4133">
                  <c:v>1771.4</c:v>
                </c:pt>
                <c:pt idx="4134">
                  <c:v>1778.94</c:v>
                </c:pt>
                <c:pt idx="4135">
                  <c:v>1773.87</c:v>
                </c:pt>
                <c:pt idx="4136">
                  <c:v>1760.44</c:v>
                </c:pt>
                <c:pt idx="4137">
                  <c:v>1750.68</c:v>
                </c:pt>
                <c:pt idx="4138">
                  <c:v>1738.05</c:v>
                </c:pt>
                <c:pt idx="4139">
                  <c:v>1740.25</c:v>
                </c:pt>
                <c:pt idx="4140">
                  <c:v>1749.68</c:v>
                </c:pt>
                <c:pt idx="4141">
                  <c:v>1755.24</c:v>
                </c:pt>
                <c:pt idx="4142">
                  <c:v>1754.93</c:v>
                </c:pt>
                <c:pt idx="4143">
                  <c:v>1741.36</c:v>
                </c:pt>
                <c:pt idx="4144">
                  <c:v>1749.85</c:v>
                </c:pt>
                <c:pt idx="4145">
                  <c:v>1768.52</c:v>
                </c:pt>
                <c:pt idx="4146">
                  <c:v>1803.1</c:v>
                </c:pt>
                <c:pt idx="4147">
                  <c:v>1797.63</c:v>
                </c:pt>
                <c:pt idx="4148">
                  <c:v>1768.68</c:v>
                </c:pt>
                <c:pt idx="4149">
                  <c:v>1771.04</c:v>
                </c:pt>
                <c:pt idx="4150">
                  <c:v>1786.27</c:v>
                </c:pt>
                <c:pt idx="4151">
                  <c:v>1789.14</c:v>
                </c:pt>
                <c:pt idx="4152">
                  <c:v>1797.32</c:v>
                </c:pt>
                <c:pt idx="4153">
                  <c:v>1781.44</c:v>
                </c:pt>
                <c:pt idx="4154">
                  <c:v>1810.8</c:v>
                </c:pt>
                <c:pt idx="4155">
                  <c:v>1807.32</c:v>
                </c:pt>
                <c:pt idx="4156">
                  <c:v>1776.85</c:v>
                </c:pt>
                <c:pt idx="4157">
                  <c:v>1793.08</c:v>
                </c:pt>
                <c:pt idx="4158">
                  <c:v>1787.62</c:v>
                </c:pt>
                <c:pt idx="4159">
                  <c:v>1817.94</c:v>
                </c:pt>
                <c:pt idx="4160">
                  <c:v>1814.39</c:v>
                </c:pt>
                <c:pt idx="4161">
                  <c:v>1792.52</c:v>
                </c:pt>
                <c:pt idx="4162">
                  <c:v>1798.2</c:v>
                </c:pt>
                <c:pt idx="4163">
                  <c:v>1813.69</c:v>
                </c:pt>
                <c:pt idx="4164">
                  <c:v>1804.35</c:v>
                </c:pt>
                <c:pt idx="4165">
                  <c:v>1814.91</c:v>
                </c:pt>
                <c:pt idx="4166">
                  <c:v>1824.02</c:v>
                </c:pt>
                <c:pt idx="4167">
                  <c:v>1839.48</c:v>
                </c:pt>
                <c:pt idx="4168">
                  <c:v>1854.56</c:v>
                </c:pt>
                <c:pt idx="4169">
                  <c:v>1832.89</c:v>
                </c:pt>
                <c:pt idx="4170">
                  <c:v>1865.69</c:v>
                </c:pt>
                <c:pt idx="4171">
                  <c:v>1871.81</c:v>
                </c:pt>
                <c:pt idx="4172">
                  <c:v>1877.03</c:v>
                </c:pt>
                <c:pt idx="4173">
                  <c:v>1875.69</c:v>
                </c:pt>
                <c:pt idx="4174">
                  <c:v>1897.09</c:v>
                </c:pt>
                <c:pt idx="4175">
                  <c:v>1920.23</c:v>
                </c:pt>
                <c:pt idx="4176">
                  <c:v>1916.02</c:v>
                </c:pt>
                <c:pt idx="4177">
                  <c:v>1908.69</c:v>
                </c:pt>
                <c:pt idx="4178">
                  <c:v>1904.11</c:v>
                </c:pt>
                <c:pt idx="4179">
                  <c:v>1932.24</c:v>
                </c:pt>
                <c:pt idx="4180">
                  <c:v>1926.08</c:v>
                </c:pt>
                <c:pt idx="4181">
                  <c:v>1931.04</c:v>
                </c:pt>
                <c:pt idx="4182">
                  <c:v>1937.36</c:v>
                </c:pt>
                <c:pt idx="4183">
                  <c:v>1946.11</c:v>
                </c:pt>
                <c:pt idx="4184">
                  <c:v>1929.21</c:v>
                </c:pt>
                <c:pt idx="4185">
                  <c:v>1928.04</c:v>
                </c:pt>
                <c:pt idx="4186">
                  <c:v>1923.17</c:v>
                </c:pt>
                <c:pt idx="4187">
                  <c:v>1928.36</c:v>
                </c:pt>
                <c:pt idx="4188">
                  <c:v>1950.52</c:v>
                </c:pt>
                <c:pt idx="4189">
                  <c:v>1912.72</c:v>
                </c:pt>
                <c:pt idx="4190">
                  <c:v>1864.97</c:v>
                </c:pt>
                <c:pt idx="4191">
                  <c:v>1867.48</c:v>
                </c:pt>
                <c:pt idx="4192">
                  <c:v>1873.1</c:v>
                </c:pt>
                <c:pt idx="4193">
                  <c:v>1875.49</c:v>
                </c:pt>
                <c:pt idx="4194">
                  <c:v>1861.78</c:v>
                </c:pt>
                <c:pt idx="4195">
                  <c:v>1865.57</c:v>
                </c:pt>
                <c:pt idx="4196">
                  <c:v>1853.49</c:v>
                </c:pt>
                <c:pt idx="4197">
                  <c:v>1854.31</c:v>
                </c:pt>
                <c:pt idx="4198">
                  <c:v>1836.01</c:v>
                </c:pt>
                <c:pt idx="4199">
                  <c:v>1836.36</c:v>
                </c:pt>
                <c:pt idx="4200">
                  <c:v>1842.36</c:v>
                </c:pt>
                <c:pt idx="4201">
                  <c:v>1841.38</c:v>
                </c:pt>
                <c:pt idx="4202">
                  <c:v>1835.09</c:v>
                </c:pt>
                <c:pt idx="4203">
                  <c:v>1825.39</c:v>
                </c:pt>
                <c:pt idx="4204">
                  <c:v>1822.28</c:v>
                </c:pt>
                <c:pt idx="4205">
                  <c:v>1811.04</c:v>
                </c:pt>
                <c:pt idx="4206">
                  <c:v>1817.14</c:v>
                </c:pt>
                <c:pt idx="4207">
                  <c:v>1826.92</c:v>
                </c:pt>
                <c:pt idx="4208">
                  <c:v>1836.72</c:v>
                </c:pt>
                <c:pt idx="4209">
                  <c:v>1835.87</c:v>
                </c:pt>
                <c:pt idx="4210">
                  <c:v>1856.48</c:v>
                </c:pt>
                <c:pt idx="4211">
                  <c:v>1846.86</c:v>
                </c:pt>
                <c:pt idx="4212">
                  <c:v>1813.45</c:v>
                </c:pt>
                <c:pt idx="4213">
                  <c:v>1813.8</c:v>
                </c:pt>
                <c:pt idx="4214">
                  <c:v>1831.03</c:v>
                </c:pt>
                <c:pt idx="4215">
                  <c:v>1868.26</c:v>
                </c:pt>
                <c:pt idx="4216">
                  <c:v>1913.7</c:v>
                </c:pt>
                <c:pt idx="4217">
                  <c:v>1904.01</c:v>
                </c:pt>
                <c:pt idx="4218">
                  <c:v>1918.58</c:v>
                </c:pt>
                <c:pt idx="4219">
                  <c:v>1919.52</c:v>
                </c:pt>
                <c:pt idx="4220">
                  <c:v>1989.25</c:v>
                </c:pt>
                <c:pt idx="4221">
                  <c:v>1978.84</c:v>
                </c:pt>
                <c:pt idx="4222">
                  <c:v>1940.07</c:v>
                </c:pt>
                <c:pt idx="4223">
                  <c:v>1970.11</c:v>
                </c:pt>
                <c:pt idx="4224">
                  <c:v>1993.4</c:v>
                </c:pt>
                <c:pt idx="4225">
                  <c:v>1978.21</c:v>
                </c:pt>
                <c:pt idx="4226">
                  <c:v>1956.67</c:v>
                </c:pt>
                <c:pt idx="4227">
                  <c:v>1973.54</c:v>
                </c:pt>
                <c:pt idx="4228">
                  <c:v>1964.7</c:v>
                </c:pt>
                <c:pt idx="4229">
                  <c:v>1980.37</c:v>
                </c:pt>
                <c:pt idx="4230">
                  <c:v>1969.28</c:v>
                </c:pt>
                <c:pt idx="4231">
                  <c:v>1984.65</c:v>
                </c:pt>
                <c:pt idx="4232">
                  <c:v>2020.42</c:v>
                </c:pt>
                <c:pt idx="4233">
                  <c:v>2020.73</c:v>
                </c:pt>
                <c:pt idx="4234">
                  <c:v>2007.91</c:v>
                </c:pt>
                <c:pt idx="4235">
                  <c:v>1991.48</c:v>
                </c:pt>
                <c:pt idx="4236">
                  <c:v>2003.62</c:v>
                </c:pt>
                <c:pt idx="4237">
                  <c:v>2014.93</c:v>
                </c:pt>
                <c:pt idx="4238">
                  <c:v>2040.22</c:v>
                </c:pt>
                <c:pt idx="4239">
                  <c:v>2004.17</c:v>
                </c:pt>
                <c:pt idx="4240">
                  <c:v>1995.19</c:v>
                </c:pt>
                <c:pt idx="4241">
                  <c:v>2005.45</c:v>
                </c:pt>
                <c:pt idx="4242">
                  <c:v>1994.93</c:v>
                </c:pt>
                <c:pt idx="4243">
                  <c:v>2004.8</c:v>
                </c:pt>
                <c:pt idx="4244">
                  <c:v>1983.06</c:v>
                </c:pt>
                <c:pt idx="4245">
                  <c:v>1989.14</c:v>
                </c:pt>
                <c:pt idx="4246">
                  <c:v>1997.39</c:v>
                </c:pt>
                <c:pt idx="4247">
                  <c:v>1989.04</c:v>
                </c:pt>
                <c:pt idx="4248">
                  <c:v>1987.78</c:v>
                </c:pt>
                <c:pt idx="4249">
                  <c:v>1990</c:v>
                </c:pt>
                <c:pt idx="4250">
                  <c:v>1982.56</c:v>
                </c:pt>
                <c:pt idx="4251">
                  <c:v>2016.68</c:v>
                </c:pt>
                <c:pt idx="4252">
                  <c:v>2038.97</c:v>
                </c:pt>
                <c:pt idx="4253">
                  <c:v>2050.2800000000002</c:v>
                </c:pt>
                <c:pt idx="4254">
                  <c:v>2016.79</c:v>
                </c:pt>
                <c:pt idx="4255">
                  <c:v>2021.16</c:v>
                </c:pt>
                <c:pt idx="4256">
                  <c:v>2034.56</c:v>
                </c:pt>
                <c:pt idx="4257">
                  <c:v>2030.09</c:v>
                </c:pt>
                <c:pt idx="4258">
                  <c:v>2015.05</c:v>
                </c:pt>
                <c:pt idx="4259">
                  <c:v>2010.77</c:v>
                </c:pt>
                <c:pt idx="4260">
                  <c:v>2016.49</c:v>
                </c:pt>
                <c:pt idx="4261">
                  <c:v>1989.17</c:v>
                </c:pt>
                <c:pt idx="4262">
                  <c:v>1981.84</c:v>
                </c:pt>
                <c:pt idx="4263">
                  <c:v>1957.55</c:v>
                </c:pt>
                <c:pt idx="4264">
                  <c:v>1977.81</c:v>
                </c:pt>
                <c:pt idx="4265">
                  <c:v>1971.86</c:v>
                </c:pt>
                <c:pt idx="4266">
                  <c:v>1975.23</c:v>
                </c:pt>
                <c:pt idx="4267">
                  <c:v>1957.16</c:v>
                </c:pt>
                <c:pt idx="4268">
                  <c:v>1941.41</c:v>
                </c:pt>
                <c:pt idx="4269">
                  <c:v>1946.46</c:v>
                </c:pt>
                <c:pt idx="4270">
                  <c:v>1943.19</c:v>
                </c:pt>
                <c:pt idx="4271">
                  <c:v>1959.33</c:v>
                </c:pt>
                <c:pt idx="4272">
                  <c:v>1962.73</c:v>
                </c:pt>
                <c:pt idx="4273">
                  <c:v>1977.61</c:v>
                </c:pt>
                <c:pt idx="4274">
                  <c:v>1947.97</c:v>
                </c:pt>
                <c:pt idx="4275">
                  <c:v>1961.86</c:v>
                </c:pt>
                <c:pt idx="4276">
                  <c:v>1963.52</c:v>
                </c:pt>
                <c:pt idx="4277">
                  <c:v>1940.02</c:v>
                </c:pt>
                <c:pt idx="4278">
                  <c:v>1965.46</c:v>
                </c:pt>
                <c:pt idx="4279">
                  <c:v>1961.19</c:v>
                </c:pt>
                <c:pt idx="4280">
                  <c:v>1957.84</c:v>
                </c:pt>
                <c:pt idx="4281">
                  <c:v>1943.74</c:v>
                </c:pt>
                <c:pt idx="4282">
                  <c:v>1942.52</c:v>
                </c:pt>
                <c:pt idx="4283">
                  <c:v>1958.01</c:v>
                </c:pt>
                <c:pt idx="4284">
                  <c:v>1957.98</c:v>
                </c:pt>
                <c:pt idx="4285">
                  <c:v>1950.48</c:v>
                </c:pt>
                <c:pt idx="4286">
                  <c:v>1936.42</c:v>
                </c:pt>
                <c:pt idx="4287">
                  <c:v>1932.55</c:v>
                </c:pt>
                <c:pt idx="4288">
                  <c:v>1914.01</c:v>
                </c:pt>
                <c:pt idx="4289">
                  <c:v>1921.2</c:v>
                </c:pt>
                <c:pt idx="4290">
                  <c:v>1923.26</c:v>
                </c:pt>
                <c:pt idx="4291">
                  <c:v>1913.69</c:v>
                </c:pt>
                <c:pt idx="4292">
                  <c:v>1907.32</c:v>
                </c:pt>
                <c:pt idx="4293">
                  <c:v>1908.2</c:v>
                </c:pt>
                <c:pt idx="4294">
                  <c:v>1919.35</c:v>
                </c:pt>
                <c:pt idx="4295">
                  <c:v>1921.64</c:v>
                </c:pt>
                <c:pt idx="4296">
                  <c:v>1925.48</c:v>
                </c:pt>
                <c:pt idx="4297">
                  <c:v>1915.3</c:v>
                </c:pt>
                <c:pt idx="4298">
                  <c:v>1910.9</c:v>
                </c:pt>
                <c:pt idx="4299">
                  <c:v>1925.05</c:v>
                </c:pt>
                <c:pt idx="4300">
                  <c:v>1925.35</c:v>
                </c:pt>
                <c:pt idx="4301">
                  <c:v>1932.23</c:v>
                </c:pt>
                <c:pt idx="4302">
                  <c:v>1957.35</c:v>
                </c:pt>
                <c:pt idx="4303">
                  <c:v>1960.51</c:v>
                </c:pt>
                <c:pt idx="4304">
                  <c:v>1955.21</c:v>
                </c:pt>
                <c:pt idx="4305">
                  <c:v>1955.04</c:v>
                </c:pt>
                <c:pt idx="4306">
                  <c:v>1978.72</c:v>
                </c:pt>
                <c:pt idx="4307">
                  <c:v>1976.64</c:v>
                </c:pt>
                <c:pt idx="4308">
                  <c:v>1969.53</c:v>
                </c:pt>
                <c:pt idx="4309">
                  <c:v>1961.94</c:v>
                </c:pt>
                <c:pt idx="4310">
                  <c:v>1954.73</c:v>
                </c:pt>
                <c:pt idx="4311">
                  <c:v>1964.96</c:v>
                </c:pt>
                <c:pt idx="4312">
                  <c:v>1972.07</c:v>
                </c:pt>
                <c:pt idx="4313">
                  <c:v>1946</c:v>
                </c:pt>
                <c:pt idx="4314">
                  <c:v>1959.49</c:v>
                </c:pt>
                <c:pt idx="4315">
                  <c:v>1965.09</c:v>
                </c:pt>
                <c:pt idx="4316">
                  <c:v>1944.29</c:v>
                </c:pt>
                <c:pt idx="4317">
                  <c:v>1934.45</c:v>
                </c:pt>
                <c:pt idx="4318">
                  <c:v>1934.06</c:v>
                </c:pt>
                <c:pt idx="4319">
                  <c:v>1942.91</c:v>
                </c:pt>
                <c:pt idx="4320">
                  <c:v>1936.56</c:v>
                </c:pt>
                <c:pt idx="4321">
                  <c:v>1925.24</c:v>
                </c:pt>
                <c:pt idx="4322">
                  <c:v>1914.46</c:v>
                </c:pt>
                <c:pt idx="4323">
                  <c:v>1912.48</c:v>
                </c:pt>
                <c:pt idx="4324">
                  <c:v>1913.76</c:v>
                </c:pt>
                <c:pt idx="4325">
                  <c:v>1907.1</c:v>
                </c:pt>
                <c:pt idx="4326">
                  <c:v>1902</c:v>
                </c:pt>
                <c:pt idx="4327">
                  <c:v>1891.81</c:v>
                </c:pt>
                <c:pt idx="4328">
                  <c:v>1889.43</c:v>
                </c:pt>
                <c:pt idx="4329">
                  <c:v>1889.31</c:v>
                </c:pt>
                <c:pt idx="4330">
                  <c:v>1894.93</c:v>
                </c:pt>
                <c:pt idx="4331">
                  <c:v>1897.48</c:v>
                </c:pt>
                <c:pt idx="4332">
                  <c:v>1915.48</c:v>
                </c:pt>
                <c:pt idx="4333">
                  <c:v>1916.91</c:v>
                </c:pt>
                <c:pt idx="4334">
                  <c:v>1914.96</c:v>
                </c:pt>
                <c:pt idx="4335">
                  <c:v>1920.17</c:v>
                </c:pt>
                <c:pt idx="4336">
                  <c:v>1937.54</c:v>
                </c:pt>
                <c:pt idx="4337">
                  <c:v>1942.32</c:v>
                </c:pt>
                <c:pt idx="4338">
                  <c:v>1940.19</c:v>
                </c:pt>
                <c:pt idx="4339">
                  <c:v>1940.06</c:v>
                </c:pt>
                <c:pt idx="4340">
                  <c:v>1942.69</c:v>
                </c:pt>
                <c:pt idx="4341">
                  <c:v>1926.12</c:v>
                </c:pt>
                <c:pt idx="4342">
                  <c:v>1916.56</c:v>
                </c:pt>
                <c:pt idx="4343">
                  <c:v>1919.68</c:v>
                </c:pt>
                <c:pt idx="4344">
                  <c:v>1919.08</c:v>
                </c:pt>
                <c:pt idx="4345">
                  <c:v>1922.3</c:v>
                </c:pt>
                <c:pt idx="4346">
                  <c:v>1913.67</c:v>
                </c:pt>
                <c:pt idx="4347">
                  <c:v>1908.12</c:v>
                </c:pt>
                <c:pt idx="4348">
                  <c:v>1910.79</c:v>
                </c:pt>
                <c:pt idx="4349">
                  <c:v>1923.91</c:v>
                </c:pt>
                <c:pt idx="4350">
                  <c:v>1933.84</c:v>
                </c:pt>
                <c:pt idx="4351">
                  <c:v>1931.36</c:v>
                </c:pt>
                <c:pt idx="4352">
                  <c:v>1930.3</c:v>
                </c:pt>
                <c:pt idx="4353">
                  <c:v>1920.02</c:v>
                </c:pt>
                <c:pt idx="4354">
                  <c:v>1925.23</c:v>
                </c:pt>
                <c:pt idx="4355">
                  <c:v>1915.92</c:v>
                </c:pt>
                <c:pt idx="4356">
                  <c:v>1900.65</c:v>
                </c:pt>
                <c:pt idx="4357">
                  <c:v>1875.12</c:v>
                </c:pt>
                <c:pt idx="4358">
                  <c:v>1864.87</c:v>
                </c:pt>
                <c:pt idx="4359">
                  <c:v>1848.63</c:v>
                </c:pt>
                <c:pt idx="4360">
                  <c:v>1828.03</c:v>
                </c:pt>
                <c:pt idx="4361">
                  <c:v>1823.02</c:v>
                </c:pt>
                <c:pt idx="4362">
                  <c:v>1821.36</c:v>
                </c:pt>
                <c:pt idx="4363">
                  <c:v>1820.3</c:v>
                </c:pt>
                <c:pt idx="4364">
                  <c:v>1833.01</c:v>
                </c:pt>
                <c:pt idx="4365">
                  <c:v>1861.41</c:v>
                </c:pt>
                <c:pt idx="4366">
                  <c:v>1860.4</c:v>
                </c:pt>
                <c:pt idx="4367">
                  <c:v>1874.36</c:v>
                </c:pt>
                <c:pt idx="4368">
                  <c:v>1868.9</c:v>
                </c:pt>
                <c:pt idx="4369">
                  <c:v>1932.82</c:v>
                </c:pt>
                <c:pt idx="4370">
                  <c:v>1920.2</c:v>
                </c:pt>
                <c:pt idx="4371">
                  <c:v>1923.18</c:v>
                </c:pt>
                <c:pt idx="4372">
                  <c:v>1947.55</c:v>
                </c:pt>
                <c:pt idx="4373">
                  <c:v>1974.46</c:v>
                </c:pt>
                <c:pt idx="4374">
                  <c:v>1981.4</c:v>
                </c:pt>
                <c:pt idx="4375">
                  <c:v>1972.85</c:v>
                </c:pt>
                <c:pt idx="4376">
                  <c:v>1970.97</c:v>
                </c:pt>
                <c:pt idx="4377">
                  <c:v>1979.72</c:v>
                </c:pt>
                <c:pt idx="4378">
                  <c:v>1984.71</c:v>
                </c:pt>
                <c:pt idx="4379">
                  <c:v>2006.37</c:v>
                </c:pt>
                <c:pt idx="4380">
                  <c:v>1996.1</c:v>
                </c:pt>
                <c:pt idx="4381">
                  <c:v>1983.88</c:v>
                </c:pt>
                <c:pt idx="4382">
                  <c:v>1982.53</c:v>
                </c:pt>
                <c:pt idx="4383">
                  <c:v>1985.78</c:v>
                </c:pt>
                <c:pt idx="4384">
                  <c:v>1992.65</c:v>
                </c:pt>
                <c:pt idx="4385">
                  <c:v>1978.14</c:v>
                </c:pt>
                <c:pt idx="4386">
                  <c:v>1969.45</c:v>
                </c:pt>
                <c:pt idx="4387">
                  <c:v>1950.2</c:v>
                </c:pt>
                <c:pt idx="4388">
                  <c:v>1958.55</c:v>
                </c:pt>
                <c:pt idx="4389">
                  <c:v>1940.2</c:v>
                </c:pt>
                <c:pt idx="4390">
                  <c:v>1946.92</c:v>
                </c:pt>
                <c:pt idx="4391">
                  <c:v>1964.29</c:v>
                </c:pt>
                <c:pt idx="4392">
                  <c:v>1959.85</c:v>
                </c:pt>
                <c:pt idx="4393">
                  <c:v>1980.9</c:v>
                </c:pt>
                <c:pt idx="4394">
                  <c:v>1980.82</c:v>
                </c:pt>
                <c:pt idx="4395">
                  <c:v>1978.07</c:v>
                </c:pt>
                <c:pt idx="4396">
                  <c:v>1998.29</c:v>
                </c:pt>
                <c:pt idx="4397">
                  <c:v>1990.17</c:v>
                </c:pt>
                <c:pt idx="4398">
                  <c:v>1992.25</c:v>
                </c:pt>
                <c:pt idx="4399">
                  <c:v>2000.82</c:v>
                </c:pt>
                <c:pt idx="4400">
                  <c:v>2014.13</c:v>
                </c:pt>
                <c:pt idx="4401">
                  <c:v>2040.97</c:v>
                </c:pt>
                <c:pt idx="4402">
                  <c:v>2044.24</c:v>
                </c:pt>
                <c:pt idx="4403">
                  <c:v>2036.41</c:v>
                </c:pt>
                <c:pt idx="4404">
                  <c:v>2072.2199999999998</c:v>
                </c:pt>
                <c:pt idx="4405">
                  <c:v>2029.42</c:v>
                </c:pt>
                <c:pt idx="4406">
                  <c:v>2019.36</c:v>
                </c:pt>
                <c:pt idx="4407">
                  <c:v>2025.55</c:v>
                </c:pt>
                <c:pt idx="4408">
                  <c:v>2028.47</c:v>
                </c:pt>
                <c:pt idx="4409">
                  <c:v>2004.67</c:v>
                </c:pt>
                <c:pt idx="4410">
                  <c:v>1981.95</c:v>
                </c:pt>
                <c:pt idx="4411">
                  <c:v>1979.54</c:v>
                </c:pt>
                <c:pt idx="4412">
                  <c:v>2027.74</c:v>
                </c:pt>
                <c:pt idx="4413">
                  <c:v>2036.36</c:v>
                </c:pt>
                <c:pt idx="4414">
                  <c:v>2019.62</c:v>
                </c:pt>
                <c:pt idx="4415">
                  <c:v>2027.19</c:v>
                </c:pt>
                <c:pt idx="4416">
                  <c:v>2040.35</c:v>
                </c:pt>
                <c:pt idx="4417">
                  <c:v>2031.39</c:v>
                </c:pt>
                <c:pt idx="4418">
                  <c:v>2045.95</c:v>
                </c:pt>
                <c:pt idx="4419">
                  <c:v>2053.08</c:v>
                </c:pt>
                <c:pt idx="4420">
                  <c:v>2067.81</c:v>
                </c:pt>
                <c:pt idx="4421">
                  <c:v>2077.4899999999998</c:v>
                </c:pt>
                <c:pt idx="4422">
                  <c:v>2065.61</c:v>
                </c:pt>
                <c:pt idx="4423">
                  <c:v>2062.98</c:v>
                </c:pt>
                <c:pt idx="4424">
                  <c:v>2058.96</c:v>
                </c:pt>
                <c:pt idx="4425">
                  <c:v>2041.49</c:v>
                </c:pt>
                <c:pt idx="4426">
                  <c:v>2043.65</c:v>
                </c:pt>
                <c:pt idx="4427">
                  <c:v>2045.45</c:v>
                </c:pt>
                <c:pt idx="4428">
                  <c:v>2028.07</c:v>
                </c:pt>
                <c:pt idx="4429">
                  <c:v>2030.2</c:v>
                </c:pt>
                <c:pt idx="4430">
                  <c:v>2024.41</c:v>
                </c:pt>
                <c:pt idx="4431">
                  <c:v>2028.91</c:v>
                </c:pt>
                <c:pt idx="4432">
                  <c:v>2049.06</c:v>
                </c:pt>
                <c:pt idx="4433">
                  <c:v>2056.5500000000002</c:v>
                </c:pt>
                <c:pt idx="4434">
                  <c:v>2028.44</c:v>
                </c:pt>
                <c:pt idx="4435">
                  <c:v>2006.25</c:v>
                </c:pt>
                <c:pt idx="4436">
                  <c:v>2023.34</c:v>
                </c:pt>
                <c:pt idx="4437">
                  <c:v>2029.49</c:v>
                </c:pt>
                <c:pt idx="4438">
                  <c:v>2021.7</c:v>
                </c:pt>
                <c:pt idx="4439">
                  <c:v>2029.28</c:v>
                </c:pt>
                <c:pt idx="4440">
                  <c:v>2013.89</c:v>
                </c:pt>
                <c:pt idx="4441">
                  <c:v>2020.84</c:v>
                </c:pt>
                <c:pt idx="4442">
                  <c:v>2018.52</c:v>
                </c:pt>
                <c:pt idx="4443">
                  <c:v>2033.23</c:v>
                </c:pt>
                <c:pt idx="4444">
                  <c:v>2037.01</c:v>
                </c:pt>
                <c:pt idx="4445">
                  <c:v>2039.52</c:v>
                </c:pt>
                <c:pt idx="4446">
                  <c:v>2054.9899999999998</c:v>
                </c:pt>
                <c:pt idx="4447">
                  <c:v>2039.76</c:v>
                </c:pt>
                <c:pt idx="4448">
                  <c:v>2025.11</c:v>
                </c:pt>
                <c:pt idx="4449">
                  <c:v>2036.14</c:v>
                </c:pt>
                <c:pt idx="4450">
                  <c:v>2035.36</c:v>
                </c:pt>
                <c:pt idx="4451">
                  <c:v>2034.52</c:v>
                </c:pt>
                <c:pt idx="4452">
                  <c:v>2024.26</c:v>
                </c:pt>
                <c:pt idx="4453">
                  <c:v>2020.05</c:v>
                </c:pt>
                <c:pt idx="4454">
                  <c:v>1993.15</c:v>
                </c:pt>
                <c:pt idx="4455">
                  <c:v>1992.33</c:v>
                </c:pt>
                <c:pt idx="4456">
                  <c:v>2004.4</c:v>
                </c:pt>
                <c:pt idx="4457">
                  <c:v>2013.59</c:v>
                </c:pt>
                <c:pt idx="4458">
                  <c:v>2017.21</c:v>
                </c:pt>
                <c:pt idx="4459">
                  <c:v>2024.41</c:v>
                </c:pt>
                <c:pt idx="4460">
                  <c:v>2025.99</c:v>
                </c:pt>
                <c:pt idx="4461">
                  <c:v>2024.39</c:v>
                </c:pt>
                <c:pt idx="4462">
                  <c:v>2035.4</c:v>
                </c:pt>
                <c:pt idx="4463">
                  <c:v>2031.24</c:v>
                </c:pt>
                <c:pt idx="4464">
                  <c:v>2030.48</c:v>
                </c:pt>
                <c:pt idx="4465">
                  <c:v>2034.55</c:v>
                </c:pt>
                <c:pt idx="4466">
                  <c:v>2044.3</c:v>
                </c:pt>
                <c:pt idx="4467">
                  <c:v>2082.92</c:v>
                </c:pt>
                <c:pt idx="4468">
                  <c:v>2114.48</c:v>
                </c:pt>
                <c:pt idx="4469">
                  <c:v>2128.04</c:v>
                </c:pt>
                <c:pt idx="4470">
                  <c:v>2148.1799999999998</c:v>
                </c:pt>
                <c:pt idx="4471">
                  <c:v>2159.98</c:v>
                </c:pt>
                <c:pt idx="4472">
                  <c:v>2178.9499999999998</c:v>
                </c:pt>
                <c:pt idx="4473">
                  <c:v>2182.75</c:v>
                </c:pt>
                <c:pt idx="4474">
                  <c:v>2158.34</c:v>
                </c:pt>
                <c:pt idx="4475">
                  <c:v>2174.41</c:v>
                </c:pt>
                <c:pt idx="4476">
                  <c:v>2162.19</c:v>
                </c:pt>
                <c:pt idx="4477">
                  <c:v>2155.9</c:v>
                </c:pt>
                <c:pt idx="4478">
                  <c:v>2160.36</c:v>
                </c:pt>
                <c:pt idx="4479">
                  <c:v>2157.59</c:v>
                </c:pt>
                <c:pt idx="4480">
                  <c:v>2186.39</c:v>
                </c:pt>
                <c:pt idx="4481">
                  <c:v>2181.33</c:v>
                </c:pt>
                <c:pt idx="4482">
                  <c:v>2165.44</c:v>
                </c:pt>
                <c:pt idx="4483">
                  <c:v>2171.83</c:v>
                </c:pt>
                <c:pt idx="4484">
                  <c:v>2178.8000000000002</c:v>
                </c:pt>
                <c:pt idx="4485">
                  <c:v>2194.79</c:v>
                </c:pt>
                <c:pt idx="4486">
                  <c:v>2229.87</c:v>
                </c:pt>
                <c:pt idx="4487">
                  <c:v>2251.44</c:v>
                </c:pt>
                <c:pt idx="4488">
                  <c:v>2280.67</c:v>
                </c:pt>
                <c:pt idx="4489">
                  <c:v>2300</c:v>
                </c:pt>
                <c:pt idx="4490">
                  <c:v>2290.94</c:v>
                </c:pt>
                <c:pt idx="4491">
                  <c:v>2329.75</c:v>
                </c:pt>
                <c:pt idx="4492">
                  <c:v>2339.0300000000002</c:v>
                </c:pt>
                <c:pt idx="4493">
                  <c:v>2352.7800000000002</c:v>
                </c:pt>
                <c:pt idx="4494">
                  <c:v>2334.04</c:v>
                </c:pt>
                <c:pt idx="4495">
                  <c:v>2372.52</c:v>
                </c:pt>
                <c:pt idx="4496">
                  <c:v>2344.37</c:v>
                </c:pt>
                <c:pt idx="4497">
                  <c:v>2383.34</c:v>
                </c:pt>
                <c:pt idx="4498">
                  <c:v>2382.89</c:v>
                </c:pt>
                <c:pt idx="4499">
                  <c:v>2361.02</c:v>
                </c:pt>
                <c:pt idx="4500">
                  <c:v>2379.04</c:v>
                </c:pt>
                <c:pt idx="4501">
                  <c:v>2391.9299999999998</c:v>
                </c:pt>
                <c:pt idx="4502">
                  <c:v>2327.3000000000002</c:v>
                </c:pt>
                <c:pt idx="4503">
                  <c:v>2322.02</c:v>
                </c:pt>
                <c:pt idx="4504">
                  <c:v>2316.17</c:v>
                </c:pt>
                <c:pt idx="4505">
                  <c:v>2332.46</c:v>
                </c:pt>
                <c:pt idx="4506">
                  <c:v>2337.96</c:v>
                </c:pt>
                <c:pt idx="4507">
                  <c:v>2335.66</c:v>
                </c:pt>
                <c:pt idx="4508">
                  <c:v>2286.25</c:v>
                </c:pt>
                <c:pt idx="4509">
                  <c:v>2319.56</c:v>
                </c:pt>
                <c:pt idx="4510">
                  <c:v>2303.83</c:v>
                </c:pt>
                <c:pt idx="4511">
                  <c:v>2301.7399999999998</c:v>
                </c:pt>
                <c:pt idx="4512">
                  <c:v>2323.9699999999998</c:v>
                </c:pt>
                <c:pt idx="4513">
                  <c:v>2314.1</c:v>
                </c:pt>
                <c:pt idx="4514">
                  <c:v>2308.85</c:v>
                </c:pt>
                <c:pt idx="4515">
                  <c:v>2346.33</c:v>
                </c:pt>
                <c:pt idx="4516">
                  <c:v>2360.5</c:v>
                </c:pt>
                <c:pt idx="4517">
                  <c:v>2336.3200000000002</c:v>
                </c:pt>
                <c:pt idx="4518">
                  <c:v>2358.12</c:v>
                </c:pt>
                <c:pt idx="4519">
                  <c:v>2385.9899999999998</c:v>
                </c:pt>
                <c:pt idx="4520">
                  <c:v>2376.86</c:v>
                </c:pt>
                <c:pt idx="4521">
                  <c:v>2415.2199999999998</c:v>
                </c:pt>
                <c:pt idx="4522">
                  <c:v>2425.31</c:v>
                </c:pt>
                <c:pt idx="4523">
                  <c:v>2421.0500000000002</c:v>
                </c:pt>
                <c:pt idx="4524">
                  <c:v>2378.85</c:v>
                </c:pt>
                <c:pt idx="4525">
                  <c:v>2329.27</c:v>
                </c:pt>
                <c:pt idx="4526">
                  <c:v>2333.83</c:v>
                </c:pt>
                <c:pt idx="4527">
                  <c:v>2350.9699999999998</c:v>
                </c:pt>
                <c:pt idx="4528">
                  <c:v>2361.31</c:v>
                </c:pt>
                <c:pt idx="4529">
                  <c:v>2338.12</c:v>
                </c:pt>
                <c:pt idx="4530">
                  <c:v>2343.0700000000002</c:v>
                </c:pt>
                <c:pt idx="4531">
                  <c:v>2327.33</c:v>
                </c:pt>
                <c:pt idx="4532">
                  <c:v>2350.75</c:v>
                </c:pt>
                <c:pt idx="4533">
                  <c:v>2327.0100000000002</c:v>
                </c:pt>
                <c:pt idx="4534">
                  <c:v>2355.3200000000002</c:v>
                </c:pt>
                <c:pt idx="4535">
                  <c:v>2376.06</c:v>
                </c:pt>
                <c:pt idx="4536">
                  <c:v>2293.7800000000002</c:v>
                </c:pt>
                <c:pt idx="4537">
                  <c:v>2310.88</c:v>
                </c:pt>
                <c:pt idx="4538">
                  <c:v>2317.0100000000002</c:v>
                </c:pt>
                <c:pt idx="4539">
                  <c:v>2324.98</c:v>
                </c:pt>
                <c:pt idx="4540">
                  <c:v>2304.21</c:v>
                </c:pt>
                <c:pt idx="4541">
                  <c:v>2333.04</c:v>
                </c:pt>
                <c:pt idx="4542">
                  <c:v>2319.14</c:v>
                </c:pt>
                <c:pt idx="4543">
                  <c:v>2329.46</c:v>
                </c:pt>
                <c:pt idx="4544">
                  <c:v>2328.16</c:v>
                </c:pt>
                <c:pt idx="4545">
                  <c:v>2360.09</c:v>
                </c:pt>
                <c:pt idx="4546">
                  <c:v>2321.98</c:v>
                </c:pt>
                <c:pt idx="4547">
                  <c:v>2334.65</c:v>
                </c:pt>
                <c:pt idx="4548">
                  <c:v>2319.62</c:v>
                </c:pt>
                <c:pt idx="4549">
                  <c:v>2298.23</c:v>
                </c:pt>
                <c:pt idx="4550">
                  <c:v>2327.73</c:v>
                </c:pt>
                <c:pt idx="4551">
                  <c:v>2326.75</c:v>
                </c:pt>
                <c:pt idx="4552">
                  <c:v>2331.9</c:v>
                </c:pt>
                <c:pt idx="4553">
                  <c:v>2329.46</c:v>
                </c:pt>
                <c:pt idx="4554">
                  <c:v>2356.1999999999998</c:v>
                </c:pt>
                <c:pt idx="4555">
                  <c:v>2356.69</c:v>
                </c:pt>
                <c:pt idx="4556">
                  <c:v>2392.16</c:v>
                </c:pt>
                <c:pt idx="4557">
                  <c:v>2359.13</c:v>
                </c:pt>
                <c:pt idx="4558">
                  <c:v>2364.09</c:v>
                </c:pt>
                <c:pt idx="4559">
                  <c:v>2371.2600000000002</c:v>
                </c:pt>
                <c:pt idx="4560">
                  <c:v>2415.48</c:v>
                </c:pt>
                <c:pt idx="4561">
                  <c:v>2411.4299999999998</c:v>
                </c:pt>
                <c:pt idx="4562">
                  <c:v>2422.27</c:v>
                </c:pt>
                <c:pt idx="4563">
                  <c:v>2469.08</c:v>
                </c:pt>
                <c:pt idx="4564">
                  <c:v>2458.79</c:v>
                </c:pt>
                <c:pt idx="4565">
                  <c:v>2445.08</c:v>
                </c:pt>
                <c:pt idx="4566">
                  <c:v>2400.83</c:v>
                </c:pt>
                <c:pt idx="4567">
                  <c:v>2396.59</c:v>
                </c:pt>
                <c:pt idx="4568">
                  <c:v>2409.64</c:v>
                </c:pt>
                <c:pt idx="4569">
                  <c:v>2397.6999999999998</c:v>
                </c:pt>
                <c:pt idx="4570">
                  <c:v>2364.56</c:v>
                </c:pt>
                <c:pt idx="4571">
                  <c:v>2387.19</c:v>
                </c:pt>
                <c:pt idx="4572">
                  <c:v>2384.19</c:v>
                </c:pt>
                <c:pt idx="4573">
                  <c:v>2410.7800000000002</c:v>
                </c:pt>
                <c:pt idx="4574">
                  <c:v>2447.6</c:v>
                </c:pt>
                <c:pt idx="4575">
                  <c:v>2446.2600000000002</c:v>
                </c:pt>
                <c:pt idx="4576">
                  <c:v>2443.2399999999998</c:v>
                </c:pt>
                <c:pt idx="4577">
                  <c:v>2410.79</c:v>
                </c:pt>
                <c:pt idx="4578">
                  <c:v>2390.8200000000002</c:v>
                </c:pt>
                <c:pt idx="4579">
                  <c:v>2382.92</c:v>
                </c:pt>
                <c:pt idx="4580">
                  <c:v>2427.5300000000002</c:v>
                </c:pt>
                <c:pt idx="4581">
                  <c:v>2431.3200000000002</c:v>
                </c:pt>
                <c:pt idx="4582">
                  <c:v>2472.9</c:v>
                </c:pt>
                <c:pt idx="4583">
                  <c:v>2465.16</c:v>
                </c:pt>
                <c:pt idx="4584">
                  <c:v>2447.85</c:v>
                </c:pt>
                <c:pt idx="4585">
                  <c:v>2456.79</c:v>
                </c:pt>
                <c:pt idx="4586">
                  <c:v>2508.0100000000002</c:v>
                </c:pt>
                <c:pt idx="4587">
                  <c:v>2504.2800000000002</c:v>
                </c:pt>
                <c:pt idx="4588">
                  <c:v>2513.9899999999998</c:v>
                </c:pt>
                <c:pt idx="4589">
                  <c:v>2512.56</c:v>
                </c:pt>
                <c:pt idx="4590">
                  <c:v>2484.75</c:v>
                </c:pt>
                <c:pt idx="4591">
                  <c:v>2512.59</c:v>
                </c:pt>
                <c:pt idx="4592">
                  <c:v>2518.0300000000002</c:v>
                </c:pt>
                <c:pt idx="4593">
                  <c:v>2524.64</c:v>
                </c:pt>
                <c:pt idx="4594">
                  <c:v>2504.61</c:v>
                </c:pt>
                <c:pt idx="4595">
                  <c:v>2521.4</c:v>
                </c:pt>
                <c:pt idx="4596">
                  <c:v>2503.39</c:v>
                </c:pt>
                <c:pt idx="4597">
                  <c:v>2499.5100000000002</c:v>
                </c:pt>
                <c:pt idx="4598">
                  <c:v>2492.91</c:v>
                </c:pt>
                <c:pt idx="4599">
                  <c:v>2495.7199999999998</c:v>
                </c:pt>
                <c:pt idx="4600">
                  <c:v>2516.7600000000002</c:v>
                </c:pt>
                <c:pt idx="4601">
                  <c:v>2497.41</c:v>
                </c:pt>
                <c:pt idx="4602">
                  <c:v>2506.38</c:v>
                </c:pt>
                <c:pt idx="4603">
                  <c:v>2516.73</c:v>
                </c:pt>
                <c:pt idx="4604">
                  <c:v>2511.7600000000002</c:v>
                </c:pt>
                <c:pt idx="4605">
                  <c:v>2557.9</c:v>
                </c:pt>
                <c:pt idx="4606">
                  <c:v>2577.6999999999998</c:v>
                </c:pt>
                <c:pt idx="4607">
                  <c:v>2582.4499999999998</c:v>
                </c:pt>
                <c:pt idx="4608">
                  <c:v>2569.5</c:v>
                </c:pt>
                <c:pt idx="4609">
                  <c:v>2558.91</c:v>
                </c:pt>
                <c:pt idx="4610">
                  <c:v>2586.7399999999998</c:v>
                </c:pt>
                <c:pt idx="4611">
                  <c:v>2621.88</c:v>
                </c:pt>
                <c:pt idx="4612">
                  <c:v>2628.72</c:v>
                </c:pt>
                <c:pt idx="4613">
                  <c:v>2657.1</c:v>
                </c:pt>
                <c:pt idx="4614">
                  <c:v>2656.89</c:v>
                </c:pt>
                <c:pt idx="4615">
                  <c:v>2672.38</c:v>
                </c:pt>
                <c:pt idx="4616">
                  <c:v>2658.24</c:v>
                </c:pt>
                <c:pt idx="4617">
                  <c:v>2634.58</c:v>
                </c:pt>
                <c:pt idx="4618">
                  <c:v>2663.23</c:v>
                </c:pt>
                <c:pt idx="4619">
                  <c:v>2658.69</c:v>
                </c:pt>
                <c:pt idx="4620">
                  <c:v>2655.89</c:v>
                </c:pt>
                <c:pt idx="4621">
                  <c:v>2653.6</c:v>
                </c:pt>
                <c:pt idx="4622">
                  <c:v>2642.59</c:v>
                </c:pt>
                <c:pt idx="4623">
                  <c:v>2621.83</c:v>
                </c:pt>
                <c:pt idx="4624">
                  <c:v>2607.77</c:v>
                </c:pt>
                <c:pt idx="4625">
                  <c:v>2629.74</c:v>
                </c:pt>
                <c:pt idx="4626">
                  <c:v>2656.59</c:v>
                </c:pt>
                <c:pt idx="4627">
                  <c:v>2648.54</c:v>
                </c:pt>
                <c:pt idx="4628">
                  <c:v>2662.58</c:v>
                </c:pt>
                <c:pt idx="4629">
                  <c:v>2673.83</c:v>
                </c:pt>
                <c:pt idx="4630">
                  <c:v>2692.71</c:v>
                </c:pt>
                <c:pt idx="4631">
                  <c:v>2721.46</c:v>
                </c:pt>
                <c:pt idx="4632">
                  <c:v>2719.85</c:v>
                </c:pt>
                <c:pt idx="4633">
                  <c:v>2749.01</c:v>
                </c:pt>
                <c:pt idx="4634">
                  <c:v>2715.55</c:v>
                </c:pt>
                <c:pt idx="4635">
                  <c:v>2736.17</c:v>
                </c:pt>
                <c:pt idx="4636">
                  <c:v>2747.56</c:v>
                </c:pt>
                <c:pt idx="4637">
                  <c:v>2742.46</c:v>
                </c:pt>
                <c:pt idx="4638">
                  <c:v>2774.74</c:v>
                </c:pt>
                <c:pt idx="4639">
                  <c:v>2787.61</c:v>
                </c:pt>
                <c:pt idx="4640">
                  <c:v>2743.97</c:v>
                </c:pt>
                <c:pt idx="4641">
                  <c:v>2736.53</c:v>
                </c:pt>
                <c:pt idx="4642">
                  <c:v>2736.78</c:v>
                </c:pt>
                <c:pt idx="4643">
                  <c:v>2743.99</c:v>
                </c:pt>
                <c:pt idx="4644">
                  <c:v>2659.06</c:v>
                </c:pt>
                <c:pt idx="4645">
                  <c:v>2706.71</c:v>
                </c:pt>
                <c:pt idx="4646">
                  <c:v>2684.77</c:v>
                </c:pt>
                <c:pt idx="4647">
                  <c:v>2618.8200000000002</c:v>
                </c:pt>
                <c:pt idx="4648">
                  <c:v>2598.39</c:v>
                </c:pt>
                <c:pt idx="4649">
                  <c:v>2572.98</c:v>
                </c:pt>
                <c:pt idx="4650">
                  <c:v>2564.85</c:v>
                </c:pt>
                <c:pt idx="4651">
                  <c:v>2563.25</c:v>
                </c:pt>
                <c:pt idx="4652">
                  <c:v>2611.83</c:v>
                </c:pt>
                <c:pt idx="4653">
                  <c:v>2632.08</c:v>
                </c:pt>
                <c:pt idx="4654">
                  <c:v>2650.6</c:v>
                </c:pt>
                <c:pt idx="4655">
                  <c:v>2669.72</c:v>
                </c:pt>
                <c:pt idx="4656">
                  <c:v>2716.19</c:v>
                </c:pt>
                <c:pt idx="4657">
                  <c:v>2625.01</c:v>
                </c:pt>
                <c:pt idx="4658">
                  <c:v>2633.15</c:v>
                </c:pt>
                <c:pt idx="4659">
                  <c:v>2636.02</c:v>
                </c:pt>
                <c:pt idx="4660">
                  <c:v>2637.92</c:v>
                </c:pt>
                <c:pt idx="4661">
                  <c:v>2643.15</c:v>
                </c:pt>
                <c:pt idx="4662">
                  <c:v>2639.13</c:v>
                </c:pt>
                <c:pt idx="4663">
                  <c:v>2643.49</c:v>
                </c:pt>
                <c:pt idx="4664">
                  <c:v>2649.9</c:v>
                </c:pt>
                <c:pt idx="4665">
                  <c:v>2631.67</c:v>
                </c:pt>
                <c:pt idx="4666">
                  <c:v>2633.37</c:v>
                </c:pt>
                <c:pt idx="4667">
                  <c:v>2660.3</c:v>
                </c:pt>
                <c:pt idx="4668">
                  <c:v>2694.25</c:v>
                </c:pt>
                <c:pt idx="4669">
                  <c:v>2718.23</c:v>
                </c:pt>
                <c:pt idx="4670">
                  <c:v>2680.73</c:v>
                </c:pt>
                <c:pt idx="4671">
                  <c:v>2648.23</c:v>
                </c:pt>
                <c:pt idx="4672">
                  <c:v>2652.72</c:v>
                </c:pt>
                <c:pt idx="4673">
                  <c:v>2646.83</c:v>
                </c:pt>
                <c:pt idx="4674">
                  <c:v>2585.35</c:v>
                </c:pt>
                <c:pt idx="4675">
                  <c:v>2594.0100000000002</c:v>
                </c:pt>
                <c:pt idx="4676">
                  <c:v>2622.91</c:v>
                </c:pt>
                <c:pt idx="4677">
                  <c:v>2612.56</c:v>
                </c:pt>
                <c:pt idx="4678">
                  <c:v>2616.87</c:v>
                </c:pt>
                <c:pt idx="4679">
                  <c:v>2633.58</c:v>
                </c:pt>
                <c:pt idx="4680">
                  <c:v>2621.4</c:v>
                </c:pt>
                <c:pt idx="4681">
                  <c:v>2606.5</c:v>
                </c:pt>
                <c:pt idx="4682">
                  <c:v>2624.5</c:v>
                </c:pt>
                <c:pt idx="4683">
                  <c:v>2657.9</c:v>
                </c:pt>
                <c:pt idx="4684">
                  <c:v>2640.22</c:v>
                </c:pt>
                <c:pt idx="4685">
                  <c:v>2636.47</c:v>
                </c:pt>
                <c:pt idx="4686">
                  <c:v>2648.59</c:v>
                </c:pt>
                <c:pt idx="4687">
                  <c:v>2661.94</c:v>
                </c:pt>
                <c:pt idx="4688">
                  <c:v>2667.25</c:v>
                </c:pt>
                <c:pt idx="4689">
                  <c:v>2689.76</c:v>
                </c:pt>
                <c:pt idx="4690">
                  <c:v>2663.16</c:v>
                </c:pt>
                <c:pt idx="4691">
                  <c:v>2677.46</c:v>
                </c:pt>
                <c:pt idx="4692">
                  <c:v>2696.32</c:v>
                </c:pt>
                <c:pt idx="4693">
                  <c:v>2714.31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C45-4A05-8981-1542FCD89D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3187600"/>
        <c:axId val="1483173680"/>
      </c:lineChart>
      <c:lineChart>
        <c:grouping val="standard"/>
        <c:varyColors val="0"/>
        <c:ser>
          <c:idx val="1"/>
          <c:order val="1"/>
          <c:tx>
            <c:strRef>
              <c:f>Sheet1!$C$3</c:f>
              <c:strCache>
                <c:ptCount val="1"/>
                <c:pt idx="0">
                  <c:v>U.S. real yield (inverted; rhs)</c:v>
                </c:pt>
              </c:strCache>
            </c:strRef>
          </c:tx>
          <c:spPr>
            <a:ln w="19050" cap="rnd">
              <a:solidFill>
                <a:srgbClr val="7CA982"/>
              </a:solidFill>
              <a:round/>
            </a:ln>
            <a:effectLst/>
          </c:spPr>
          <c:marker>
            <c:symbol val="none"/>
          </c:marker>
          <c:cat>
            <c:numRef>
              <c:f>Sheet1!$A$960:$A$5653</c:f>
              <c:numCache>
                <c:formatCode>m/d/yyyy</c:formatCode>
                <c:ptCount val="4694"/>
                <c:pt idx="0">
                  <c:v>39083</c:v>
                </c:pt>
                <c:pt idx="1">
                  <c:v>39084</c:v>
                </c:pt>
                <c:pt idx="2">
                  <c:v>39085</c:v>
                </c:pt>
                <c:pt idx="3">
                  <c:v>39086</c:v>
                </c:pt>
                <c:pt idx="4">
                  <c:v>39087</c:v>
                </c:pt>
                <c:pt idx="5">
                  <c:v>39090</c:v>
                </c:pt>
                <c:pt idx="6">
                  <c:v>39091</c:v>
                </c:pt>
                <c:pt idx="7">
                  <c:v>39092</c:v>
                </c:pt>
                <c:pt idx="8">
                  <c:v>39093</c:v>
                </c:pt>
                <c:pt idx="9">
                  <c:v>39094</c:v>
                </c:pt>
                <c:pt idx="10">
                  <c:v>39097</c:v>
                </c:pt>
                <c:pt idx="11">
                  <c:v>39098</c:v>
                </c:pt>
                <c:pt idx="12">
                  <c:v>39099</c:v>
                </c:pt>
                <c:pt idx="13">
                  <c:v>39100</c:v>
                </c:pt>
                <c:pt idx="14">
                  <c:v>39101</c:v>
                </c:pt>
                <c:pt idx="15">
                  <c:v>39104</c:v>
                </c:pt>
                <c:pt idx="16">
                  <c:v>39105</c:v>
                </c:pt>
                <c:pt idx="17">
                  <c:v>39106</c:v>
                </c:pt>
                <c:pt idx="18">
                  <c:v>39107</c:v>
                </c:pt>
                <c:pt idx="19">
                  <c:v>39108</c:v>
                </c:pt>
                <c:pt idx="20">
                  <c:v>39111</c:v>
                </c:pt>
                <c:pt idx="21">
                  <c:v>39112</c:v>
                </c:pt>
                <c:pt idx="22">
                  <c:v>39113</c:v>
                </c:pt>
                <c:pt idx="23">
                  <c:v>39114</c:v>
                </c:pt>
                <c:pt idx="24">
                  <c:v>39115</c:v>
                </c:pt>
                <c:pt idx="25">
                  <c:v>39118</c:v>
                </c:pt>
                <c:pt idx="26">
                  <c:v>39119</c:v>
                </c:pt>
                <c:pt idx="27">
                  <c:v>39120</c:v>
                </c:pt>
                <c:pt idx="28">
                  <c:v>39121</c:v>
                </c:pt>
                <c:pt idx="29">
                  <c:v>39122</c:v>
                </c:pt>
                <c:pt idx="30">
                  <c:v>39125</c:v>
                </c:pt>
                <c:pt idx="31">
                  <c:v>39126</c:v>
                </c:pt>
                <c:pt idx="32">
                  <c:v>39127</c:v>
                </c:pt>
                <c:pt idx="33">
                  <c:v>39128</c:v>
                </c:pt>
                <c:pt idx="34">
                  <c:v>39129</c:v>
                </c:pt>
                <c:pt idx="35">
                  <c:v>39132</c:v>
                </c:pt>
                <c:pt idx="36">
                  <c:v>39133</c:v>
                </c:pt>
                <c:pt idx="37">
                  <c:v>39134</c:v>
                </c:pt>
                <c:pt idx="38">
                  <c:v>39135</c:v>
                </c:pt>
                <c:pt idx="39">
                  <c:v>39136</c:v>
                </c:pt>
                <c:pt idx="40">
                  <c:v>39139</c:v>
                </c:pt>
                <c:pt idx="41">
                  <c:v>39140</c:v>
                </c:pt>
                <c:pt idx="42">
                  <c:v>39141</c:v>
                </c:pt>
                <c:pt idx="43">
                  <c:v>39142</c:v>
                </c:pt>
                <c:pt idx="44">
                  <c:v>39143</c:v>
                </c:pt>
                <c:pt idx="45">
                  <c:v>39146</c:v>
                </c:pt>
                <c:pt idx="46">
                  <c:v>39147</c:v>
                </c:pt>
                <c:pt idx="47">
                  <c:v>39148</c:v>
                </c:pt>
                <c:pt idx="48">
                  <c:v>39149</c:v>
                </c:pt>
                <c:pt idx="49">
                  <c:v>39150</c:v>
                </c:pt>
                <c:pt idx="50">
                  <c:v>39153</c:v>
                </c:pt>
                <c:pt idx="51">
                  <c:v>39154</c:v>
                </c:pt>
                <c:pt idx="52">
                  <c:v>39155</c:v>
                </c:pt>
                <c:pt idx="53">
                  <c:v>39156</c:v>
                </c:pt>
                <c:pt idx="54">
                  <c:v>39157</c:v>
                </c:pt>
                <c:pt idx="55">
                  <c:v>39160</c:v>
                </c:pt>
                <c:pt idx="56">
                  <c:v>39161</c:v>
                </c:pt>
                <c:pt idx="57">
                  <c:v>39162</c:v>
                </c:pt>
                <c:pt idx="58">
                  <c:v>39163</c:v>
                </c:pt>
                <c:pt idx="59">
                  <c:v>39164</c:v>
                </c:pt>
                <c:pt idx="60">
                  <c:v>39167</c:v>
                </c:pt>
                <c:pt idx="61">
                  <c:v>39168</c:v>
                </c:pt>
                <c:pt idx="62">
                  <c:v>39169</c:v>
                </c:pt>
                <c:pt idx="63">
                  <c:v>39170</c:v>
                </c:pt>
                <c:pt idx="64">
                  <c:v>39171</c:v>
                </c:pt>
                <c:pt idx="65">
                  <c:v>39174</c:v>
                </c:pt>
                <c:pt idx="66">
                  <c:v>39175</c:v>
                </c:pt>
                <c:pt idx="67">
                  <c:v>39176</c:v>
                </c:pt>
                <c:pt idx="68">
                  <c:v>39177</c:v>
                </c:pt>
                <c:pt idx="69">
                  <c:v>39178</c:v>
                </c:pt>
                <c:pt idx="70">
                  <c:v>39181</c:v>
                </c:pt>
                <c:pt idx="71">
                  <c:v>39182</c:v>
                </c:pt>
                <c:pt idx="72">
                  <c:v>39183</c:v>
                </c:pt>
                <c:pt idx="73">
                  <c:v>39184</c:v>
                </c:pt>
                <c:pt idx="74">
                  <c:v>39185</c:v>
                </c:pt>
                <c:pt idx="75">
                  <c:v>39188</c:v>
                </c:pt>
                <c:pt idx="76">
                  <c:v>39189</c:v>
                </c:pt>
                <c:pt idx="77">
                  <c:v>39190</c:v>
                </c:pt>
                <c:pt idx="78">
                  <c:v>39191</c:v>
                </c:pt>
                <c:pt idx="79">
                  <c:v>39192</c:v>
                </c:pt>
                <c:pt idx="80">
                  <c:v>39195</c:v>
                </c:pt>
                <c:pt idx="81">
                  <c:v>39196</c:v>
                </c:pt>
                <c:pt idx="82">
                  <c:v>39197</c:v>
                </c:pt>
                <c:pt idx="83">
                  <c:v>39198</c:v>
                </c:pt>
                <c:pt idx="84">
                  <c:v>39199</c:v>
                </c:pt>
                <c:pt idx="85">
                  <c:v>39202</c:v>
                </c:pt>
                <c:pt idx="86">
                  <c:v>39203</c:v>
                </c:pt>
                <c:pt idx="87">
                  <c:v>39204</c:v>
                </c:pt>
                <c:pt idx="88">
                  <c:v>39205</c:v>
                </c:pt>
                <c:pt idx="89">
                  <c:v>39206</c:v>
                </c:pt>
                <c:pt idx="90">
                  <c:v>39209</c:v>
                </c:pt>
                <c:pt idx="91">
                  <c:v>39210</c:v>
                </c:pt>
                <c:pt idx="92">
                  <c:v>39211</c:v>
                </c:pt>
                <c:pt idx="93">
                  <c:v>39212</c:v>
                </c:pt>
                <c:pt idx="94">
                  <c:v>39213</c:v>
                </c:pt>
                <c:pt idx="95">
                  <c:v>39216</c:v>
                </c:pt>
                <c:pt idx="96">
                  <c:v>39217</c:v>
                </c:pt>
                <c:pt idx="97">
                  <c:v>39218</c:v>
                </c:pt>
                <c:pt idx="98">
                  <c:v>39219</c:v>
                </c:pt>
                <c:pt idx="99">
                  <c:v>39220</c:v>
                </c:pt>
                <c:pt idx="100">
                  <c:v>39223</c:v>
                </c:pt>
                <c:pt idx="101">
                  <c:v>39224</c:v>
                </c:pt>
                <c:pt idx="102">
                  <c:v>39225</c:v>
                </c:pt>
                <c:pt idx="103">
                  <c:v>39226</c:v>
                </c:pt>
                <c:pt idx="104">
                  <c:v>39227</c:v>
                </c:pt>
                <c:pt idx="105">
                  <c:v>39230</c:v>
                </c:pt>
                <c:pt idx="106">
                  <c:v>39231</c:v>
                </c:pt>
                <c:pt idx="107">
                  <c:v>39232</c:v>
                </c:pt>
                <c:pt idx="108">
                  <c:v>39233</c:v>
                </c:pt>
                <c:pt idx="109">
                  <c:v>39234</c:v>
                </c:pt>
                <c:pt idx="110">
                  <c:v>39237</c:v>
                </c:pt>
                <c:pt idx="111">
                  <c:v>39238</c:v>
                </c:pt>
                <c:pt idx="112">
                  <c:v>39239</c:v>
                </c:pt>
                <c:pt idx="113">
                  <c:v>39240</c:v>
                </c:pt>
                <c:pt idx="114">
                  <c:v>39241</c:v>
                </c:pt>
                <c:pt idx="115">
                  <c:v>39244</c:v>
                </c:pt>
                <c:pt idx="116">
                  <c:v>39245</c:v>
                </c:pt>
                <c:pt idx="117">
                  <c:v>39246</c:v>
                </c:pt>
                <c:pt idx="118">
                  <c:v>39247</c:v>
                </c:pt>
                <c:pt idx="119">
                  <c:v>39248</c:v>
                </c:pt>
                <c:pt idx="120">
                  <c:v>39251</c:v>
                </c:pt>
                <c:pt idx="121">
                  <c:v>39252</c:v>
                </c:pt>
                <c:pt idx="122">
                  <c:v>39253</c:v>
                </c:pt>
                <c:pt idx="123">
                  <c:v>39254</c:v>
                </c:pt>
                <c:pt idx="124">
                  <c:v>39255</c:v>
                </c:pt>
                <c:pt idx="125">
                  <c:v>39258</c:v>
                </c:pt>
                <c:pt idx="126">
                  <c:v>39259</c:v>
                </c:pt>
                <c:pt idx="127">
                  <c:v>39260</c:v>
                </c:pt>
                <c:pt idx="128">
                  <c:v>39261</c:v>
                </c:pt>
                <c:pt idx="129">
                  <c:v>39262</c:v>
                </c:pt>
                <c:pt idx="130">
                  <c:v>39265</c:v>
                </c:pt>
                <c:pt idx="131">
                  <c:v>39266</c:v>
                </c:pt>
                <c:pt idx="132">
                  <c:v>39267</c:v>
                </c:pt>
                <c:pt idx="133">
                  <c:v>39268</c:v>
                </c:pt>
                <c:pt idx="134">
                  <c:v>39269</c:v>
                </c:pt>
                <c:pt idx="135">
                  <c:v>39272</c:v>
                </c:pt>
                <c:pt idx="136">
                  <c:v>39273</c:v>
                </c:pt>
                <c:pt idx="137">
                  <c:v>39274</c:v>
                </c:pt>
                <c:pt idx="138">
                  <c:v>39275</c:v>
                </c:pt>
                <c:pt idx="139">
                  <c:v>39276</c:v>
                </c:pt>
                <c:pt idx="140">
                  <c:v>39279</c:v>
                </c:pt>
                <c:pt idx="141">
                  <c:v>39280</c:v>
                </c:pt>
                <c:pt idx="142">
                  <c:v>39281</c:v>
                </c:pt>
                <c:pt idx="143">
                  <c:v>39282</c:v>
                </c:pt>
                <c:pt idx="144">
                  <c:v>39283</c:v>
                </c:pt>
                <c:pt idx="145">
                  <c:v>39286</c:v>
                </c:pt>
                <c:pt idx="146">
                  <c:v>39287</c:v>
                </c:pt>
                <c:pt idx="147">
                  <c:v>39288</c:v>
                </c:pt>
                <c:pt idx="148">
                  <c:v>39289</c:v>
                </c:pt>
                <c:pt idx="149">
                  <c:v>39290</c:v>
                </c:pt>
                <c:pt idx="150">
                  <c:v>39293</c:v>
                </c:pt>
                <c:pt idx="151">
                  <c:v>39294</c:v>
                </c:pt>
                <c:pt idx="152">
                  <c:v>39295</c:v>
                </c:pt>
                <c:pt idx="153">
                  <c:v>39296</c:v>
                </c:pt>
                <c:pt idx="154">
                  <c:v>39297</c:v>
                </c:pt>
                <c:pt idx="155">
                  <c:v>39300</c:v>
                </c:pt>
                <c:pt idx="156">
                  <c:v>39301</c:v>
                </c:pt>
                <c:pt idx="157">
                  <c:v>39302</c:v>
                </c:pt>
                <c:pt idx="158">
                  <c:v>39303</c:v>
                </c:pt>
                <c:pt idx="159">
                  <c:v>39304</c:v>
                </c:pt>
                <c:pt idx="160">
                  <c:v>39307</c:v>
                </c:pt>
                <c:pt idx="161">
                  <c:v>39308</c:v>
                </c:pt>
                <c:pt idx="162">
                  <c:v>39309</c:v>
                </c:pt>
                <c:pt idx="163">
                  <c:v>39310</c:v>
                </c:pt>
                <c:pt idx="164">
                  <c:v>39311</c:v>
                </c:pt>
                <c:pt idx="165">
                  <c:v>39314</c:v>
                </c:pt>
                <c:pt idx="166">
                  <c:v>39315</c:v>
                </c:pt>
                <c:pt idx="167">
                  <c:v>39316</c:v>
                </c:pt>
                <c:pt idx="168">
                  <c:v>39317</c:v>
                </c:pt>
                <c:pt idx="169">
                  <c:v>39318</c:v>
                </c:pt>
                <c:pt idx="170">
                  <c:v>39321</c:v>
                </c:pt>
                <c:pt idx="171">
                  <c:v>39322</c:v>
                </c:pt>
                <c:pt idx="172">
                  <c:v>39323</c:v>
                </c:pt>
                <c:pt idx="173">
                  <c:v>39324</c:v>
                </c:pt>
                <c:pt idx="174">
                  <c:v>39325</c:v>
                </c:pt>
                <c:pt idx="175">
                  <c:v>39328</c:v>
                </c:pt>
                <c:pt idx="176">
                  <c:v>39329</c:v>
                </c:pt>
                <c:pt idx="177">
                  <c:v>39330</c:v>
                </c:pt>
                <c:pt idx="178">
                  <c:v>39331</c:v>
                </c:pt>
                <c:pt idx="179">
                  <c:v>39332</c:v>
                </c:pt>
                <c:pt idx="180">
                  <c:v>39335</c:v>
                </c:pt>
                <c:pt idx="181">
                  <c:v>39336</c:v>
                </c:pt>
                <c:pt idx="182">
                  <c:v>39337</c:v>
                </c:pt>
                <c:pt idx="183">
                  <c:v>39338</c:v>
                </c:pt>
                <c:pt idx="184">
                  <c:v>39339</c:v>
                </c:pt>
                <c:pt idx="185">
                  <c:v>39342</c:v>
                </c:pt>
                <c:pt idx="186">
                  <c:v>39343</c:v>
                </c:pt>
                <c:pt idx="187">
                  <c:v>39344</c:v>
                </c:pt>
                <c:pt idx="188">
                  <c:v>39345</c:v>
                </c:pt>
                <c:pt idx="189">
                  <c:v>39346</c:v>
                </c:pt>
                <c:pt idx="190">
                  <c:v>39349</c:v>
                </c:pt>
                <c:pt idx="191">
                  <c:v>39350</c:v>
                </c:pt>
                <c:pt idx="192">
                  <c:v>39351</c:v>
                </c:pt>
                <c:pt idx="193">
                  <c:v>39352</c:v>
                </c:pt>
                <c:pt idx="194">
                  <c:v>39353</c:v>
                </c:pt>
                <c:pt idx="195">
                  <c:v>39356</c:v>
                </c:pt>
                <c:pt idx="196">
                  <c:v>39357</c:v>
                </c:pt>
                <c:pt idx="197">
                  <c:v>39358</c:v>
                </c:pt>
                <c:pt idx="198">
                  <c:v>39359</c:v>
                </c:pt>
                <c:pt idx="199">
                  <c:v>39360</c:v>
                </c:pt>
                <c:pt idx="200">
                  <c:v>39363</c:v>
                </c:pt>
                <c:pt idx="201">
                  <c:v>39364</c:v>
                </c:pt>
                <c:pt idx="202">
                  <c:v>39365</c:v>
                </c:pt>
                <c:pt idx="203">
                  <c:v>39366</c:v>
                </c:pt>
                <c:pt idx="204">
                  <c:v>39367</c:v>
                </c:pt>
                <c:pt idx="205">
                  <c:v>39370</c:v>
                </c:pt>
                <c:pt idx="206">
                  <c:v>39371</c:v>
                </c:pt>
                <c:pt idx="207">
                  <c:v>39372</c:v>
                </c:pt>
                <c:pt idx="208">
                  <c:v>39373</c:v>
                </c:pt>
                <c:pt idx="209">
                  <c:v>39374</c:v>
                </c:pt>
                <c:pt idx="210">
                  <c:v>39377</c:v>
                </c:pt>
                <c:pt idx="211">
                  <c:v>39378</c:v>
                </c:pt>
                <c:pt idx="212">
                  <c:v>39379</c:v>
                </c:pt>
                <c:pt idx="213">
                  <c:v>39380</c:v>
                </c:pt>
                <c:pt idx="214">
                  <c:v>39381</c:v>
                </c:pt>
                <c:pt idx="215">
                  <c:v>39384</c:v>
                </c:pt>
                <c:pt idx="216">
                  <c:v>39385</c:v>
                </c:pt>
                <c:pt idx="217">
                  <c:v>39386</c:v>
                </c:pt>
                <c:pt idx="218">
                  <c:v>39387</c:v>
                </c:pt>
                <c:pt idx="219">
                  <c:v>39388</c:v>
                </c:pt>
                <c:pt idx="220">
                  <c:v>39391</c:v>
                </c:pt>
                <c:pt idx="221">
                  <c:v>39392</c:v>
                </c:pt>
                <c:pt idx="222">
                  <c:v>39393</c:v>
                </c:pt>
                <c:pt idx="223">
                  <c:v>39394</c:v>
                </c:pt>
                <c:pt idx="224">
                  <c:v>39395</c:v>
                </c:pt>
                <c:pt idx="225">
                  <c:v>39398</c:v>
                </c:pt>
                <c:pt idx="226">
                  <c:v>39399</c:v>
                </c:pt>
                <c:pt idx="227">
                  <c:v>39400</c:v>
                </c:pt>
                <c:pt idx="228">
                  <c:v>39401</c:v>
                </c:pt>
                <c:pt idx="229">
                  <c:v>39402</c:v>
                </c:pt>
                <c:pt idx="230">
                  <c:v>39405</c:v>
                </c:pt>
                <c:pt idx="231">
                  <c:v>39406</c:v>
                </c:pt>
                <c:pt idx="232">
                  <c:v>39407</c:v>
                </c:pt>
                <c:pt idx="233">
                  <c:v>39408</c:v>
                </c:pt>
                <c:pt idx="234">
                  <c:v>39409</c:v>
                </c:pt>
                <c:pt idx="235">
                  <c:v>39412</c:v>
                </c:pt>
                <c:pt idx="236">
                  <c:v>39413</c:v>
                </c:pt>
                <c:pt idx="237">
                  <c:v>39414</c:v>
                </c:pt>
                <c:pt idx="238">
                  <c:v>39415</c:v>
                </c:pt>
                <c:pt idx="239">
                  <c:v>39416</c:v>
                </c:pt>
                <c:pt idx="240">
                  <c:v>39419</c:v>
                </c:pt>
                <c:pt idx="241">
                  <c:v>39420</c:v>
                </c:pt>
                <c:pt idx="242">
                  <c:v>39421</c:v>
                </c:pt>
                <c:pt idx="243">
                  <c:v>39422</c:v>
                </c:pt>
                <c:pt idx="244">
                  <c:v>39423</c:v>
                </c:pt>
                <c:pt idx="245">
                  <c:v>39426</c:v>
                </c:pt>
                <c:pt idx="246">
                  <c:v>39427</c:v>
                </c:pt>
                <c:pt idx="247">
                  <c:v>39428</c:v>
                </c:pt>
                <c:pt idx="248">
                  <c:v>39429</c:v>
                </c:pt>
                <c:pt idx="249">
                  <c:v>39430</c:v>
                </c:pt>
                <c:pt idx="250">
                  <c:v>39433</c:v>
                </c:pt>
                <c:pt idx="251">
                  <c:v>39434</c:v>
                </c:pt>
                <c:pt idx="252">
                  <c:v>39435</c:v>
                </c:pt>
                <c:pt idx="253">
                  <c:v>39436</c:v>
                </c:pt>
                <c:pt idx="254">
                  <c:v>39437</c:v>
                </c:pt>
                <c:pt idx="255">
                  <c:v>39440</c:v>
                </c:pt>
                <c:pt idx="256">
                  <c:v>39441</c:v>
                </c:pt>
                <c:pt idx="257">
                  <c:v>39442</c:v>
                </c:pt>
                <c:pt idx="258">
                  <c:v>39443</c:v>
                </c:pt>
                <c:pt idx="259">
                  <c:v>39444</c:v>
                </c:pt>
                <c:pt idx="260">
                  <c:v>39447</c:v>
                </c:pt>
                <c:pt idx="261">
                  <c:v>39448</c:v>
                </c:pt>
                <c:pt idx="262">
                  <c:v>39449</c:v>
                </c:pt>
                <c:pt idx="263">
                  <c:v>39450</c:v>
                </c:pt>
                <c:pt idx="264">
                  <c:v>39451</c:v>
                </c:pt>
                <c:pt idx="265">
                  <c:v>39454</c:v>
                </c:pt>
                <c:pt idx="266">
                  <c:v>39455</c:v>
                </c:pt>
                <c:pt idx="267">
                  <c:v>39456</c:v>
                </c:pt>
                <c:pt idx="268">
                  <c:v>39457</c:v>
                </c:pt>
                <c:pt idx="269">
                  <c:v>39458</c:v>
                </c:pt>
                <c:pt idx="270">
                  <c:v>39461</c:v>
                </c:pt>
                <c:pt idx="271">
                  <c:v>39462</c:v>
                </c:pt>
                <c:pt idx="272">
                  <c:v>39463</c:v>
                </c:pt>
                <c:pt idx="273">
                  <c:v>39464</c:v>
                </c:pt>
                <c:pt idx="274">
                  <c:v>39465</c:v>
                </c:pt>
                <c:pt idx="275">
                  <c:v>39468</c:v>
                </c:pt>
                <c:pt idx="276">
                  <c:v>39469</c:v>
                </c:pt>
                <c:pt idx="277">
                  <c:v>39470</c:v>
                </c:pt>
                <c:pt idx="278">
                  <c:v>39471</c:v>
                </c:pt>
                <c:pt idx="279">
                  <c:v>39472</c:v>
                </c:pt>
                <c:pt idx="280">
                  <c:v>39475</c:v>
                </c:pt>
                <c:pt idx="281">
                  <c:v>39476</c:v>
                </c:pt>
                <c:pt idx="282">
                  <c:v>39477</c:v>
                </c:pt>
                <c:pt idx="283">
                  <c:v>39478</c:v>
                </c:pt>
                <c:pt idx="284">
                  <c:v>39479</c:v>
                </c:pt>
                <c:pt idx="285">
                  <c:v>39482</c:v>
                </c:pt>
                <c:pt idx="286">
                  <c:v>39483</c:v>
                </c:pt>
                <c:pt idx="287">
                  <c:v>39484</c:v>
                </c:pt>
                <c:pt idx="288">
                  <c:v>39485</c:v>
                </c:pt>
                <c:pt idx="289">
                  <c:v>39486</c:v>
                </c:pt>
                <c:pt idx="290">
                  <c:v>39489</c:v>
                </c:pt>
                <c:pt idx="291">
                  <c:v>39490</c:v>
                </c:pt>
                <c:pt idx="292">
                  <c:v>39491</c:v>
                </c:pt>
                <c:pt idx="293">
                  <c:v>39492</c:v>
                </c:pt>
                <c:pt idx="294">
                  <c:v>39493</c:v>
                </c:pt>
                <c:pt idx="295">
                  <c:v>39496</c:v>
                </c:pt>
                <c:pt idx="296">
                  <c:v>39497</c:v>
                </c:pt>
                <c:pt idx="297">
                  <c:v>39498</c:v>
                </c:pt>
                <c:pt idx="298">
                  <c:v>39499</c:v>
                </c:pt>
                <c:pt idx="299">
                  <c:v>39500</c:v>
                </c:pt>
                <c:pt idx="300">
                  <c:v>39503</c:v>
                </c:pt>
                <c:pt idx="301">
                  <c:v>39504</c:v>
                </c:pt>
                <c:pt idx="302">
                  <c:v>39505</c:v>
                </c:pt>
                <c:pt idx="303">
                  <c:v>39506</c:v>
                </c:pt>
                <c:pt idx="304">
                  <c:v>39507</c:v>
                </c:pt>
                <c:pt idx="305">
                  <c:v>39510</c:v>
                </c:pt>
                <c:pt idx="306">
                  <c:v>39511</c:v>
                </c:pt>
                <c:pt idx="307">
                  <c:v>39512</c:v>
                </c:pt>
                <c:pt idx="308">
                  <c:v>39513</c:v>
                </c:pt>
                <c:pt idx="309">
                  <c:v>39514</c:v>
                </c:pt>
                <c:pt idx="310">
                  <c:v>39517</c:v>
                </c:pt>
                <c:pt idx="311">
                  <c:v>39518</c:v>
                </c:pt>
                <c:pt idx="312">
                  <c:v>39519</c:v>
                </c:pt>
                <c:pt idx="313">
                  <c:v>39520</c:v>
                </c:pt>
                <c:pt idx="314">
                  <c:v>39521</c:v>
                </c:pt>
                <c:pt idx="315">
                  <c:v>39524</c:v>
                </c:pt>
                <c:pt idx="316">
                  <c:v>39525</c:v>
                </c:pt>
                <c:pt idx="317">
                  <c:v>39526</c:v>
                </c:pt>
                <c:pt idx="318">
                  <c:v>39527</c:v>
                </c:pt>
                <c:pt idx="319">
                  <c:v>39528</c:v>
                </c:pt>
                <c:pt idx="320">
                  <c:v>39531</c:v>
                </c:pt>
                <c:pt idx="321">
                  <c:v>39532</c:v>
                </c:pt>
                <c:pt idx="322">
                  <c:v>39533</c:v>
                </c:pt>
                <c:pt idx="323">
                  <c:v>39534</c:v>
                </c:pt>
                <c:pt idx="324">
                  <c:v>39535</c:v>
                </c:pt>
                <c:pt idx="325">
                  <c:v>39538</c:v>
                </c:pt>
                <c:pt idx="326">
                  <c:v>39539</c:v>
                </c:pt>
                <c:pt idx="327">
                  <c:v>39540</c:v>
                </c:pt>
                <c:pt idx="328">
                  <c:v>39541</c:v>
                </c:pt>
                <c:pt idx="329">
                  <c:v>39542</c:v>
                </c:pt>
                <c:pt idx="330">
                  <c:v>39545</c:v>
                </c:pt>
                <c:pt idx="331">
                  <c:v>39546</c:v>
                </c:pt>
                <c:pt idx="332">
                  <c:v>39547</c:v>
                </c:pt>
                <c:pt idx="333">
                  <c:v>39548</c:v>
                </c:pt>
                <c:pt idx="334">
                  <c:v>39549</c:v>
                </c:pt>
                <c:pt idx="335">
                  <c:v>39552</c:v>
                </c:pt>
                <c:pt idx="336">
                  <c:v>39553</c:v>
                </c:pt>
                <c:pt idx="337">
                  <c:v>39554</c:v>
                </c:pt>
                <c:pt idx="338">
                  <c:v>39555</c:v>
                </c:pt>
                <c:pt idx="339">
                  <c:v>39556</c:v>
                </c:pt>
                <c:pt idx="340">
                  <c:v>39559</c:v>
                </c:pt>
                <c:pt idx="341">
                  <c:v>39560</c:v>
                </c:pt>
                <c:pt idx="342">
                  <c:v>39561</c:v>
                </c:pt>
                <c:pt idx="343">
                  <c:v>39562</c:v>
                </c:pt>
                <c:pt idx="344">
                  <c:v>39563</c:v>
                </c:pt>
                <c:pt idx="345">
                  <c:v>39566</c:v>
                </c:pt>
                <c:pt idx="346">
                  <c:v>39567</c:v>
                </c:pt>
                <c:pt idx="347">
                  <c:v>39568</c:v>
                </c:pt>
                <c:pt idx="348">
                  <c:v>39569</c:v>
                </c:pt>
                <c:pt idx="349">
                  <c:v>39570</c:v>
                </c:pt>
                <c:pt idx="350">
                  <c:v>39573</c:v>
                </c:pt>
                <c:pt idx="351">
                  <c:v>39574</c:v>
                </c:pt>
                <c:pt idx="352">
                  <c:v>39575</c:v>
                </c:pt>
                <c:pt idx="353">
                  <c:v>39576</c:v>
                </c:pt>
                <c:pt idx="354">
                  <c:v>39577</c:v>
                </c:pt>
                <c:pt idx="355">
                  <c:v>39580</c:v>
                </c:pt>
                <c:pt idx="356">
                  <c:v>39581</c:v>
                </c:pt>
                <c:pt idx="357">
                  <c:v>39582</c:v>
                </c:pt>
                <c:pt idx="358">
                  <c:v>39583</c:v>
                </c:pt>
                <c:pt idx="359">
                  <c:v>39584</c:v>
                </c:pt>
                <c:pt idx="360">
                  <c:v>39587</c:v>
                </c:pt>
                <c:pt idx="361">
                  <c:v>39588</c:v>
                </c:pt>
                <c:pt idx="362">
                  <c:v>39589</c:v>
                </c:pt>
                <c:pt idx="363">
                  <c:v>39590</c:v>
                </c:pt>
                <c:pt idx="364">
                  <c:v>39591</c:v>
                </c:pt>
                <c:pt idx="365">
                  <c:v>39594</c:v>
                </c:pt>
                <c:pt idx="366">
                  <c:v>39595</c:v>
                </c:pt>
                <c:pt idx="367">
                  <c:v>39596</c:v>
                </c:pt>
                <c:pt idx="368">
                  <c:v>39597</c:v>
                </c:pt>
                <c:pt idx="369">
                  <c:v>39598</c:v>
                </c:pt>
                <c:pt idx="370">
                  <c:v>39601</c:v>
                </c:pt>
                <c:pt idx="371">
                  <c:v>39602</c:v>
                </c:pt>
                <c:pt idx="372">
                  <c:v>39603</c:v>
                </c:pt>
                <c:pt idx="373">
                  <c:v>39604</c:v>
                </c:pt>
                <c:pt idx="374">
                  <c:v>39605</c:v>
                </c:pt>
                <c:pt idx="375">
                  <c:v>39608</c:v>
                </c:pt>
                <c:pt idx="376">
                  <c:v>39609</c:v>
                </c:pt>
                <c:pt idx="377">
                  <c:v>39610</c:v>
                </c:pt>
                <c:pt idx="378">
                  <c:v>39611</c:v>
                </c:pt>
                <c:pt idx="379">
                  <c:v>39612</c:v>
                </c:pt>
                <c:pt idx="380">
                  <c:v>39615</c:v>
                </c:pt>
                <c:pt idx="381">
                  <c:v>39616</c:v>
                </c:pt>
                <c:pt idx="382">
                  <c:v>39617</c:v>
                </c:pt>
                <c:pt idx="383">
                  <c:v>39618</c:v>
                </c:pt>
                <c:pt idx="384">
                  <c:v>39619</c:v>
                </c:pt>
                <c:pt idx="385">
                  <c:v>39622</c:v>
                </c:pt>
                <c:pt idx="386">
                  <c:v>39623</c:v>
                </c:pt>
                <c:pt idx="387">
                  <c:v>39624</c:v>
                </c:pt>
                <c:pt idx="388">
                  <c:v>39625</c:v>
                </c:pt>
                <c:pt idx="389">
                  <c:v>39626</c:v>
                </c:pt>
                <c:pt idx="390">
                  <c:v>39629</c:v>
                </c:pt>
                <c:pt idx="391">
                  <c:v>39630</c:v>
                </c:pt>
                <c:pt idx="392">
                  <c:v>39631</c:v>
                </c:pt>
                <c:pt idx="393">
                  <c:v>39632</c:v>
                </c:pt>
                <c:pt idx="394">
                  <c:v>39633</c:v>
                </c:pt>
                <c:pt idx="395">
                  <c:v>39636</c:v>
                </c:pt>
                <c:pt idx="396">
                  <c:v>39637</c:v>
                </c:pt>
                <c:pt idx="397">
                  <c:v>39638</c:v>
                </c:pt>
                <c:pt idx="398">
                  <c:v>39639</c:v>
                </c:pt>
                <c:pt idx="399">
                  <c:v>39640</c:v>
                </c:pt>
                <c:pt idx="400">
                  <c:v>39643</c:v>
                </c:pt>
                <c:pt idx="401">
                  <c:v>39644</c:v>
                </c:pt>
                <c:pt idx="402">
                  <c:v>39645</c:v>
                </c:pt>
                <c:pt idx="403">
                  <c:v>39646</c:v>
                </c:pt>
                <c:pt idx="404">
                  <c:v>39647</c:v>
                </c:pt>
                <c:pt idx="405">
                  <c:v>39650</c:v>
                </c:pt>
                <c:pt idx="406">
                  <c:v>39651</c:v>
                </c:pt>
                <c:pt idx="407">
                  <c:v>39652</c:v>
                </c:pt>
                <c:pt idx="408">
                  <c:v>39653</c:v>
                </c:pt>
                <c:pt idx="409">
                  <c:v>39654</c:v>
                </c:pt>
                <c:pt idx="410">
                  <c:v>39657</c:v>
                </c:pt>
                <c:pt idx="411">
                  <c:v>39658</c:v>
                </c:pt>
                <c:pt idx="412">
                  <c:v>39659</c:v>
                </c:pt>
                <c:pt idx="413">
                  <c:v>39660</c:v>
                </c:pt>
                <c:pt idx="414">
                  <c:v>39661</c:v>
                </c:pt>
                <c:pt idx="415">
                  <c:v>39664</c:v>
                </c:pt>
                <c:pt idx="416">
                  <c:v>39665</c:v>
                </c:pt>
                <c:pt idx="417">
                  <c:v>39666</c:v>
                </c:pt>
                <c:pt idx="418">
                  <c:v>39667</c:v>
                </c:pt>
                <c:pt idx="419">
                  <c:v>39668</c:v>
                </c:pt>
                <c:pt idx="420">
                  <c:v>39671</c:v>
                </c:pt>
                <c:pt idx="421">
                  <c:v>39672</c:v>
                </c:pt>
                <c:pt idx="422">
                  <c:v>39673</c:v>
                </c:pt>
                <c:pt idx="423">
                  <c:v>39674</c:v>
                </c:pt>
                <c:pt idx="424">
                  <c:v>39675</c:v>
                </c:pt>
                <c:pt idx="425">
                  <c:v>39678</c:v>
                </c:pt>
                <c:pt idx="426">
                  <c:v>39679</c:v>
                </c:pt>
                <c:pt idx="427">
                  <c:v>39680</c:v>
                </c:pt>
                <c:pt idx="428">
                  <c:v>39681</c:v>
                </c:pt>
                <c:pt idx="429">
                  <c:v>39682</c:v>
                </c:pt>
                <c:pt idx="430">
                  <c:v>39685</c:v>
                </c:pt>
                <c:pt idx="431">
                  <c:v>39686</c:v>
                </c:pt>
                <c:pt idx="432">
                  <c:v>39687</c:v>
                </c:pt>
                <c:pt idx="433">
                  <c:v>39688</c:v>
                </c:pt>
                <c:pt idx="434">
                  <c:v>39689</c:v>
                </c:pt>
                <c:pt idx="435">
                  <c:v>39692</c:v>
                </c:pt>
                <c:pt idx="436">
                  <c:v>39693</c:v>
                </c:pt>
                <c:pt idx="437">
                  <c:v>39694</c:v>
                </c:pt>
                <c:pt idx="438">
                  <c:v>39695</c:v>
                </c:pt>
                <c:pt idx="439">
                  <c:v>39696</c:v>
                </c:pt>
                <c:pt idx="440">
                  <c:v>39699</c:v>
                </c:pt>
                <c:pt idx="441">
                  <c:v>39700</c:v>
                </c:pt>
                <c:pt idx="442">
                  <c:v>39701</c:v>
                </c:pt>
                <c:pt idx="443">
                  <c:v>39702</c:v>
                </c:pt>
                <c:pt idx="444">
                  <c:v>39703</c:v>
                </c:pt>
                <c:pt idx="445">
                  <c:v>39706</c:v>
                </c:pt>
                <c:pt idx="446">
                  <c:v>39707</c:v>
                </c:pt>
                <c:pt idx="447">
                  <c:v>39708</c:v>
                </c:pt>
                <c:pt idx="448">
                  <c:v>39709</c:v>
                </c:pt>
                <c:pt idx="449">
                  <c:v>39710</c:v>
                </c:pt>
                <c:pt idx="450">
                  <c:v>39713</c:v>
                </c:pt>
                <c:pt idx="451">
                  <c:v>39714</c:v>
                </c:pt>
                <c:pt idx="452">
                  <c:v>39715</c:v>
                </c:pt>
                <c:pt idx="453">
                  <c:v>39716</c:v>
                </c:pt>
                <c:pt idx="454">
                  <c:v>39717</c:v>
                </c:pt>
                <c:pt idx="455">
                  <c:v>39720</c:v>
                </c:pt>
                <c:pt idx="456">
                  <c:v>39721</c:v>
                </c:pt>
                <c:pt idx="457">
                  <c:v>39722</c:v>
                </c:pt>
                <c:pt idx="458">
                  <c:v>39723</c:v>
                </c:pt>
                <c:pt idx="459">
                  <c:v>39724</c:v>
                </c:pt>
                <c:pt idx="460">
                  <c:v>39727</c:v>
                </c:pt>
                <c:pt idx="461">
                  <c:v>39728</c:v>
                </c:pt>
                <c:pt idx="462">
                  <c:v>39729</c:v>
                </c:pt>
                <c:pt idx="463">
                  <c:v>39730</c:v>
                </c:pt>
                <c:pt idx="464">
                  <c:v>39731</c:v>
                </c:pt>
                <c:pt idx="465">
                  <c:v>39734</c:v>
                </c:pt>
                <c:pt idx="466">
                  <c:v>39735</c:v>
                </c:pt>
                <c:pt idx="467">
                  <c:v>39736</c:v>
                </c:pt>
                <c:pt idx="468">
                  <c:v>39737</c:v>
                </c:pt>
                <c:pt idx="469">
                  <c:v>39738</c:v>
                </c:pt>
                <c:pt idx="470">
                  <c:v>39741</c:v>
                </c:pt>
                <c:pt idx="471">
                  <c:v>39742</c:v>
                </c:pt>
                <c:pt idx="472">
                  <c:v>39743</c:v>
                </c:pt>
                <c:pt idx="473">
                  <c:v>39744</c:v>
                </c:pt>
                <c:pt idx="474">
                  <c:v>39745</c:v>
                </c:pt>
                <c:pt idx="475">
                  <c:v>39748</c:v>
                </c:pt>
                <c:pt idx="476">
                  <c:v>39749</c:v>
                </c:pt>
                <c:pt idx="477">
                  <c:v>39750</c:v>
                </c:pt>
                <c:pt idx="478">
                  <c:v>39751</c:v>
                </c:pt>
                <c:pt idx="479">
                  <c:v>39752</c:v>
                </c:pt>
                <c:pt idx="480">
                  <c:v>39755</c:v>
                </c:pt>
                <c:pt idx="481">
                  <c:v>39756</c:v>
                </c:pt>
                <c:pt idx="482">
                  <c:v>39757</c:v>
                </c:pt>
                <c:pt idx="483">
                  <c:v>39758</c:v>
                </c:pt>
                <c:pt idx="484">
                  <c:v>39759</c:v>
                </c:pt>
                <c:pt idx="485">
                  <c:v>39762</c:v>
                </c:pt>
                <c:pt idx="486">
                  <c:v>39763</c:v>
                </c:pt>
                <c:pt idx="487">
                  <c:v>39764</c:v>
                </c:pt>
                <c:pt idx="488">
                  <c:v>39765</c:v>
                </c:pt>
                <c:pt idx="489">
                  <c:v>39766</c:v>
                </c:pt>
                <c:pt idx="490">
                  <c:v>39769</c:v>
                </c:pt>
                <c:pt idx="491">
                  <c:v>39770</c:v>
                </c:pt>
                <c:pt idx="492">
                  <c:v>39771</c:v>
                </c:pt>
                <c:pt idx="493">
                  <c:v>39772</c:v>
                </c:pt>
                <c:pt idx="494">
                  <c:v>39773</c:v>
                </c:pt>
                <c:pt idx="495">
                  <c:v>39776</c:v>
                </c:pt>
                <c:pt idx="496">
                  <c:v>39777</c:v>
                </c:pt>
                <c:pt idx="497">
                  <c:v>39778</c:v>
                </c:pt>
                <c:pt idx="498">
                  <c:v>39779</c:v>
                </c:pt>
                <c:pt idx="499">
                  <c:v>39780</c:v>
                </c:pt>
                <c:pt idx="500">
                  <c:v>39783</c:v>
                </c:pt>
                <c:pt idx="501">
                  <c:v>39784</c:v>
                </c:pt>
                <c:pt idx="502">
                  <c:v>39785</c:v>
                </c:pt>
                <c:pt idx="503">
                  <c:v>39786</c:v>
                </c:pt>
                <c:pt idx="504">
                  <c:v>39787</c:v>
                </c:pt>
                <c:pt idx="505">
                  <c:v>39790</c:v>
                </c:pt>
                <c:pt idx="506">
                  <c:v>39791</c:v>
                </c:pt>
                <c:pt idx="507">
                  <c:v>39792</c:v>
                </c:pt>
                <c:pt idx="508">
                  <c:v>39793</c:v>
                </c:pt>
                <c:pt idx="509">
                  <c:v>39794</c:v>
                </c:pt>
                <c:pt idx="510">
                  <c:v>39797</c:v>
                </c:pt>
                <c:pt idx="511">
                  <c:v>39798</c:v>
                </c:pt>
                <c:pt idx="512">
                  <c:v>39799</c:v>
                </c:pt>
                <c:pt idx="513">
                  <c:v>39800</c:v>
                </c:pt>
                <c:pt idx="514">
                  <c:v>39801</c:v>
                </c:pt>
                <c:pt idx="515">
                  <c:v>39804</c:v>
                </c:pt>
                <c:pt idx="516">
                  <c:v>39805</c:v>
                </c:pt>
                <c:pt idx="517">
                  <c:v>39806</c:v>
                </c:pt>
                <c:pt idx="518">
                  <c:v>39807</c:v>
                </c:pt>
                <c:pt idx="519">
                  <c:v>39808</c:v>
                </c:pt>
                <c:pt idx="520">
                  <c:v>39811</c:v>
                </c:pt>
                <c:pt idx="521">
                  <c:v>39812</c:v>
                </c:pt>
                <c:pt idx="522">
                  <c:v>39813</c:v>
                </c:pt>
                <c:pt idx="523">
                  <c:v>39814</c:v>
                </c:pt>
                <c:pt idx="524">
                  <c:v>39815</c:v>
                </c:pt>
                <c:pt idx="525">
                  <c:v>39818</c:v>
                </c:pt>
                <c:pt idx="526">
                  <c:v>39819</c:v>
                </c:pt>
                <c:pt idx="527">
                  <c:v>39820</c:v>
                </c:pt>
                <c:pt idx="528">
                  <c:v>39821</c:v>
                </c:pt>
                <c:pt idx="529">
                  <c:v>39822</c:v>
                </c:pt>
                <c:pt idx="530">
                  <c:v>39825</c:v>
                </c:pt>
                <c:pt idx="531">
                  <c:v>39826</c:v>
                </c:pt>
                <c:pt idx="532">
                  <c:v>39827</c:v>
                </c:pt>
                <c:pt idx="533">
                  <c:v>39828</c:v>
                </c:pt>
                <c:pt idx="534">
                  <c:v>39829</c:v>
                </c:pt>
                <c:pt idx="535">
                  <c:v>39832</c:v>
                </c:pt>
                <c:pt idx="536">
                  <c:v>39833</c:v>
                </c:pt>
                <c:pt idx="537">
                  <c:v>39834</c:v>
                </c:pt>
                <c:pt idx="538">
                  <c:v>39835</c:v>
                </c:pt>
                <c:pt idx="539">
                  <c:v>39836</c:v>
                </c:pt>
                <c:pt idx="540">
                  <c:v>39839</c:v>
                </c:pt>
                <c:pt idx="541">
                  <c:v>39840</c:v>
                </c:pt>
                <c:pt idx="542">
                  <c:v>39841</c:v>
                </c:pt>
                <c:pt idx="543">
                  <c:v>39842</c:v>
                </c:pt>
                <c:pt idx="544">
                  <c:v>39843</c:v>
                </c:pt>
                <c:pt idx="545">
                  <c:v>39846</c:v>
                </c:pt>
                <c:pt idx="546">
                  <c:v>39847</c:v>
                </c:pt>
                <c:pt idx="547">
                  <c:v>39848</c:v>
                </c:pt>
                <c:pt idx="548">
                  <c:v>39849</c:v>
                </c:pt>
                <c:pt idx="549">
                  <c:v>39850</c:v>
                </c:pt>
                <c:pt idx="550">
                  <c:v>39853</c:v>
                </c:pt>
                <c:pt idx="551">
                  <c:v>39854</c:v>
                </c:pt>
                <c:pt idx="552">
                  <c:v>39855</c:v>
                </c:pt>
                <c:pt idx="553">
                  <c:v>39856</c:v>
                </c:pt>
                <c:pt idx="554">
                  <c:v>39857</c:v>
                </c:pt>
                <c:pt idx="555">
                  <c:v>39860</c:v>
                </c:pt>
                <c:pt idx="556">
                  <c:v>39861</c:v>
                </c:pt>
                <c:pt idx="557">
                  <c:v>39862</c:v>
                </c:pt>
                <c:pt idx="558">
                  <c:v>39863</c:v>
                </c:pt>
                <c:pt idx="559">
                  <c:v>39864</c:v>
                </c:pt>
                <c:pt idx="560">
                  <c:v>39867</c:v>
                </c:pt>
                <c:pt idx="561">
                  <c:v>39868</c:v>
                </c:pt>
                <c:pt idx="562">
                  <c:v>39869</c:v>
                </c:pt>
                <c:pt idx="563">
                  <c:v>39870</c:v>
                </c:pt>
                <c:pt idx="564">
                  <c:v>39871</c:v>
                </c:pt>
                <c:pt idx="565">
                  <c:v>39874</c:v>
                </c:pt>
                <c:pt idx="566">
                  <c:v>39875</c:v>
                </c:pt>
                <c:pt idx="567">
                  <c:v>39876</c:v>
                </c:pt>
                <c:pt idx="568">
                  <c:v>39877</c:v>
                </c:pt>
                <c:pt idx="569">
                  <c:v>39878</c:v>
                </c:pt>
                <c:pt idx="570">
                  <c:v>39881</c:v>
                </c:pt>
                <c:pt idx="571">
                  <c:v>39882</c:v>
                </c:pt>
                <c:pt idx="572">
                  <c:v>39883</c:v>
                </c:pt>
                <c:pt idx="573">
                  <c:v>39884</c:v>
                </c:pt>
                <c:pt idx="574">
                  <c:v>39885</c:v>
                </c:pt>
                <c:pt idx="575">
                  <c:v>39888</c:v>
                </c:pt>
                <c:pt idx="576">
                  <c:v>39889</c:v>
                </c:pt>
                <c:pt idx="577">
                  <c:v>39890</c:v>
                </c:pt>
                <c:pt idx="578">
                  <c:v>39891</c:v>
                </c:pt>
                <c:pt idx="579">
                  <c:v>39892</c:v>
                </c:pt>
                <c:pt idx="580">
                  <c:v>39895</c:v>
                </c:pt>
                <c:pt idx="581">
                  <c:v>39896</c:v>
                </c:pt>
                <c:pt idx="582">
                  <c:v>39897</c:v>
                </c:pt>
                <c:pt idx="583">
                  <c:v>39898</c:v>
                </c:pt>
                <c:pt idx="584">
                  <c:v>39899</c:v>
                </c:pt>
                <c:pt idx="585">
                  <c:v>39902</c:v>
                </c:pt>
                <c:pt idx="586">
                  <c:v>39903</c:v>
                </c:pt>
                <c:pt idx="587">
                  <c:v>39904</c:v>
                </c:pt>
                <c:pt idx="588">
                  <c:v>39905</c:v>
                </c:pt>
                <c:pt idx="589">
                  <c:v>39906</c:v>
                </c:pt>
                <c:pt idx="590">
                  <c:v>39909</c:v>
                </c:pt>
                <c:pt idx="591">
                  <c:v>39910</c:v>
                </c:pt>
                <c:pt idx="592">
                  <c:v>39911</c:v>
                </c:pt>
                <c:pt idx="593">
                  <c:v>39912</c:v>
                </c:pt>
                <c:pt idx="594">
                  <c:v>39913</c:v>
                </c:pt>
                <c:pt idx="595">
                  <c:v>39916</c:v>
                </c:pt>
                <c:pt idx="596">
                  <c:v>39917</c:v>
                </c:pt>
                <c:pt idx="597">
                  <c:v>39918</c:v>
                </c:pt>
                <c:pt idx="598">
                  <c:v>39919</c:v>
                </c:pt>
                <c:pt idx="599">
                  <c:v>39920</c:v>
                </c:pt>
                <c:pt idx="600">
                  <c:v>39923</c:v>
                </c:pt>
                <c:pt idx="601">
                  <c:v>39924</c:v>
                </c:pt>
                <c:pt idx="602">
                  <c:v>39925</c:v>
                </c:pt>
                <c:pt idx="603">
                  <c:v>39926</c:v>
                </c:pt>
                <c:pt idx="604">
                  <c:v>39927</c:v>
                </c:pt>
                <c:pt idx="605">
                  <c:v>39930</c:v>
                </c:pt>
                <c:pt idx="606">
                  <c:v>39931</c:v>
                </c:pt>
                <c:pt idx="607">
                  <c:v>39932</c:v>
                </c:pt>
                <c:pt idx="608">
                  <c:v>39933</c:v>
                </c:pt>
                <c:pt idx="609">
                  <c:v>39934</c:v>
                </c:pt>
                <c:pt idx="610">
                  <c:v>39937</c:v>
                </c:pt>
                <c:pt idx="611">
                  <c:v>39938</c:v>
                </c:pt>
                <c:pt idx="612">
                  <c:v>39939</c:v>
                </c:pt>
                <c:pt idx="613">
                  <c:v>39940</c:v>
                </c:pt>
                <c:pt idx="614">
                  <c:v>39941</c:v>
                </c:pt>
                <c:pt idx="615">
                  <c:v>39944</c:v>
                </c:pt>
                <c:pt idx="616">
                  <c:v>39945</c:v>
                </c:pt>
                <c:pt idx="617">
                  <c:v>39946</c:v>
                </c:pt>
                <c:pt idx="618">
                  <c:v>39947</c:v>
                </c:pt>
                <c:pt idx="619">
                  <c:v>39948</c:v>
                </c:pt>
                <c:pt idx="620">
                  <c:v>39951</c:v>
                </c:pt>
                <c:pt idx="621">
                  <c:v>39952</c:v>
                </c:pt>
                <c:pt idx="622">
                  <c:v>39953</c:v>
                </c:pt>
                <c:pt idx="623">
                  <c:v>39954</c:v>
                </c:pt>
                <c:pt idx="624">
                  <c:v>39955</c:v>
                </c:pt>
                <c:pt idx="625">
                  <c:v>39958</c:v>
                </c:pt>
                <c:pt idx="626">
                  <c:v>39959</c:v>
                </c:pt>
                <c:pt idx="627">
                  <c:v>39960</c:v>
                </c:pt>
                <c:pt idx="628">
                  <c:v>39961</c:v>
                </c:pt>
                <c:pt idx="629">
                  <c:v>39962</c:v>
                </c:pt>
                <c:pt idx="630">
                  <c:v>39965</c:v>
                </c:pt>
                <c:pt idx="631">
                  <c:v>39966</c:v>
                </c:pt>
                <c:pt idx="632">
                  <c:v>39967</c:v>
                </c:pt>
                <c:pt idx="633">
                  <c:v>39968</c:v>
                </c:pt>
                <c:pt idx="634">
                  <c:v>39969</c:v>
                </c:pt>
                <c:pt idx="635">
                  <c:v>39972</c:v>
                </c:pt>
                <c:pt idx="636">
                  <c:v>39973</c:v>
                </c:pt>
                <c:pt idx="637">
                  <c:v>39974</c:v>
                </c:pt>
                <c:pt idx="638">
                  <c:v>39975</c:v>
                </c:pt>
                <c:pt idx="639">
                  <c:v>39976</c:v>
                </c:pt>
                <c:pt idx="640">
                  <c:v>39979</c:v>
                </c:pt>
                <c:pt idx="641">
                  <c:v>39980</c:v>
                </c:pt>
                <c:pt idx="642">
                  <c:v>39981</c:v>
                </c:pt>
                <c:pt idx="643">
                  <c:v>39982</c:v>
                </c:pt>
                <c:pt idx="644">
                  <c:v>39983</c:v>
                </c:pt>
                <c:pt idx="645">
                  <c:v>39986</c:v>
                </c:pt>
                <c:pt idx="646">
                  <c:v>39987</c:v>
                </c:pt>
                <c:pt idx="647">
                  <c:v>39988</c:v>
                </c:pt>
                <c:pt idx="648">
                  <c:v>39989</c:v>
                </c:pt>
                <c:pt idx="649">
                  <c:v>39990</c:v>
                </c:pt>
                <c:pt idx="650">
                  <c:v>39993</c:v>
                </c:pt>
                <c:pt idx="651">
                  <c:v>39994</c:v>
                </c:pt>
                <c:pt idx="652">
                  <c:v>39995</c:v>
                </c:pt>
                <c:pt idx="653">
                  <c:v>39996</c:v>
                </c:pt>
                <c:pt idx="654">
                  <c:v>39997</c:v>
                </c:pt>
                <c:pt idx="655">
                  <c:v>40000</c:v>
                </c:pt>
                <c:pt idx="656">
                  <c:v>40001</c:v>
                </c:pt>
                <c:pt idx="657">
                  <c:v>40002</c:v>
                </c:pt>
                <c:pt idx="658">
                  <c:v>40003</c:v>
                </c:pt>
                <c:pt idx="659">
                  <c:v>40004</c:v>
                </c:pt>
                <c:pt idx="660">
                  <c:v>40007</c:v>
                </c:pt>
                <c:pt idx="661">
                  <c:v>40008</c:v>
                </c:pt>
                <c:pt idx="662">
                  <c:v>40009</c:v>
                </c:pt>
                <c:pt idx="663">
                  <c:v>40010</c:v>
                </c:pt>
                <c:pt idx="664">
                  <c:v>40011</c:v>
                </c:pt>
                <c:pt idx="665">
                  <c:v>40014</c:v>
                </c:pt>
                <c:pt idx="666">
                  <c:v>40015</c:v>
                </c:pt>
                <c:pt idx="667">
                  <c:v>40016</c:v>
                </c:pt>
                <c:pt idx="668">
                  <c:v>40017</c:v>
                </c:pt>
                <c:pt idx="669">
                  <c:v>40018</c:v>
                </c:pt>
                <c:pt idx="670">
                  <c:v>40021</c:v>
                </c:pt>
                <c:pt idx="671">
                  <c:v>40022</c:v>
                </c:pt>
                <c:pt idx="672">
                  <c:v>40023</c:v>
                </c:pt>
                <c:pt idx="673">
                  <c:v>40024</c:v>
                </c:pt>
                <c:pt idx="674">
                  <c:v>40025</c:v>
                </c:pt>
                <c:pt idx="675">
                  <c:v>40028</c:v>
                </c:pt>
                <c:pt idx="676">
                  <c:v>40029</c:v>
                </c:pt>
                <c:pt idx="677">
                  <c:v>40030</c:v>
                </c:pt>
                <c:pt idx="678">
                  <c:v>40031</c:v>
                </c:pt>
                <c:pt idx="679">
                  <c:v>40032</c:v>
                </c:pt>
                <c:pt idx="680">
                  <c:v>40035</c:v>
                </c:pt>
                <c:pt idx="681">
                  <c:v>40036</c:v>
                </c:pt>
                <c:pt idx="682">
                  <c:v>40037</c:v>
                </c:pt>
                <c:pt idx="683">
                  <c:v>40038</c:v>
                </c:pt>
                <c:pt idx="684">
                  <c:v>40039</c:v>
                </c:pt>
                <c:pt idx="685">
                  <c:v>40042</c:v>
                </c:pt>
                <c:pt idx="686">
                  <c:v>40043</c:v>
                </c:pt>
                <c:pt idx="687">
                  <c:v>40044</c:v>
                </c:pt>
                <c:pt idx="688">
                  <c:v>40045</c:v>
                </c:pt>
                <c:pt idx="689">
                  <c:v>40046</c:v>
                </c:pt>
                <c:pt idx="690">
                  <c:v>40049</c:v>
                </c:pt>
                <c:pt idx="691">
                  <c:v>40050</c:v>
                </c:pt>
                <c:pt idx="692">
                  <c:v>40051</c:v>
                </c:pt>
                <c:pt idx="693">
                  <c:v>40052</c:v>
                </c:pt>
                <c:pt idx="694">
                  <c:v>40053</c:v>
                </c:pt>
                <c:pt idx="695">
                  <c:v>40056</c:v>
                </c:pt>
                <c:pt idx="696">
                  <c:v>40057</c:v>
                </c:pt>
                <c:pt idx="697">
                  <c:v>40058</c:v>
                </c:pt>
                <c:pt idx="698">
                  <c:v>40059</c:v>
                </c:pt>
                <c:pt idx="699">
                  <c:v>40060</c:v>
                </c:pt>
                <c:pt idx="700">
                  <c:v>40063</c:v>
                </c:pt>
                <c:pt idx="701">
                  <c:v>40064</c:v>
                </c:pt>
                <c:pt idx="702">
                  <c:v>40065</c:v>
                </c:pt>
                <c:pt idx="703">
                  <c:v>40066</c:v>
                </c:pt>
                <c:pt idx="704">
                  <c:v>40067</c:v>
                </c:pt>
                <c:pt idx="705">
                  <c:v>40070</c:v>
                </c:pt>
                <c:pt idx="706">
                  <c:v>40071</c:v>
                </c:pt>
                <c:pt idx="707">
                  <c:v>40072</c:v>
                </c:pt>
                <c:pt idx="708">
                  <c:v>40073</c:v>
                </c:pt>
                <c:pt idx="709">
                  <c:v>40074</c:v>
                </c:pt>
                <c:pt idx="710">
                  <c:v>40077</c:v>
                </c:pt>
                <c:pt idx="711">
                  <c:v>40078</c:v>
                </c:pt>
                <c:pt idx="712">
                  <c:v>40079</c:v>
                </c:pt>
                <c:pt idx="713">
                  <c:v>40080</c:v>
                </c:pt>
                <c:pt idx="714">
                  <c:v>40081</c:v>
                </c:pt>
                <c:pt idx="715">
                  <c:v>40084</c:v>
                </c:pt>
                <c:pt idx="716">
                  <c:v>40085</c:v>
                </c:pt>
                <c:pt idx="717">
                  <c:v>40086</c:v>
                </c:pt>
                <c:pt idx="718">
                  <c:v>40087</c:v>
                </c:pt>
                <c:pt idx="719">
                  <c:v>40088</c:v>
                </c:pt>
                <c:pt idx="720">
                  <c:v>40091</c:v>
                </c:pt>
                <c:pt idx="721">
                  <c:v>40092</c:v>
                </c:pt>
                <c:pt idx="722">
                  <c:v>40093</c:v>
                </c:pt>
                <c:pt idx="723">
                  <c:v>40094</c:v>
                </c:pt>
                <c:pt idx="724">
                  <c:v>40095</c:v>
                </c:pt>
                <c:pt idx="725">
                  <c:v>40098</c:v>
                </c:pt>
                <c:pt idx="726">
                  <c:v>40099</c:v>
                </c:pt>
                <c:pt idx="727">
                  <c:v>40100</c:v>
                </c:pt>
                <c:pt idx="728">
                  <c:v>40101</c:v>
                </c:pt>
                <c:pt idx="729">
                  <c:v>40102</c:v>
                </c:pt>
                <c:pt idx="730">
                  <c:v>40105</c:v>
                </c:pt>
                <c:pt idx="731">
                  <c:v>40106</c:v>
                </c:pt>
                <c:pt idx="732">
                  <c:v>40107</c:v>
                </c:pt>
                <c:pt idx="733">
                  <c:v>40108</c:v>
                </c:pt>
                <c:pt idx="734">
                  <c:v>40109</c:v>
                </c:pt>
                <c:pt idx="735">
                  <c:v>40112</c:v>
                </c:pt>
                <c:pt idx="736">
                  <c:v>40113</c:v>
                </c:pt>
                <c:pt idx="737">
                  <c:v>40114</c:v>
                </c:pt>
                <c:pt idx="738">
                  <c:v>40115</c:v>
                </c:pt>
                <c:pt idx="739">
                  <c:v>40116</c:v>
                </c:pt>
                <c:pt idx="740">
                  <c:v>40119</c:v>
                </c:pt>
                <c:pt idx="741">
                  <c:v>40120</c:v>
                </c:pt>
                <c:pt idx="742">
                  <c:v>40121</c:v>
                </c:pt>
                <c:pt idx="743">
                  <c:v>40122</c:v>
                </c:pt>
                <c:pt idx="744">
                  <c:v>40123</c:v>
                </c:pt>
                <c:pt idx="745">
                  <c:v>40126</c:v>
                </c:pt>
                <c:pt idx="746">
                  <c:v>40127</c:v>
                </c:pt>
                <c:pt idx="747">
                  <c:v>40128</c:v>
                </c:pt>
                <c:pt idx="748">
                  <c:v>40129</c:v>
                </c:pt>
                <c:pt idx="749">
                  <c:v>40130</c:v>
                </c:pt>
                <c:pt idx="750">
                  <c:v>40133</c:v>
                </c:pt>
                <c:pt idx="751">
                  <c:v>40134</c:v>
                </c:pt>
                <c:pt idx="752">
                  <c:v>40135</c:v>
                </c:pt>
                <c:pt idx="753">
                  <c:v>40136</c:v>
                </c:pt>
                <c:pt idx="754">
                  <c:v>40137</c:v>
                </c:pt>
                <c:pt idx="755">
                  <c:v>40140</c:v>
                </c:pt>
                <c:pt idx="756">
                  <c:v>40141</c:v>
                </c:pt>
                <c:pt idx="757">
                  <c:v>40142</c:v>
                </c:pt>
                <c:pt idx="758">
                  <c:v>40143</c:v>
                </c:pt>
                <c:pt idx="759">
                  <c:v>40144</c:v>
                </c:pt>
                <c:pt idx="760">
                  <c:v>40147</c:v>
                </c:pt>
                <c:pt idx="761">
                  <c:v>40148</c:v>
                </c:pt>
                <c:pt idx="762">
                  <c:v>40149</c:v>
                </c:pt>
                <c:pt idx="763">
                  <c:v>40150</c:v>
                </c:pt>
                <c:pt idx="764">
                  <c:v>40151</c:v>
                </c:pt>
                <c:pt idx="765">
                  <c:v>40154</c:v>
                </c:pt>
                <c:pt idx="766">
                  <c:v>40155</c:v>
                </c:pt>
                <c:pt idx="767">
                  <c:v>40156</c:v>
                </c:pt>
                <c:pt idx="768">
                  <c:v>40157</c:v>
                </c:pt>
                <c:pt idx="769">
                  <c:v>40158</c:v>
                </c:pt>
                <c:pt idx="770">
                  <c:v>40161</c:v>
                </c:pt>
                <c:pt idx="771">
                  <c:v>40162</c:v>
                </c:pt>
                <c:pt idx="772">
                  <c:v>40163</c:v>
                </c:pt>
                <c:pt idx="773">
                  <c:v>40164</c:v>
                </c:pt>
                <c:pt idx="774">
                  <c:v>40165</c:v>
                </c:pt>
                <c:pt idx="775">
                  <c:v>40168</c:v>
                </c:pt>
                <c:pt idx="776">
                  <c:v>40169</c:v>
                </c:pt>
                <c:pt idx="777">
                  <c:v>40170</c:v>
                </c:pt>
                <c:pt idx="778">
                  <c:v>40171</c:v>
                </c:pt>
                <c:pt idx="779">
                  <c:v>40172</c:v>
                </c:pt>
                <c:pt idx="780">
                  <c:v>40175</c:v>
                </c:pt>
                <c:pt idx="781">
                  <c:v>40176</c:v>
                </c:pt>
                <c:pt idx="782">
                  <c:v>40177</c:v>
                </c:pt>
                <c:pt idx="783">
                  <c:v>40178</c:v>
                </c:pt>
                <c:pt idx="784">
                  <c:v>40179</c:v>
                </c:pt>
                <c:pt idx="785">
                  <c:v>40182</c:v>
                </c:pt>
                <c:pt idx="786">
                  <c:v>40183</c:v>
                </c:pt>
                <c:pt idx="787">
                  <c:v>40184</c:v>
                </c:pt>
                <c:pt idx="788">
                  <c:v>40185</c:v>
                </c:pt>
                <c:pt idx="789">
                  <c:v>40186</c:v>
                </c:pt>
                <c:pt idx="790">
                  <c:v>40189</c:v>
                </c:pt>
                <c:pt idx="791">
                  <c:v>40190</c:v>
                </c:pt>
                <c:pt idx="792">
                  <c:v>40191</c:v>
                </c:pt>
                <c:pt idx="793">
                  <c:v>40192</c:v>
                </c:pt>
                <c:pt idx="794">
                  <c:v>40193</c:v>
                </c:pt>
                <c:pt idx="795">
                  <c:v>40196</c:v>
                </c:pt>
                <c:pt idx="796">
                  <c:v>40197</c:v>
                </c:pt>
                <c:pt idx="797">
                  <c:v>40198</c:v>
                </c:pt>
                <c:pt idx="798">
                  <c:v>40199</c:v>
                </c:pt>
                <c:pt idx="799">
                  <c:v>40200</c:v>
                </c:pt>
                <c:pt idx="800">
                  <c:v>40203</c:v>
                </c:pt>
                <c:pt idx="801">
                  <c:v>40204</c:v>
                </c:pt>
                <c:pt idx="802">
                  <c:v>40205</c:v>
                </c:pt>
                <c:pt idx="803">
                  <c:v>40206</c:v>
                </c:pt>
                <c:pt idx="804">
                  <c:v>40207</c:v>
                </c:pt>
                <c:pt idx="805">
                  <c:v>40210</c:v>
                </c:pt>
                <c:pt idx="806">
                  <c:v>40211</c:v>
                </c:pt>
                <c:pt idx="807">
                  <c:v>40212</c:v>
                </c:pt>
                <c:pt idx="808">
                  <c:v>40213</c:v>
                </c:pt>
                <c:pt idx="809">
                  <c:v>40214</c:v>
                </c:pt>
                <c:pt idx="810">
                  <c:v>40217</c:v>
                </c:pt>
                <c:pt idx="811">
                  <c:v>40218</c:v>
                </c:pt>
                <c:pt idx="812">
                  <c:v>40219</c:v>
                </c:pt>
                <c:pt idx="813">
                  <c:v>40220</c:v>
                </c:pt>
                <c:pt idx="814">
                  <c:v>40221</c:v>
                </c:pt>
                <c:pt idx="815">
                  <c:v>40224</c:v>
                </c:pt>
                <c:pt idx="816">
                  <c:v>40225</c:v>
                </c:pt>
                <c:pt idx="817">
                  <c:v>40226</c:v>
                </c:pt>
                <c:pt idx="818">
                  <c:v>40227</c:v>
                </c:pt>
                <c:pt idx="819">
                  <c:v>40228</c:v>
                </c:pt>
                <c:pt idx="820">
                  <c:v>40231</c:v>
                </c:pt>
                <c:pt idx="821">
                  <c:v>40232</c:v>
                </c:pt>
                <c:pt idx="822">
                  <c:v>40233</c:v>
                </c:pt>
                <c:pt idx="823">
                  <c:v>40234</c:v>
                </c:pt>
                <c:pt idx="824">
                  <c:v>40235</c:v>
                </c:pt>
                <c:pt idx="825">
                  <c:v>40238</c:v>
                </c:pt>
                <c:pt idx="826">
                  <c:v>40239</c:v>
                </c:pt>
                <c:pt idx="827">
                  <c:v>40240</c:v>
                </c:pt>
                <c:pt idx="828">
                  <c:v>40241</c:v>
                </c:pt>
                <c:pt idx="829">
                  <c:v>40242</c:v>
                </c:pt>
                <c:pt idx="830">
                  <c:v>40245</c:v>
                </c:pt>
                <c:pt idx="831">
                  <c:v>40246</c:v>
                </c:pt>
                <c:pt idx="832">
                  <c:v>40247</c:v>
                </c:pt>
                <c:pt idx="833">
                  <c:v>40248</c:v>
                </c:pt>
                <c:pt idx="834">
                  <c:v>40249</c:v>
                </c:pt>
                <c:pt idx="835">
                  <c:v>40252</c:v>
                </c:pt>
                <c:pt idx="836">
                  <c:v>40253</c:v>
                </c:pt>
                <c:pt idx="837">
                  <c:v>40254</c:v>
                </c:pt>
                <c:pt idx="838">
                  <c:v>40255</c:v>
                </c:pt>
                <c:pt idx="839">
                  <c:v>40256</c:v>
                </c:pt>
                <c:pt idx="840">
                  <c:v>40259</c:v>
                </c:pt>
                <c:pt idx="841">
                  <c:v>40260</c:v>
                </c:pt>
                <c:pt idx="842">
                  <c:v>40261</c:v>
                </c:pt>
                <c:pt idx="843">
                  <c:v>40262</c:v>
                </c:pt>
                <c:pt idx="844">
                  <c:v>40263</c:v>
                </c:pt>
                <c:pt idx="845">
                  <c:v>40266</c:v>
                </c:pt>
                <c:pt idx="846">
                  <c:v>40267</c:v>
                </c:pt>
                <c:pt idx="847">
                  <c:v>40268</c:v>
                </c:pt>
                <c:pt idx="848">
                  <c:v>40269</c:v>
                </c:pt>
                <c:pt idx="849">
                  <c:v>40270</c:v>
                </c:pt>
                <c:pt idx="850">
                  <c:v>40273</c:v>
                </c:pt>
                <c:pt idx="851">
                  <c:v>40274</c:v>
                </c:pt>
                <c:pt idx="852">
                  <c:v>40275</c:v>
                </c:pt>
                <c:pt idx="853">
                  <c:v>40276</c:v>
                </c:pt>
                <c:pt idx="854">
                  <c:v>40277</c:v>
                </c:pt>
                <c:pt idx="855">
                  <c:v>40280</c:v>
                </c:pt>
                <c:pt idx="856">
                  <c:v>40281</c:v>
                </c:pt>
                <c:pt idx="857">
                  <c:v>40282</c:v>
                </c:pt>
                <c:pt idx="858">
                  <c:v>40283</c:v>
                </c:pt>
                <c:pt idx="859">
                  <c:v>40284</c:v>
                </c:pt>
                <c:pt idx="860">
                  <c:v>40287</c:v>
                </c:pt>
                <c:pt idx="861">
                  <c:v>40288</c:v>
                </c:pt>
                <c:pt idx="862">
                  <c:v>40289</c:v>
                </c:pt>
                <c:pt idx="863">
                  <c:v>40290</c:v>
                </c:pt>
                <c:pt idx="864">
                  <c:v>40291</c:v>
                </c:pt>
                <c:pt idx="865">
                  <c:v>40294</c:v>
                </c:pt>
                <c:pt idx="866">
                  <c:v>40295</c:v>
                </c:pt>
                <c:pt idx="867">
                  <c:v>40296</c:v>
                </c:pt>
                <c:pt idx="868">
                  <c:v>40297</c:v>
                </c:pt>
                <c:pt idx="869">
                  <c:v>40298</c:v>
                </c:pt>
                <c:pt idx="870">
                  <c:v>40301</c:v>
                </c:pt>
                <c:pt idx="871">
                  <c:v>40302</c:v>
                </c:pt>
                <c:pt idx="872">
                  <c:v>40303</c:v>
                </c:pt>
                <c:pt idx="873">
                  <c:v>40304</c:v>
                </c:pt>
                <c:pt idx="874">
                  <c:v>40305</c:v>
                </c:pt>
                <c:pt idx="875">
                  <c:v>40308</c:v>
                </c:pt>
                <c:pt idx="876">
                  <c:v>40309</c:v>
                </c:pt>
                <c:pt idx="877">
                  <c:v>40310</c:v>
                </c:pt>
                <c:pt idx="878">
                  <c:v>40311</c:v>
                </c:pt>
                <c:pt idx="879">
                  <c:v>40312</c:v>
                </c:pt>
                <c:pt idx="880">
                  <c:v>40315</c:v>
                </c:pt>
                <c:pt idx="881">
                  <c:v>40316</c:v>
                </c:pt>
                <c:pt idx="882">
                  <c:v>40317</c:v>
                </c:pt>
                <c:pt idx="883">
                  <c:v>40318</c:v>
                </c:pt>
                <c:pt idx="884">
                  <c:v>40319</c:v>
                </c:pt>
                <c:pt idx="885">
                  <c:v>40322</c:v>
                </c:pt>
                <c:pt idx="886">
                  <c:v>40323</c:v>
                </c:pt>
                <c:pt idx="887">
                  <c:v>40324</c:v>
                </c:pt>
                <c:pt idx="888">
                  <c:v>40325</c:v>
                </c:pt>
                <c:pt idx="889">
                  <c:v>40326</c:v>
                </c:pt>
                <c:pt idx="890">
                  <c:v>40329</c:v>
                </c:pt>
                <c:pt idx="891">
                  <c:v>40330</c:v>
                </c:pt>
                <c:pt idx="892">
                  <c:v>40331</c:v>
                </c:pt>
                <c:pt idx="893">
                  <c:v>40332</c:v>
                </c:pt>
                <c:pt idx="894">
                  <c:v>40333</c:v>
                </c:pt>
                <c:pt idx="895">
                  <c:v>40336</c:v>
                </c:pt>
                <c:pt idx="896">
                  <c:v>40337</c:v>
                </c:pt>
                <c:pt idx="897">
                  <c:v>40338</c:v>
                </c:pt>
                <c:pt idx="898">
                  <c:v>40339</c:v>
                </c:pt>
                <c:pt idx="899">
                  <c:v>40340</c:v>
                </c:pt>
                <c:pt idx="900">
                  <c:v>40343</c:v>
                </c:pt>
                <c:pt idx="901">
                  <c:v>40344</c:v>
                </c:pt>
                <c:pt idx="902">
                  <c:v>40345</c:v>
                </c:pt>
                <c:pt idx="903">
                  <c:v>40346</c:v>
                </c:pt>
                <c:pt idx="904">
                  <c:v>40347</c:v>
                </c:pt>
                <c:pt idx="905">
                  <c:v>40350</c:v>
                </c:pt>
                <c:pt idx="906">
                  <c:v>40351</c:v>
                </c:pt>
                <c:pt idx="907">
                  <c:v>40352</c:v>
                </c:pt>
                <c:pt idx="908">
                  <c:v>40353</c:v>
                </c:pt>
                <c:pt idx="909">
                  <c:v>40354</c:v>
                </c:pt>
                <c:pt idx="910">
                  <c:v>40357</c:v>
                </c:pt>
                <c:pt idx="911">
                  <c:v>40358</c:v>
                </c:pt>
                <c:pt idx="912">
                  <c:v>40359</c:v>
                </c:pt>
                <c:pt idx="913">
                  <c:v>40360</c:v>
                </c:pt>
                <c:pt idx="914">
                  <c:v>40361</c:v>
                </c:pt>
                <c:pt idx="915">
                  <c:v>40364</c:v>
                </c:pt>
                <c:pt idx="916">
                  <c:v>40365</c:v>
                </c:pt>
                <c:pt idx="917">
                  <c:v>40366</c:v>
                </c:pt>
                <c:pt idx="918">
                  <c:v>40367</c:v>
                </c:pt>
                <c:pt idx="919">
                  <c:v>40368</c:v>
                </c:pt>
                <c:pt idx="920">
                  <c:v>40371</c:v>
                </c:pt>
                <c:pt idx="921">
                  <c:v>40372</c:v>
                </c:pt>
                <c:pt idx="922">
                  <c:v>40373</c:v>
                </c:pt>
                <c:pt idx="923">
                  <c:v>40374</c:v>
                </c:pt>
                <c:pt idx="924">
                  <c:v>40375</c:v>
                </c:pt>
                <c:pt idx="925">
                  <c:v>40378</c:v>
                </c:pt>
                <c:pt idx="926">
                  <c:v>40379</c:v>
                </c:pt>
                <c:pt idx="927">
                  <c:v>40380</c:v>
                </c:pt>
                <c:pt idx="928">
                  <c:v>40381</c:v>
                </c:pt>
                <c:pt idx="929">
                  <c:v>40382</c:v>
                </c:pt>
                <c:pt idx="930">
                  <c:v>40385</c:v>
                </c:pt>
                <c:pt idx="931">
                  <c:v>40386</c:v>
                </c:pt>
                <c:pt idx="932">
                  <c:v>40387</c:v>
                </c:pt>
                <c:pt idx="933">
                  <c:v>40388</c:v>
                </c:pt>
                <c:pt idx="934">
                  <c:v>40389</c:v>
                </c:pt>
                <c:pt idx="935">
                  <c:v>40392</c:v>
                </c:pt>
                <c:pt idx="936">
                  <c:v>40393</c:v>
                </c:pt>
                <c:pt idx="937">
                  <c:v>40394</c:v>
                </c:pt>
                <c:pt idx="938">
                  <c:v>40395</c:v>
                </c:pt>
                <c:pt idx="939">
                  <c:v>40396</c:v>
                </c:pt>
                <c:pt idx="940">
                  <c:v>40399</c:v>
                </c:pt>
                <c:pt idx="941">
                  <c:v>40400</c:v>
                </c:pt>
                <c:pt idx="942">
                  <c:v>40401</c:v>
                </c:pt>
                <c:pt idx="943">
                  <c:v>40402</c:v>
                </c:pt>
                <c:pt idx="944">
                  <c:v>40403</c:v>
                </c:pt>
                <c:pt idx="945">
                  <c:v>40406</c:v>
                </c:pt>
                <c:pt idx="946">
                  <c:v>40407</c:v>
                </c:pt>
                <c:pt idx="947">
                  <c:v>40408</c:v>
                </c:pt>
                <c:pt idx="948">
                  <c:v>40409</c:v>
                </c:pt>
                <c:pt idx="949">
                  <c:v>40410</c:v>
                </c:pt>
                <c:pt idx="950">
                  <c:v>40413</c:v>
                </c:pt>
                <c:pt idx="951">
                  <c:v>40414</c:v>
                </c:pt>
                <c:pt idx="952">
                  <c:v>40415</c:v>
                </c:pt>
                <c:pt idx="953">
                  <c:v>40416</c:v>
                </c:pt>
                <c:pt idx="954">
                  <c:v>40417</c:v>
                </c:pt>
                <c:pt idx="955">
                  <c:v>40420</c:v>
                </c:pt>
                <c:pt idx="956">
                  <c:v>40421</c:v>
                </c:pt>
                <c:pt idx="957">
                  <c:v>40422</c:v>
                </c:pt>
                <c:pt idx="958">
                  <c:v>40423</c:v>
                </c:pt>
                <c:pt idx="959">
                  <c:v>40424</c:v>
                </c:pt>
                <c:pt idx="960">
                  <c:v>40427</c:v>
                </c:pt>
                <c:pt idx="961">
                  <c:v>40428</c:v>
                </c:pt>
                <c:pt idx="962">
                  <c:v>40429</c:v>
                </c:pt>
                <c:pt idx="963">
                  <c:v>40430</c:v>
                </c:pt>
                <c:pt idx="964">
                  <c:v>40431</c:v>
                </c:pt>
                <c:pt idx="965">
                  <c:v>40434</c:v>
                </c:pt>
                <c:pt idx="966">
                  <c:v>40435</c:v>
                </c:pt>
                <c:pt idx="967">
                  <c:v>40436</c:v>
                </c:pt>
                <c:pt idx="968">
                  <c:v>40437</c:v>
                </c:pt>
                <c:pt idx="969">
                  <c:v>40438</c:v>
                </c:pt>
                <c:pt idx="970">
                  <c:v>40441</c:v>
                </c:pt>
                <c:pt idx="971">
                  <c:v>40442</c:v>
                </c:pt>
                <c:pt idx="972">
                  <c:v>40443</c:v>
                </c:pt>
                <c:pt idx="973">
                  <c:v>40444</c:v>
                </c:pt>
                <c:pt idx="974">
                  <c:v>40445</c:v>
                </c:pt>
                <c:pt idx="975">
                  <c:v>40448</c:v>
                </c:pt>
                <c:pt idx="976">
                  <c:v>40449</c:v>
                </c:pt>
                <c:pt idx="977">
                  <c:v>40450</c:v>
                </c:pt>
                <c:pt idx="978">
                  <c:v>40451</c:v>
                </c:pt>
                <c:pt idx="979">
                  <c:v>40452</c:v>
                </c:pt>
                <c:pt idx="980">
                  <c:v>40455</c:v>
                </c:pt>
                <c:pt idx="981">
                  <c:v>40456</c:v>
                </c:pt>
                <c:pt idx="982">
                  <c:v>40457</c:v>
                </c:pt>
                <c:pt idx="983">
                  <c:v>40458</c:v>
                </c:pt>
                <c:pt idx="984">
                  <c:v>40459</c:v>
                </c:pt>
                <c:pt idx="985">
                  <c:v>40462</c:v>
                </c:pt>
                <c:pt idx="986">
                  <c:v>40463</c:v>
                </c:pt>
                <c:pt idx="987">
                  <c:v>40464</c:v>
                </c:pt>
                <c:pt idx="988">
                  <c:v>40465</c:v>
                </c:pt>
                <c:pt idx="989">
                  <c:v>40466</c:v>
                </c:pt>
                <c:pt idx="990">
                  <c:v>40469</c:v>
                </c:pt>
                <c:pt idx="991">
                  <c:v>40470</c:v>
                </c:pt>
                <c:pt idx="992">
                  <c:v>40471</c:v>
                </c:pt>
                <c:pt idx="993">
                  <c:v>40472</c:v>
                </c:pt>
                <c:pt idx="994">
                  <c:v>40473</c:v>
                </c:pt>
                <c:pt idx="995">
                  <c:v>40476</c:v>
                </c:pt>
                <c:pt idx="996">
                  <c:v>40477</c:v>
                </c:pt>
                <c:pt idx="997">
                  <c:v>40478</c:v>
                </c:pt>
                <c:pt idx="998">
                  <c:v>40479</c:v>
                </c:pt>
                <c:pt idx="999">
                  <c:v>40480</c:v>
                </c:pt>
                <c:pt idx="1000">
                  <c:v>40483</c:v>
                </c:pt>
                <c:pt idx="1001">
                  <c:v>40484</c:v>
                </c:pt>
                <c:pt idx="1002">
                  <c:v>40485</c:v>
                </c:pt>
                <c:pt idx="1003">
                  <c:v>40486</c:v>
                </c:pt>
                <c:pt idx="1004">
                  <c:v>40487</c:v>
                </c:pt>
                <c:pt idx="1005">
                  <c:v>40490</c:v>
                </c:pt>
                <c:pt idx="1006">
                  <c:v>40491</c:v>
                </c:pt>
                <c:pt idx="1007">
                  <c:v>40492</c:v>
                </c:pt>
                <c:pt idx="1008">
                  <c:v>40493</c:v>
                </c:pt>
                <c:pt idx="1009">
                  <c:v>40494</c:v>
                </c:pt>
                <c:pt idx="1010">
                  <c:v>40497</c:v>
                </c:pt>
                <c:pt idx="1011">
                  <c:v>40498</c:v>
                </c:pt>
                <c:pt idx="1012">
                  <c:v>40499</c:v>
                </c:pt>
                <c:pt idx="1013">
                  <c:v>40500</c:v>
                </c:pt>
                <c:pt idx="1014">
                  <c:v>40501</c:v>
                </c:pt>
                <c:pt idx="1015">
                  <c:v>40504</c:v>
                </c:pt>
                <c:pt idx="1016">
                  <c:v>40505</c:v>
                </c:pt>
                <c:pt idx="1017">
                  <c:v>40506</c:v>
                </c:pt>
                <c:pt idx="1018">
                  <c:v>40507</c:v>
                </c:pt>
                <c:pt idx="1019">
                  <c:v>40508</c:v>
                </c:pt>
                <c:pt idx="1020">
                  <c:v>40511</c:v>
                </c:pt>
                <c:pt idx="1021">
                  <c:v>40512</c:v>
                </c:pt>
                <c:pt idx="1022">
                  <c:v>40513</c:v>
                </c:pt>
                <c:pt idx="1023">
                  <c:v>40514</c:v>
                </c:pt>
                <c:pt idx="1024">
                  <c:v>40515</c:v>
                </c:pt>
                <c:pt idx="1025">
                  <c:v>40518</c:v>
                </c:pt>
                <c:pt idx="1026">
                  <c:v>40519</c:v>
                </c:pt>
                <c:pt idx="1027">
                  <c:v>40520</c:v>
                </c:pt>
                <c:pt idx="1028">
                  <c:v>40521</c:v>
                </c:pt>
                <c:pt idx="1029">
                  <c:v>40522</c:v>
                </c:pt>
                <c:pt idx="1030">
                  <c:v>40525</c:v>
                </c:pt>
                <c:pt idx="1031">
                  <c:v>40526</c:v>
                </c:pt>
                <c:pt idx="1032">
                  <c:v>40527</c:v>
                </c:pt>
                <c:pt idx="1033">
                  <c:v>40528</c:v>
                </c:pt>
                <c:pt idx="1034">
                  <c:v>40529</c:v>
                </c:pt>
                <c:pt idx="1035">
                  <c:v>40532</c:v>
                </c:pt>
                <c:pt idx="1036">
                  <c:v>40533</c:v>
                </c:pt>
                <c:pt idx="1037">
                  <c:v>40534</c:v>
                </c:pt>
                <c:pt idx="1038">
                  <c:v>40535</c:v>
                </c:pt>
                <c:pt idx="1039">
                  <c:v>40536</c:v>
                </c:pt>
                <c:pt idx="1040">
                  <c:v>40539</c:v>
                </c:pt>
                <c:pt idx="1041">
                  <c:v>40540</c:v>
                </c:pt>
                <c:pt idx="1042">
                  <c:v>40541</c:v>
                </c:pt>
                <c:pt idx="1043">
                  <c:v>40542</c:v>
                </c:pt>
                <c:pt idx="1044">
                  <c:v>40543</c:v>
                </c:pt>
                <c:pt idx="1045">
                  <c:v>40546</c:v>
                </c:pt>
                <c:pt idx="1046">
                  <c:v>40547</c:v>
                </c:pt>
                <c:pt idx="1047">
                  <c:v>40548</c:v>
                </c:pt>
                <c:pt idx="1048">
                  <c:v>40549</c:v>
                </c:pt>
                <c:pt idx="1049">
                  <c:v>40550</c:v>
                </c:pt>
                <c:pt idx="1050">
                  <c:v>40553</c:v>
                </c:pt>
                <c:pt idx="1051">
                  <c:v>40554</c:v>
                </c:pt>
                <c:pt idx="1052">
                  <c:v>40555</c:v>
                </c:pt>
                <c:pt idx="1053">
                  <c:v>40556</c:v>
                </c:pt>
                <c:pt idx="1054">
                  <c:v>40557</c:v>
                </c:pt>
                <c:pt idx="1055">
                  <c:v>40560</c:v>
                </c:pt>
                <c:pt idx="1056">
                  <c:v>40561</c:v>
                </c:pt>
                <c:pt idx="1057">
                  <c:v>40562</c:v>
                </c:pt>
                <c:pt idx="1058">
                  <c:v>40563</c:v>
                </c:pt>
                <c:pt idx="1059">
                  <c:v>40564</c:v>
                </c:pt>
                <c:pt idx="1060">
                  <c:v>40567</c:v>
                </c:pt>
                <c:pt idx="1061">
                  <c:v>40568</c:v>
                </c:pt>
                <c:pt idx="1062">
                  <c:v>40569</c:v>
                </c:pt>
                <c:pt idx="1063">
                  <c:v>40570</c:v>
                </c:pt>
                <c:pt idx="1064">
                  <c:v>40571</c:v>
                </c:pt>
                <c:pt idx="1065">
                  <c:v>40574</c:v>
                </c:pt>
                <c:pt idx="1066">
                  <c:v>40575</c:v>
                </c:pt>
                <c:pt idx="1067">
                  <c:v>40576</c:v>
                </c:pt>
                <c:pt idx="1068">
                  <c:v>40577</c:v>
                </c:pt>
                <c:pt idx="1069">
                  <c:v>40578</c:v>
                </c:pt>
                <c:pt idx="1070">
                  <c:v>40581</c:v>
                </c:pt>
                <c:pt idx="1071">
                  <c:v>40582</c:v>
                </c:pt>
                <c:pt idx="1072">
                  <c:v>40583</c:v>
                </c:pt>
                <c:pt idx="1073">
                  <c:v>40584</c:v>
                </c:pt>
                <c:pt idx="1074">
                  <c:v>40585</c:v>
                </c:pt>
                <c:pt idx="1075">
                  <c:v>40588</c:v>
                </c:pt>
                <c:pt idx="1076">
                  <c:v>40589</c:v>
                </c:pt>
                <c:pt idx="1077">
                  <c:v>40590</c:v>
                </c:pt>
                <c:pt idx="1078">
                  <c:v>40591</c:v>
                </c:pt>
                <c:pt idx="1079">
                  <c:v>40592</c:v>
                </c:pt>
                <c:pt idx="1080">
                  <c:v>40595</c:v>
                </c:pt>
                <c:pt idx="1081">
                  <c:v>40596</c:v>
                </c:pt>
                <c:pt idx="1082">
                  <c:v>40597</c:v>
                </c:pt>
                <c:pt idx="1083">
                  <c:v>40598</c:v>
                </c:pt>
                <c:pt idx="1084">
                  <c:v>40599</c:v>
                </c:pt>
                <c:pt idx="1085">
                  <c:v>40602</c:v>
                </c:pt>
                <c:pt idx="1086">
                  <c:v>40603</c:v>
                </c:pt>
                <c:pt idx="1087">
                  <c:v>40604</c:v>
                </c:pt>
                <c:pt idx="1088">
                  <c:v>40605</c:v>
                </c:pt>
                <c:pt idx="1089">
                  <c:v>40606</c:v>
                </c:pt>
                <c:pt idx="1090">
                  <c:v>40609</c:v>
                </c:pt>
                <c:pt idx="1091">
                  <c:v>40610</c:v>
                </c:pt>
                <c:pt idx="1092">
                  <c:v>40611</c:v>
                </c:pt>
                <c:pt idx="1093">
                  <c:v>40612</c:v>
                </c:pt>
                <c:pt idx="1094">
                  <c:v>40613</c:v>
                </c:pt>
                <c:pt idx="1095">
                  <c:v>40616</c:v>
                </c:pt>
                <c:pt idx="1096">
                  <c:v>40617</c:v>
                </c:pt>
                <c:pt idx="1097">
                  <c:v>40618</c:v>
                </c:pt>
                <c:pt idx="1098">
                  <c:v>40619</c:v>
                </c:pt>
                <c:pt idx="1099">
                  <c:v>40620</c:v>
                </c:pt>
                <c:pt idx="1100">
                  <c:v>40623</c:v>
                </c:pt>
                <c:pt idx="1101">
                  <c:v>40624</c:v>
                </c:pt>
                <c:pt idx="1102">
                  <c:v>40625</c:v>
                </c:pt>
                <c:pt idx="1103">
                  <c:v>40626</c:v>
                </c:pt>
                <c:pt idx="1104">
                  <c:v>40627</c:v>
                </c:pt>
                <c:pt idx="1105">
                  <c:v>40630</c:v>
                </c:pt>
                <c:pt idx="1106">
                  <c:v>40631</c:v>
                </c:pt>
                <c:pt idx="1107">
                  <c:v>40632</c:v>
                </c:pt>
                <c:pt idx="1108">
                  <c:v>40633</c:v>
                </c:pt>
                <c:pt idx="1109">
                  <c:v>40634</c:v>
                </c:pt>
                <c:pt idx="1110">
                  <c:v>40637</c:v>
                </c:pt>
                <c:pt idx="1111">
                  <c:v>40638</c:v>
                </c:pt>
                <c:pt idx="1112">
                  <c:v>40639</c:v>
                </c:pt>
                <c:pt idx="1113">
                  <c:v>40640</c:v>
                </c:pt>
                <c:pt idx="1114">
                  <c:v>40641</c:v>
                </c:pt>
                <c:pt idx="1115">
                  <c:v>40644</c:v>
                </c:pt>
                <c:pt idx="1116">
                  <c:v>40645</c:v>
                </c:pt>
                <c:pt idx="1117">
                  <c:v>40646</c:v>
                </c:pt>
                <c:pt idx="1118">
                  <c:v>40647</c:v>
                </c:pt>
                <c:pt idx="1119">
                  <c:v>40648</c:v>
                </c:pt>
                <c:pt idx="1120">
                  <c:v>40651</c:v>
                </c:pt>
                <c:pt idx="1121">
                  <c:v>40652</c:v>
                </c:pt>
                <c:pt idx="1122">
                  <c:v>40653</c:v>
                </c:pt>
                <c:pt idx="1123">
                  <c:v>40654</c:v>
                </c:pt>
                <c:pt idx="1124">
                  <c:v>40655</c:v>
                </c:pt>
                <c:pt idx="1125">
                  <c:v>40658</c:v>
                </c:pt>
                <c:pt idx="1126">
                  <c:v>40659</c:v>
                </c:pt>
                <c:pt idx="1127">
                  <c:v>40660</c:v>
                </c:pt>
                <c:pt idx="1128">
                  <c:v>40661</c:v>
                </c:pt>
                <c:pt idx="1129">
                  <c:v>40662</c:v>
                </c:pt>
                <c:pt idx="1130">
                  <c:v>40665</c:v>
                </c:pt>
                <c:pt idx="1131">
                  <c:v>40666</c:v>
                </c:pt>
                <c:pt idx="1132">
                  <c:v>40667</c:v>
                </c:pt>
                <c:pt idx="1133">
                  <c:v>40668</c:v>
                </c:pt>
                <c:pt idx="1134">
                  <c:v>40669</c:v>
                </c:pt>
                <c:pt idx="1135">
                  <c:v>40672</c:v>
                </c:pt>
                <c:pt idx="1136">
                  <c:v>40673</c:v>
                </c:pt>
                <c:pt idx="1137">
                  <c:v>40674</c:v>
                </c:pt>
                <c:pt idx="1138">
                  <c:v>40675</c:v>
                </c:pt>
                <c:pt idx="1139">
                  <c:v>40676</c:v>
                </c:pt>
                <c:pt idx="1140">
                  <c:v>40679</c:v>
                </c:pt>
                <c:pt idx="1141">
                  <c:v>40680</c:v>
                </c:pt>
                <c:pt idx="1142">
                  <c:v>40681</c:v>
                </c:pt>
                <c:pt idx="1143">
                  <c:v>40682</c:v>
                </c:pt>
                <c:pt idx="1144">
                  <c:v>40683</c:v>
                </c:pt>
                <c:pt idx="1145">
                  <c:v>40686</c:v>
                </c:pt>
                <c:pt idx="1146">
                  <c:v>40687</c:v>
                </c:pt>
                <c:pt idx="1147">
                  <c:v>40688</c:v>
                </c:pt>
                <c:pt idx="1148">
                  <c:v>40689</c:v>
                </c:pt>
                <c:pt idx="1149">
                  <c:v>40690</c:v>
                </c:pt>
                <c:pt idx="1150">
                  <c:v>40693</c:v>
                </c:pt>
                <c:pt idx="1151">
                  <c:v>40694</c:v>
                </c:pt>
                <c:pt idx="1152">
                  <c:v>40695</c:v>
                </c:pt>
                <c:pt idx="1153">
                  <c:v>40696</c:v>
                </c:pt>
                <c:pt idx="1154">
                  <c:v>40697</c:v>
                </c:pt>
                <c:pt idx="1155">
                  <c:v>40700</c:v>
                </c:pt>
                <c:pt idx="1156">
                  <c:v>40701</c:v>
                </c:pt>
                <c:pt idx="1157">
                  <c:v>40702</c:v>
                </c:pt>
                <c:pt idx="1158">
                  <c:v>40703</c:v>
                </c:pt>
                <c:pt idx="1159">
                  <c:v>40704</c:v>
                </c:pt>
                <c:pt idx="1160">
                  <c:v>40707</c:v>
                </c:pt>
                <c:pt idx="1161">
                  <c:v>40708</c:v>
                </c:pt>
                <c:pt idx="1162">
                  <c:v>40709</c:v>
                </c:pt>
                <c:pt idx="1163">
                  <c:v>40710</c:v>
                </c:pt>
                <c:pt idx="1164">
                  <c:v>40711</c:v>
                </c:pt>
                <c:pt idx="1165">
                  <c:v>40714</c:v>
                </c:pt>
                <c:pt idx="1166">
                  <c:v>40715</c:v>
                </c:pt>
                <c:pt idx="1167">
                  <c:v>40716</c:v>
                </c:pt>
                <c:pt idx="1168">
                  <c:v>40717</c:v>
                </c:pt>
                <c:pt idx="1169">
                  <c:v>40718</c:v>
                </c:pt>
                <c:pt idx="1170">
                  <c:v>40721</c:v>
                </c:pt>
                <c:pt idx="1171">
                  <c:v>40722</c:v>
                </c:pt>
                <c:pt idx="1172">
                  <c:v>40723</c:v>
                </c:pt>
                <c:pt idx="1173">
                  <c:v>40724</c:v>
                </c:pt>
                <c:pt idx="1174">
                  <c:v>40725</c:v>
                </c:pt>
                <c:pt idx="1175">
                  <c:v>40728</c:v>
                </c:pt>
                <c:pt idx="1176">
                  <c:v>40729</c:v>
                </c:pt>
                <c:pt idx="1177">
                  <c:v>40730</c:v>
                </c:pt>
                <c:pt idx="1178">
                  <c:v>40731</c:v>
                </c:pt>
                <c:pt idx="1179">
                  <c:v>40732</c:v>
                </c:pt>
                <c:pt idx="1180">
                  <c:v>40735</c:v>
                </c:pt>
                <c:pt idx="1181">
                  <c:v>40736</c:v>
                </c:pt>
                <c:pt idx="1182">
                  <c:v>40737</c:v>
                </c:pt>
                <c:pt idx="1183">
                  <c:v>40738</c:v>
                </c:pt>
                <c:pt idx="1184">
                  <c:v>40739</c:v>
                </c:pt>
                <c:pt idx="1185">
                  <c:v>40742</c:v>
                </c:pt>
                <c:pt idx="1186">
                  <c:v>40743</c:v>
                </c:pt>
                <c:pt idx="1187">
                  <c:v>40744</c:v>
                </c:pt>
                <c:pt idx="1188">
                  <c:v>40745</c:v>
                </c:pt>
                <c:pt idx="1189">
                  <c:v>40746</c:v>
                </c:pt>
                <c:pt idx="1190">
                  <c:v>40749</c:v>
                </c:pt>
                <c:pt idx="1191">
                  <c:v>40750</c:v>
                </c:pt>
                <c:pt idx="1192">
                  <c:v>40751</c:v>
                </c:pt>
                <c:pt idx="1193">
                  <c:v>40752</c:v>
                </c:pt>
                <c:pt idx="1194">
                  <c:v>40753</c:v>
                </c:pt>
                <c:pt idx="1195">
                  <c:v>40756</c:v>
                </c:pt>
                <c:pt idx="1196">
                  <c:v>40757</c:v>
                </c:pt>
                <c:pt idx="1197">
                  <c:v>40758</c:v>
                </c:pt>
                <c:pt idx="1198">
                  <c:v>40759</c:v>
                </c:pt>
                <c:pt idx="1199">
                  <c:v>40760</c:v>
                </c:pt>
                <c:pt idx="1200">
                  <c:v>40763</c:v>
                </c:pt>
                <c:pt idx="1201">
                  <c:v>40764</c:v>
                </c:pt>
                <c:pt idx="1202">
                  <c:v>40765</c:v>
                </c:pt>
                <c:pt idx="1203">
                  <c:v>40766</c:v>
                </c:pt>
                <c:pt idx="1204">
                  <c:v>40767</c:v>
                </c:pt>
                <c:pt idx="1205">
                  <c:v>40770</c:v>
                </c:pt>
                <c:pt idx="1206">
                  <c:v>40771</c:v>
                </c:pt>
                <c:pt idx="1207">
                  <c:v>40772</c:v>
                </c:pt>
                <c:pt idx="1208">
                  <c:v>40773</c:v>
                </c:pt>
                <c:pt idx="1209">
                  <c:v>40774</c:v>
                </c:pt>
                <c:pt idx="1210">
                  <c:v>40777</c:v>
                </c:pt>
                <c:pt idx="1211">
                  <c:v>40778</c:v>
                </c:pt>
                <c:pt idx="1212">
                  <c:v>40779</c:v>
                </c:pt>
                <c:pt idx="1213">
                  <c:v>40780</c:v>
                </c:pt>
                <c:pt idx="1214">
                  <c:v>40781</c:v>
                </c:pt>
                <c:pt idx="1215">
                  <c:v>40784</c:v>
                </c:pt>
                <c:pt idx="1216">
                  <c:v>40785</c:v>
                </c:pt>
                <c:pt idx="1217">
                  <c:v>40786</c:v>
                </c:pt>
                <c:pt idx="1218">
                  <c:v>40787</c:v>
                </c:pt>
                <c:pt idx="1219">
                  <c:v>40788</c:v>
                </c:pt>
                <c:pt idx="1220">
                  <c:v>40791</c:v>
                </c:pt>
                <c:pt idx="1221">
                  <c:v>40792</c:v>
                </c:pt>
                <c:pt idx="1222">
                  <c:v>40793</c:v>
                </c:pt>
                <c:pt idx="1223">
                  <c:v>40794</c:v>
                </c:pt>
                <c:pt idx="1224">
                  <c:v>40795</c:v>
                </c:pt>
                <c:pt idx="1225">
                  <c:v>40798</c:v>
                </c:pt>
                <c:pt idx="1226">
                  <c:v>40799</c:v>
                </c:pt>
                <c:pt idx="1227">
                  <c:v>40800</c:v>
                </c:pt>
                <c:pt idx="1228">
                  <c:v>40801</c:v>
                </c:pt>
                <c:pt idx="1229">
                  <c:v>40802</c:v>
                </c:pt>
                <c:pt idx="1230">
                  <c:v>40805</c:v>
                </c:pt>
                <c:pt idx="1231">
                  <c:v>40806</c:v>
                </c:pt>
                <c:pt idx="1232">
                  <c:v>40807</c:v>
                </c:pt>
                <c:pt idx="1233">
                  <c:v>40808</c:v>
                </c:pt>
                <c:pt idx="1234">
                  <c:v>40809</c:v>
                </c:pt>
                <c:pt idx="1235">
                  <c:v>40812</c:v>
                </c:pt>
                <c:pt idx="1236">
                  <c:v>40813</c:v>
                </c:pt>
                <c:pt idx="1237">
                  <c:v>40814</c:v>
                </c:pt>
                <c:pt idx="1238">
                  <c:v>40815</c:v>
                </c:pt>
                <c:pt idx="1239">
                  <c:v>40816</c:v>
                </c:pt>
                <c:pt idx="1240">
                  <c:v>40819</c:v>
                </c:pt>
                <c:pt idx="1241">
                  <c:v>40820</c:v>
                </c:pt>
                <c:pt idx="1242">
                  <c:v>40821</c:v>
                </c:pt>
                <c:pt idx="1243">
                  <c:v>40822</c:v>
                </c:pt>
                <c:pt idx="1244">
                  <c:v>40823</c:v>
                </c:pt>
                <c:pt idx="1245">
                  <c:v>40826</c:v>
                </c:pt>
                <c:pt idx="1246">
                  <c:v>40827</c:v>
                </c:pt>
                <c:pt idx="1247">
                  <c:v>40828</c:v>
                </c:pt>
                <c:pt idx="1248">
                  <c:v>40829</c:v>
                </c:pt>
                <c:pt idx="1249">
                  <c:v>40830</c:v>
                </c:pt>
                <c:pt idx="1250">
                  <c:v>40833</c:v>
                </c:pt>
                <c:pt idx="1251">
                  <c:v>40834</c:v>
                </c:pt>
                <c:pt idx="1252">
                  <c:v>40835</c:v>
                </c:pt>
                <c:pt idx="1253">
                  <c:v>40836</c:v>
                </c:pt>
                <c:pt idx="1254">
                  <c:v>40837</c:v>
                </c:pt>
                <c:pt idx="1255">
                  <c:v>40840</c:v>
                </c:pt>
                <c:pt idx="1256">
                  <c:v>40841</c:v>
                </c:pt>
                <c:pt idx="1257">
                  <c:v>40842</c:v>
                </c:pt>
                <c:pt idx="1258">
                  <c:v>40843</c:v>
                </c:pt>
                <c:pt idx="1259">
                  <c:v>40844</c:v>
                </c:pt>
                <c:pt idx="1260">
                  <c:v>40847</c:v>
                </c:pt>
                <c:pt idx="1261">
                  <c:v>40848</c:v>
                </c:pt>
                <c:pt idx="1262">
                  <c:v>40849</c:v>
                </c:pt>
                <c:pt idx="1263">
                  <c:v>40850</c:v>
                </c:pt>
                <c:pt idx="1264">
                  <c:v>40851</c:v>
                </c:pt>
                <c:pt idx="1265">
                  <c:v>40854</c:v>
                </c:pt>
                <c:pt idx="1266">
                  <c:v>40855</c:v>
                </c:pt>
                <c:pt idx="1267">
                  <c:v>40856</c:v>
                </c:pt>
                <c:pt idx="1268">
                  <c:v>40857</c:v>
                </c:pt>
                <c:pt idx="1269">
                  <c:v>40858</c:v>
                </c:pt>
                <c:pt idx="1270">
                  <c:v>40861</c:v>
                </c:pt>
                <c:pt idx="1271">
                  <c:v>40862</c:v>
                </c:pt>
                <c:pt idx="1272">
                  <c:v>40863</c:v>
                </c:pt>
                <c:pt idx="1273">
                  <c:v>40864</c:v>
                </c:pt>
                <c:pt idx="1274">
                  <c:v>40865</c:v>
                </c:pt>
                <c:pt idx="1275">
                  <c:v>40868</c:v>
                </c:pt>
                <c:pt idx="1276">
                  <c:v>40869</c:v>
                </c:pt>
                <c:pt idx="1277">
                  <c:v>40870</c:v>
                </c:pt>
                <c:pt idx="1278">
                  <c:v>40871</c:v>
                </c:pt>
                <c:pt idx="1279">
                  <c:v>40872</c:v>
                </c:pt>
                <c:pt idx="1280">
                  <c:v>40875</c:v>
                </c:pt>
                <c:pt idx="1281">
                  <c:v>40876</c:v>
                </c:pt>
                <c:pt idx="1282">
                  <c:v>40877</c:v>
                </c:pt>
                <c:pt idx="1283">
                  <c:v>40878</c:v>
                </c:pt>
                <c:pt idx="1284">
                  <c:v>40879</c:v>
                </c:pt>
                <c:pt idx="1285">
                  <c:v>40882</c:v>
                </c:pt>
                <c:pt idx="1286">
                  <c:v>40883</c:v>
                </c:pt>
                <c:pt idx="1287">
                  <c:v>40884</c:v>
                </c:pt>
                <c:pt idx="1288">
                  <c:v>40885</c:v>
                </c:pt>
                <c:pt idx="1289">
                  <c:v>40886</c:v>
                </c:pt>
                <c:pt idx="1290">
                  <c:v>40889</c:v>
                </c:pt>
                <c:pt idx="1291">
                  <c:v>40890</c:v>
                </c:pt>
                <c:pt idx="1292">
                  <c:v>40891</c:v>
                </c:pt>
                <c:pt idx="1293">
                  <c:v>40892</c:v>
                </c:pt>
                <c:pt idx="1294">
                  <c:v>40893</c:v>
                </c:pt>
                <c:pt idx="1295">
                  <c:v>40896</c:v>
                </c:pt>
                <c:pt idx="1296">
                  <c:v>40897</c:v>
                </c:pt>
                <c:pt idx="1297">
                  <c:v>40898</c:v>
                </c:pt>
                <c:pt idx="1298">
                  <c:v>40899</c:v>
                </c:pt>
                <c:pt idx="1299">
                  <c:v>40900</c:v>
                </c:pt>
                <c:pt idx="1300">
                  <c:v>40903</c:v>
                </c:pt>
                <c:pt idx="1301">
                  <c:v>40904</c:v>
                </c:pt>
                <c:pt idx="1302">
                  <c:v>40905</c:v>
                </c:pt>
                <c:pt idx="1303">
                  <c:v>40906</c:v>
                </c:pt>
                <c:pt idx="1304">
                  <c:v>40907</c:v>
                </c:pt>
                <c:pt idx="1305">
                  <c:v>40910</c:v>
                </c:pt>
                <c:pt idx="1306">
                  <c:v>40911</c:v>
                </c:pt>
                <c:pt idx="1307">
                  <c:v>40912</c:v>
                </c:pt>
                <c:pt idx="1308">
                  <c:v>40913</c:v>
                </c:pt>
                <c:pt idx="1309">
                  <c:v>40914</c:v>
                </c:pt>
                <c:pt idx="1310">
                  <c:v>40917</c:v>
                </c:pt>
                <c:pt idx="1311">
                  <c:v>40918</c:v>
                </c:pt>
                <c:pt idx="1312">
                  <c:v>40919</c:v>
                </c:pt>
                <c:pt idx="1313">
                  <c:v>40920</c:v>
                </c:pt>
                <c:pt idx="1314">
                  <c:v>40921</c:v>
                </c:pt>
                <c:pt idx="1315">
                  <c:v>40924</c:v>
                </c:pt>
                <c:pt idx="1316">
                  <c:v>40925</c:v>
                </c:pt>
                <c:pt idx="1317">
                  <c:v>40926</c:v>
                </c:pt>
                <c:pt idx="1318">
                  <c:v>40927</c:v>
                </c:pt>
                <c:pt idx="1319">
                  <c:v>40928</c:v>
                </c:pt>
                <c:pt idx="1320">
                  <c:v>40931</c:v>
                </c:pt>
                <c:pt idx="1321">
                  <c:v>40932</c:v>
                </c:pt>
                <c:pt idx="1322">
                  <c:v>40933</c:v>
                </c:pt>
                <c:pt idx="1323">
                  <c:v>40934</c:v>
                </c:pt>
                <c:pt idx="1324">
                  <c:v>40935</c:v>
                </c:pt>
                <c:pt idx="1325">
                  <c:v>40938</c:v>
                </c:pt>
                <c:pt idx="1326">
                  <c:v>40939</c:v>
                </c:pt>
                <c:pt idx="1327">
                  <c:v>40940</c:v>
                </c:pt>
                <c:pt idx="1328">
                  <c:v>40941</c:v>
                </c:pt>
                <c:pt idx="1329">
                  <c:v>40942</c:v>
                </c:pt>
                <c:pt idx="1330">
                  <c:v>40945</c:v>
                </c:pt>
                <c:pt idx="1331">
                  <c:v>40946</c:v>
                </c:pt>
                <c:pt idx="1332">
                  <c:v>40947</c:v>
                </c:pt>
                <c:pt idx="1333">
                  <c:v>40948</c:v>
                </c:pt>
                <c:pt idx="1334">
                  <c:v>40949</c:v>
                </c:pt>
                <c:pt idx="1335">
                  <c:v>40952</c:v>
                </c:pt>
                <c:pt idx="1336">
                  <c:v>40953</c:v>
                </c:pt>
                <c:pt idx="1337">
                  <c:v>40954</c:v>
                </c:pt>
                <c:pt idx="1338">
                  <c:v>40955</c:v>
                </c:pt>
                <c:pt idx="1339">
                  <c:v>40956</c:v>
                </c:pt>
                <c:pt idx="1340">
                  <c:v>40959</c:v>
                </c:pt>
                <c:pt idx="1341">
                  <c:v>40960</c:v>
                </c:pt>
                <c:pt idx="1342">
                  <c:v>40961</c:v>
                </c:pt>
                <c:pt idx="1343">
                  <c:v>40962</c:v>
                </c:pt>
                <c:pt idx="1344">
                  <c:v>40963</c:v>
                </c:pt>
                <c:pt idx="1345">
                  <c:v>40966</c:v>
                </c:pt>
                <c:pt idx="1346">
                  <c:v>40967</c:v>
                </c:pt>
                <c:pt idx="1347">
                  <c:v>40968</c:v>
                </c:pt>
                <c:pt idx="1348">
                  <c:v>40969</c:v>
                </c:pt>
                <c:pt idx="1349">
                  <c:v>40970</c:v>
                </c:pt>
                <c:pt idx="1350">
                  <c:v>40973</c:v>
                </c:pt>
                <c:pt idx="1351">
                  <c:v>40974</c:v>
                </c:pt>
                <c:pt idx="1352">
                  <c:v>40975</c:v>
                </c:pt>
                <c:pt idx="1353">
                  <c:v>40976</c:v>
                </c:pt>
                <c:pt idx="1354">
                  <c:v>40977</c:v>
                </c:pt>
                <c:pt idx="1355">
                  <c:v>40980</c:v>
                </c:pt>
                <c:pt idx="1356">
                  <c:v>40981</c:v>
                </c:pt>
                <c:pt idx="1357">
                  <c:v>40982</c:v>
                </c:pt>
                <c:pt idx="1358">
                  <c:v>40983</c:v>
                </c:pt>
                <c:pt idx="1359">
                  <c:v>40984</c:v>
                </c:pt>
                <c:pt idx="1360">
                  <c:v>40987</c:v>
                </c:pt>
                <c:pt idx="1361">
                  <c:v>40988</c:v>
                </c:pt>
                <c:pt idx="1362">
                  <c:v>40989</c:v>
                </c:pt>
                <c:pt idx="1363">
                  <c:v>40990</c:v>
                </c:pt>
                <c:pt idx="1364">
                  <c:v>40991</c:v>
                </c:pt>
                <c:pt idx="1365">
                  <c:v>40994</c:v>
                </c:pt>
                <c:pt idx="1366">
                  <c:v>40995</c:v>
                </c:pt>
                <c:pt idx="1367">
                  <c:v>40996</c:v>
                </c:pt>
                <c:pt idx="1368">
                  <c:v>40997</c:v>
                </c:pt>
                <c:pt idx="1369">
                  <c:v>40998</c:v>
                </c:pt>
                <c:pt idx="1370">
                  <c:v>41001</c:v>
                </c:pt>
                <c:pt idx="1371">
                  <c:v>41002</c:v>
                </c:pt>
                <c:pt idx="1372">
                  <c:v>41003</c:v>
                </c:pt>
                <c:pt idx="1373">
                  <c:v>41004</c:v>
                </c:pt>
                <c:pt idx="1374">
                  <c:v>41005</c:v>
                </c:pt>
                <c:pt idx="1375">
                  <c:v>41008</c:v>
                </c:pt>
                <c:pt idx="1376">
                  <c:v>41009</c:v>
                </c:pt>
                <c:pt idx="1377">
                  <c:v>41010</c:v>
                </c:pt>
                <c:pt idx="1378">
                  <c:v>41011</c:v>
                </c:pt>
                <c:pt idx="1379">
                  <c:v>41012</c:v>
                </c:pt>
                <c:pt idx="1380">
                  <c:v>41015</c:v>
                </c:pt>
                <c:pt idx="1381">
                  <c:v>41016</c:v>
                </c:pt>
                <c:pt idx="1382">
                  <c:v>41017</c:v>
                </c:pt>
                <c:pt idx="1383">
                  <c:v>41018</c:v>
                </c:pt>
                <c:pt idx="1384">
                  <c:v>41019</c:v>
                </c:pt>
                <c:pt idx="1385">
                  <c:v>41022</c:v>
                </c:pt>
                <c:pt idx="1386">
                  <c:v>41023</c:v>
                </c:pt>
                <c:pt idx="1387">
                  <c:v>41024</c:v>
                </c:pt>
                <c:pt idx="1388">
                  <c:v>41025</c:v>
                </c:pt>
                <c:pt idx="1389">
                  <c:v>41026</c:v>
                </c:pt>
                <c:pt idx="1390">
                  <c:v>41029</c:v>
                </c:pt>
                <c:pt idx="1391">
                  <c:v>41030</c:v>
                </c:pt>
                <c:pt idx="1392">
                  <c:v>41031</c:v>
                </c:pt>
                <c:pt idx="1393">
                  <c:v>41032</c:v>
                </c:pt>
                <c:pt idx="1394">
                  <c:v>41033</c:v>
                </c:pt>
                <c:pt idx="1395">
                  <c:v>41036</c:v>
                </c:pt>
                <c:pt idx="1396">
                  <c:v>41037</c:v>
                </c:pt>
                <c:pt idx="1397">
                  <c:v>41038</c:v>
                </c:pt>
                <c:pt idx="1398">
                  <c:v>41039</c:v>
                </c:pt>
                <c:pt idx="1399">
                  <c:v>41040</c:v>
                </c:pt>
                <c:pt idx="1400">
                  <c:v>41043</c:v>
                </c:pt>
                <c:pt idx="1401">
                  <c:v>41044</c:v>
                </c:pt>
                <c:pt idx="1402">
                  <c:v>41045</c:v>
                </c:pt>
                <c:pt idx="1403">
                  <c:v>41046</c:v>
                </c:pt>
                <c:pt idx="1404">
                  <c:v>41047</c:v>
                </c:pt>
                <c:pt idx="1405">
                  <c:v>41050</c:v>
                </c:pt>
                <c:pt idx="1406">
                  <c:v>41051</c:v>
                </c:pt>
                <c:pt idx="1407">
                  <c:v>41052</c:v>
                </c:pt>
                <c:pt idx="1408">
                  <c:v>41053</c:v>
                </c:pt>
                <c:pt idx="1409">
                  <c:v>41054</c:v>
                </c:pt>
                <c:pt idx="1410">
                  <c:v>41057</c:v>
                </c:pt>
                <c:pt idx="1411">
                  <c:v>41058</c:v>
                </c:pt>
                <c:pt idx="1412">
                  <c:v>41059</c:v>
                </c:pt>
                <c:pt idx="1413">
                  <c:v>41060</c:v>
                </c:pt>
                <c:pt idx="1414">
                  <c:v>41061</c:v>
                </c:pt>
                <c:pt idx="1415">
                  <c:v>41064</c:v>
                </c:pt>
                <c:pt idx="1416">
                  <c:v>41065</c:v>
                </c:pt>
                <c:pt idx="1417">
                  <c:v>41066</c:v>
                </c:pt>
                <c:pt idx="1418">
                  <c:v>41067</c:v>
                </c:pt>
                <c:pt idx="1419">
                  <c:v>41068</c:v>
                </c:pt>
                <c:pt idx="1420">
                  <c:v>41071</c:v>
                </c:pt>
                <c:pt idx="1421">
                  <c:v>41072</c:v>
                </c:pt>
                <c:pt idx="1422">
                  <c:v>41073</c:v>
                </c:pt>
                <c:pt idx="1423">
                  <c:v>41074</c:v>
                </c:pt>
                <c:pt idx="1424">
                  <c:v>41075</c:v>
                </c:pt>
                <c:pt idx="1425">
                  <c:v>41078</c:v>
                </c:pt>
                <c:pt idx="1426">
                  <c:v>41079</c:v>
                </c:pt>
                <c:pt idx="1427">
                  <c:v>41080</c:v>
                </c:pt>
                <c:pt idx="1428">
                  <c:v>41081</c:v>
                </c:pt>
                <c:pt idx="1429">
                  <c:v>41082</c:v>
                </c:pt>
                <c:pt idx="1430">
                  <c:v>41085</c:v>
                </c:pt>
                <c:pt idx="1431">
                  <c:v>41086</c:v>
                </c:pt>
                <c:pt idx="1432">
                  <c:v>41087</c:v>
                </c:pt>
                <c:pt idx="1433">
                  <c:v>41088</c:v>
                </c:pt>
                <c:pt idx="1434">
                  <c:v>41089</c:v>
                </c:pt>
                <c:pt idx="1435">
                  <c:v>41092</c:v>
                </c:pt>
                <c:pt idx="1436">
                  <c:v>41093</c:v>
                </c:pt>
                <c:pt idx="1437">
                  <c:v>41094</c:v>
                </c:pt>
                <c:pt idx="1438">
                  <c:v>41095</c:v>
                </c:pt>
                <c:pt idx="1439">
                  <c:v>41096</c:v>
                </c:pt>
                <c:pt idx="1440">
                  <c:v>41099</c:v>
                </c:pt>
                <c:pt idx="1441">
                  <c:v>41100</c:v>
                </c:pt>
                <c:pt idx="1442">
                  <c:v>41101</c:v>
                </c:pt>
                <c:pt idx="1443">
                  <c:v>41102</c:v>
                </c:pt>
                <c:pt idx="1444">
                  <c:v>41103</c:v>
                </c:pt>
                <c:pt idx="1445">
                  <c:v>41106</c:v>
                </c:pt>
                <c:pt idx="1446">
                  <c:v>41107</c:v>
                </c:pt>
                <c:pt idx="1447">
                  <c:v>41108</c:v>
                </c:pt>
                <c:pt idx="1448">
                  <c:v>41109</c:v>
                </c:pt>
                <c:pt idx="1449">
                  <c:v>41110</c:v>
                </c:pt>
                <c:pt idx="1450">
                  <c:v>41113</c:v>
                </c:pt>
                <c:pt idx="1451">
                  <c:v>41114</c:v>
                </c:pt>
                <c:pt idx="1452">
                  <c:v>41115</c:v>
                </c:pt>
                <c:pt idx="1453">
                  <c:v>41116</c:v>
                </c:pt>
                <c:pt idx="1454">
                  <c:v>41117</c:v>
                </c:pt>
                <c:pt idx="1455">
                  <c:v>41120</c:v>
                </c:pt>
                <c:pt idx="1456">
                  <c:v>41121</c:v>
                </c:pt>
                <c:pt idx="1457">
                  <c:v>41122</c:v>
                </c:pt>
                <c:pt idx="1458">
                  <c:v>41123</c:v>
                </c:pt>
                <c:pt idx="1459">
                  <c:v>41124</c:v>
                </c:pt>
                <c:pt idx="1460">
                  <c:v>41127</c:v>
                </c:pt>
                <c:pt idx="1461">
                  <c:v>41128</c:v>
                </c:pt>
                <c:pt idx="1462">
                  <c:v>41129</c:v>
                </c:pt>
                <c:pt idx="1463">
                  <c:v>41130</c:v>
                </c:pt>
                <c:pt idx="1464">
                  <c:v>41131</c:v>
                </c:pt>
                <c:pt idx="1465">
                  <c:v>41134</c:v>
                </c:pt>
                <c:pt idx="1466">
                  <c:v>41135</c:v>
                </c:pt>
                <c:pt idx="1467">
                  <c:v>41136</c:v>
                </c:pt>
                <c:pt idx="1468">
                  <c:v>41137</c:v>
                </c:pt>
                <c:pt idx="1469">
                  <c:v>41138</c:v>
                </c:pt>
                <c:pt idx="1470">
                  <c:v>41141</c:v>
                </c:pt>
                <c:pt idx="1471">
                  <c:v>41142</c:v>
                </c:pt>
                <c:pt idx="1472">
                  <c:v>41143</c:v>
                </c:pt>
                <c:pt idx="1473">
                  <c:v>41144</c:v>
                </c:pt>
                <c:pt idx="1474">
                  <c:v>41145</c:v>
                </c:pt>
                <c:pt idx="1475">
                  <c:v>41148</c:v>
                </c:pt>
                <c:pt idx="1476">
                  <c:v>41149</c:v>
                </c:pt>
                <c:pt idx="1477">
                  <c:v>41150</c:v>
                </c:pt>
                <c:pt idx="1478">
                  <c:v>41151</c:v>
                </c:pt>
                <c:pt idx="1479">
                  <c:v>41152</c:v>
                </c:pt>
                <c:pt idx="1480">
                  <c:v>41155</c:v>
                </c:pt>
                <c:pt idx="1481">
                  <c:v>41156</c:v>
                </c:pt>
                <c:pt idx="1482">
                  <c:v>41157</c:v>
                </c:pt>
                <c:pt idx="1483">
                  <c:v>41158</c:v>
                </c:pt>
                <c:pt idx="1484">
                  <c:v>41159</c:v>
                </c:pt>
                <c:pt idx="1485">
                  <c:v>41162</c:v>
                </c:pt>
                <c:pt idx="1486">
                  <c:v>41163</c:v>
                </c:pt>
                <c:pt idx="1487">
                  <c:v>41164</c:v>
                </c:pt>
                <c:pt idx="1488">
                  <c:v>41165</c:v>
                </c:pt>
                <c:pt idx="1489">
                  <c:v>41166</c:v>
                </c:pt>
                <c:pt idx="1490">
                  <c:v>41169</c:v>
                </c:pt>
                <c:pt idx="1491">
                  <c:v>41170</c:v>
                </c:pt>
                <c:pt idx="1492">
                  <c:v>41171</c:v>
                </c:pt>
                <c:pt idx="1493">
                  <c:v>41172</c:v>
                </c:pt>
                <c:pt idx="1494">
                  <c:v>41173</c:v>
                </c:pt>
                <c:pt idx="1495">
                  <c:v>41176</c:v>
                </c:pt>
                <c:pt idx="1496">
                  <c:v>41177</c:v>
                </c:pt>
                <c:pt idx="1497">
                  <c:v>41178</c:v>
                </c:pt>
                <c:pt idx="1498">
                  <c:v>41179</c:v>
                </c:pt>
                <c:pt idx="1499">
                  <c:v>41180</c:v>
                </c:pt>
                <c:pt idx="1500">
                  <c:v>41183</c:v>
                </c:pt>
                <c:pt idx="1501">
                  <c:v>41184</c:v>
                </c:pt>
                <c:pt idx="1502">
                  <c:v>41185</c:v>
                </c:pt>
                <c:pt idx="1503">
                  <c:v>41186</c:v>
                </c:pt>
                <c:pt idx="1504">
                  <c:v>41187</c:v>
                </c:pt>
                <c:pt idx="1505">
                  <c:v>41190</c:v>
                </c:pt>
                <c:pt idx="1506">
                  <c:v>41191</c:v>
                </c:pt>
                <c:pt idx="1507">
                  <c:v>41192</c:v>
                </c:pt>
                <c:pt idx="1508">
                  <c:v>41193</c:v>
                </c:pt>
                <c:pt idx="1509">
                  <c:v>41194</c:v>
                </c:pt>
                <c:pt idx="1510">
                  <c:v>41197</c:v>
                </c:pt>
                <c:pt idx="1511">
                  <c:v>41198</c:v>
                </c:pt>
                <c:pt idx="1512">
                  <c:v>41199</c:v>
                </c:pt>
                <c:pt idx="1513">
                  <c:v>41200</c:v>
                </c:pt>
                <c:pt idx="1514">
                  <c:v>41201</c:v>
                </c:pt>
                <c:pt idx="1515">
                  <c:v>41204</c:v>
                </c:pt>
                <c:pt idx="1516">
                  <c:v>41205</c:v>
                </c:pt>
                <c:pt idx="1517">
                  <c:v>41206</c:v>
                </c:pt>
                <c:pt idx="1518">
                  <c:v>41207</c:v>
                </c:pt>
                <c:pt idx="1519">
                  <c:v>41208</c:v>
                </c:pt>
                <c:pt idx="1520">
                  <c:v>41211</c:v>
                </c:pt>
                <c:pt idx="1521">
                  <c:v>41212</c:v>
                </c:pt>
                <c:pt idx="1522">
                  <c:v>41213</c:v>
                </c:pt>
                <c:pt idx="1523">
                  <c:v>41214</c:v>
                </c:pt>
                <c:pt idx="1524">
                  <c:v>41215</c:v>
                </c:pt>
                <c:pt idx="1525">
                  <c:v>41218</c:v>
                </c:pt>
                <c:pt idx="1526">
                  <c:v>41219</c:v>
                </c:pt>
                <c:pt idx="1527">
                  <c:v>41220</c:v>
                </c:pt>
                <c:pt idx="1528">
                  <c:v>41221</c:v>
                </c:pt>
                <c:pt idx="1529">
                  <c:v>41222</c:v>
                </c:pt>
                <c:pt idx="1530">
                  <c:v>41225</c:v>
                </c:pt>
                <c:pt idx="1531">
                  <c:v>41226</c:v>
                </c:pt>
                <c:pt idx="1532">
                  <c:v>41227</c:v>
                </c:pt>
                <c:pt idx="1533">
                  <c:v>41228</c:v>
                </c:pt>
                <c:pt idx="1534">
                  <c:v>41229</c:v>
                </c:pt>
                <c:pt idx="1535">
                  <c:v>41232</c:v>
                </c:pt>
                <c:pt idx="1536">
                  <c:v>41233</c:v>
                </c:pt>
                <c:pt idx="1537">
                  <c:v>41234</c:v>
                </c:pt>
                <c:pt idx="1538">
                  <c:v>41235</c:v>
                </c:pt>
                <c:pt idx="1539">
                  <c:v>41236</c:v>
                </c:pt>
                <c:pt idx="1540">
                  <c:v>41239</c:v>
                </c:pt>
                <c:pt idx="1541">
                  <c:v>41240</c:v>
                </c:pt>
                <c:pt idx="1542">
                  <c:v>41241</c:v>
                </c:pt>
                <c:pt idx="1543">
                  <c:v>41242</c:v>
                </c:pt>
                <c:pt idx="1544">
                  <c:v>41243</c:v>
                </c:pt>
                <c:pt idx="1545">
                  <c:v>41246</c:v>
                </c:pt>
                <c:pt idx="1546">
                  <c:v>41247</c:v>
                </c:pt>
                <c:pt idx="1547">
                  <c:v>41248</c:v>
                </c:pt>
                <c:pt idx="1548">
                  <c:v>41249</c:v>
                </c:pt>
                <c:pt idx="1549">
                  <c:v>41250</c:v>
                </c:pt>
                <c:pt idx="1550">
                  <c:v>41253</c:v>
                </c:pt>
                <c:pt idx="1551">
                  <c:v>41254</c:v>
                </c:pt>
                <c:pt idx="1552">
                  <c:v>41255</c:v>
                </c:pt>
                <c:pt idx="1553">
                  <c:v>41256</c:v>
                </c:pt>
                <c:pt idx="1554">
                  <c:v>41257</c:v>
                </c:pt>
                <c:pt idx="1555">
                  <c:v>41260</c:v>
                </c:pt>
                <c:pt idx="1556">
                  <c:v>41261</c:v>
                </c:pt>
                <c:pt idx="1557">
                  <c:v>41262</c:v>
                </c:pt>
                <c:pt idx="1558">
                  <c:v>41263</c:v>
                </c:pt>
                <c:pt idx="1559">
                  <c:v>41264</c:v>
                </c:pt>
                <c:pt idx="1560">
                  <c:v>41267</c:v>
                </c:pt>
                <c:pt idx="1561">
                  <c:v>41268</c:v>
                </c:pt>
                <c:pt idx="1562">
                  <c:v>41269</c:v>
                </c:pt>
                <c:pt idx="1563">
                  <c:v>41270</c:v>
                </c:pt>
                <c:pt idx="1564">
                  <c:v>41271</c:v>
                </c:pt>
                <c:pt idx="1565">
                  <c:v>41274</c:v>
                </c:pt>
                <c:pt idx="1566">
                  <c:v>41275</c:v>
                </c:pt>
                <c:pt idx="1567">
                  <c:v>41276</c:v>
                </c:pt>
                <c:pt idx="1568">
                  <c:v>41277</c:v>
                </c:pt>
                <c:pt idx="1569">
                  <c:v>41278</c:v>
                </c:pt>
                <c:pt idx="1570">
                  <c:v>41281</c:v>
                </c:pt>
                <c:pt idx="1571">
                  <c:v>41282</c:v>
                </c:pt>
                <c:pt idx="1572">
                  <c:v>41283</c:v>
                </c:pt>
                <c:pt idx="1573">
                  <c:v>41284</c:v>
                </c:pt>
                <c:pt idx="1574">
                  <c:v>41285</c:v>
                </c:pt>
                <c:pt idx="1575">
                  <c:v>41288</c:v>
                </c:pt>
                <c:pt idx="1576">
                  <c:v>41289</c:v>
                </c:pt>
                <c:pt idx="1577">
                  <c:v>41290</c:v>
                </c:pt>
                <c:pt idx="1578">
                  <c:v>41291</c:v>
                </c:pt>
                <c:pt idx="1579">
                  <c:v>41292</c:v>
                </c:pt>
                <c:pt idx="1580">
                  <c:v>41295</c:v>
                </c:pt>
                <c:pt idx="1581">
                  <c:v>41296</c:v>
                </c:pt>
                <c:pt idx="1582">
                  <c:v>41297</c:v>
                </c:pt>
                <c:pt idx="1583">
                  <c:v>41298</c:v>
                </c:pt>
                <c:pt idx="1584">
                  <c:v>41299</c:v>
                </c:pt>
                <c:pt idx="1585">
                  <c:v>41302</c:v>
                </c:pt>
                <c:pt idx="1586">
                  <c:v>41303</c:v>
                </c:pt>
                <c:pt idx="1587">
                  <c:v>41304</c:v>
                </c:pt>
                <c:pt idx="1588">
                  <c:v>41305</c:v>
                </c:pt>
                <c:pt idx="1589">
                  <c:v>41306</c:v>
                </c:pt>
                <c:pt idx="1590">
                  <c:v>41309</c:v>
                </c:pt>
                <c:pt idx="1591">
                  <c:v>41310</c:v>
                </c:pt>
                <c:pt idx="1592">
                  <c:v>41311</c:v>
                </c:pt>
                <c:pt idx="1593">
                  <c:v>41312</c:v>
                </c:pt>
                <c:pt idx="1594">
                  <c:v>41313</c:v>
                </c:pt>
                <c:pt idx="1595">
                  <c:v>41316</c:v>
                </c:pt>
                <c:pt idx="1596">
                  <c:v>41317</c:v>
                </c:pt>
                <c:pt idx="1597">
                  <c:v>41318</c:v>
                </c:pt>
                <c:pt idx="1598">
                  <c:v>41319</c:v>
                </c:pt>
                <c:pt idx="1599">
                  <c:v>41320</c:v>
                </c:pt>
                <c:pt idx="1600">
                  <c:v>41323</c:v>
                </c:pt>
                <c:pt idx="1601">
                  <c:v>41324</c:v>
                </c:pt>
                <c:pt idx="1602">
                  <c:v>41325</c:v>
                </c:pt>
                <c:pt idx="1603">
                  <c:v>41326</c:v>
                </c:pt>
                <c:pt idx="1604">
                  <c:v>41327</c:v>
                </c:pt>
                <c:pt idx="1605">
                  <c:v>41330</c:v>
                </c:pt>
                <c:pt idx="1606">
                  <c:v>41331</c:v>
                </c:pt>
                <c:pt idx="1607">
                  <c:v>41332</c:v>
                </c:pt>
                <c:pt idx="1608">
                  <c:v>41333</c:v>
                </c:pt>
                <c:pt idx="1609">
                  <c:v>41334</c:v>
                </c:pt>
                <c:pt idx="1610">
                  <c:v>41337</c:v>
                </c:pt>
                <c:pt idx="1611">
                  <c:v>41338</c:v>
                </c:pt>
                <c:pt idx="1612">
                  <c:v>41339</c:v>
                </c:pt>
                <c:pt idx="1613">
                  <c:v>41340</c:v>
                </c:pt>
                <c:pt idx="1614">
                  <c:v>41341</c:v>
                </c:pt>
                <c:pt idx="1615">
                  <c:v>41344</c:v>
                </c:pt>
                <c:pt idx="1616">
                  <c:v>41345</c:v>
                </c:pt>
                <c:pt idx="1617">
                  <c:v>41346</c:v>
                </c:pt>
                <c:pt idx="1618">
                  <c:v>41347</c:v>
                </c:pt>
                <c:pt idx="1619">
                  <c:v>41348</c:v>
                </c:pt>
                <c:pt idx="1620">
                  <c:v>41351</c:v>
                </c:pt>
                <c:pt idx="1621">
                  <c:v>41352</c:v>
                </c:pt>
                <c:pt idx="1622">
                  <c:v>41353</c:v>
                </c:pt>
                <c:pt idx="1623">
                  <c:v>41354</c:v>
                </c:pt>
                <c:pt idx="1624">
                  <c:v>41355</c:v>
                </c:pt>
                <c:pt idx="1625">
                  <c:v>41358</c:v>
                </c:pt>
                <c:pt idx="1626">
                  <c:v>41359</c:v>
                </c:pt>
                <c:pt idx="1627">
                  <c:v>41360</c:v>
                </c:pt>
                <c:pt idx="1628">
                  <c:v>41361</c:v>
                </c:pt>
                <c:pt idx="1629">
                  <c:v>41362</c:v>
                </c:pt>
                <c:pt idx="1630">
                  <c:v>41365</c:v>
                </c:pt>
                <c:pt idx="1631">
                  <c:v>41366</c:v>
                </c:pt>
                <c:pt idx="1632">
                  <c:v>41367</c:v>
                </c:pt>
                <c:pt idx="1633">
                  <c:v>41368</c:v>
                </c:pt>
                <c:pt idx="1634">
                  <c:v>41369</c:v>
                </c:pt>
                <c:pt idx="1635">
                  <c:v>41372</c:v>
                </c:pt>
                <c:pt idx="1636">
                  <c:v>41373</c:v>
                </c:pt>
                <c:pt idx="1637">
                  <c:v>41374</c:v>
                </c:pt>
                <c:pt idx="1638">
                  <c:v>41375</c:v>
                </c:pt>
                <c:pt idx="1639">
                  <c:v>41376</c:v>
                </c:pt>
                <c:pt idx="1640">
                  <c:v>41379</c:v>
                </c:pt>
                <c:pt idx="1641">
                  <c:v>41380</c:v>
                </c:pt>
                <c:pt idx="1642">
                  <c:v>41381</c:v>
                </c:pt>
                <c:pt idx="1643">
                  <c:v>41382</c:v>
                </c:pt>
                <c:pt idx="1644">
                  <c:v>41383</c:v>
                </c:pt>
                <c:pt idx="1645">
                  <c:v>41386</c:v>
                </c:pt>
                <c:pt idx="1646">
                  <c:v>41387</c:v>
                </c:pt>
                <c:pt idx="1647">
                  <c:v>41388</c:v>
                </c:pt>
                <c:pt idx="1648">
                  <c:v>41389</c:v>
                </c:pt>
                <c:pt idx="1649">
                  <c:v>41390</c:v>
                </c:pt>
                <c:pt idx="1650">
                  <c:v>41393</c:v>
                </c:pt>
                <c:pt idx="1651">
                  <c:v>41394</c:v>
                </c:pt>
                <c:pt idx="1652">
                  <c:v>41395</c:v>
                </c:pt>
                <c:pt idx="1653">
                  <c:v>41396</c:v>
                </c:pt>
                <c:pt idx="1654">
                  <c:v>41397</c:v>
                </c:pt>
                <c:pt idx="1655">
                  <c:v>41400</c:v>
                </c:pt>
                <c:pt idx="1656">
                  <c:v>41401</c:v>
                </c:pt>
                <c:pt idx="1657">
                  <c:v>41402</c:v>
                </c:pt>
                <c:pt idx="1658">
                  <c:v>41403</c:v>
                </c:pt>
                <c:pt idx="1659">
                  <c:v>41404</c:v>
                </c:pt>
                <c:pt idx="1660">
                  <c:v>41407</c:v>
                </c:pt>
                <c:pt idx="1661">
                  <c:v>41408</c:v>
                </c:pt>
                <c:pt idx="1662">
                  <c:v>41409</c:v>
                </c:pt>
                <c:pt idx="1663">
                  <c:v>41410</c:v>
                </c:pt>
                <c:pt idx="1664">
                  <c:v>41411</c:v>
                </c:pt>
                <c:pt idx="1665">
                  <c:v>41414</c:v>
                </c:pt>
                <c:pt idx="1666">
                  <c:v>41415</c:v>
                </c:pt>
                <c:pt idx="1667">
                  <c:v>41416</c:v>
                </c:pt>
                <c:pt idx="1668">
                  <c:v>41417</c:v>
                </c:pt>
                <c:pt idx="1669">
                  <c:v>41418</c:v>
                </c:pt>
                <c:pt idx="1670">
                  <c:v>41421</c:v>
                </c:pt>
                <c:pt idx="1671">
                  <c:v>41422</c:v>
                </c:pt>
                <c:pt idx="1672">
                  <c:v>41423</c:v>
                </c:pt>
                <c:pt idx="1673">
                  <c:v>41424</c:v>
                </c:pt>
                <c:pt idx="1674">
                  <c:v>41425</c:v>
                </c:pt>
                <c:pt idx="1675">
                  <c:v>41428</c:v>
                </c:pt>
                <c:pt idx="1676">
                  <c:v>41429</c:v>
                </c:pt>
                <c:pt idx="1677">
                  <c:v>41430</c:v>
                </c:pt>
                <c:pt idx="1678">
                  <c:v>41431</c:v>
                </c:pt>
                <c:pt idx="1679">
                  <c:v>41432</c:v>
                </c:pt>
                <c:pt idx="1680">
                  <c:v>41435</c:v>
                </c:pt>
                <c:pt idx="1681">
                  <c:v>41436</c:v>
                </c:pt>
                <c:pt idx="1682">
                  <c:v>41437</c:v>
                </c:pt>
                <c:pt idx="1683">
                  <c:v>41438</c:v>
                </c:pt>
                <c:pt idx="1684">
                  <c:v>41439</c:v>
                </c:pt>
                <c:pt idx="1685">
                  <c:v>41442</c:v>
                </c:pt>
                <c:pt idx="1686">
                  <c:v>41443</c:v>
                </c:pt>
                <c:pt idx="1687">
                  <c:v>41444</c:v>
                </c:pt>
                <c:pt idx="1688">
                  <c:v>41445</c:v>
                </c:pt>
                <c:pt idx="1689">
                  <c:v>41446</c:v>
                </c:pt>
                <c:pt idx="1690">
                  <c:v>41449</c:v>
                </c:pt>
                <c:pt idx="1691">
                  <c:v>41450</c:v>
                </c:pt>
                <c:pt idx="1692">
                  <c:v>41451</c:v>
                </c:pt>
                <c:pt idx="1693">
                  <c:v>41452</c:v>
                </c:pt>
                <c:pt idx="1694">
                  <c:v>41453</c:v>
                </c:pt>
                <c:pt idx="1695">
                  <c:v>41456</c:v>
                </c:pt>
                <c:pt idx="1696">
                  <c:v>41457</c:v>
                </c:pt>
                <c:pt idx="1697">
                  <c:v>41458</c:v>
                </c:pt>
                <c:pt idx="1698">
                  <c:v>41459</c:v>
                </c:pt>
                <c:pt idx="1699">
                  <c:v>41460</c:v>
                </c:pt>
                <c:pt idx="1700">
                  <c:v>41463</c:v>
                </c:pt>
                <c:pt idx="1701">
                  <c:v>41464</c:v>
                </c:pt>
                <c:pt idx="1702">
                  <c:v>41465</c:v>
                </c:pt>
                <c:pt idx="1703">
                  <c:v>41466</c:v>
                </c:pt>
                <c:pt idx="1704">
                  <c:v>41467</c:v>
                </c:pt>
                <c:pt idx="1705">
                  <c:v>41470</c:v>
                </c:pt>
                <c:pt idx="1706">
                  <c:v>41471</c:v>
                </c:pt>
                <c:pt idx="1707">
                  <c:v>41472</c:v>
                </c:pt>
                <c:pt idx="1708">
                  <c:v>41473</c:v>
                </c:pt>
                <c:pt idx="1709">
                  <c:v>41474</c:v>
                </c:pt>
                <c:pt idx="1710">
                  <c:v>41477</c:v>
                </c:pt>
                <c:pt idx="1711">
                  <c:v>41478</c:v>
                </c:pt>
                <c:pt idx="1712">
                  <c:v>41479</c:v>
                </c:pt>
                <c:pt idx="1713">
                  <c:v>41480</c:v>
                </c:pt>
                <c:pt idx="1714">
                  <c:v>41481</c:v>
                </c:pt>
                <c:pt idx="1715">
                  <c:v>41484</c:v>
                </c:pt>
                <c:pt idx="1716">
                  <c:v>41485</c:v>
                </c:pt>
                <c:pt idx="1717">
                  <c:v>41486</c:v>
                </c:pt>
                <c:pt idx="1718">
                  <c:v>41487</c:v>
                </c:pt>
                <c:pt idx="1719">
                  <c:v>41488</c:v>
                </c:pt>
                <c:pt idx="1720">
                  <c:v>41491</c:v>
                </c:pt>
                <c:pt idx="1721">
                  <c:v>41492</c:v>
                </c:pt>
                <c:pt idx="1722">
                  <c:v>41493</c:v>
                </c:pt>
                <c:pt idx="1723">
                  <c:v>41494</c:v>
                </c:pt>
                <c:pt idx="1724">
                  <c:v>41495</c:v>
                </c:pt>
                <c:pt idx="1725">
                  <c:v>41498</c:v>
                </c:pt>
                <c:pt idx="1726">
                  <c:v>41499</c:v>
                </c:pt>
                <c:pt idx="1727">
                  <c:v>41500</c:v>
                </c:pt>
                <c:pt idx="1728">
                  <c:v>41501</c:v>
                </c:pt>
                <c:pt idx="1729">
                  <c:v>41502</c:v>
                </c:pt>
                <c:pt idx="1730">
                  <c:v>41505</c:v>
                </c:pt>
                <c:pt idx="1731">
                  <c:v>41506</c:v>
                </c:pt>
                <c:pt idx="1732">
                  <c:v>41507</c:v>
                </c:pt>
                <c:pt idx="1733">
                  <c:v>41508</c:v>
                </c:pt>
                <c:pt idx="1734">
                  <c:v>41509</c:v>
                </c:pt>
                <c:pt idx="1735">
                  <c:v>41512</c:v>
                </c:pt>
                <c:pt idx="1736">
                  <c:v>41513</c:v>
                </c:pt>
                <c:pt idx="1737">
                  <c:v>41514</c:v>
                </c:pt>
                <c:pt idx="1738">
                  <c:v>41515</c:v>
                </c:pt>
                <c:pt idx="1739">
                  <c:v>41516</c:v>
                </c:pt>
                <c:pt idx="1740">
                  <c:v>41519</c:v>
                </c:pt>
                <c:pt idx="1741">
                  <c:v>41520</c:v>
                </c:pt>
                <c:pt idx="1742">
                  <c:v>41521</c:v>
                </c:pt>
                <c:pt idx="1743">
                  <c:v>41522</c:v>
                </c:pt>
                <c:pt idx="1744">
                  <c:v>41523</c:v>
                </c:pt>
                <c:pt idx="1745">
                  <c:v>41526</c:v>
                </c:pt>
                <c:pt idx="1746">
                  <c:v>41527</c:v>
                </c:pt>
                <c:pt idx="1747">
                  <c:v>41528</c:v>
                </c:pt>
                <c:pt idx="1748">
                  <c:v>41529</c:v>
                </c:pt>
                <c:pt idx="1749">
                  <c:v>41530</c:v>
                </c:pt>
                <c:pt idx="1750">
                  <c:v>41533</c:v>
                </c:pt>
                <c:pt idx="1751">
                  <c:v>41534</c:v>
                </c:pt>
                <c:pt idx="1752">
                  <c:v>41535</c:v>
                </c:pt>
                <c:pt idx="1753">
                  <c:v>41536</c:v>
                </c:pt>
                <c:pt idx="1754">
                  <c:v>41537</c:v>
                </c:pt>
                <c:pt idx="1755">
                  <c:v>41540</c:v>
                </c:pt>
                <c:pt idx="1756">
                  <c:v>41541</c:v>
                </c:pt>
                <c:pt idx="1757">
                  <c:v>41542</c:v>
                </c:pt>
                <c:pt idx="1758">
                  <c:v>41543</c:v>
                </c:pt>
                <c:pt idx="1759">
                  <c:v>41544</c:v>
                </c:pt>
                <c:pt idx="1760">
                  <c:v>41547</c:v>
                </c:pt>
                <c:pt idx="1761">
                  <c:v>41548</c:v>
                </c:pt>
                <c:pt idx="1762">
                  <c:v>41549</c:v>
                </c:pt>
                <c:pt idx="1763">
                  <c:v>41550</c:v>
                </c:pt>
                <c:pt idx="1764">
                  <c:v>41551</c:v>
                </c:pt>
                <c:pt idx="1765">
                  <c:v>41554</c:v>
                </c:pt>
                <c:pt idx="1766">
                  <c:v>41555</c:v>
                </c:pt>
                <c:pt idx="1767">
                  <c:v>41556</c:v>
                </c:pt>
                <c:pt idx="1768">
                  <c:v>41557</c:v>
                </c:pt>
                <c:pt idx="1769">
                  <c:v>41558</c:v>
                </c:pt>
                <c:pt idx="1770">
                  <c:v>41561</c:v>
                </c:pt>
                <c:pt idx="1771">
                  <c:v>41562</c:v>
                </c:pt>
                <c:pt idx="1772">
                  <c:v>41563</c:v>
                </c:pt>
                <c:pt idx="1773">
                  <c:v>41564</c:v>
                </c:pt>
                <c:pt idx="1774">
                  <c:v>41565</c:v>
                </c:pt>
                <c:pt idx="1775">
                  <c:v>41568</c:v>
                </c:pt>
                <c:pt idx="1776">
                  <c:v>41569</c:v>
                </c:pt>
                <c:pt idx="1777">
                  <c:v>41570</c:v>
                </c:pt>
                <c:pt idx="1778">
                  <c:v>41571</c:v>
                </c:pt>
                <c:pt idx="1779">
                  <c:v>41572</c:v>
                </c:pt>
                <c:pt idx="1780">
                  <c:v>41575</c:v>
                </c:pt>
                <c:pt idx="1781">
                  <c:v>41576</c:v>
                </c:pt>
                <c:pt idx="1782">
                  <c:v>41577</c:v>
                </c:pt>
                <c:pt idx="1783">
                  <c:v>41578</c:v>
                </c:pt>
                <c:pt idx="1784">
                  <c:v>41579</c:v>
                </c:pt>
                <c:pt idx="1785">
                  <c:v>41582</c:v>
                </c:pt>
                <c:pt idx="1786">
                  <c:v>41583</c:v>
                </c:pt>
                <c:pt idx="1787">
                  <c:v>41584</c:v>
                </c:pt>
                <c:pt idx="1788">
                  <c:v>41585</c:v>
                </c:pt>
                <c:pt idx="1789">
                  <c:v>41586</c:v>
                </c:pt>
                <c:pt idx="1790">
                  <c:v>41589</c:v>
                </c:pt>
                <c:pt idx="1791">
                  <c:v>41590</c:v>
                </c:pt>
                <c:pt idx="1792">
                  <c:v>41591</c:v>
                </c:pt>
                <c:pt idx="1793">
                  <c:v>41592</c:v>
                </c:pt>
                <c:pt idx="1794">
                  <c:v>41593</c:v>
                </c:pt>
                <c:pt idx="1795">
                  <c:v>41596</c:v>
                </c:pt>
                <c:pt idx="1796">
                  <c:v>41597</c:v>
                </c:pt>
                <c:pt idx="1797">
                  <c:v>41598</c:v>
                </c:pt>
                <c:pt idx="1798">
                  <c:v>41599</c:v>
                </c:pt>
                <c:pt idx="1799">
                  <c:v>41600</c:v>
                </c:pt>
                <c:pt idx="1800">
                  <c:v>41603</c:v>
                </c:pt>
                <c:pt idx="1801">
                  <c:v>41604</c:v>
                </c:pt>
                <c:pt idx="1802">
                  <c:v>41605</c:v>
                </c:pt>
                <c:pt idx="1803">
                  <c:v>41606</c:v>
                </c:pt>
                <c:pt idx="1804">
                  <c:v>41607</c:v>
                </c:pt>
                <c:pt idx="1805">
                  <c:v>41610</c:v>
                </c:pt>
                <c:pt idx="1806">
                  <c:v>41611</c:v>
                </c:pt>
                <c:pt idx="1807">
                  <c:v>41612</c:v>
                </c:pt>
                <c:pt idx="1808">
                  <c:v>41613</c:v>
                </c:pt>
                <c:pt idx="1809">
                  <c:v>41614</c:v>
                </c:pt>
                <c:pt idx="1810">
                  <c:v>41617</c:v>
                </c:pt>
                <c:pt idx="1811">
                  <c:v>41618</c:v>
                </c:pt>
                <c:pt idx="1812">
                  <c:v>41619</c:v>
                </c:pt>
                <c:pt idx="1813">
                  <c:v>41620</c:v>
                </c:pt>
                <c:pt idx="1814">
                  <c:v>41621</c:v>
                </c:pt>
                <c:pt idx="1815">
                  <c:v>41624</c:v>
                </c:pt>
                <c:pt idx="1816">
                  <c:v>41625</c:v>
                </c:pt>
                <c:pt idx="1817">
                  <c:v>41626</c:v>
                </c:pt>
                <c:pt idx="1818">
                  <c:v>41627</c:v>
                </c:pt>
                <c:pt idx="1819">
                  <c:v>41628</c:v>
                </c:pt>
                <c:pt idx="1820">
                  <c:v>41631</c:v>
                </c:pt>
                <c:pt idx="1821">
                  <c:v>41632</c:v>
                </c:pt>
                <c:pt idx="1822">
                  <c:v>41633</c:v>
                </c:pt>
                <c:pt idx="1823">
                  <c:v>41634</c:v>
                </c:pt>
                <c:pt idx="1824">
                  <c:v>41635</c:v>
                </c:pt>
                <c:pt idx="1825">
                  <c:v>41638</c:v>
                </c:pt>
                <c:pt idx="1826">
                  <c:v>41639</c:v>
                </c:pt>
                <c:pt idx="1827">
                  <c:v>41640</c:v>
                </c:pt>
                <c:pt idx="1828">
                  <c:v>41641</c:v>
                </c:pt>
                <c:pt idx="1829">
                  <c:v>41642</c:v>
                </c:pt>
                <c:pt idx="1830">
                  <c:v>41645</c:v>
                </c:pt>
                <c:pt idx="1831">
                  <c:v>41646</c:v>
                </c:pt>
                <c:pt idx="1832">
                  <c:v>41647</c:v>
                </c:pt>
                <c:pt idx="1833">
                  <c:v>41648</c:v>
                </c:pt>
                <c:pt idx="1834">
                  <c:v>41649</c:v>
                </c:pt>
                <c:pt idx="1835">
                  <c:v>41652</c:v>
                </c:pt>
                <c:pt idx="1836">
                  <c:v>41653</c:v>
                </c:pt>
                <c:pt idx="1837">
                  <c:v>41654</c:v>
                </c:pt>
                <c:pt idx="1838">
                  <c:v>41655</c:v>
                </c:pt>
                <c:pt idx="1839">
                  <c:v>41656</c:v>
                </c:pt>
                <c:pt idx="1840">
                  <c:v>41659</c:v>
                </c:pt>
                <c:pt idx="1841">
                  <c:v>41660</c:v>
                </c:pt>
                <c:pt idx="1842">
                  <c:v>41661</c:v>
                </c:pt>
                <c:pt idx="1843">
                  <c:v>41662</c:v>
                </c:pt>
                <c:pt idx="1844">
                  <c:v>41663</c:v>
                </c:pt>
                <c:pt idx="1845">
                  <c:v>41666</c:v>
                </c:pt>
                <c:pt idx="1846">
                  <c:v>41667</c:v>
                </c:pt>
                <c:pt idx="1847">
                  <c:v>41668</c:v>
                </c:pt>
                <c:pt idx="1848">
                  <c:v>41669</c:v>
                </c:pt>
                <c:pt idx="1849">
                  <c:v>41670</c:v>
                </c:pt>
                <c:pt idx="1850">
                  <c:v>41673</c:v>
                </c:pt>
                <c:pt idx="1851">
                  <c:v>41674</c:v>
                </c:pt>
                <c:pt idx="1852">
                  <c:v>41675</c:v>
                </c:pt>
                <c:pt idx="1853">
                  <c:v>41676</c:v>
                </c:pt>
                <c:pt idx="1854">
                  <c:v>41677</c:v>
                </c:pt>
                <c:pt idx="1855">
                  <c:v>41680</c:v>
                </c:pt>
                <c:pt idx="1856">
                  <c:v>41681</c:v>
                </c:pt>
                <c:pt idx="1857">
                  <c:v>41682</c:v>
                </c:pt>
                <c:pt idx="1858">
                  <c:v>41683</c:v>
                </c:pt>
                <c:pt idx="1859">
                  <c:v>41684</c:v>
                </c:pt>
                <c:pt idx="1860">
                  <c:v>41687</c:v>
                </c:pt>
                <c:pt idx="1861">
                  <c:v>41688</c:v>
                </c:pt>
                <c:pt idx="1862">
                  <c:v>41689</c:v>
                </c:pt>
                <c:pt idx="1863">
                  <c:v>41690</c:v>
                </c:pt>
                <c:pt idx="1864">
                  <c:v>41691</c:v>
                </c:pt>
                <c:pt idx="1865">
                  <c:v>41694</c:v>
                </c:pt>
                <c:pt idx="1866">
                  <c:v>41695</c:v>
                </c:pt>
                <c:pt idx="1867">
                  <c:v>41696</c:v>
                </c:pt>
                <c:pt idx="1868">
                  <c:v>41697</c:v>
                </c:pt>
                <c:pt idx="1869">
                  <c:v>41698</c:v>
                </c:pt>
                <c:pt idx="1870">
                  <c:v>41701</c:v>
                </c:pt>
                <c:pt idx="1871">
                  <c:v>41702</c:v>
                </c:pt>
                <c:pt idx="1872">
                  <c:v>41703</c:v>
                </c:pt>
                <c:pt idx="1873">
                  <c:v>41704</c:v>
                </c:pt>
                <c:pt idx="1874">
                  <c:v>41705</c:v>
                </c:pt>
                <c:pt idx="1875">
                  <c:v>41708</c:v>
                </c:pt>
                <c:pt idx="1876">
                  <c:v>41709</c:v>
                </c:pt>
                <c:pt idx="1877">
                  <c:v>41710</c:v>
                </c:pt>
                <c:pt idx="1878">
                  <c:v>41711</c:v>
                </c:pt>
                <c:pt idx="1879">
                  <c:v>41712</c:v>
                </c:pt>
                <c:pt idx="1880">
                  <c:v>41715</c:v>
                </c:pt>
                <c:pt idx="1881">
                  <c:v>41716</c:v>
                </c:pt>
                <c:pt idx="1882">
                  <c:v>41717</c:v>
                </c:pt>
                <c:pt idx="1883">
                  <c:v>41718</c:v>
                </c:pt>
                <c:pt idx="1884">
                  <c:v>41719</c:v>
                </c:pt>
                <c:pt idx="1885">
                  <c:v>41722</c:v>
                </c:pt>
                <c:pt idx="1886">
                  <c:v>41723</c:v>
                </c:pt>
                <c:pt idx="1887">
                  <c:v>41724</c:v>
                </c:pt>
                <c:pt idx="1888">
                  <c:v>41725</c:v>
                </c:pt>
                <c:pt idx="1889">
                  <c:v>41726</c:v>
                </c:pt>
                <c:pt idx="1890">
                  <c:v>41729</c:v>
                </c:pt>
                <c:pt idx="1891">
                  <c:v>41730</c:v>
                </c:pt>
                <c:pt idx="1892">
                  <c:v>41731</c:v>
                </c:pt>
                <c:pt idx="1893">
                  <c:v>41732</c:v>
                </c:pt>
                <c:pt idx="1894">
                  <c:v>41733</c:v>
                </c:pt>
                <c:pt idx="1895">
                  <c:v>41736</c:v>
                </c:pt>
                <c:pt idx="1896">
                  <c:v>41737</c:v>
                </c:pt>
                <c:pt idx="1897">
                  <c:v>41738</c:v>
                </c:pt>
                <c:pt idx="1898">
                  <c:v>41739</c:v>
                </c:pt>
                <c:pt idx="1899">
                  <c:v>41740</c:v>
                </c:pt>
                <c:pt idx="1900">
                  <c:v>41743</c:v>
                </c:pt>
                <c:pt idx="1901">
                  <c:v>41744</c:v>
                </c:pt>
                <c:pt idx="1902">
                  <c:v>41745</c:v>
                </c:pt>
                <c:pt idx="1903">
                  <c:v>41746</c:v>
                </c:pt>
                <c:pt idx="1904">
                  <c:v>41747</c:v>
                </c:pt>
                <c:pt idx="1905">
                  <c:v>41750</c:v>
                </c:pt>
                <c:pt idx="1906">
                  <c:v>41751</c:v>
                </c:pt>
                <c:pt idx="1907">
                  <c:v>41752</c:v>
                </c:pt>
                <c:pt idx="1908">
                  <c:v>41753</c:v>
                </c:pt>
                <c:pt idx="1909">
                  <c:v>41754</c:v>
                </c:pt>
                <c:pt idx="1910">
                  <c:v>41757</c:v>
                </c:pt>
                <c:pt idx="1911">
                  <c:v>41758</c:v>
                </c:pt>
                <c:pt idx="1912">
                  <c:v>41759</c:v>
                </c:pt>
                <c:pt idx="1913">
                  <c:v>41760</c:v>
                </c:pt>
                <c:pt idx="1914">
                  <c:v>41761</c:v>
                </c:pt>
                <c:pt idx="1915">
                  <c:v>41764</c:v>
                </c:pt>
                <c:pt idx="1916">
                  <c:v>41765</c:v>
                </c:pt>
                <c:pt idx="1917">
                  <c:v>41766</c:v>
                </c:pt>
                <c:pt idx="1918">
                  <c:v>41767</c:v>
                </c:pt>
                <c:pt idx="1919">
                  <c:v>41768</c:v>
                </c:pt>
                <c:pt idx="1920">
                  <c:v>41771</c:v>
                </c:pt>
                <c:pt idx="1921">
                  <c:v>41772</c:v>
                </c:pt>
                <c:pt idx="1922">
                  <c:v>41773</c:v>
                </c:pt>
                <c:pt idx="1923">
                  <c:v>41774</c:v>
                </c:pt>
                <c:pt idx="1924">
                  <c:v>41775</c:v>
                </c:pt>
                <c:pt idx="1925">
                  <c:v>41778</c:v>
                </c:pt>
                <c:pt idx="1926">
                  <c:v>41779</c:v>
                </c:pt>
                <c:pt idx="1927">
                  <c:v>41780</c:v>
                </c:pt>
                <c:pt idx="1928">
                  <c:v>41781</c:v>
                </c:pt>
                <c:pt idx="1929">
                  <c:v>41782</c:v>
                </c:pt>
                <c:pt idx="1930">
                  <c:v>41785</c:v>
                </c:pt>
                <c:pt idx="1931">
                  <c:v>41786</c:v>
                </c:pt>
                <c:pt idx="1932">
                  <c:v>41787</c:v>
                </c:pt>
                <c:pt idx="1933">
                  <c:v>41788</c:v>
                </c:pt>
                <c:pt idx="1934">
                  <c:v>41789</c:v>
                </c:pt>
                <c:pt idx="1935">
                  <c:v>41792</c:v>
                </c:pt>
                <c:pt idx="1936">
                  <c:v>41793</c:v>
                </c:pt>
                <c:pt idx="1937">
                  <c:v>41794</c:v>
                </c:pt>
                <c:pt idx="1938">
                  <c:v>41795</c:v>
                </c:pt>
                <c:pt idx="1939">
                  <c:v>41796</c:v>
                </c:pt>
                <c:pt idx="1940">
                  <c:v>41799</c:v>
                </c:pt>
                <c:pt idx="1941">
                  <c:v>41800</c:v>
                </c:pt>
                <c:pt idx="1942">
                  <c:v>41801</c:v>
                </c:pt>
                <c:pt idx="1943">
                  <c:v>41802</c:v>
                </c:pt>
                <c:pt idx="1944">
                  <c:v>41803</c:v>
                </c:pt>
                <c:pt idx="1945">
                  <c:v>41806</c:v>
                </c:pt>
                <c:pt idx="1946">
                  <c:v>41807</c:v>
                </c:pt>
                <c:pt idx="1947">
                  <c:v>41808</c:v>
                </c:pt>
                <c:pt idx="1948">
                  <c:v>41809</c:v>
                </c:pt>
                <c:pt idx="1949">
                  <c:v>41810</c:v>
                </c:pt>
                <c:pt idx="1950">
                  <c:v>41813</c:v>
                </c:pt>
                <c:pt idx="1951">
                  <c:v>41814</c:v>
                </c:pt>
                <c:pt idx="1952">
                  <c:v>41815</c:v>
                </c:pt>
                <c:pt idx="1953">
                  <c:v>41816</c:v>
                </c:pt>
                <c:pt idx="1954">
                  <c:v>41817</c:v>
                </c:pt>
                <c:pt idx="1955">
                  <c:v>41820</c:v>
                </c:pt>
                <c:pt idx="1956">
                  <c:v>41821</c:v>
                </c:pt>
                <c:pt idx="1957">
                  <c:v>41822</c:v>
                </c:pt>
                <c:pt idx="1958">
                  <c:v>41823</c:v>
                </c:pt>
                <c:pt idx="1959">
                  <c:v>41824</c:v>
                </c:pt>
                <c:pt idx="1960">
                  <c:v>41827</c:v>
                </c:pt>
                <c:pt idx="1961">
                  <c:v>41828</c:v>
                </c:pt>
                <c:pt idx="1962">
                  <c:v>41829</c:v>
                </c:pt>
                <c:pt idx="1963">
                  <c:v>41830</c:v>
                </c:pt>
                <c:pt idx="1964">
                  <c:v>41831</c:v>
                </c:pt>
                <c:pt idx="1965">
                  <c:v>41834</c:v>
                </c:pt>
                <c:pt idx="1966">
                  <c:v>41835</c:v>
                </c:pt>
                <c:pt idx="1967">
                  <c:v>41836</c:v>
                </c:pt>
                <c:pt idx="1968">
                  <c:v>41837</c:v>
                </c:pt>
                <c:pt idx="1969">
                  <c:v>41838</c:v>
                </c:pt>
                <c:pt idx="1970">
                  <c:v>41841</c:v>
                </c:pt>
                <c:pt idx="1971">
                  <c:v>41842</c:v>
                </c:pt>
                <c:pt idx="1972">
                  <c:v>41843</c:v>
                </c:pt>
                <c:pt idx="1973">
                  <c:v>41844</c:v>
                </c:pt>
                <c:pt idx="1974">
                  <c:v>41845</c:v>
                </c:pt>
                <c:pt idx="1975">
                  <c:v>41848</c:v>
                </c:pt>
                <c:pt idx="1976">
                  <c:v>41849</c:v>
                </c:pt>
                <c:pt idx="1977">
                  <c:v>41850</c:v>
                </c:pt>
                <c:pt idx="1978">
                  <c:v>41851</c:v>
                </c:pt>
                <c:pt idx="1979">
                  <c:v>41852</c:v>
                </c:pt>
                <c:pt idx="1980">
                  <c:v>41855</c:v>
                </c:pt>
                <c:pt idx="1981">
                  <c:v>41856</c:v>
                </c:pt>
                <c:pt idx="1982">
                  <c:v>41857</c:v>
                </c:pt>
                <c:pt idx="1983">
                  <c:v>41858</c:v>
                </c:pt>
                <c:pt idx="1984">
                  <c:v>41859</c:v>
                </c:pt>
                <c:pt idx="1985">
                  <c:v>41862</c:v>
                </c:pt>
                <c:pt idx="1986">
                  <c:v>41863</c:v>
                </c:pt>
                <c:pt idx="1987">
                  <c:v>41864</c:v>
                </c:pt>
                <c:pt idx="1988">
                  <c:v>41865</c:v>
                </c:pt>
                <c:pt idx="1989">
                  <c:v>41866</c:v>
                </c:pt>
                <c:pt idx="1990">
                  <c:v>41869</c:v>
                </c:pt>
                <c:pt idx="1991">
                  <c:v>41870</c:v>
                </c:pt>
                <c:pt idx="1992">
                  <c:v>41871</c:v>
                </c:pt>
                <c:pt idx="1993">
                  <c:v>41872</c:v>
                </c:pt>
                <c:pt idx="1994">
                  <c:v>41873</c:v>
                </c:pt>
                <c:pt idx="1995">
                  <c:v>41876</c:v>
                </c:pt>
                <c:pt idx="1996">
                  <c:v>41877</c:v>
                </c:pt>
                <c:pt idx="1997">
                  <c:v>41878</c:v>
                </c:pt>
                <c:pt idx="1998">
                  <c:v>41879</c:v>
                </c:pt>
                <c:pt idx="1999">
                  <c:v>41880</c:v>
                </c:pt>
                <c:pt idx="2000">
                  <c:v>41883</c:v>
                </c:pt>
                <c:pt idx="2001">
                  <c:v>41884</c:v>
                </c:pt>
                <c:pt idx="2002">
                  <c:v>41885</c:v>
                </c:pt>
                <c:pt idx="2003">
                  <c:v>41886</c:v>
                </c:pt>
                <c:pt idx="2004">
                  <c:v>41887</c:v>
                </c:pt>
                <c:pt idx="2005">
                  <c:v>41890</c:v>
                </c:pt>
                <c:pt idx="2006">
                  <c:v>41891</c:v>
                </c:pt>
                <c:pt idx="2007">
                  <c:v>41892</c:v>
                </c:pt>
                <c:pt idx="2008">
                  <c:v>41893</c:v>
                </c:pt>
                <c:pt idx="2009">
                  <c:v>41894</c:v>
                </c:pt>
                <c:pt idx="2010">
                  <c:v>41897</c:v>
                </c:pt>
                <c:pt idx="2011">
                  <c:v>41898</c:v>
                </c:pt>
                <c:pt idx="2012">
                  <c:v>41899</c:v>
                </c:pt>
                <c:pt idx="2013">
                  <c:v>41900</c:v>
                </c:pt>
                <c:pt idx="2014">
                  <c:v>41901</c:v>
                </c:pt>
                <c:pt idx="2015">
                  <c:v>41904</c:v>
                </c:pt>
                <c:pt idx="2016">
                  <c:v>41905</c:v>
                </c:pt>
                <c:pt idx="2017">
                  <c:v>41906</c:v>
                </c:pt>
                <c:pt idx="2018">
                  <c:v>41907</c:v>
                </c:pt>
                <c:pt idx="2019">
                  <c:v>41908</c:v>
                </c:pt>
                <c:pt idx="2020">
                  <c:v>41911</c:v>
                </c:pt>
                <c:pt idx="2021">
                  <c:v>41912</c:v>
                </c:pt>
                <c:pt idx="2022">
                  <c:v>41913</c:v>
                </c:pt>
                <c:pt idx="2023">
                  <c:v>41914</c:v>
                </c:pt>
                <c:pt idx="2024">
                  <c:v>41915</c:v>
                </c:pt>
                <c:pt idx="2025">
                  <c:v>41918</c:v>
                </c:pt>
                <c:pt idx="2026">
                  <c:v>41919</c:v>
                </c:pt>
                <c:pt idx="2027">
                  <c:v>41920</c:v>
                </c:pt>
                <c:pt idx="2028">
                  <c:v>41921</c:v>
                </c:pt>
                <c:pt idx="2029">
                  <c:v>41922</c:v>
                </c:pt>
                <c:pt idx="2030">
                  <c:v>41925</c:v>
                </c:pt>
                <c:pt idx="2031">
                  <c:v>41926</c:v>
                </c:pt>
                <c:pt idx="2032">
                  <c:v>41927</c:v>
                </c:pt>
                <c:pt idx="2033">
                  <c:v>41928</c:v>
                </c:pt>
                <c:pt idx="2034">
                  <c:v>41929</c:v>
                </c:pt>
                <c:pt idx="2035">
                  <c:v>41932</c:v>
                </c:pt>
                <c:pt idx="2036">
                  <c:v>41933</c:v>
                </c:pt>
                <c:pt idx="2037">
                  <c:v>41934</c:v>
                </c:pt>
                <c:pt idx="2038">
                  <c:v>41935</c:v>
                </c:pt>
                <c:pt idx="2039">
                  <c:v>41936</c:v>
                </c:pt>
                <c:pt idx="2040">
                  <c:v>41939</c:v>
                </c:pt>
                <c:pt idx="2041">
                  <c:v>41940</c:v>
                </c:pt>
                <c:pt idx="2042">
                  <c:v>41941</c:v>
                </c:pt>
                <c:pt idx="2043">
                  <c:v>41942</c:v>
                </c:pt>
                <c:pt idx="2044">
                  <c:v>41943</c:v>
                </c:pt>
                <c:pt idx="2045">
                  <c:v>41946</c:v>
                </c:pt>
                <c:pt idx="2046">
                  <c:v>41947</c:v>
                </c:pt>
                <c:pt idx="2047">
                  <c:v>41948</c:v>
                </c:pt>
                <c:pt idx="2048">
                  <c:v>41949</c:v>
                </c:pt>
                <c:pt idx="2049">
                  <c:v>41950</c:v>
                </c:pt>
                <c:pt idx="2050">
                  <c:v>41953</c:v>
                </c:pt>
                <c:pt idx="2051">
                  <c:v>41954</c:v>
                </c:pt>
                <c:pt idx="2052">
                  <c:v>41955</c:v>
                </c:pt>
                <c:pt idx="2053">
                  <c:v>41956</c:v>
                </c:pt>
                <c:pt idx="2054">
                  <c:v>41957</c:v>
                </c:pt>
                <c:pt idx="2055">
                  <c:v>41960</c:v>
                </c:pt>
                <c:pt idx="2056">
                  <c:v>41961</c:v>
                </c:pt>
                <c:pt idx="2057">
                  <c:v>41962</c:v>
                </c:pt>
                <c:pt idx="2058">
                  <c:v>41963</c:v>
                </c:pt>
                <c:pt idx="2059">
                  <c:v>41964</c:v>
                </c:pt>
                <c:pt idx="2060">
                  <c:v>41967</c:v>
                </c:pt>
                <c:pt idx="2061">
                  <c:v>41968</c:v>
                </c:pt>
                <c:pt idx="2062">
                  <c:v>41969</c:v>
                </c:pt>
                <c:pt idx="2063">
                  <c:v>41970</c:v>
                </c:pt>
                <c:pt idx="2064">
                  <c:v>41971</c:v>
                </c:pt>
                <c:pt idx="2065">
                  <c:v>41974</c:v>
                </c:pt>
                <c:pt idx="2066">
                  <c:v>41975</c:v>
                </c:pt>
                <c:pt idx="2067">
                  <c:v>41976</c:v>
                </c:pt>
                <c:pt idx="2068">
                  <c:v>41977</c:v>
                </c:pt>
                <c:pt idx="2069">
                  <c:v>41978</c:v>
                </c:pt>
                <c:pt idx="2070">
                  <c:v>41981</c:v>
                </c:pt>
                <c:pt idx="2071">
                  <c:v>41982</c:v>
                </c:pt>
                <c:pt idx="2072">
                  <c:v>41983</c:v>
                </c:pt>
                <c:pt idx="2073">
                  <c:v>41984</c:v>
                </c:pt>
                <c:pt idx="2074">
                  <c:v>41985</c:v>
                </c:pt>
                <c:pt idx="2075">
                  <c:v>41988</c:v>
                </c:pt>
                <c:pt idx="2076">
                  <c:v>41989</c:v>
                </c:pt>
                <c:pt idx="2077">
                  <c:v>41990</c:v>
                </c:pt>
                <c:pt idx="2078">
                  <c:v>41991</c:v>
                </c:pt>
                <c:pt idx="2079">
                  <c:v>41992</c:v>
                </c:pt>
                <c:pt idx="2080">
                  <c:v>41995</c:v>
                </c:pt>
                <c:pt idx="2081">
                  <c:v>41996</c:v>
                </c:pt>
                <c:pt idx="2082">
                  <c:v>41997</c:v>
                </c:pt>
                <c:pt idx="2083">
                  <c:v>41998</c:v>
                </c:pt>
                <c:pt idx="2084">
                  <c:v>41999</c:v>
                </c:pt>
                <c:pt idx="2085">
                  <c:v>42002</c:v>
                </c:pt>
                <c:pt idx="2086">
                  <c:v>42003</c:v>
                </c:pt>
                <c:pt idx="2087">
                  <c:v>42004</c:v>
                </c:pt>
                <c:pt idx="2088">
                  <c:v>42005</c:v>
                </c:pt>
                <c:pt idx="2089">
                  <c:v>42006</c:v>
                </c:pt>
                <c:pt idx="2090">
                  <c:v>42009</c:v>
                </c:pt>
                <c:pt idx="2091">
                  <c:v>42010</c:v>
                </c:pt>
                <c:pt idx="2092">
                  <c:v>42011</c:v>
                </c:pt>
                <c:pt idx="2093">
                  <c:v>42012</c:v>
                </c:pt>
                <c:pt idx="2094">
                  <c:v>42013</c:v>
                </c:pt>
                <c:pt idx="2095">
                  <c:v>42016</c:v>
                </c:pt>
                <c:pt idx="2096">
                  <c:v>42017</c:v>
                </c:pt>
                <c:pt idx="2097">
                  <c:v>42018</c:v>
                </c:pt>
                <c:pt idx="2098">
                  <c:v>42019</c:v>
                </c:pt>
                <c:pt idx="2099">
                  <c:v>42020</c:v>
                </c:pt>
                <c:pt idx="2100">
                  <c:v>42023</c:v>
                </c:pt>
                <c:pt idx="2101">
                  <c:v>42024</c:v>
                </c:pt>
                <c:pt idx="2102">
                  <c:v>42025</c:v>
                </c:pt>
                <c:pt idx="2103">
                  <c:v>42026</c:v>
                </c:pt>
                <c:pt idx="2104">
                  <c:v>42027</c:v>
                </c:pt>
                <c:pt idx="2105">
                  <c:v>42030</c:v>
                </c:pt>
                <c:pt idx="2106">
                  <c:v>42031</c:v>
                </c:pt>
                <c:pt idx="2107">
                  <c:v>42032</c:v>
                </c:pt>
                <c:pt idx="2108">
                  <c:v>42033</c:v>
                </c:pt>
                <c:pt idx="2109">
                  <c:v>42034</c:v>
                </c:pt>
                <c:pt idx="2110">
                  <c:v>42037</c:v>
                </c:pt>
                <c:pt idx="2111">
                  <c:v>42038</c:v>
                </c:pt>
                <c:pt idx="2112">
                  <c:v>42039</c:v>
                </c:pt>
                <c:pt idx="2113">
                  <c:v>42040</c:v>
                </c:pt>
                <c:pt idx="2114">
                  <c:v>42041</c:v>
                </c:pt>
                <c:pt idx="2115">
                  <c:v>42044</c:v>
                </c:pt>
                <c:pt idx="2116">
                  <c:v>42045</c:v>
                </c:pt>
                <c:pt idx="2117">
                  <c:v>42046</c:v>
                </c:pt>
                <c:pt idx="2118">
                  <c:v>42047</c:v>
                </c:pt>
                <c:pt idx="2119">
                  <c:v>42048</c:v>
                </c:pt>
                <c:pt idx="2120">
                  <c:v>42051</c:v>
                </c:pt>
                <c:pt idx="2121">
                  <c:v>42052</c:v>
                </c:pt>
                <c:pt idx="2122">
                  <c:v>42053</c:v>
                </c:pt>
                <c:pt idx="2123">
                  <c:v>42054</c:v>
                </c:pt>
                <c:pt idx="2124">
                  <c:v>42055</c:v>
                </c:pt>
                <c:pt idx="2125">
                  <c:v>42058</c:v>
                </c:pt>
                <c:pt idx="2126">
                  <c:v>42059</c:v>
                </c:pt>
                <c:pt idx="2127">
                  <c:v>42060</c:v>
                </c:pt>
                <c:pt idx="2128">
                  <c:v>42061</c:v>
                </c:pt>
                <c:pt idx="2129">
                  <c:v>42062</c:v>
                </c:pt>
                <c:pt idx="2130">
                  <c:v>42065</c:v>
                </c:pt>
                <c:pt idx="2131">
                  <c:v>42066</c:v>
                </c:pt>
                <c:pt idx="2132">
                  <c:v>42067</c:v>
                </c:pt>
                <c:pt idx="2133">
                  <c:v>42068</c:v>
                </c:pt>
                <c:pt idx="2134">
                  <c:v>42069</c:v>
                </c:pt>
                <c:pt idx="2135">
                  <c:v>42072</c:v>
                </c:pt>
                <c:pt idx="2136">
                  <c:v>42073</c:v>
                </c:pt>
                <c:pt idx="2137">
                  <c:v>42074</c:v>
                </c:pt>
                <c:pt idx="2138">
                  <c:v>42075</c:v>
                </c:pt>
                <c:pt idx="2139">
                  <c:v>42076</c:v>
                </c:pt>
                <c:pt idx="2140">
                  <c:v>42079</c:v>
                </c:pt>
                <c:pt idx="2141">
                  <c:v>42080</c:v>
                </c:pt>
                <c:pt idx="2142">
                  <c:v>42081</c:v>
                </c:pt>
                <c:pt idx="2143">
                  <c:v>42082</c:v>
                </c:pt>
                <c:pt idx="2144">
                  <c:v>42083</c:v>
                </c:pt>
                <c:pt idx="2145">
                  <c:v>42086</c:v>
                </c:pt>
                <c:pt idx="2146">
                  <c:v>42087</c:v>
                </c:pt>
                <c:pt idx="2147">
                  <c:v>42088</c:v>
                </c:pt>
                <c:pt idx="2148">
                  <c:v>42089</c:v>
                </c:pt>
                <c:pt idx="2149">
                  <c:v>42090</c:v>
                </c:pt>
                <c:pt idx="2150">
                  <c:v>42093</c:v>
                </c:pt>
                <c:pt idx="2151">
                  <c:v>42094</c:v>
                </c:pt>
                <c:pt idx="2152">
                  <c:v>42095</c:v>
                </c:pt>
                <c:pt idx="2153">
                  <c:v>42096</c:v>
                </c:pt>
                <c:pt idx="2154">
                  <c:v>42097</c:v>
                </c:pt>
                <c:pt idx="2155">
                  <c:v>42100</c:v>
                </c:pt>
                <c:pt idx="2156">
                  <c:v>42101</c:v>
                </c:pt>
                <c:pt idx="2157">
                  <c:v>42102</c:v>
                </c:pt>
                <c:pt idx="2158">
                  <c:v>42103</c:v>
                </c:pt>
                <c:pt idx="2159">
                  <c:v>42104</c:v>
                </c:pt>
                <c:pt idx="2160">
                  <c:v>42107</c:v>
                </c:pt>
                <c:pt idx="2161">
                  <c:v>42108</c:v>
                </c:pt>
                <c:pt idx="2162">
                  <c:v>42109</c:v>
                </c:pt>
                <c:pt idx="2163">
                  <c:v>42110</c:v>
                </c:pt>
                <c:pt idx="2164">
                  <c:v>42111</c:v>
                </c:pt>
                <c:pt idx="2165">
                  <c:v>42114</c:v>
                </c:pt>
                <c:pt idx="2166">
                  <c:v>42115</c:v>
                </c:pt>
                <c:pt idx="2167">
                  <c:v>42116</c:v>
                </c:pt>
                <c:pt idx="2168">
                  <c:v>42117</c:v>
                </c:pt>
                <c:pt idx="2169">
                  <c:v>42118</c:v>
                </c:pt>
                <c:pt idx="2170">
                  <c:v>42121</c:v>
                </c:pt>
                <c:pt idx="2171">
                  <c:v>42122</c:v>
                </c:pt>
                <c:pt idx="2172">
                  <c:v>42123</c:v>
                </c:pt>
                <c:pt idx="2173">
                  <c:v>42124</c:v>
                </c:pt>
                <c:pt idx="2174">
                  <c:v>42125</c:v>
                </c:pt>
                <c:pt idx="2175">
                  <c:v>42128</c:v>
                </c:pt>
                <c:pt idx="2176">
                  <c:v>42129</c:v>
                </c:pt>
                <c:pt idx="2177">
                  <c:v>42130</c:v>
                </c:pt>
                <c:pt idx="2178">
                  <c:v>42131</c:v>
                </c:pt>
                <c:pt idx="2179">
                  <c:v>42132</c:v>
                </c:pt>
                <c:pt idx="2180">
                  <c:v>42135</c:v>
                </c:pt>
                <c:pt idx="2181">
                  <c:v>42136</c:v>
                </c:pt>
                <c:pt idx="2182">
                  <c:v>42137</c:v>
                </c:pt>
                <c:pt idx="2183">
                  <c:v>42138</c:v>
                </c:pt>
                <c:pt idx="2184">
                  <c:v>42139</c:v>
                </c:pt>
                <c:pt idx="2185">
                  <c:v>42142</c:v>
                </c:pt>
                <c:pt idx="2186">
                  <c:v>42143</c:v>
                </c:pt>
                <c:pt idx="2187">
                  <c:v>42144</c:v>
                </c:pt>
                <c:pt idx="2188">
                  <c:v>42145</c:v>
                </c:pt>
                <c:pt idx="2189">
                  <c:v>42146</c:v>
                </c:pt>
                <c:pt idx="2190">
                  <c:v>42149</c:v>
                </c:pt>
                <c:pt idx="2191">
                  <c:v>42150</c:v>
                </c:pt>
                <c:pt idx="2192">
                  <c:v>42151</c:v>
                </c:pt>
                <c:pt idx="2193">
                  <c:v>42152</c:v>
                </c:pt>
                <c:pt idx="2194">
                  <c:v>42153</c:v>
                </c:pt>
                <c:pt idx="2195">
                  <c:v>42156</c:v>
                </c:pt>
                <c:pt idx="2196">
                  <c:v>42157</c:v>
                </c:pt>
                <c:pt idx="2197">
                  <c:v>42158</c:v>
                </c:pt>
                <c:pt idx="2198">
                  <c:v>42159</c:v>
                </c:pt>
                <c:pt idx="2199">
                  <c:v>42160</c:v>
                </c:pt>
                <c:pt idx="2200">
                  <c:v>42163</c:v>
                </c:pt>
                <c:pt idx="2201">
                  <c:v>42164</c:v>
                </c:pt>
                <c:pt idx="2202">
                  <c:v>42165</c:v>
                </c:pt>
                <c:pt idx="2203">
                  <c:v>42166</c:v>
                </c:pt>
                <c:pt idx="2204">
                  <c:v>42167</c:v>
                </c:pt>
                <c:pt idx="2205">
                  <c:v>42170</c:v>
                </c:pt>
                <c:pt idx="2206">
                  <c:v>42171</c:v>
                </c:pt>
                <c:pt idx="2207">
                  <c:v>42172</c:v>
                </c:pt>
                <c:pt idx="2208">
                  <c:v>42173</c:v>
                </c:pt>
                <c:pt idx="2209">
                  <c:v>42174</c:v>
                </c:pt>
                <c:pt idx="2210">
                  <c:v>42177</c:v>
                </c:pt>
                <c:pt idx="2211">
                  <c:v>42178</c:v>
                </c:pt>
                <c:pt idx="2212">
                  <c:v>42179</c:v>
                </c:pt>
                <c:pt idx="2213">
                  <c:v>42180</c:v>
                </c:pt>
                <c:pt idx="2214">
                  <c:v>42181</c:v>
                </c:pt>
                <c:pt idx="2215">
                  <c:v>42184</c:v>
                </c:pt>
                <c:pt idx="2216">
                  <c:v>42185</c:v>
                </c:pt>
                <c:pt idx="2217">
                  <c:v>42186</c:v>
                </c:pt>
                <c:pt idx="2218">
                  <c:v>42187</c:v>
                </c:pt>
                <c:pt idx="2219">
                  <c:v>42188</c:v>
                </c:pt>
                <c:pt idx="2220">
                  <c:v>42191</c:v>
                </c:pt>
                <c:pt idx="2221">
                  <c:v>42192</c:v>
                </c:pt>
                <c:pt idx="2222">
                  <c:v>42193</c:v>
                </c:pt>
                <c:pt idx="2223">
                  <c:v>42194</c:v>
                </c:pt>
                <c:pt idx="2224">
                  <c:v>42195</c:v>
                </c:pt>
                <c:pt idx="2225">
                  <c:v>42198</c:v>
                </c:pt>
                <c:pt idx="2226">
                  <c:v>42199</c:v>
                </c:pt>
                <c:pt idx="2227">
                  <c:v>42200</c:v>
                </c:pt>
                <c:pt idx="2228">
                  <c:v>42201</c:v>
                </c:pt>
                <c:pt idx="2229">
                  <c:v>42202</c:v>
                </c:pt>
                <c:pt idx="2230">
                  <c:v>42205</c:v>
                </c:pt>
                <c:pt idx="2231">
                  <c:v>42206</c:v>
                </c:pt>
                <c:pt idx="2232">
                  <c:v>42207</c:v>
                </c:pt>
                <c:pt idx="2233">
                  <c:v>42208</c:v>
                </c:pt>
                <c:pt idx="2234">
                  <c:v>42209</c:v>
                </c:pt>
                <c:pt idx="2235">
                  <c:v>42212</c:v>
                </c:pt>
                <c:pt idx="2236">
                  <c:v>42213</c:v>
                </c:pt>
                <c:pt idx="2237">
                  <c:v>42214</c:v>
                </c:pt>
                <c:pt idx="2238">
                  <c:v>42215</c:v>
                </c:pt>
                <c:pt idx="2239">
                  <c:v>42216</c:v>
                </c:pt>
                <c:pt idx="2240">
                  <c:v>42219</c:v>
                </c:pt>
                <c:pt idx="2241">
                  <c:v>42220</c:v>
                </c:pt>
                <c:pt idx="2242">
                  <c:v>42221</c:v>
                </c:pt>
                <c:pt idx="2243">
                  <c:v>42222</c:v>
                </c:pt>
                <c:pt idx="2244">
                  <c:v>42223</c:v>
                </c:pt>
                <c:pt idx="2245">
                  <c:v>42226</c:v>
                </c:pt>
                <c:pt idx="2246">
                  <c:v>42227</c:v>
                </c:pt>
                <c:pt idx="2247">
                  <c:v>42228</c:v>
                </c:pt>
                <c:pt idx="2248">
                  <c:v>42229</c:v>
                </c:pt>
                <c:pt idx="2249">
                  <c:v>42230</c:v>
                </c:pt>
                <c:pt idx="2250">
                  <c:v>42233</c:v>
                </c:pt>
                <c:pt idx="2251">
                  <c:v>42234</c:v>
                </c:pt>
                <c:pt idx="2252">
                  <c:v>42235</c:v>
                </c:pt>
                <c:pt idx="2253">
                  <c:v>42236</c:v>
                </c:pt>
                <c:pt idx="2254">
                  <c:v>42237</c:v>
                </c:pt>
                <c:pt idx="2255">
                  <c:v>42240</c:v>
                </c:pt>
                <c:pt idx="2256">
                  <c:v>42241</c:v>
                </c:pt>
                <c:pt idx="2257">
                  <c:v>42242</c:v>
                </c:pt>
                <c:pt idx="2258">
                  <c:v>42243</c:v>
                </c:pt>
                <c:pt idx="2259">
                  <c:v>42244</c:v>
                </c:pt>
                <c:pt idx="2260">
                  <c:v>42247</c:v>
                </c:pt>
                <c:pt idx="2261">
                  <c:v>42248</c:v>
                </c:pt>
                <c:pt idx="2262">
                  <c:v>42249</c:v>
                </c:pt>
                <c:pt idx="2263">
                  <c:v>42250</c:v>
                </c:pt>
                <c:pt idx="2264">
                  <c:v>42251</c:v>
                </c:pt>
                <c:pt idx="2265">
                  <c:v>42254</c:v>
                </c:pt>
                <c:pt idx="2266">
                  <c:v>42255</c:v>
                </c:pt>
                <c:pt idx="2267">
                  <c:v>42256</c:v>
                </c:pt>
                <c:pt idx="2268">
                  <c:v>42257</c:v>
                </c:pt>
                <c:pt idx="2269">
                  <c:v>42258</c:v>
                </c:pt>
                <c:pt idx="2270">
                  <c:v>42261</c:v>
                </c:pt>
                <c:pt idx="2271">
                  <c:v>42262</c:v>
                </c:pt>
                <c:pt idx="2272">
                  <c:v>42263</c:v>
                </c:pt>
                <c:pt idx="2273">
                  <c:v>42264</c:v>
                </c:pt>
                <c:pt idx="2274">
                  <c:v>42265</c:v>
                </c:pt>
                <c:pt idx="2275">
                  <c:v>42268</c:v>
                </c:pt>
                <c:pt idx="2276">
                  <c:v>42269</c:v>
                </c:pt>
                <c:pt idx="2277">
                  <c:v>42270</c:v>
                </c:pt>
                <c:pt idx="2278">
                  <c:v>42271</c:v>
                </c:pt>
                <c:pt idx="2279">
                  <c:v>42272</c:v>
                </c:pt>
                <c:pt idx="2280">
                  <c:v>42275</c:v>
                </c:pt>
                <c:pt idx="2281">
                  <c:v>42276</c:v>
                </c:pt>
                <c:pt idx="2282">
                  <c:v>42277</c:v>
                </c:pt>
                <c:pt idx="2283">
                  <c:v>42278</c:v>
                </c:pt>
                <c:pt idx="2284">
                  <c:v>42279</c:v>
                </c:pt>
                <c:pt idx="2285">
                  <c:v>42282</c:v>
                </c:pt>
                <c:pt idx="2286">
                  <c:v>42283</c:v>
                </c:pt>
                <c:pt idx="2287">
                  <c:v>42284</c:v>
                </c:pt>
                <c:pt idx="2288">
                  <c:v>42285</c:v>
                </c:pt>
                <c:pt idx="2289">
                  <c:v>42286</c:v>
                </c:pt>
                <c:pt idx="2290">
                  <c:v>42289</c:v>
                </c:pt>
                <c:pt idx="2291">
                  <c:v>42290</c:v>
                </c:pt>
                <c:pt idx="2292">
                  <c:v>42291</c:v>
                </c:pt>
                <c:pt idx="2293">
                  <c:v>42292</c:v>
                </c:pt>
                <c:pt idx="2294">
                  <c:v>42293</c:v>
                </c:pt>
                <c:pt idx="2295">
                  <c:v>42296</c:v>
                </c:pt>
                <c:pt idx="2296">
                  <c:v>42297</c:v>
                </c:pt>
                <c:pt idx="2297">
                  <c:v>42298</c:v>
                </c:pt>
                <c:pt idx="2298">
                  <c:v>42299</c:v>
                </c:pt>
                <c:pt idx="2299">
                  <c:v>42300</c:v>
                </c:pt>
                <c:pt idx="2300">
                  <c:v>42303</c:v>
                </c:pt>
                <c:pt idx="2301">
                  <c:v>42304</c:v>
                </c:pt>
                <c:pt idx="2302">
                  <c:v>42305</c:v>
                </c:pt>
                <c:pt idx="2303">
                  <c:v>42306</c:v>
                </c:pt>
                <c:pt idx="2304">
                  <c:v>42307</c:v>
                </c:pt>
                <c:pt idx="2305">
                  <c:v>42310</c:v>
                </c:pt>
                <c:pt idx="2306">
                  <c:v>42311</c:v>
                </c:pt>
                <c:pt idx="2307">
                  <c:v>42312</c:v>
                </c:pt>
                <c:pt idx="2308">
                  <c:v>42313</c:v>
                </c:pt>
                <c:pt idx="2309">
                  <c:v>42314</c:v>
                </c:pt>
                <c:pt idx="2310">
                  <c:v>42317</c:v>
                </c:pt>
                <c:pt idx="2311">
                  <c:v>42318</c:v>
                </c:pt>
                <c:pt idx="2312">
                  <c:v>42319</c:v>
                </c:pt>
                <c:pt idx="2313">
                  <c:v>42320</c:v>
                </c:pt>
                <c:pt idx="2314">
                  <c:v>42321</c:v>
                </c:pt>
                <c:pt idx="2315">
                  <c:v>42324</c:v>
                </c:pt>
                <c:pt idx="2316">
                  <c:v>42325</c:v>
                </c:pt>
                <c:pt idx="2317">
                  <c:v>42326</c:v>
                </c:pt>
                <c:pt idx="2318">
                  <c:v>42327</c:v>
                </c:pt>
                <c:pt idx="2319">
                  <c:v>42328</c:v>
                </c:pt>
                <c:pt idx="2320">
                  <c:v>42331</c:v>
                </c:pt>
                <c:pt idx="2321">
                  <c:v>42332</c:v>
                </c:pt>
                <c:pt idx="2322">
                  <c:v>42333</c:v>
                </c:pt>
                <c:pt idx="2323">
                  <c:v>42334</c:v>
                </c:pt>
                <c:pt idx="2324">
                  <c:v>42335</c:v>
                </c:pt>
                <c:pt idx="2325">
                  <c:v>42338</c:v>
                </c:pt>
                <c:pt idx="2326">
                  <c:v>42339</c:v>
                </c:pt>
                <c:pt idx="2327">
                  <c:v>42340</c:v>
                </c:pt>
                <c:pt idx="2328">
                  <c:v>42341</c:v>
                </c:pt>
                <c:pt idx="2329">
                  <c:v>42342</c:v>
                </c:pt>
                <c:pt idx="2330">
                  <c:v>42345</c:v>
                </c:pt>
                <c:pt idx="2331">
                  <c:v>42346</c:v>
                </c:pt>
                <c:pt idx="2332">
                  <c:v>42347</c:v>
                </c:pt>
                <c:pt idx="2333">
                  <c:v>42348</c:v>
                </c:pt>
                <c:pt idx="2334">
                  <c:v>42349</c:v>
                </c:pt>
                <c:pt idx="2335">
                  <c:v>42352</c:v>
                </c:pt>
                <c:pt idx="2336">
                  <c:v>42353</c:v>
                </c:pt>
                <c:pt idx="2337">
                  <c:v>42354</c:v>
                </c:pt>
                <c:pt idx="2338">
                  <c:v>42355</c:v>
                </c:pt>
                <c:pt idx="2339">
                  <c:v>42356</c:v>
                </c:pt>
                <c:pt idx="2340">
                  <c:v>42359</c:v>
                </c:pt>
                <c:pt idx="2341">
                  <c:v>42360</c:v>
                </c:pt>
                <c:pt idx="2342">
                  <c:v>42361</c:v>
                </c:pt>
                <c:pt idx="2343">
                  <c:v>42362</c:v>
                </c:pt>
                <c:pt idx="2344">
                  <c:v>42366</c:v>
                </c:pt>
                <c:pt idx="2345">
                  <c:v>42367</c:v>
                </c:pt>
                <c:pt idx="2346">
                  <c:v>42368</c:v>
                </c:pt>
                <c:pt idx="2347">
                  <c:v>42369</c:v>
                </c:pt>
                <c:pt idx="2348">
                  <c:v>42373</c:v>
                </c:pt>
                <c:pt idx="2349">
                  <c:v>42374</c:v>
                </c:pt>
                <c:pt idx="2350">
                  <c:v>42375</c:v>
                </c:pt>
                <c:pt idx="2351">
                  <c:v>42376</c:v>
                </c:pt>
                <c:pt idx="2352">
                  <c:v>42377</c:v>
                </c:pt>
                <c:pt idx="2353">
                  <c:v>42380</c:v>
                </c:pt>
                <c:pt idx="2354">
                  <c:v>42381</c:v>
                </c:pt>
                <c:pt idx="2355">
                  <c:v>42382</c:v>
                </c:pt>
                <c:pt idx="2356">
                  <c:v>42383</c:v>
                </c:pt>
                <c:pt idx="2357">
                  <c:v>42384</c:v>
                </c:pt>
                <c:pt idx="2358">
                  <c:v>42387</c:v>
                </c:pt>
                <c:pt idx="2359">
                  <c:v>42388</c:v>
                </c:pt>
                <c:pt idx="2360">
                  <c:v>42389</c:v>
                </c:pt>
                <c:pt idx="2361">
                  <c:v>42390</c:v>
                </c:pt>
                <c:pt idx="2362">
                  <c:v>42391</c:v>
                </c:pt>
                <c:pt idx="2363">
                  <c:v>42394</c:v>
                </c:pt>
                <c:pt idx="2364">
                  <c:v>42395</c:v>
                </c:pt>
                <c:pt idx="2365">
                  <c:v>42396</c:v>
                </c:pt>
                <c:pt idx="2366">
                  <c:v>42397</c:v>
                </c:pt>
                <c:pt idx="2367">
                  <c:v>42398</c:v>
                </c:pt>
                <c:pt idx="2368">
                  <c:v>42401</c:v>
                </c:pt>
                <c:pt idx="2369">
                  <c:v>42402</c:v>
                </c:pt>
                <c:pt idx="2370">
                  <c:v>42403</c:v>
                </c:pt>
                <c:pt idx="2371">
                  <c:v>42404</c:v>
                </c:pt>
                <c:pt idx="2372">
                  <c:v>42405</c:v>
                </c:pt>
                <c:pt idx="2373">
                  <c:v>42408</c:v>
                </c:pt>
                <c:pt idx="2374">
                  <c:v>42409</c:v>
                </c:pt>
                <c:pt idx="2375">
                  <c:v>42410</c:v>
                </c:pt>
                <c:pt idx="2376">
                  <c:v>42411</c:v>
                </c:pt>
                <c:pt idx="2377">
                  <c:v>42412</c:v>
                </c:pt>
                <c:pt idx="2378">
                  <c:v>42415</c:v>
                </c:pt>
                <c:pt idx="2379">
                  <c:v>42416</c:v>
                </c:pt>
                <c:pt idx="2380">
                  <c:v>42417</c:v>
                </c:pt>
                <c:pt idx="2381">
                  <c:v>42418</c:v>
                </c:pt>
                <c:pt idx="2382">
                  <c:v>42419</c:v>
                </c:pt>
                <c:pt idx="2383">
                  <c:v>42422</c:v>
                </c:pt>
                <c:pt idx="2384">
                  <c:v>42423</c:v>
                </c:pt>
                <c:pt idx="2385">
                  <c:v>42424</c:v>
                </c:pt>
                <c:pt idx="2386">
                  <c:v>42425</c:v>
                </c:pt>
                <c:pt idx="2387">
                  <c:v>42426</c:v>
                </c:pt>
                <c:pt idx="2388">
                  <c:v>42429</c:v>
                </c:pt>
                <c:pt idx="2389">
                  <c:v>42430</c:v>
                </c:pt>
                <c:pt idx="2390">
                  <c:v>42431</c:v>
                </c:pt>
                <c:pt idx="2391">
                  <c:v>42432</c:v>
                </c:pt>
                <c:pt idx="2392">
                  <c:v>42433</c:v>
                </c:pt>
                <c:pt idx="2393">
                  <c:v>42436</c:v>
                </c:pt>
                <c:pt idx="2394">
                  <c:v>42437</c:v>
                </c:pt>
                <c:pt idx="2395">
                  <c:v>42438</c:v>
                </c:pt>
                <c:pt idx="2396">
                  <c:v>42439</c:v>
                </c:pt>
                <c:pt idx="2397">
                  <c:v>42440</c:v>
                </c:pt>
                <c:pt idx="2398">
                  <c:v>42443</c:v>
                </c:pt>
                <c:pt idx="2399">
                  <c:v>42444</c:v>
                </c:pt>
                <c:pt idx="2400">
                  <c:v>42445</c:v>
                </c:pt>
                <c:pt idx="2401">
                  <c:v>42446</c:v>
                </c:pt>
                <c:pt idx="2402">
                  <c:v>42447</c:v>
                </c:pt>
                <c:pt idx="2403">
                  <c:v>42450</c:v>
                </c:pt>
                <c:pt idx="2404">
                  <c:v>42451</c:v>
                </c:pt>
                <c:pt idx="2405">
                  <c:v>42452</c:v>
                </c:pt>
                <c:pt idx="2406">
                  <c:v>42453</c:v>
                </c:pt>
                <c:pt idx="2407">
                  <c:v>42454</c:v>
                </c:pt>
                <c:pt idx="2408">
                  <c:v>42457</c:v>
                </c:pt>
                <c:pt idx="2409">
                  <c:v>42458</c:v>
                </c:pt>
                <c:pt idx="2410">
                  <c:v>42459</c:v>
                </c:pt>
                <c:pt idx="2411">
                  <c:v>42460</c:v>
                </c:pt>
                <c:pt idx="2412">
                  <c:v>42461</c:v>
                </c:pt>
                <c:pt idx="2413">
                  <c:v>42464</c:v>
                </c:pt>
                <c:pt idx="2414">
                  <c:v>42465</c:v>
                </c:pt>
                <c:pt idx="2415">
                  <c:v>42466</c:v>
                </c:pt>
                <c:pt idx="2416">
                  <c:v>42467</c:v>
                </c:pt>
                <c:pt idx="2417">
                  <c:v>42468</c:v>
                </c:pt>
                <c:pt idx="2418">
                  <c:v>42471</c:v>
                </c:pt>
                <c:pt idx="2419">
                  <c:v>42472</c:v>
                </c:pt>
                <c:pt idx="2420">
                  <c:v>42473</c:v>
                </c:pt>
                <c:pt idx="2421">
                  <c:v>42474</c:v>
                </c:pt>
                <c:pt idx="2422">
                  <c:v>42475</c:v>
                </c:pt>
                <c:pt idx="2423">
                  <c:v>42478</c:v>
                </c:pt>
                <c:pt idx="2424">
                  <c:v>42479</c:v>
                </c:pt>
                <c:pt idx="2425">
                  <c:v>42480</c:v>
                </c:pt>
                <c:pt idx="2426">
                  <c:v>42481</c:v>
                </c:pt>
                <c:pt idx="2427">
                  <c:v>42482</c:v>
                </c:pt>
                <c:pt idx="2428">
                  <c:v>42485</c:v>
                </c:pt>
                <c:pt idx="2429">
                  <c:v>42486</c:v>
                </c:pt>
                <c:pt idx="2430">
                  <c:v>42487</c:v>
                </c:pt>
                <c:pt idx="2431">
                  <c:v>42488</c:v>
                </c:pt>
                <c:pt idx="2432">
                  <c:v>42489</c:v>
                </c:pt>
                <c:pt idx="2433">
                  <c:v>42492</c:v>
                </c:pt>
                <c:pt idx="2434">
                  <c:v>42493</c:v>
                </c:pt>
                <c:pt idx="2435">
                  <c:v>42494</c:v>
                </c:pt>
                <c:pt idx="2436">
                  <c:v>42495</c:v>
                </c:pt>
                <c:pt idx="2437">
                  <c:v>42496</c:v>
                </c:pt>
                <c:pt idx="2438">
                  <c:v>42499</c:v>
                </c:pt>
                <c:pt idx="2439">
                  <c:v>42500</c:v>
                </c:pt>
                <c:pt idx="2440">
                  <c:v>42501</c:v>
                </c:pt>
                <c:pt idx="2441">
                  <c:v>42502</c:v>
                </c:pt>
                <c:pt idx="2442">
                  <c:v>42503</c:v>
                </c:pt>
                <c:pt idx="2443">
                  <c:v>42506</c:v>
                </c:pt>
                <c:pt idx="2444">
                  <c:v>42507</c:v>
                </c:pt>
                <c:pt idx="2445">
                  <c:v>42508</c:v>
                </c:pt>
                <c:pt idx="2446">
                  <c:v>42509</c:v>
                </c:pt>
                <c:pt idx="2447">
                  <c:v>42510</c:v>
                </c:pt>
                <c:pt idx="2448">
                  <c:v>42513</c:v>
                </c:pt>
                <c:pt idx="2449">
                  <c:v>42514</c:v>
                </c:pt>
                <c:pt idx="2450">
                  <c:v>42515</c:v>
                </c:pt>
                <c:pt idx="2451">
                  <c:v>42516</c:v>
                </c:pt>
                <c:pt idx="2452">
                  <c:v>42517</c:v>
                </c:pt>
                <c:pt idx="2453">
                  <c:v>42520</c:v>
                </c:pt>
                <c:pt idx="2454">
                  <c:v>42521</c:v>
                </c:pt>
                <c:pt idx="2455">
                  <c:v>42522</c:v>
                </c:pt>
                <c:pt idx="2456">
                  <c:v>42523</c:v>
                </c:pt>
                <c:pt idx="2457">
                  <c:v>42524</c:v>
                </c:pt>
                <c:pt idx="2458">
                  <c:v>42527</c:v>
                </c:pt>
                <c:pt idx="2459">
                  <c:v>42528</c:v>
                </c:pt>
                <c:pt idx="2460">
                  <c:v>42529</c:v>
                </c:pt>
                <c:pt idx="2461">
                  <c:v>42530</c:v>
                </c:pt>
                <c:pt idx="2462">
                  <c:v>42531</c:v>
                </c:pt>
                <c:pt idx="2463">
                  <c:v>42534</c:v>
                </c:pt>
                <c:pt idx="2464">
                  <c:v>42535</c:v>
                </c:pt>
                <c:pt idx="2465">
                  <c:v>42536</c:v>
                </c:pt>
                <c:pt idx="2466">
                  <c:v>42537</c:v>
                </c:pt>
                <c:pt idx="2467">
                  <c:v>42538</c:v>
                </c:pt>
                <c:pt idx="2468">
                  <c:v>42541</c:v>
                </c:pt>
                <c:pt idx="2469">
                  <c:v>42542</c:v>
                </c:pt>
                <c:pt idx="2470">
                  <c:v>42543</c:v>
                </c:pt>
                <c:pt idx="2471">
                  <c:v>42544</c:v>
                </c:pt>
                <c:pt idx="2472">
                  <c:v>42545</c:v>
                </c:pt>
                <c:pt idx="2473">
                  <c:v>42548</c:v>
                </c:pt>
                <c:pt idx="2474">
                  <c:v>42549</c:v>
                </c:pt>
                <c:pt idx="2475">
                  <c:v>42550</c:v>
                </c:pt>
                <c:pt idx="2476">
                  <c:v>42551</c:v>
                </c:pt>
                <c:pt idx="2477">
                  <c:v>42552</c:v>
                </c:pt>
                <c:pt idx="2478">
                  <c:v>42555</c:v>
                </c:pt>
                <c:pt idx="2479">
                  <c:v>42556</c:v>
                </c:pt>
                <c:pt idx="2480">
                  <c:v>42557</c:v>
                </c:pt>
                <c:pt idx="2481">
                  <c:v>42558</c:v>
                </c:pt>
                <c:pt idx="2482">
                  <c:v>42559</c:v>
                </c:pt>
                <c:pt idx="2483">
                  <c:v>42562</c:v>
                </c:pt>
                <c:pt idx="2484">
                  <c:v>42563</c:v>
                </c:pt>
                <c:pt idx="2485">
                  <c:v>42564</c:v>
                </c:pt>
                <c:pt idx="2486">
                  <c:v>42565</c:v>
                </c:pt>
                <c:pt idx="2487">
                  <c:v>42566</c:v>
                </c:pt>
                <c:pt idx="2488">
                  <c:v>42569</c:v>
                </c:pt>
                <c:pt idx="2489">
                  <c:v>42570</c:v>
                </c:pt>
                <c:pt idx="2490">
                  <c:v>42571</c:v>
                </c:pt>
                <c:pt idx="2491">
                  <c:v>42572</c:v>
                </c:pt>
                <c:pt idx="2492">
                  <c:v>42573</c:v>
                </c:pt>
                <c:pt idx="2493">
                  <c:v>42576</c:v>
                </c:pt>
                <c:pt idx="2494">
                  <c:v>42577</c:v>
                </c:pt>
                <c:pt idx="2495">
                  <c:v>42578</c:v>
                </c:pt>
                <c:pt idx="2496">
                  <c:v>42579</c:v>
                </c:pt>
                <c:pt idx="2497">
                  <c:v>42580</c:v>
                </c:pt>
                <c:pt idx="2498">
                  <c:v>42583</c:v>
                </c:pt>
                <c:pt idx="2499">
                  <c:v>42584</c:v>
                </c:pt>
                <c:pt idx="2500">
                  <c:v>42585</c:v>
                </c:pt>
                <c:pt idx="2501">
                  <c:v>42586</c:v>
                </c:pt>
                <c:pt idx="2502">
                  <c:v>42587</c:v>
                </c:pt>
                <c:pt idx="2503">
                  <c:v>42590</c:v>
                </c:pt>
                <c:pt idx="2504">
                  <c:v>42591</c:v>
                </c:pt>
                <c:pt idx="2505">
                  <c:v>42592</c:v>
                </c:pt>
                <c:pt idx="2506">
                  <c:v>42593</c:v>
                </c:pt>
                <c:pt idx="2507">
                  <c:v>42594</c:v>
                </c:pt>
                <c:pt idx="2508">
                  <c:v>42597</c:v>
                </c:pt>
                <c:pt idx="2509">
                  <c:v>42598</c:v>
                </c:pt>
                <c:pt idx="2510">
                  <c:v>42599</c:v>
                </c:pt>
                <c:pt idx="2511">
                  <c:v>42600</c:v>
                </c:pt>
                <c:pt idx="2512">
                  <c:v>42601</c:v>
                </c:pt>
                <c:pt idx="2513">
                  <c:v>42604</c:v>
                </c:pt>
                <c:pt idx="2514">
                  <c:v>42605</c:v>
                </c:pt>
                <c:pt idx="2515">
                  <c:v>42606</c:v>
                </c:pt>
                <c:pt idx="2516">
                  <c:v>42607</c:v>
                </c:pt>
                <c:pt idx="2517">
                  <c:v>42608</c:v>
                </c:pt>
                <c:pt idx="2518">
                  <c:v>42611</c:v>
                </c:pt>
                <c:pt idx="2519">
                  <c:v>42612</c:v>
                </c:pt>
                <c:pt idx="2520">
                  <c:v>42613</c:v>
                </c:pt>
                <c:pt idx="2521">
                  <c:v>42614</c:v>
                </c:pt>
                <c:pt idx="2522">
                  <c:v>42615</c:v>
                </c:pt>
                <c:pt idx="2523">
                  <c:v>42618</c:v>
                </c:pt>
                <c:pt idx="2524">
                  <c:v>42619</c:v>
                </c:pt>
                <c:pt idx="2525">
                  <c:v>42620</c:v>
                </c:pt>
                <c:pt idx="2526">
                  <c:v>42621</c:v>
                </c:pt>
                <c:pt idx="2527">
                  <c:v>42622</c:v>
                </c:pt>
                <c:pt idx="2528">
                  <c:v>42625</c:v>
                </c:pt>
                <c:pt idx="2529">
                  <c:v>42626</c:v>
                </c:pt>
                <c:pt idx="2530">
                  <c:v>42627</c:v>
                </c:pt>
                <c:pt idx="2531">
                  <c:v>42628</c:v>
                </c:pt>
                <c:pt idx="2532">
                  <c:v>42629</c:v>
                </c:pt>
                <c:pt idx="2533">
                  <c:v>42632</c:v>
                </c:pt>
                <c:pt idx="2534">
                  <c:v>42633</c:v>
                </c:pt>
                <c:pt idx="2535">
                  <c:v>42634</c:v>
                </c:pt>
                <c:pt idx="2536">
                  <c:v>42635</c:v>
                </c:pt>
                <c:pt idx="2537">
                  <c:v>42636</c:v>
                </c:pt>
                <c:pt idx="2538">
                  <c:v>42639</c:v>
                </c:pt>
                <c:pt idx="2539">
                  <c:v>42640</c:v>
                </c:pt>
                <c:pt idx="2540">
                  <c:v>42641</c:v>
                </c:pt>
                <c:pt idx="2541">
                  <c:v>42642</c:v>
                </c:pt>
                <c:pt idx="2542">
                  <c:v>42643</c:v>
                </c:pt>
                <c:pt idx="2543">
                  <c:v>42646</c:v>
                </c:pt>
                <c:pt idx="2544">
                  <c:v>42647</c:v>
                </c:pt>
                <c:pt idx="2545">
                  <c:v>42648</c:v>
                </c:pt>
                <c:pt idx="2546">
                  <c:v>42649</c:v>
                </c:pt>
                <c:pt idx="2547">
                  <c:v>42650</c:v>
                </c:pt>
                <c:pt idx="2548">
                  <c:v>42653</c:v>
                </c:pt>
                <c:pt idx="2549">
                  <c:v>42654</c:v>
                </c:pt>
                <c:pt idx="2550">
                  <c:v>42655</c:v>
                </c:pt>
                <c:pt idx="2551">
                  <c:v>42656</c:v>
                </c:pt>
                <c:pt idx="2552">
                  <c:v>42657</c:v>
                </c:pt>
                <c:pt idx="2553">
                  <c:v>42660</c:v>
                </c:pt>
                <c:pt idx="2554">
                  <c:v>42661</c:v>
                </c:pt>
                <c:pt idx="2555">
                  <c:v>42662</c:v>
                </c:pt>
                <c:pt idx="2556">
                  <c:v>42663</c:v>
                </c:pt>
                <c:pt idx="2557">
                  <c:v>42664</c:v>
                </c:pt>
                <c:pt idx="2558">
                  <c:v>42667</c:v>
                </c:pt>
                <c:pt idx="2559">
                  <c:v>42668</c:v>
                </c:pt>
                <c:pt idx="2560">
                  <c:v>42669</c:v>
                </c:pt>
                <c:pt idx="2561">
                  <c:v>42670</c:v>
                </c:pt>
                <c:pt idx="2562">
                  <c:v>42671</c:v>
                </c:pt>
                <c:pt idx="2563">
                  <c:v>42674</c:v>
                </c:pt>
                <c:pt idx="2564">
                  <c:v>42675</c:v>
                </c:pt>
                <c:pt idx="2565">
                  <c:v>42676</c:v>
                </c:pt>
                <c:pt idx="2566">
                  <c:v>42677</c:v>
                </c:pt>
                <c:pt idx="2567">
                  <c:v>42678</c:v>
                </c:pt>
                <c:pt idx="2568">
                  <c:v>42681</c:v>
                </c:pt>
                <c:pt idx="2569">
                  <c:v>42682</c:v>
                </c:pt>
                <c:pt idx="2570">
                  <c:v>42683</c:v>
                </c:pt>
                <c:pt idx="2571">
                  <c:v>42684</c:v>
                </c:pt>
                <c:pt idx="2572">
                  <c:v>42685</c:v>
                </c:pt>
                <c:pt idx="2573">
                  <c:v>42688</c:v>
                </c:pt>
                <c:pt idx="2574">
                  <c:v>42689</c:v>
                </c:pt>
                <c:pt idx="2575">
                  <c:v>42690</c:v>
                </c:pt>
                <c:pt idx="2576">
                  <c:v>42691</c:v>
                </c:pt>
                <c:pt idx="2577">
                  <c:v>42692</c:v>
                </c:pt>
                <c:pt idx="2578">
                  <c:v>42695</c:v>
                </c:pt>
                <c:pt idx="2579">
                  <c:v>42696</c:v>
                </c:pt>
                <c:pt idx="2580">
                  <c:v>42697</c:v>
                </c:pt>
                <c:pt idx="2581">
                  <c:v>42698</c:v>
                </c:pt>
                <c:pt idx="2582">
                  <c:v>42699</c:v>
                </c:pt>
                <c:pt idx="2583">
                  <c:v>42702</c:v>
                </c:pt>
                <c:pt idx="2584">
                  <c:v>42703</c:v>
                </c:pt>
                <c:pt idx="2585">
                  <c:v>42704</c:v>
                </c:pt>
                <c:pt idx="2586">
                  <c:v>42705</c:v>
                </c:pt>
                <c:pt idx="2587">
                  <c:v>42706</c:v>
                </c:pt>
                <c:pt idx="2588">
                  <c:v>42709</c:v>
                </c:pt>
                <c:pt idx="2589">
                  <c:v>42710</c:v>
                </c:pt>
                <c:pt idx="2590">
                  <c:v>42711</c:v>
                </c:pt>
                <c:pt idx="2591">
                  <c:v>42712</c:v>
                </c:pt>
                <c:pt idx="2592">
                  <c:v>42713</c:v>
                </c:pt>
                <c:pt idx="2593">
                  <c:v>42716</c:v>
                </c:pt>
                <c:pt idx="2594">
                  <c:v>42717</c:v>
                </c:pt>
                <c:pt idx="2595">
                  <c:v>42718</c:v>
                </c:pt>
                <c:pt idx="2596">
                  <c:v>42719</c:v>
                </c:pt>
                <c:pt idx="2597">
                  <c:v>42720</c:v>
                </c:pt>
                <c:pt idx="2598">
                  <c:v>42723</c:v>
                </c:pt>
                <c:pt idx="2599">
                  <c:v>42724</c:v>
                </c:pt>
                <c:pt idx="2600">
                  <c:v>42725</c:v>
                </c:pt>
                <c:pt idx="2601">
                  <c:v>42726</c:v>
                </c:pt>
                <c:pt idx="2602">
                  <c:v>42727</c:v>
                </c:pt>
                <c:pt idx="2603">
                  <c:v>42731</c:v>
                </c:pt>
                <c:pt idx="2604">
                  <c:v>42732</c:v>
                </c:pt>
                <c:pt idx="2605">
                  <c:v>42733</c:v>
                </c:pt>
                <c:pt idx="2606">
                  <c:v>42734</c:v>
                </c:pt>
                <c:pt idx="2607">
                  <c:v>42738</c:v>
                </c:pt>
                <c:pt idx="2608">
                  <c:v>42739</c:v>
                </c:pt>
                <c:pt idx="2609">
                  <c:v>42740</c:v>
                </c:pt>
                <c:pt idx="2610">
                  <c:v>42741</c:v>
                </c:pt>
                <c:pt idx="2611">
                  <c:v>42744</c:v>
                </c:pt>
                <c:pt idx="2612">
                  <c:v>42745</c:v>
                </c:pt>
                <c:pt idx="2613">
                  <c:v>42746</c:v>
                </c:pt>
                <c:pt idx="2614">
                  <c:v>42747</c:v>
                </c:pt>
                <c:pt idx="2615">
                  <c:v>42748</c:v>
                </c:pt>
                <c:pt idx="2616">
                  <c:v>42751</c:v>
                </c:pt>
                <c:pt idx="2617">
                  <c:v>42752</c:v>
                </c:pt>
                <c:pt idx="2618">
                  <c:v>42753</c:v>
                </c:pt>
                <c:pt idx="2619">
                  <c:v>42754</c:v>
                </c:pt>
                <c:pt idx="2620">
                  <c:v>42755</c:v>
                </c:pt>
                <c:pt idx="2621">
                  <c:v>42758</c:v>
                </c:pt>
                <c:pt idx="2622">
                  <c:v>42759</c:v>
                </c:pt>
                <c:pt idx="2623">
                  <c:v>42760</c:v>
                </c:pt>
                <c:pt idx="2624">
                  <c:v>42761</c:v>
                </c:pt>
                <c:pt idx="2625">
                  <c:v>42762</c:v>
                </c:pt>
                <c:pt idx="2626">
                  <c:v>42765</c:v>
                </c:pt>
                <c:pt idx="2627">
                  <c:v>42766</c:v>
                </c:pt>
                <c:pt idx="2628">
                  <c:v>42767</c:v>
                </c:pt>
                <c:pt idx="2629">
                  <c:v>42768</c:v>
                </c:pt>
                <c:pt idx="2630">
                  <c:v>42769</c:v>
                </c:pt>
                <c:pt idx="2631">
                  <c:v>42772</c:v>
                </c:pt>
                <c:pt idx="2632">
                  <c:v>42773</c:v>
                </c:pt>
                <c:pt idx="2633">
                  <c:v>42774</c:v>
                </c:pt>
                <c:pt idx="2634">
                  <c:v>42775</c:v>
                </c:pt>
                <c:pt idx="2635">
                  <c:v>42776</c:v>
                </c:pt>
                <c:pt idx="2636">
                  <c:v>42779</c:v>
                </c:pt>
                <c:pt idx="2637">
                  <c:v>42780</c:v>
                </c:pt>
                <c:pt idx="2638">
                  <c:v>42781</c:v>
                </c:pt>
                <c:pt idx="2639">
                  <c:v>42782</c:v>
                </c:pt>
                <c:pt idx="2640">
                  <c:v>42783</c:v>
                </c:pt>
                <c:pt idx="2641">
                  <c:v>42786</c:v>
                </c:pt>
                <c:pt idx="2642">
                  <c:v>42787</c:v>
                </c:pt>
                <c:pt idx="2643">
                  <c:v>42788</c:v>
                </c:pt>
                <c:pt idx="2644">
                  <c:v>42789</c:v>
                </c:pt>
                <c:pt idx="2645">
                  <c:v>42790</c:v>
                </c:pt>
                <c:pt idx="2646">
                  <c:v>42793</c:v>
                </c:pt>
                <c:pt idx="2647">
                  <c:v>42794</c:v>
                </c:pt>
                <c:pt idx="2648">
                  <c:v>42795</c:v>
                </c:pt>
                <c:pt idx="2649">
                  <c:v>42796</c:v>
                </c:pt>
                <c:pt idx="2650">
                  <c:v>42797</c:v>
                </c:pt>
                <c:pt idx="2651">
                  <c:v>42800</c:v>
                </c:pt>
                <c:pt idx="2652">
                  <c:v>42801</c:v>
                </c:pt>
                <c:pt idx="2653">
                  <c:v>42802</c:v>
                </c:pt>
                <c:pt idx="2654">
                  <c:v>42803</c:v>
                </c:pt>
                <c:pt idx="2655">
                  <c:v>42804</c:v>
                </c:pt>
                <c:pt idx="2656">
                  <c:v>42807</c:v>
                </c:pt>
                <c:pt idx="2657">
                  <c:v>42808</c:v>
                </c:pt>
                <c:pt idx="2658">
                  <c:v>42809</c:v>
                </c:pt>
                <c:pt idx="2659">
                  <c:v>42810</c:v>
                </c:pt>
                <c:pt idx="2660">
                  <c:v>42811</c:v>
                </c:pt>
                <c:pt idx="2661">
                  <c:v>42814</c:v>
                </c:pt>
                <c:pt idx="2662">
                  <c:v>42815</c:v>
                </c:pt>
                <c:pt idx="2663">
                  <c:v>42816</c:v>
                </c:pt>
                <c:pt idx="2664">
                  <c:v>42817</c:v>
                </c:pt>
                <c:pt idx="2665">
                  <c:v>42818</c:v>
                </c:pt>
                <c:pt idx="2666">
                  <c:v>42821</c:v>
                </c:pt>
                <c:pt idx="2667">
                  <c:v>42822</c:v>
                </c:pt>
                <c:pt idx="2668">
                  <c:v>42823</c:v>
                </c:pt>
                <c:pt idx="2669">
                  <c:v>42824</c:v>
                </c:pt>
                <c:pt idx="2670">
                  <c:v>42825</c:v>
                </c:pt>
                <c:pt idx="2671">
                  <c:v>42828</c:v>
                </c:pt>
                <c:pt idx="2672">
                  <c:v>42829</c:v>
                </c:pt>
                <c:pt idx="2673">
                  <c:v>42830</c:v>
                </c:pt>
                <c:pt idx="2674">
                  <c:v>42831</c:v>
                </c:pt>
                <c:pt idx="2675">
                  <c:v>42832</c:v>
                </c:pt>
                <c:pt idx="2676">
                  <c:v>42835</c:v>
                </c:pt>
                <c:pt idx="2677">
                  <c:v>42836</c:v>
                </c:pt>
                <c:pt idx="2678">
                  <c:v>42837</c:v>
                </c:pt>
                <c:pt idx="2679">
                  <c:v>42838</c:v>
                </c:pt>
                <c:pt idx="2680">
                  <c:v>42839</c:v>
                </c:pt>
                <c:pt idx="2681">
                  <c:v>42842</c:v>
                </c:pt>
                <c:pt idx="2682">
                  <c:v>42843</c:v>
                </c:pt>
                <c:pt idx="2683">
                  <c:v>42844</c:v>
                </c:pt>
                <c:pt idx="2684">
                  <c:v>42845</c:v>
                </c:pt>
                <c:pt idx="2685">
                  <c:v>42846</c:v>
                </c:pt>
                <c:pt idx="2686">
                  <c:v>42849</c:v>
                </c:pt>
                <c:pt idx="2687">
                  <c:v>42850</c:v>
                </c:pt>
                <c:pt idx="2688">
                  <c:v>42851</c:v>
                </c:pt>
                <c:pt idx="2689">
                  <c:v>42852</c:v>
                </c:pt>
                <c:pt idx="2690">
                  <c:v>42853</c:v>
                </c:pt>
                <c:pt idx="2691">
                  <c:v>42856</c:v>
                </c:pt>
                <c:pt idx="2692">
                  <c:v>42857</c:v>
                </c:pt>
                <c:pt idx="2693">
                  <c:v>42858</c:v>
                </c:pt>
                <c:pt idx="2694">
                  <c:v>42859</c:v>
                </c:pt>
                <c:pt idx="2695">
                  <c:v>42860</c:v>
                </c:pt>
                <c:pt idx="2696">
                  <c:v>42863</c:v>
                </c:pt>
                <c:pt idx="2697">
                  <c:v>42864</c:v>
                </c:pt>
                <c:pt idx="2698">
                  <c:v>42865</c:v>
                </c:pt>
                <c:pt idx="2699">
                  <c:v>42866</c:v>
                </c:pt>
                <c:pt idx="2700">
                  <c:v>42867</c:v>
                </c:pt>
                <c:pt idx="2701">
                  <c:v>42870</c:v>
                </c:pt>
                <c:pt idx="2702">
                  <c:v>42871</c:v>
                </c:pt>
                <c:pt idx="2703">
                  <c:v>42872</c:v>
                </c:pt>
                <c:pt idx="2704">
                  <c:v>42873</c:v>
                </c:pt>
                <c:pt idx="2705">
                  <c:v>42874</c:v>
                </c:pt>
                <c:pt idx="2706">
                  <c:v>42877</c:v>
                </c:pt>
                <c:pt idx="2707">
                  <c:v>42878</c:v>
                </c:pt>
                <c:pt idx="2708">
                  <c:v>42879</c:v>
                </c:pt>
                <c:pt idx="2709">
                  <c:v>42880</c:v>
                </c:pt>
                <c:pt idx="2710">
                  <c:v>42881</c:v>
                </c:pt>
                <c:pt idx="2711">
                  <c:v>42884</c:v>
                </c:pt>
                <c:pt idx="2712">
                  <c:v>42885</c:v>
                </c:pt>
                <c:pt idx="2713">
                  <c:v>42886</c:v>
                </c:pt>
                <c:pt idx="2714">
                  <c:v>42887</c:v>
                </c:pt>
                <c:pt idx="2715">
                  <c:v>42888</c:v>
                </c:pt>
                <c:pt idx="2716">
                  <c:v>42891</c:v>
                </c:pt>
                <c:pt idx="2717">
                  <c:v>42892</c:v>
                </c:pt>
                <c:pt idx="2718">
                  <c:v>42893</c:v>
                </c:pt>
                <c:pt idx="2719">
                  <c:v>42894</c:v>
                </c:pt>
                <c:pt idx="2720">
                  <c:v>42895</c:v>
                </c:pt>
                <c:pt idx="2721">
                  <c:v>42898</c:v>
                </c:pt>
                <c:pt idx="2722">
                  <c:v>42899</c:v>
                </c:pt>
                <c:pt idx="2723">
                  <c:v>42900</c:v>
                </c:pt>
                <c:pt idx="2724">
                  <c:v>42901</c:v>
                </c:pt>
                <c:pt idx="2725">
                  <c:v>42902</c:v>
                </c:pt>
                <c:pt idx="2726">
                  <c:v>42905</c:v>
                </c:pt>
                <c:pt idx="2727">
                  <c:v>42906</c:v>
                </c:pt>
                <c:pt idx="2728">
                  <c:v>42907</c:v>
                </c:pt>
                <c:pt idx="2729">
                  <c:v>42908</c:v>
                </c:pt>
                <c:pt idx="2730">
                  <c:v>42909</c:v>
                </c:pt>
                <c:pt idx="2731">
                  <c:v>42912</c:v>
                </c:pt>
                <c:pt idx="2732">
                  <c:v>42913</c:v>
                </c:pt>
                <c:pt idx="2733">
                  <c:v>42914</c:v>
                </c:pt>
                <c:pt idx="2734">
                  <c:v>42915</c:v>
                </c:pt>
                <c:pt idx="2735">
                  <c:v>42916</c:v>
                </c:pt>
                <c:pt idx="2736">
                  <c:v>42919</c:v>
                </c:pt>
                <c:pt idx="2737">
                  <c:v>42920</c:v>
                </c:pt>
                <c:pt idx="2738">
                  <c:v>42921</c:v>
                </c:pt>
                <c:pt idx="2739">
                  <c:v>42922</c:v>
                </c:pt>
                <c:pt idx="2740">
                  <c:v>42923</c:v>
                </c:pt>
                <c:pt idx="2741">
                  <c:v>42926</c:v>
                </c:pt>
                <c:pt idx="2742">
                  <c:v>42927</c:v>
                </c:pt>
                <c:pt idx="2743">
                  <c:v>42928</c:v>
                </c:pt>
                <c:pt idx="2744">
                  <c:v>42929</c:v>
                </c:pt>
                <c:pt idx="2745">
                  <c:v>42930</c:v>
                </c:pt>
                <c:pt idx="2746">
                  <c:v>42933</c:v>
                </c:pt>
                <c:pt idx="2747">
                  <c:v>42934</c:v>
                </c:pt>
                <c:pt idx="2748">
                  <c:v>42935</c:v>
                </c:pt>
                <c:pt idx="2749">
                  <c:v>42936</c:v>
                </c:pt>
                <c:pt idx="2750">
                  <c:v>42937</c:v>
                </c:pt>
                <c:pt idx="2751">
                  <c:v>42940</c:v>
                </c:pt>
                <c:pt idx="2752">
                  <c:v>42941</c:v>
                </c:pt>
                <c:pt idx="2753">
                  <c:v>42942</c:v>
                </c:pt>
                <c:pt idx="2754">
                  <c:v>42943</c:v>
                </c:pt>
                <c:pt idx="2755">
                  <c:v>42944</c:v>
                </c:pt>
                <c:pt idx="2756">
                  <c:v>42947</c:v>
                </c:pt>
                <c:pt idx="2757">
                  <c:v>42948</c:v>
                </c:pt>
                <c:pt idx="2758">
                  <c:v>42949</c:v>
                </c:pt>
                <c:pt idx="2759">
                  <c:v>42950</c:v>
                </c:pt>
                <c:pt idx="2760">
                  <c:v>42951</c:v>
                </c:pt>
                <c:pt idx="2761">
                  <c:v>42954</c:v>
                </c:pt>
                <c:pt idx="2762">
                  <c:v>42955</c:v>
                </c:pt>
                <c:pt idx="2763">
                  <c:v>42956</c:v>
                </c:pt>
                <c:pt idx="2764">
                  <c:v>42957</c:v>
                </c:pt>
                <c:pt idx="2765">
                  <c:v>42958</c:v>
                </c:pt>
                <c:pt idx="2766">
                  <c:v>42961</c:v>
                </c:pt>
                <c:pt idx="2767">
                  <c:v>42962</c:v>
                </c:pt>
                <c:pt idx="2768">
                  <c:v>42963</c:v>
                </c:pt>
                <c:pt idx="2769">
                  <c:v>42964</c:v>
                </c:pt>
                <c:pt idx="2770">
                  <c:v>42965</c:v>
                </c:pt>
                <c:pt idx="2771">
                  <c:v>42968</c:v>
                </c:pt>
                <c:pt idx="2772">
                  <c:v>42969</c:v>
                </c:pt>
                <c:pt idx="2773">
                  <c:v>42970</c:v>
                </c:pt>
                <c:pt idx="2774">
                  <c:v>42971</c:v>
                </c:pt>
                <c:pt idx="2775">
                  <c:v>42972</c:v>
                </c:pt>
                <c:pt idx="2776">
                  <c:v>42975</c:v>
                </c:pt>
                <c:pt idx="2777">
                  <c:v>42976</c:v>
                </c:pt>
                <c:pt idx="2778">
                  <c:v>42977</c:v>
                </c:pt>
                <c:pt idx="2779">
                  <c:v>42978</c:v>
                </c:pt>
                <c:pt idx="2780">
                  <c:v>42979</c:v>
                </c:pt>
                <c:pt idx="2781">
                  <c:v>42982</c:v>
                </c:pt>
                <c:pt idx="2782">
                  <c:v>42983</c:v>
                </c:pt>
                <c:pt idx="2783">
                  <c:v>42984</c:v>
                </c:pt>
                <c:pt idx="2784">
                  <c:v>42985</c:v>
                </c:pt>
                <c:pt idx="2785">
                  <c:v>42986</c:v>
                </c:pt>
                <c:pt idx="2786">
                  <c:v>42989</c:v>
                </c:pt>
                <c:pt idx="2787">
                  <c:v>42990</c:v>
                </c:pt>
                <c:pt idx="2788">
                  <c:v>42991</c:v>
                </c:pt>
                <c:pt idx="2789">
                  <c:v>42992</c:v>
                </c:pt>
                <c:pt idx="2790">
                  <c:v>42993</c:v>
                </c:pt>
                <c:pt idx="2791">
                  <c:v>42996</c:v>
                </c:pt>
                <c:pt idx="2792">
                  <c:v>42997</c:v>
                </c:pt>
                <c:pt idx="2793">
                  <c:v>42998</c:v>
                </c:pt>
                <c:pt idx="2794">
                  <c:v>42999</c:v>
                </c:pt>
                <c:pt idx="2795">
                  <c:v>43000</c:v>
                </c:pt>
                <c:pt idx="2796">
                  <c:v>43003</c:v>
                </c:pt>
                <c:pt idx="2797">
                  <c:v>43004</c:v>
                </c:pt>
                <c:pt idx="2798">
                  <c:v>43005</c:v>
                </c:pt>
                <c:pt idx="2799">
                  <c:v>43006</c:v>
                </c:pt>
                <c:pt idx="2800">
                  <c:v>43007</c:v>
                </c:pt>
                <c:pt idx="2801">
                  <c:v>43010</c:v>
                </c:pt>
                <c:pt idx="2802">
                  <c:v>43011</c:v>
                </c:pt>
                <c:pt idx="2803">
                  <c:v>43012</c:v>
                </c:pt>
                <c:pt idx="2804">
                  <c:v>43013</c:v>
                </c:pt>
                <c:pt idx="2805">
                  <c:v>43014</c:v>
                </c:pt>
                <c:pt idx="2806">
                  <c:v>43017</c:v>
                </c:pt>
                <c:pt idx="2807">
                  <c:v>43018</c:v>
                </c:pt>
                <c:pt idx="2808">
                  <c:v>43019</c:v>
                </c:pt>
                <c:pt idx="2809">
                  <c:v>43020</c:v>
                </c:pt>
                <c:pt idx="2810">
                  <c:v>43021</c:v>
                </c:pt>
                <c:pt idx="2811">
                  <c:v>43024</c:v>
                </c:pt>
                <c:pt idx="2812">
                  <c:v>43025</c:v>
                </c:pt>
                <c:pt idx="2813">
                  <c:v>43026</c:v>
                </c:pt>
                <c:pt idx="2814">
                  <c:v>43027</c:v>
                </c:pt>
                <c:pt idx="2815">
                  <c:v>43028</c:v>
                </c:pt>
                <c:pt idx="2816">
                  <c:v>43031</c:v>
                </c:pt>
                <c:pt idx="2817">
                  <c:v>43032</c:v>
                </c:pt>
                <c:pt idx="2818">
                  <c:v>43033</c:v>
                </c:pt>
                <c:pt idx="2819">
                  <c:v>43034</c:v>
                </c:pt>
                <c:pt idx="2820">
                  <c:v>43035</c:v>
                </c:pt>
                <c:pt idx="2821">
                  <c:v>43038</c:v>
                </c:pt>
                <c:pt idx="2822">
                  <c:v>43039</c:v>
                </c:pt>
                <c:pt idx="2823">
                  <c:v>43040</c:v>
                </c:pt>
                <c:pt idx="2824">
                  <c:v>43041</c:v>
                </c:pt>
                <c:pt idx="2825">
                  <c:v>43042</c:v>
                </c:pt>
                <c:pt idx="2826">
                  <c:v>43045</c:v>
                </c:pt>
                <c:pt idx="2827">
                  <c:v>43046</c:v>
                </c:pt>
                <c:pt idx="2828">
                  <c:v>43047</c:v>
                </c:pt>
                <c:pt idx="2829">
                  <c:v>43048</c:v>
                </c:pt>
                <c:pt idx="2830">
                  <c:v>43049</c:v>
                </c:pt>
                <c:pt idx="2831">
                  <c:v>43052</c:v>
                </c:pt>
                <c:pt idx="2832">
                  <c:v>43053</c:v>
                </c:pt>
                <c:pt idx="2833">
                  <c:v>43054</c:v>
                </c:pt>
                <c:pt idx="2834">
                  <c:v>43055</c:v>
                </c:pt>
                <c:pt idx="2835">
                  <c:v>43056</c:v>
                </c:pt>
                <c:pt idx="2836">
                  <c:v>43059</c:v>
                </c:pt>
                <c:pt idx="2837">
                  <c:v>43060</c:v>
                </c:pt>
                <c:pt idx="2838">
                  <c:v>43061</c:v>
                </c:pt>
                <c:pt idx="2839">
                  <c:v>43062</c:v>
                </c:pt>
                <c:pt idx="2840">
                  <c:v>43063</c:v>
                </c:pt>
                <c:pt idx="2841">
                  <c:v>43066</c:v>
                </c:pt>
                <c:pt idx="2842">
                  <c:v>43067</c:v>
                </c:pt>
                <c:pt idx="2843">
                  <c:v>43068</c:v>
                </c:pt>
                <c:pt idx="2844">
                  <c:v>43069</c:v>
                </c:pt>
                <c:pt idx="2845">
                  <c:v>43070</c:v>
                </c:pt>
                <c:pt idx="2846">
                  <c:v>43073</c:v>
                </c:pt>
                <c:pt idx="2847">
                  <c:v>43074</c:v>
                </c:pt>
                <c:pt idx="2848">
                  <c:v>43075</c:v>
                </c:pt>
                <c:pt idx="2849">
                  <c:v>43076</c:v>
                </c:pt>
                <c:pt idx="2850">
                  <c:v>43077</c:v>
                </c:pt>
                <c:pt idx="2851">
                  <c:v>43080</c:v>
                </c:pt>
                <c:pt idx="2852">
                  <c:v>43081</c:v>
                </c:pt>
                <c:pt idx="2853">
                  <c:v>43082</c:v>
                </c:pt>
                <c:pt idx="2854">
                  <c:v>43083</c:v>
                </c:pt>
                <c:pt idx="2855">
                  <c:v>43084</c:v>
                </c:pt>
                <c:pt idx="2856">
                  <c:v>43087</c:v>
                </c:pt>
                <c:pt idx="2857">
                  <c:v>43088</c:v>
                </c:pt>
                <c:pt idx="2858">
                  <c:v>43089</c:v>
                </c:pt>
                <c:pt idx="2859">
                  <c:v>43090</c:v>
                </c:pt>
                <c:pt idx="2860">
                  <c:v>43091</c:v>
                </c:pt>
                <c:pt idx="2861">
                  <c:v>43095</c:v>
                </c:pt>
                <c:pt idx="2862">
                  <c:v>43096</c:v>
                </c:pt>
                <c:pt idx="2863">
                  <c:v>43097</c:v>
                </c:pt>
                <c:pt idx="2864">
                  <c:v>43098</c:v>
                </c:pt>
                <c:pt idx="2865">
                  <c:v>43102</c:v>
                </c:pt>
                <c:pt idx="2866">
                  <c:v>43103</c:v>
                </c:pt>
                <c:pt idx="2867">
                  <c:v>43104</c:v>
                </c:pt>
                <c:pt idx="2868">
                  <c:v>43105</c:v>
                </c:pt>
                <c:pt idx="2869">
                  <c:v>43108</c:v>
                </c:pt>
                <c:pt idx="2870">
                  <c:v>43109</c:v>
                </c:pt>
                <c:pt idx="2871">
                  <c:v>43110</c:v>
                </c:pt>
                <c:pt idx="2872">
                  <c:v>43111</c:v>
                </c:pt>
                <c:pt idx="2873">
                  <c:v>43112</c:v>
                </c:pt>
                <c:pt idx="2874">
                  <c:v>43115</c:v>
                </c:pt>
                <c:pt idx="2875">
                  <c:v>43116</c:v>
                </c:pt>
                <c:pt idx="2876">
                  <c:v>43117</c:v>
                </c:pt>
                <c:pt idx="2877">
                  <c:v>43118</c:v>
                </c:pt>
                <c:pt idx="2878">
                  <c:v>43119</c:v>
                </c:pt>
                <c:pt idx="2879">
                  <c:v>43122</c:v>
                </c:pt>
                <c:pt idx="2880">
                  <c:v>43123</c:v>
                </c:pt>
                <c:pt idx="2881">
                  <c:v>43124</c:v>
                </c:pt>
                <c:pt idx="2882">
                  <c:v>43125</c:v>
                </c:pt>
                <c:pt idx="2883">
                  <c:v>43126</c:v>
                </c:pt>
                <c:pt idx="2884">
                  <c:v>43129</c:v>
                </c:pt>
                <c:pt idx="2885">
                  <c:v>43130</c:v>
                </c:pt>
                <c:pt idx="2886">
                  <c:v>43131</c:v>
                </c:pt>
                <c:pt idx="2887">
                  <c:v>43132</c:v>
                </c:pt>
                <c:pt idx="2888">
                  <c:v>43133</c:v>
                </c:pt>
                <c:pt idx="2889">
                  <c:v>43136</c:v>
                </c:pt>
                <c:pt idx="2890">
                  <c:v>43137</c:v>
                </c:pt>
                <c:pt idx="2891">
                  <c:v>43138</c:v>
                </c:pt>
                <c:pt idx="2892">
                  <c:v>43139</c:v>
                </c:pt>
                <c:pt idx="2893">
                  <c:v>43140</c:v>
                </c:pt>
                <c:pt idx="2894">
                  <c:v>43143</c:v>
                </c:pt>
                <c:pt idx="2895">
                  <c:v>43144</c:v>
                </c:pt>
                <c:pt idx="2896">
                  <c:v>43145</c:v>
                </c:pt>
                <c:pt idx="2897">
                  <c:v>43146</c:v>
                </c:pt>
                <c:pt idx="2898">
                  <c:v>43147</c:v>
                </c:pt>
                <c:pt idx="2899">
                  <c:v>43150</c:v>
                </c:pt>
                <c:pt idx="2900">
                  <c:v>43151</c:v>
                </c:pt>
                <c:pt idx="2901">
                  <c:v>43152</c:v>
                </c:pt>
                <c:pt idx="2902">
                  <c:v>43153</c:v>
                </c:pt>
                <c:pt idx="2903">
                  <c:v>43154</c:v>
                </c:pt>
                <c:pt idx="2904">
                  <c:v>43157</c:v>
                </c:pt>
                <c:pt idx="2905">
                  <c:v>43158</c:v>
                </c:pt>
                <c:pt idx="2906">
                  <c:v>43159</c:v>
                </c:pt>
                <c:pt idx="2907">
                  <c:v>43160</c:v>
                </c:pt>
                <c:pt idx="2908">
                  <c:v>43161</c:v>
                </c:pt>
                <c:pt idx="2909">
                  <c:v>43164</c:v>
                </c:pt>
                <c:pt idx="2910">
                  <c:v>43165</c:v>
                </c:pt>
                <c:pt idx="2911">
                  <c:v>43166</c:v>
                </c:pt>
                <c:pt idx="2912">
                  <c:v>43167</c:v>
                </c:pt>
                <c:pt idx="2913">
                  <c:v>43168</c:v>
                </c:pt>
                <c:pt idx="2914">
                  <c:v>43171</c:v>
                </c:pt>
                <c:pt idx="2915">
                  <c:v>43172</c:v>
                </c:pt>
                <c:pt idx="2916">
                  <c:v>43173</c:v>
                </c:pt>
                <c:pt idx="2917">
                  <c:v>43174</c:v>
                </c:pt>
                <c:pt idx="2918">
                  <c:v>43175</c:v>
                </c:pt>
                <c:pt idx="2919">
                  <c:v>43178</c:v>
                </c:pt>
                <c:pt idx="2920">
                  <c:v>43179</c:v>
                </c:pt>
                <c:pt idx="2921">
                  <c:v>43180</c:v>
                </c:pt>
                <c:pt idx="2922">
                  <c:v>43181</c:v>
                </c:pt>
                <c:pt idx="2923">
                  <c:v>43182</c:v>
                </c:pt>
                <c:pt idx="2924">
                  <c:v>43185</c:v>
                </c:pt>
                <c:pt idx="2925">
                  <c:v>43186</c:v>
                </c:pt>
                <c:pt idx="2926">
                  <c:v>43187</c:v>
                </c:pt>
                <c:pt idx="2927">
                  <c:v>43188</c:v>
                </c:pt>
                <c:pt idx="2928">
                  <c:v>43189</c:v>
                </c:pt>
                <c:pt idx="2929">
                  <c:v>43192</c:v>
                </c:pt>
                <c:pt idx="2930">
                  <c:v>43193</c:v>
                </c:pt>
                <c:pt idx="2931">
                  <c:v>43194</c:v>
                </c:pt>
                <c:pt idx="2932">
                  <c:v>43195</c:v>
                </c:pt>
                <c:pt idx="2933">
                  <c:v>43196</c:v>
                </c:pt>
                <c:pt idx="2934">
                  <c:v>43199</c:v>
                </c:pt>
                <c:pt idx="2935">
                  <c:v>43200</c:v>
                </c:pt>
                <c:pt idx="2936">
                  <c:v>43201</c:v>
                </c:pt>
                <c:pt idx="2937">
                  <c:v>43202</c:v>
                </c:pt>
                <c:pt idx="2938">
                  <c:v>43203</c:v>
                </c:pt>
                <c:pt idx="2939">
                  <c:v>43206</c:v>
                </c:pt>
                <c:pt idx="2940">
                  <c:v>43207</c:v>
                </c:pt>
                <c:pt idx="2941">
                  <c:v>43208</c:v>
                </c:pt>
                <c:pt idx="2942">
                  <c:v>43209</c:v>
                </c:pt>
                <c:pt idx="2943">
                  <c:v>43210</c:v>
                </c:pt>
                <c:pt idx="2944">
                  <c:v>43213</c:v>
                </c:pt>
                <c:pt idx="2945">
                  <c:v>43214</c:v>
                </c:pt>
                <c:pt idx="2946">
                  <c:v>43215</c:v>
                </c:pt>
                <c:pt idx="2947">
                  <c:v>43216</c:v>
                </c:pt>
                <c:pt idx="2948">
                  <c:v>43217</c:v>
                </c:pt>
                <c:pt idx="2949">
                  <c:v>43220</c:v>
                </c:pt>
                <c:pt idx="2950">
                  <c:v>43221</c:v>
                </c:pt>
                <c:pt idx="2951">
                  <c:v>43222</c:v>
                </c:pt>
                <c:pt idx="2952">
                  <c:v>43223</c:v>
                </c:pt>
                <c:pt idx="2953">
                  <c:v>43224</c:v>
                </c:pt>
                <c:pt idx="2954">
                  <c:v>43227</c:v>
                </c:pt>
                <c:pt idx="2955">
                  <c:v>43228</c:v>
                </c:pt>
                <c:pt idx="2956">
                  <c:v>43229</c:v>
                </c:pt>
                <c:pt idx="2957">
                  <c:v>43230</c:v>
                </c:pt>
                <c:pt idx="2958">
                  <c:v>43231</c:v>
                </c:pt>
                <c:pt idx="2959">
                  <c:v>43234</c:v>
                </c:pt>
                <c:pt idx="2960">
                  <c:v>43235</c:v>
                </c:pt>
                <c:pt idx="2961">
                  <c:v>43236</c:v>
                </c:pt>
                <c:pt idx="2962">
                  <c:v>43237</c:v>
                </c:pt>
                <c:pt idx="2963">
                  <c:v>43238</c:v>
                </c:pt>
                <c:pt idx="2964">
                  <c:v>43241</c:v>
                </c:pt>
                <c:pt idx="2965">
                  <c:v>43242</c:v>
                </c:pt>
                <c:pt idx="2966">
                  <c:v>43243</c:v>
                </c:pt>
                <c:pt idx="2967">
                  <c:v>43244</c:v>
                </c:pt>
                <c:pt idx="2968">
                  <c:v>43245</c:v>
                </c:pt>
                <c:pt idx="2969">
                  <c:v>43248</c:v>
                </c:pt>
                <c:pt idx="2970">
                  <c:v>43249</c:v>
                </c:pt>
                <c:pt idx="2971">
                  <c:v>43250</c:v>
                </c:pt>
                <c:pt idx="2972">
                  <c:v>43251</c:v>
                </c:pt>
                <c:pt idx="2973">
                  <c:v>43252</c:v>
                </c:pt>
                <c:pt idx="2974">
                  <c:v>43255</c:v>
                </c:pt>
                <c:pt idx="2975">
                  <c:v>43256</c:v>
                </c:pt>
                <c:pt idx="2976">
                  <c:v>43257</c:v>
                </c:pt>
                <c:pt idx="2977">
                  <c:v>43258</c:v>
                </c:pt>
                <c:pt idx="2978">
                  <c:v>43259</c:v>
                </c:pt>
                <c:pt idx="2979">
                  <c:v>43262</c:v>
                </c:pt>
                <c:pt idx="2980">
                  <c:v>43263</c:v>
                </c:pt>
                <c:pt idx="2981">
                  <c:v>43264</c:v>
                </c:pt>
                <c:pt idx="2982">
                  <c:v>43265</c:v>
                </c:pt>
                <c:pt idx="2983">
                  <c:v>43266</c:v>
                </c:pt>
                <c:pt idx="2984">
                  <c:v>43269</c:v>
                </c:pt>
                <c:pt idx="2985">
                  <c:v>43270</c:v>
                </c:pt>
                <c:pt idx="2986">
                  <c:v>43271</c:v>
                </c:pt>
                <c:pt idx="2987">
                  <c:v>43272</c:v>
                </c:pt>
                <c:pt idx="2988">
                  <c:v>43273</c:v>
                </c:pt>
                <c:pt idx="2989">
                  <c:v>43276</c:v>
                </c:pt>
                <c:pt idx="2990">
                  <c:v>43277</c:v>
                </c:pt>
                <c:pt idx="2991">
                  <c:v>43278</c:v>
                </c:pt>
                <c:pt idx="2992">
                  <c:v>43279</c:v>
                </c:pt>
                <c:pt idx="2993">
                  <c:v>43280</c:v>
                </c:pt>
                <c:pt idx="2994">
                  <c:v>43283</c:v>
                </c:pt>
                <c:pt idx="2995">
                  <c:v>43284</c:v>
                </c:pt>
                <c:pt idx="2996">
                  <c:v>43285</c:v>
                </c:pt>
                <c:pt idx="2997">
                  <c:v>43286</c:v>
                </c:pt>
                <c:pt idx="2998">
                  <c:v>43287</c:v>
                </c:pt>
                <c:pt idx="2999">
                  <c:v>43290</c:v>
                </c:pt>
                <c:pt idx="3000">
                  <c:v>43291</c:v>
                </c:pt>
                <c:pt idx="3001">
                  <c:v>43292</c:v>
                </c:pt>
                <c:pt idx="3002">
                  <c:v>43293</c:v>
                </c:pt>
                <c:pt idx="3003">
                  <c:v>43294</c:v>
                </c:pt>
                <c:pt idx="3004">
                  <c:v>43297</c:v>
                </c:pt>
                <c:pt idx="3005">
                  <c:v>43298</c:v>
                </c:pt>
                <c:pt idx="3006">
                  <c:v>43299</c:v>
                </c:pt>
                <c:pt idx="3007">
                  <c:v>43300</c:v>
                </c:pt>
                <c:pt idx="3008">
                  <c:v>43301</c:v>
                </c:pt>
                <c:pt idx="3009">
                  <c:v>43304</c:v>
                </c:pt>
                <c:pt idx="3010">
                  <c:v>43305</c:v>
                </c:pt>
                <c:pt idx="3011">
                  <c:v>43306</c:v>
                </c:pt>
                <c:pt idx="3012">
                  <c:v>43307</c:v>
                </c:pt>
                <c:pt idx="3013">
                  <c:v>43308</c:v>
                </c:pt>
                <c:pt idx="3014">
                  <c:v>43311</c:v>
                </c:pt>
                <c:pt idx="3015">
                  <c:v>43312</c:v>
                </c:pt>
                <c:pt idx="3016">
                  <c:v>43313</c:v>
                </c:pt>
                <c:pt idx="3017">
                  <c:v>43314</c:v>
                </c:pt>
                <c:pt idx="3018">
                  <c:v>43315</c:v>
                </c:pt>
                <c:pt idx="3019">
                  <c:v>43318</c:v>
                </c:pt>
                <c:pt idx="3020">
                  <c:v>43319</c:v>
                </c:pt>
                <c:pt idx="3021">
                  <c:v>43320</c:v>
                </c:pt>
                <c:pt idx="3022">
                  <c:v>43321</c:v>
                </c:pt>
                <c:pt idx="3023">
                  <c:v>43322</c:v>
                </c:pt>
                <c:pt idx="3024">
                  <c:v>43325</c:v>
                </c:pt>
                <c:pt idx="3025">
                  <c:v>43326</c:v>
                </c:pt>
                <c:pt idx="3026">
                  <c:v>43327</c:v>
                </c:pt>
                <c:pt idx="3027">
                  <c:v>43328</c:v>
                </c:pt>
                <c:pt idx="3028">
                  <c:v>43329</c:v>
                </c:pt>
                <c:pt idx="3029">
                  <c:v>43332</c:v>
                </c:pt>
                <c:pt idx="3030">
                  <c:v>43333</c:v>
                </c:pt>
                <c:pt idx="3031">
                  <c:v>43334</c:v>
                </c:pt>
                <c:pt idx="3032">
                  <c:v>43335</c:v>
                </c:pt>
                <c:pt idx="3033">
                  <c:v>43336</c:v>
                </c:pt>
                <c:pt idx="3034">
                  <c:v>43339</c:v>
                </c:pt>
                <c:pt idx="3035">
                  <c:v>43340</c:v>
                </c:pt>
                <c:pt idx="3036">
                  <c:v>43341</c:v>
                </c:pt>
                <c:pt idx="3037">
                  <c:v>43342</c:v>
                </c:pt>
                <c:pt idx="3038">
                  <c:v>43343</c:v>
                </c:pt>
                <c:pt idx="3039">
                  <c:v>43346</c:v>
                </c:pt>
                <c:pt idx="3040">
                  <c:v>43347</c:v>
                </c:pt>
                <c:pt idx="3041">
                  <c:v>43348</c:v>
                </c:pt>
                <c:pt idx="3042">
                  <c:v>43349</c:v>
                </c:pt>
                <c:pt idx="3043">
                  <c:v>43350</c:v>
                </c:pt>
                <c:pt idx="3044">
                  <c:v>43353</c:v>
                </c:pt>
                <c:pt idx="3045">
                  <c:v>43354</c:v>
                </c:pt>
                <c:pt idx="3046">
                  <c:v>43355</c:v>
                </c:pt>
                <c:pt idx="3047">
                  <c:v>43356</c:v>
                </c:pt>
                <c:pt idx="3048">
                  <c:v>43357</c:v>
                </c:pt>
                <c:pt idx="3049">
                  <c:v>43360</c:v>
                </c:pt>
                <c:pt idx="3050">
                  <c:v>43361</c:v>
                </c:pt>
                <c:pt idx="3051">
                  <c:v>43362</c:v>
                </c:pt>
                <c:pt idx="3052">
                  <c:v>43363</c:v>
                </c:pt>
                <c:pt idx="3053">
                  <c:v>43364</c:v>
                </c:pt>
                <c:pt idx="3054">
                  <c:v>43367</c:v>
                </c:pt>
                <c:pt idx="3055">
                  <c:v>43368</c:v>
                </c:pt>
                <c:pt idx="3056">
                  <c:v>43369</c:v>
                </c:pt>
                <c:pt idx="3057">
                  <c:v>43370</c:v>
                </c:pt>
                <c:pt idx="3058">
                  <c:v>43371</c:v>
                </c:pt>
                <c:pt idx="3059">
                  <c:v>43374</c:v>
                </c:pt>
                <c:pt idx="3060">
                  <c:v>43375</c:v>
                </c:pt>
                <c:pt idx="3061">
                  <c:v>43376</c:v>
                </c:pt>
                <c:pt idx="3062">
                  <c:v>43377</c:v>
                </c:pt>
                <c:pt idx="3063">
                  <c:v>43378</c:v>
                </c:pt>
                <c:pt idx="3064">
                  <c:v>43381</c:v>
                </c:pt>
                <c:pt idx="3065">
                  <c:v>43382</c:v>
                </c:pt>
                <c:pt idx="3066">
                  <c:v>43383</c:v>
                </c:pt>
                <c:pt idx="3067">
                  <c:v>43384</c:v>
                </c:pt>
                <c:pt idx="3068">
                  <c:v>43385</c:v>
                </c:pt>
                <c:pt idx="3069">
                  <c:v>43388</c:v>
                </c:pt>
                <c:pt idx="3070">
                  <c:v>43389</c:v>
                </c:pt>
                <c:pt idx="3071">
                  <c:v>43390</c:v>
                </c:pt>
                <c:pt idx="3072">
                  <c:v>43391</c:v>
                </c:pt>
                <c:pt idx="3073">
                  <c:v>43392</c:v>
                </c:pt>
                <c:pt idx="3074">
                  <c:v>43395</c:v>
                </c:pt>
                <c:pt idx="3075">
                  <c:v>43396</c:v>
                </c:pt>
                <c:pt idx="3076">
                  <c:v>43397</c:v>
                </c:pt>
                <c:pt idx="3077">
                  <c:v>43398</c:v>
                </c:pt>
                <c:pt idx="3078">
                  <c:v>43399</c:v>
                </c:pt>
                <c:pt idx="3079">
                  <c:v>43402</c:v>
                </c:pt>
                <c:pt idx="3080">
                  <c:v>43403</c:v>
                </c:pt>
                <c:pt idx="3081">
                  <c:v>43404</c:v>
                </c:pt>
                <c:pt idx="3082">
                  <c:v>43405</c:v>
                </c:pt>
                <c:pt idx="3083">
                  <c:v>43406</c:v>
                </c:pt>
                <c:pt idx="3084">
                  <c:v>43409</c:v>
                </c:pt>
                <c:pt idx="3085">
                  <c:v>43410</c:v>
                </c:pt>
                <c:pt idx="3086">
                  <c:v>43411</c:v>
                </c:pt>
                <c:pt idx="3087">
                  <c:v>43412</c:v>
                </c:pt>
                <c:pt idx="3088">
                  <c:v>43413</c:v>
                </c:pt>
                <c:pt idx="3089">
                  <c:v>43416</c:v>
                </c:pt>
                <c:pt idx="3090">
                  <c:v>43417</c:v>
                </c:pt>
                <c:pt idx="3091">
                  <c:v>43418</c:v>
                </c:pt>
                <c:pt idx="3092">
                  <c:v>43419</c:v>
                </c:pt>
                <c:pt idx="3093">
                  <c:v>43420</c:v>
                </c:pt>
                <c:pt idx="3094">
                  <c:v>43423</c:v>
                </c:pt>
                <c:pt idx="3095">
                  <c:v>43424</c:v>
                </c:pt>
                <c:pt idx="3096">
                  <c:v>43425</c:v>
                </c:pt>
                <c:pt idx="3097">
                  <c:v>43426</c:v>
                </c:pt>
                <c:pt idx="3098">
                  <c:v>43427</c:v>
                </c:pt>
                <c:pt idx="3099">
                  <c:v>43430</c:v>
                </c:pt>
                <c:pt idx="3100">
                  <c:v>43431</c:v>
                </c:pt>
                <c:pt idx="3101">
                  <c:v>43432</c:v>
                </c:pt>
                <c:pt idx="3102">
                  <c:v>43433</c:v>
                </c:pt>
                <c:pt idx="3103">
                  <c:v>43434</c:v>
                </c:pt>
                <c:pt idx="3104">
                  <c:v>43437</c:v>
                </c:pt>
                <c:pt idx="3105">
                  <c:v>43438</c:v>
                </c:pt>
                <c:pt idx="3106">
                  <c:v>43439</c:v>
                </c:pt>
                <c:pt idx="3107">
                  <c:v>43440</c:v>
                </c:pt>
                <c:pt idx="3108">
                  <c:v>43441</c:v>
                </c:pt>
                <c:pt idx="3109">
                  <c:v>43444</c:v>
                </c:pt>
                <c:pt idx="3110">
                  <c:v>43445</c:v>
                </c:pt>
                <c:pt idx="3111">
                  <c:v>43446</c:v>
                </c:pt>
                <c:pt idx="3112">
                  <c:v>43447</c:v>
                </c:pt>
                <c:pt idx="3113">
                  <c:v>43448</c:v>
                </c:pt>
                <c:pt idx="3114">
                  <c:v>43451</c:v>
                </c:pt>
                <c:pt idx="3115">
                  <c:v>43452</c:v>
                </c:pt>
                <c:pt idx="3116">
                  <c:v>43453</c:v>
                </c:pt>
                <c:pt idx="3117">
                  <c:v>43454</c:v>
                </c:pt>
                <c:pt idx="3118">
                  <c:v>43455</c:v>
                </c:pt>
                <c:pt idx="3119">
                  <c:v>43458</c:v>
                </c:pt>
                <c:pt idx="3120">
                  <c:v>43459</c:v>
                </c:pt>
                <c:pt idx="3121">
                  <c:v>43460</c:v>
                </c:pt>
                <c:pt idx="3122">
                  <c:v>43461</c:v>
                </c:pt>
                <c:pt idx="3123">
                  <c:v>43462</c:v>
                </c:pt>
                <c:pt idx="3124">
                  <c:v>43465</c:v>
                </c:pt>
                <c:pt idx="3125">
                  <c:v>43466</c:v>
                </c:pt>
                <c:pt idx="3126">
                  <c:v>43467</c:v>
                </c:pt>
                <c:pt idx="3127">
                  <c:v>43468</c:v>
                </c:pt>
                <c:pt idx="3128">
                  <c:v>43469</c:v>
                </c:pt>
                <c:pt idx="3129">
                  <c:v>43472</c:v>
                </c:pt>
                <c:pt idx="3130">
                  <c:v>43473</c:v>
                </c:pt>
                <c:pt idx="3131">
                  <c:v>43474</c:v>
                </c:pt>
                <c:pt idx="3132">
                  <c:v>43475</c:v>
                </c:pt>
                <c:pt idx="3133">
                  <c:v>43476</c:v>
                </c:pt>
                <c:pt idx="3134">
                  <c:v>43479</c:v>
                </c:pt>
                <c:pt idx="3135">
                  <c:v>43480</c:v>
                </c:pt>
                <c:pt idx="3136">
                  <c:v>43481</c:v>
                </c:pt>
                <c:pt idx="3137">
                  <c:v>43482</c:v>
                </c:pt>
                <c:pt idx="3138">
                  <c:v>43483</c:v>
                </c:pt>
                <c:pt idx="3139">
                  <c:v>43486</c:v>
                </c:pt>
                <c:pt idx="3140">
                  <c:v>43487</c:v>
                </c:pt>
                <c:pt idx="3141">
                  <c:v>43488</c:v>
                </c:pt>
                <c:pt idx="3142">
                  <c:v>43489</c:v>
                </c:pt>
                <c:pt idx="3143">
                  <c:v>43490</c:v>
                </c:pt>
                <c:pt idx="3144">
                  <c:v>43493</c:v>
                </c:pt>
                <c:pt idx="3145">
                  <c:v>43494</c:v>
                </c:pt>
                <c:pt idx="3146">
                  <c:v>43495</c:v>
                </c:pt>
                <c:pt idx="3147">
                  <c:v>43496</c:v>
                </c:pt>
                <c:pt idx="3148">
                  <c:v>43497</c:v>
                </c:pt>
                <c:pt idx="3149">
                  <c:v>43500</c:v>
                </c:pt>
                <c:pt idx="3150">
                  <c:v>43501</c:v>
                </c:pt>
                <c:pt idx="3151">
                  <c:v>43502</c:v>
                </c:pt>
                <c:pt idx="3152">
                  <c:v>43503</c:v>
                </c:pt>
                <c:pt idx="3153">
                  <c:v>43504</c:v>
                </c:pt>
                <c:pt idx="3154">
                  <c:v>43507</c:v>
                </c:pt>
                <c:pt idx="3155">
                  <c:v>43508</c:v>
                </c:pt>
                <c:pt idx="3156">
                  <c:v>43509</c:v>
                </c:pt>
                <c:pt idx="3157">
                  <c:v>43510</c:v>
                </c:pt>
                <c:pt idx="3158">
                  <c:v>43511</c:v>
                </c:pt>
                <c:pt idx="3159">
                  <c:v>43514</c:v>
                </c:pt>
                <c:pt idx="3160">
                  <c:v>43515</c:v>
                </c:pt>
                <c:pt idx="3161">
                  <c:v>43516</c:v>
                </c:pt>
                <c:pt idx="3162">
                  <c:v>43517</c:v>
                </c:pt>
                <c:pt idx="3163">
                  <c:v>43518</c:v>
                </c:pt>
                <c:pt idx="3164">
                  <c:v>43521</c:v>
                </c:pt>
                <c:pt idx="3165">
                  <c:v>43522</c:v>
                </c:pt>
                <c:pt idx="3166">
                  <c:v>43523</c:v>
                </c:pt>
                <c:pt idx="3167">
                  <c:v>43524</c:v>
                </c:pt>
                <c:pt idx="3168">
                  <c:v>43525</c:v>
                </c:pt>
                <c:pt idx="3169">
                  <c:v>43528</c:v>
                </c:pt>
                <c:pt idx="3170">
                  <c:v>43529</c:v>
                </c:pt>
                <c:pt idx="3171">
                  <c:v>43530</c:v>
                </c:pt>
                <c:pt idx="3172">
                  <c:v>43531</c:v>
                </c:pt>
                <c:pt idx="3173">
                  <c:v>43532</c:v>
                </c:pt>
                <c:pt idx="3174">
                  <c:v>43535</c:v>
                </c:pt>
                <c:pt idx="3175">
                  <c:v>43536</c:v>
                </c:pt>
                <c:pt idx="3176">
                  <c:v>43537</c:v>
                </c:pt>
                <c:pt idx="3177">
                  <c:v>43538</c:v>
                </c:pt>
                <c:pt idx="3178">
                  <c:v>43539</c:v>
                </c:pt>
                <c:pt idx="3179">
                  <c:v>43542</c:v>
                </c:pt>
                <c:pt idx="3180">
                  <c:v>43543</c:v>
                </c:pt>
                <c:pt idx="3181">
                  <c:v>43544</c:v>
                </c:pt>
                <c:pt idx="3182">
                  <c:v>43545</c:v>
                </c:pt>
                <c:pt idx="3183">
                  <c:v>43546</c:v>
                </c:pt>
                <c:pt idx="3184">
                  <c:v>43549</c:v>
                </c:pt>
                <c:pt idx="3185">
                  <c:v>43550</c:v>
                </c:pt>
                <c:pt idx="3186">
                  <c:v>43551</c:v>
                </c:pt>
                <c:pt idx="3187">
                  <c:v>43552</c:v>
                </c:pt>
                <c:pt idx="3188">
                  <c:v>43553</c:v>
                </c:pt>
                <c:pt idx="3189">
                  <c:v>43556</c:v>
                </c:pt>
                <c:pt idx="3190">
                  <c:v>43557</c:v>
                </c:pt>
                <c:pt idx="3191">
                  <c:v>43558</c:v>
                </c:pt>
                <c:pt idx="3192">
                  <c:v>43559</c:v>
                </c:pt>
                <c:pt idx="3193">
                  <c:v>43560</c:v>
                </c:pt>
                <c:pt idx="3194">
                  <c:v>43563</c:v>
                </c:pt>
                <c:pt idx="3195">
                  <c:v>43564</c:v>
                </c:pt>
                <c:pt idx="3196">
                  <c:v>43565</c:v>
                </c:pt>
                <c:pt idx="3197">
                  <c:v>43566</c:v>
                </c:pt>
                <c:pt idx="3198">
                  <c:v>43567</c:v>
                </c:pt>
                <c:pt idx="3199">
                  <c:v>43570</c:v>
                </c:pt>
                <c:pt idx="3200">
                  <c:v>43571</c:v>
                </c:pt>
                <c:pt idx="3201">
                  <c:v>43572</c:v>
                </c:pt>
                <c:pt idx="3202">
                  <c:v>43573</c:v>
                </c:pt>
                <c:pt idx="3203">
                  <c:v>43574</c:v>
                </c:pt>
                <c:pt idx="3204">
                  <c:v>43577</c:v>
                </c:pt>
                <c:pt idx="3205">
                  <c:v>43578</c:v>
                </c:pt>
                <c:pt idx="3206">
                  <c:v>43579</c:v>
                </c:pt>
                <c:pt idx="3207">
                  <c:v>43580</c:v>
                </c:pt>
                <c:pt idx="3208">
                  <c:v>43581</c:v>
                </c:pt>
                <c:pt idx="3209">
                  <c:v>43584</c:v>
                </c:pt>
                <c:pt idx="3210">
                  <c:v>43585</c:v>
                </c:pt>
                <c:pt idx="3211">
                  <c:v>43586</c:v>
                </c:pt>
                <c:pt idx="3212">
                  <c:v>43587</c:v>
                </c:pt>
                <c:pt idx="3213">
                  <c:v>43588</c:v>
                </c:pt>
                <c:pt idx="3214">
                  <c:v>43591</c:v>
                </c:pt>
                <c:pt idx="3215">
                  <c:v>43592</c:v>
                </c:pt>
                <c:pt idx="3216">
                  <c:v>43593</c:v>
                </c:pt>
                <c:pt idx="3217">
                  <c:v>43594</c:v>
                </c:pt>
                <c:pt idx="3218">
                  <c:v>43595</c:v>
                </c:pt>
                <c:pt idx="3219">
                  <c:v>43598</c:v>
                </c:pt>
                <c:pt idx="3220">
                  <c:v>43599</c:v>
                </c:pt>
                <c:pt idx="3221">
                  <c:v>43600</c:v>
                </c:pt>
                <c:pt idx="3222">
                  <c:v>43601</c:v>
                </c:pt>
                <c:pt idx="3223">
                  <c:v>43602</c:v>
                </c:pt>
                <c:pt idx="3224">
                  <c:v>43605</c:v>
                </c:pt>
                <c:pt idx="3225">
                  <c:v>43606</c:v>
                </c:pt>
                <c:pt idx="3226">
                  <c:v>43607</c:v>
                </c:pt>
                <c:pt idx="3227">
                  <c:v>43608</c:v>
                </c:pt>
                <c:pt idx="3228">
                  <c:v>43609</c:v>
                </c:pt>
                <c:pt idx="3229">
                  <c:v>43612</c:v>
                </c:pt>
                <c:pt idx="3230">
                  <c:v>43613</c:v>
                </c:pt>
                <c:pt idx="3231">
                  <c:v>43614</c:v>
                </c:pt>
                <c:pt idx="3232">
                  <c:v>43615</c:v>
                </c:pt>
                <c:pt idx="3233">
                  <c:v>43616</c:v>
                </c:pt>
                <c:pt idx="3234">
                  <c:v>43619</c:v>
                </c:pt>
                <c:pt idx="3235">
                  <c:v>43620</c:v>
                </c:pt>
                <c:pt idx="3236">
                  <c:v>43621</c:v>
                </c:pt>
                <c:pt idx="3237">
                  <c:v>43622</c:v>
                </c:pt>
                <c:pt idx="3238">
                  <c:v>43623</c:v>
                </c:pt>
                <c:pt idx="3239">
                  <c:v>43626</c:v>
                </c:pt>
                <c:pt idx="3240">
                  <c:v>43627</c:v>
                </c:pt>
                <c:pt idx="3241">
                  <c:v>43628</c:v>
                </c:pt>
                <c:pt idx="3242">
                  <c:v>43629</c:v>
                </c:pt>
                <c:pt idx="3243">
                  <c:v>43630</c:v>
                </c:pt>
                <c:pt idx="3244">
                  <c:v>43633</c:v>
                </c:pt>
                <c:pt idx="3245">
                  <c:v>43634</c:v>
                </c:pt>
                <c:pt idx="3246">
                  <c:v>43635</c:v>
                </c:pt>
                <c:pt idx="3247">
                  <c:v>43636</c:v>
                </c:pt>
                <c:pt idx="3248">
                  <c:v>43637</c:v>
                </c:pt>
                <c:pt idx="3249">
                  <c:v>43640</c:v>
                </c:pt>
                <c:pt idx="3250">
                  <c:v>43641</c:v>
                </c:pt>
                <c:pt idx="3251">
                  <c:v>43642</c:v>
                </c:pt>
                <c:pt idx="3252">
                  <c:v>43643</c:v>
                </c:pt>
                <c:pt idx="3253">
                  <c:v>43644</c:v>
                </c:pt>
                <c:pt idx="3254">
                  <c:v>43647</c:v>
                </c:pt>
                <c:pt idx="3255">
                  <c:v>43648</c:v>
                </c:pt>
                <c:pt idx="3256">
                  <c:v>43649</c:v>
                </c:pt>
                <c:pt idx="3257">
                  <c:v>43650</c:v>
                </c:pt>
                <c:pt idx="3258">
                  <c:v>43651</c:v>
                </c:pt>
                <c:pt idx="3259">
                  <c:v>43654</c:v>
                </c:pt>
                <c:pt idx="3260">
                  <c:v>43655</c:v>
                </c:pt>
                <c:pt idx="3261">
                  <c:v>43656</c:v>
                </c:pt>
                <c:pt idx="3262">
                  <c:v>43657</c:v>
                </c:pt>
                <c:pt idx="3263">
                  <c:v>43658</c:v>
                </c:pt>
                <c:pt idx="3264">
                  <c:v>43661</c:v>
                </c:pt>
                <c:pt idx="3265">
                  <c:v>43662</c:v>
                </c:pt>
                <c:pt idx="3266">
                  <c:v>43663</c:v>
                </c:pt>
                <c:pt idx="3267">
                  <c:v>43664</c:v>
                </c:pt>
                <c:pt idx="3268">
                  <c:v>43665</c:v>
                </c:pt>
                <c:pt idx="3269">
                  <c:v>43668</c:v>
                </c:pt>
                <c:pt idx="3270">
                  <c:v>43669</c:v>
                </c:pt>
                <c:pt idx="3271">
                  <c:v>43670</c:v>
                </c:pt>
                <c:pt idx="3272">
                  <c:v>43671</c:v>
                </c:pt>
                <c:pt idx="3273">
                  <c:v>43672</c:v>
                </c:pt>
                <c:pt idx="3274">
                  <c:v>43675</c:v>
                </c:pt>
                <c:pt idx="3275">
                  <c:v>43676</c:v>
                </c:pt>
                <c:pt idx="3276">
                  <c:v>43677</c:v>
                </c:pt>
                <c:pt idx="3277">
                  <c:v>43678</c:v>
                </c:pt>
                <c:pt idx="3278">
                  <c:v>43679</c:v>
                </c:pt>
                <c:pt idx="3279">
                  <c:v>43682</c:v>
                </c:pt>
                <c:pt idx="3280">
                  <c:v>43683</c:v>
                </c:pt>
                <c:pt idx="3281">
                  <c:v>43684</c:v>
                </c:pt>
                <c:pt idx="3282">
                  <c:v>43685</c:v>
                </c:pt>
                <c:pt idx="3283">
                  <c:v>43686</c:v>
                </c:pt>
                <c:pt idx="3284">
                  <c:v>43689</c:v>
                </c:pt>
                <c:pt idx="3285">
                  <c:v>43690</c:v>
                </c:pt>
                <c:pt idx="3286">
                  <c:v>43691</c:v>
                </c:pt>
                <c:pt idx="3287">
                  <c:v>43692</c:v>
                </c:pt>
                <c:pt idx="3288">
                  <c:v>43693</c:v>
                </c:pt>
                <c:pt idx="3289">
                  <c:v>43696</c:v>
                </c:pt>
                <c:pt idx="3290">
                  <c:v>43697</c:v>
                </c:pt>
                <c:pt idx="3291">
                  <c:v>43698</c:v>
                </c:pt>
                <c:pt idx="3292">
                  <c:v>43699</c:v>
                </c:pt>
                <c:pt idx="3293">
                  <c:v>43700</c:v>
                </c:pt>
                <c:pt idx="3294">
                  <c:v>43703</c:v>
                </c:pt>
                <c:pt idx="3295">
                  <c:v>43704</c:v>
                </c:pt>
                <c:pt idx="3296">
                  <c:v>43705</c:v>
                </c:pt>
                <c:pt idx="3297">
                  <c:v>43706</c:v>
                </c:pt>
                <c:pt idx="3298">
                  <c:v>43707</c:v>
                </c:pt>
                <c:pt idx="3299">
                  <c:v>43710</c:v>
                </c:pt>
                <c:pt idx="3300">
                  <c:v>43711</c:v>
                </c:pt>
                <c:pt idx="3301">
                  <c:v>43712</c:v>
                </c:pt>
                <c:pt idx="3302">
                  <c:v>43713</c:v>
                </c:pt>
                <c:pt idx="3303">
                  <c:v>43714</c:v>
                </c:pt>
                <c:pt idx="3304">
                  <c:v>43717</c:v>
                </c:pt>
                <c:pt idx="3305">
                  <c:v>43718</c:v>
                </c:pt>
                <c:pt idx="3306">
                  <c:v>43719</c:v>
                </c:pt>
                <c:pt idx="3307">
                  <c:v>43720</c:v>
                </c:pt>
                <c:pt idx="3308">
                  <c:v>43721</c:v>
                </c:pt>
                <c:pt idx="3309">
                  <c:v>43724</c:v>
                </c:pt>
                <c:pt idx="3310">
                  <c:v>43725</c:v>
                </c:pt>
                <c:pt idx="3311">
                  <c:v>43726</c:v>
                </c:pt>
                <c:pt idx="3312">
                  <c:v>43727</c:v>
                </c:pt>
                <c:pt idx="3313">
                  <c:v>43728</c:v>
                </c:pt>
                <c:pt idx="3314">
                  <c:v>43731</c:v>
                </c:pt>
                <c:pt idx="3315">
                  <c:v>43732</c:v>
                </c:pt>
                <c:pt idx="3316">
                  <c:v>43733</c:v>
                </c:pt>
                <c:pt idx="3317">
                  <c:v>43734</c:v>
                </c:pt>
                <c:pt idx="3318">
                  <c:v>43735</c:v>
                </c:pt>
                <c:pt idx="3319">
                  <c:v>43738</c:v>
                </c:pt>
                <c:pt idx="3320">
                  <c:v>43739</c:v>
                </c:pt>
                <c:pt idx="3321">
                  <c:v>43740</c:v>
                </c:pt>
                <c:pt idx="3322">
                  <c:v>43741</c:v>
                </c:pt>
                <c:pt idx="3323">
                  <c:v>43742</c:v>
                </c:pt>
                <c:pt idx="3324">
                  <c:v>43745</c:v>
                </c:pt>
                <c:pt idx="3325">
                  <c:v>43746</c:v>
                </c:pt>
                <c:pt idx="3326">
                  <c:v>43747</c:v>
                </c:pt>
                <c:pt idx="3327">
                  <c:v>43748</c:v>
                </c:pt>
                <c:pt idx="3328">
                  <c:v>43749</c:v>
                </c:pt>
                <c:pt idx="3329">
                  <c:v>43752</c:v>
                </c:pt>
                <c:pt idx="3330">
                  <c:v>43753</c:v>
                </c:pt>
                <c:pt idx="3331">
                  <c:v>43754</c:v>
                </c:pt>
                <c:pt idx="3332">
                  <c:v>43755</c:v>
                </c:pt>
                <c:pt idx="3333">
                  <c:v>43756</c:v>
                </c:pt>
                <c:pt idx="3334">
                  <c:v>43759</c:v>
                </c:pt>
                <c:pt idx="3335">
                  <c:v>43760</c:v>
                </c:pt>
                <c:pt idx="3336">
                  <c:v>43761</c:v>
                </c:pt>
                <c:pt idx="3337">
                  <c:v>43762</c:v>
                </c:pt>
                <c:pt idx="3338">
                  <c:v>43763</c:v>
                </c:pt>
                <c:pt idx="3339">
                  <c:v>43766</c:v>
                </c:pt>
                <c:pt idx="3340">
                  <c:v>43767</c:v>
                </c:pt>
                <c:pt idx="3341">
                  <c:v>43768</c:v>
                </c:pt>
                <c:pt idx="3342">
                  <c:v>43769</c:v>
                </c:pt>
                <c:pt idx="3343">
                  <c:v>43770</c:v>
                </c:pt>
                <c:pt idx="3344">
                  <c:v>43773</c:v>
                </c:pt>
                <c:pt idx="3345">
                  <c:v>43774</c:v>
                </c:pt>
                <c:pt idx="3346">
                  <c:v>43775</c:v>
                </c:pt>
                <c:pt idx="3347">
                  <c:v>43776</c:v>
                </c:pt>
                <c:pt idx="3348">
                  <c:v>43777</c:v>
                </c:pt>
                <c:pt idx="3349">
                  <c:v>43780</c:v>
                </c:pt>
                <c:pt idx="3350">
                  <c:v>43781</c:v>
                </c:pt>
                <c:pt idx="3351">
                  <c:v>43782</c:v>
                </c:pt>
                <c:pt idx="3352">
                  <c:v>43783</c:v>
                </c:pt>
                <c:pt idx="3353">
                  <c:v>43784</c:v>
                </c:pt>
                <c:pt idx="3354">
                  <c:v>43787</c:v>
                </c:pt>
                <c:pt idx="3355">
                  <c:v>43788</c:v>
                </c:pt>
                <c:pt idx="3356">
                  <c:v>43789</c:v>
                </c:pt>
                <c:pt idx="3357">
                  <c:v>43790</c:v>
                </c:pt>
                <c:pt idx="3358">
                  <c:v>43791</c:v>
                </c:pt>
                <c:pt idx="3359">
                  <c:v>43794</c:v>
                </c:pt>
                <c:pt idx="3360">
                  <c:v>43795</c:v>
                </c:pt>
                <c:pt idx="3361">
                  <c:v>43796</c:v>
                </c:pt>
                <c:pt idx="3362">
                  <c:v>43797</c:v>
                </c:pt>
                <c:pt idx="3363">
                  <c:v>43798</c:v>
                </c:pt>
                <c:pt idx="3364">
                  <c:v>43801</c:v>
                </c:pt>
                <c:pt idx="3365">
                  <c:v>43802</c:v>
                </c:pt>
                <c:pt idx="3366">
                  <c:v>43803</c:v>
                </c:pt>
                <c:pt idx="3367">
                  <c:v>43804</c:v>
                </c:pt>
                <c:pt idx="3368">
                  <c:v>43805</c:v>
                </c:pt>
                <c:pt idx="3369">
                  <c:v>43808</c:v>
                </c:pt>
                <c:pt idx="3370">
                  <c:v>43809</c:v>
                </c:pt>
                <c:pt idx="3371">
                  <c:v>43810</c:v>
                </c:pt>
                <c:pt idx="3372">
                  <c:v>43811</c:v>
                </c:pt>
                <c:pt idx="3373">
                  <c:v>43812</c:v>
                </c:pt>
                <c:pt idx="3374">
                  <c:v>43815</c:v>
                </c:pt>
                <c:pt idx="3375">
                  <c:v>43816</c:v>
                </c:pt>
                <c:pt idx="3376">
                  <c:v>43817</c:v>
                </c:pt>
                <c:pt idx="3377">
                  <c:v>43818</c:v>
                </c:pt>
                <c:pt idx="3378">
                  <c:v>43819</c:v>
                </c:pt>
                <c:pt idx="3379">
                  <c:v>43822</c:v>
                </c:pt>
                <c:pt idx="3380">
                  <c:v>43823</c:v>
                </c:pt>
                <c:pt idx="3381">
                  <c:v>43824</c:v>
                </c:pt>
                <c:pt idx="3382">
                  <c:v>43825</c:v>
                </c:pt>
                <c:pt idx="3383">
                  <c:v>43826</c:v>
                </c:pt>
                <c:pt idx="3384">
                  <c:v>43829</c:v>
                </c:pt>
                <c:pt idx="3385">
                  <c:v>43830</c:v>
                </c:pt>
                <c:pt idx="3386">
                  <c:v>43831</c:v>
                </c:pt>
                <c:pt idx="3387">
                  <c:v>43832</c:v>
                </c:pt>
                <c:pt idx="3388">
                  <c:v>43833</c:v>
                </c:pt>
                <c:pt idx="3389">
                  <c:v>43836</c:v>
                </c:pt>
                <c:pt idx="3390">
                  <c:v>43837</c:v>
                </c:pt>
                <c:pt idx="3391">
                  <c:v>43838</c:v>
                </c:pt>
                <c:pt idx="3392">
                  <c:v>43839</c:v>
                </c:pt>
                <c:pt idx="3393">
                  <c:v>43840</c:v>
                </c:pt>
                <c:pt idx="3394">
                  <c:v>43843</c:v>
                </c:pt>
                <c:pt idx="3395">
                  <c:v>43844</c:v>
                </c:pt>
                <c:pt idx="3396">
                  <c:v>43845</c:v>
                </c:pt>
                <c:pt idx="3397">
                  <c:v>43846</c:v>
                </c:pt>
                <c:pt idx="3398">
                  <c:v>43847</c:v>
                </c:pt>
                <c:pt idx="3399">
                  <c:v>43850</c:v>
                </c:pt>
                <c:pt idx="3400">
                  <c:v>43851</c:v>
                </c:pt>
                <c:pt idx="3401">
                  <c:v>43852</c:v>
                </c:pt>
                <c:pt idx="3402">
                  <c:v>43853</c:v>
                </c:pt>
                <c:pt idx="3403">
                  <c:v>43854</c:v>
                </c:pt>
                <c:pt idx="3404">
                  <c:v>43857</c:v>
                </c:pt>
                <c:pt idx="3405">
                  <c:v>43858</c:v>
                </c:pt>
                <c:pt idx="3406">
                  <c:v>43859</c:v>
                </c:pt>
                <c:pt idx="3407">
                  <c:v>43860</c:v>
                </c:pt>
                <c:pt idx="3408">
                  <c:v>43861</c:v>
                </c:pt>
                <c:pt idx="3409">
                  <c:v>43864</c:v>
                </c:pt>
                <c:pt idx="3410">
                  <c:v>43865</c:v>
                </c:pt>
                <c:pt idx="3411">
                  <c:v>43866</c:v>
                </c:pt>
                <c:pt idx="3412">
                  <c:v>43867</c:v>
                </c:pt>
                <c:pt idx="3413">
                  <c:v>43868</c:v>
                </c:pt>
                <c:pt idx="3414">
                  <c:v>43871</c:v>
                </c:pt>
                <c:pt idx="3415">
                  <c:v>43872</c:v>
                </c:pt>
                <c:pt idx="3416">
                  <c:v>43873</c:v>
                </c:pt>
                <c:pt idx="3417">
                  <c:v>43874</c:v>
                </c:pt>
                <c:pt idx="3418">
                  <c:v>43875</c:v>
                </c:pt>
                <c:pt idx="3419">
                  <c:v>43878</c:v>
                </c:pt>
                <c:pt idx="3420">
                  <c:v>43879</c:v>
                </c:pt>
                <c:pt idx="3421">
                  <c:v>43880</c:v>
                </c:pt>
                <c:pt idx="3422">
                  <c:v>43881</c:v>
                </c:pt>
                <c:pt idx="3423">
                  <c:v>43882</c:v>
                </c:pt>
                <c:pt idx="3424">
                  <c:v>43885</c:v>
                </c:pt>
                <c:pt idx="3425">
                  <c:v>43886</c:v>
                </c:pt>
                <c:pt idx="3426">
                  <c:v>43887</c:v>
                </c:pt>
                <c:pt idx="3427">
                  <c:v>43888</c:v>
                </c:pt>
                <c:pt idx="3428">
                  <c:v>43889</c:v>
                </c:pt>
                <c:pt idx="3429">
                  <c:v>43892</c:v>
                </c:pt>
                <c:pt idx="3430">
                  <c:v>43893</c:v>
                </c:pt>
                <c:pt idx="3431">
                  <c:v>43894</c:v>
                </c:pt>
                <c:pt idx="3432">
                  <c:v>43895</c:v>
                </c:pt>
                <c:pt idx="3433">
                  <c:v>43896</c:v>
                </c:pt>
                <c:pt idx="3434">
                  <c:v>43899</c:v>
                </c:pt>
                <c:pt idx="3435">
                  <c:v>43900</c:v>
                </c:pt>
                <c:pt idx="3436">
                  <c:v>43901</c:v>
                </c:pt>
                <c:pt idx="3437">
                  <c:v>43902</c:v>
                </c:pt>
                <c:pt idx="3438">
                  <c:v>43903</c:v>
                </c:pt>
                <c:pt idx="3439">
                  <c:v>43906</c:v>
                </c:pt>
                <c:pt idx="3440">
                  <c:v>43907</c:v>
                </c:pt>
                <c:pt idx="3441">
                  <c:v>43908</c:v>
                </c:pt>
                <c:pt idx="3442">
                  <c:v>43909</c:v>
                </c:pt>
                <c:pt idx="3443">
                  <c:v>43910</c:v>
                </c:pt>
                <c:pt idx="3444">
                  <c:v>43913</c:v>
                </c:pt>
                <c:pt idx="3445">
                  <c:v>43914</c:v>
                </c:pt>
                <c:pt idx="3446">
                  <c:v>43915</c:v>
                </c:pt>
                <c:pt idx="3447">
                  <c:v>43916</c:v>
                </c:pt>
                <c:pt idx="3448">
                  <c:v>43917</c:v>
                </c:pt>
                <c:pt idx="3449">
                  <c:v>43920</c:v>
                </c:pt>
                <c:pt idx="3450">
                  <c:v>43921</c:v>
                </c:pt>
                <c:pt idx="3451">
                  <c:v>43922</c:v>
                </c:pt>
                <c:pt idx="3452">
                  <c:v>43923</c:v>
                </c:pt>
                <c:pt idx="3453">
                  <c:v>43924</c:v>
                </c:pt>
                <c:pt idx="3454">
                  <c:v>43927</c:v>
                </c:pt>
                <c:pt idx="3455">
                  <c:v>43928</c:v>
                </c:pt>
                <c:pt idx="3456">
                  <c:v>43929</c:v>
                </c:pt>
                <c:pt idx="3457">
                  <c:v>43930</c:v>
                </c:pt>
                <c:pt idx="3458">
                  <c:v>43931</c:v>
                </c:pt>
                <c:pt idx="3459">
                  <c:v>43934</c:v>
                </c:pt>
                <c:pt idx="3460">
                  <c:v>43935</c:v>
                </c:pt>
                <c:pt idx="3461">
                  <c:v>43936</c:v>
                </c:pt>
                <c:pt idx="3462">
                  <c:v>43937</c:v>
                </c:pt>
                <c:pt idx="3463">
                  <c:v>43938</c:v>
                </c:pt>
                <c:pt idx="3464">
                  <c:v>43941</c:v>
                </c:pt>
                <c:pt idx="3465">
                  <c:v>43942</c:v>
                </c:pt>
                <c:pt idx="3466">
                  <c:v>43943</c:v>
                </c:pt>
                <c:pt idx="3467">
                  <c:v>43944</c:v>
                </c:pt>
                <c:pt idx="3468">
                  <c:v>43945</c:v>
                </c:pt>
                <c:pt idx="3469">
                  <c:v>43948</c:v>
                </c:pt>
                <c:pt idx="3470">
                  <c:v>43949</c:v>
                </c:pt>
                <c:pt idx="3471">
                  <c:v>43950</c:v>
                </c:pt>
                <c:pt idx="3472">
                  <c:v>43951</c:v>
                </c:pt>
                <c:pt idx="3473">
                  <c:v>43952</c:v>
                </c:pt>
                <c:pt idx="3474">
                  <c:v>43955</c:v>
                </c:pt>
                <c:pt idx="3475">
                  <c:v>43956</c:v>
                </c:pt>
                <c:pt idx="3476">
                  <c:v>43957</c:v>
                </c:pt>
                <c:pt idx="3477">
                  <c:v>43958</c:v>
                </c:pt>
                <c:pt idx="3478">
                  <c:v>43959</c:v>
                </c:pt>
                <c:pt idx="3479">
                  <c:v>43962</c:v>
                </c:pt>
                <c:pt idx="3480">
                  <c:v>43963</c:v>
                </c:pt>
                <c:pt idx="3481">
                  <c:v>43964</c:v>
                </c:pt>
                <c:pt idx="3482">
                  <c:v>43965</c:v>
                </c:pt>
                <c:pt idx="3483">
                  <c:v>43966</c:v>
                </c:pt>
                <c:pt idx="3484">
                  <c:v>43969</c:v>
                </c:pt>
                <c:pt idx="3485">
                  <c:v>43970</c:v>
                </c:pt>
                <c:pt idx="3486">
                  <c:v>43971</c:v>
                </c:pt>
                <c:pt idx="3487">
                  <c:v>43972</c:v>
                </c:pt>
                <c:pt idx="3488">
                  <c:v>43973</c:v>
                </c:pt>
                <c:pt idx="3489">
                  <c:v>43976</c:v>
                </c:pt>
                <c:pt idx="3490">
                  <c:v>43977</c:v>
                </c:pt>
                <c:pt idx="3491">
                  <c:v>43978</c:v>
                </c:pt>
                <c:pt idx="3492">
                  <c:v>43979</c:v>
                </c:pt>
                <c:pt idx="3493">
                  <c:v>43980</c:v>
                </c:pt>
                <c:pt idx="3494">
                  <c:v>43983</c:v>
                </c:pt>
                <c:pt idx="3495">
                  <c:v>43984</c:v>
                </c:pt>
                <c:pt idx="3496">
                  <c:v>43985</c:v>
                </c:pt>
                <c:pt idx="3497">
                  <c:v>43986</c:v>
                </c:pt>
                <c:pt idx="3498">
                  <c:v>43987</c:v>
                </c:pt>
                <c:pt idx="3499">
                  <c:v>43990</c:v>
                </c:pt>
                <c:pt idx="3500">
                  <c:v>43991</c:v>
                </c:pt>
                <c:pt idx="3501">
                  <c:v>43992</c:v>
                </c:pt>
                <c:pt idx="3502">
                  <c:v>43993</c:v>
                </c:pt>
                <c:pt idx="3503">
                  <c:v>43994</c:v>
                </c:pt>
                <c:pt idx="3504">
                  <c:v>43997</c:v>
                </c:pt>
                <c:pt idx="3505">
                  <c:v>43998</c:v>
                </c:pt>
                <c:pt idx="3506">
                  <c:v>43999</c:v>
                </c:pt>
                <c:pt idx="3507">
                  <c:v>44000</c:v>
                </c:pt>
                <c:pt idx="3508">
                  <c:v>44001</c:v>
                </c:pt>
                <c:pt idx="3509">
                  <c:v>44004</c:v>
                </c:pt>
                <c:pt idx="3510">
                  <c:v>44005</c:v>
                </c:pt>
                <c:pt idx="3511">
                  <c:v>44006</c:v>
                </c:pt>
                <c:pt idx="3512">
                  <c:v>44007</c:v>
                </c:pt>
                <c:pt idx="3513">
                  <c:v>44008</c:v>
                </c:pt>
                <c:pt idx="3514">
                  <c:v>44011</c:v>
                </c:pt>
                <c:pt idx="3515">
                  <c:v>44012</c:v>
                </c:pt>
                <c:pt idx="3516">
                  <c:v>44013</c:v>
                </c:pt>
                <c:pt idx="3517">
                  <c:v>44014</c:v>
                </c:pt>
                <c:pt idx="3518">
                  <c:v>44015</c:v>
                </c:pt>
                <c:pt idx="3519">
                  <c:v>44018</c:v>
                </c:pt>
                <c:pt idx="3520">
                  <c:v>44019</c:v>
                </c:pt>
                <c:pt idx="3521">
                  <c:v>44020</c:v>
                </c:pt>
                <c:pt idx="3522">
                  <c:v>44021</c:v>
                </c:pt>
                <c:pt idx="3523">
                  <c:v>44022</c:v>
                </c:pt>
                <c:pt idx="3524">
                  <c:v>44025</c:v>
                </c:pt>
                <c:pt idx="3525">
                  <c:v>44026</c:v>
                </c:pt>
                <c:pt idx="3526">
                  <c:v>44027</c:v>
                </c:pt>
                <c:pt idx="3527">
                  <c:v>44028</c:v>
                </c:pt>
                <c:pt idx="3528">
                  <c:v>44029</c:v>
                </c:pt>
                <c:pt idx="3529">
                  <c:v>44032</c:v>
                </c:pt>
                <c:pt idx="3530">
                  <c:v>44033</c:v>
                </c:pt>
                <c:pt idx="3531">
                  <c:v>44034</c:v>
                </c:pt>
                <c:pt idx="3532">
                  <c:v>44035</c:v>
                </c:pt>
                <c:pt idx="3533">
                  <c:v>44036</c:v>
                </c:pt>
                <c:pt idx="3534">
                  <c:v>44039</c:v>
                </c:pt>
                <c:pt idx="3535">
                  <c:v>44040</c:v>
                </c:pt>
                <c:pt idx="3536">
                  <c:v>44041</c:v>
                </c:pt>
                <c:pt idx="3537">
                  <c:v>44042</c:v>
                </c:pt>
                <c:pt idx="3538">
                  <c:v>44043</c:v>
                </c:pt>
                <c:pt idx="3539">
                  <c:v>44046</c:v>
                </c:pt>
                <c:pt idx="3540">
                  <c:v>44047</c:v>
                </c:pt>
                <c:pt idx="3541">
                  <c:v>44048</c:v>
                </c:pt>
                <c:pt idx="3542">
                  <c:v>44049</c:v>
                </c:pt>
                <c:pt idx="3543">
                  <c:v>44050</c:v>
                </c:pt>
                <c:pt idx="3544">
                  <c:v>44053</c:v>
                </c:pt>
                <c:pt idx="3545">
                  <c:v>44054</c:v>
                </c:pt>
                <c:pt idx="3546">
                  <c:v>44055</c:v>
                </c:pt>
                <c:pt idx="3547">
                  <c:v>44056</c:v>
                </c:pt>
                <c:pt idx="3548">
                  <c:v>44057</c:v>
                </c:pt>
                <c:pt idx="3549">
                  <c:v>44060</c:v>
                </c:pt>
                <c:pt idx="3550">
                  <c:v>44061</c:v>
                </c:pt>
                <c:pt idx="3551">
                  <c:v>44062</c:v>
                </c:pt>
                <c:pt idx="3552">
                  <c:v>44063</c:v>
                </c:pt>
                <c:pt idx="3553">
                  <c:v>44064</c:v>
                </c:pt>
                <c:pt idx="3554">
                  <c:v>44067</c:v>
                </c:pt>
                <c:pt idx="3555">
                  <c:v>44068</c:v>
                </c:pt>
                <c:pt idx="3556">
                  <c:v>44069</c:v>
                </c:pt>
                <c:pt idx="3557">
                  <c:v>44070</c:v>
                </c:pt>
                <c:pt idx="3558">
                  <c:v>44071</c:v>
                </c:pt>
                <c:pt idx="3559">
                  <c:v>44074</c:v>
                </c:pt>
                <c:pt idx="3560">
                  <c:v>44075</c:v>
                </c:pt>
                <c:pt idx="3561">
                  <c:v>44076</c:v>
                </c:pt>
                <c:pt idx="3562">
                  <c:v>44077</c:v>
                </c:pt>
                <c:pt idx="3563">
                  <c:v>44078</c:v>
                </c:pt>
                <c:pt idx="3564">
                  <c:v>44081</c:v>
                </c:pt>
                <c:pt idx="3565">
                  <c:v>44082</c:v>
                </c:pt>
                <c:pt idx="3566">
                  <c:v>44083</c:v>
                </c:pt>
                <c:pt idx="3567">
                  <c:v>44084</c:v>
                </c:pt>
                <c:pt idx="3568">
                  <c:v>44085</c:v>
                </c:pt>
                <c:pt idx="3569">
                  <c:v>44088</c:v>
                </c:pt>
                <c:pt idx="3570">
                  <c:v>44089</c:v>
                </c:pt>
                <c:pt idx="3571">
                  <c:v>44090</c:v>
                </c:pt>
                <c:pt idx="3572">
                  <c:v>44091</c:v>
                </c:pt>
                <c:pt idx="3573">
                  <c:v>44092</c:v>
                </c:pt>
                <c:pt idx="3574">
                  <c:v>44095</c:v>
                </c:pt>
                <c:pt idx="3575">
                  <c:v>44096</c:v>
                </c:pt>
                <c:pt idx="3576">
                  <c:v>44097</c:v>
                </c:pt>
                <c:pt idx="3577">
                  <c:v>44098</c:v>
                </c:pt>
                <c:pt idx="3578">
                  <c:v>44099</c:v>
                </c:pt>
                <c:pt idx="3579">
                  <c:v>44102</c:v>
                </c:pt>
                <c:pt idx="3580">
                  <c:v>44103</c:v>
                </c:pt>
                <c:pt idx="3581">
                  <c:v>44104</c:v>
                </c:pt>
                <c:pt idx="3582">
                  <c:v>44105</c:v>
                </c:pt>
                <c:pt idx="3583">
                  <c:v>44106</c:v>
                </c:pt>
                <c:pt idx="3584">
                  <c:v>44109</c:v>
                </c:pt>
                <c:pt idx="3585">
                  <c:v>44110</c:v>
                </c:pt>
                <c:pt idx="3586">
                  <c:v>44111</c:v>
                </c:pt>
                <c:pt idx="3587">
                  <c:v>44112</c:v>
                </c:pt>
                <c:pt idx="3588">
                  <c:v>44113</c:v>
                </c:pt>
                <c:pt idx="3589">
                  <c:v>44116</c:v>
                </c:pt>
                <c:pt idx="3590">
                  <c:v>44117</c:v>
                </c:pt>
                <c:pt idx="3591">
                  <c:v>44118</c:v>
                </c:pt>
                <c:pt idx="3592">
                  <c:v>44119</c:v>
                </c:pt>
                <c:pt idx="3593">
                  <c:v>44120</c:v>
                </c:pt>
                <c:pt idx="3594">
                  <c:v>44123</c:v>
                </c:pt>
                <c:pt idx="3595">
                  <c:v>44124</c:v>
                </c:pt>
                <c:pt idx="3596">
                  <c:v>44125</c:v>
                </c:pt>
                <c:pt idx="3597">
                  <c:v>44126</c:v>
                </c:pt>
                <c:pt idx="3598">
                  <c:v>44127</c:v>
                </c:pt>
                <c:pt idx="3599">
                  <c:v>44130</c:v>
                </c:pt>
                <c:pt idx="3600">
                  <c:v>44131</c:v>
                </c:pt>
                <c:pt idx="3601">
                  <c:v>44132</c:v>
                </c:pt>
                <c:pt idx="3602">
                  <c:v>44133</c:v>
                </c:pt>
                <c:pt idx="3603">
                  <c:v>44134</c:v>
                </c:pt>
                <c:pt idx="3604">
                  <c:v>44137</c:v>
                </c:pt>
                <c:pt idx="3605">
                  <c:v>44138</c:v>
                </c:pt>
                <c:pt idx="3606">
                  <c:v>44139</c:v>
                </c:pt>
                <c:pt idx="3607">
                  <c:v>44140</c:v>
                </c:pt>
                <c:pt idx="3608">
                  <c:v>44141</c:v>
                </c:pt>
                <c:pt idx="3609">
                  <c:v>44144</c:v>
                </c:pt>
                <c:pt idx="3610">
                  <c:v>44145</c:v>
                </c:pt>
                <c:pt idx="3611">
                  <c:v>44146</c:v>
                </c:pt>
                <c:pt idx="3612">
                  <c:v>44147</c:v>
                </c:pt>
                <c:pt idx="3613">
                  <c:v>44148</c:v>
                </c:pt>
                <c:pt idx="3614">
                  <c:v>44151</c:v>
                </c:pt>
                <c:pt idx="3615">
                  <c:v>44152</c:v>
                </c:pt>
                <c:pt idx="3616">
                  <c:v>44153</c:v>
                </c:pt>
                <c:pt idx="3617">
                  <c:v>44154</c:v>
                </c:pt>
                <c:pt idx="3618">
                  <c:v>44155</c:v>
                </c:pt>
                <c:pt idx="3619">
                  <c:v>44158</c:v>
                </c:pt>
                <c:pt idx="3620">
                  <c:v>44159</c:v>
                </c:pt>
                <c:pt idx="3621">
                  <c:v>44160</c:v>
                </c:pt>
                <c:pt idx="3622">
                  <c:v>44161</c:v>
                </c:pt>
                <c:pt idx="3623">
                  <c:v>44162</c:v>
                </c:pt>
                <c:pt idx="3624">
                  <c:v>44165</c:v>
                </c:pt>
                <c:pt idx="3625">
                  <c:v>44166</c:v>
                </c:pt>
                <c:pt idx="3626">
                  <c:v>44167</c:v>
                </c:pt>
                <c:pt idx="3627">
                  <c:v>44168</c:v>
                </c:pt>
                <c:pt idx="3628">
                  <c:v>44169</c:v>
                </c:pt>
                <c:pt idx="3629">
                  <c:v>44172</c:v>
                </c:pt>
                <c:pt idx="3630">
                  <c:v>44173</c:v>
                </c:pt>
                <c:pt idx="3631">
                  <c:v>44174</c:v>
                </c:pt>
                <c:pt idx="3632">
                  <c:v>44175</c:v>
                </c:pt>
                <c:pt idx="3633">
                  <c:v>44176</c:v>
                </c:pt>
                <c:pt idx="3634">
                  <c:v>44179</c:v>
                </c:pt>
                <c:pt idx="3635">
                  <c:v>44180</c:v>
                </c:pt>
                <c:pt idx="3636">
                  <c:v>44181</c:v>
                </c:pt>
                <c:pt idx="3637">
                  <c:v>44182</c:v>
                </c:pt>
                <c:pt idx="3638">
                  <c:v>44183</c:v>
                </c:pt>
                <c:pt idx="3639">
                  <c:v>44186</c:v>
                </c:pt>
                <c:pt idx="3640">
                  <c:v>44187</c:v>
                </c:pt>
                <c:pt idx="3641">
                  <c:v>44188</c:v>
                </c:pt>
                <c:pt idx="3642">
                  <c:v>44189</c:v>
                </c:pt>
                <c:pt idx="3643">
                  <c:v>44193</c:v>
                </c:pt>
                <c:pt idx="3644">
                  <c:v>44194</c:v>
                </c:pt>
                <c:pt idx="3645">
                  <c:v>44195</c:v>
                </c:pt>
                <c:pt idx="3646">
                  <c:v>44196</c:v>
                </c:pt>
                <c:pt idx="3647">
                  <c:v>44197</c:v>
                </c:pt>
                <c:pt idx="3648">
                  <c:v>44200</c:v>
                </c:pt>
                <c:pt idx="3649">
                  <c:v>44201</c:v>
                </c:pt>
                <c:pt idx="3650">
                  <c:v>44202</c:v>
                </c:pt>
                <c:pt idx="3651">
                  <c:v>44203</c:v>
                </c:pt>
                <c:pt idx="3652">
                  <c:v>44204</c:v>
                </c:pt>
                <c:pt idx="3653">
                  <c:v>44207</c:v>
                </c:pt>
                <c:pt idx="3654">
                  <c:v>44208</c:v>
                </c:pt>
                <c:pt idx="3655">
                  <c:v>44209</c:v>
                </c:pt>
                <c:pt idx="3656">
                  <c:v>44210</c:v>
                </c:pt>
                <c:pt idx="3657">
                  <c:v>44211</c:v>
                </c:pt>
                <c:pt idx="3658">
                  <c:v>44214</c:v>
                </c:pt>
                <c:pt idx="3659">
                  <c:v>44215</c:v>
                </c:pt>
                <c:pt idx="3660">
                  <c:v>44216</c:v>
                </c:pt>
                <c:pt idx="3661">
                  <c:v>44217</c:v>
                </c:pt>
                <c:pt idx="3662">
                  <c:v>44218</c:v>
                </c:pt>
                <c:pt idx="3663">
                  <c:v>44221</c:v>
                </c:pt>
                <c:pt idx="3664">
                  <c:v>44222</c:v>
                </c:pt>
                <c:pt idx="3665">
                  <c:v>44223</c:v>
                </c:pt>
                <c:pt idx="3666">
                  <c:v>44224</c:v>
                </c:pt>
                <c:pt idx="3667">
                  <c:v>44225</c:v>
                </c:pt>
                <c:pt idx="3668">
                  <c:v>44228</c:v>
                </c:pt>
                <c:pt idx="3669">
                  <c:v>44229</c:v>
                </c:pt>
                <c:pt idx="3670">
                  <c:v>44230</c:v>
                </c:pt>
                <c:pt idx="3671">
                  <c:v>44231</c:v>
                </c:pt>
                <c:pt idx="3672">
                  <c:v>44232</c:v>
                </c:pt>
                <c:pt idx="3673">
                  <c:v>44235</c:v>
                </c:pt>
                <c:pt idx="3674">
                  <c:v>44236</c:v>
                </c:pt>
                <c:pt idx="3675">
                  <c:v>44237</c:v>
                </c:pt>
                <c:pt idx="3676">
                  <c:v>44238</c:v>
                </c:pt>
                <c:pt idx="3677">
                  <c:v>44239</c:v>
                </c:pt>
                <c:pt idx="3678">
                  <c:v>44242</c:v>
                </c:pt>
                <c:pt idx="3679">
                  <c:v>44243</c:v>
                </c:pt>
                <c:pt idx="3680">
                  <c:v>44244</c:v>
                </c:pt>
                <c:pt idx="3681">
                  <c:v>44245</c:v>
                </c:pt>
                <c:pt idx="3682">
                  <c:v>44246</c:v>
                </c:pt>
                <c:pt idx="3683">
                  <c:v>44249</c:v>
                </c:pt>
                <c:pt idx="3684">
                  <c:v>44250</c:v>
                </c:pt>
                <c:pt idx="3685">
                  <c:v>44251</c:v>
                </c:pt>
                <c:pt idx="3686">
                  <c:v>44252</c:v>
                </c:pt>
                <c:pt idx="3687">
                  <c:v>44253</c:v>
                </c:pt>
                <c:pt idx="3688">
                  <c:v>44256</c:v>
                </c:pt>
                <c:pt idx="3689">
                  <c:v>44257</c:v>
                </c:pt>
                <c:pt idx="3690">
                  <c:v>44258</c:v>
                </c:pt>
                <c:pt idx="3691">
                  <c:v>44259</c:v>
                </c:pt>
                <c:pt idx="3692">
                  <c:v>44260</c:v>
                </c:pt>
                <c:pt idx="3693">
                  <c:v>44263</c:v>
                </c:pt>
                <c:pt idx="3694">
                  <c:v>44264</c:v>
                </c:pt>
                <c:pt idx="3695">
                  <c:v>44265</c:v>
                </c:pt>
                <c:pt idx="3696">
                  <c:v>44266</c:v>
                </c:pt>
                <c:pt idx="3697">
                  <c:v>44267</c:v>
                </c:pt>
                <c:pt idx="3698">
                  <c:v>44270</c:v>
                </c:pt>
                <c:pt idx="3699">
                  <c:v>44271</c:v>
                </c:pt>
                <c:pt idx="3700">
                  <c:v>44272</c:v>
                </c:pt>
                <c:pt idx="3701">
                  <c:v>44273</c:v>
                </c:pt>
                <c:pt idx="3702">
                  <c:v>44274</c:v>
                </c:pt>
                <c:pt idx="3703">
                  <c:v>44277</c:v>
                </c:pt>
                <c:pt idx="3704">
                  <c:v>44278</c:v>
                </c:pt>
                <c:pt idx="3705">
                  <c:v>44279</c:v>
                </c:pt>
                <c:pt idx="3706">
                  <c:v>44280</c:v>
                </c:pt>
                <c:pt idx="3707">
                  <c:v>44281</c:v>
                </c:pt>
                <c:pt idx="3708">
                  <c:v>44284</c:v>
                </c:pt>
                <c:pt idx="3709">
                  <c:v>44285</c:v>
                </c:pt>
                <c:pt idx="3710">
                  <c:v>44286</c:v>
                </c:pt>
                <c:pt idx="3711">
                  <c:v>44287</c:v>
                </c:pt>
                <c:pt idx="3712">
                  <c:v>44288</c:v>
                </c:pt>
                <c:pt idx="3713">
                  <c:v>44291</c:v>
                </c:pt>
                <c:pt idx="3714">
                  <c:v>44292</c:v>
                </c:pt>
                <c:pt idx="3715">
                  <c:v>44293</c:v>
                </c:pt>
                <c:pt idx="3716">
                  <c:v>44294</c:v>
                </c:pt>
                <c:pt idx="3717">
                  <c:v>44295</c:v>
                </c:pt>
                <c:pt idx="3718">
                  <c:v>44298</c:v>
                </c:pt>
                <c:pt idx="3719">
                  <c:v>44299</c:v>
                </c:pt>
                <c:pt idx="3720">
                  <c:v>44300</c:v>
                </c:pt>
                <c:pt idx="3721">
                  <c:v>44301</c:v>
                </c:pt>
                <c:pt idx="3722">
                  <c:v>44302</c:v>
                </c:pt>
                <c:pt idx="3723">
                  <c:v>44305</c:v>
                </c:pt>
                <c:pt idx="3724">
                  <c:v>44306</c:v>
                </c:pt>
                <c:pt idx="3725">
                  <c:v>44307</c:v>
                </c:pt>
                <c:pt idx="3726">
                  <c:v>44308</c:v>
                </c:pt>
                <c:pt idx="3727">
                  <c:v>44309</c:v>
                </c:pt>
                <c:pt idx="3728">
                  <c:v>44312</c:v>
                </c:pt>
                <c:pt idx="3729">
                  <c:v>44313</c:v>
                </c:pt>
                <c:pt idx="3730">
                  <c:v>44314</c:v>
                </c:pt>
                <c:pt idx="3731">
                  <c:v>44315</c:v>
                </c:pt>
                <c:pt idx="3732">
                  <c:v>44316</c:v>
                </c:pt>
                <c:pt idx="3733">
                  <c:v>44319</c:v>
                </c:pt>
                <c:pt idx="3734">
                  <c:v>44320</c:v>
                </c:pt>
                <c:pt idx="3735">
                  <c:v>44321</c:v>
                </c:pt>
                <c:pt idx="3736">
                  <c:v>44322</c:v>
                </c:pt>
                <c:pt idx="3737">
                  <c:v>44323</c:v>
                </c:pt>
                <c:pt idx="3738">
                  <c:v>44326</c:v>
                </c:pt>
                <c:pt idx="3739">
                  <c:v>44327</c:v>
                </c:pt>
                <c:pt idx="3740">
                  <c:v>44328</c:v>
                </c:pt>
                <c:pt idx="3741">
                  <c:v>44329</c:v>
                </c:pt>
                <c:pt idx="3742">
                  <c:v>44330</c:v>
                </c:pt>
                <c:pt idx="3743">
                  <c:v>44333</c:v>
                </c:pt>
                <c:pt idx="3744">
                  <c:v>44334</c:v>
                </c:pt>
                <c:pt idx="3745">
                  <c:v>44335</c:v>
                </c:pt>
                <c:pt idx="3746">
                  <c:v>44336</c:v>
                </c:pt>
                <c:pt idx="3747">
                  <c:v>44337</c:v>
                </c:pt>
                <c:pt idx="3748">
                  <c:v>44340</c:v>
                </c:pt>
                <c:pt idx="3749">
                  <c:v>44341</c:v>
                </c:pt>
                <c:pt idx="3750">
                  <c:v>44342</c:v>
                </c:pt>
                <c:pt idx="3751">
                  <c:v>44343</c:v>
                </c:pt>
                <c:pt idx="3752">
                  <c:v>44344</c:v>
                </c:pt>
                <c:pt idx="3753">
                  <c:v>44347</c:v>
                </c:pt>
                <c:pt idx="3754">
                  <c:v>44348</c:v>
                </c:pt>
                <c:pt idx="3755">
                  <c:v>44349</c:v>
                </c:pt>
                <c:pt idx="3756">
                  <c:v>44350</c:v>
                </c:pt>
                <c:pt idx="3757">
                  <c:v>44351</c:v>
                </c:pt>
                <c:pt idx="3758">
                  <c:v>44354</c:v>
                </c:pt>
                <c:pt idx="3759">
                  <c:v>44355</c:v>
                </c:pt>
                <c:pt idx="3760">
                  <c:v>44356</c:v>
                </c:pt>
                <c:pt idx="3761">
                  <c:v>44357</c:v>
                </c:pt>
                <c:pt idx="3762">
                  <c:v>44358</c:v>
                </c:pt>
                <c:pt idx="3763">
                  <c:v>44361</c:v>
                </c:pt>
                <c:pt idx="3764">
                  <c:v>44362</c:v>
                </c:pt>
                <c:pt idx="3765">
                  <c:v>44363</c:v>
                </c:pt>
                <c:pt idx="3766">
                  <c:v>44364</c:v>
                </c:pt>
                <c:pt idx="3767">
                  <c:v>44365</c:v>
                </c:pt>
                <c:pt idx="3768">
                  <c:v>44368</c:v>
                </c:pt>
                <c:pt idx="3769">
                  <c:v>44369</c:v>
                </c:pt>
                <c:pt idx="3770">
                  <c:v>44370</c:v>
                </c:pt>
                <c:pt idx="3771">
                  <c:v>44371</c:v>
                </c:pt>
                <c:pt idx="3772">
                  <c:v>44372</c:v>
                </c:pt>
                <c:pt idx="3773">
                  <c:v>44375</c:v>
                </c:pt>
                <c:pt idx="3774">
                  <c:v>44376</c:v>
                </c:pt>
                <c:pt idx="3775">
                  <c:v>44377</c:v>
                </c:pt>
                <c:pt idx="3776">
                  <c:v>44378</c:v>
                </c:pt>
                <c:pt idx="3777">
                  <c:v>44379</c:v>
                </c:pt>
                <c:pt idx="3778">
                  <c:v>44382</c:v>
                </c:pt>
                <c:pt idx="3779">
                  <c:v>44383</c:v>
                </c:pt>
                <c:pt idx="3780">
                  <c:v>44384</c:v>
                </c:pt>
                <c:pt idx="3781">
                  <c:v>44385</c:v>
                </c:pt>
                <c:pt idx="3782">
                  <c:v>44386</c:v>
                </c:pt>
                <c:pt idx="3783">
                  <c:v>44389</c:v>
                </c:pt>
                <c:pt idx="3784">
                  <c:v>44390</c:v>
                </c:pt>
                <c:pt idx="3785">
                  <c:v>44391</c:v>
                </c:pt>
                <c:pt idx="3786">
                  <c:v>44392</c:v>
                </c:pt>
                <c:pt idx="3787">
                  <c:v>44393</c:v>
                </c:pt>
                <c:pt idx="3788">
                  <c:v>44396</c:v>
                </c:pt>
                <c:pt idx="3789">
                  <c:v>44397</c:v>
                </c:pt>
                <c:pt idx="3790">
                  <c:v>44398</c:v>
                </c:pt>
                <c:pt idx="3791">
                  <c:v>44399</c:v>
                </c:pt>
                <c:pt idx="3792">
                  <c:v>44400</c:v>
                </c:pt>
                <c:pt idx="3793">
                  <c:v>44403</c:v>
                </c:pt>
                <c:pt idx="3794">
                  <c:v>44404</c:v>
                </c:pt>
                <c:pt idx="3795">
                  <c:v>44405</c:v>
                </c:pt>
                <c:pt idx="3796">
                  <c:v>44406</c:v>
                </c:pt>
                <c:pt idx="3797">
                  <c:v>44407</c:v>
                </c:pt>
                <c:pt idx="3798">
                  <c:v>44410</c:v>
                </c:pt>
                <c:pt idx="3799">
                  <c:v>44411</c:v>
                </c:pt>
                <c:pt idx="3800">
                  <c:v>44412</c:v>
                </c:pt>
                <c:pt idx="3801">
                  <c:v>44413</c:v>
                </c:pt>
                <c:pt idx="3802">
                  <c:v>44414</c:v>
                </c:pt>
                <c:pt idx="3803">
                  <c:v>44417</c:v>
                </c:pt>
                <c:pt idx="3804">
                  <c:v>44418</c:v>
                </c:pt>
                <c:pt idx="3805">
                  <c:v>44419</c:v>
                </c:pt>
                <c:pt idx="3806">
                  <c:v>44420</c:v>
                </c:pt>
                <c:pt idx="3807">
                  <c:v>44421</c:v>
                </c:pt>
                <c:pt idx="3808">
                  <c:v>44424</c:v>
                </c:pt>
                <c:pt idx="3809">
                  <c:v>44425</c:v>
                </c:pt>
                <c:pt idx="3810">
                  <c:v>44426</c:v>
                </c:pt>
                <c:pt idx="3811">
                  <c:v>44427</c:v>
                </c:pt>
                <c:pt idx="3812">
                  <c:v>44428</c:v>
                </c:pt>
                <c:pt idx="3813">
                  <c:v>44431</c:v>
                </c:pt>
                <c:pt idx="3814">
                  <c:v>44432</c:v>
                </c:pt>
                <c:pt idx="3815">
                  <c:v>44433</c:v>
                </c:pt>
                <c:pt idx="3816">
                  <c:v>44434</c:v>
                </c:pt>
                <c:pt idx="3817">
                  <c:v>44435</c:v>
                </c:pt>
                <c:pt idx="3818">
                  <c:v>44438</c:v>
                </c:pt>
                <c:pt idx="3819">
                  <c:v>44439</c:v>
                </c:pt>
                <c:pt idx="3820">
                  <c:v>44440</c:v>
                </c:pt>
                <c:pt idx="3821">
                  <c:v>44441</c:v>
                </c:pt>
                <c:pt idx="3822">
                  <c:v>44442</c:v>
                </c:pt>
                <c:pt idx="3823">
                  <c:v>44445</c:v>
                </c:pt>
                <c:pt idx="3824">
                  <c:v>44446</c:v>
                </c:pt>
                <c:pt idx="3825">
                  <c:v>44447</c:v>
                </c:pt>
                <c:pt idx="3826">
                  <c:v>44448</c:v>
                </c:pt>
                <c:pt idx="3827">
                  <c:v>44449</c:v>
                </c:pt>
                <c:pt idx="3828">
                  <c:v>44452</c:v>
                </c:pt>
                <c:pt idx="3829">
                  <c:v>44453</c:v>
                </c:pt>
                <c:pt idx="3830">
                  <c:v>44454</c:v>
                </c:pt>
                <c:pt idx="3831">
                  <c:v>44455</c:v>
                </c:pt>
                <c:pt idx="3832">
                  <c:v>44456</c:v>
                </c:pt>
                <c:pt idx="3833">
                  <c:v>44459</c:v>
                </c:pt>
                <c:pt idx="3834">
                  <c:v>44460</c:v>
                </c:pt>
                <c:pt idx="3835">
                  <c:v>44461</c:v>
                </c:pt>
                <c:pt idx="3836">
                  <c:v>44462</c:v>
                </c:pt>
                <c:pt idx="3837">
                  <c:v>44463</c:v>
                </c:pt>
                <c:pt idx="3838">
                  <c:v>44466</c:v>
                </c:pt>
                <c:pt idx="3839">
                  <c:v>44467</c:v>
                </c:pt>
                <c:pt idx="3840">
                  <c:v>44468</c:v>
                </c:pt>
                <c:pt idx="3841">
                  <c:v>44469</c:v>
                </c:pt>
                <c:pt idx="3842">
                  <c:v>44470</c:v>
                </c:pt>
                <c:pt idx="3843">
                  <c:v>44473</c:v>
                </c:pt>
                <c:pt idx="3844">
                  <c:v>44474</c:v>
                </c:pt>
                <c:pt idx="3845">
                  <c:v>44475</c:v>
                </c:pt>
                <c:pt idx="3846">
                  <c:v>44476</c:v>
                </c:pt>
                <c:pt idx="3847">
                  <c:v>44477</c:v>
                </c:pt>
                <c:pt idx="3848">
                  <c:v>44480</c:v>
                </c:pt>
                <c:pt idx="3849">
                  <c:v>44481</c:v>
                </c:pt>
                <c:pt idx="3850">
                  <c:v>44482</c:v>
                </c:pt>
                <c:pt idx="3851">
                  <c:v>44483</c:v>
                </c:pt>
                <c:pt idx="3852">
                  <c:v>44484</c:v>
                </c:pt>
                <c:pt idx="3853">
                  <c:v>44487</c:v>
                </c:pt>
                <c:pt idx="3854">
                  <c:v>44488</c:v>
                </c:pt>
                <c:pt idx="3855">
                  <c:v>44489</c:v>
                </c:pt>
                <c:pt idx="3856">
                  <c:v>44490</c:v>
                </c:pt>
                <c:pt idx="3857">
                  <c:v>44491</c:v>
                </c:pt>
                <c:pt idx="3858">
                  <c:v>44494</c:v>
                </c:pt>
                <c:pt idx="3859">
                  <c:v>44495</c:v>
                </c:pt>
                <c:pt idx="3860">
                  <c:v>44496</c:v>
                </c:pt>
                <c:pt idx="3861">
                  <c:v>44497</c:v>
                </c:pt>
                <c:pt idx="3862">
                  <c:v>44498</c:v>
                </c:pt>
                <c:pt idx="3863">
                  <c:v>44501</c:v>
                </c:pt>
                <c:pt idx="3864">
                  <c:v>44502</c:v>
                </c:pt>
                <c:pt idx="3865">
                  <c:v>44503</c:v>
                </c:pt>
                <c:pt idx="3866">
                  <c:v>44504</c:v>
                </c:pt>
                <c:pt idx="3867">
                  <c:v>44505</c:v>
                </c:pt>
                <c:pt idx="3868">
                  <c:v>44508</c:v>
                </c:pt>
                <c:pt idx="3869">
                  <c:v>44509</c:v>
                </c:pt>
                <c:pt idx="3870">
                  <c:v>44510</c:v>
                </c:pt>
                <c:pt idx="3871">
                  <c:v>44511</c:v>
                </c:pt>
                <c:pt idx="3872">
                  <c:v>44512</c:v>
                </c:pt>
                <c:pt idx="3873">
                  <c:v>44515</c:v>
                </c:pt>
                <c:pt idx="3874">
                  <c:v>44516</c:v>
                </c:pt>
                <c:pt idx="3875">
                  <c:v>44517</c:v>
                </c:pt>
                <c:pt idx="3876">
                  <c:v>44518</c:v>
                </c:pt>
                <c:pt idx="3877">
                  <c:v>44519</c:v>
                </c:pt>
                <c:pt idx="3878">
                  <c:v>44522</c:v>
                </c:pt>
                <c:pt idx="3879">
                  <c:v>44523</c:v>
                </c:pt>
                <c:pt idx="3880">
                  <c:v>44524</c:v>
                </c:pt>
                <c:pt idx="3881">
                  <c:v>44525</c:v>
                </c:pt>
                <c:pt idx="3882">
                  <c:v>44526</c:v>
                </c:pt>
                <c:pt idx="3883">
                  <c:v>44529</c:v>
                </c:pt>
                <c:pt idx="3884">
                  <c:v>44530</c:v>
                </c:pt>
                <c:pt idx="3885">
                  <c:v>44531</c:v>
                </c:pt>
                <c:pt idx="3886">
                  <c:v>44532</c:v>
                </c:pt>
                <c:pt idx="3887">
                  <c:v>44533</c:v>
                </c:pt>
                <c:pt idx="3888">
                  <c:v>44536</c:v>
                </c:pt>
                <c:pt idx="3889">
                  <c:v>44537</c:v>
                </c:pt>
                <c:pt idx="3890">
                  <c:v>44538</c:v>
                </c:pt>
                <c:pt idx="3891">
                  <c:v>44539</c:v>
                </c:pt>
                <c:pt idx="3892">
                  <c:v>44540</c:v>
                </c:pt>
                <c:pt idx="3893">
                  <c:v>44543</c:v>
                </c:pt>
                <c:pt idx="3894">
                  <c:v>44544</c:v>
                </c:pt>
                <c:pt idx="3895">
                  <c:v>44545</c:v>
                </c:pt>
                <c:pt idx="3896">
                  <c:v>44546</c:v>
                </c:pt>
                <c:pt idx="3897">
                  <c:v>44547</c:v>
                </c:pt>
                <c:pt idx="3898">
                  <c:v>44550</c:v>
                </c:pt>
                <c:pt idx="3899">
                  <c:v>44551</c:v>
                </c:pt>
                <c:pt idx="3900">
                  <c:v>44552</c:v>
                </c:pt>
                <c:pt idx="3901">
                  <c:v>44553</c:v>
                </c:pt>
                <c:pt idx="3902">
                  <c:v>44554</c:v>
                </c:pt>
                <c:pt idx="3903">
                  <c:v>44557</c:v>
                </c:pt>
                <c:pt idx="3904">
                  <c:v>44558</c:v>
                </c:pt>
                <c:pt idx="3905">
                  <c:v>44559</c:v>
                </c:pt>
                <c:pt idx="3906">
                  <c:v>44560</c:v>
                </c:pt>
                <c:pt idx="3907">
                  <c:v>44561</c:v>
                </c:pt>
                <c:pt idx="3908">
                  <c:v>44564</c:v>
                </c:pt>
                <c:pt idx="3909">
                  <c:v>44565</c:v>
                </c:pt>
                <c:pt idx="3910">
                  <c:v>44566</c:v>
                </c:pt>
                <c:pt idx="3911">
                  <c:v>44567</c:v>
                </c:pt>
                <c:pt idx="3912">
                  <c:v>44568</c:v>
                </c:pt>
                <c:pt idx="3913">
                  <c:v>44571</c:v>
                </c:pt>
                <c:pt idx="3914">
                  <c:v>44572</c:v>
                </c:pt>
                <c:pt idx="3915">
                  <c:v>44573</c:v>
                </c:pt>
                <c:pt idx="3916">
                  <c:v>44574</c:v>
                </c:pt>
                <c:pt idx="3917">
                  <c:v>44575</c:v>
                </c:pt>
                <c:pt idx="3918">
                  <c:v>44578</c:v>
                </c:pt>
                <c:pt idx="3919">
                  <c:v>44579</c:v>
                </c:pt>
                <c:pt idx="3920">
                  <c:v>44580</c:v>
                </c:pt>
                <c:pt idx="3921">
                  <c:v>44581</c:v>
                </c:pt>
                <c:pt idx="3922">
                  <c:v>44582</c:v>
                </c:pt>
                <c:pt idx="3923">
                  <c:v>44585</c:v>
                </c:pt>
                <c:pt idx="3924">
                  <c:v>44586</c:v>
                </c:pt>
                <c:pt idx="3925">
                  <c:v>44587</c:v>
                </c:pt>
                <c:pt idx="3926">
                  <c:v>44588</c:v>
                </c:pt>
                <c:pt idx="3927">
                  <c:v>44589</c:v>
                </c:pt>
                <c:pt idx="3928">
                  <c:v>44592</c:v>
                </c:pt>
                <c:pt idx="3929">
                  <c:v>44593</c:v>
                </c:pt>
                <c:pt idx="3930">
                  <c:v>44594</c:v>
                </c:pt>
                <c:pt idx="3931">
                  <c:v>44595</c:v>
                </c:pt>
                <c:pt idx="3932">
                  <c:v>44596</c:v>
                </c:pt>
                <c:pt idx="3933">
                  <c:v>44599</c:v>
                </c:pt>
                <c:pt idx="3934">
                  <c:v>44600</c:v>
                </c:pt>
                <c:pt idx="3935">
                  <c:v>44601</c:v>
                </c:pt>
                <c:pt idx="3936">
                  <c:v>44602</c:v>
                </c:pt>
                <c:pt idx="3937">
                  <c:v>44603</c:v>
                </c:pt>
                <c:pt idx="3938">
                  <c:v>44606</c:v>
                </c:pt>
                <c:pt idx="3939">
                  <c:v>44607</c:v>
                </c:pt>
                <c:pt idx="3940">
                  <c:v>44608</c:v>
                </c:pt>
                <c:pt idx="3941">
                  <c:v>44609</c:v>
                </c:pt>
                <c:pt idx="3942">
                  <c:v>44610</c:v>
                </c:pt>
                <c:pt idx="3943">
                  <c:v>44613</c:v>
                </c:pt>
                <c:pt idx="3944">
                  <c:v>44614</c:v>
                </c:pt>
                <c:pt idx="3945">
                  <c:v>44615</c:v>
                </c:pt>
                <c:pt idx="3946">
                  <c:v>44616</c:v>
                </c:pt>
                <c:pt idx="3947">
                  <c:v>44617</c:v>
                </c:pt>
                <c:pt idx="3948">
                  <c:v>44620</c:v>
                </c:pt>
                <c:pt idx="3949">
                  <c:v>44621</c:v>
                </c:pt>
                <c:pt idx="3950">
                  <c:v>44622</c:v>
                </c:pt>
                <c:pt idx="3951">
                  <c:v>44623</c:v>
                </c:pt>
                <c:pt idx="3952">
                  <c:v>44624</c:v>
                </c:pt>
                <c:pt idx="3953">
                  <c:v>44627</c:v>
                </c:pt>
                <c:pt idx="3954">
                  <c:v>44628</c:v>
                </c:pt>
                <c:pt idx="3955">
                  <c:v>44629</c:v>
                </c:pt>
                <c:pt idx="3956">
                  <c:v>44630</c:v>
                </c:pt>
                <c:pt idx="3957">
                  <c:v>44631</c:v>
                </c:pt>
                <c:pt idx="3958">
                  <c:v>44634</c:v>
                </c:pt>
                <c:pt idx="3959">
                  <c:v>44635</c:v>
                </c:pt>
                <c:pt idx="3960">
                  <c:v>44636</c:v>
                </c:pt>
                <c:pt idx="3961">
                  <c:v>44637</c:v>
                </c:pt>
                <c:pt idx="3962">
                  <c:v>44638</c:v>
                </c:pt>
                <c:pt idx="3963">
                  <c:v>44641</c:v>
                </c:pt>
                <c:pt idx="3964">
                  <c:v>44642</c:v>
                </c:pt>
                <c:pt idx="3965">
                  <c:v>44643</c:v>
                </c:pt>
                <c:pt idx="3966">
                  <c:v>44644</c:v>
                </c:pt>
                <c:pt idx="3967">
                  <c:v>44645</c:v>
                </c:pt>
                <c:pt idx="3968">
                  <c:v>44648</c:v>
                </c:pt>
                <c:pt idx="3969">
                  <c:v>44649</c:v>
                </c:pt>
                <c:pt idx="3970">
                  <c:v>44650</c:v>
                </c:pt>
                <c:pt idx="3971">
                  <c:v>44651</c:v>
                </c:pt>
                <c:pt idx="3972">
                  <c:v>44652</c:v>
                </c:pt>
                <c:pt idx="3973">
                  <c:v>44655</c:v>
                </c:pt>
                <c:pt idx="3974">
                  <c:v>44656</c:v>
                </c:pt>
                <c:pt idx="3975">
                  <c:v>44657</c:v>
                </c:pt>
                <c:pt idx="3976">
                  <c:v>44658</c:v>
                </c:pt>
                <c:pt idx="3977">
                  <c:v>44659</c:v>
                </c:pt>
                <c:pt idx="3978">
                  <c:v>44662</c:v>
                </c:pt>
                <c:pt idx="3979">
                  <c:v>44663</c:v>
                </c:pt>
                <c:pt idx="3980">
                  <c:v>44664</c:v>
                </c:pt>
                <c:pt idx="3981">
                  <c:v>44665</c:v>
                </c:pt>
                <c:pt idx="3982">
                  <c:v>44666</c:v>
                </c:pt>
                <c:pt idx="3983">
                  <c:v>44669</c:v>
                </c:pt>
                <c:pt idx="3984">
                  <c:v>44670</c:v>
                </c:pt>
                <c:pt idx="3985">
                  <c:v>44671</c:v>
                </c:pt>
                <c:pt idx="3986">
                  <c:v>44672</c:v>
                </c:pt>
                <c:pt idx="3987">
                  <c:v>44673</c:v>
                </c:pt>
                <c:pt idx="3988">
                  <c:v>44676</c:v>
                </c:pt>
                <c:pt idx="3989">
                  <c:v>44677</c:v>
                </c:pt>
                <c:pt idx="3990">
                  <c:v>44678</c:v>
                </c:pt>
                <c:pt idx="3991">
                  <c:v>44679</c:v>
                </c:pt>
                <c:pt idx="3992">
                  <c:v>44680</c:v>
                </c:pt>
                <c:pt idx="3993">
                  <c:v>44683</c:v>
                </c:pt>
                <c:pt idx="3994">
                  <c:v>44684</c:v>
                </c:pt>
                <c:pt idx="3995">
                  <c:v>44685</c:v>
                </c:pt>
                <c:pt idx="3996">
                  <c:v>44686</c:v>
                </c:pt>
                <c:pt idx="3997">
                  <c:v>44687</c:v>
                </c:pt>
                <c:pt idx="3998">
                  <c:v>44690</c:v>
                </c:pt>
                <c:pt idx="3999">
                  <c:v>44691</c:v>
                </c:pt>
                <c:pt idx="4000">
                  <c:v>44692</c:v>
                </c:pt>
                <c:pt idx="4001">
                  <c:v>44693</c:v>
                </c:pt>
                <c:pt idx="4002">
                  <c:v>44694</c:v>
                </c:pt>
                <c:pt idx="4003">
                  <c:v>44697</c:v>
                </c:pt>
                <c:pt idx="4004">
                  <c:v>44698</c:v>
                </c:pt>
                <c:pt idx="4005">
                  <c:v>44699</c:v>
                </c:pt>
                <c:pt idx="4006">
                  <c:v>44700</c:v>
                </c:pt>
                <c:pt idx="4007">
                  <c:v>44701</c:v>
                </c:pt>
                <c:pt idx="4008">
                  <c:v>44704</c:v>
                </c:pt>
                <c:pt idx="4009">
                  <c:v>44705</c:v>
                </c:pt>
                <c:pt idx="4010">
                  <c:v>44706</c:v>
                </c:pt>
                <c:pt idx="4011">
                  <c:v>44707</c:v>
                </c:pt>
                <c:pt idx="4012">
                  <c:v>44708</c:v>
                </c:pt>
                <c:pt idx="4013">
                  <c:v>44711</c:v>
                </c:pt>
                <c:pt idx="4014">
                  <c:v>44712</c:v>
                </c:pt>
                <c:pt idx="4015">
                  <c:v>44713</c:v>
                </c:pt>
                <c:pt idx="4016">
                  <c:v>44714</c:v>
                </c:pt>
                <c:pt idx="4017">
                  <c:v>44715</c:v>
                </c:pt>
                <c:pt idx="4018">
                  <c:v>44718</c:v>
                </c:pt>
                <c:pt idx="4019">
                  <c:v>44719</c:v>
                </c:pt>
                <c:pt idx="4020">
                  <c:v>44720</c:v>
                </c:pt>
                <c:pt idx="4021">
                  <c:v>44721</c:v>
                </c:pt>
                <c:pt idx="4022">
                  <c:v>44722</c:v>
                </c:pt>
                <c:pt idx="4023">
                  <c:v>44725</c:v>
                </c:pt>
                <c:pt idx="4024">
                  <c:v>44726</c:v>
                </c:pt>
                <c:pt idx="4025">
                  <c:v>44727</c:v>
                </c:pt>
                <c:pt idx="4026">
                  <c:v>44728</c:v>
                </c:pt>
                <c:pt idx="4027">
                  <c:v>44729</c:v>
                </c:pt>
                <c:pt idx="4028">
                  <c:v>44732</c:v>
                </c:pt>
                <c:pt idx="4029">
                  <c:v>44733</c:v>
                </c:pt>
                <c:pt idx="4030">
                  <c:v>44734</c:v>
                </c:pt>
                <c:pt idx="4031">
                  <c:v>44735</c:v>
                </c:pt>
                <c:pt idx="4032">
                  <c:v>44736</c:v>
                </c:pt>
                <c:pt idx="4033">
                  <c:v>44739</c:v>
                </c:pt>
                <c:pt idx="4034">
                  <c:v>44740</c:v>
                </c:pt>
                <c:pt idx="4035">
                  <c:v>44741</c:v>
                </c:pt>
                <c:pt idx="4036">
                  <c:v>44742</c:v>
                </c:pt>
                <c:pt idx="4037">
                  <c:v>44743</c:v>
                </c:pt>
                <c:pt idx="4038">
                  <c:v>44746</c:v>
                </c:pt>
                <c:pt idx="4039">
                  <c:v>44747</c:v>
                </c:pt>
                <c:pt idx="4040">
                  <c:v>44748</c:v>
                </c:pt>
                <c:pt idx="4041">
                  <c:v>44749</c:v>
                </c:pt>
                <c:pt idx="4042">
                  <c:v>44750</c:v>
                </c:pt>
                <c:pt idx="4043">
                  <c:v>44753</c:v>
                </c:pt>
                <c:pt idx="4044">
                  <c:v>44754</c:v>
                </c:pt>
                <c:pt idx="4045">
                  <c:v>44755</c:v>
                </c:pt>
                <c:pt idx="4046">
                  <c:v>44756</c:v>
                </c:pt>
                <c:pt idx="4047">
                  <c:v>44757</c:v>
                </c:pt>
                <c:pt idx="4048">
                  <c:v>44760</c:v>
                </c:pt>
                <c:pt idx="4049">
                  <c:v>44761</c:v>
                </c:pt>
                <c:pt idx="4050">
                  <c:v>44762</c:v>
                </c:pt>
                <c:pt idx="4051">
                  <c:v>44763</c:v>
                </c:pt>
                <c:pt idx="4052">
                  <c:v>44764</c:v>
                </c:pt>
                <c:pt idx="4053">
                  <c:v>44767</c:v>
                </c:pt>
                <c:pt idx="4054">
                  <c:v>44768</c:v>
                </c:pt>
                <c:pt idx="4055">
                  <c:v>44769</c:v>
                </c:pt>
                <c:pt idx="4056">
                  <c:v>44770</c:v>
                </c:pt>
                <c:pt idx="4057">
                  <c:v>44771</c:v>
                </c:pt>
                <c:pt idx="4058">
                  <c:v>44774</c:v>
                </c:pt>
                <c:pt idx="4059">
                  <c:v>44775</c:v>
                </c:pt>
                <c:pt idx="4060">
                  <c:v>44776</c:v>
                </c:pt>
                <c:pt idx="4061">
                  <c:v>44777</c:v>
                </c:pt>
                <c:pt idx="4062">
                  <c:v>44778</c:v>
                </c:pt>
                <c:pt idx="4063">
                  <c:v>44781</c:v>
                </c:pt>
                <c:pt idx="4064">
                  <c:v>44782</c:v>
                </c:pt>
                <c:pt idx="4065">
                  <c:v>44783</c:v>
                </c:pt>
                <c:pt idx="4066">
                  <c:v>44784</c:v>
                </c:pt>
                <c:pt idx="4067">
                  <c:v>44785</c:v>
                </c:pt>
                <c:pt idx="4068">
                  <c:v>44788</c:v>
                </c:pt>
                <c:pt idx="4069">
                  <c:v>44789</c:v>
                </c:pt>
                <c:pt idx="4070">
                  <c:v>44790</c:v>
                </c:pt>
                <c:pt idx="4071">
                  <c:v>44791</c:v>
                </c:pt>
                <c:pt idx="4072">
                  <c:v>44792</c:v>
                </c:pt>
                <c:pt idx="4073">
                  <c:v>44795</c:v>
                </c:pt>
                <c:pt idx="4074">
                  <c:v>44796</c:v>
                </c:pt>
                <c:pt idx="4075">
                  <c:v>44797</c:v>
                </c:pt>
                <c:pt idx="4076">
                  <c:v>44798</c:v>
                </c:pt>
                <c:pt idx="4077">
                  <c:v>44799</c:v>
                </c:pt>
                <c:pt idx="4078">
                  <c:v>44802</c:v>
                </c:pt>
                <c:pt idx="4079">
                  <c:v>44803</c:v>
                </c:pt>
                <c:pt idx="4080">
                  <c:v>44804</c:v>
                </c:pt>
                <c:pt idx="4081">
                  <c:v>44805</c:v>
                </c:pt>
                <c:pt idx="4082">
                  <c:v>44806</c:v>
                </c:pt>
                <c:pt idx="4083">
                  <c:v>44809</c:v>
                </c:pt>
                <c:pt idx="4084">
                  <c:v>44810</c:v>
                </c:pt>
                <c:pt idx="4085">
                  <c:v>44811</c:v>
                </c:pt>
                <c:pt idx="4086">
                  <c:v>44812</c:v>
                </c:pt>
                <c:pt idx="4087">
                  <c:v>44813</c:v>
                </c:pt>
                <c:pt idx="4088">
                  <c:v>44816</c:v>
                </c:pt>
                <c:pt idx="4089">
                  <c:v>44817</c:v>
                </c:pt>
                <c:pt idx="4090">
                  <c:v>44818</c:v>
                </c:pt>
                <c:pt idx="4091">
                  <c:v>44819</c:v>
                </c:pt>
                <c:pt idx="4092">
                  <c:v>44820</c:v>
                </c:pt>
                <c:pt idx="4093">
                  <c:v>44823</c:v>
                </c:pt>
                <c:pt idx="4094">
                  <c:v>44824</c:v>
                </c:pt>
                <c:pt idx="4095">
                  <c:v>44825</c:v>
                </c:pt>
                <c:pt idx="4096">
                  <c:v>44826</c:v>
                </c:pt>
                <c:pt idx="4097">
                  <c:v>44827</c:v>
                </c:pt>
                <c:pt idx="4098">
                  <c:v>44830</c:v>
                </c:pt>
                <c:pt idx="4099">
                  <c:v>44831</c:v>
                </c:pt>
                <c:pt idx="4100">
                  <c:v>44832</c:v>
                </c:pt>
                <c:pt idx="4101">
                  <c:v>44833</c:v>
                </c:pt>
                <c:pt idx="4102">
                  <c:v>44834</c:v>
                </c:pt>
                <c:pt idx="4103">
                  <c:v>44837</c:v>
                </c:pt>
                <c:pt idx="4104">
                  <c:v>44838</c:v>
                </c:pt>
                <c:pt idx="4105">
                  <c:v>44839</c:v>
                </c:pt>
                <c:pt idx="4106">
                  <c:v>44840</c:v>
                </c:pt>
                <c:pt idx="4107">
                  <c:v>44841</c:v>
                </c:pt>
                <c:pt idx="4108">
                  <c:v>44844</c:v>
                </c:pt>
                <c:pt idx="4109">
                  <c:v>44845</c:v>
                </c:pt>
                <c:pt idx="4110">
                  <c:v>44846</c:v>
                </c:pt>
                <c:pt idx="4111">
                  <c:v>44847</c:v>
                </c:pt>
                <c:pt idx="4112">
                  <c:v>44848</c:v>
                </c:pt>
                <c:pt idx="4113">
                  <c:v>44851</c:v>
                </c:pt>
                <c:pt idx="4114">
                  <c:v>44852</c:v>
                </c:pt>
                <c:pt idx="4115">
                  <c:v>44853</c:v>
                </c:pt>
                <c:pt idx="4116">
                  <c:v>44854</c:v>
                </c:pt>
                <c:pt idx="4117">
                  <c:v>44855</c:v>
                </c:pt>
                <c:pt idx="4118">
                  <c:v>44858</c:v>
                </c:pt>
                <c:pt idx="4119">
                  <c:v>44859</c:v>
                </c:pt>
                <c:pt idx="4120">
                  <c:v>44860</c:v>
                </c:pt>
                <c:pt idx="4121">
                  <c:v>44861</c:v>
                </c:pt>
                <c:pt idx="4122">
                  <c:v>44862</c:v>
                </c:pt>
                <c:pt idx="4123">
                  <c:v>44865</c:v>
                </c:pt>
                <c:pt idx="4124">
                  <c:v>44866</c:v>
                </c:pt>
                <c:pt idx="4125">
                  <c:v>44867</c:v>
                </c:pt>
                <c:pt idx="4126">
                  <c:v>44868</c:v>
                </c:pt>
                <c:pt idx="4127">
                  <c:v>44869</c:v>
                </c:pt>
                <c:pt idx="4128">
                  <c:v>44872</c:v>
                </c:pt>
                <c:pt idx="4129">
                  <c:v>44873</c:v>
                </c:pt>
                <c:pt idx="4130">
                  <c:v>44874</c:v>
                </c:pt>
                <c:pt idx="4131">
                  <c:v>44875</c:v>
                </c:pt>
                <c:pt idx="4132">
                  <c:v>44876</c:v>
                </c:pt>
                <c:pt idx="4133">
                  <c:v>44879</c:v>
                </c:pt>
                <c:pt idx="4134">
                  <c:v>44880</c:v>
                </c:pt>
                <c:pt idx="4135">
                  <c:v>44881</c:v>
                </c:pt>
                <c:pt idx="4136">
                  <c:v>44882</c:v>
                </c:pt>
                <c:pt idx="4137">
                  <c:v>44883</c:v>
                </c:pt>
                <c:pt idx="4138">
                  <c:v>44886</c:v>
                </c:pt>
                <c:pt idx="4139">
                  <c:v>44887</c:v>
                </c:pt>
                <c:pt idx="4140">
                  <c:v>44888</c:v>
                </c:pt>
                <c:pt idx="4141">
                  <c:v>44889</c:v>
                </c:pt>
                <c:pt idx="4142">
                  <c:v>44890</c:v>
                </c:pt>
                <c:pt idx="4143">
                  <c:v>44893</c:v>
                </c:pt>
                <c:pt idx="4144">
                  <c:v>44894</c:v>
                </c:pt>
                <c:pt idx="4145">
                  <c:v>44895</c:v>
                </c:pt>
                <c:pt idx="4146">
                  <c:v>44896</c:v>
                </c:pt>
                <c:pt idx="4147">
                  <c:v>44897</c:v>
                </c:pt>
                <c:pt idx="4148">
                  <c:v>44900</c:v>
                </c:pt>
                <c:pt idx="4149">
                  <c:v>44901</c:v>
                </c:pt>
                <c:pt idx="4150">
                  <c:v>44902</c:v>
                </c:pt>
                <c:pt idx="4151">
                  <c:v>44903</c:v>
                </c:pt>
                <c:pt idx="4152">
                  <c:v>44904</c:v>
                </c:pt>
                <c:pt idx="4153">
                  <c:v>44907</c:v>
                </c:pt>
                <c:pt idx="4154">
                  <c:v>44908</c:v>
                </c:pt>
                <c:pt idx="4155">
                  <c:v>44909</c:v>
                </c:pt>
                <c:pt idx="4156">
                  <c:v>44910</c:v>
                </c:pt>
                <c:pt idx="4157">
                  <c:v>44911</c:v>
                </c:pt>
                <c:pt idx="4158">
                  <c:v>44914</c:v>
                </c:pt>
                <c:pt idx="4159">
                  <c:v>44915</c:v>
                </c:pt>
                <c:pt idx="4160">
                  <c:v>44916</c:v>
                </c:pt>
                <c:pt idx="4161">
                  <c:v>44917</c:v>
                </c:pt>
                <c:pt idx="4162">
                  <c:v>44918</c:v>
                </c:pt>
                <c:pt idx="4163">
                  <c:v>44922</c:v>
                </c:pt>
                <c:pt idx="4164">
                  <c:v>44923</c:v>
                </c:pt>
                <c:pt idx="4165">
                  <c:v>44924</c:v>
                </c:pt>
                <c:pt idx="4166">
                  <c:v>44925</c:v>
                </c:pt>
                <c:pt idx="4167">
                  <c:v>44929</c:v>
                </c:pt>
                <c:pt idx="4168">
                  <c:v>44930</c:v>
                </c:pt>
                <c:pt idx="4169">
                  <c:v>44931</c:v>
                </c:pt>
                <c:pt idx="4170">
                  <c:v>44932</c:v>
                </c:pt>
                <c:pt idx="4171">
                  <c:v>44935</c:v>
                </c:pt>
                <c:pt idx="4172">
                  <c:v>44936</c:v>
                </c:pt>
                <c:pt idx="4173">
                  <c:v>44937</c:v>
                </c:pt>
                <c:pt idx="4174">
                  <c:v>44938</c:v>
                </c:pt>
                <c:pt idx="4175">
                  <c:v>44939</c:v>
                </c:pt>
                <c:pt idx="4176">
                  <c:v>44942</c:v>
                </c:pt>
                <c:pt idx="4177">
                  <c:v>44943</c:v>
                </c:pt>
                <c:pt idx="4178">
                  <c:v>44944</c:v>
                </c:pt>
                <c:pt idx="4179">
                  <c:v>44945</c:v>
                </c:pt>
                <c:pt idx="4180">
                  <c:v>44946</c:v>
                </c:pt>
                <c:pt idx="4181">
                  <c:v>44949</c:v>
                </c:pt>
                <c:pt idx="4182">
                  <c:v>44950</c:v>
                </c:pt>
                <c:pt idx="4183">
                  <c:v>44951</c:v>
                </c:pt>
                <c:pt idx="4184">
                  <c:v>44952</c:v>
                </c:pt>
                <c:pt idx="4185">
                  <c:v>44953</c:v>
                </c:pt>
                <c:pt idx="4186">
                  <c:v>44956</c:v>
                </c:pt>
                <c:pt idx="4187">
                  <c:v>44957</c:v>
                </c:pt>
                <c:pt idx="4188">
                  <c:v>44958</c:v>
                </c:pt>
                <c:pt idx="4189">
                  <c:v>44959</c:v>
                </c:pt>
                <c:pt idx="4190">
                  <c:v>44960</c:v>
                </c:pt>
                <c:pt idx="4191">
                  <c:v>44963</c:v>
                </c:pt>
                <c:pt idx="4192">
                  <c:v>44964</c:v>
                </c:pt>
                <c:pt idx="4193">
                  <c:v>44965</c:v>
                </c:pt>
                <c:pt idx="4194">
                  <c:v>44966</c:v>
                </c:pt>
                <c:pt idx="4195">
                  <c:v>44967</c:v>
                </c:pt>
                <c:pt idx="4196">
                  <c:v>44970</c:v>
                </c:pt>
                <c:pt idx="4197">
                  <c:v>44971</c:v>
                </c:pt>
                <c:pt idx="4198">
                  <c:v>44972</c:v>
                </c:pt>
                <c:pt idx="4199">
                  <c:v>44973</c:v>
                </c:pt>
                <c:pt idx="4200">
                  <c:v>44974</c:v>
                </c:pt>
                <c:pt idx="4201">
                  <c:v>44977</c:v>
                </c:pt>
                <c:pt idx="4202">
                  <c:v>44978</c:v>
                </c:pt>
                <c:pt idx="4203">
                  <c:v>44979</c:v>
                </c:pt>
                <c:pt idx="4204">
                  <c:v>44980</c:v>
                </c:pt>
                <c:pt idx="4205">
                  <c:v>44981</c:v>
                </c:pt>
                <c:pt idx="4206">
                  <c:v>44984</c:v>
                </c:pt>
                <c:pt idx="4207">
                  <c:v>44985</c:v>
                </c:pt>
                <c:pt idx="4208">
                  <c:v>44986</c:v>
                </c:pt>
                <c:pt idx="4209">
                  <c:v>44987</c:v>
                </c:pt>
                <c:pt idx="4210">
                  <c:v>44988</c:v>
                </c:pt>
                <c:pt idx="4211">
                  <c:v>44991</c:v>
                </c:pt>
                <c:pt idx="4212">
                  <c:v>44992</c:v>
                </c:pt>
                <c:pt idx="4213">
                  <c:v>44993</c:v>
                </c:pt>
                <c:pt idx="4214">
                  <c:v>44994</c:v>
                </c:pt>
                <c:pt idx="4215">
                  <c:v>44995</c:v>
                </c:pt>
                <c:pt idx="4216">
                  <c:v>44998</c:v>
                </c:pt>
                <c:pt idx="4217">
                  <c:v>44999</c:v>
                </c:pt>
                <c:pt idx="4218">
                  <c:v>45000</c:v>
                </c:pt>
                <c:pt idx="4219">
                  <c:v>45001</c:v>
                </c:pt>
                <c:pt idx="4220">
                  <c:v>45002</c:v>
                </c:pt>
                <c:pt idx="4221">
                  <c:v>45005</c:v>
                </c:pt>
                <c:pt idx="4222">
                  <c:v>45006</c:v>
                </c:pt>
                <c:pt idx="4223">
                  <c:v>45007</c:v>
                </c:pt>
                <c:pt idx="4224">
                  <c:v>45008</c:v>
                </c:pt>
                <c:pt idx="4225">
                  <c:v>45009</c:v>
                </c:pt>
                <c:pt idx="4226">
                  <c:v>45012</c:v>
                </c:pt>
                <c:pt idx="4227">
                  <c:v>45013</c:v>
                </c:pt>
                <c:pt idx="4228">
                  <c:v>45014</c:v>
                </c:pt>
                <c:pt idx="4229">
                  <c:v>45015</c:v>
                </c:pt>
                <c:pt idx="4230">
                  <c:v>45016</c:v>
                </c:pt>
                <c:pt idx="4231">
                  <c:v>45019</c:v>
                </c:pt>
                <c:pt idx="4232">
                  <c:v>45020</c:v>
                </c:pt>
                <c:pt idx="4233">
                  <c:v>45021</c:v>
                </c:pt>
                <c:pt idx="4234">
                  <c:v>45022</c:v>
                </c:pt>
                <c:pt idx="4235">
                  <c:v>45026</c:v>
                </c:pt>
                <c:pt idx="4236">
                  <c:v>45027</c:v>
                </c:pt>
                <c:pt idx="4237">
                  <c:v>45028</c:v>
                </c:pt>
                <c:pt idx="4238">
                  <c:v>45029</c:v>
                </c:pt>
                <c:pt idx="4239">
                  <c:v>45030</c:v>
                </c:pt>
                <c:pt idx="4240">
                  <c:v>45033</c:v>
                </c:pt>
                <c:pt idx="4241">
                  <c:v>45034</c:v>
                </c:pt>
                <c:pt idx="4242">
                  <c:v>45035</c:v>
                </c:pt>
                <c:pt idx="4243">
                  <c:v>45036</c:v>
                </c:pt>
                <c:pt idx="4244">
                  <c:v>45037</c:v>
                </c:pt>
                <c:pt idx="4245">
                  <c:v>45040</c:v>
                </c:pt>
                <c:pt idx="4246">
                  <c:v>45041</c:v>
                </c:pt>
                <c:pt idx="4247">
                  <c:v>45042</c:v>
                </c:pt>
                <c:pt idx="4248">
                  <c:v>45043</c:v>
                </c:pt>
                <c:pt idx="4249">
                  <c:v>45044</c:v>
                </c:pt>
                <c:pt idx="4250">
                  <c:v>45047</c:v>
                </c:pt>
                <c:pt idx="4251">
                  <c:v>45048</c:v>
                </c:pt>
                <c:pt idx="4252">
                  <c:v>45049</c:v>
                </c:pt>
                <c:pt idx="4253">
                  <c:v>45050</c:v>
                </c:pt>
                <c:pt idx="4254">
                  <c:v>45051</c:v>
                </c:pt>
                <c:pt idx="4255">
                  <c:v>45054</c:v>
                </c:pt>
                <c:pt idx="4256">
                  <c:v>45055</c:v>
                </c:pt>
                <c:pt idx="4257">
                  <c:v>45056</c:v>
                </c:pt>
                <c:pt idx="4258">
                  <c:v>45057</c:v>
                </c:pt>
                <c:pt idx="4259">
                  <c:v>45058</c:v>
                </c:pt>
                <c:pt idx="4260">
                  <c:v>45061</c:v>
                </c:pt>
                <c:pt idx="4261">
                  <c:v>45062</c:v>
                </c:pt>
                <c:pt idx="4262">
                  <c:v>45063</c:v>
                </c:pt>
                <c:pt idx="4263">
                  <c:v>45064</c:v>
                </c:pt>
                <c:pt idx="4264">
                  <c:v>45065</c:v>
                </c:pt>
                <c:pt idx="4265">
                  <c:v>45068</c:v>
                </c:pt>
                <c:pt idx="4266">
                  <c:v>45069</c:v>
                </c:pt>
                <c:pt idx="4267">
                  <c:v>45070</c:v>
                </c:pt>
                <c:pt idx="4268">
                  <c:v>45071</c:v>
                </c:pt>
                <c:pt idx="4269">
                  <c:v>45072</c:v>
                </c:pt>
                <c:pt idx="4270">
                  <c:v>45075</c:v>
                </c:pt>
                <c:pt idx="4271">
                  <c:v>45076</c:v>
                </c:pt>
                <c:pt idx="4272">
                  <c:v>45077</c:v>
                </c:pt>
                <c:pt idx="4273">
                  <c:v>45078</c:v>
                </c:pt>
                <c:pt idx="4274">
                  <c:v>45079</c:v>
                </c:pt>
                <c:pt idx="4275">
                  <c:v>45082</c:v>
                </c:pt>
                <c:pt idx="4276">
                  <c:v>45083</c:v>
                </c:pt>
                <c:pt idx="4277">
                  <c:v>45084</c:v>
                </c:pt>
                <c:pt idx="4278">
                  <c:v>45085</c:v>
                </c:pt>
                <c:pt idx="4279">
                  <c:v>45086</c:v>
                </c:pt>
                <c:pt idx="4280">
                  <c:v>45089</c:v>
                </c:pt>
                <c:pt idx="4281">
                  <c:v>45090</c:v>
                </c:pt>
                <c:pt idx="4282">
                  <c:v>45091</c:v>
                </c:pt>
                <c:pt idx="4283">
                  <c:v>45092</c:v>
                </c:pt>
                <c:pt idx="4284">
                  <c:v>45093</c:v>
                </c:pt>
                <c:pt idx="4285">
                  <c:v>45096</c:v>
                </c:pt>
                <c:pt idx="4286">
                  <c:v>45097</c:v>
                </c:pt>
                <c:pt idx="4287">
                  <c:v>45098</c:v>
                </c:pt>
                <c:pt idx="4288">
                  <c:v>45099</c:v>
                </c:pt>
                <c:pt idx="4289">
                  <c:v>45100</c:v>
                </c:pt>
                <c:pt idx="4290">
                  <c:v>45103</c:v>
                </c:pt>
                <c:pt idx="4291">
                  <c:v>45104</c:v>
                </c:pt>
                <c:pt idx="4292">
                  <c:v>45105</c:v>
                </c:pt>
                <c:pt idx="4293">
                  <c:v>45106</c:v>
                </c:pt>
                <c:pt idx="4294">
                  <c:v>45107</c:v>
                </c:pt>
                <c:pt idx="4295">
                  <c:v>45110</c:v>
                </c:pt>
                <c:pt idx="4296">
                  <c:v>45111</c:v>
                </c:pt>
                <c:pt idx="4297">
                  <c:v>45112</c:v>
                </c:pt>
                <c:pt idx="4298">
                  <c:v>45113</c:v>
                </c:pt>
                <c:pt idx="4299">
                  <c:v>45114</c:v>
                </c:pt>
                <c:pt idx="4300">
                  <c:v>45117</c:v>
                </c:pt>
                <c:pt idx="4301">
                  <c:v>45118</c:v>
                </c:pt>
                <c:pt idx="4302">
                  <c:v>45119</c:v>
                </c:pt>
                <c:pt idx="4303">
                  <c:v>45120</c:v>
                </c:pt>
                <c:pt idx="4304">
                  <c:v>45121</c:v>
                </c:pt>
                <c:pt idx="4305">
                  <c:v>45124</c:v>
                </c:pt>
                <c:pt idx="4306">
                  <c:v>45125</c:v>
                </c:pt>
                <c:pt idx="4307">
                  <c:v>45126</c:v>
                </c:pt>
                <c:pt idx="4308">
                  <c:v>45127</c:v>
                </c:pt>
                <c:pt idx="4309">
                  <c:v>45128</c:v>
                </c:pt>
                <c:pt idx="4310">
                  <c:v>45131</c:v>
                </c:pt>
                <c:pt idx="4311">
                  <c:v>45132</c:v>
                </c:pt>
                <c:pt idx="4312">
                  <c:v>45133</c:v>
                </c:pt>
                <c:pt idx="4313">
                  <c:v>45134</c:v>
                </c:pt>
                <c:pt idx="4314">
                  <c:v>45135</c:v>
                </c:pt>
                <c:pt idx="4315">
                  <c:v>45138</c:v>
                </c:pt>
                <c:pt idx="4316">
                  <c:v>45139</c:v>
                </c:pt>
                <c:pt idx="4317">
                  <c:v>45140</c:v>
                </c:pt>
                <c:pt idx="4318">
                  <c:v>45141</c:v>
                </c:pt>
                <c:pt idx="4319">
                  <c:v>45142</c:v>
                </c:pt>
                <c:pt idx="4320">
                  <c:v>45145</c:v>
                </c:pt>
                <c:pt idx="4321">
                  <c:v>45146</c:v>
                </c:pt>
                <c:pt idx="4322">
                  <c:v>45147</c:v>
                </c:pt>
                <c:pt idx="4323">
                  <c:v>45148</c:v>
                </c:pt>
                <c:pt idx="4324">
                  <c:v>45149</c:v>
                </c:pt>
                <c:pt idx="4325">
                  <c:v>45152</c:v>
                </c:pt>
                <c:pt idx="4326">
                  <c:v>45153</c:v>
                </c:pt>
                <c:pt idx="4327">
                  <c:v>45154</c:v>
                </c:pt>
                <c:pt idx="4328">
                  <c:v>45155</c:v>
                </c:pt>
                <c:pt idx="4329">
                  <c:v>45156</c:v>
                </c:pt>
                <c:pt idx="4330">
                  <c:v>45159</c:v>
                </c:pt>
                <c:pt idx="4331">
                  <c:v>45160</c:v>
                </c:pt>
                <c:pt idx="4332">
                  <c:v>45161</c:v>
                </c:pt>
                <c:pt idx="4333">
                  <c:v>45162</c:v>
                </c:pt>
                <c:pt idx="4334">
                  <c:v>45163</c:v>
                </c:pt>
                <c:pt idx="4335">
                  <c:v>45166</c:v>
                </c:pt>
                <c:pt idx="4336">
                  <c:v>45167</c:v>
                </c:pt>
                <c:pt idx="4337">
                  <c:v>45168</c:v>
                </c:pt>
                <c:pt idx="4338">
                  <c:v>45169</c:v>
                </c:pt>
                <c:pt idx="4339">
                  <c:v>45170</c:v>
                </c:pt>
                <c:pt idx="4340">
                  <c:v>45173</c:v>
                </c:pt>
                <c:pt idx="4341">
                  <c:v>45174</c:v>
                </c:pt>
                <c:pt idx="4342">
                  <c:v>45175</c:v>
                </c:pt>
                <c:pt idx="4343">
                  <c:v>45176</c:v>
                </c:pt>
                <c:pt idx="4344">
                  <c:v>45177</c:v>
                </c:pt>
                <c:pt idx="4345">
                  <c:v>45180</c:v>
                </c:pt>
                <c:pt idx="4346">
                  <c:v>45181</c:v>
                </c:pt>
                <c:pt idx="4347">
                  <c:v>45182</c:v>
                </c:pt>
                <c:pt idx="4348">
                  <c:v>45183</c:v>
                </c:pt>
                <c:pt idx="4349">
                  <c:v>45184</c:v>
                </c:pt>
                <c:pt idx="4350">
                  <c:v>45187</c:v>
                </c:pt>
                <c:pt idx="4351">
                  <c:v>45188</c:v>
                </c:pt>
                <c:pt idx="4352">
                  <c:v>45189</c:v>
                </c:pt>
                <c:pt idx="4353">
                  <c:v>45190</c:v>
                </c:pt>
                <c:pt idx="4354">
                  <c:v>45191</c:v>
                </c:pt>
                <c:pt idx="4355">
                  <c:v>45194</c:v>
                </c:pt>
                <c:pt idx="4356">
                  <c:v>45195</c:v>
                </c:pt>
                <c:pt idx="4357">
                  <c:v>45196</c:v>
                </c:pt>
                <c:pt idx="4358">
                  <c:v>45197</c:v>
                </c:pt>
                <c:pt idx="4359">
                  <c:v>45198</c:v>
                </c:pt>
                <c:pt idx="4360">
                  <c:v>45201</c:v>
                </c:pt>
                <c:pt idx="4361">
                  <c:v>45202</c:v>
                </c:pt>
                <c:pt idx="4362">
                  <c:v>45203</c:v>
                </c:pt>
                <c:pt idx="4363">
                  <c:v>45204</c:v>
                </c:pt>
                <c:pt idx="4364">
                  <c:v>45205</c:v>
                </c:pt>
                <c:pt idx="4365">
                  <c:v>45208</c:v>
                </c:pt>
                <c:pt idx="4366">
                  <c:v>45209</c:v>
                </c:pt>
                <c:pt idx="4367">
                  <c:v>45210</c:v>
                </c:pt>
                <c:pt idx="4368">
                  <c:v>45211</c:v>
                </c:pt>
                <c:pt idx="4369">
                  <c:v>45212</c:v>
                </c:pt>
                <c:pt idx="4370">
                  <c:v>45215</c:v>
                </c:pt>
                <c:pt idx="4371">
                  <c:v>45216</c:v>
                </c:pt>
                <c:pt idx="4372">
                  <c:v>45217</c:v>
                </c:pt>
                <c:pt idx="4373">
                  <c:v>45218</c:v>
                </c:pt>
                <c:pt idx="4374">
                  <c:v>45219</c:v>
                </c:pt>
                <c:pt idx="4375">
                  <c:v>45222</c:v>
                </c:pt>
                <c:pt idx="4376">
                  <c:v>45223</c:v>
                </c:pt>
                <c:pt idx="4377">
                  <c:v>45224</c:v>
                </c:pt>
                <c:pt idx="4378">
                  <c:v>45225</c:v>
                </c:pt>
                <c:pt idx="4379">
                  <c:v>45226</c:v>
                </c:pt>
                <c:pt idx="4380">
                  <c:v>45229</c:v>
                </c:pt>
                <c:pt idx="4381">
                  <c:v>45230</c:v>
                </c:pt>
                <c:pt idx="4382">
                  <c:v>45231</c:v>
                </c:pt>
                <c:pt idx="4383">
                  <c:v>45232</c:v>
                </c:pt>
                <c:pt idx="4384">
                  <c:v>45233</c:v>
                </c:pt>
                <c:pt idx="4385">
                  <c:v>45236</c:v>
                </c:pt>
                <c:pt idx="4386">
                  <c:v>45237</c:v>
                </c:pt>
                <c:pt idx="4387">
                  <c:v>45238</c:v>
                </c:pt>
                <c:pt idx="4388">
                  <c:v>45239</c:v>
                </c:pt>
                <c:pt idx="4389">
                  <c:v>45240</c:v>
                </c:pt>
                <c:pt idx="4390">
                  <c:v>45243</c:v>
                </c:pt>
                <c:pt idx="4391">
                  <c:v>45244</c:v>
                </c:pt>
                <c:pt idx="4392">
                  <c:v>45245</c:v>
                </c:pt>
                <c:pt idx="4393">
                  <c:v>45246</c:v>
                </c:pt>
                <c:pt idx="4394">
                  <c:v>45247</c:v>
                </c:pt>
                <c:pt idx="4395">
                  <c:v>45250</c:v>
                </c:pt>
                <c:pt idx="4396">
                  <c:v>45251</c:v>
                </c:pt>
                <c:pt idx="4397">
                  <c:v>45252</c:v>
                </c:pt>
                <c:pt idx="4398">
                  <c:v>45253</c:v>
                </c:pt>
                <c:pt idx="4399">
                  <c:v>45254</c:v>
                </c:pt>
                <c:pt idx="4400">
                  <c:v>45257</c:v>
                </c:pt>
                <c:pt idx="4401">
                  <c:v>45258</c:v>
                </c:pt>
                <c:pt idx="4402">
                  <c:v>45259</c:v>
                </c:pt>
                <c:pt idx="4403">
                  <c:v>45260</c:v>
                </c:pt>
                <c:pt idx="4404">
                  <c:v>45261</c:v>
                </c:pt>
                <c:pt idx="4405">
                  <c:v>45264</c:v>
                </c:pt>
                <c:pt idx="4406">
                  <c:v>45265</c:v>
                </c:pt>
                <c:pt idx="4407">
                  <c:v>45266</c:v>
                </c:pt>
                <c:pt idx="4408">
                  <c:v>45267</c:v>
                </c:pt>
                <c:pt idx="4409">
                  <c:v>45268</c:v>
                </c:pt>
                <c:pt idx="4410">
                  <c:v>45271</c:v>
                </c:pt>
                <c:pt idx="4411">
                  <c:v>45272</c:v>
                </c:pt>
                <c:pt idx="4412">
                  <c:v>45273</c:v>
                </c:pt>
                <c:pt idx="4413">
                  <c:v>45274</c:v>
                </c:pt>
                <c:pt idx="4414">
                  <c:v>45275</c:v>
                </c:pt>
                <c:pt idx="4415">
                  <c:v>45278</c:v>
                </c:pt>
                <c:pt idx="4416">
                  <c:v>45279</c:v>
                </c:pt>
                <c:pt idx="4417">
                  <c:v>45280</c:v>
                </c:pt>
                <c:pt idx="4418">
                  <c:v>45281</c:v>
                </c:pt>
                <c:pt idx="4419">
                  <c:v>45282</c:v>
                </c:pt>
                <c:pt idx="4420">
                  <c:v>45286</c:v>
                </c:pt>
                <c:pt idx="4421">
                  <c:v>45287</c:v>
                </c:pt>
                <c:pt idx="4422">
                  <c:v>45288</c:v>
                </c:pt>
                <c:pt idx="4423">
                  <c:v>45289</c:v>
                </c:pt>
                <c:pt idx="4424">
                  <c:v>45293</c:v>
                </c:pt>
                <c:pt idx="4425">
                  <c:v>45294</c:v>
                </c:pt>
                <c:pt idx="4426">
                  <c:v>45295</c:v>
                </c:pt>
                <c:pt idx="4427">
                  <c:v>45296</c:v>
                </c:pt>
                <c:pt idx="4428">
                  <c:v>45299</c:v>
                </c:pt>
                <c:pt idx="4429">
                  <c:v>45300</c:v>
                </c:pt>
                <c:pt idx="4430">
                  <c:v>45301</c:v>
                </c:pt>
                <c:pt idx="4431">
                  <c:v>45302</c:v>
                </c:pt>
                <c:pt idx="4432">
                  <c:v>45303</c:v>
                </c:pt>
                <c:pt idx="4433">
                  <c:v>45306</c:v>
                </c:pt>
                <c:pt idx="4434">
                  <c:v>45307</c:v>
                </c:pt>
                <c:pt idx="4435">
                  <c:v>45308</c:v>
                </c:pt>
                <c:pt idx="4436">
                  <c:v>45309</c:v>
                </c:pt>
                <c:pt idx="4437">
                  <c:v>45310</c:v>
                </c:pt>
                <c:pt idx="4438">
                  <c:v>45313</c:v>
                </c:pt>
                <c:pt idx="4439">
                  <c:v>45314</c:v>
                </c:pt>
                <c:pt idx="4440">
                  <c:v>45315</c:v>
                </c:pt>
                <c:pt idx="4441">
                  <c:v>45316</c:v>
                </c:pt>
                <c:pt idx="4442">
                  <c:v>45317</c:v>
                </c:pt>
                <c:pt idx="4443">
                  <c:v>45320</c:v>
                </c:pt>
                <c:pt idx="4444">
                  <c:v>45321</c:v>
                </c:pt>
                <c:pt idx="4445">
                  <c:v>45322</c:v>
                </c:pt>
                <c:pt idx="4446">
                  <c:v>45323</c:v>
                </c:pt>
                <c:pt idx="4447">
                  <c:v>45324</c:v>
                </c:pt>
                <c:pt idx="4448">
                  <c:v>45327</c:v>
                </c:pt>
                <c:pt idx="4449">
                  <c:v>45328</c:v>
                </c:pt>
                <c:pt idx="4450">
                  <c:v>45329</c:v>
                </c:pt>
                <c:pt idx="4451">
                  <c:v>45330</c:v>
                </c:pt>
                <c:pt idx="4452">
                  <c:v>45331</c:v>
                </c:pt>
                <c:pt idx="4453">
                  <c:v>45334</c:v>
                </c:pt>
                <c:pt idx="4454">
                  <c:v>45335</c:v>
                </c:pt>
                <c:pt idx="4455">
                  <c:v>45336</c:v>
                </c:pt>
                <c:pt idx="4456">
                  <c:v>45337</c:v>
                </c:pt>
                <c:pt idx="4457">
                  <c:v>45338</c:v>
                </c:pt>
                <c:pt idx="4458">
                  <c:v>45341</c:v>
                </c:pt>
                <c:pt idx="4459">
                  <c:v>45342</c:v>
                </c:pt>
                <c:pt idx="4460">
                  <c:v>45343</c:v>
                </c:pt>
                <c:pt idx="4461">
                  <c:v>45344</c:v>
                </c:pt>
                <c:pt idx="4462">
                  <c:v>45345</c:v>
                </c:pt>
                <c:pt idx="4463">
                  <c:v>45348</c:v>
                </c:pt>
                <c:pt idx="4464">
                  <c:v>45349</c:v>
                </c:pt>
                <c:pt idx="4465">
                  <c:v>45350</c:v>
                </c:pt>
                <c:pt idx="4466">
                  <c:v>45351</c:v>
                </c:pt>
                <c:pt idx="4467">
                  <c:v>45352</c:v>
                </c:pt>
                <c:pt idx="4468">
                  <c:v>45355</c:v>
                </c:pt>
                <c:pt idx="4469">
                  <c:v>45356</c:v>
                </c:pt>
                <c:pt idx="4470">
                  <c:v>45357</c:v>
                </c:pt>
                <c:pt idx="4471">
                  <c:v>45358</c:v>
                </c:pt>
                <c:pt idx="4472">
                  <c:v>45359</c:v>
                </c:pt>
                <c:pt idx="4473">
                  <c:v>45362</c:v>
                </c:pt>
                <c:pt idx="4474">
                  <c:v>45363</c:v>
                </c:pt>
                <c:pt idx="4475">
                  <c:v>45364</c:v>
                </c:pt>
                <c:pt idx="4476">
                  <c:v>45365</c:v>
                </c:pt>
                <c:pt idx="4477">
                  <c:v>45366</c:v>
                </c:pt>
                <c:pt idx="4478">
                  <c:v>45369</c:v>
                </c:pt>
                <c:pt idx="4479">
                  <c:v>45370</c:v>
                </c:pt>
                <c:pt idx="4480">
                  <c:v>45371</c:v>
                </c:pt>
                <c:pt idx="4481">
                  <c:v>45372</c:v>
                </c:pt>
                <c:pt idx="4482">
                  <c:v>45373</c:v>
                </c:pt>
                <c:pt idx="4483">
                  <c:v>45376</c:v>
                </c:pt>
                <c:pt idx="4484">
                  <c:v>45377</c:v>
                </c:pt>
                <c:pt idx="4485">
                  <c:v>45378</c:v>
                </c:pt>
                <c:pt idx="4486">
                  <c:v>45379</c:v>
                </c:pt>
                <c:pt idx="4487">
                  <c:v>45383</c:v>
                </c:pt>
                <c:pt idx="4488">
                  <c:v>45384</c:v>
                </c:pt>
                <c:pt idx="4489">
                  <c:v>45385</c:v>
                </c:pt>
                <c:pt idx="4490">
                  <c:v>45386</c:v>
                </c:pt>
                <c:pt idx="4491">
                  <c:v>45387</c:v>
                </c:pt>
                <c:pt idx="4492">
                  <c:v>45390</c:v>
                </c:pt>
                <c:pt idx="4493">
                  <c:v>45391</c:v>
                </c:pt>
                <c:pt idx="4494">
                  <c:v>45392</c:v>
                </c:pt>
                <c:pt idx="4495">
                  <c:v>45393</c:v>
                </c:pt>
                <c:pt idx="4496">
                  <c:v>45394</c:v>
                </c:pt>
                <c:pt idx="4497">
                  <c:v>45397</c:v>
                </c:pt>
                <c:pt idx="4498">
                  <c:v>45398</c:v>
                </c:pt>
                <c:pt idx="4499">
                  <c:v>45399</c:v>
                </c:pt>
                <c:pt idx="4500">
                  <c:v>45400</c:v>
                </c:pt>
                <c:pt idx="4501">
                  <c:v>45401</c:v>
                </c:pt>
                <c:pt idx="4502">
                  <c:v>45404</c:v>
                </c:pt>
                <c:pt idx="4503">
                  <c:v>45405</c:v>
                </c:pt>
                <c:pt idx="4504">
                  <c:v>45406</c:v>
                </c:pt>
                <c:pt idx="4505">
                  <c:v>45407</c:v>
                </c:pt>
                <c:pt idx="4506">
                  <c:v>45408</c:v>
                </c:pt>
                <c:pt idx="4507">
                  <c:v>45411</c:v>
                </c:pt>
                <c:pt idx="4508">
                  <c:v>45412</c:v>
                </c:pt>
                <c:pt idx="4509">
                  <c:v>45413</c:v>
                </c:pt>
                <c:pt idx="4510">
                  <c:v>45414</c:v>
                </c:pt>
                <c:pt idx="4511">
                  <c:v>45415</c:v>
                </c:pt>
                <c:pt idx="4512">
                  <c:v>45418</c:v>
                </c:pt>
                <c:pt idx="4513">
                  <c:v>45419</c:v>
                </c:pt>
                <c:pt idx="4514">
                  <c:v>45420</c:v>
                </c:pt>
                <c:pt idx="4515">
                  <c:v>45421</c:v>
                </c:pt>
                <c:pt idx="4516">
                  <c:v>45422</c:v>
                </c:pt>
                <c:pt idx="4517">
                  <c:v>45425</c:v>
                </c:pt>
                <c:pt idx="4518">
                  <c:v>45426</c:v>
                </c:pt>
                <c:pt idx="4519">
                  <c:v>45427</c:v>
                </c:pt>
                <c:pt idx="4520">
                  <c:v>45428</c:v>
                </c:pt>
                <c:pt idx="4521">
                  <c:v>45429</c:v>
                </c:pt>
                <c:pt idx="4522">
                  <c:v>45432</c:v>
                </c:pt>
                <c:pt idx="4523">
                  <c:v>45433</c:v>
                </c:pt>
                <c:pt idx="4524">
                  <c:v>45434</c:v>
                </c:pt>
                <c:pt idx="4525">
                  <c:v>45435</c:v>
                </c:pt>
                <c:pt idx="4526">
                  <c:v>45436</c:v>
                </c:pt>
                <c:pt idx="4527">
                  <c:v>45439</c:v>
                </c:pt>
                <c:pt idx="4528">
                  <c:v>45440</c:v>
                </c:pt>
                <c:pt idx="4529">
                  <c:v>45441</c:v>
                </c:pt>
                <c:pt idx="4530">
                  <c:v>45442</c:v>
                </c:pt>
                <c:pt idx="4531">
                  <c:v>45443</c:v>
                </c:pt>
                <c:pt idx="4532">
                  <c:v>45446</c:v>
                </c:pt>
                <c:pt idx="4533">
                  <c:v>45447</c:v>
                </c:pt>
                <c:pt idx="4534">
                  <c:v>45448</c:v>
                </c:pt>
                <c:pt idx="4535">
                  <c:v>45449</c:v>
                </c:pt>
                <c:pt idx="4536">
                  <c:v>45450</c:v>
                </c:pt>
                <c:pt idx="4537">
                  <c:v>45453</c:v>
                </c:pt>
                <c:pt idx="4538">
                  <c:v>45454</c:v>
                </c:pt>
                <c:pt idx="4539">
                  <c:v>45455</c:v>
                </c:pt>
                <c:pt idx="4540">
                  <c:v>45456</c:v>
                </c:pt>
                <c:pt idx="4541">
                  <c:v>45457</c:v>
                </c:pt>
                <c:pt idx="4542">
                  <c:v>45460</c:v>
                </c:pt>
                <c:pt idx="4543">
                  <c:v>45461</c:v>
                </c:pt>
                <c:pt idx="4544">
                  <c:v>45462</c:v>
                </c:pt>
                <c:pt idx="4545">
                  <c:v>45463</c:v>
                </c:pt>
                <c:pt idx="4546">
                  <c:v>45464</c:v>
                </c:pt>
                <c:pt idx="4547">
                  <c:v>45467</c:v>
                </c:pt>
                <c:pt idx="4548">
                  <c:v>45468</c:v>
                </c:pt>
                <c:pt idx="4549">
                  <c:v>45469</c:v>
                </c:pt>
                <c:pt idx="4550">
                  <c:v>45470</c:v>
                </c:pt>
                <c:pt idx="4551">
                  <c:v>45471</c:v>
                </c:pt>
                <c:pt idx="4552">
                  <c:v>45474</c:v>
                </c:pt>
                <c:pt idx="4553">
                  <c:v>45475</c:v>
                </c:pt>
                <c:pt idx="4554">
                  <c:v>45476</c:v>
                </c:pt>
                <c:pt idx="4555">
                  <c:v>45477</c:v>
                </c:pt>
                <c:pt idx="4556">
                  <c:v>45478</c:v>
                </c:pt>
                <c:pt idx="4557">
                  <c:v>45481</c:v>
                </c:pt>
                <c:pt idx="4558">
                  <c:v>45482</c:v>
                </c:pt>
                <c:pt idx="4559">
                  <c:v>45483</c:v>
                </c:pt>
                <c:pt idx="4560">
                  <c:v>45484</c:v>
                </c:pt>
                <c:pt idx="4561">
                  <c:v>45485</c:v>
                </c:pt>
                <c:pt idx="4562">
                  <c:v>45488</c:v>
                </c:pt>
                <c:pt idx="4563">
                  <c:v>45489</c:v>
                </c:pt>
                <c:pt idx="4564">
                  <c:v>45490</c:v>
                </c:pt>
                <c:pt idx="4565">
                  <c:v>45491</c:v>
                </c:pt>
                <c:pt idx="4566">
                  <c:v>45492</c:v>
                </c:pt>
                <c:pt idx="4567">
                  <c:v>45495</c:v>
                </c:pt>
                <c:pt idx="4568">
                  <c:v>45496</c:v>
                </c:pt>
                <c:pt idx="4569">
                  <c:v>45497</c:v>
                </c:pt>
                <c:pt idx="4570">
                  <c:v>45498</c:v>
                </c:pt>
                <c:pt idx="4571">
                  <c:v>45499</c:v>
                </c:pt>
                <c:pt idx="4572">
                  <c:v>45502</c:v>
                </c:pt>
                <c:pt idx="4573">
                  <c:v>45503</c:v>
                </c:pt>
                <c:pt idx="4574">
                  <c:v>45504</c:v>
                </c:pt>
                <c:pt idx="4575">
                  <c:v>45505</c:v>
                </c:pt>
                <c:pt idx="4576">
                  <c:v>45506</c:v>
                </c:pt>
                <c:pt idx="4577">
                  <c:v>45509</c:v>
                </c:pt>
                <c:pt idx="4578">
                  <c:v>45510</c:v>
                </c:pt>
                <c:pt idx="4579">
                  <c:v>45511</c:v>
                </c:pt>
                <c:pt idx="4580">
                  <c:v>45512</c:v>
                </c:pt>
                <c:pt idx="4581">
                  <c:v>45513</c:v>
                </c:pt>
                <c:pt idx="4582">
                  <c:v>45516</c:v>
                </c:pt>
                <c:pt idx="4583">
                  <c:v>45517</c:v>
                </c:pt>
                <c:pt idx="4584">
                  <c:v>45518</c:v>
                </c:pt>
                <c:pt idx="4585">
                  <c:v>45519</c:v>
                </c:pt>
                <c:pt idx="4586">
                  <c:v>45520</c:v>
                </c:pt>
                <c:pt idx="4587">
                  <c:v>45523</c:v>
                </c:pt>
                <c:pt idx="4588">
                  <c:v>45524</c:v>
                </c:pt>
                <c:pt idx="4589">
                  <c:v>45525</c:v>
                </c:pt>
                <c:pt idx="4590">
                  <c:v>45526</c:v>
                </c:pt>
                <c:pt idx="4591">
                  <c:v>45527</c:v>
                </c:pt>
                <c:pt idx="4592">
                  <c:v>45530</c:v>
                </c:pt>
                <c:pt idx="4593">
                  <c:v>45531</c:v>
                </c:pt>
                <c:pt idx="4594">
                  <c:v>45532</c:v>
                </c:pt>
                <c:pt idx="4595">
                  <c:v>45533</c:v>
                </c:pt>
                <c:pt idx="4596">
                  <c:v>45534</c:v>
                </c:pt>
                <c:pt idx="4597">
                  <c:v>45537</c:v>
                </c:pt>
                <c:pt idx="4598">
                  <c:v>45538</c:v>
                </c:pt>
                <c:pt idx="4599">
                  <c:v>45539</c:v>
                </c:pt>
                <c:pt idx="4600">
                  <c:v>45540</c:v>
                </c:pt>
                <c:pt idx="4601">
                  <c:v>45541</c:v>
                </c:pt>
                <c:pt idx="4602">
                  <c:v>45544</c:v>
                </c:pt>
                <c:pt idx="4603">
                  <c:v>45545</c:v>
                </c:pt>
                <c:pt idx="4604">
                  <c:v>45546</c:v>
                </c:pt>
                <c:pt idx="4605">
                  <c:v>45547</c:v>
                </c:pt>
                <c:pt idx="4606">
                  <c:v>45548</c:v>
                </c:pt>
                <c:pt idx="4607">
                  <c:v>45551</c:v>
                </c:pt>
                <c:pt idx="4608">
                  <c:v>45552</c:v>
                </c:pt>
                <c:pt idx="4609">
                  <c:v>45553</c:v>
                </c:pt>
                <c:pt idx="4610">
                  <c:v>45554</c:v>
                </c:pt>
                <c:pt idx="4611">
                  <c:v>45555</c:v>
                </c:pt>
                <c:pt idx="4612">
                  <c:v>45558</c:v>
                </c:pt>
                <c:pt idx="4613">
                  <c:v>45559</c:v>
                </c:pt>
                <c:pt idx="4614">
                  <c:v>45560</c:v>
                </c:pt>
                <c:pt idx="4615">
                  <c:v>45561</c:v>
                </c:pt>
                <c:pt idx="4616">
                  <c:v>45562</c:v>
                </c:pt>
                <c:pt idx="4617">
                  <c:v>45565</c:v>
                </c:pt>
                <c:pt idx="4618">
                  <c:v>45566</c:v>
                </c:pt>
                <c:pt idx="4619">
                  <c:v>45567</c:v>
                </c:pt>
                <c:pt idx="4620">
                  <c:v>45568</c:v>
                </c:pt>
                <c:pt idx="4621">
                  <c:v>45569</c:v>
                </c:pt>
                <c:pt idx="4622">
                  <c:v>45572</c:v>
                </c:pt>
                <c:pt idx="4623">
                  <c:v>45573</c:v>
                </c:pt>
                <c:pt idx="4624">
                  <c:v>45574</c:v>
                </c:pt>
                <c:pt idx="4625">
                  <c:v>45575</c:v>
                </c:pt>
                <c:pt idx="4626">
                  <c:v>45576</c:v>
                </c:pt>
                <c:pt idx="4627">
                  <c:v>45579</c:v>
                </c:pt>
                <c:pt idx="4628">
                  <c:v>45580</c:v>
                </c:pt>
                <c:pt idx="4629">
                  <c:v>45581</c:v>
                </c:pt>
                <c:pt idx="4630">
                  <c:v>45582</c:v>
                </c:pt>
                <c:pt idx="4631">
                  <c:v>45583</c:v>
                </c:pt>
                <c:pt idx="4632">
                  <c:v>45586</c:v>
                </c:pt>
                <c:pt idx="4633">
                  <c:v>45587</c:v>
                </c:pt>
                <c:pt idx="4634">
                  <c:v>45588</c:v>
                </c:pt>
                <c:pt idx="4635">
                  <c:v>45589</c:v>
                </c:pt>
                <c:pt idx="4636">
                  <c:v>45590</c:v>
                </c:pt>
                <c:pt idx="4637">
                  <c:v>45593</c:v>
                </c:pt>
                <c:pt idx="4638">
                  <c:v>45594</c:v>
                </c:pt>
                <c:pt idx="4639">
                  <c:v>45595</c:v>
                </c:pt>
                <c:pt idx="4640">
                  <c:v>45596</c:v>
                </c:pt>
                <c:pt idx="4641">
                  <c:v>45597</c:v>
                </c:pt>
                <c:pt idx="4642">
                  <c:v>45600</c:v>
                </c:pt>
                <c:pt idx="4643">
                  <c:v>45601</c:v>
                </c:pt>
                <c:pt idx="4644">
                  <c:v>45602</c:v>
                </c:pt>
                <c:pt idx="4645">
                  <c:v>45603</c:v>
                </c:pt>
                <c:pt idx="4646">
                  <c:v>45604</c:v>
                </c:pt>
                <c:pt idx="4647">
                  <c:v>45607</c:v>
                </c:pt>
                <c:pt idx="4648">
                  <c:v>45608</c:v>
                </c:pt>
                <c:pt idx="4649">
                  <c:v>45609</c:v>
                </c:pt>
                <c:pt idx="4650">
                  <c:v>45610</c:v>
                </c:pt>
                <c:pt idx="4651">
                  <c:v>45611</c:v>
                </c:pt>
                <c:pt idx="4652">
                  <c:v>45614</c:v>
                </c:pt>
                <c:pt idx="4653">
                  <c:v>45615</c:v>
                </c:pt>
                <c:pt idx="4654">
                  <c:v>45616</c:v>
                </c:pt>
                <c:pt idx="4655">
                  <c:v>45617</c:v>
                </c:pt>
                <c:pt idx="4656">
                  <c:v>45618</c:v>
                </c:pt>
                <c:pt idx="4657">
                  <c:v>45621</c:v>
                </c:pt>
                <c:pt idx="4658">
                  <c:v>45622</c:v>
                </c:pt>
                <c:pt idx="4659">
                  <c:v>45623</c:v>
                </c:pt>
                <c:pt idx="4660">
                  <c:v>45624</c:v>
                </c:pt>
                <c:pt idx="4661">
                  <c:v>45625</c:v>
                </c:pt>
                <c:pt idx="4662">
                  <c:v>45628</c:v>
                </c:pt>
                <c:pt idx="4663">
                  <c:v>45629</c:v>
                </c:pt>
                <c:pt idx="4664">
                  <c:v>45630</c:v>
                </c:pt>
                <c:pt idx="4665">
                  <c:v>45631</c:v>
                </c:pt>
                <c:pt idx="4666">
                  <c:v>45632</c:v>
                </c:pt>
                <c:pt idx="4667">
                  <c:v>45635</c:v>
                </c:pt>
                <c:pt idx="4668">
                  <c:v>45636</c:v>
                </c:pt>
                <c:pt idx="4669">
                  <c:v>45637</c:v>
                </c:pt>
                <c:pt idx="4670">
                  <c:v>45638</c:v>
                </c:pt>
                <c:pt idx="4671">
                  <c:v>45639</c:v>
                </c:pt>
                <c:pt idx="4672">
                  <c:v>45642</c:v>
                </c:pt>
                <c:pt idx="4673">
                  <c:v>45643</c:v>
                </c:pt>
                <c:pt idx="4674">
                  <c:v>45644</c:v>
                </c:pt>
                <c:pt idx="4675">
                  <c:v>45645</c:v>
                </c:pt>
                <c:pt idx="4676">
                  <c:v>45646</c:v>
                </c:pt>
                <c:pt idx="4677">
                  <c:v>45649</c:v>
                </c:pt>
                <c:pt idx="4678">
                  <c:v>45650</c:v>
                </c:pt>
                <c:pt idx="4679">
                  <c:v>45652</c:v>
                </c:pt>
                <c:pt idx="4680">
                  <c:v>45653</c:v>
                </c:pt>
                <c:pt idx="4681">
                  <c:v>45656</c:v>
                </c:pt>
                <c:pt idx="4682">
                  <c:v>45657</c:v>
                </c:pt>
                <c:pt idx="4683">
                  <c:v>45659</c:v>
                </c:pt>
                <c:pt idx="4684">
                  <c:v>45660</c:v>
                </c:pt>
                <c:pt idx="4685">
                  <c:v>45663</c:v>
                </c:pt>
                <c:pt idx="4686">
                  <c:v>45664</c:v>
                </c:pt>
                <c:pt idx="4687">
                  <c:v>45665</c:v>
                </c:pt>
                <c:pt idx="4688">
                  <c:v>45666</c:v>
                </c:pt>
                <c:pt idx="4689">
                  <c:v>45667</c:v>
                </c:pt>
                <c:pt idx="4690">
                  <c:v>45670</c:v>
                </c:pt>
                <c:pt idx="4691">
                  <c:v>45671</c:v>
                </c:pt>
                <c:pt idx="4692">
                  <c:v>45672</c:v>
                </c:pt>
                <c:pt idx="4693">
                  <c:v>45673</c:v>
                </c:pt>
              </c:numCache>
            </c:numRef>
          </c:cat>
          <c:val>
            <c:numRef>
              <c:f>Sheet1!$C$960:$C$5653</c:f>
              <c:numCache>
                <c:formatCode>General</c:formatCode>
                <c:ptCount val="4694"/>
                <c:pt idx="1">
                  <c:v>2.38</c:v>
                </c:pt>
                <c:pt idx="2">
                  <c:v>2.36</c:v>
                </c:pt>
                <c:pt idx="3">
                  <c:v>2.36</c:v>
                </c:pt>
                <c:pt idx="4">
                  <c:v>2.38</c:v>
                </c:pt>
                <c:pt idx="5">
                  <c:v>2.38</c:v>
                </c:pt>
                <c:pt idx="6">
                  <c:v>2.39</c:v>
                </c:pt>
                <c:pt idx="7">
                  <c:v>2.42</c:v>
                </c:pt>
                <c:pt idx="8">
                  <c:v>2.4300000000000002</c:v>
                </c:pt>
                <c:pt idx="9">
                  <c:v>2.4900000000000002</c:v>
                </c:pt>
                <c:pt idx="11">
                  <c:v>2.48</c:v>
                </c:pt>
                <c:pt idx="12">
                  <c:v>2.5</c:v>
                </c:pt>
                <c:pt idx="13">
                  <c:v>2.4700000000000002</c:v>
                </c:pt>
                <c:pt idx="14">
                  <c:v>2.4700000000000002</c:v>
                </c:pt>
                <c:pt idx="15">
                  <c:v>2.44</c:v>
                </c:pt>
                <c:pt idx="16">
                  <c:v>2.46</c:v>
                </c:pt>
                <c:pt idx="17">
                  <c:v>2.44</c:v>
                </c:pt>
                <c:pt idx="18">
                  <c:v>2.48</c:v>
                </c:pt>
                <c:pt idx="19">
                  <c:v>2.48</c:v>
                </c:pt>
                <c:pt idx="20">
                  <c:v>2.5</c:v>
                </c:pt>
                <c:pt idx="21">
                  <c:v>2.46</c:v>
                </c:pt>
                <c:pt idx="22">
                  <c:v>2.4</c:v>
                </c:pt>
                <c:pt idx="23">
                  <c:v>2.42</c:v>
                </c:pt>
                <c:pt idx="24">
                  <c:v>2.42</c:v>
                </c:pt>
                <c:pt idx="25">
                  <c:v>2.41</c:v>
                </c:pt>
                <c:pt idx="26">
                  <c:v>2.4</c:v>
                </c:pt>
                <c:pt idx="27">
                  <c:v>2.4</c:v>
                </c:pt>
                <c:pt idx="28">
                  <c:v>2.39</c:v>
                </c:pt>
                <c:pt idx="29">
                  <c:v>2.4300000000000002</c:v>
                </c:pt>
                <c:pt idx="30">
                  <c:v>2.46</c:v>
                </c:pt>
                <c:pt idx="31">
                  <c:v>2.46</c:v>
                </c:pt>
                <c:pt idx="32">
                  <c:v>2.38</c:v>
                </c:pt>
                <c:pt idx="33">
                  <c:v>2.38</c:v>
                </c:pt>
                <c:pt idx="34">
                  <c:v>2.36</c:v>
                </c:pt>
                <c:pt idx="36">
                  <c:v>2.36</c:v>
                </c:pt>
                <c:pt idx="37">
                  <c:v>2.33</c:v>
                </c:pt>
                <c:pt idx="38">
                  <c:v>2.35</c:v>
                </c:pt>
                <c:pt idx="39">
                  <c:v>2.2999999999999998</c:v>
                </c:pt>
                <c:pt idx="40">
                  <c:v>2.2599999999999998</c:v>
                </c:pt>
                <c:pt idx="41">
                  <c:v>2.14</c:v>
                </c:pt>
                <c:pt idx="42">
                  <c:v>2.2000000000000002</c:v>
                </c:pt>
                <c:pt idx="43">
                  <c:v>2.19</c:v>
                </c:pt>
                <c:pt idx="44">
                  <c:v>2.15</c:v>
                </c:pt>
                <c:pt idx="45">
                  <c:v>2.17</c:v>
                </c:pt>
                <c:pt idx="46">
                  <c:v>2.19</c:v>
                </c:pt>
                <c:pt idx="47">
                  <c:v>2.16</c:v>
                </c:pt>
                <c:pt idx="48">
                  <c:v>2.17</c:v>
                </c:pt>
                <c:pt idx="49">
                  <c:v>2.25</c:v>
                </c:pt>
                <c:pt idx="50">
                  <c:v>2.2200000000000002</c:v>
                </c:pt>
                <c:pt idx="51">
                  <c:v>2.15</c:v>
                </c:pt>
                <c:pt idx="52">
                  <c:v>2.1800000000000002</c:v>
                </c:pt>
                <c:pt idx="53">
                  <c:v>2.17</c:v>
                </c:pt>
                <c:pt idx="54">
                  <c:v>2.16</c:v>
                </c:pt>
                <c:pt idx="55">
                  <c:v>2.1800000000000002</c:v>
                </c:pt>
                <c:pt idx="56">
                  <c:v>2.17</c:v>
                </c:pt>
                <c:pt idx="57">
                  <c:v>2.14</c:v>
                </c:pt>
                <c:pt idx="58">
                  <c:v>2.17</c:v>
                </c:pt>
                <c:pt idx="59">
                  <c:v>2.19</c:v>
                </c:pt>
                <c:pt idx="60">
                  <c:v>2.16</c:v>
                </c:pt>
                <c:pt idx="61">
                  <c:v>2.16</c:v>
                </c:pt>
                <c:pt idx="62">
                  <c:v>2.17</c:v>
                </c:pt>
                <c:pt idx="63">
                  <c:v>2.1800000000000002</c:v>
                </c:pt>
                <c:pt idx="64">
                  <c:v>2.21</c:v>
                </c:pt>
                <c:pt idx="65">
                  <c:v>2.21</c:v>
                </c:pt>
                <c:pt idx="66">
                  <c:v>2.25</c:v>
                </c:pt>
                <c:pt idx="67">
                  <c:v>2.23</c:v>
                </c:pt>
                <c:pt idx="68">
                  <c:v>2.2200000000000002</c:v>
                </c:pt>
                <c:pt idx="70">
                  <c:v>2.27</c:v>
                </c:pt>
                <c:pt idx="71">
                  <c:v>2.27</c:v>
                </c:pt>
                <c:pt idx="72">
                  <c:v>2.2799999999999998</c:v>
                </c:pt>
                <c:pt idx="73">
                  <c:v>2.2799999999999998</c:v>
                </c:pt>
                <c:pt idx="74">
                  <c:v>2.31</c:v>
                </c:pt>
                <c:pt idx="75">
                  <c:v>2.2999999999999998</c:v>
                </c:pt>
                <c:pt idx="76">
                  <c:v>2.29</c:v>
                </c:pt>
                <c:pt idx="77">
                  <c:v>2.2599999999999998</c:v>
                </c:pt>
                <c:pt idx="78">
                  <c:v>2.27</c:v>
                </c:pt>
                <c:pt idx="79">
                  <c:v>2.27</c:v>
                </c:pt>
                <c:pt idx="80">
                  <c:v>2.25</c:v>
                </c:pt>
                <c:pt idx="81">
                  <c:v>2.21</c:v>
                </c:pt>
                <c:pt idx="82">
                  <c:v>2.2200000000000002</c:v>
                </c:pt>
                <c:pt idx="83">
                  <c:v>2.2599999999999998</c:v>
                </c:pt>
                <c:pt idx="84">
                  <c:v>2.25</c:v>
                </c:pt>
                <c:pt idx="85">
                  <c:v>2.2000000000000002</c:v>
                </c:pt>
                <c:pt idx="86">
                  <c:v>2.19</c:v>
                </c:pt>
                <c:pt idx="87">
                  <c:v>2.2200000000000002</c:v>
                </c:pt>
                <c:pt idx="88">
                  <c:v>2.25</c:v>
                </c:pt>
                <c:pt idx="89">
                  <c:v>2.2400000000000002</c:v>
                </c:pt>
                <c:pt idx="90">
                  <c:v>2.27</c:v>
                </c:pt>
                <c:pt idx="91">
                  <c:v>2.27</c:v>
                </c:pt>
                <c:pt idx="92">
                  <c:v>2.29</c:v>
                </c:pt>
                <c:pt idx="93">
                  <c:v>2.27</c:v>
                </c:pt>
                <c:pt idx="94">
                  <c:v>2.2999999999999998</c:v>
                </c:pt>
                <c:pt idx="95">
                  <c:v>2.3199999999999998</c:v>
                </c:pt>
                <c:pt idx="96">
                  <c:v>2.37</c:v>
                </c:pt>
                <c:pt idx="97">
                  <c:v>2.38</c:v>
                </c:pt>
                <c:pt idx="98">
                  <c:v>2.41</c:v>
                </c:pt>
                <c:pt idx="99">
                  <c:v>2.46</c:v>
                </c:pt>
                <c:pt idx="100">
                  <c:v>2.4300000000000002</c:v>
                </c:pt>
                <c:pt idx="101">
                  <c:v>2.48</c:v>
                </c:pt>
                <c:pt idx="102">
                  <c:v>2.5</c:v>
                </c:pt>
                <c:pt idx="103">
                  <c:v>2.48</c:v>
                </c:pt>
                <c:pt idx="104">
                  <c:v>2.4900000000000002</c:v>
                </c:pt>
                <c:pt idx="106">
                  <c:v>2.54</c:v>
                </c:pt>
                <c:pt idx="107">
                  <c:v>2.52</c:v>
                </c:pt>
                <c:pt idx="108">
                  <c:v>2.54</c:v>
                </c:pt>
                <c:pt idx="109">
                  <c:v>2.57</c:v>
                </c:pt>
                <c:pt idx="110">
                  <c:v>2.5499999999999998</c:v>
                </c:pt>
                <c:pt idx="111">
                  <c:v>2.6</c:v>
                </c:pt>
                <c:pt idx="112">
                  <c:v>2.58</c:v>
                </c:pt>
                <c:pt idx="113">
                  <c:v>2.7</c:v>
                </c:pt>
                <c:pt idx="114">
                  <c:v>2.69</c:v>
                </c:pt>
                <c:pt idx="115">
                  <c:v>2.72</c:v>
                </c:pt>
                <c:pt idx="116">
                  <c:v>2.83</c:v>
                </c:pt>
                <c:pt idx="117">
                  <c:v>2.75</c:v>
                </c:pt>
                <c:pt idx="118">
                  <c:v>2.77</c:v>
                </c:pt>
                <c:pt idx="119">
                  <c:v>2.73</c:v>
                </c:pt>
                <c:pt idx="120">
                  <c:v>2.73</c:v>
                </c:pt>
                <c:pt idx="121">
                  <c:v>2.67</c:v>
                </c:pt>
                <c:pt idx="122">
                  <c:v>2.73</c:v>
                </c:pt>
                <c:pt idx="123">
                  <c:v>2.74</c:v>
                </c:pt>
                <c:pt idx="124">
                  <c:v>2.7</c:v>
                </c:pt>
                <c:pt idx="125">
                  <c:v>2.67</c:v>
                </c:pt>
                <c:pt idx="126">
                  <c:v>2.7</c:v>
                </c:pt>
                <c:pt idx="127">
                  <c:v>2.7</c:v>
                </c:pt>
                <c:pt idx="128">
                  <c:v>2.73</c:v>
                </c:pt>
                <c:pt idx="129">
                  <c:v>2.65</c:v>
                </c:pt>
                <c:pt idx="130">
                  <c:v>2.61</c:v>
                </c:pt>
                <c:pt idx="131">
                  <c:v>2.68</c:v>
                </c:pt>
                <c:pt idx="133">
                  <c:v>2.76</c:v>
                </c:pt>
                <c:pt idx="134">
                  <c:v>2.79</c:v>
                </c:pt>
                <c:pt idx="135">
                  <c:v>2.75</c:v>
                </c:pt>
                <c:pt idx="136">
                  <c:v>2.64</c:v>
                </c:pt>
                <c:pt idx="137">
                  <c:v>2.71</c:v>
                </c:pt>
                <c:pt idx="138">
                  <c:v>2.74</c:v>
                </c:pt>
                <c:pt idx="139">
                  <c:v>2.73</c:v>
                </c:pt>
                <c:pt idx="140">
                  <c:v>2.69</c:v>
                </c:pt>
                <c:pt idx="141">
                  <c:v>2.73</c:v>
                </c:pt>
                <c:pt idx="142">
                  <c:v>2.64</c:v>
                </c:pt>
                <c:pt idx="143">
                  <c:v>2.65</c:v>
                </c:pt>
                <c:pt idx="144">
                  <c:v>2.6</c:v>
                </c:pt>
                <c:pt idx="145">
                  <c:v>2.63</c:v>
                </c:pt>
                <c:pt idx="146">
                  <c:v>2.58</c:v>
                </c:pt>
                <c:pt idx="147">
                  <c:v>2.56</c:v>
                </c:pt>
                <c:pt idx="148">
                  <c:v>2.4700000000000002</c:v>
                </c:pt>
                <c:pt idx="149">
                  <c:v>2.48</c:v>
                </c:pt>
                <c:pt idx="150">
                  <c:v>2.4900000000000002</c:v>
                </c:pt>
                <c:pt idx="151">
                  <c:v>2.44</c:v>
                </c:pt>
                <c:pt idx="152">
                  <c:v>2.44</c:v>
                </c:pt>
                <c:pt idx="153">
                  <c:v>2.46</c:v>
                </c:pt>
                <c:pt idx="154">
                  <c:v>2.44</c:v>
                </c:pt>
                <c:pt idx="155">
                  <c:v>2.46</c:v>
                </c:pt>
                <c:pt idx="156">
                  <c:v>2.5099999999999998</c:v>
                </c:pt>
                <c:pt idx="157">
                  <c:v>2.58</c:v>
                </c:pt>
                <c:pt idx="158">
                  <c:v>2.54</c:v>
                </c:pt>
                <c:pt idx="159">
                  <c:v>2.56</c:v>
                </c:pt>
                <c:pt idx="160">
                  <c:v>2.52</c:v>
                </c:pt>
                <c:pt idx="161">
                  <c:v>2.4900000000000002</c:v>
                </c:pt>
                <c:pt idx="162">
                  <c:v>2.46</c:v>
                </c:pt>
                <c:pt idx="163">
                  <c:v>2.39</c:v>
                </c:pt>
                <c:pt idx="164">
                  <c:v>2.4500000000000002</c:v>
                </c:pt>
                <c:pt idx="165">
                  <c:v>2.44</c:v>
                </c:pt>
                <c:pt idx="166">
                  <c:v>2.38</c:v>
                </c:pt>
                <c:pt idx="167">
                  <c:v>2.42</c:v>
                </c:pt>
                <c:pt idx="168">
                  <c:v>2.39</c:v>
                </c:pt>
                <c:pt idx="169">
                  <c:v>2.4</c:v>
                </c:pt>
                <c:pt idx="170">
                  <c:v>2.38</c:v>
                </c:pt>
                <c:pt idx="171">
                  <c:v>2.33</c:v>
                </c:pt>
                <c:pt idx="172">
                  <c:v>2.38</c:v>
                </c:pt>
                <c:pt idx="173">
                  <c:v>2.3199999999999998</c:v>
                </c:pt>
                <c:pt idx="174">
                  <c:v>2.34</c:v>
                </c:pt>
                <c:pt idx="176">
                  <c:v>2.36</c:v>
                </c:pt>
                <c:pt idx="177">
                  <c:v>2.29</c:v>
                </c:pt>
                <c:pt idx="178">
                  <c:v>2.3199999999999998</c:v>
                </c:pt>
                <c:pt idx="179">
                  <c:v>2.19</c:v>
                </c:pt>
                <c:pt idx="180">
                  <c:v>2.14</c:v>
                </c:pt>
                <c:pt idx="181">
                  <c:v>2.16</c:v>
                </c:pt>
                <c:pt idx="182">
                  <c:v>2.1800000000000002</c:v>
                </c:pt>
                <c:pt idx="183">
                  <c:v>2.2400000000000002</c:v>
                </c:pt>
                <c:pt idx="184">
                  <c:v>2.2000000000000002</c:v>
                </c:pt>
                <c:pt idx="185">
                  <c:v>2.21</c:v>
                </c:pt>
                <c:pt idx="186">
                  <c:v>2.19</c:v>
                </c:pt>
                <c:pt idx="187">
                  <c:v>2.21</c:v>
                </c:pt>
                <c:pt idx="188">
                  <c:v>2.34</c:v>
                </c:pt>
                <c:pt idx="189">
                  <c:v>2.31</c:v>
                </c:pt>
                <c:pt idx="190">
                  <c:v>2.33</c:v>
                </c:pt>
                <c:pt idx="191">
                  <c:v>2.34</c:v>
                </c:pt>
                <c:pt idx="192">
                  <c:v>2.34</c:v>
                </c:pt>
                <c:pt idx="193">
                  <c:v>2.27</c:v>
                </c:pt>
                <c:pt idx="194">
                  <c:v>2.27</c:v>
                </c:pt>
                <c:pt idx="195">
                  <c:v>2.2599999999999998</c:v>
                </c:pt>
                <c:pt idx="196">
                  <c:v>2.23</c:v>
                </c:pt>
                <c:pt idx="197">
                  <c:v>2.25</c:v>
                </c:pt>
                <c:pt idx="198">
                  <c:v>2.2400000000000002</c:v>
                </c:pt>
                <c:pt idx="199">
                  <c:v>2.34</c:v>
                </c:pt>
                <c:pt idx="201">
                  <c:v>2.34</c:v>
                </c:pt>
                <c:pt idx="202">
                  <c:v>2.33</c:v>
                </c:pt>
                <c:pt idx="203">
                  <c:v>2.3199999999999998</c:v>
                </c:pt>
                <c:pt idx="204">
                  <c:v>2.36</c:v>
                </c:pt>
                <c:pt idx="205">
                  <c:v>2.34</c:v>
                </c:pt>
                <c:pt idx="206">
                  <c:v>2.31</c:v>
                </c:pt>
                <c:pt idx="207">
                  <c:v>2.2200000000000002</c:v>
                </c:pt>
                <c:pt idx="208">
                  <c:v>2.2000000000000002</c:v>
                </c:pt>
                <c:pt idx="209">
                  <c:v>2.09</c:v>
                </c:pt>
                <c:pt idx="210">
                  <c:v>2.11</c:v>
                </c:pt>
                <c:pt idx="211">
                  <c:v>2.11</c:v>
                </c:pt>
                <c:pt idx="212">
                  <c:v>2.0699999999999998</c:v>
                </c:pt>
                <c:pt idx="213">
                  <c:v>2.04</c:v>
                </c:pt>
                <c:pt idx="214">
                  <c:v>2.0499999999999998</c:v>
                </c:pt>
                <c:pt idx="215">
                  <c:v>2.04</c:v>
                </c:pt>
                <c:pt idx="216">
                  <c:v>2.06</c:v>
                </c:pt>
                <c:pt idx="217">
                  <c:v>2.14</c:v>
                </c:pt>
                <c:pt idx="218">
                  <c:v>2</c:v>
                </c:pt>
                <c:pt idx="219">
                  <c:v>1.92</c:v>
                </c:pt>
                <c:pt idx="220">
                  <c:v>1.94</c:v>
                </c:pt>
                <c:pt idx="221">
                  <c:v>1.93</c:v>
                </c:pt>
                <c:pt idx="222">
                  <c:v>1.91</c:v>
                </c:pt>
                <c:pt idx="223">
                  <c:v>1.88</c:v>
                </c:pt>
                <c:pt idx="224">
                  <c:v>1.82</c:v>
                </c:pt>
                <c:pt idx="226">
                  <c:v>1.86</c:v>
                </c:pt>
                <c:pt idx="227">
                  <c:v>1.88</c:v>
                </c:pt>
                <c:pt idx="228">
                  <c:v>1.81</c:v>
                </c:pt>
                <c:pt idx="229">
                  <c:v>1.8</c:v>
                </c:pt>
                <c:pt idx="230">
                  <c:v>1.7</c:v>
                </c:pt>
                <c:pt idx="231">
                  <c:v>1.68</c:v>
                </c:pt>
                <c:pt idx="232">
                  <c:v>1.62</c:v>
                </c:pt>
                <c:pt idx="234">
                  <c:v>1.63</c:v>
                </c:pt>
                <c:pt idx="235">
                  <c:v>1.45</c:v>
                </c:pt>
                <c:pt idx="236">
                  <c:v>1.58</c:v>
                </c:pt>
                <c:pt idx="237">
                  <c:v>1.71</c:v>
                </c:pt>
                <c:pt idx="238">
                  <c:v>1.61</c:v>
                </c:pt>
                <c:pt idx="239">
                  <c:v>1.63</c:v>
                </c:pt>
                <c:pt idx="240">
                  <c:v>1.57</c:v>
                </c:pt>
                <c:pt idx="241">
                  <c:v>1.59</c:v>
                </c:pt>
                <c:pt idx="242">
                  <c:v>1.66</c:v>
                </c:pt>
                <c:pt idx="243">
                  <c:v>1.77</c:v>
                </c:pt>
                <c:pt idx="244">
                  <c:v>1.86</c:v>
                </c:pt>
                <c:pt idx="245">
                  <c:v>1.89</c:v>
                </c:pt>
                <c:pt idx="246">
                  <c:v>1.73</c:v>
                </c:pt>
                <c:pt idx="247">
                  <c:v>1.78</c:v>
                </c:pt>
                <c:pt idx="248">
                  <c:v>1.87</c:v>
                </c:pt>
                <c:pt idx="249">
                  <c:v>1.9</c:v>
                </c:pt>
                <c:pt idx="250">
                  <c:v>1.86</c:v>
                </c:pt>
                <c:pt idx="251">
                  <c:v>1.8</c:v>
                </c:pt>
                <c:pt idx="252">
                  <c:v>1.73</c:v>
                </c:pt>
                <c:pt idx="253">
                  <c:v>1.74</c:v>
                </c:pt>
                <c:pt idx="254">
                  <c:v>1.84</c:v>
                </c:pt>
                <c:pt idx="255">
                  <c:v>1.88</c:v>
                </c:pt>
                <c:pt idx="257">
                  <c:v>1.95</c:v>
                </c:pt>
                <c:pt idx="258">
                  <c:v>1.85</c:v>
                </c:pt>
                <c:pt idx="259">
                  <c:v>1.78</c:v>
                </c:pt>
                <c:pt idx="260">
                  <c:v>1.73</c:v>
                </c:pt>
                <c:pt idx="262">
                  <c:v>1.59</c:v>
                </c:pt>
                <c:pt idx="263">
                  <c:v>1.58</c:v>
                </c:pt>
                <c:pt idx="264">
                  <c:v>1.56</c:v>
                </c:pt>
                <c:pt idx="265">
                  <c:v>1.57</c:v>
                </c:pt>
                <c:pt idx="266">
                  <c:v>1.57</c:v>
                </c:pt>
                <c:pt idx="267">
                  <c:v>1.56</c:v>
                </c:pt>
                <c:pt idx="268">
                  <c:v>1.68</c:v>
                </c:pt>
                <c:pt idx="269">
                  <c:v>1.56</c:v>
                </c:pt>
                <c:pt idx="270">
                  <c:v>1.53</c:v>
                </c:pt>
                <c:pt idx="271">
                  <c:v>1.45</c:v>
                </c:pt>
                <c:pt idx="272">
                  <c:v>1.5</c:v>
                </c:pt>
                <c:pt idx="273">
                  <c:v>1.43</c:v>
                </c:pt>
                <c:pt idx="274">
                  <c:v>1.42</c:v>
                </c:pt>
                <c:pt idx="276">
                  <c:v>1.28</c:v>
                </c:pt>
                <c:pt idx="277">
                  <c:v>1.31</c:v>
                </c:pt>
                <c:pt idx="278">
                  <c:v>1.44</c:v>
                </c:pt>
                <c:pt idx="279">
                  <c:v>1.34</c:v>
                </c:pt>
                <c:pt idx="280">
                  <c:v>1.33</c:v>
                </c:pt>
                <c:pt idx="281">
                  <c:v>1.37</c:v>
                </c:pt>
                <c:pt idx="282">
                  <c:v>1.45</c:v>
                </c:pt>
                <c:pt idx="283">
                  <c:v>1.33</c:v>
                </c:pt>
                <c:pt idx="284">
                  <c:v>1.31</c:v>
                </c:pt>
                <c:pt idx="285">
                  <c:v>1.38</c:v>
                </c:pt>
                <c:pt idx="286">
                  <c:v>1.34</c:v>
                </c:pt>
                <c:pt idx="287">
                  <c:v>1.36</c:v>
                </c:pt>
                <c:pt idx="288">
                  <c:v>1.47</c:v>
                </c:pt>
                <c:pt idx="289">
                  <c:v>1.36</c:v>
                </c:pt>
                <c:pt idx="290">
                  <c:v>1.32</c:v>
                </c:pt>
                <c:pt idx="291">
                  <c:v>1.36</c:v>
                </c:pt>
                <c:pt idx="292">
                  <c:v>1.42</c:v>
                </c:pt>
                <c:pt idx="293">
                  <c:v>1.57</c:v>
                </c:pt>
                <c:pt idx="294">
                  <c:v>1.48</c:v>
                </c:pt>
                <c:pt idx="296">
                  <c:v>1.56</c:v>
                </c:pt>
                <c:pt idx="297">
                  <c:v>1.55</c:v>
                </c:pt>
                <c:pt idx="298">
                  <c:v>1.43</c:v>
                </c:pt>
                <c:pt idx="299">
                  <c:v>1.44</c:v>
                </c:pt>
                <c:pt idx="300">
                  <c:v>1.53</c:v>
                </c:pt>
                <c:pt idx="301">
                  <c:v>1.44</c:v>
                </c:pt>
                <c:pt idx="302">
                  <c:v>1.42</c:v>
                </c:pt>
                <c:pt idx="303">
                  <c:v>1.26</c:v>
                </c:pt>
                <c:pt idx="304">
                  <c:v>1.1000000000000001</c:v>
                </c:pt>
                <c:pt idx="305">
                  <c:v>1.08</c:v>
                </c:pt>
                <c:pt idx="306">
                  <c:v>1.1499999999999999</c:v>
                </c:pt>
                <c:pt idx="307">
                  <c:v>1.1599999999999999</c:v>
                </c:pt>
                <c:pt idx="308">
                  <c:v>1.07</c:v>
                </c:pt>
                <c:pt idx="309">
                  <c:v>1.01</c:v>
                </c:pt>
                <c:pt idx="310">
                  <c:v>0.9</c:v>
                </c:pt>
                <c:pt idx="311">
                  <c:v>1.05</c:v>
                </c:pt>
                <c:pt idx="312">
                  <c:v>0.95</c:v>
                </c:pt>
                <c:pt idx="313">
                  <c:v>1.05</c:v>
                </c:pt>
                <c:pt idx="314">
                  <c:v>1.01</c:v>
                </c:pt>
                <c:pt idx="315">
                  <c:v>1.05</c:v>
                </c:pt>
                <c:pt idx="316">
                  <c:v>1.08</c:v>
                </c:pt>
                <c:pt idx="317">
                  <c:v>1.04</c:v>
                </c:pt>
                <c:pt idx="318">
                  <c:v>1.02</c:v>
                </c:pt>
                <c:pt idx="320">
                  <c:v>1.24</c:v>
                </c:pt>
                <c:pt idx="321">
                  <c:v>1.25</c:v>
                </c:pt>
                <c:pt idx="322">
                  <c:v>1.24</c:v>
                </c:pt>
                <c:pt idx="323">
                  <c:v>1.23</c:v>
                </c:pt>
                <c:pt idx="324">
                  <c:v>1.1299999999999999</c:v>
                </c:pt>
                <c:pt idx="325">
                  <c:v>1.1100000000000001</c:v>
                </c:pt>
                <c:pt idx="326">
                  <c:v>1.22</c:v>
                </c:pt>
                <c:pt idx="327">
                  <c:v>1.26</c:v>
                </c:pt>
                <c:pt idx="328">
                  <c:v>1.28</c:v>
                </c:pt>
                <c:pt idx="329">
                  <c:v>1.18</c:v>
                </c:pt>
                <c:pt idx="330">
                  <c:v>1.23</c:v>
                </c:pt>
                <c:pt idx="331">
                  <c:v>1.26</c:v>
                </c:pt>
                <c:pt idx="332">
                  <c:v>1.19</c:v>
                </c:pt>
                <c:pt idx="333">
                  <c:v>1.26</c:v>
                </c:pt>
                <c:pt idx="334">
                  <c:v>1.19</c:v>
                </c:pt>
                <c:pt idx="335">
                  <c:v>1.23</c:v>
                </c:pt>
                <c:pt idx="336">
                  <c:v>1.28</c:v>
                </c:pt>
                <c:pt idx="337">
                  <c:v>1.41</c:v>
                </c:pt>
                <c:pt idx="338">
                  <c:v>1.44</c:v>
                </c:pt>
                <c:pt idx="339">
                  <c:v>1.45</c:v>
                </c:pt>
                <c:pt idx="340">
                  <c:v>1.44</c:v>
                </c:pt>
                <c:pt idx="341">
                  <c:v>1.43</c:v>
                </c:pt>
                <c:pt idx="342">
                  <c:v>1.44</c:v>
                </c:pt>
                <c:pt idx="343">
                  <c:v>1.56</c:v>
                </c:pt>
                <c:pt idx="344">
                  <c:v>1.6</c:v>
                </c:pt>
                <c:pt idx="345">
                  <c:v>1.56</c:v>
                </c:pt>
                <c:pt idx="346">
                  <c:v>1.56</c:v>
                </c:pt>
                <c:pt idx="347">
                  <c:v>1.5</c:v>
                </c:pt>
                <c:pt idx="348">
                  <c:v>1.52</c:v>
                </c:pt>
                <c:pt idx="349">
                  <c:v>1.53</c:v>
                </c:pt>
                <c:pt idx="350">
                  <c:v>1.53</c:v>
                </c:pt>
                <c:pt idx="351">
                  <c:v>1.55</c:v>
                </c:pt>
                <c:pt idx="352">
                  <c:v>1.51</c:v>
                </c:pt>
                <c:pt idx="353">
                  <c:v>1.43</c:v>
                </c:pt>
                <c:pt idx="354">
                  <c:v>1.39</c:v>
                </c:pt>
                <c:pt idx="355">
                  <c:v>1.41</c:v>
                </c:pt>
                <c:pt idx="356">
                  <c:v>1.51</c:v>
                </c:pt>
                <c:pt idx="357">
                  <c:v>1.49</c:v>
                </c:pt>
                <c:pt idx="358">
                  <c:v>1.4</c:v>
                </c:pt>
                <c:pt idx="359">
                  <c:v>1.41</c:v>
                </c:pt>
                <c:pt idx="360">
                  <c:v>1.36</c:v>
                </c:pt>
                <c:pt idx="361">
                  <c:v>1.31</c:v>
                </c:pt>
                <c:pt idx="362">
                  <c:v>1.3</c:v>
                </c:pt>
                <c:pt idx="363">
                  <c:v>1.41</c:v>
                </c:pt>
                <c:pt idx="364">
                  <c:v>1.36</c:v>
                </c:pt>
                <c:pt idx="366">
                  <c:v>1.46</c:v>
                </c:pt>
                <c:pt idx="367">
                  <c:v>1.58</c:v>
                </c:pt>
                <c:pt idx="368">
                  <c:v>1.62</c:v>
                </c:pt>
                <c:pt idx="369">
                  <c:v>1.58</c:v>
                </c:pt>
                <c:pt idx="370">
                  <c:v>1.51</c:v>
                </c:pt>
                <c:pt idx="371">
                  <c:v>1.51</c:v>
                </c:pt>
                <c:pt idx="372">
                  <c:v>1.59</c:v>
                </c:pt>
                <c:pt idx="373">
                  <c:v>1.63</c:v>
                </c:pt>
                <c:pt idx="374">
                  <c:v>1.47</c:v>
                </c:pt>
                <c:pt idx="375">
                  <c:v>1.54</c:v>
                </c:pt>
                <c:pt idx="376">
                  <c:v>1.62</c:v>
                </c:pt>
                <c:pt idx="377">
                  <c:v>1.62</c:v>
                </c:pt>
                <c:pt idx="378">
                  <c:v>1.73</c:v>
                </c:pt>
                <c:pt idx="379">
                  <c:v>1.77</c:v>
                </c:pt>
                <c:pt idx="380">
                  <c:v>1.76</c:v>
                </c:pt>
                <c:pt idx="381">
                  <c:v>1.75</c:v>
                </c:pt>
                <c:pt idx="382">
                  <c:v>1.68</c:v>
                </c:pt>
                <c:pt idx="383">
                  <c:v>1.75</c:v>
                </c:pt>
                <c:pt idx="384">
                  <c:v>1.72</c:v>
                </c:pt>
                <c:pt idx="385">
                  <c:v>1.75</c:v>
                </c:pt>
                <c:pt idx="386">
                  <c:v>1.64</c:v>
                </c:pt>
                <c:pt idx="387">
                  <c:v>1.65</c:v>
                </c:pt>
                <c:pt idx="388">
                  <c:v>1.55</c:v>
                </c:pt>
                <c:pt idx="389">
                  <c:v>1.48</c:v>
                </c:pt>
                <c:pt idx="390">
                  <c:v>1.48</c:v>
                </c:pt>
                <c:pt idx="391">
                  <c:v>1.49</c:v>
                </c:pt>
                <c:pt idx="392">
                  <c:v>1.43</c:v>
                </c:pt>
                <c:pt idx="393">
                  <c:v>1.42</c:v>
                </c:pt>
                <c:pt idx="395">
                  <c:v>1.43</c:v>
                </c:pt>
                <c:pt idx="396">
                  <c:v>1.45</c:v>
                </c:pt>
                <c:pt idx="397">
                  <c:v>1.39</c:v>
                </c:pt>
                <c:pt idx="398">
                  <c:v>1.4</c:v>
                </c:pt>
                <c:pt idx="399">
                  <c:v>1.48</c:v>
                </c:pt>
                <c:pt idx="400">
                  <c:v>1.43</c:v>
                </c:pt>
                <c:pt idx="401">
                  <c:v>1.4</c:v>
                </c:pt>
                <c:pt idx="402">
                  <c:v>1.48</c:v>
                </c:pt>
                <c:pt idx="403">
                  <c:v>1.6</c:v>
                </c:pt>
                <c:pt idx="404">
                  <c:v>1.65</c:v>
                </c:pt>
                <c:pt idx="405">
                  <c:v>1.66</c:v>
                </c:pt>
                <c:pt idx="406">
                  <c:v>1.71</c:v>
                </c:pt>
                <c:pt idx="407">
                  <c:v>1.8</c:v>
                </c:pt>
                <c:pt idx="408">
                  <c:v>1.69</c:v>
                </c:pt>
                <c:pt idx="409">
                  <c:v>1.79</c:v>
                </c:pt>
                <c:pt idx="410">
                  <c:v>1.7</c:v>
                </c:pt>
                <c:pt idx="411">
                  <c:v>1.76</c:v>
                </c:pt>
                <c:pt idx="412">
                  <c:v>1.71</c:v>
                </c:pt>
                <c:pt idx="413">
                  <c:v>1.65</c:v>
                </c:pt>
                <c:pt idx="414">
                  <c:v>1.63</c:v>
                </c:pt>
                <c:pt idx="415">
                  <c:v>1.64</c:v>
                </c:pt>
                <c:pt idx="416">
                  <c:v>1.74</c:v>
                </c:pt>
                <c:pt idx="417">
                  <c:v>1.79</c:v>
                </c:pt>
                <c:pt idx="418">
                  <c:v>1.68</c:v>
                </c:pt>
                <c:pt idx="419">
                  <c:v>1.72</c:v>
                </c:pt>
                <c:pt idx="420">
                  <c:v>1.8</c:v>
                </c:pt>
                <c:pt idx="421">
                  <c:v>1.72</c:v>
                </c:pt>
                <c:pt idx="422">
                  <c:v>1.75</c:v>
                </c:pt>
                <c:pt idx="423">
                  <c:v>1.67</c:v>
                </c:pt>
                <c:pt idx="424">
                  <c:v>1.66</c:v>
                </c:pt>
                <c:pt idx="425">
                  <c:v>1.67</c:v>
                </c:pt>
                <c:pt idx="426">
                  <c:v>1.68</c:v>
                </c:pt>
                <c:pt idx="427">
                  <c:v>1.6</c:v>
                </c:pt>
                <c:pt idx="428">
                  <c:v>1.61</c:v>
                </c:pt>
                <c:pt idx="429">
                  <c:v>1.69</c:v>
                </c:pt>
                <c:pt idx="430">
                  <c:v>1.64</c:v>
                </c:pt>
                <c:pt idx="431">
                  <c:v>1.63</c:v>
                </c:pt>
                <c:pt idx="432">
                  <c:v>1.58</c:v>
                </c:pt>
                <c:pt idx="433">
                  <c:v>1.62</c:v>
                </c:pt>
                <c:pt idx="434">
                  <c:v>1.68</c:v>
                </c:pt>
                <c:pt idx="436">
                  <c:v>1.69</c:v>
                </c:pt>
                <c:pt idx="437">
                  <c:v>1.71</c:v>
                </c:pt>
                <c:pt idx="438">
                  <c:v>1.7</c:v>
                </c:pt>
                <c:pt idx="439">
                  <c:v>1.71</c:v>
                </c:pt>
                <c:pt idx="440">
                  <c:v>1.68</c:v>
                </c:pt>
                <c:pt idx="441">
                  <c:v>1.69</c:v>
                </c:pt>
                <c:pt idx="442">
                  <c:v>1.7</c:v>
                </c:pt>
                <c:pt idx="443">
                  <c:v>1.67</c:v>
                </c:pt>
                <c:pt idx="444">
                  <c:v>1.79</c:v>
                </c:pt>
                <c:pt idx="445">
                  <c:v>1.7</c:v>
                </c:pt>
                <c:pt idx="446">
                  <c:v>1.85</c:v>
                </c:pt>
                <c:pt idx="447">
                  <c:v>1.81</c:v>
                </c:pt>
                <c:pt idx="448">
                  <c:v>1.94</c:v>
                </c:pt>
                <c:pt idx="449">
                  <c:v>1.85</c:v>
                </c:pt>
                <c:pt idx="450">
                  <c:v>1.85</c:v>
                </c:pt>
                <c:pt idx="451">
                  <c:v>1.99</c:v>
                </c:pt>
                <c:pt idx="452">
                  <c:v>2.0499999999999998</c:v>
                </c:pt>
                <c:pt idx="453">
                  <c:v>2.09</c:v>
                </c:pt>
                <c:pt idx="454">
                  <c:v>2.1</c:v>
                </c:pt>
                <c:pt idx="455">
                  <c:v>2.0299999999999998</c:v>
                </c:pt>
                <c:pt idx="456">
                  <c:v>2.25</c:v>
                </c:pt>
                <c:pt idx="457">
                  <c:v>2.2599999999999998</c:v>
                </c:pt>
                <c:pt idx="458">
                  <c:v>2.17</c:v>
                </c:pt>
                <c:pt idx="459">
                  <c:v>2.1800000000000002</c:v>
                </c:pt>
                <c:pt idx="460">
                  <c:v>2.21</c:v>
                </c:pt>
                <c:pt idx="461">
                  <c:v>2.3199999999999998</c:v>
                </c:pt>
                <c:pt idx="462">
                  <c:v>2.69</c:v>
                </c:pt>
                <c:pt idx="463">
                  <c:v>2.79</c:v>
                </c:pt>
                <c:pt idx="464">
                  <c:v>2.97</c:v>
                </c:pt>
                <c:pt idx="466">
                  <c:v>3.05</c:v>
                </c:pt>
                <c:pt idx="467">
                  <c:v>3.02</c:v>
                </c:pt>
                <c:pt idx="468">
                  <c:v>3.02</c:v>
                </c:pt>
                <c:pt idx="469">
                  <c:v>2.87</c:v>
                </c:pt>
                <c:pt idx="470">
                  <c:v>2.76</c:v>
                </c:pt>
                <c:pt idx="471">
                  <c:v>2.63</c:v>
                </c:pt>
                <c:pt idx="472">
                  <c:v>2.59</c:v>
                </c:pt>
                <c:pt idx="473">
                  <c:v>2.67</c:v>
                </c:pt>
                <c:pt idx="474">
                  <c:v>3.02</c:v>
                </c:pt>
                <c:pt idx="475">
                  <c:v>3.02</c:v>
                </c:pt>
                <c:pt idx="476">
                  <c:v>3.06</c:v>
                </c:pt>
                <c:pt idx="477">
                  <c:v>3.05</c:v>
                </c:pt>
                <c:pt idx="478">
                  <c:v>3.06</c:v>
                </c:pt>
                <c:pt idx="479">
                  <c:v>3.14</c:v>
                </c:pt>
                <c:pt idx="480">
                  <c:v>3.09</c:v>
                </c:pt>
                <c:pt idx="481">
                  <c:v>2.88</c:v>
                </c:pt>
                <c:pt idx="482">
                  <c:v>2.76</c:v>
                </c:pt>
                <c:pt idx="483">
                  <c:v>2.81</c:v>
                </c:pt>
                <c:pt idx="484">
                  <c:v>2.86</c:v>
                </c:pt>
                <c:pt idx="485">
                  <c:v>2.84</c:v>
                </c:pt>
                <c:pt idx="487">
                  <c:v>2.79</c:v>
                </c:pt>
                <c:pt idx="488">
                  <c:v>2.95</c:v>
                </c:pt>
                <c:pt idx="489">
                  <c:v>2.87</c:v>
                </c:pt>
                <c:pt idx="490">
                  <c:v>2.85</c:v>
                </c:pt>
                <c:pt idx="491">
                  <c:v>2.92</c:v>
                </c:pt>
                <c:pt idx="492">
                  <c:v>2.98</c:v>
                </c:pt>
                <c:pt idx="493">
                  <c:v>3.06</c:v>
                </c:pt>
                <c:pt idx="494">
                  <c:v>3.15</c:v>
                </c:pt>
                <c:pt idx="495">
                  <c:v>3.11</c:v>
                </c:pt>
                <c:pt idx="496">
                  <c:v>2.79</c:v>
                </c:pt>
                <c:pt idx="497">
                  <c:v>2.68</c:v>
                </c:pt>
                <c:pt idx="499">
                  <c:v>2.6</c:v>
                </c:pt>
                <c:pt idx="500">
                  <c:v>2.38</c:v>
                </c:pt>
                <c:pt idx="501">
                  <c:v>2.2599999999999998</c:v>
                </c:pt>
                <c:pt idx="502">
                  <c:v>2.14</c:v>
                </c:pt>
                <c:pt idx="503">
                  <c:v>1.98</c:v>
                </c:pt>
                <c:pt idx="504">
                  <c:v>2.23</c:v>
                </c:pt>
                <c:pt idx="505">
                  <c:v>2.4700000000000002</c:v>
                </c:pt>
                <c:pt idx="506">
                  <c:v>2.41</c:v>
                </c:pt>
                <c:pt idx="507">
                  <c:v>2.44</c:v>
                </c:pt>
                <c:pt idx="508">
                  <c:v>2.35</c:v>
                </c:pt>
                <c:pt idx="509">
                  <c:v>2.4300000000000002</c:v>
                </c:pt>
                <c:pt idx="510">
                  <c:v>2.4300000000000002</c:v>
                </c:pt>
                <c:pt idx="511">
                  <c:v>2.21</c:v>
                </c:pt>
                <c:pt idx="512">
                  <c:v>1.86</c:v>
                </c:pt>
                <c:pt idx="513">
                  <c:v>1.85</c:v>
                </c:pt>
                <c:pt idx="514">
                  <c:v>1.98</c:v>
                </c:pt>
                <c:pt idx="515">
                  <c:v>2.0099999999999998</c:v>
                </c:pt>
                <c:pt idx="516">
                  <c:v>2.0299999999999998</c:v>
                </c:pt>
                <c:pt idx="517">
                  <c:v>2.0699999999999998</c:v>
                </c:pt>
                <c:pt idx="519">
                  <c:v>2.0299999999999998</c:v>
                </c:pt>
                <c:pt idx="520">
                  <c:v>2.02</c:v>
                </c:pt>
                <c:pt idx="521">
                  <c:v>2.02</c:v>
                </c:pt>
                <c:pt idx="522">
                  <c:v>2.14</c:v>
                </c:pt>
                <c:pt idx="524">
                  <c:v>2.29</c:v>
                </c:pt>
                <c:pt idx="525">
                  <c:v>2.34</c:v>
                </c:pt>
                <c:pt idx="526">
                  <c:v>2.09</c:v>
                </c:pt>
                <c:pt idx="527">
                  <c:v>2.0499999999999998</c:v>
                </c:pt>
                <c:pt idx="528">
                  <c:v>1.97</c:v>
                </c:pt>
                <c:pt idx="529">
                  <c:v>1.87</c:v>
                </c:pt>
                <c:pt idx="530">
                  <c:v>1.75</c:v>
                </c:pt>
                <c:pt idx="531">
                  <c:v>1.74</c:v>
                </c:pt>
                <c:pt idx="532">
                  <c:v>1.79</c:v>
                </c:pt>
                <c:pt idx="533">
                  <c:v>1.78</c:v>
                </c:pt>
                <c:pt idx="534">
                  <c:v>1.81</c:v>
                </c:pt>
                <c:pt idx="536">
                  <c:v>1.82</c:v>
                </c:pt>
                <c:pt idx="537">
                  <c:v>1.98</c:v>
                </c:pt>
                <c:pt idx="538">
                  <c:v>1.97</c:v>
                </c:pt>
                <c:pt idx="539">
                  <c:v>1.93</c:v>
                </c:pt>
                <c:pt idx="540">
                  <c:v>1.92</c:v>
                </c:pt>
                <c:pt idx="541">
                  <c:v>1.77</c:v>
                </c:pt>
                <c:pt idx="542">
                  <c:v>1.81</c:v>
                </c:pt>
                <c:pt idx="543">
                  <c:v>1.83</c:v>
                </c:pt>
                <c:pt idx="544">
                  <c:v>1.73</c:v>
                </c:pt>
                <c:pt idx="545">
                  <c:v>1.69</c:v>
                </c:pt>
                <c:pt idx="546">
                  <c:v>1.76</c:v>
                </c:pt>
                <c:pt idx="547">
                  <c:v>1.78</c:v>
                </c:pt>
                <c:pt idx="548">
                  <c:v>1.84</c:v>
                </c:pt>
                <c:pt idx="549">
                  <c:v>1.82</c:v>
                </c:pt>
                <c:pt idx="550">
                  <c:v>1.66</c:v>
                </c:pt>
                <c:pt idx="551">
                  <c:v>1.65</c:v>
                </c:pt>
                <c:pt idx="552">
                  <c:v>1.66</c:v>
                </c:pt>
                <c:pt idx="553">
                  <c:v>1.61</c:v>
                </c:pt>
                <c:pt idx="554">
                  <c:v>1.68</c:v>
                </c:pt>
                <c:pt idx="556">
                  <c:v>1.53</c:v>
                </c:pt>
                <c:pt idx="557">
                  <c:v>1.63</c:v>
                </c:pt>
                <c:pt idx="558">
                  <c:v>1.73</c:v>
                </c:pt>
                <c:pt idx="559">
                  <c:v>1.67</c:v>
                </c:pt>
                <c:pt idx="560">
                  <c:v>1.7</c:v>
                </c:pt>
                <c:pt idx="561">
                  <c:v>1.82</c:v>
                </c:pt>
                <c:pt idx="562">
                  <c:v>1.98</c:v>
                </c:pt>
                <c:pt idx="563">
                  <c:v>2.02</c:v>
                </c:pt>
                <c:pt idx="564">
                  <c:v>2.06</c:v>
                </c:pt>
                <c:pt idx="565">
                  <c:v>2</c:v>
                </c:pt>
                <c:pt idx="566">
                  <c:v>2.02</c:v>
                </c:pt>
                <c:pt idx="567">
                  <c:v>2.09</c:v>
                </c:pt>
                <c:pt idx="568">
                  <c:v>1.98</c:v>
                </c:pt>
                <c:pt idx="569">
                  <c:v>2.02</c:v>
                </c:pt>
                <c:pt idx="570">
                  <c:v>2.06</c:v>
                </c:pt>
                <c:pt idx="571">
                  <c:v>2.15</c:v>
                </c:pt>
                <c:pt idx="572">
                  <c:v>2.0299999999999998</c:v>
                </c:pt>
                <c:pt idx="573">
                  <c:v>1.88</c:v>
                </c:pt>
                <c:pt idx="574">
                  <c:v>1.87</c:v>
                </c:pt>
                <c:pt idx="575">
                  <c:v>1.88</c:v>
                </c:pt>
                <c:pt idx="576">
                  <c:v>1.9</c:v>
                </c:pt>
                <c:pt idx="577">
                  <c:v>1.28</c:v>
                </c:pt>
                <c:pt idx="578">
                  <c:v>1.31</c:v>
                </c:pt>
                <c:pt idx="579">
                  <c:v>1.43</c:v>
                </c:pt>
                <c:pt idx="580">
                  <c:v>1.4</c:v>
                </c:pt>
                <c:pt idx="581">
                  <c:v>1.36</c:v>
                </c:pt>
                <c:pt idx="582">
                  <c:v>1.44</c:v>
                </c:pt>
                <c:pt idx="583">
                  <c:v>1.3</c:v>
                </c:pt>
                <c:pt idx="584">
                  <c:v>1.38</c:v>
                </c:pt>
                <c:pt idx="585">
                  <c:v>1.39</c:v>
                </c:pt>
                <c:pt idx="586">
                  <c:v>1.43</c:v>
                </c:pt>
                <c:pt idx="587">
                  <c:v>1.37</c:v>
                </c:pt>
                <c:pt idx="588">
                  <c:v>1.44</c:v>
                </c:pt>
                <c:pt idx="589">
                  <c:v>1.53</c:v>
                </c:pt>
                <c:pt idx="590">
                  <c:v>1.52</c:v>
                </c:pt>
                <c:pt idx="591">
                  <c:v>1.61</c:v>
                </c:pt>
                <c:pt idx="592">
                  <c:v>1.57</c:v>
                </c:pt>
                <c:pt idx="593">
                  <c:v>1.62</c:v>
                </c:pt>
                <c:pt idx="595">
                  <c:v>1.55</c:v>
                </c:pt>
                <c:pt idx="596">
                  <c:v>1.52</c:v>
                </c:pt>
                <c:pt idx="597">
                  <c:v>1.55</c:v>
                </c:pt>
                <c:pt idx="598">
                  <c:v>1.59</c:v>
                </c:pt>
                <c:pt idx="599">
                  <c:v>1.7</c:v>
                </c:pt>
                <c:pt idx="600">
                  <c:v>1.66</c:v>
                </c:pt>
                <c:pt idx="601">
                  <c:v>1.69</c:v>
                </c:pt>
                <c:pt idx="602">
                  <c:v>1.65</c:v>
                </c:pt>
                <c:pt idx="603">
                  <c:v>1.52</c:v>
                </c:pt>
                <c:pt idx="604">
                  <c:v>1.53</c:v>
                </c:pt>
                <c:pt idx="605">
                  <c:v>1.48</c:v>
                </c:pt>
                <c:pt idx="606">
                  <c:v>1.54</c:v>
                </c:pt>
                <c:pt idx="607">
                  <c:v>1.59</c:v>
                </c:pt>
                <c:pt idx="608">
                  <c:v>1.69</c:v>
                </c:pt>
                <c:pt idx="609">
                  <c:v>1.8</c:v>
                </c:pt>
                <c:pt idx="610">
                  <c:v>1.77</c:v>
                </c:pt>
                <c:pt idx="611">
                  <c:v>1.77</c:v>
                </c:pt>
                <c:pt idx="612">
                  <c:v>1.74</c:v>
                </c:pt>
                <c:pt idx="613">
                  <c:v>1.74</c:v>
                </c:pt>
                <c:pt idx="614">
                  <c:v>1.77</c:v>
                </c:pt>
                <c:pt idx="615">
                  <c:v>1.7</c:v>
                </c:pt>
                <c:pt idx="616">
                  <c:v>1.69</c:v>
                </c:pt>
                <c:pt idx="617">
                  <c:v>1.67</c:v>
                </c:pt>
                <c:pt idx="618">
                  <c:v>1.68</c:v>
                </c:pt>
                <c:pt idx="619">
                  <c:v>1.66</c:v>
                </c:pt>
                <c:pt idx="620">
                  <c:v>1.66</c:v>
                </c:pt>
                <c:pt idx="621">
                  <c:v>1.65</c:v>
                </c:pt>
                <c:pt idx="622">
                  <c:v>1.56</c:v>
                </c:pt>
                <c:pt idx="623">
                  <c:v>1.67</c:v>
                </c:pt>
                <c:pt idx="624">
                  <c:v>1.72</c:v>
                </c:pt>
                <c:pt idx="626">
                  <c:v>1.72</c:v>
                </c:pt>
                <c:pt idx="627">
                  <c:v>1.83</c:v>
                </c:pt>
                <c:pt idx="628">
                  <c:v>1.87</c:v>
                </c:pt>
                <c:pt idx="629">
                  <c:v>1.67</c:v>
                </c:pt>
                <c:pt idx="630">
                  <c:v>1.8</c:v>
                </c:pt>
                <c:pt idx="631">
                  <c:v>1.69</c:v>
                </c:pt>
                <c:pt idx="632">
                  <c:v>1.68</c:v>
                </c:pt>
                <c:pt idx="633">
                  <c:v>1.83</c:v>
                </c:pt>
                <c:pt idx="634">
                  <c:v>1.88</c:v>
                </c:pt>
                <c:pt idx="635">
                  <c:v>1.94</c:v>
                </c:pt>
                <c:pt idx="636">
                  <c:v>1.88</c:v>
                </c:pt>
                <c:pt idx="637">
                  <c:v>1.91</c:v>
                </c:pt>
                <c:pt idx="638">
                  <c:v>1.89</c:v>
                </c:pt>
                <c:pt idx="639">
                  <c:v>1.91</c:v>
                </c:pt>
                <c:pt idx="640">
                  <c:v>1.9</c:v>
                </c:pt>
                <c:pt idx="641">
                  <c:v>1.88</c:v>
                </c:pt>
                <c:pt idx="642">
                  <c:v>1.95</c:v>
                </c:pt>
                <c:pt idx="643">
                  <c:v>1.98</c:v>
                </c:pt>
                <c:pt idx="644">
                  <c:v>1.91</c:v>
                </c:pt>
                <c:pt idx="645">
                  <c:v>1.89</c:v>
                </c:pt>
                <c:pt idx="646">
                  <c:v>1.84</c:v>
                </c:pt>
                <c:pt idx="647">
                  <c:v>1.93</c:v>
                </c:pt>
                <c:pt idx="648">
                  <c:v>1.82</c:v>
                </c:pt>
                <c:pt idx="649">
                  <c:v>1.85</c:v>
                </c:pt>
                <c:pt idx="650">
                  <c:v>1.83</c:v>
                </c:pt>
                <c:pt idx="651">
                  <c:v>1.78</c:v>
                </c:pt>
                <c:pt idx="652">
                  <c:v>1.83</c:v>
                </c:pt>
                <c:pt idx="653">
                  <c:v>1.87</c:v>
                </c:pt>
                <c:pt idx="655">
                  <c:v>2.0299999999999998</c:v>
                </c:pt>
                <c:pt idx="656">
                  <c:v>1.87</c:v>
                </c:pt>
                <c:pt idx="657">
                  <c:v>1.79</c:v>
                </c:pt>
                <c:pt idx="658">
                  <c:v>1.87</c:v>
                </c:pt>
                <c:pt idx="659">
                  <c:v>1.8</c:v>
                </c:pt>
                <c:pt idx="660">
                  <c:v>1.84</c:v>
                </c:pt>
                <c:pt idx="661">
                  <c:v>1.86</c:v>
                </c:pt>
                <c:pt idx="662">
                  <c:v>1.87</c:v>
                </c:pt>
                <c:pt idx="663">
                  <c:v>1.82</c:v>
                </c:pt>
                <c:pt idx="664">
                  <c:v>1.81</c:v>
                </c:pt>
                <c:pt idx="665">
                  <c:v>1.73</c:v>
                </c:pt>
                <c:pt idx="666">
                  <c:v>1.71</c:v>
                </c:pt>
                <c:pt idx="667">
                  <c:v>1.75</c:v>
                </c:pt>
                <c:pt idx="668">
                  <c:v>1.8</c:v>
                </c:pt>
                <c:pt idx="669">
                  <c:v>1.81</c:v>
                </c:pt>
                <c:pt idx="670">
                  <c:v>1.85</c:v>
                </c:pt>
                <c:pt idx="671">
                  <c:v>1.86</c:v>
                </c:pt>
                <c:pt idx="672">
                  <c:v>1.84</c:v>
                </c:pt>
                <c:pt idx="673">
                  <c:v>1.78</c:v>
                </c:pt>
                <c:pt idx="674">
                  <c:v>1.71</c:v>
                </c:pt>
                <c:pt idx="675">
                  <c:v>1.78</c:v>
                </c:pt>
                <c:pt idx="676">
                  <c:v>1.81</c:v>
                </c:pt>
                <c:pt idx="677">
                  <c:v>1.85</c:v>
                </c:pt>
                <c:pt idx="678">
                  <c:v>1.87</c:v>
                </c:pt>
                <c:pt idx="679">
                  <c:v>1.88</c:v>
                </c:pt>
                <c:pt idx="680">
                  <c:v>1.83</c:v>
                </c:pt>
                <c:pt idx="681">
                  <c:v>1.8</c:v>
                </c:pt>
                <c:pt idx="682">
                  <c:v>1.84</c:v>
                </c:pt>
                <c:pt idx="683">
                  <c:v>1.8</c:v>
                </c:pt>
                <c:pt idx="684">
                  <c:v>1.85</c:v>
                </c:pt>
                <c:pt idx="685">
                  <c:v>1.79</c:v>
                </c:pt>
                <c:pt idx="686">
                  <c:v>1.78</c:v>
                </c:pt>
                <c:pt idx="687">
                  <c:v>1.7</c:v>
                </c:pt>
                <c:pt idx="688">
                  <c:v>1.6</c:v>
                </c:pt>
                <c:pt idx="689">
                  <c:v>1.69</c:v>
                </c:pt>
                <c:pt idx="690">
                  <c:v>1.67</c:v>
                </c:pt>
                <c:pt idx="691">
                  <c:v>1.72</c:v>
                </c:pt>
                <c:pt idx="692">
                  <c:v>1.72</c:v>
                </c:pt>
                <c:pt idx="693">
                  <c:v>1.75</c:v>
                </c:pt>
                <c:pt idx="694">
                  <c:v>1.76</c:v>
                </c:pt>
                <c:pt idx="695">
                  <c:v>1.76</c:v>
                </c:pt>
                <c:pt idx="696">
                  <c:v>1.74</c:v>
                </c:pt>
                <c:pt idx="697">
                  <c:v>1.71</c:v>
                </c:pt>
                <c:pt idx="698">
                  <c:v>1.69</c:v>
                </c:pt>
                <c:pt idx="699">
                  <c:v>1.7</c:v>
                </c:pt>
                <c:pt idx="701">
                  <c:v>1.66</c:v>
                </c:pt>
                <c:pt idx="702">
                  <c:v>1.66</c:v>
                </c:pt>
                <c:pt idx="703">
                  <c:v>1.59</c:v>
                </c:pt>
                <c:pt idx="704">
                  <c:v>1.59</c:v>
                </c:pt>
                <c:pt idx="705">
                  <c:v>1.65</c:v>
                </c:pt>
                <c:pt idx="706">
                  <c:v>1.64</c:v>
                </c:pt>
                <c:pt idx="707">
                  <c:v>1.62</c:v>
                </c:pt>
                <c:pt idx="708">
                  <c:v>1.62</c:v>
                </c:pt>
                <c:pt idx="709">
                  <c:v>1.68</c:v>
                </c:pt>
                <c:pt idx="710">
                  <c:v>1.69</c:v>
                </c:pt>
                <c:pt idx="711">
                  <c:v>1.65</c:v>
                </c:pt>
                <c:pt idx="712">
                  <c:v>1.63</c:v>
                </c:pt>
                <c:pt idx="713">
                  <c:v>1.64</c:v>
                </c:pt>
                <c:pt idx="714">
                  <c:v>1.6</c:v>
                </c:pt>
                <c:pt idx="715">
                  <c:v>1.57</c:v>
                </c:pt>
                <c:pt idx="716">
                  <c:v>1.59</c:v>
                </c:pt>
                <c:pt idx="717">
                  <c:v>1.56</c:v>
                </c:pt>
                <c:pt idx="718">
                  <c:v>1.5</c:v>
                </c:pt>
                <c:pt idx="719">
                  <c:v>1.54</c:v>
                </c:pt>
                <c:pt idx="720">
                  <c:v>1.51</c:v>
                </c:pt>
                <c:pt idx="721">
                  <c:v>1.53</c:v>
                </c:pt>
                <c:pt idx="722">
                  <c:v>1.45</c:v>
                </c:pt>
                <c:pt idx="723">
                  <c:v>1.49</c:v>
                </c:pt>
                <c:pt idx="724">
                  <c:v>1.56</c:v>
                </c:pt>
                <c:pt idx="726">
                  <c:v>1.46</c:v>
                </c:pt>
                <c:pt idx="727">
                  <c:v>1.51</c:v>
                </c:pt>
                <c:pt idx="728">
                  <c:v>1.5</c:v>
                </c:pt>
                <c:pt idx="729">
                  <c:v>1.45</c:v>
                </c:pt>
                <c:pt idx="730">
                  <c:v>1.38</c:v>
                </c:pt>
                <c:pt idx="731">
                  <c:v>1.37</c:v>
                </c:pt>
                <c:pt idx="732">
                  <c:v>1.43</c:v>
                </c:pt>
                <c:pt idx="733">
                  <c:v>1.49</c:v>
                </c:pt>
                <c:pt idx="734">
                  <c:v>1.51</c:v>
                </c:pt>
                <c:pt idx="735">
                  <c:v>1.59</c:v>
                </c:pt>
                <c:pt idx="736">
                  <c:v>1.49</c:v>
                </c:pt>
                <c:pt idx="737">
                  <c:v>1.48</c:v>
                </c:pt>
                <c:pt idx="738">
                  <c:v>1.5</c:v>
                </c:pt>
                <c:pt idx="739">
                  <c:v>1.41</c:v>
                </c:pt>
                <c:pt idx="740">
                  <c:v>1.41</c:v>
                </c:pt>
                <c:pt idx="741">
                  <c:v>1.45</c:v>
                </c:pt>
                <c:pt idx="742">
                  <c:v>1.45</c:v>
                </c:pt>
                <c:pt idx="743">
                  <c:v>1.41</c:v>
                </c:pt>
                <c:pt idx="744">
                  <c:v>1.37</c:v>
                </c:pt>
                <c:pt idx="745">
                  <c:v>1.3</c:v>
                </c:pt>
                <c:pt idx="746">
                  <c:v>1.31</c:v>
                </c:pt>
                <c:pt idx="748">
                  <c:v>1.33</c:v>
                </c:pt>
                <c:pt idx="749">
                  <c:v>1.31</c:v>
                </c:pt>
                <c:pt idx="750">
                  <c:v>1.21</c:v>
                </c:pt>
                <c:pt idx="751">
                  <c:v>1.2</c:v>
                </c:pt>
                <c:pt idx="752">
                  <c:v>1.21</c:v>
                </c:pt>
                <c:pt idx="753">
                  <c:v>1.21</c:v>
                </c:pt>
                <c:pt idx="754">
                  <c:v>1.21</c:v>
                </c:pt>
                <c:pt idx="755">
                  <c:v>1.2</c:v>
                </c:pt>
                <c:pt idx="756">
                  <c:v>1.21</c:v>
                </c:pt>
                <c:pt idx="757">
                  <c:v>1.1599999999999999</c:v>
                </c:pt>
                <c:pt idx="759">
                  <c:v>1.1499999999999999</c:v>
                </c:pt>
                <c:pt idx="760">
                  <c:v>1.1299999999999999</c:v>
                </c:pt>
                <c:pt idx="761">
                  <c:v>1.1399999999999999</c:v>
                </c:pt>
                <c:pt idx="762">
                  <c:v>1.18</c:v>
                </c:pt>
                <c:pt idx="763">
                  <c:v>1.24</c:v>
                </c:pt>
                <c:pt idx="764">
                  <c:v>1.34</c:v>
                </c:pt>
                <c:pt idx="765">
                  <c:v>1.31</c:v>
                </c:pt>
                <c:pt idx="766">
                  <c:v>1.31</c:v>
                </c:pt>
                <c:pt idx="767">
                  <c:v>1.36</c:v>
                </c:pt>
                <c:pt idx="768">
                  <c:v>1.4</c:v>
                </c:pt>
                <c:pt idx="769">
                  <c:v>1.41</c:v>
                </c:pt>
                <c:pt idx="770">
                  <c:v>1.37</c:v>
                </c:pt>
                <c:pt idx="771">
                  <c:v>1.37</c:v>
                </c:pt>
                <c:pt idx="772">
                  <c:v>1.34</c:v>
                </c:pt>
                <c:pt idx="773">
                  <c:v>1.28</c:v>
                </c:pt>
                <c:pt idx="774">
                  <c:v>1.31</c:v>
                </c:pt>
                <c:pt idx="775">
                  <c:v>1.39</c:v>
                </c:pt>
                <c:pt idx="776">
                  <c:v>1.43</c:v>
                </c:pt>
                <c:pt idx="777">
                  <c:v>1.46</c:v>
                </c:pt>
                <c:pt idx="778">
                  <c:v>1.5</c:v>
                </c:pt>
                <c:pt idx="780">
                  <c:v>1.5</c:v>
                </c:pt>
                <c:pt idx="781">
                  <c:v>1.46</c:v>
                </c:pt>
                <c:pt idx="782">
                  <c:v>1.44</c:v>
                </c:pt>
                <c:pt idx="783">
                  <c:v>1.48</c:v>
                </c:pt>
                <c:pt idx="785">
                  <c:v>1.47</c:v>
                </c:pt>
                <c:pt idx="786">
                  <c:v>1.43</c:v>
                </c:pt>
                <c:pt idx="787">
                  <c:v>1.48</c:v>
                </c:pt>
                <c:pt idx="788">
                  <c:v>1.44</c:v>
                </c:pt>
                <c:pt idx="789">
                  <c:v>1.41</c:v>
                </c:pt>
                <c:pt idx="790">
                  <c:v>1.47</c:v>
                </c:pt>
                <c:pt idx="791">
                  <c:v>1.35</c:v>
                </c:pt>
                <c:pt idx="792">
                  <c:v>1.43</c:v>
                </c:pt>
                <c:pt idx="793">
                  <c:v>1.4</c:v>
                </c:pt>
                <c:pt idx="794">
                  <c:v>1.34</c:v>
                </c:pt>
                <c:pt idx="796">
                  <c:v>1.35</c:v>
                </c:pt>
                <c:pt idx="797">
                  <c:v>1.31</c:v>
                </c:pt>
                <c:pt idx="798">
                  <c:v>1.29</c:v>
                </c:pt>
                <c:pt idx="799">
                  <c:v>1.31</c:v>
                </c:pt>
                <c:pt idx="800">
                  <c:v>1.33</c:v>
                </c:pt>
                <c:pt idx="801">
                  <c:v>1.31</c:v>
                </c:pt>
                <c:pt idx="802">
                  <c:v>1.35</c:v>
                </c:pt>
                <c:pt idx="803">
                  <c:v>1.35</c:v>
                </c:pt>
                <c:pt idx="804">
                  <c:v>1.3</c:v>
                </c:pt>
                <c:pt idx="805">
                  <c:v>1.29</c:v>
                </c:pt>
                <c:pt idx="806">
                  <c:v>1.26</c:v>
                </c:pt>
                <c:pt idx="807">
                  <c:v>1.3</c:v>
                </c:pt>
                <c:pt idx="808">
                  <c:v>1.27</c:v>
                </c:pt>
                <c:pt idx="809">
                  <c:v>1.32</c:v>
                </c:pt>
                <c:pt idx="810">
                  <c:v>1.35</c:v>
                </c:pt>
                <c:pt idx="811">
                  <c:v>1.37</c:v>
                </c:pt>
                <c:pt idx="812">
                  <c:v>1.44</c:v>
                </c:pt>
                <c:pt idx="813">
                  <c:v>1.47</c:v>
                </c:pt>
                <c:pt idx="814">
                  <c:v>1.46</c:v>
                </c:pt>
                <c:pt idx="816">
                  <c:v>1.42</c:v>
                </c:pt>
                <c:pt idx="817">
                  <c:v>1.46</c:v>
                </c:pt>
                <c:pt idx="818">
                  <c:v>1.48</c:v>
                </c:pt>
                <c:pt idx="819">
                  <c:v>1.52</c:v>
                </c:pt>
                <c:pt idx="820">
                  <c:v>1.55</c:v>
                </c:pt>
                <c:pt idx="821">
                  <c:v>1.5</c:v>
                </c:pt>
                <c:pt idx="822">
                  <c:v>1.51</c:v>
                </c:pt>
                <c:pt idx="823">
                  <c:v>1.51</c:v>
                </c:pt>
                <c:pt idx="824">
                  <c:v>1.48</c:v>
                </c:pt>
                <c:pt idx="825">
                  <c:v>1.46</c:v>
                </c:pt>
                <c:pt idx="826">
                  <c:v>1.46</c:v>
                </c:pt>
                <c:pt idx="827">
                  <c:v>1.46</c:v>
                </c:pt>
                <c:pt idx="828">
                  <c:v>1.44</c:v>
                </c:pt>
                <c:pt idx="829">
                  <c:v>1.48</c:v>
                </c:pt>
                <c:pt idx="830">
                  <c:v>1.49</c:v>
                </c:pt>
                <c:pt idx="831">
                  <c:v>1.48</c:v>
                </c:pt>
                <c:pt idx="832">
                  <c:v>1.49</c:v>
                </c:pt>
                <c:pt idx="833">
                  <c:v>1.49</c:v>
                </c:pt>
                <c:pt idx="834">
                  <c:v>1.45</c:v>
                </c:pt>
                <c:pt idx="835">
                  <c:v>1.46</c:v>
                </c:pt>
                <c:pt idx="836">
                  <c:v>1.42</c:v>
                </c:pt>
                <c:pt idx="837">
                  <c:v>1.4</c:v>
                </c:pt>
                <c:pt idx="838">
                  <c:v>1.45</c:v>
                </c:pt>
                <c:pt idx="839">
                  <c:v>1.5</c:v>
                </c:pt>
                <c:pt idx="840">
                  <c:v>1.48</c:v>
                </c:pt>
                <c:pt idx="841">
                  <c:v>1.49</c:v>
                </c:pt>
                <c:pt idx="842">
                  <c:v>1.6</c:v>
                </c:pt>
                <c:pt idx="843">
                  <c:v>1.65</c:v>
                </c:pt>
                <c:pt idx="844">
                  <c:v>1.62</c:v>
                </c:pt>
                <c:pt idx="845">
                  <c:v>1.66</c:v>
                </c:pt>
                <c:pt idx="846">
                  <c:v>1.66</c:v>
                </c:pt>
                <c:pt idx="847">
                  <c:v>1.6</c:v>
                </c:pt>
                <c:pt idx="848">
                  <c:v>1.61</c:v>
                </c:pt>
                <c:pt idx="850">
                  <c:v>1.7</c:v>
                </c:pt>
                <c:pt idx="851">
                  <c:v>1.68</c:v>
                </c:pt>
                <c:pt idx="852">
                  <c:v>1.55</c:v>
                </c:pt>
                <c:pt idx="853">
                  <c:v>1.58</c:v>
                </c:pt>
                <c:pt idx="854">
                  <c:v>1.56</c:v>
                </c:pt>
                <c:pt idx="855">
                  <c:v>1.52</c:v>
                </c:pt>
                <c:pt idx="856">
                  <c:v>1.5</c:v>
                </c:pt>
                <c:pt idx="857">
                  <c:v>1.54</c:v>
                </c:pt>
                <c:pt idx="858">
                  <c:v>1.49</c:v>
                </c:pt>
                <c:pt idx="859">
                  <c:v>1.46</c:v>
                </c:pt>
                <c:pt idx="860">
                  <c:v>1.49</c:v>
                </c:pt>
                <c:pt idx="861">
                  <c:v>1.47</c:v>
                </c:pt>
                <c:pt idx="862">
                  <c:v>1.42</c:v>
                </c:pt>
                <c:pt idx="863">
                  <c:v>1.46</c:v>
                </c:pt>
                <c:pt idx="864">
                  <c:v>1.47</c:v>
                </c:pt>
                <c:pt idx="865">
                  <c:v>1.46</c:v>
                </c:pt>
                <c:pt idx="866">
                  <c:v>1.37</c:v>
                </c:pt>
                <c:pt idx="867">
                  <c:v>1.4</c:v>
                </c:pt>
                <c:pt idx="868">
                  <c:v>1.31</c:v>
                </c:pt>
                <c:pt idx="869">
                  <c:v>1.29</c:v>
                </c:pt>
                <c:pt idx="870">
                  <c:v>1.32</c:v>
                </c:pt>
                <c:pt idx="871">
                  <c:v>1.31</c:v>
                </c:pt>
                <c:pt idx="872">
                  <c:v>1.3</c:v>
                </c:pt>
                <c:pt idx="873">
                  <c:v>1.25</c:v>
                </c:pt>
                <c:pt idx="874">
                  <c:v>1.3</c:v>
                </c:pt>
                <c:pt idx="875">
                  <c:v>1.33</c:v>
                </c:pt>
                <c:pt idx="876">
                  <c:v>1.31</c:v>
                </c:pt>
                <c:pt idx="877">
                  <c:v>1.28</c:v>
                </c:pt>
                <c:pt idx="878">
                  <c:v>1.28</c:v>
                </c:pt>
                <c:pt idx="879">
                  <c:v>1.26</c:v>
                </c:pt>
                <c:pt idx="880">
                  <c:v>1.31</c:v>
                </c:pt>
                <c:pt idx="881">
                  <c:v>1.25</c:v>
                </c:pt>
                <c:pt idx="882">
                  <c:v>1.32</c:v>
                </c:pt>
                <c:pt idx="883">
                  <c:v>1.36</c:v>
                </c:pt>
                <c:pt idx="884">
                  <c:v>1.33</c:v>
                </c:pt>
                <c:pt idx="885">
                  <c:v>1.35</c:v>
                </c:pt>
                <c:pt idx="886">
                  <c:v>1.33</c:v>
                </c:pt>
                <c:pt idx="887">
                  <c:v>1.3</c:v>
                </c:pt>
                <c:pt idx="888">
                  <c:v>1.33</c:v>
                </c:pt>
                <c:pt idx="889">
                  <c:v>1.32</c:v>
                </c:pt>
                <c:pt idx="891">
                  <c:v>1.32</c:v>
                </c:pt>
                <c:pt idx="892">
                  <c:v>1.36</c:v>
                </c:pt>
                <c:pt idx="893">
                  <c:v>1.34</c:v>
                </c:pt>
                <c:pt idx="894">
                  <c:v>1.26</c:v>
                </c:pt>
                <c:pt idx="895">
                  <c:v>1.25</c:v>
                </c:pt>
                <c:pt idx="896">
                  <c:v>1.29</c:v>
                </c:pt>
                <c:pt idx="897">
                  <c:v>1.28</c:v>
                </c:pt>
                <c:pt idx="898">
                  <c:v>1.35</c:v>
                </c:pt>
                <c:pt idx="899">
                  <c:v>1.29</c:v>
                </c:pt>
                <c:pt idx="900">
                  <c:v>1.31</c:v>
                </c:pt>
                <c:pt idx="901">
                  <c:v>1.32</c:v>
                </c:pt>
                <c:pt idx="902">
                  <c:v>1.28</c:v>
                </c:pt>
                <c:pt idx="903">
                  <c:v>1.22</c:v>
                </c:pt>
                <c:pt idx="904">
                  <c:v>1.25</c:v>
                </c:pt>
                <c:pt idx="905">
                  <c:v>1.24</c:v>
                </c:pt>
                <c:pt idx="906">
                  <c:v>1.2</c:v>
                </c:pt>
                <c:pt idx="907">
                  <c:v>1.19</c:v>
                </c:pt>
                <c:pt idx="908">
                  <c:v>1.23</c:v>
                </c:pt>
                <c:pt idx="909">
                  <c:v>1.21</c:v>
                </c:pt>
                <c:pt idx="910">
                  <c:v>1.17</c:v>
                </c:pt>
                <c:pt idx="911">
                  <c:v>1.1399999999999999</c:v>
                </c:pt>
                <c:pt idx="912">
                  <c:v>1.1499999999999999</c:v>
                </c:pt>
                <c:pt idx="913">
                  <c:v>1.21</c:v>
                </c:pt>
                <c:pt idx="914">
                  <c:v>1.27</c:v>
                </c:pt>
                <c:pt idx="916">
                  <c:v>1.26</c:v>
                </c:pt>
                <c:pt idx="917">
                  <c:v>1.3</c:v>
                </c:pt>
                <c:pt idx="918">
                  <c:v>1.25</c:v>
                </c:pt>
                <c:pt idx="919">
                  <c:v>1.26</c:v>
                </c:pt>
                <c:pt idx="920">
                  <c:v>1.26</c:v>
                </c:pt>
                <c:pt idx="921">
                  <c:v>1.28</c:v>
                </c:pt>
                <c:pt idx="922">
                  <c:v>1.23</c:v>
                </c:pt>
                <c:pt idx="923">
                  <c:v>1.21</c:v>
                </c:pt>
                <c:pt idx="924">
                  <c:v>1.25</c:v>
                </c:pt>
                <c:pt idx="925">
                  <c:v>1.29</c:v>
                </c:pt>
                <c:pt idx="926">
                  <c:v>1.28</c:v>
                </c:pt>
                <c:pt idx="927">
                  <c:v>1.19</c:v>
                </c:pt>
                <c:pt idx="928">
                  <c:v>1.21</c:v>
                </c:pt>
                <c:pt idx="929">
                  <c:v>1.24</c:v>
                </c:pt>
                <c:pt idx="930">
                  <c:v>1.24</c:v>
                </c:pt>
                <c:pt idx="931">
                  <c:v>1.26</c:v>
                </c:pt>
                <c:pt idx="932">
                  <c:v>1.22</c:v>
                </c:pt>
                <c:pt idx="933">
                  <c:v>1.21</c:v>
                </c:pt>
                <c:pt idx="934">
                  <c:v>1.1399999999999999</c:v>
                </c:pt>
                <c:pt idx="935">
                  <c:v>1.1299999999999999</c:v>
                </c:pt>
                <c:pt idx="936">
                  <c:v>1.07</c:v>
                </c:pt>
                <c:pt idx="937">
                  <c:v>1.1200000000000001</c:v>
                </c:pt>
                <c:pt idx="938">
                  <c:v>1.07</c:v>
                </c:pt>
                <c:pt idx="939">
                  <c:v>1.04</c:v>
                </c:pt>
                <c:pt idx="940">
                  <c:v>1.04</c:v>
                </c:pt>
                <c:pt idx="941">
                  <c:v>0.95</c:v>
                </c:pt>
                <c:pt idx="942">
                  <c:v>0.95</c:v>
                </c:pt>
                <c:pt idx="943">
                  <c:v>1.05</c:v>
                </c:pt>
                <c:pt idx="944">
                  <c:v>1</c:v>
                </c:pt>
                <c:pt idx="945">
                  <c:v>0.95</c:v>
                </c:pt>
                <c:pt idx="946">
                  <c:v>1.01</c:v>
                </c:pt>
                <c:pt idx="947">
                  <c:v>1.02</c:v>
                </c:pt>
                <c:pt idx="948">
                  <c:v>1.02</c:v>
                </c:pt>
                <c:pt idx="949">
                  <c:v>1.05</c:v>
                </c:pt>
                <c:pt idx="950">
                  <c:v>1.05</c:v>
                </c:pt>
                <c:pt idx="951">
                  <c:v>1.01</c:v>
                </c:pt>
                <c:pt idx="952">
                  <c:v>1.01</c:v>
                </c:pt>
                <c:pt idx="953">
                  <c:v>0.95</c:v>
                </c:pt>
                <c:pt idx="954">
                  <c:v>1.05</c:v>
                </c:pt>
                <c:pt idx="955">
                  <c:v>0.99</c:v>
                </c:pt>
                <c:pt idx="956">
                  <c:v>0.95</c:v>
                </c:pt>
                <c:pt idx="957">
                  <c:v>1.02</c:v>
                </c:pt>
                <c:pt idx="958">
                  <c:v>1.05</c:v>
                </c:pt>
                <c:pt idx="959">
                  <c:v>1.1000000000000001</c:v>
                </c:pt>
                <c:pt idx="961">
                  <c:v>0.98</c:v>
                </c:pt>
                <c:pt idx="962">
                  <c:v>1.02</c:v>
                </c:pt>
                <c:pt idx="963">
                  <c:v>1.05</c:v>
                </c:pt>
                <c:pt idx="964">
                  <c:v>1.02</c:v>
                </c:pt>
                <c:pt idx="965">
                  <c:v>0.94</c:v>
                </c:pt>
                <c:pt idx="966">
                  <c:v>0.93</c:v>
                </c:pt>
                <c:pt idx="967">
                  <c:v>0.97</c:v>
                </c:pt>
                <c:pt idx="968">
                  <c:v>1</c:v>
                </c:pt>
                <c:pt idx="969">
                  <c:v>1</c:v>
                </c:pt>
                <c:pt idx="970">
                  <c:v>0.94</c:v>
                </c:pt>
                <c:pt idx="971">
                  <c:v>0.78</c:v>
                </c:pt>
                <c:pt idx="972">
                  <c:v>0.74</c:v>
                </c:pt>
                <c:pt idx="973">
                  <c:v>0.77</c:v>
                </c:pt>
                <c:pt idx="974">
                  <c:v>0.81</c:v>
                </c:pt>
                <c:pt idx="975">
                  <c:v>0.79</c:v>
                </c:pt>
                <c:pt idx="976">
                  <c:v>0.69</c:v>
                </c:pt>
                <c:pt idx="977">
                  <c:v>0.74</c:v>
                </c:pt>
                <c:pt idx="978">
                  <c:v>0.75</c:v>
                </c:pt>
                <c:pt idx="979">
                  <c:v>0.75</c:v>
                </c:pt>
                <c:pt idx="980">
                  <c:v>0.72</c:v>
                </c:pt>
                <c:pt idx="981">
                  <c:v>0.65</c:v>
                </c:pt>
                <c:pt idx="982">
                  <c:v>0.52</c:v>
                </c:pt>
                <c:pt idx="983">
                  <c:v>0.53</c:v>
                </c:pt>
                <c:pt idx="984">
                  <c:v>0.45</c:v>
                </c:pt>
                <c:pt idx="986">
                  <c:v>0.49</c:v>
                </c:pt>
                <c:pt idx="987">
                  <c:v>0.44</c:v>
                </c:pt>
                <c:pt idx="988">
                  <c:v>0.41</c:v>
                </c:pt>
                <c:pt idx="989">
                  <c:v>0.5</c:v>
                </c:pt>
                <c:pt idx="990">
                  <c:v>0.47</c:v>
                </c:pt>
                <c:pt idx="991">
                  <c:v>0.44</c:v>
                </c:pt>
                <c:pt idx="992">
                  <c:v>0.47</c:v>
                </c:pt>
                <c:pt idx="993">
                  <c:v>0.5</c:v>
                </c:pt>
                <c:pt idx="994">
                  <c:v>0.5</c:v>
                </c:pt>
                <c:pt idx="995">
                  <c:v>0.45</c:v>
                </c:pt>
                <c:pt idx="996">
                  <c:v>0.52</c:v>
                </c:pt>
                <c:pt idx="997">
                  <c:v>0.62</c:v>
                </c:pt>
                <c:pt idx="998">
                  <c:v>0.56999999999999995</c:v>
                </c:pt>
                <c:pt idx="999">
                  <c:v>0.5</c:v>
                </c:pt>
                <c:pt idx="1000">
                  <c:v>0.49</c:v>
                </c:pt>
                <c:pt idx="1001">
                  <c:v>0.49</c:v>
                </c:pt>
                <c:pt idx="1002">
                  <c:v>0.5</c:v>
                </c:pt>
                <c:pt idx="1003">
                  <c:v>0.44</c:v>
                </c:pt>
                <c:pt idx="1004">
                  <c:v>0.48</c:v>
                </c:pt>
                <c:pt idx="1005">
                  <c:v>0.48</c:v>
                </c:pt>
                <c:pt idx="1006">
                  <c:v>0.57999999999999996</c:v>
                </c:pt>
                <c:pt idx="1007">
                  <c:v>0.56000000000000005</c:v>
                </c:pt>
                <c:pt idx="1009">
                  <c:v>0.71</c:v>
                </c:pt>
                <c:pt idx="1010">
                  <c:v>0.87</c:v>
                </c:pt>
                <c:pt idx="1011">
                  <c:v>0.87</c:v>
                </c:pt>
                <c:pt idx="1012">
                  <c:v>0.84</c:v>
                </c:pt>
                <c:pt idx="1013">
                  <c:v>0.83</c:v>
                </c:pt>
                <c:pt idx="1014">
                  <c:v>0.77</c:v>
                </c:pt>
                <c:pt idx="1015">
                  <c:v>0.7</c:v>
                </c:pt>
                <c:pt idx="1016">
                  <c:v>0.69</c:v>
                </c:pt>
                <c:pt idx="1017">
                  <c:v>0.8</c:v>
                </c:pt>
                <c:pt idx="1019">
                  <c:v>0.75</c:v>
                </c:pt>
                <c:pt idx="1020">
                  <c:v>0.73</c:v>
                </c:pt>
                <c:pt idx="1021">
                  <c:v>0.74</c:v>
                </c:pt>
                <c:pt idx="1022">
                  <c:v>0.83</c:v>
                </c:pt>
                <c:pt idx="1023">
                  <c:v>0.84</c:v>
                </c:pt>
                <c:pt idx="1024">
                  <c:v>0.86</c:v>
                </c:pt>
                <c:pt idx="1025">
                  <c:v>0.79</c:v>
                </c:pt>
                <c:pt idx="1026">
                  <c:v>0.92</c:v>
                </c:pt>
                <c:pt idx="1027">
                  <c:v>1.07</c:v>
                </c:pt>
                <c:pt idx="1028">
                  <c:v>1.0900000000000001</c:v>
                </c:pt>
                <c:pt idx="1029">
                  <c:v>1.1599999999999999</c:v>
                </c:pt>
                <c:pt idx="1030">
                  <c:v>1.1100000000000001</c:v>
                </c:pt>
                <c:pt idx="1031">
                  <c:v>1.27</c:v>
                </c:pt>
                <c:pt idx="1032">
                  <c:v>1.22</c:v>
                </c:pt>
                <c:pt idx="1033">
                  <c:v>1.1499999999999999</c:v>
                </c:pt>
                <c:pt idx="1034">
                  <c:v>1.05</c:v>
                </c:pt>
                <c:pt idx="1035">
                  <c:v>1.07</c:v>
                </c:pt>
                <c:pt idx="1036">
                  <c:v>1.06</c:v>
                </c:pt>
                <c:pt idx="1037">
                  <c:v>1.03</c:v>
                </c:pt>
                <c:pt idx="1038">
                  <c:v>1.08</c:v>
                </c:pt>
                <c:pt idx="1040">
                  <c:v>1.06</c:v>
                </c:pt>
                <c:pt idx="1041">
                  <c:v>1.17</c:v>
                </c:pt>
                <c:pt idx="1042">
                  <c:v>1.06</c:v>
                </c:pt>
                <c:pt idx="1043">
                  <c:v>1.08</c:v>
                </c:pt>
                <c:pt idx="1044">
                  <c:v>1</c:v>
                </c:pt>
                <c:pt idx="1045">
                  <c:v>1.05</c:v>
                </c:pt>
                <c:pt idx="1046">
                  <c:v>1.01</c:v>
                </c:pt>
                <c:pt idx="1047">
                  <c:v>1.08</c:v>
                </c:pt>
                <c:pt idx="1048">
                  <c:v>1.03</c:v>
                </c:pt>
                <c:pt idx="1049">
                  <c:v>0.98</c:v>
                </c:pt>
                <c:pt idx="1050">
                  <c:v>0.96</c:v>
                </c:pt>
                <c:pt idx="1051">
                  <c:v>0.97</c:v>
                </c:pt>
                <c:pt idx="1052">
                  <c:v>0.98</c:v>
                </c:pt>
                <c:pt idx="1053">
                  <c:v>0.97</c:v>
                </c:pt>
                <c:pt idx="1054">
                  <c:v>1</c:v>
                </c:pt>
                <c:pt idx="1056">
                  <c:v>0.99</c:v>
                </c:pt>
                <c:pt idx="1057">
                  <c:v>0.99</c:v>
                </c:pt>
                <c:pt idx="1058">
                  <c:v>1.22</c:v>
                </c:pt>
                <c:pt idx="1059">
                  <c:v>1.2</c:v>
                </c:pt>
                <c:pt idx="1060">
                  <c:v>1.18</c:v>
                </c:pt>
                <c:pt idx="1061">
                  <c:v>1.1100000000000001</c:v>
                </c:pt>
                <c:pt idx="1062">
                  <c:v>1.1599999999999999</c:v>
                </c:pt>
                <c:pt idx="1063">
                  <c:v>1.1599999999999999</c:v>
                </c:pt>
                <c:pt idx="1064">
                  <c:v>1.0900000000000001</c:v>
                </c:pt>
                <c:pt idx="1065">
                  <c:v>1.08</c:v>
                </c:pt>
                <c:pt idx="1066">
                  <c:v>1.1100000000000001</c:v>
                </c:pt>
                <c:pt idx="1067">
                  <c:v>1.1599999999999999</c:v>
                </c:pt>
                <c:pt idx="1068">
                  <c:v>1.23</c:v>
                </c:pt>
                <c:pt idx="1069">
                  <c:v>1.3</c:v>
                </c:pt>
                <c:pt idx="1070">
                  <c:v>1.32</c:v>
                </c:pt>
                <c:pt idx="1071">
                  <c:v>1.39</c:v>
                </c:pt>
                <c:pt idx="1072">
                  <c:v>1.34</c:v>
                </c:pt>
                <c:pt idx="1073">
                  <c:v>1.39</c:v>
                </c:pt>
                <c:pt idx="1074">
                  <c:v>1.36</c:v>
                </c:pt>
                <c:pt idx="1075">
                  <c:v>1.34</c:v>
                </c:pt>
                <c:pt idx="1076">
                  <c:v>1.33</c:v>
                </c:pt>
                <c:pt idx="1077">
                  <c:v>1.37</c:v>
                </c:pt>
                <c:pt idx="1078">
                  <c:v>1.31</c:v>
                </c:pt>
                <c:pt idx="1079">
                  <c:v>1.25</c:v>
                </c:pt>
                <c:pt idx="1081">
                  <c:v>1.1200000000000001</c:v>
                </c:pt>
                <c:pt idx="1082">
                  <c:v>1.1000000000000001</c:v>
                </c:pt>
                <c:pt idx="1083">
                  <c:v>1.05</c:v>
                </c:pt>
                <c:pt idx="1084">
                  <c:v>1.02</c:v>
                </c:pt>
                <c:pt idx="1085">
                  <c:v>1.03</c:v>
                </c:pt>
                <c:pt idx="1086">
                  <c:v>1</c:v>
                </c:pt>
                <c:pt idx="1087">
                  <c:v>1.01</c:v>
                </c:pt>
                <c:pt idx="1088">
                  <c:v>1.0900000000000001</c:v>
                </c:pt>
                <c:pt idx="1089">
                  <c:v>1</c:v>
                </c:pt>
                <c:pt idx="1090">
                  <c:v>1</c:v>
                </c:pt>
                <c:pt idx="1091">
                  <c:v>1.01</c:v>
                </c:pt>
                <c:pt idx="1092">
                  <c:v>0.98</c:v>
                </c:pt>
                <c:pt idx="1093">
                  <c:v>0.91</c:v>
                </c:pt>
                <c:pt idx="1094">
                  <c:v>0.96</c:v>
                </c:pt>
                <c:pt idx="1095">
                  <c:v>0.93</c:v>
                </c:pt>
                <c:pt idx="1096">
                  <c:v>0.93</c:v>
                </c:pt>
                <c:pt idx="1097">
                  <c:v>0.85</c:v>
                </c:pt>
                <c:pt idx="1098">
                  <c:v>0.82</c:v>
                </c:pt>
                <c:pt idx="1099">
                  <c:v>0.85</c:v>
                </c:pt>
                <c:pt idx="1100">
                  <c:v>0.9</c:v>
                </c:pt>
                <c:pt idx="1101">
                  <c:v>0.95</c:v>
                </c:pt>
                <c:pt idx="1102">
                  <c:v>0.98</c:v>
                </c:pt>
                <c:pt idx="1103">
                  <c:v>0.95</c:v>
                </c:pt>
                <c:pt idx="1104">
                  <c:v>1.02</c:v>
                </c:pt>
                <c:pt idx="1105">
                  <c:v>1.01</c:v>
                </c:pt>
                <c:pt idx="1106">
                  <c:v>1.03</c:v>
                </c:pt>
                <c:pt idx="1107">
                  <c:v>1</c:v>
                </c:pt>
                <c:pt idx="1108">
                  <c:v>0.99</c:v>
                </c:pt>
                <c:pt idx="1109">
                  <c:v>0.94</c:v>
                </c:pt>
                <c:pt idx="1110">
                  <c:v>0.91</c:v>
                </c:pt>
                <c:pt idx="1111">
                  <c:v>0.94</c:v>
                </c:pt>
                <c:pt idx="1112">
                  <c:v>0.99</c:v>
                </c:pt>
                <c:pt idx="1113">
                  <c:v>0.99</c:v>
                </c:pt>
                <c:pt idx="1114">
                  <c:v>0.95</c:v>
                </c:pt>
                <c:pt idx="1115">
                  <c:v>0.96</c:v>
                </c:pt>
                <c:pt idx="1116">
                  <c:v>0.9</c:v>
                </c:pt>
                <c:pt idx="1117">
                  <c:v>0.88</c:v>
                </c:pt>
                <c:pt idx="1118">
                  <c:v>0.89</c:v>
                </c:pt>
                <c:pt idx="1119">
                  <c:v>0.82</c:v>
                </c:pt>
                <c:pt idx="1120">
                  <c:v>0.8</c:v>
                </c:pt>
                <c:pt idx="1121">
                  <c:v>0.76</c:v>
                </c:pt>
                <c:pt idx="1122">
                  <c:v>0.82</c:v>
                </c:pt>
                <c:pt idx="1123">
                  <c:v>0.83</c:v>
                </c:pt>
                <c:pt idx="1125">
                  <c:v>0.79</c:v>
                </c:pt>
                <c:pt idx="1126">
                  <c:v>0.76</c:v>
                </c:pt>
                <c:pt idx="1127">
                  <c:v>0.81</c:v>
                </c:pt>
                <c:pt idx="1128">
                  <c:v>0.78</c:v>
                </c:pt>
                <c:pt idx="1129">
                  <c:v>0.75</c:v>
                </c:pt>
                <c:pt idx="1130">
                  <c:v>0.75</c:v>
                </c:pt>
                <c:pt idx="1131">
                  <c:v>0.73</c:v>
                </c:pt>
                <c:pt idx="1132">
                  <c:v>0.7</c:v>
                </c:pt>
                <c:pt idx="1133">
                  <c:v>0.7</c:v>
                </c:pt>
                <c:pt idx="1134">
                  <c:v>0.71</c:v>
                </c:pt>
                <c:pt idx="1135">
                  <c:v>0.69</c:v>
                </c:pt>
                <c:pt idx="1136">
                  <c:v>0.74</c:v>
                </c:pt>
                <c:pt idx="1137">
                  <c:v>0.76</c:v>
                </c:pt>
                <c:pt idx="1138">
                  <c:v>0.79</c:v>
                </c:pt>
                <c:pt idx="1139">
                  <c:v>0.79</c:v>
                </c:pt>
                <c:pt idx="1140">
                  <c:v>0.81</c:v>
                </c:pt>
                <c:pt idx="1141">
                  <c:v>0.82</c:v>
                </c:pt>
                <c:pt idx="1142">
                  <c:v>0.82</c:v>
                </c:pt>
                <c:pt idx="1143">
                  <c:v>0.91</c:v>
                </c:pt>
                <c:pt idx="1144">
                  <c:v>0.85</c:v>
                </c:pt>
                <c:pt idx="1145">
                  <c:v>0.84</c:v>
                </c:pt>
                <c:pt idx="1146">
                  <c:v>0.79</c:v>
                </c:pt>
                <c:pt idx="1147">
                  <c:v>0.8</c:v>
                </c:pt>
                <c:pt idx="1148">
                  <c:v>0.76</c:v>
                </c:pt>
                <c:pt idx="1149">
                  <c:v>0.79</c:v>
                </c:pt>
                <c:pt idx="1151">
                  <c:v>0.8</c:v>
                </c:pt>
                <c:pt idx="1152">
                  <c:v>0.74</c:v>
                </c:pt>
                <c:pt idx="1153">
                  <c:v>0.78</c:v>
                </c:pt>
                <c:pt idx="1154">
                  <c:v>0.75</c:v>
                </c:pt>
                <c:pt idx="1155">
                  <c:v>0.76</c:v>
                </c:pt>
                <c:pt idx="1156">
                  <c:v>0.76</c:v>
                </c:pt>
                <c:pt idx="1157">
                  <c:v>0.76</c:v>
                </c:pt>
                <c:pt idx="1158">
                  <c:v>0.8</c:v>
                </c:pt>
                <c:pt idx="1159">
                  <c:v>0.79</c:v>
                </c:pt>
                <c:pt idx="1160">
                  <c:v>0.8</c:v>
                </c:pt>
                <c:pt idx="1161">
                  <c:v>0.83</c:v>
                </c:pt>
                <c:pt idx="1162">
                  <c:v>0.74</c:v>
                </c:pt>
                <c:pt idx="1163">
                  <c:v>0.73</c:v>
                </c:pt>
                <c:pt idx="1164">
                  <c:v>0.75</c:v>
                </c:pt>
                <c:pt idx="1165">
                  <c:v>0.79</c:v>
                </c:pt>
                <c:pt idx="1166">
                  <c:v>0.78</c:v>
                </c:pt>
                <c:pt idx="1167">
                  <c:v>0.82</c:v>
                </c:pt>
                <c:pt idx="1168">
                  <c:v>0.71</c:v>
                </c:pt>
                <c:pt idx="1169">
                  <c:v>0.64</c:v>
                </c:pt>
                <c:pt idx="1170">
                  <c:v>0.67</c:v>
                </c:pt>
                <c:pt idx="1171">
                  <c:v>0.73</c:v>
                </c:pt>
                <c:pt idx="1172">
                  <c:v>0.74</c:v>
                </c:pt>
                <c:pt idx="1173">
                  <c:v>0.75</c:v>
                </c:pt>
                <c:pt idx="1174">
                  <c:v>0.77</c:v>
                </c:pt>
                <c:pt idx="1176">
                  <c:v>0.77</c:v>
                </c:pt>
                <c:pt idx="1177">
                  <c:v>0.74</c:v>
                </c:pt>
                <c:pt idx="1178">
                  <c:v>0.75</c:v>
                </c:pt>
                <c:pt idx="1179">
                  <c:v>0.69</c:v>
                </c:pt>
                <c:pt idx="1180">
                  <c:v>0.63</c:v>
                </c:pt>
                <c:pt idx="1181">
                  <c:v>0.6</c:v>
                </c:pt>
                <c:pt idx="1182">
                  <c:v>0.59</c:v>
                </c:pt>
                <c:pt idx="1183">
                  <c:v>0.68</c:v>
                </c:pt>
                <c:pt idx="1184">
                  <c:v>0.61</c:v>
                </c:pt>
                <c:pt idx="1185">
                  <c:v>0.57999999999999996</c:v>
                </c:pt>
                <c:pt idx="1186">
                  <c:v>0.54</c:v>
                </c:pt>
                <c:pt idx="1187">
                  <c:v>0.62</c:v>
                </c:pt>
                <c:pt idx="1188">
                  <c:v>0.68</c:v>
                </c:pt>
                <c:pt idx="1189">
                  <c:v>0.61</c:v>
                </c:pt>
                <c:pt idx="1190">
                  <c:v>0.57999999999999996</c:v>
                </c:pt>
                <c:pt idx="1191">
                  <c:v>0.56999999999999995</c:v>
                </c:pt>
                <c:pt idx="1192">
                  <c:v>0.56000000000000005</c:v>
                </c:pt>
                <c:pt idx="1193">
                  <c:v>0.52</c:v>
                </c:pt>
                <c:pt idx="1194">
                  <c:v>0.38</c:v>
                </c:pt>
                <c:pt idx="1195">
                  <c:v>0.33</c:v>
                </c:pt>
                <c:pt idx="1196">
                  <c:v>0.28999999999999998</c:v>
                </c:pt>
                <c:pt idx="1197">
                  <c:v>0.36</c:v>
                </c:pt>
                <c:pt idx="1198">
                  <c:v>0.24</c:v>
                </c:pt>
                <c:pt idx="1199">
                  <c:v>0.32</c:v>
                </c:pt>
                <c:pt idx="1200">
                  <c:v>0.2</c:v>
                </c:pt>
                <c:pt idx="1201">
                  <c:v>0</c:v>
                </c:pt>
                <c:pt idx="1202">
                  <c:v>-0.13</c:v>
                </c:pt>
                <c:pt idx="1203">
                  <c:v>0.06</c:v>
                </c:pt>
                <c:pt idx="1204">
                  <c:v>-0.02</c:v>
                </c:pt>
                <c:pt idx="1205">
                  <c:v>0.06</c:v>
                </c:pt>
                <c:pt idx="1206">
                  <c:v>0.05</c:v>
                </c:pt>
                <c:pt idx="1207">
                  <c:v>0.01</c:v>
                </c:pt>
                <c:pt idx="1208">
                  <c:v>0.09</c:v>
                </c:pt>
                <c:pt idx="1209">
                  <c:v>0.02</c:v>
                </c:pt>
                <c:pt idx="1210">
                  <c:v>0.03</c:v>
                </c:pt>
                <c:pt idx="1211">
                  <c:v>0.13</c:v>
                </c:pt>
                <c:pt idx="1212">
                  <c:v>0.25</c:v>
                </c:pt>
                <c:pt idx="1213">
                  <c:v>0.13</c:v>
                </c:pt>
                <c:pt idx="1214">
                  <c:v>0.15</c:v>
                </c:pt>
                <c:pt idx="1215">
                  <c:v>0.22</c:v>
                </c:pt>
                <c:pt idx="1216">
                  <c:v>0.14000000000000001</c:v>
                </c:pt>
                <c:pt idx="1217">
                  <c:v>0.18</c:v>
                </c:pt>
                <c:pt idx="1218">
                  <c:v>7.0000000000000007E-2</c:v>
                </c:pt>
                <c:pt idx="1219">
                  <c:v>0</c:v>
                </c:pt>
                <c:pt idx="1221">
                  <c:v>0.05</c:v>
                </c:pt>
                <c:pt idx="1222">
                  <c:v>0.09</c:v>
                </c:pt>
                <c:pt idx="1223">
                  <c:v>0</c:v>
                </c:pt>
                <c:pt idx="1224">
                  <c:v>-0.03</c:v>
                </c:pt>
                <c:pt idx="1225">
                  <c:v>0</c:v>
                </c:pt>
                <c:pt idx="1226">
                  <c:v>7.0000000000000007E-2</c:v>
                </c:pt>
                <c:pt idx="1227">
                  <c:v>0.12</c:v>
                </c:pt>
                <c:pt idx="1228">
                  <c:v>0.13</c:v>
                </c:pt>
                <c:pt idx="1229">
                  <c:v>0.13</c:v>
                </c:pt>
                <c:pt idx="1230">
                  <c:v>0.09</c:v>
                </c:pt>
                <c:pt idx="1231">
                  <c:v>0.04</c:v>
                </c:pt>
                <c:pt idx="1232">
                  <c:v>0.02</c:v>
                </c:pt>
                <c:pt idx="1233">
                  <c:v>0.01</c:v>
                </c:pt>
                <c:pt idx="1234">
                  <c:v>0.1</c:v>
                </c:pt>
                <c:pt idx="1235">
                  <c:v>0.12</c:v>
                </c:pt>
                <c:pt idx="1236">
                  <c:v>0.12</c:v>
                </c:pt>
                <c:pt idx="1237">
                  <c:v>0.16</c:v>
                </c:pt>
                <c:pt idx="1238">
                  <c:v>0.17</c:v>
                </c:pt>
                <c:pt idx="1239">
                  <c:v>0.17</c:v>
                </c:pt>
                <c:pt idx="1240">
                  <c:v>7.0000000000000007E-2</c:v>
                </c:pt>
                <c:pt idx="1241">
                  <c:v>0.05</c:v>
                </c:pt>
                <c:pt idx="1242">
                  <c:v>0.12</c:v>
                </c:pt>
                <c:pt idx="1243">
                  <c:v>0.13</c:v>
                </c:pt>
                <c:pt idx="1244">
                  <c:v>0.16</c:v>
                </c:pt>
                <c:pt idx="1246">
                  <c:v>0.23</c:v>
                </c:pt>
                <c:pt idx="1247">
                  <c:v>0.26</c:v>
                </c:pt>
                <c:pt idx="1248">
                  <c:v>0.27</c:v>
                </c:pt>
                <c:pt idx="1249">
                  <c:v>0.28000000000000003</c:v>
                </c:pt>
                <c:pt idx="1250">
                  <c:v>0.24</c:v>
                </c:pt>
                <c:pt idx="1251">
                  <c:v>0.22</c:v>
                </c:pt>
                <c:pt idx="1252">
                  <c:v>0.23</c:v>
                </c:pt>
                <c:pt idx="1253">
                  <c:v>0.22</c:v>
                </c:pt>
                <c:pt idx="1254">
                  <c:v>0.23</c:v>
                </c:pt>
                <c:pt idx="1255">
                  <c:v>0.23</c:v>
                </c:pt>
                <c:pt idx="1256">
                  <c:v>0.12</c:v>
                </c:pt>
                <c:pt idx="1257">
                  <c:v>0.15</c:v>
                </c:pt>
                <c:pt idx="1258">
                  <c:v>0.24</c:v>
                </c:pt>
                <c:pt idx="1259">
                  <c:v>0.19</c:v>
                </c:pt>
                <c:pt idx="1260">
                  <c:v>0.08</c:v>
                </c:pt>
                <c:pt idx="1261">
                  <c:v>-0.04</c:v>
                </c:pt>
                <c:pt idx="1262">
                  <c:v>-7.0000000000000007E-2</c:v>
                </c:pt>
                <c:pt idx="1263">
                  <c:v>0</c:v>
                </c:pt>
                <c:pt idx="1264">
                  <c:v>-0.06</c:v>
                </c:pt>
                <c:pt idx="1265">
                  <c:v>-0.1</c:v>
                </c:pt>
                <c:pt idx="1266">
                  <c:v>-0.03</c:v>
                </c:pt>
                <c:pt idx="1267">
                  <c:v>-0.04</c:v>
                </c:pt>
                <c:pt idx="1268">
                  <c:v>-0.04</c:v>
                </c:pt>
                <c:pt idx="1270">
                  <c:v>-0.01</c:v>
                </c:pt>
                <c:pt idx="1271">
                  <c:v>0.04</c:v>
                </c:pt>
                <c:pt idx="1272">
                  <c:v>0.05</c:v>
                </c:pt>
                <c:pt idx="1273">
                  <c:v>0.06</c:v>
                </c:pt>
                <c:pt idx="1274">
                  <c:v>0.05</c:v>
                </c:pt>
                <c:pt idx="1275">
                  <c:v>7.0000000000000007E-2</c:v>
                </c:pt>
                <c:pt idx="1276">
                  <c:v>0.05</c:v>
                </c:pt>
                <c:pt idx="1277">
                  <c:v>-0.01</c:v>
                </c:pt>
                <c:pt idx="1279">
                  <c:v>0.05</c:v>
                </c:pt>
                <c:pt idx="1280">
                  <c:v>0.02</c:v>
                </c:pt>
                <c:pt idx="1281">
                  <c:v>0.01</c:v>
                </c:pt>
                <c:pt idx="1282">
                  <c:v>0.03</c:v>
                </c:pt>
                <c:pt idx="1283">
                  <c:v>0.06</c:v>
                </c:pt>
                <c:pt idx="1284">
                  <c:v>0</c:v>
                </c:pt>
                <c:pt idx="1285">
                  <c:v>-0.01</c:v>
                </c:pt>
                <c:pt idx="1286">
                  <c:v>0.01</c:v>
                </c:pt>
                <c:pt idx="1287">
                  <c:v>-0.01</c:v>
                </c:pt>
                <c:pt idx="1288">
                  <c:v>0.01</c:v>
                </c:pt>
                <c:pt idx="1289">
                  <c:v>0.05</c:v>
                </c:pt>
                <c:pt idx="1290">
                  <c:v>-0.01</c:v>
                </c:pt>
                <c:pt idx="1291">
                  <c:v>-0.05</c:v>
                </c:pt>
                <c:pt idx="1292">
                  <c:v>-0.04</c:v>
                </c:pt>
                <c:pt idx="1293">
                  <c:v>-0.01</c:v>
                </c:pt>
                <c:pt idx="1294">
                  <c:v>-0.05</c:v>
                </c:pt>
                <c:pt idx="1295">
                  <c:v>-0.12</c:v>
                </c:pt>
                <c:pt idx="1296">
                  <c:v>-0.1</c:v>
                </c:pt>
                <c:pt idx="1297">
                  <c:v>-7.0000000000000007E-2</c:v>
                </c:pt>
                <c:pt idx="1298">
                  <c:v>-7.0000000000000007E-2</c:v>
                </c:pt>
                <c:pt idx="1299">
                  <c:v>-0.04</c:v>
                </c:pt>
                <c:pt idx="1301">
                  <c:v>-0.02</c:v>
                </c:pt>
                <c:pt idx="1302">
                  <c:v>-7.0000000000000007E-2</c:v>
                </c:pt>
                <c:pt idx="1303">
                  <c:v>-0.05</c:v>
                </c:pt>
                <c:pt idx="1304">
                  <c:v>-7.0000000000000007E-2</c:v>
                </c:pt>
                <c:pt idx="1306">
                  <c:v>-0.04</c:v>
                </c:pt>
                <c:pt idx="1307">
                  <c:v>-0.08</c:v>
                </c:pt>
                <c:pt idx="1308">
                  <c:v>-0.1</c:v>
                </c:pt>
                <c:pt idx="1309">
                  <c:v>-0.11</c:v>
                </c:pt>
                <c:pt idx="1310">
                  <c:v>-0.13</c:v>
                </c:pt>
                <c:pt idx="1311">
                  <c:v>-0.08</c:v>
                </c:pt>
                <c:pt idx="1312">
                  <c:v>-0.1</c:v>
                </c:pt>
                <c:pt idx="1313">
                  <c:v>-0.1</c:v>
                </c:pt>
                <c:pt idx="1314">
                  <c:v>-0.14000000000000001</c:v>
                </c:pt>
                <c:pt idx="1316">
                  <c:v>-0.17</c:v>
                </c:pt>
                <c:pt idx="1317">
                  <c:v>-0.15</c:v>
                </c:pt>
                <c:pt idx="1318">
                  <c:v>0</c:v>
                </c:pt>
                <c:pt idx="1319">
                  <c:v>0.01</c:v>
                </c:pt>
                <c:pt idx="1320">
                  <c:v>0.02</c:v>
                </c:pt>
                <c:pt idx="1321">
                  <c:v>-0.01</c:v>
                </c:pt>
                <c:pt idx="1322">
                  <c:v>-0.12</c:v>
                </c:pt>
                <c:pt idx="1323">
                  <c:v>-0.16</c:v>
                </c:pt>
                <c:pt idx="1324">
                  <c:v>-0.18</c:v>
                </c:pt>
                <c:pt idx="1325">
                  <c:v>-0.24</c:v>
                </c:pt>
                <c:pt idx="1326">
                  <c:v>-0.28000000000000003</c:v>
                </c:pt>
                <c:pt idx="1327">
                  <c:v>-0.28000000000000003</c:v>
                </c:pt>
                <c:pt idx="1328">
                  <c:v>-0.3</c:v>
                </c:pt>
                <c:pt idx="1329">
                  <c:v>-0.21</c:v>
                </c:pt>
                <c:pt idx="1330">
                  <c:v>-0.26</c:v>
                </c:pt>
                <c:pt idx="1331">
                  <c:v>-0.21</c:v>
                </c:pt>
                <c:pt idx="1332">
                  <c:v>-0.21</c:v>
                </c:pt>
                <c:pt idx="1333">
                  <c:v>-0.17</c:v>
                </c:pt>
                <c:pt idx="1334">
                  <c:v>-0.24</c:v>
                </c:pt>
                <c:pt idx="1335">
                  <c:v>-0.22</c:v>
                </c:pt>
                <c:pt idx="1336">
                  <c:v>-0.27</c:v>
                </c:pt>
                <c:pt idx="1337">
                  <c:v>-0.26</c:v>
                </c:pt>
                <c:pt idx="1338">
                  <c:v>-0.24</c:v>
                </c:pt>
                <c:pt idx="1339">
                  <c:v>-0.23</c:v>
                </c:pt>
                <c:pt idx="1341">
                  <c:v>-0.22</c:v>
                </c:pt>
                <c:pt idx="1342">
                  <c:v>-0.27</c:v>
                </c:pt>
                <c:pt idx="1343">
                  <c:v>-0.3</c:v>
                </c:pt>
                <c:pt idx="1344">
                  <c:v>-0.28999999999999998</c:v>
                </c:pt>
                <c:pt idx="1345">
                  <c:v>-0.32</c:v>
                </c:pt>
                <c:pt idx="1346">
                  <c:v>-0.31</c:v>
                </c:pt>
                <c:pt idx="1347">
                  <c:v>-0.28000000000000003</c:v>
                </c:pt>
                <c:pt idx="1348">
                  <c:v>-0.23</c:v>
                </c:pt>
                <c:pt idx="1349">
                  <c:v>-0.24</c:v>
                </c:pt>
                <c:pt idx="1350">
                  <c:v>-0.2</c:v>
                </c:pt>
                <c:pt idx="1351">
                  <c:v>-0.21</c:v>
                </c:pt>
                <c:pt idx="1352">
                  <c:v>-0.22</c:v>
                </c:pt>
                <c:pt idx="1353">
                  <c:v>-0.21</c:v>
                </c:pt>
                <c:pt idx="1354">
                  <c:v>-0.24</c:v>
                </c:pt>
                <c:pt idx="1355">
                  <c:v>-0.24</c:v>
                </c:pt>
                <c:pt idx="1356">
                  <c:v>-0.2</c:v>
                </c:pt>
                <c:pt idx="1357">
                  <c:v>-7.0000000000000007E-2</c:v>
                </c:pt>
                <c:pt idx="1358">
                  <c:v>-0.08</c:v>
                </c:pt>
                <c:pt idx="1359">
                  <c:v>-0.09</c:v>
                </c:pt>
                <c:pt idx="1360">
                  <c:v>-0.03</c:v>
                </c:pt>
                <c:pt idx="1361">
                  <c:v>-0.04</c:v>
                </c:pt>
                <c:pt idx="1362">
                  <c:v>-0.08</c:v>
                </c:pt>
                <c:pt idx="1363">
                  <c:v>-0.08</c:v>
                </c:pt>
                <c:pt idx="1364">
                  <c:v>-0.11</c:v>
                </c:pt>
                <c:pt idx="1365">
                  <c:v>-0.08</c:v>
                </c:pt>
                <c:pt idx="1366">
                  <c:v>-0.13</c:v>
                </c:pt>
                <c:pt idx="1367">
                  <c:v>-0.11</c:v>
                </c:pt>
                <c:pt idx="1368">
                  <c:v>-0.13</c:v>
                </c:pt>
                <c:pt idx="1369">
                  <c:v>-0.09</c:v>
                </c:pt>
                <c:pt idx="1370">
                  <c:v>-0.14000000000000001</c:v>
                </c:pt>
                <c:pt idx="1371">
                  <c:v>-0.06</c:v>
                </c:pt>
                <c:pt idx="1372">
                  <c:v>-0.05</c:v>
                </c:pt>
                <c:pt idx="1373">
                  <c:v>-0.08</c:v>
                </c:pt>
                <c:pt idx="1375">
                  <c:v>-0.17</c:v>
                </c:pt>
                <c:pt idx="1376">
                  <c:v>-0.24</c:v>
                </c:pt>
                <c:pt idx="1377">
                  <c:v>-0.25</c:v>
                </c:pt>
                <c:pt idx="1378">
                  <c:v>-0.22</c:v>
                </c:pt>
                <c:pt idx="1379">
                  <c:v>-0.25</c:v>
                </c:pt>
                <c:pt idx="1380">
                  <c:v>-0.26</c:v>
                </c:pt>
                <c:pt idx="1381">
                  <c:v>-0.26</c:v>
                </c:pt>
                <c:pt idx="1382">
                  <c:v>-0.26</c:v>
                </c:pt>
                <c:pt idx="1383">
                  <c:v>-0.21</c:v>
                </c:pt>
                <c:pt idx="1384">
                  <c:v>-0.24</c:v>
                </c:pt>
                <c:pt idx="1385">
                  <c:v>-0.26</c:v>
                </c:pt>
                <c:pt idx="1386">
                  <c:v>-0.25</c:v>
                </c:pt>
                <c:pt idx="1387">
                  <c:v>-0.24</c:v>
                </c:pt>
                <c:pt idx="1388">
                  <c:v>-0.28999999999999998</c:v>
                </c:pt>
                <c:pt idx="1389">
                  <c:v>-0.3</c:v>
                </c:pt>
                <c:pt idx="1390">
                  <c:v>-0.3</c:v>
                </c:pt>
                <c:pt idx="1391">
                  <c:v>-0.28000000000000003</c:v>
                </c:pt>
                <c:pt idx="1392">
                  <c:v>-0.28000000000000003</c:v>
                </c:pt>
                <c:pt idx="1393">
                  <c:v>-0.27</c:v>
                </c:pt>
                <c:pt idx="1394">
                  <c:v>-0.3</c:v>
                </c:pt>
                <c:pt idx="1395">
                  <c:v>-0.27</c:v>
                </c:pt>
                <c:pt idx="1396">
                  <c:v>-0.28000000000000003</c:v>
                </c:pt>
                <c:pt idx="1397">
                  <c:v>-0.27</c:v>
                </c:pt>
                <c:pt idx="1398">
                  <c:v>-0.25</c:v>
                </c:pt>
                <c:pt idx="1399">
                  <c:v>-0.28000000000000003</c:v>
                </c:pt>
                <c:pt idx="1400">
                  <c:v>-0.33</c:v>
                </c:pt>
                <c:pt idx="1401">
                  <c:v>-0.36</c:v>
                </c:pt>
                <c:pt idx="1402">
                  <c:v>-0.33</c:v>
                </c:pt>
                <c:pt idx="1403">
                  <c:v>-0.35</c:v>
                </c:pt>
                <c:pt idx="1404">
                  <c:v>-0.39</c:v>
                </c:pt>
                <c:pt idx="1405">
                  <c:v>-0.41</c:v>
                </c:pt>
                <c:pt idx="1406">
                  <c:v>-0.38</c:v>
                </c:pt>
                <c:pt idx="1407">
                  <c:v>-0.41</c:v>
                </c:pt>
                <c:pt idx="1408">
                  <c:v>-0.37</c:v>
                </c:pt>
                <c:pt idx="1409">
                  <c:v>-0.38</c:v>
                </c:pt>
                <c:pt idx="1411">
                  <c:v>-0.37</c:v>
                </c:pt>
                <c:pt idx="1412">
                  <c:v>-0.45</c:v>
                </c:pt>
                <c:pt idx="1413">
                  <c:v>-0.5</c:v>
                </c:pt>
                <c:pt idx="1414">
                  <c:v>-0.59</c:v>
                </c:pt>
                <c:pt idx="1415">
                  <c:v>-0.56000000000000005</c:v>
                </c:pt>
                <c:pt idx="1416">
                  <c:v>-0.56000000000000005</c:v>
                </c:pt>
                <c:pt idx="1417">
                  <c:v>-0.5</c:v>
                </c:pt>
                <c:pt idx="1418">
                  <c:v>-0.49</c:v>
                </c:pt>
                <c:pt idx="1419">
                  <c:v>-0.5</c:v>
                </c:pt>
                <c:pt idx="1420">
                  <c:v>-0.53</c:v>
                </c:pt>
                <c:pt idx="1421">
                  <c:v>-0.48</c:v>
                </c:pt>
                <c:pt idx="1422">
                  <c:v>-0.51</c:v>
                </c:pt>
                <c:pt idx="1423">
                  <c:v>-0.47</c:v>
                </c:pt>
                <c:pt idx="1424">
                  <c:v>-0.54</c:v>
                </c:pt>
                <c:pt idx="1425">
                  <c:v>-0.54</c:v>
                </c:pt>
                <c:pt idx="1426">
                  <c:v>-0.53</c:v>
                </c:pt>
                <c:pt idx="1427">
                  <c:v>-0.51</c:v>
                </c:pt>
                <c:pt idx="1428">
                  <c:v>-0.47</c:v>
                </c:pt>
                <c:pt idx="1429">
                  <c:v>-0.42</c:v>
                </c:pt>
                <c:pt idx="1430">
                  <c:v>-0.47</c:v>
                </c:pt>
                <c:pt idx="1431">
                  <c:v>-0.45</c:v>
                </c:pt>
                <c:pt idx="1432">
                  <c:v>-0.45</c:v>
                </c:pt>
                <c:pt idx="1433">
                  <c:v>-0.48</c:v>
                </c:pt>
                <c:pt idx="1434">
                  <c:v>-0.46</c:v>
                </c:pt>
                <c:pt idx="1435">
                  <c:v>-0.5</c:v>
                </c:pt>
                <c:pt idx="1436">
                  <c:v>-0.48</c:v>
                </c:pt>
                <c:pt idx="1438">
                  <c:v>-0.51</c:v>
                </c:pt>
                <c:pt idx="1439">
                  <c:v>-0.53</c:v>
                </c:pt>
                <c:pt idx="1440">
                  <c:v>-0.56999999999999995</c:v>
                </c:pt>
                <c:pt idx="1441">
                  <c:v>-0.59</c:v>
                </c:pt>
                <c:pt idx="1442">
                  <c:v>-0.56999999999999995</c:v>
                </c:pt>
                <c:pt idx="1443">
                  <c:v>-0.57999999999999996</c:v>
                </c:pt>
                <c:pt idx="1444">
                  <c:v>-0.59</c:v>
                </c:pt>
                <c:pt idx="1445">
                  <c:v>-0.61</c:v>
                </c:pt>
                <c:pt idx="1446">
                  <c:v>-0.59</c:v>
                </c:pt>
                <c:pt idx="1447">
                  <c:v>-0.6</c:v>
                </c:pt>
                <c:pt idx="1448">
                  <c:v>-0.62</c:v>
                </c:pt>
                <c:pt idx="1449">
                  <c:v>-0.67</c:v>
                </c:pt>
                <c:pt idx="1450">
                  <c:v>-0.68</c:v>
                </c:pt>
                <c:pt idx="1451">
                  <c:v>-0.68</c:v>
                </c:pt>
                <c:pt idx="1452">
                  <c:v>-0.67</c:v>
                </c:pt>
                <c:pt idx="1453">
                  <c:v>-0.66</c:v>
                </c:pt>
                <c:pt idx="1454">
                  <c:v>-0.61</c:v>
                </c:pt>
                <c:pt idx="1455">
                  <c:v>-0.64</c:v>
                </c:pt>
                <c:pt idx="1456">
                  <c:v>-0.69</c:v>
                </c:pt>
                <c:pt idx="1457">
                  <c:v>-0.67</c:v>
                </c:pt>
                <c:pt idx="1458">
                  <c:v>-0.69</c:v>
                </c:pt>
                <c:pt idx="1459">
                  <c:v>-0.66</c:v>
                </c:pt>
                <c:pt idx="1460">
                  <c:v>-0.68</c:v>
                </c:pt>
                <c:pt idx="1461">
                  <c:v>-0.65</c:v>
                </c:pt>
                <c:pt idx="1462">
                  <c:v>-0.61</c:v>
                </c:pt>
                <c:pt idx="1463">
                  <c:v>-0.57999999999999996</c:v>
                </c:pt>
                <c:pt idx="1464">
                  <c:v>-0.6</c:v>
                </c:pt>
                <c:pt idx="1465">
                  <c:v>-0.57999999999999996</c:v>
                </c:pt>
                <c:pt idx="1466">
                  <c:v>-0.53</c:v>
                </c:pt>
                <c:pt idx="1467">
                  <c:v>-0.45</c:v>
                </c:pt>
                <c:pt idx="1468">
                  <c:v>-0.42</c:v>
                </c:pt>
                <c:pt idx="1469">
                  <c:v>-0.43</c:v>
                </c:pt>
                <c:pt idx="1470">
                  <c:v>-0.43</c:v>
                </c:pt>
                <c:pt idx="1471">
                  <c:v>-0.45</c:v>
                </c:pt>
                <c:pt idx="1472">
                  <c:v>-0.55000000000000004</c:v>
                </c:pt>
                <c:pt idx="1473">
                  <c:v>-0.62</c:v>
                </c:pt>
                <c:pt idx="1474">
                  <c:v>-0.6</c:v>
                </c:pt>
                <c:pt idx="1475">
                  <c:v>-0.64</c:v>
                </c:pt>
                <c:pt idx="1476">
                  <c:v>-0.68</c:v>
                </c:pt>
                <c:pt idx="1477">
                  <c:v>-0.64</c:v>
                </c:pt>
                <c:pt idx="1478">
                  <c:v>-0.63</c:v>
                </c:pt>
                <c:pt idx="1479">
                  <c:v>-0.68</c:v>
                </c:pt>
                <c:pt idx="1481">
                  <c:v>-0.68</c:v>
                </c:pt>
                <c:pt idx="1482">
                  <c:v>-0.69</c:v>
                </c:pt>
                <c:pt idx="1483">
                  <c:v>-0.63</c:v>
                </c:pt>
                <c:pt idx="1484">
                  <c:v>-0.68</c:v>
                </c:pt>
                <c:pt idx="1485">
                  <c:v>-0.68</c:v>
                </c:pt>
                <c:pt idx="1486">
                  <c:v>-0.68</c:v>
                </c:pt>
                <c:pt idx="1487">
                  <c:v>-0.61</c:v>
                </c:pt>
                <c:pt idx="1488">
                  <c:v>-0.72</c:v>
                </c:pt>
                <c:pt idx="1489">
                  <c:v>-0.76</c:v>
                </c:pt>
                <c:pt idx="1490">
                  <c:v>-0.74</c:v>
                </c:pt>
                <c:pt idx="1491">
                  <c:v>-0.73</c:v>
                </c:pt>
                <c:pt idx="1492">
                  <c:v>-0.75</c:v>
                </c:pt>
                <c:pt idx="1493">
                  <c:v>-0.7</c:v>
                </c:pt>
                <c:pt idx="1494">
                  <c:v>-0.71</c:v>
                </c:pt>
                <c:pt idx="1495">
                  <c:v>-0.73</c:v>
                </c:pt>
                <c:pt idx="1496">
                  <c:v>-0.74</c:v>
                </c:pt>
                <c:pt idx="1497">
                  <c:v>-0.77</c:v>
                </c:pt>
                <c:pt idx="1498">
                  <c:v>-0.78</c:v>
                </c:pt>
                <c:pt idx="1499">
                  <c:v>-0.77</c:v>
                </c:pt>
                <c:pt idx="1500">
                  <c:v>-0.78</c:v>
                </c:pt>
                <c:pt idx="1501">
                  <c:v>-0.83</c:v>
                </c:pt>
                <c:pt idx="1502">
                  <c:v>-0.83</c:v>
                </c:pt>
                <c:pt idx="1503">
                  <c:v>-0.86</c:v>
                </c:pt>
                <c:pt idx="1504">
                  <c:v>-0.82</c:v>
                </c:pt>
                <c:pt idx="1506">
                  <c:v>-0.81</c:v>
                </c:pt>
                <c:pt idx="1507">
                  <c:v>-0.8</c:v>
                </c:pt>
                <c:pt idx="1508">
                  <c:v>-0.77</c:v>
                </c:pt>
                <c:pt idx="1509">
                  <c:v>-0.78</c:v>
                </c:pt>
                <c:pt idx="1510">
                  <c:v>-0.78</c:v>
                </c:pt>
                <c:pt idx="1511">
                  <c:v>-0.71</c:v>
                </c:pt>
                <c:pt idx="1512">
                  <c:v>-0.65</c:v>
                </c:pt>
                <c:pt idx="1513">
                  <c:v>-0.66</c:v>
                </c:pt>
                <c:pt idx="1514">
                  <c:v>-0.71</c:v>
                </c:pt>
                <c:pt idx="1515">
                  <c:v>-0.7</c:v>
                </c:pt>
                <c:pt idx="1516">
                  <c:v>-0.71</c:v>
                </c:pt>
                <c:pt idx="1517">
                  <c:v>-0.69</c:v>
                </c:pt>
                <c:pt idx="1518">
                  <c:v>-0.63</c:v>
                </c:pt>
                <c:pt idx="1519">
                  <c:v>-0.69</c:v>
                </c:pt>
                <c:pt idx="1520">
                  <c:v>-0.73</c:v>
                </c:pt>
                <c:pt idx="1522">
                  <c:v>-0.78</c:v>
                </c:pt>
                <c:pt idx="1523">
                  <c:v>-0.77</c:v>
                </c:pt>
                <c:pt idx="1524">
                  <c:v>-0.73</c:v>
                </c:pt>
                <c:pt idx="1525">
                  <c:v>-0.75</c:v>
                </c:pt>
                <c:pt idx="1526">
                  <c:v>-0.72</c:v>
                </c:pt>
                <c:pt idx="1527">
                  <c:v>-0.8</c:v>
                </c:pt>
                <c:pt idx="1528">
                  <c:v>-0.85</c:v>
                </c:pt>
                <c:pt idx="1529">
                  <c:v>-0.83</c:v>
                </c:pt>
                <c:pt idx="1531">
                  <c:v>-0.84</c:v>
                </c:pt>
                <c:pt idx="1532">
                  <c:v>-0.81</c:v>
                </c:pt>
                <c:pt idx="1533">
                  <c:v>-0.8</c:v>
                </c:pt>
                <c:pt idx="1534">
                  <c:v>-0.81</c:v>
                </c:pt>
                <c:pt idx="1535">
                  <c:v>-0.78</c:v>
                </c:pt>
                <c:pt idx="1536">
                  <c:v>-0.74</c:v>
                </c:pt>
                <c:pt idx="1537">
                  <c:v>-0.71</c:v>
                </c:pt>
                <c:pt idx="1539">
                  <c:v>-0.72</c:v>
                </c:pt>
                <c:pt idx="1540">
                  <c:v>-0.73</c:v>
                </c:pt>
                <c:pt idx="1541">
                  <c:v>-0.74</c:v>
                </c:pt>
                <c:pt idx="1542">
                  <c:v>-0.75</c:v>
                </c:pt>
                <c:pt idx="1543">
                  <c:v>-0.78</c:v>
                </c:pt>
                <c:pt idx="1544">
                  <c:v>-0.79</c:v>
                </c:pt>
                <c:pt idx="1545">
                  <c:v>-0.81</c:v>
                </c:pt>
                <c:pt idx="1546">
                  <c:v>-0.83</c:v>
                </c:pt>
                <c:pt idx="1547">
                  <c:v>-0.85</c:v>
                </c:pt>
                <c:pt idx="1548">
                  <c:v>-0.87</c:v>
                </c:pt>
                <c:pt idx="1549">
                  <c:v>-0.86</c:v>
                </c:pt>
                <c:pt idx="1550">
                  <c:v>-0.87</c:v>
                </c:pt>
                <c:pt idx="1551">
                  <c:v>-0.84</c:v>
                </c:pt>
                <c:pt idx="1552">
                  <c:v>-0.79</c:v>
                </c:pt>
                <c:pt idx="1553">
                  <c:v>-0.73</c:v>
                </c:pt>
                <c:pt idx="1554">
                  <c:v>-0.74</c:v>
                </c:pt>
                <c:pt idx="1555">
                  <c:v>-0.7</c:v>
                </c:pt>
                <c:pt idx="1556">
                  <c:v>-0.67</c:v>
                </c:pt>
                <c:pt idx="1557">
                  <c:v>-0.66</c:v>
                </c:pt>
                <c:pt idx="1558">
                  <c:v>-0.69</c:v>
                </c:pt>
                <c:pt idx="1559">
                  <c:v>-0.71</c:v>
                </c:pt>
                <c:pt idx="1560">
                  <c:v>-0.69</c:v>
                </c:pt>
                <c:pt idx="1562">
                  <c:v>-0.71</c:v>
                </c:pt>
                <c:pt idx="1563">
                  <c:v>-0.73</c:v>
                </c:pt>
                <c:pt idx="1564">
                  <c:v>-0.73</c:v>
                </c:pt>
                <c:pt idx="1565">
                  <c:v>-0.67</c:v>
                </c:pt>
                <c:pt idx="1567">
                  <c:v>-0.62</c:v>
                </c:pt>
                <c:pt idx="1568">
                  <c:v>-0.54</c:v>
                </c:pt>
                <c:pt idx="1569">
                  <c:v>-0.55000000000000004</c:v>
                </c:pt>
                <c:pt idx="1570">
                  <c:v>-0.6</c:v>
                </c:pt>
                <c:pt idx="1571">
                  <c:v>-0.6</c:v>
                </c:pt>
                <c:pt idx="1572">
                  <c:v>-0.64</c:v>
                </c:pt>
                <c:pt idx="1573">
                  <c:v>-0.62</c:v>
                </c:pt>
                <c:pt idx="1574">
                  <c:v>-0.63</c:v>
                </c:pt>
                <c:pt idx="1575">
                  <c:v>-0.66</c:v>
                </c:pt>
                <c:pt idx="1576">
                  <c:v>-0.66</c:v>
                </c:pt>
                <c:pt idx="1577">
                  <c:v>-0.65</c:v>
                </c:pt>
                <c:pt idx="1578">
                  <c:v>-0.64</c:v>
                </c:pt>
                <c:pt idx="1579">
                  <c:v>-0.66</c:v>
                </c:pt>
                <c:pt idx="1581">
                  <c:v>-0.68</c:v>
                </c:pt>
                <c:pt idx="1582">
                  <c:v>-0.66</c:v>
                </c:pt>
                <c:pt idx="1583">
                  <c:v>-0.62</c:v>
                </c:pt>
                <c:pt idx="1584">
                  <c:v>-0.56000000000000005</c:v>
                </c:pt>
                <c:pt idx="1585">
                  <c:v>-0.55000000000000004</c:v>
                </c:pt>
                <c:pt idx="1586">
                  <c:v>-0.53</c:v>
                </c:pt>
                <c:pt idx="1587">
                  <c:v>-0.54</c:v>
                </c:pt>
                <c:pt idx="1588">
                  <c:v>-0.56999999999999995</c:v>
                </c:pt>
                <c:pt idx="1589">
                  <c:v>-0.55000000000000004</c:v>
                </c:pt>
                <c:pt idx="1590">
                  <c:v>-0.59</c:v>
                </c:pt>
                <c:pt idx="1591">
                  <c:v>-0.55000000000000004</c:v>
                </c:pt>
                <c:pt idx="1592">
                  <c:v>-0.57999999999999996</c:v>
                </c:pt>
                <c:pt idx="1593">
                  <c:v>-0.57999999999999996</c:v>
                </c:pt>
                <c:pt idx="1594">
                  <c:v>-0.56999999999999995</c:v>
                </c:pt>
                <c:pt idx="1595">
                  <c:v>-0.57999999999999996</c:v>
                </c:pt>
                <c:pt idx="1596">
                  <c:v>-0.56999999999999995</c:v>
                </c:pt>
                <c:pt idx="1597">
                  <c:v>-0.54</c:v>
                </c:pt>
                <c:pt idx="1598">
                  <c:v>-0.56000000000000005</c:v>
                </c:pt>
                <c:pt idx="1599">
                  <c:v>-0.53</c:v>
                </c:pt>
                <c:pt idx="1601">
                  <c:v>-0.52</c:v>
                </c:pt>
                <c:pt idx="1602">
                  <c:v>-0.52</c:v>
                </c:pt>
                <c:pt idx="1603">
                  <c:v>-0.54</c:v>
                </c:pt>
                <c:pt idx="1604">
                  <c:v>-0.56999999999999995</c:v>
                </c:pt>
                <c:pt idx="1605">
                  <c:v>-0.62</c:v>
                </c:pt>
                <c:pt idx="1606">
                  <c:v>-0.62</c:v>
                </c:pt>
                <c:pt idx="1607">
                  <c:v>-0.61</c:v>
                </c:pt>
                <c:pt idx="1608">
                  <c:v>-0.64</c:v>
                </c:pt>
                <c:pt idx="1609">
                  <c:v>-0.67</c:v>
                </c:pt>
                <c:pt idx="1610">
                  <c:v>-0.65</c:v>
                </c:pt>
                <c:pt idx="1611">
                  <c:v>-0.65</c:v>
                </c:pt>
                <c:pt idx="1612">
                  <c:v>-0.61</c:v>
                </c:pt>
                <c:pt idx="1613">
                  <c:v>-0.56000000000000005</c:v>
                </c:pt>
                <c:pt idx="1614">
                  <c:v>-0.5</c:v>
                </c:pt>
                <c:pt idx="1615">
                  <c:v>-0.5</c:v>
                </c:pt>
                <c:pt idx="1616">
                  <c:v>-0.52</c:v>
                </c:pt>
                <c:pt idx="1617">
                  <c:v>-0.52</c:v>
                </c:pt>
                <c:pt idx="1618">
                  <c:v>-0.53</c:v>
                </c:pt>
                <c:pt idx="1619">
                  <c:v>-0.55000000000000004</c:v>
                </c:pt>
                <c:pt idx="1620">
                  <c:v>-0.6</c:v>
                </c:pt>
                <c:pt idx="1621">
                  <c:v>-0.61</c:v>
                </c:pt>
                <c:pt idx="1622">
                  <c:v>-0.56999999999999995</c:v>
                </c:pt>
                <c:pt idx="1623">
                  <c:v>-0.56999999999999995</c:v>
                </c:pt>
                <c:pt idx="1624">
                  <c:v>-0.6</c:v>
                </c:pt>
                <c:pt idx="1625">
                  <c:v>-0.6</c:v>
                </c:pt>
                <c:pt idx="1626">
                  <c:v>-0.61</c:v>
                </c:pt>
                <c:pt idx="1627">
                  <c:v>-0.64</c:v>
                </c:pt>
                <c:pt idx="1628">
                  <c:v>-0.64</c:v>
                </c:pt>
                <c:pt idx="1630">
                  <c:v>-0.65</c:v>
                </c:pt>
                <c:pt idx="1631">
                  <c:v>-0.63</c:v>
                </c:pt>
                <c:pt idx="1632">
                  <c:v>-0.65</c:v>
                </c:pt>
                <c:pt idx="1633">
                  <c:v>-0.7</c:v>
                </c:pt>
                <c:pt idx="1634">
                  <c:v>-0.74</c:v>
                </c:pt>
                <c:pt idx="1635">
                  <c:v>-0.69</c:v>
                </c:pt>
                <c:pt idx="1636">
                  <c:v>-0.67</c:v>
                </c:pt>
                <c:pt idx="1637">
                  <c:v>-0.6</c:v>
                </c:pt>
                <c:pt idx="1638">
                  <c:v>-0.65</c:v>
                </c:pt>
                <c:pt idx="1639">
                  <c:v>-0.68</c:v>
                </c:pt>
                <c:pt idx="1640">
                  <c:v>-0.69</c:v>
                </c:pt>
                <c:pt idx="1641">
                  <c:v>-0.65</c:v>
                </c:pt>
                <c:pt idx="1642">
                  <c:v>-0.64</c:v>
                </c:pt>
                <c:pt idx="1643">
                  <c:v>-0.55000000000000004</c:v>
                </c:pt>
                <c:pt idx="1644">
                  <c:v>-0.59</c:v>
                </c:pt>
                <c:pt idx="1645">
                  <c:v>-0.63</c:v>
                </c:pt>
                <c:pt idx="1646">
                  <c:v>-0.64</c:v>
                </c:pt>
                <c:pt idx="1647">
                  <c:v>-0.65</c:v>
                </c:pt>
                <c:pt idx="1648">
                  <c:v>-0.66</c:v>
                </c:pt>
                <c:pt idx="1649">
                  <c:v>-0.68</c:v>
                </c:pt>
                <c:pt idx="1650">
                  <c:v>-0.67</c:v>
                </c:pt>
                <c:pt idx="1651">
                  <c:v>-0.64</c:v>
                </c:pt>
                <c:pt idx="1652">
                  <c:v>-0.64</c:v>
                </c:pt>
                <c:pt idx="1653">
                  <c:v>-0.62</c:v>
                </c:pt>
                <c:pt idx="1654">
                  <c:v>-0.53</c:v>
                </c:pt>
                <c:pt idx="1655">
                  <c:v>-0.51</c:v>
                </c:pt>
                <c:pt idx="1656">
                  <c:v>-0.5</c:v>
                </c:pt>
                <c:pt idx="1657">
                  <c:v>-0.48</c:v>
                </c:pt>
                <c:pt idx="1658">
                  <c:v>-0.5</c:v>
                </c:pt>
                <c:pt idx="1659">
                  <c:v>-0.45</c:v>
                </c:pt>
                <c:pt idx="1660">
                  <c:v>-0.41</c:v>
                </c:pt>
                <c:pt idx="1661">
                  <c:v>-0.37</c:v>
                </c:pt>
                <c:pt idx="1662">
                  <c:v>-0.36</c:v>
                </c:pt>
                <c:pt idx="1663">
                  <c:v>-0.4</c:v>
                </c:pt>
                <c:pt idx="1664">
                  <c:v>-0.31</c:v>
                </c:pt>
                <c:pt idx="1665">
                  <c:v>-0.31</c:v>
                </c:pt>
                <c:pt idx="1666">
                  <c:v>-0.34</c:v>
                </c:pt>
                <c:pt idx="1667">
                  <c:v>-0.24</c:v>
                </c:pt>
                <c:pt idx="1668">
                  <c:v>-0.24</c:v>
                </c:pt>
                <c:pt idx="1669">
                  <c:v>-0.26</c:v>
                </c:pt>
                <c:pt idx="1671">
                  <c:v>-0.14000000000000001</c:v>
                </c:pt>
                <c:pt idx="1672">
                  <c:v>-0.1</c:v>
                </c:pt>
                <c:pt idx="1673">
                  <c:v>-0.05</c:v>
                </c:pt>
                <c:pt idx="1674">
                  <c:v>-0.05</c:v>
                </c:pt>
                <c:pt idx="1675">
                  <c:v>-7.0000000000000007E-2</c:v>
                </c:pt>
                <c:pt idx="1676">
                  <c:v>-0.05</c:v>
                </c:pt>
                <c:pt idx="1677">
                  <c:v>-0.06</c:v>
                </c:pt>
                <c:pt idx="1678">
                  <c:v>-0.05</c:v>
                </c:pt>
                <c:pt idx="1679">
                  <c:v>0.03</c:v>
                </c:pt>
                <c:pt idx="1680">
                  <c:v>0.11</c:v>
                </c:pt>
                <c:pt idx="1681">
                  <c:v>0.13</c:v>
                </c:pt>
                <c:pt idx="1682">
                  <c:v>0.21</c:v>
                </c:pt>
                <c:pt idx="1683">
                  <c:v>0.15</c:v>
                </c:pt>
                <c:pt idx="1684">
                  <c:v>0.09</c:v>
                </c:pt>
                <c:pt idx="1685">
                  <c:v>0.15</c:v>
                </c:pt>
                <c:pt idx="1686">
                  <c:v>0.14000000000000001</c:v>
                </c:pt>
                <c:pt idx="1687">
                  <c:v>0.28999999999999998</c:v>
                </c:pt>
                <c:pt idx="1688">
                  <c:v>0.46</c:v>
                </c:pt>
                <c:pt idx="1689">
                  <c:v>0.59</c:v>
                </c:pt>
                <c:pt idx="1690">
                  <c:v>0.64</c:v>
                </c:pt>
                <c:pt idx="1691">
                  <c:v>0.64</c:v>
                </c:pt>
                <c:pt idx="1692">
                  <c:v>0.6</c:v>
                </c:pt>
                <c:pt idx="1693">
                  <c:v>0.5</c:v>
                </c:pt>
                <c:pt idx="1694">
                  <c:v>0.53</c:v>
                </c:pt>
                <c:pt idx="1695">
                  <c:v>0.48</c:v>
                </c:pt>
                <c:pt idx="1696">
                  <c:v>0.44</c:v>
                </c:pt>
                <c:pt idx="1697">
                  <c:v>0.48</c:v>
                </c:pt>
                <c:pt idx="1699">
                  <c:v>0.66</c:v>
                </c:pt>
                <c:pt idx="1700">
                  <c:v>0.57999999999999996</c:v>
                </c:pt>
                <c:pt idx="1701">
                  <c:v>0.59</c:v>
                </c:pt>
                <c:pt idx="1702">
                  <c:v>0.64</c:v>
                </c:pt>
                <c:pt idx="1703">
                  <c:v>0.56000000000000005</c:v>
                </c:pt>
                <c:pt idx="1704">
                  <c:v>0.55000000000000004</c:v>
                </c:pt>
                <c:pt idx="1705">
                  <c:v>0.47</c:v>
                </c:pt>
                <c:pt idx="1706">
                  <c:v>0.41</c:v>
                </c:pt>
                <c:pt idx="1707">
                  <c:v>0.38</c:v>
                </c:pt>
                <c:pt idx="1708">
                  <c:v>0.38</c:v>
                </c:pt>
                <c:pt idx="1709">
                  <c:v>0.28999999999999998</c:v>
                </c:pt>
                <c:pt idx="1710">
                  <c:v>0.28000000000000003</c:v>
                </c:pt>
                <c:pt idx="1711">
                  <c:v>0.33</c:v>
                </c:pt>
                <c:pt idx="1712">
                  <c:v>0.44</c:v>
                </c:pt>
                <c:pt idx="1713">
                  <c:v>0.44</c:v>
                </c:pt>
                <c:pt idx="1714">
                  <c:v>0.43</c:v>
                </c:pt>
                <c:pt idx="1715">
                  <c:v>0.45</c:v>
                </c:pt>
                <c:pt idx="1716">
                  <c:v>0.46</c:v>
                </c:pt>
                <c:pt idx="1717">
                  <c:v>0.38</c:v>
                </c:pt>
                <c:pt idx="1718">
                  <c:v>0.48</c:v>
                </c:pt>
                <c:pt idx="1719">
                  <c:v>0.42</c:v>
                </c:pt>
                <c:pt idx="1720">
                  <c:v>0.42</c:v>
                </c:pt>
                <c:pt idx="1721">
                  <c:v>0.39</c:v>
                </c:pt>
                <c:pt idx="1722">
                  <c:v>0.35</c:v>
                </c:pt>
                <c:pt idx="1723">
                  <c:v>0.34</c:v>
                </c:pt>
                <c:pt idx="1724">
                  <c:v>0.33</c:v>
                </c:pt>
                <c:pt idx="1725">
                  <c:v>0.37</c:v>
                </c:pt>
                <c:pt idx="1726">
                  <c:v>0.48</c:v>
                </c:pt>
                <c:pt idx="1727">
                  <c:v>0.5</c:v>
                </c:pt>
                <c:pt idx="1728">
                  <c:v>0.6</c:v>
                </c:pt>
                <c:pt idx="1729">
                  <c:v>0.68</c:v>
                </c:pt>
                <c:pt idx="1730">
                  <c:v>0.75</c:v>
                </c:pt>
                <c:pt idx="1731">
                  <c:v>0.67</c:v>
                </c:pt>
                <c:pt idx="1732">
                  <c:v>0.73</c:v>
                </c:pt>
                <c:pt idx="1733">
                  <c:v>0.79</c:v>
                </c:pt>
                <c:pt idx="1734">
                  <c:v>0.69</c:v>
                </c:pt>
                <c:pt idx="1735">
                  <c:v>0.64</c:v>
                </c:pt>
                <c:pt idx="1736">
                  <c:v>0.56999999999999995</c:v>
                </c:pt>
                <c:pt idx="1737">
                  <c:v>0.63</c:v>
                </c:pt>
                <c:pt idx="1738">
                  <c:v>0.65</c:v>
                </c:pt>
                <c:pt idx="1739">
                  <c:v>0.68</c:v>
                </c:pt>
                <c:pt idx="1741">
                  <c:v>0.76</c:v>
                </c:pt>
                <c:pt idx="1742">
                  <c:v>0.83</c:v>
                </c:pt>
                <c:pt idx="1743">
                  <c:v>0.92</c:v>
                </c:pt>
                <c:pt idx="1744">
                  <c:v>0.87</c:v>
                </c:pt>
                <c:pt idx="1745">
                  <c:v>0.84</c:v>
                </c:pt>
                <c:pt idx="1746">
                  <c:v>0.86</c:v>
                </c:pt>
                <c:pt idx="1747">
                  <c:v>0.8</c:v>
                </c:pt>
                <c:pt idx="1748">
                  <c:v>0.81</c:v>
                </c:pt>
                <c:pt idx="1749">
                  <c:v>0.8</c:v>
                </c:pt>
                <c:pt idx="1750">
                  <c:v>0.76</c:v>
                </c:pt>
                <c:pt idx="1751">
                  <c:v>0.7</c:v>
                </c:pt>
                <c:pt idx="1752">
                  <c:v>0.49</c:v>
                </c:pt>
                <c:pt idx="1753">
                  <c:v>0.55000000000000004</c:v>
                </c:pt>
                <c:pt idx="1754">
                  <c:v>0.52</c:v>
                </c:pt>
                <c:pt idx="1755">
                  <c:v>0.46</c:v>
                </c:pt>
                <c:pt idx="1756">
                  <c:v>0.48</c:v>
                </c:pt>
                <c:pt idx="1757">
                  <c:v>0.45</c:v>
                </c:pt>
                <c:pt idx="1758">
                  <c:v>0.47</c:v>
                </c:pt>
                <c:pt idx="1759">
                  <c:v>0.46</c:v>
                </c:pt>
                <c:pt idx="1760">
                  <c:v>0.45</c:v>
                </c:pt>
                <c:pt idx="1761">
                  <c:v>0.46</c:v>
                </c:pt>
                <c:pt idx="1762">
                  <c:v>0.43</c:v>
                </c:pt>
                <c:pt idx="1763">
                  <c:v>0.43</c:v>
                </c:pt>
                <c:pt idx="1764">
                  <c:v>0.46</c:v>
                </c:pt>
                <c:pt idx="1765">
                  <c:v>0.45</c:v>
                </c:pt>
                <c:pt idx="1766">
                  <c:v>0.48</c:v>
                </c:pt>
                <c:pt idx="1767">
                  <c:v>0.47</c:v>
                </c:pt>
                <c:pt idx="1768">
                  <c:v>0.5</c:v>
                </c:pt>
                <c:pt idx="1769">
                  <c:v>0.5</c:v>
                </c:pt>
                <c:pt idx="1771">
                  <c:v>0.54</c:v>
                </c:pt>
                <c:pt idx="1772">
                  <c:v>0.5</c:v>
                </c:pt>
                <c:pt idx="1773">
                  <c:v>0.45</c:v>
                </c:pt>
                <c:pt idx="1774">
                  <c:v>0.42</c:v>
                </c:pt>
                <c:pt idx="1775">
                  <c:v>0.44</c:v>
                </c:pt>
                <c:pt idx="1776">
                  <c:v>0.37</c:v>
                </c:pt>
                <c:pt idx="1777">
                  <c:v>0.36</c:v>
                </c:pt>
                <c:pt idx="1778">
                  <c:v>0.36</c:v>
                </c:pt>
                <c:pt idx="1779">
                  <c:v>0.34</c:v>
                </c:pt>
                <c:pt idx="1780">
                  <c:v>0.35</c:v>
                </c:pt>
                <c:pt idx="1781">
                  <c:v>0.35</c:v>
                </c:pt>
                <c:pt idx="1782">
                  <c:v>0.37</c:v>
                </c:pt>
                <c:pt idx="1783">
                  <c:v>0.4</c:v>
                </c:pt>
                <c:pt idx="1784">
                  <c:v>0.5</c:v>
                </c:pt>
                <c:pt idx="1785">
                  <c:v>0.5</c:v>
                </c:pt>
                <c:pt idx="1786">
                  <c:v>0.55000000000000004</c:v>
                </c:pt>
                <c:pt idx="1787">
                  <c:v>0.48</c:v>
                </c:pt>
                <c:pt idx="1788">
                  <c:v>0.46</c:v>
                </c:pt>
                <c:pt idx="1789">
                  <c:v>0.59</c:v>
                </c:pt>
                <c:pt idx="1791">
                  <c:v>0.62</c:v>
                </c:pt>
                <c:pt idx="1792">
                  <c:v>0.57999999999999996</c:v>
                </c:pt>
                <c:pt idx="1793">
                  <c:v>0.51</c:v>
                </c:pt>
                <c:pt idx="1794">
                  <c:v>0.53</c:v>
                </c:pt>
                <c:pt idx="1795">
                  <c:v>0.48</c:v>
                </c:pt>
                <c:pt idx="1796">
                  <c:v>0.53</c:v>
                </c:pt>
                <c:pt idx="1797">
                  <c:v>0.64</c:v>
                </c:pt>
                <c:pt idx="1798">
                  <c:v>0.6</c:v>
                </c:pt>
                <c:pt idx="1799">
                  <c:v>0.56000000000000005</c:v>
                </c:pt>
                <c:pt idx="1800">
                  <c:v>0.56000000000000005</c:v>
                </c:pt>
                <c:pt idx="1801">
                  <c:v>0.54</c:v>
                </c:pt>
                <c:pt idx="1802">
                  <c:v>0.57999999999999996</c:v>
                </c:pt>
                <c:pt idx="1804">
                  <c:v>0.6</c:v>
                </c:pt>
                <c:pt idx="1805">
                  <c:v>0.66</c:v>
                </c:pt>
                <c:pt idx="1806">
                  <c:v>0.64</c:v>
                </c:pt>
                <c:pt idx="1807">
                  <c:v>0.73</c:v>
                </c:pt>
                <c:pt idx="1808">
                  <c:v>0.76</c:v>
                </c:pt>
                <c:pt idx="1809">
                  <c:v>0.77</c:v>
                </c:pt>
                <c:pt idx="1810">
                  <c:v>0.74</c:v>
                </c:pt>
                <c:pt idx="1811">
                  <c:v>0.69</c:v>
                </c:pt>
                <c:pt idx="1812">
                  <c:v>0.71</c:v>
                </c:pt>
                <c:pt idx="1813">
                  <c:v>0.75</c:v>
                </c:pt>
                <c:pt idx="1814">
                  <c:v>0.72</c:v>
                </c:pt>
                <c:pt idx="1815">
                  <c:v>0.71</c:v>
                </c:pt>
                <c:pt idx="1816">
                  <c:v>0.67</c:v>
                </c:pt>
                <c:pt idx="1817">
                  <c:v>0.72</c:v>
                </c:pt>
                <c:pt idx="1818">
                  <c:v>0.79</c:v>
                </c:pt>
                <c:pt idx="1819">
                  <c:v>0.73</c:v>
                </c:pt>
                <c:pt idx="1820">
                  <c:v>0.76</c:v>
                </c:pt>
                <c:pt idx="1821">
                  <c:v>0.8</c:v>
                </c:pt>
                <c:pt idx="1823">
                  <c:v>0.8</c:v>
                </c:pt>
                <c:pt idx="1824">
                  <c:v>0.8</c:v>
                </c:pt>
                <c:pt idx="1825">
                  <c:v>0.76</c:v>
                </c:pt>
                <c:pt idx="1826">
                  <c:v>0.8</c:v>
                </c:pt>
                <c:pt idx="1828">
                  <c:v>0.74</c:v>
                </c:pt>
                <c:pt idx="1829">
                  <c:v>0.75</c:v>
                </c:pt>
                <c:pt idx="1830">
                  <c:v>0.72</c:v>
                </c:pt>
                <c:pt idx="1831">
                  <c:v>0.7</c:v>
                </c:pt>
                <c:pt idx="1832">
                  <c:v>0.72</c:v>
                </c:pt>
                <c:pt idx="1833">
                  <c:v>0.66</c:v>
                </c:pt>
                <c:pt idx="1834">
                  <c:v>0.59</c:v>
                </c:pt>
                <c:pt idx="1835">
                  <c:v>0.56999999999999995</c:v>
                </c:pt>
                <c:pt idx="1836">
                  <c:v>0.62</c:v>
                </c:pt>
                <c:pt idx="1837">
                  <c:v>0.62</c:v>
                </c:pt>
                <c:pt idx="1838">
                  <c:v>0.61</c:v>
                </c:pt>
                <c:pt idx="1839">
                  <c:v>0.57999999999999996</c:v>
                </c:pt>
                <c:pt idx="1841">
                  <c:v>0.59</c:v>
                </c:pt>
                <c:pt idx="1842">
                  <c:v>0.62</c:v>
                </c:pt>
                <c:pt idx="1843">
                  <c:v>0.66</c:v>
                </c:pt>
                <c:pt idx="1844">
                  <c:v>0.61</c:v>
                </c:pt>
                <c:pt idx="1845">
                  <c:v>0.64</c:v>
                </c:pt>
                <c:pt idx="1846">
                  <c:v>0.62</c:v>
                </c:pt>
                <c:pt idx="1847">
                  <c:v>0.55000000000000004</c:v>
                </c:pt>
                <c:pt idx="1848">
                  <c:v>0.56999999999999995</c:v>
                </c:pt>
                <c:pt idx="1849">
                  <c:v>0.53</c:v>
                </c:pt>
                <c:pt idx="1850">
                  <c:v>0.47</c:v>
                </c:pt>
                <c:pt idx="1851">
                  <c:v>0.51</c:v>
                </c:pt>
                <c:pt idx="1852">
                  <c:v>0.56000000000000005</c:v>
                </c:pt>
                <c:pt idx="1853">
                  <c:v>0.56999999999999995</c:v>
                </c:pt>
                <c:pt idx="1854">
                  <c:v>0.53</c:v>
                </c:pt>
                <c:pt idx="1855">
                  <c:v>0.51</c:v>
                </c:pt>
                <c:pt idx="1856">
                  <c:v>0.56000000000000005</c:v>
                </c:pt>
                <c:pt idx="1857">
                  <c:v>0.59</c:v>
                </c:pt>
                <c:pt idx="1858">
                  <c:v>0.56000000000000005</c:v>
                </c:pt>
                <c:pt idx="1859">
                  <c:v>0.59</c:v>
                </c:pt>
                <c:pt idx="1861">
                  <c:v>0.56999999999999995</c:v>
                </c:pt>
                <c:pt idx="1862">
                  <c:v>0.6</c:v>
                </c:pt>
                <c:pt idx="1863">
                  <c:v>0.63</c:v>
                </c:pt>
                <c:pt idx="1864">
                  <c:v>0.61</c:v>
                </c:pt>
                <c:pt idx="1865">
                  <c:v>0.59</c:v>
                </c:pt>
                <c:pt idx="1866">
                  <c:v>0.55000000000000004</c:v>
                </c:pt>
                <c:pt idx="1867">
                  <c:v>0.51</c:v>
                </c:pt>
                <c:pt idx="1868">
                  <c:v>0.49</c:v>
                </c:pt>
                <c:pt idx="1869">
                  <c:v>0.49</c:v>
                </c:pt>
                <c:pt idx="1870">
                  <c:v>0.44</c:v>
                </c:pt>
                <c:pt idx="1871">
                  <c:v>0.52</c:v>
                </c:pt>
                <c:pt idx="1872">
                  <c:v>0.52</c:v>
                </c:pt>
                <c:pt idx="1873">
                  <c:v>0.53</c:v>
                </c:pt>
                <c:pt idx="1874">
                  <c:v>0.56999999999999995</c:v>
                </c:pt>
                <c:pt idx="1875">
                  <c:v>0.56999999999999995</c:v>
                </c:pt>
                <c:pt idx="1876">
                  <c:v>0.56999999999999995</c:v>
                </c:pt>
                <c:pt idx="1877">
                  <c:v>0.54</c:v>
                </c:pt>
                <c:pt idx="1878">
                  <c:v>0.49</c:v>
                </c:pt>
                <c:pt idx="1879">
                  <c:v>0.48</c:v>
                </c:pt>
                <c:pt idx="1880">
                  <c:v>0.52</c:v>
                </c:pt>
                <c:pt idx="1881">
                  <c:v>0.5</c:v>
                </c:pt>
                <c:pt idx="1882">
                  <c:v>0.62</c:v>
                </c:pt>
                <c:pt idx="1883">
                  <c:v>0.66</c:v>
                </c:pt>
                <c:pt idx="1884">
                  <c:v>0.61</c:v>
                </c:pt>
                <c:pt idx="1885">
                  <c:v>0.59</c:v>
                </c:pt>
                <c:pt idx="1886">
                  <c:v>0.61</c:v>
                </c:pt>
                <c:pt idx="1887">
                  <c:v>0.56999999999999995</c:v>
                </c:pt>
                <c:pt idx="1888">
                  <c:v>0.56000000000000005</c:v>
                </c:pt>
                <c:pt idx="1889">
                  <c:v>0.6</c:v>
                </c:pt>
                <c:pt idx="1890">
                  <c:v>0.6</c:v>
                </c:pt>
                <c:pt idx="1891">
                  <c:v>0.63</c:v>
                </c:pt>
                <c:pt idx="1892">
                  <c:v>0.68</c:v>
                </c:pt>
                <c:pt idx="1893">
                  <c:v>0.66</c:v>
                </c:pt>
                <c:pt idx="1894">
                  <c:v>0.61</c:v>
                </c:pt>
                <c:pt idx="1895">
                  <c:v>0.59</c:v>
                </c:pt>
                <c:pt idx="1896">
                  <c:v>0.57999999999999996</c:v>
                </c:pt>
                <c:pt idx="1897">
                  <c:v>0.56999999999999995</c:v>
                </c:pt>
                <c:pt idx="1898">
                  <c:v>0.51</c:v>
                </c:pt>
                <c:pt idx="1899">
                  <c:v>0.5</c:v>
                </c:pt>
                <c:pt idx="1900">
                  <c:v>0.52</c:v>
                </c:pt>
                <c:pt idx="1901">
                  <c:v>0.5</c:v>
                </c:pt>
                <c:pt idx="1902">
                  <c:v>0.48</c:v>
                </c:pt>
                <c:pt idx="1903">
                  <c:v>0.52</c:v>
                </c:pt>
                <c:pt idx="1905">
                  <c:v>0.53</c:v>
                </c:pt>
                <c:pt idx="1906">
                  <c:v>0.52</c:v>
                </c:pt>
                <c:pt idx="1907">
                  <c:v>0.49</c:v>
                </c:pt>
                <c:pt idx="1908">
                  <c:v>0.49</c:v>
                </c:pt>
                <c:pt idx="1909">
                  <c:v>0.48</c:v>
                </c:pt>
                <c:pt idx="1910">
                  <c:v>0.52</c:v>
                </c:pt>
                <c:pt idx="1911">
                  <c:v>0.53</c:v>
                </c:pt>
                <c:pt idx="1912">
                  <c:v>0.49</c:v>
                </c:pt>
                <c:pt idx="1913">
                  <c:v>0.43</c:v>
                </c:pt>
                <c:pt idx="1914">
                  <c:v>0.41</c:v>
                </c:pt>
                <c:pt idx="1915">
                  <c:v>0.45</c:v>
                </c:pt>
                <c:pt idx="1916">
                  <c:v>0.45</c:v>
                </c:pt>
                <c:pt idx="1917">
                  <c:v>0.42</c:v>
                </c:pt>
                <c:pt idx="1918">
                  <c:v>0.42</c:v>
                </c:pt>
                <c:pt idx="1919">
                  <c:v>0.44</c:v>
                </c:pt>
                <c:pt idx="1920">
                  <c:v>0.48</c:v>
                </c:pt>
                <c:pt idx="1921">
                  <c:v>0.45</c:v>
                </c:pt>
                <c:pt idx="1922">
                  <c:v>0.37</c:v>
                </c:pt>
                <c:pt idx="1923">
                  <c:v>0.31</c:v>
                </c:pt>
                <c:pt idx="1924">
                  <c:v>0.34</c:v>
                </c:pt>
                <c:pt idx="1925">
                  <c:v>0.37</c:v>
                </c:pt>
                <c:pt idx="1926">
                  <c:v>0.35</c:v>
                </c:pt>
                <c:pt idx="1927">
                  <c:v>0.36</c:v>
                </c:pt>
                <c:pt idx="1928">
                  <c:v>0.35</c:v>
                </c:pt>
                <c:pt idx="1929">
                  <c:v>0.32</c:v>
                </c:pt>
                <c:pt idx="1931">
                  <c:v>0.31</c:v>
                </c:pt>
                <c:pt idx="1932">
                  <c:v>0.22</c:v>
                </c:pt>
                <c:pt idx="1933">
                  <c:v>0.22</c:v>
                </c:pt>
                <c:pt idx="1934">
                  <c:v>0.26</c:v>
                </c:pt>
                <c:pt idx="1935">
                  <c:v>0.32</c:v>
                </c:pt>
                <c:pt idx="1936">
                  <c:v>0.41</c:v>
                </c:pt>
                <c:pt idx="1937">
                  <c:v>0.44</c:v>
                </c:pt>
                <c:pt idx="1938">
                  <c:v>0.41</c:v>
                </c:pt>
                <c:pt idx="1939">
                  <c:v>0.4</c:v>
                </c:pt>
                <c:pt idx="1940">
                  <c:v>0.41</c:v>
                </c:pt>
                <c:pt idx="1941">
                  <c:v>0.43</c:v>
                </c:pt>
                <c:pt idx="1942">
                  <c:v>0.43</c:v>
                </c:pt>
                <c:pt idx="1943">
                  <c:v>0.39</c:v>
                </c:pt>
                <c:pt idx="1944">
                  <c:v>0.41</c:v>
                </c:pt>
                <c:pt idx="1945">
                  <c:v>0.41</c:v>
                </c:pt>
                <c:pt idx="1946">
                  <c:v>0.43</c:v>
                </c:pt>
                <c:pt idx="1947">
                  <c:v>0.38</c:v>
                </c:pt>
                <c:pt idx="1948">
                  <c:v>0.39</c:v>
                </c:pt>
                <c:pt idx="1949">
                  <c:v>0.35</c:v>
                </c:pt>
                <c:pt idx="1950">
                  <c:v>0.35</c:v>
                </c:pt>
                <c:pt idx="1951">
                  <c:v>0.31</c:v>
                </c:pt>
                <c:pt idx="1952">
                  <c:v>0.28999999999999998</c:v>
                </c:pt>
                <c:pt idx="1953">
                  <c:v>0.26</c:v>
                </c:pt>
                <c:pt idx="1954">
                  <c:v>0.27</c:v>
                </c:pt>
                <c:pt idx="1955">
                  <c:v>0.27</c:v>
                </c:pt>
                <c:pt idx="1956">
                  <c:v>0.32</c:v>
                </c:pt>
                <c:pt idx="1957">
                  <c:v>0.38</c:v>
                </c:pt>
                <c:pt idx="1958">
                  <c:v>0.37</c:v>
                </c:pt>
                <c:pt idx="1960">
                  <c:v>0.36</c:v>
                </c:pt>
                <c:pt idx="1961">
                  <c:v>0.31</c:v>
                </c:pt>
                <c:pt idx="1962">
                  <c:v>0.28000000000000003</c:v>
                </c:pt>
                <c:pt idx="1963">
                  <c:v>0.27</c:v>
                </c:pt>
                <c:pt idx="1964">
                  <c:v>0.25</c:v>
                </c:pt>
                <c:pt idx="1965">
                  <c:v>0.28000000000000003</c:v>
                </c:pt>
                <c:pt idx="1966">
                  <c:v>0.31</c:v>
                </c:pt>
                <c:pt idx="1967">
                  <c:v>0.32</c:v>
                </c:pt>
                <c:pt idx="1968">
                  <c:v>0.24</c:v>
                </c:pt>
                <c:pt idx="1969">
                  <c:v>0.26</c:v>
                </c:pt>
                <c:pt idx="1970">
                  <c:v>0.25</c:v>
                </c:pt>
                <c:pt idx="1971">
                  <c:v>0.25</c:v>
                </c:pt>
                <c:pt idx="1972">
                  <c:v>0.25</c:v>
                </c:pt>
                <c:pt idx="1973">
                  <c:v>0.25</c:v>
                </c:pt>
                <c:pt idx="1974">
                  <c:v>0.2</c:v>
                </c:pt>
                <c:pt idx="1975">
                  <c:v>0.22</c:v>
                </c:pt>
                <c:pt idx="1976">
                  <c:v>0.2</c:v>
                </c:pt>
                <c:pt idx="1977">
                  <c:v>0.28999999999999998</c:v>
                </c:pt>
                <c:pt idx="1978">
                  <c:v>0.28999999999999998</c:v>
                </c:pt>
                <c:pt idx="1979">
                  <c:v>0.25</c:v>
                </c:pt>
                <c:pt idx="1980">
                  <c:v>0.26</c:v>
                </c:pt>
                <c:pt idx="1981">
                  <c:v>0.25</c:v>
                </c:pt>
                <c:pt idx="1982">
                  <c:v>0.24</c:v>
                </c:pt>
                <c:pt idx="1983">
                  <c:v>0.19</c:v>
                </c:pt>
                <c:pt idx="1984">
                  <c:v>0.19</c:v>
                </c:pt>
                <c:pt idx="1985">
                  <c:v>0.19</c:v>
                </c:pt>
                <c:pt idx="1986">
                  <c:v>0.22</c:v>
                </c:pt>
                <c:pt idx="1987">
                  <c:v>0.2</c:v>
                </c:pt>
                <c:pt idx="1988">
                  <c:v>0.19</c:v>
                </c:pt>
                <c:pt idx="1989">
                  <c:v>0.16</c:v>
                </c:pt>
                <c:pt idx="1990">
                  <c:v>0.21</c:v>
                </c:pt>
                <c:pt idx="1991">
                  <c:v>0.23</c:v>
                </c:pt>
                <c:pt idx="1992">
                  <c:v>0.26</c:v>
                </c:pt>
                <c:pt idx="1993">
                  <c:v>0.24</c:v>
                </c:pt>
                <c:pt idx="1994">
                  <c:v>0.26</c:v>
                </c:pt>
                <c:pt idx="1995">
                  <c:v>0.24</c:v>
                </c:pt>
                <c:pt idx="1996">
                  <c:v>0.25</c:v>
                </c:pt>
                <c:pt idx="1997">
                  <c:v>0.23</c:v>
                </c:pt>
                <c:pt idx="1998">
                  <c:v>0.21</c:v>
                </c:pt>
                <c:pt idx="1999">
                  <c:v>0.23</c:v>
                </c:pt>
                <c:pt idx="2001">
                  <c:v>0.27</c:v>
                </c:pt>
                <c:pt idx="2002">
                  <c:v>0.24</c:v>
                </c:pt>
                <c:pt idx="2003">
                  <c:v>0.28000000000000003</c:v>
                </c:pt>
                <c:pt idx="2004">
                  <c:v>0.31</c:v>
                </c:pt>
                <c:pt idx="2005">
                  <c:v>0.35</c:v>
                </c:pt>
                <c:pt idx="2006">
                  <c:v>0.39</c:v>
                </c:pt>
                <c:pt idx="2007">
                  <c:v>0.44</c:v>
                </c:pt>
                <c:pt idx="2008">
                  <c:v>0.42</c:v>
                </c:pt>
                <c:pt idx="2009">
                  <c:v>0.49</c:v>
                </c:pt>
                <c:pt idx="2010">
                  <c:v>0.47</c:v>
                </c:pt>
                <c:pt idx="2011">
                  <c:v>0.48</c:v>
                </c:pt>
                <c:pt idx="2012">
                  <c:v>0.56000000000000005</c:v>
                </c:pt>
                <c:pt idx="2013">
                  <c:v>0.61</c:v>
                </c:pt>
                <c:pt idx="2014">
                  <c:v>0.56000000000000005</c:v>
                </c:pt>
                <c:pt idx="2015">
                  <c:v>0.57999999999999996</c:v>
                </c:pt>
                <c:pt idx="2016">
                  <c:v>0.52</c:v>
                </c:pt>
                <c:pt idx="2017">
                  <c:v>0.54</c:v>
                </c:pt>
                <c:pt idx="2018">
                  <c:v>0.5</c:v>
                </c:pt>
                <c:pt idx="2019">
                  <c:v>0.56999999999999995</c:v>
                </c:pt>
                <c:pt idx="2020">
                  <c:v>0.55000000000000004</c:v>
                </c:pt>
                <c:pt idx="2021">
                  <c:v>0.55000000000000004</c:v>
                </c:pt>
                <c:pt idx="2022">
                  <c:v>0.46</c:v>
                </c:pt>
                <c:pt idx="2023">
                  <c:v>0.49</c:v>
                </c:pt>
                <c:pt idx="2024">
                  <c:v>0.52</c:v>
                </c:pt>
                <c:pt idx="2025">
                  <c:v>0.5</c:v>
                </c:pt>
                <c:pt idx="2026">
                  <c:v>0.44</c:v>
                </c:pt>
                <c:pt idx="2027">
                  <c:v>0.39</c:v>
                </c:pt>
                <c:pt idx="2028">
                  <c:v>0.37</c:v>
                </c:pt>
                <c:pt idx="2029">
                  <c:v>0.35</c:v>
                </c:pt>
                <c:pt idx="2031">
                  <c:v>0.28999999999999998</c:v>
                </c:pt>
                <c:pt idx="2032">
                  <c:v>0.28999999999999998</c:v>
                </c:pt>
                <c:pt idx="2033">
                  <c:v>0.28000000000000003</c:v>
                </c:pt>
                <c:pt idx="2034">
                  <c:v>0.3</c:v>
                </c:pt>
                <c:pt idx="2035">
                  <c:v>0.28999999999999998</c:v>
                </c:pt>
                <c:pt idx="2036">
                  <c:v>0.33</c:v>
                </c:pt>
                <c:pt idx="2037">
                  <c:v>0.34</c:v>
                </c:pt>
                <c:pt idx="2038">
                  <c:v>0.38</c:v>
                </c:pt>
                <c:pt idx="2039">
                  <c:v>0.39</c:v>
                </c:pt>
                <c:pt idx="2040">
                  <c:v>0.38</c:v>
                </c:pt>
                <c:pt idx="2041">
                  <c:v>0.39</c:v>
                </c:pt>
                <c:pt idx="2042">
                  <c:v>0.42</c:v>
                </c:pt>
                <c:pt idx="2043">
                  <c:v>0.42</c:v>
                </c:pt>
                <c:pt idx="2044">
                  <c:v>0.43</c:v>
                </c:pt>
                <c:pt idx="2045">
                  <c:v>0.43</c:v>
                </c:pt>
                <c:pt idx="2046">
                  <c:v>0.43</c:v>
                </c:pt>
                <c:pt idx="2047">
                  <c:v>0.43</c:v>
                </c:pt>
                <c:pt idx="2048">
                  <c:v>0.45</c:v>
                </c:pt>
                <c:pt idx="2049">
                  <c:v>0.38</c:v>
                </c:pt>
                <c:pt idx="2050">
                  <c:v>0.44</c:v>
                </c:pt>
                <c:pt idx="2052">
                  <c:v>0.46</c:v>
                </c:pt>
                <c:pt idx="2053">
                  <c:v>0.47</c:v>
                </c:pt>
                <c:pt idx="2054">
                  <c:v>0.43</c:v>
                </c:pt>
                <c:pt idx="2055">
                  <c:v>0.48</c:v>
                </c:pt>
                <c:pt idx="2056">
                  <c:v>0.48</c:v>
                </c:pt>
                <c:pt idx="2057">
                  <c:v>0.53</c:v>
                </c:pt>
                <c:pt idx="2058">
                  <c:v>0.49</c:v>
                </c:pt>
                <c:pt idx="2059">
                  <c:v>0.45</c:v>
                </c:pt>
                <c:pt idx="2060">
                  <c:v>0.44</c:v>
                </c:pt>
                <c:pt idx="2061">
                  <c:v>0.42</c:v>
                </c:pt>
                <c:pt idx="2062">
                  <c:v>0.42</c:v>
                </c:pt>
                <c:pt idx="2064">
                  <c:v>0.39</c:v>
                </c:pt>
                <c:pt idx="2065">
                  <c:v>0.43</c:v>
                </c:pt>
                <c:pt idx="2066">
                  <c:v>0.51</c:v>
                </c:pt>
                <c:pt idx="2067">
                  <c:v>0.5</c:v>
                </c:pt>
                <c:pt idx="2068">
                  <c:v>0.48</c:v>
                </c:pt>
                <c:pt idx="2069">
                  <c:v>0.56000000000000005</c:v>
                </c:pt>
                <c:pt idx="2070">
                  <c:v>0.55000000000000004</c:v>
                </c:pt>
                <c:pt idx="2071">
                  <c:v>0.49</c:v>
                </c:pt>
                <c:pt idx="2072">
                  <c:v>0.47</c:v>
                </c:pt>
                <c:pt idx="2073">
                  <c:v>0.49</c:v>
                </c:pt>
                <c:pt idx="2074">
                  <c:v>0.46</c:v>
                </c:pt>
                <c:pt idx="2075">
                  <c:v>0.5</c:v>
                </c:pt>
                <c:pt idx="2076">
                  <c:v>0.42</c:v>
                </c:pt>
                <c:pt idx="2077">
                  <c:v>0.49</c:v>
                </c:pt>
                <c:pt idx="2078">
                  <c:v>0.56999999999999995</c:v>
                </c:pt>
                <c:pt idx="2079">
                  <c:v>0.49</c:v>
                </c:pt>
                <c:pt idx="2080">
                  <c:v>0.47</c:v>
                </c:pt>
                <c:pt idx="2081">
                  <c:v>0.56000000000000005</c:v>
                </c:pt>
                <c:pt idx="2082">
                  <c:v>0.59</c:v>
                </c:pt>
                <c:pt idx="2084">
                  <c:v>0.57999999999999996</c:v>
                </c:pt>
                <c:pt idx="2085">
                  <c:v>0.56999999999999995</c:v>
                </c:pt>
                <c:pt idx="2086">
                  <c:v>0.56000000000000005</c:v>
                </c:pt>
                <c:pt idx="2087">
                  <c:v>0.49</c:v>
                </c:pt>
                <c:pt idx="2089">
                  <c:v>0.41</c:v>
                </c:pt>
                <c:pt idx="2090">
                  <c:v>0.4</c:v>
                </c:pt>
                <c:pt idx="2091">
                  <c:v>0.41</c:v>
                </c:pt>
                <c:pt idx="2092">
                  <c:v>0.39</c:v>
                </c:pt>
                <c:pt idx="2093">
                  <c:v>0.41</c:v>
                </c:pt>
                <c:pt idx="2094">
                  <c:v>0.36</c:v>
                </c:pt>
                <c:pt idx="2095">
                  <c:v>0.35</c:v>
                </c:pt>
                <c:pt idx="2096">
                  <c:v>0.37</c:v>
                </c:pt>
                <c:pt idx="2097">
                  <c:v>0.28999999999999998</c:v>
                </c:pt>
                <c:pt idx="2098">
                  <c:v>0.19</c:v>
                </c:pt>
                <c:pt idx="2099">
                  <c:v>0.23</c:v>
                </c:pt>
                <c:pt idx="2101">
                  <c:v>0.23</c:v>
                </c:pt>
                <c:pt idx="2102">
                  <c:v>0.26</c:v>
                </c:pt>
                <c:pt idx="2103">
                  <c:v>0.28999999999999998</c:v>
                </c:pt>
                <c:pt idx="2104">
                  <c:v>0.21</c:v>
                </c:pt>
                <c:pt idx="2105">
                  <c:v>0.22</c:v>
                </c:pt>
                <c:pt idx="2106">
                  <c:v>0.17</c:v>
                </c:pt>
                <c:pt idx="2107">
                  <c:v>0.12</c:v>
                </c:pt>
                <c:pt idx="2108">
                  <c:v>0.15</c:v>
                </c:pt>
                <c:pt idx="2109">
                  <c:v>0.03</c:v>
                </c:pt>
                <c:pt idx="2110">
                  <c:v>0.03</c:v>
                </c:pt>
                <c:pt idx="2111">
                  <c:v>0.09</c:v>
                </c:pt>
                <c:pt idx="2112">
                  <c:v>0.1</c:v>
                </c:pt>
                <c:pt idx="2113">
                  <c:v>0.13</c:v>
                </c:pt>
                <c:pt idx="2114">
                  <c:v>0.24</c:v>
                </c:pt>
                <c:pt idx="2115">
                  <c:v>0.25</c:v>
                </c:pt>
                <c:pt idx="2116">
                  <c:v>0.31</c:v>
                </c:pt>
                <c:pt idx="2117">
                  <c:v>0.32</c:v>
                </c:pt>
                <c:pt idx="2118">
                  <c:v>0.33</c:v>
                </c:pt>
                <c:pt idx="2119">
                  <c:v>0.34</c:v>
                </c:pt>
                <c:pt idx="2121">
                  <c:v>0.43</c:v>
                </c:pt>
                <c:pt idx="2122">
                  <c:v>0.36</c:v>
                </c:pt>
                <c:pt idx="2123">
                  <c:v>0.37</c:v>
                </c:pt>
                <c:pt idx="2124">
                  <c:v>0.38</c:v>
                </c:pt>
                <c:pt idx="2125">
                  <c:v>0.34</c:v>
                </c:pt>
                <c:pt idx="2126">
                  <c:v>0.27</c:v>
                </c:pt>
                <c:pt idx="2127">
                  <c:v>0.24</c:v>
                </c:pt>
                <c:pt idx="2128">
                  <c:v>0.24</c:v>
                </c:pt>
                <c:pt idx="2129">
                  <c:v>0.17</c:v>
                </c:pt>
                <c:pt idx="2130">
                  <c:v>0.25</c:v>
                </c:pt>
                <c:pt idx="2131">
                  <c:v>0.26</c:v>
                </c:pt>
                <c:pt idx="2132">
                  <c:v>0.25</c:v>
                </c:pt>
                <c:pt idx="2133">
                  <c:v>0.27</c:v>
                </c:pt>
                <c:pt idx="2134">
                  <c:v>0.41</c:v>
                </c:pt>
                <c:pt idx="2135">
                  <c:v>0.44</c:v>
                </c:pt>
                <c:pt idx="2136">
                  <c:v>0.41</c:v>
                </c:pt>
                <c:pt idx="2137">
                  <c:v>0.39</c:v>
                </c:pt>
                <c:pt idx="2138">
                  <c:v>0.39</c:v>
                </c:pt>
                <c:pt idx="2139">
                  <c:v>0.44</c:v>
                </c:pt>
                <c:pt idx="2140">
                  <c:v>0.45</c:v>
                </c:pt>
                <c:pt idx="2141">
                  <c:v>0.42</c:v>
                </c:pt>
                <c:pt idx="2142">
                  <c:v>0.23</c:v>
                </c:pt>
                <c:pt idx="2143">
                  <c:v>0.19</c:v>
                </c:pt>
                <c:pt idx="2144">
                  <c:v>0.17</c:v>
                </c:pt>
                <c:pt idx="2145">
                  <c:v>0.17</c:v>
                </c:pt>
                <c:pt idx="2146">
                  <c:v>0.11</c:v>
                </c:pt>
                <c:pt idx="2147">
                  <c:v>0.12</c:v>
                </c:pt>
                <c:pt idx="2148">
                  <c:v>0.21</c:v>
                </c:pt>
                <c:pt idx="2149">
                  <c:v>0.19</c:v>
                </c:pt>
                <c:pt idx="2150">
                  <c:v>0.23</c:v>
                </c:pt>
                <c:pt idx="2151">
                  <c:v>0.18</c:v>
                </c:pt>
                <c:pt idx="2152">
                  <c:v>7.0000000000000007E-2</c:v>
                </c:pt>
                <c:pt idx="2153">
                  <c:v>0.11</c:v>
                </c:pt>
                <c:pt idx="2155">
                  <c:v>7.0000000000000007E-2</c:v>
                </c:pt>
                <c:pt idx="2156">
                  <c:v>0.04</c:v>
                </c:pt>
                <c:pt idx="2157">
                  <c:v>0.08</c:v>
                </c:pt>
                <c:pt idx="2158">
                  <c:v>0.13</c:v>
                </c:pt>
                <c:pt idx="2159">
                  <c:v>0.14000000000000001</c:v>
                </c:pt>
                <c:pt idx="2160">
                  <c:v>0.14000000000000001</c:v>
                </c:pt>
                <c:pt idx="2161">
                  <c:v>0.1</c:v>
                </c:pt>
                <c:pt idx="2162">
                  <c:v>7.0000000000000007E-2</c:v>
                </c:pt>
                <c:pt idx="2163">
                  <c:v>0.05</c:v>
                </c:pt>
                <c:pt idx="2164">
                  <c:v>-0.02</c:v>
                </c:pt>
                <c:pt idx="2165">
                  <c:v>0.01</c:v>
                </c:pt>
                <c:pt idx="2166">
                  <c:v>0.06</c:v>
                </c:pt>
                <c:pt idx="2167">
                  <c:v>0.12</c:v>
                </c:pt>
                <c:pt idx="2168">
                  <c:v>7.0000000000000007E-2</c:v>
                </c:pt>
                <c:pt idx="2169">
                  <c:v>0.04</c:v>
                </c:pt>
                <c:pt idx="2170">
                  <c:v>0.03</c:v>
                </c:pt>
                <c:pt idx="2171">
                  <c:v>0.11</c:v>
                </c:pt>
                <c:pt idx="2172">
                  <c:v>0.14000000000000001</c:v>
                </c:pt>
                <c:pt idx="2173">
                  <c:v>0.11</c:v>
                </c:pt>
                <c:pt idx="2174">
                  <c:v>0.18</c:v>
                </c:pt>
                <c:pt idx="2175">
                  <c:v>0.24</c:v>
                </c:pt>
                <c:pt idx="2176">
                  <c:v>0.25</c:v>
                </c:pt>
                <c:pt idx="2177">
                  <c:v>0.34</c:v>
                </c:pt>
                <c:pt idx="2178">
                  <c:v>0.3</c:v>
                </c:pt>
                <c:pt idx="2179">
                  <c:v>0.28000000000000003</c:v>
                </c:pt>
                <c:pt idx="2180">
                  <c:v>0.4</c:v>
                </c:pt>
                <c:pt idx="2181">
                  <c:v>0.4</c:v>
                </c:pt>
                <c:pt idx="2182">
                  <c:v>0.41</c:v>
                </c:pt>
                <c:pt idx="2183">
                  <c:v>0.36</c:v>
                </c:pt>
                <c:pt idx="2184">
                  <c:v>0.31</c:v>
                </c:pt>
                <c:pt idx="2185">
                  <c:v>0.37</c:v>
                </c:pt>
                <c:pt idx="2186">
                  <c:v>0.42</c:v>
                </c:pt>
                <c:pt idx="2187">
                  <c:v>0.38</c:v>
                </c:pt>
                <c:pt idx="2188">
                  <c:v>0.35</c:v>
                </c:pt>
                <c:pt idx="2189">
                  <c:v>0.34</c:v>
                </c:pt>
                <c:pt idx="2191">
                  <c:v>0.32</c:v>
                </c:pt>
                <c:pt idx="2192">
                  <c:v>0.34</c:v>
                </c:pt>
                <c:pt idx="2193">
                  <c:v>0.33</c:v>
                </c:pt>
                <c:pt idx="2194">
                  <c:v>0.32</c:v>
                </c:pt>
                <c:pt idx="2195">
                  <c:v>0.39</c:v>
                </c:pt>
                <c:pt idx="2196">
                  <c:v>0.44</c:v>
                </c:pt>
                <c:pt idx="2197">
                  <c:v>0.55000000000000004</c:v>
                </c:pt>
                <c:pt idx="2198">
                  <c:v>0.5</c:v>
                </c:pt>
                <c:pt idx="2199">
                  <c:v>0.55000000000000004</c:v>
                </c:pt>
                <c:pt idx="2200">
                  <c:v>0.54</c:v>
                </c:pt>
                <c:pt idx="2201">
                  <c:v>0.56000000000000005</c:v>
                </c:pt>
                <c:pt idx="2202">
                  <c:v>0.63</c:v>
                </c:pt>
                <c:pt idx="2203">
                  <c:v>0.56000000000000005</c:v>
                </c:pt>
                <c:pt idx="2204">
                  <c:v>0.55000000000000004</c:v>
                </c:pt>
                <c:pt idx="2205">
                  <c:v>0.51</c:v>
                </c:pt>
                <c:pt idx="2206">
                  <c:v>0.44</c:v>
                </c:pt>
                <c:pt idx="2207">
                  <c:v>0.42</c:v>
                </c:pt>
                <c:pt idx="2208">
                  <c:v>0.46</c:v>
                </c:pt>
                <c:pt idx="2209">
                  <c:v>0.4</c:v>
                </c:pt>
                <c:pt idx="2210">
                  <c:v>0.47</c:v>
                </c:pt>
                <c:pt idx="2211">
                  <c:v>0.5</c:v>
                </c:pt>
                <c:pt idx="2212">
                  <c:v>0.48</c:v>
                </c:pt>
                <c:pt idx="2213">
                  <c:v>0.49</c:v>
                </c:pt>
                <c:pt idx="2214">
                  <c:v>0.56999999999999995</c:v>
                </c:pt>
                <c:pt idx="2215">
                  <c:v>0.46</c:v>
                </c:pt>
                <c:pt idx="2216">
                  <c:v>0.48</c:v>
                </c:pt>
                <c:pt idx="2217">
                  <c:v>0.54</c:v>
                </c:pt>
                <c:pt idx="2218">
                  <c:v>0.49</c:v>
                </c:pt>
                <c:pt idx="2220">
                  <c:v>0.43</c:v>
                </c:pt>
                <c:pt idx="2221">
                  <c:v>0.4</c:v>
                </c:pt>
                <c:pt idx="2222">
                  <c:v>0.39</c:v>
                </c:pt>
                <c:pt idx="2223">
                  <c:v>0.47</c:v>
                </c:pt>
                <c:pt idx="2224">
                  <c:v>0.55000000000000004</c:v>
                </c:pt>
                <c:pt idx="2225">
                  <c:v>0.57999999999999996</c:v>
                </c:pt>
                <c:pt idx="2226">
                  <c:v>0.56000000000000005</c:v>
                </c:pt>
                <c:pt idx="2227">
                  <c:v>0.52</c:v>
                </c:pt>
                <c:pt idx="2228">
                  <c:v>0.52</c:v>
                </c:pt>
                <c:pt idx="2229">
                  <c:v>0.51</c:v>
                </c:pt>
                <c:pt idx="2230">
                  <c:v>0.56000000000000005</c:v>
                </c:pt>
                <c:pt idx="2231">
                  <c:v>0.53</c:v>
                </c:pt>
                <c:pt idx="2232">
                  <c:v>0.53</c:v>
                </c:pt>
                <c:pt idx="2233">
                  <c:v>0.49</c:v>
                </c:pt>
                <c:pt idx="2234">
                  <c:v>0.51</c:v>
                </c:pt>
                <c:pt idx="2235">
                  <c:v>0.5</c:v>
                </c:pt>
                <c:pt idx="2236">
                  <c:v>0.51</c:v>
                </c:pt>
                <c:pt idx="2237">
                  <c:v>0.52</c:v>
                </c:pt>
                <c:pt idx="2238">
                  <c:v>0.51</c:v>
                </c:pt>
                <c:pt idx="2239">
                  <c:v>0.46</c:v>
                </c:pt>
                <c:pt idx="2240">
                  <c:v>0.46</c:v>
                </c:pt>
                <c:pt idx="2241">
                  <c:v>0.52</c:v>
                </c:pt>
                <c:pt idx="2242">
                  <c:v>0.57999999999999996</c:v>
                </c:pt>
                <c:pt idx="2243">
                  <c:v>0.56000000000000005</c:v>
                </c:pt>
                <c:pt idx="2244">
                  <c:v>0.52</c:v>
                </c:pt>
                <c:pt idx="2245">
                  <c:v>0.55000000000000004</c:v>
                </c:pt>
                <c:pt idx="2246">
                  <c:v>0.49</c:v>
                </c:pt>
                <c:pt idx="2247">
                  <c:v>0.52</c:v>
                </c:pt>
                <c:pt idx="2248">
                  <c:v>0.56999999999999995</c:v>
                </c:pt>
                <c:pt idx="2249">
                  <c:v>0.57999999999999996</c:v>
                </c:pt>
                <c:pt idx="2250">
                  <c:v>0.57999999999999996</c:v>
                </c:pt>
                <c:pt idx="2251">
                  <c:v>0.62</c:v>
                </c:pt>
                <c:pt idx="2252">
                  <c:v>0.55000000000000004</c:v>
                </c:pt>
                <c:pt idx="2253">
                  <c:v>0.53</c:v>
                </c:pt>
                <c:pt idx="2254">
                  <c:v>0.52</c:v>
                </c:pt>
                <c:pt idx="2255">
                  <c:v>0.52</c:v>
                </c:pt>
                <c:pt idx="2256">
                  <c:v>0.59</c:v>
                </c:pt>
                <c:pt idx="2257">
                  <c:v>0.65</c:v>
                </c:pt>
                <c:pt idx="2258">
                  <c:v>0.6</c:v>
                </c:pt>
                <c:pt idx="2259">
                  <c:v>0.57999999999999996</c:v>
                </c:pt>
                <c:pt idx="2260">
                  <c:v>0.57999999999999996</c:v>
                </c:pt>
                <c:pt idx="2261">
                  <c:v>0.6</c:v>
                </c:pt>
                <c:pt idx="2262">
                  <c:v>0.64</c:v>
                </c:pt>
                <c:pt idx="2263">
                  <c:v>0.64</c:v>
                </c:pt>
                <c:pt idx="2264">
                  <c:v>0.62</c:v>
                </c:pt>
                <c:pt idx="2266">
                  <c:v>0.67</c:v>
                </c:pt>
                <c:pt idx="2267">
                  <c:v>0.65</c:v>
                </c:pt>
                <c:pt idx="2268">
                  <c:v>0.64</c:v>
                </c:pt>
                <c:pt idx="2269">
                  <c:v>0.61</c:v>
                </c:pt>
                <c:pt idx="2270">
                  <c:v>0.62</c:v>
                </c:pt>
                <c:pt idx="2271">
                  <c:v>0.72</c:v>
                </c:pt>
                <c:pt idx="2272">
                  <c:v>0.73</c:v>
                </c:pt>
                <c:pt idx="2273">
                  <c:v>0.63</c:v>
                </c:pt>
                <c:pt idx="2274">
                  <c:v>0.57999999999999996</c:v>
                </c:pt>
                <c:pt idx="2275">
                  <c:v>0.66</c:v>
                </c:pt>
                <c:pt idx="2276">
                  <c:v>0.63</c:v>
                </c:pt>
                <c:pt idx="2277">
                  <c:v>0.64</c:v>
                </c:pt>
                <c:pt idx="2278">
                  <c:v>0.64</c:v>
                </c:pt>
                <c:pt idx="2279">
                  <c:v>0.71</c:v>
                </c:pt>
                <c:pt idx="2280">
                  <c:v>0.71</c:v>
                </c:pt>
                <c:pt idx="2281">
                  <c:v>0.66</c:v>
                </c:pt>
                <c:pt idx="2282">
                  <c:v>0.65</c:v>
                </c:pt>
                <c:pt idx="2283">
                  <c:v>0.59</c:v>
                </c:pt>
                <c:pt idx="2284">
                  <c:v>0.51</c:v>
                </c:pt>
                <c:pt idx="2285">
                  <c:v>0.56000000000000005</c:v>
                </c:pt>
                <c:pt idx="2286">
                  <c:v>0.53</c:v>
                </c:pt>
                <c:pt idx="2287">
                  <c:v>0.53</c:v>
                </c:pt>
                <c:pt idx="2288">
                  <c:v>0.54</c:v>
                </c:pt>
                <c:pt idx="2289">
                  <c:v>0.57999999999999996</c:v>
                </c:pt>
                <c:pt idx="2291">
                  <c:v>0.54</c:v>
                </c:pt>
                <c:pt idx="2292">
                  <c:v>0.5</c:v>
                </c:pt>
                <c:pt idx="2293">
                  <c:v>0.54</c:v>
                </c:pt>
                <c:pt idx="2294">
                  <c:v>0.56000000000000005</c:v>
                </c:pt>
                <c:pt idx="2295">
                  <c:v>0.59</c:v>
                </c:pt>
                <c:pt idx="2296">
                  <c:v>0.6</c:v>
                </c:pt>
                <c:pt idx="2297">
                  <c:v>0.59</c:v>
                </c:pt>
                <c:pt idx="2298">
                  <c:v>0.56999999999999995</c:v>
                </c:pt>
                <c:pt idx="2299">
                  <c:v>0.57999999999999996</c:v>
                </c:pt>
                <c:pt idx="2300">
                  <c:v>0.59</c:v>
                </c:pt>
                <c:pt idx="2301">
                  <c:v>0.56999999999999995</c:v>
                </c:pt>
                <c:pt idx="2302">
                  <c:v>0.63</c:v>
                </c:pt>
                <c:pt idx="2303">
                  <c:v>0.67</c:v>
                </c:pt>
                <c:pt idx="2304">
                  <c:v>0.63</c:v>
                </c:pt>
                <c:pt idx="2305">
                  <c:v>0.65</c:v>
                </c:pt>
                <c:pt idx="2306">
                  <c:v>0.65</c:v>
                </c:pt>
                <c:pt idx="2307">
                  <c:v>0.68</c:v>
                </c:pt>
                <c:pt idx="2308">
                  <c:v>0.71</c:v>
                </c:pt>
                <c:pt idx="2309">
                  <c:v>0.75</c:v>
                </c:pt>
                <c:pt idx="2310">
                  <c:v>0.76</c:v>
                </c:pt>
                <c:pt idx="2311">
                  <c:v>0.77</c:v>
                </c:pt>
                <c:pt idx="2313">
                  <c:v>0.78</c:v>
                </c:pt>
                <c:pt idx="2314">
                  <c:v>0.76</c:v>
                </c:pt>
                <c:pt idx="2315">
                  <c:v>0.76</c:v>
                </c:pt>
                <c:pt idx="2316">
                  <c:v>0.72</c:v>
                </c:pt>
                <c:pt idx="2317">
                  <c:v>0.71</c:v>
                </c:pt>
                <c:pt idx="2318">
                  <c:v>0.68</c:v>
                </c:pt>
                <c:pt idx="2319">
                  <c:v>0.66</c:v>
                </c:pt>
                <c:pt idx="2320">
                  <c:v>0.64</c:v>
                </c:pt>
                <c:pt idx="2321">
                  <c:v>0.62</c:v>
                </c:pt>
                <c:pt idx="2322">
                  <c:v>0.62</c:v>
                </c:pt>
                <c:pt idx="2324">
                  <c:v>0.62</c:v>
                </c:pt>
                <c:pt idx="2325">
                  <c:v>0.62</c:v>
                </c:pt>
                <c:pt idx="2326">
                  <c:v>0.57999999999999996</c:v>
                </c:pt>
                <c:pt idx="2327">
                  <c:v>0.62</c:v>
                </c:pt>
                <c:pt idx="2328">
                  <c:v>0.72</c:v>
                </c:pt>
                <c:pt idx="2329">
                  <c:v>0.68</c:v>
                </c:pt>
                <c:pt idx="2330">
                  <c:v>0.67</c:v>
                </c:pt>
                <c:pt idx="2331">
                  <c:v>0.68</c:v>
                </c:pt>
                <c:pt idx="2332">
                  <c:v>0.69</c:v>
                </c:pt>
                <c:pt idx="2333">
                  <c:v>0.73</c:v>
                </c:pt>
                <c:pt idx="2334">
                  <c:v>0.67</c:v>
                </c:pt>
                <c:pt idx="2335">
                  <c:v>0.78</c:v>
                </c:pt>
                <c:pt idx="2336">
                  <c:v>0.8</c:v>
                </c:pt>
                <c:pt idx="2337">
                  <c:v>0.84</c:v>
                </c:pt>
                <c:pt idx="2338">
                  <c:v>0.77</c:v>
                </c:pt>
                <c:pt idx="2339">
                  <c:v>0.73</c:v>
                </c:pt>
                <c:pt idx="2340">
                  <c:v>0.75</c:v>
                </c:pt>
                <c:pt idx="2341">
                  <c:v>0.78</c:v>
                </c:pt>
                <c:pt idx="2342">
                  <c:v>0.76</c:v>
                </c:pt>
                <c:pt idx="2343">
                  <c:v>0.73</c:v>
                </c:pt>
                <c:pt idx="2344">
                  <c:v>0.74</c:v>
                </c:pt>
                <c:pt idx="2345">
                  <c:v>0.79</c:v>
                </c:pt>
                <c:pt idx="2346">
                  <c:v>0.77</c:v>
                </c:pt>
                <c:pt idx="2347">
                  <c:v>0.73</c:v>
                </c:pt>
                <c:pt idx="2348">
                  <c:v>0.69</c:v>
                </c:pt>
                <c:pt idx="2349">
                  <c:v>0.69</c:v>
                </c:pt>
                <c:pt idx="2350">
                  <c:v>0.65</c:v>
                </c:pt>
                <c:pt idx="2351">
                  <c:v>0.66</c:v>
                </c:pt>
                <c:pt idx="2352">
                  <c:v>0.65</c:v>
                </c:pt>
                <c:pt idx="2353">
                  <c:v>0.72</c:v>
                </c:pt>
                <c:pt idx="2354">
                  <c:v>0.69</c:v>
                </c:pt>
                <c:pt idx="2355">
                  <c:v>0.65</c:v>
                </c:pt>
                <c:pt idx="2356">
                  <c:v>0.67</c:v>
                </c:pt>
                <c:pt idx="2357">
                  <c:v>0.67</c:v>
                </c:pt>
                <c:pt idx="2359">
                  <c:v>0.68</c:v>
                </c:pt>
                <c:pt idx="2360">
                  <c:v>0.69</c:v>
                </c:pt>
                <c:pt idx="2361">
                  <c:v>0.74</c:v>
                </c:pt>
                <c:pt idx="2362">
                  <c:v>0.72</c:v>
                </c:pt>
                <c:pt idx="2363">
                  <c:v>0.69</c:v>
                </c:pt>
                <c:pt idx="2364">
                  <c:v>0.65</c:v>
                </c:pt>
                <c:pt idx="2365">
                  <c:v>0.62</c:v>
                </c:pt>
                <c:pt idx="2366">
                  <c:v>0.57999999999999996</c:v>
                </c:pt>
                <c:pt idx="2367">
                  <c:v>0.53</c:v>
                </c:pt>
                <c:pt idx="2368">
                  <c:v>0.56999999999999995</c:v>
                </c:pt>
                <c:pt idx="2369">
                  <c:v>0.51</c:v>
                </c:pt>
                <c:pt idx="2370">
                  <c:v>0.5</c:v>
                </c:pt>
                <c:pt idx="2371">
                  <c:v>0.51</c:v>
                </c:pt>
                <c:pt idx="2372">
                  <c:v>0.53</c:v>
                </c:pt>
                <c:pt idx="2373">
                  <c:v>0.52</c:v>
                </c:pt>
                <c:pt idx="2374">
                  <c:v>0.53</c:v>
                </c:pt>
                <c:pt idx="2375">
                  <c:v>0.5</c:v>
                </c:pt>
                <c:pt idx="2376">
                  <c:v>0.45</c:v>
                </c:pt>
                <c:pt idx="2377">
                  <c:v>0.49</c:v>
                </c:pt>
                <c:pt idx="2379">
                  <c:v>0.53</c:v>
                </c:pt>
                <c:pt idx="2380">
                  <c:v>0.53</c:v>
                </c:pt>
                <c:pt idx="2381">
                  <c:v>0.51</c:v>
                </c:pt>
                <c:pt idx="2382">
                  <c:v>0.5</c:v>
                </c:pt>
                <c:pt idx="2383">
                  <c:v>0.46</c:v>
                </c:pt>
                <c:pt idx="2384">
                  <c:v>0.42</c:v>
                </c:pt>
                <c:pt idx="2385">
                  <c:v>0.39</c:v>
                </c:pt>
                <c:pt idx="2386">
                  <c:v>0.32</c:v>
                </c:pt>
                <c:pt idx="2387">
                  <c:v>0.35</c:v>
                </c:pt>
                <c:pt idx="2388">
                  <c:v>0.32</c:v>
                </c:pt>
                <c:pt idx="2389">
                  <c:v>0.35</c:v>
                </c:pt>
                <c:pt idx="2390">
                  <c:v>0.33</c:v>
                </c:pt>
                <c:pt idx="2391">
                  <c:v>0.3</c:v>
                </c:pt>
                <c:pt idx="2392">
                  <c:v>0.37</c:v>
                </c:pt>
                <c:pt idx="2393">
                  <c:v>0.43</c:v>
                </c:pt>
                <c:pt idx="2394">
                  <c:v>0.37</c:v>
                </c:pt>
                <c:pt idx="2395">
                  <c:v>0.39</c:v>
                </c:pt>
                <c:pt idx="2396">
                  <c:v>0.45</c:v>
                </c:pt>
                <c:pt idx="2397">
                  <c:v>0.44</c:v>
                </c:pt>
                <c:pt idx="2398">
                  <c:v>0.45</c:v>
                </c:pt>
                <c:pt idx="2399">
                  <c:v>0.47</c:v>
                </c:pt>
                <c:pt idx="2400">
                  <c:v>0.36</c:v>
                </c:pt>
                <c:pt idx="2401">
                  <c:v>0.34</c:v>
                </c:pt>
                <c:pt idx="2402">
                  <c:v>0.27</c:v>
                </c:pt>
                <c:pt idx="2403">
                  <c:v>0.28000000000000003</c:v>
                </c:pt>
                <c:pt idx="2404">
                  <c:v>0.31</c:v>
                </c:pt>
                <c:pt idx="2405">
                  <c:v>0.3</c:v>
                </c:pt>
                <c:pt idx="2406">
                  <c:v>0.34</c:v>
                </c:pt>
                <c:pt idx="2408">
                  <c:v>0.33</c:v>
                </c:pt>
                <c:pt idx="2409">
                  <c:v>0.2</c:v>
                </c:pt>
                <c:pt idx="2410">
                  <c:v>0.18</c:v>
                </c:pt>
                <c:pt idx="2411">
                  <c:v>0.16</c:v>
                </c:pt>
                <c:pt idx="2412">
                  <c:v>0.17</c:v>
                </c:pt>
                <c:pt idx="2413">
                  <c:v>0.14000000000000001</c:v>
                </c:pt>
                <c:pt idx="2414">
                  <c:v>0.14000000000000001</c:v>
                </c:pt>
                <c:pt idx="2415">
                  <c:v>0.17</c:v>
                </c:pt>
                <c:pt idx="2416">
                  <c:v>0.12</c:v>
                </c:pt>
                <c:pt idx="2417">
                  <c:v>0.14000000000000001</c:v>
                </c:pt>
                <c:pt idx="2418">
                  <c:v>0.17</c:v>
                </c:pt>
                <c:pt idx="2419">
                  <c:v>0.22</c:v>
                </c:pt>
                <c:pt idx="2420">
                  <c:v>0.21</c:v>
                </c:pt>
                <c:pt idx="2421">
                  <c:v>0.24</c:v>
                </c:pt>
                <c:pt idx="2422">
                  <c:v>0.2</c:v>
                </c:pt>
                <c:pt idx="2423">
                  <c:v>0.21</c:v>
                </c:pt>
                <c:pt idx="2424">
                  <c:v>0.19</c:v>
                </c:pt>
                <c:pt idx="2425">
                  <c:v>0.23</c:v>
                </c:pt>
                <c:pt idx="2426">
                  <c:v>0.24</c:v>
                </c:pt>
                <c:pt idx="2427">
                  <c:v>0.25</c:v>
                </c:pt>
                <c:pt idx="2428">
                  <c:v>0.26</c:v>
                </c:pt>
                <c:pt idx="2429">
                  <c:v>0.27</c:v>
                </c:pt>
                <c:pt idx="2430">
                  <c:v>0.19</c:v>
                </c:pt>
                <c:pt idx="2431">
                  <c:v>0.12</c:v>
                </c:pt>
                <c:pt idx="2432">
                  <c:v>0.12</c:v>
                </c:pt>
                <c:pt idx="2433">
                  <c:v>0.2</c:v>
                </c:pt>
                <c:pt idx="2434">
                  <c:v>0.17</c:v>
                </c:pt>
                <c:pt idx="2435">
                  <c:v>0.16</c:v>
                </c:pt>
                <c:pt idx="2436">
                  <c:v>0.13</c:v>
                </c:pt>
                <c:pt idx="2437">
                  <c:v>0.18</c:v>
                </c:pt>
                <c:pt idx="2438">
                  <c:v>0.18</c:v>
                </c:pt>
                <c:pt idx="2439">
                  <c:v>0.15</c:v>
                </c:pt>
                <c:pt idx="2440">
                  <c:v>0.14000000000000001</c:v>
                </c:pt>
                <c:pt idx="2441">
                  <c:v>0.15</c:v>
                </c:pt>
                <c:pt idx="2442">
                  <c:v>0.13</c:v>
                </c:pt>
                <c:pt idx="2443">
                  <c:v>0.15</c:v>
                </c:pt>
                <c:pt idx="2444">
                  <c:v>0.15</c:v>
                </c:pt>
                <c:pt idx="2445">
                  <c:v>0.26</c:v>
                </c:pt>
                <c:pt idx="2446">
                  <c:v>0.28999999999999998</c:v>
                </c:pt>
                <c:pt idx="2447">
                  <c:v>0.28999999999999998</c:v>
                </c:pt>
                <c:pt idx="2448">
                  <c:v>0.3</c:v>
                </c:pt>
                <c:pt idx="2449">
                  <c:v>0.31</c:v>
                </c:pt>
                <c:pt idx="2450">
                  <c:v>0.28999999999999998</c:v>
                </c:pt>
                <c:pt idx="2451">
                  <c:v>0.25</c:v>
                </c:pt>
                <c:pt idx="2452">
                  <c:v>0.27</c:v>
                </c:pt>
                <c:pt idx="2454">
                  <c:v>0.3</c:v>
                </c:pt>
                <c:pt idx="2455">
                  <c:v>0.31</c:v>
                </c:pt>
                <c:pt idx="2456">
                  <c:v>0.27</c:v>
                </c:pt>
                <c:pt idx="2457">
                  <c:v>0.19</c:v>
                </c:pt>
                <c:pt idx="2458">
                  <c:v>0.19</c:v>
                </c:pt>
                <c:pt idx="2459">
                  <c:v>0.15</c:v>
                </c:pt>
                <c:pt idx="2460">
                  <c:v>0.12</c:v>
                </c:pt>
                <c:pt idx="2461">
                  <c:v>0.12</c:v>
                </c:pt>
                <c:pt idx="2462">
                  <c:v>0.12</c:v>
                </c:pt>
                <c:pt idx="2463">
                  <c:v>0.15</c:v>
                </c:pt>
                <c:pt idx="2464">
                  <c:v>0.17</c:v>
                </c:pt>
                <c:pt idx="2465">
                  <c:v>0.13</c:v>
                </c:pt>
                <c:pt idx="2466">
                  <c:v>0.15</c:v>
                </c:pt>
                <c:pt idx="2467">
                  <c:v>0.2</c:v>
                </c:pt>
                <c:pt idx="2468">
                  <c:v>0.24</c:v>
                </c:pt>
                <c:pt idx="2469">
                  <c:v>0.28000000000000003</c:v>
                </c:pt>
                <c:pt idx="2470">
                  <c:v>0.25</c:v>
                </c:pt>
                <c:pt idx="2471">
                  <c:v>0.24</c:v>
                </c:pt>
                <c:pt idx="2472">
                  <c:v>0.15</c:v>
                </c:pt>
                <c:pt idx="2473">
                  <c:v>0.12</c:v>
                </c:pt>
                <c:pt idx="2474">
                  <c:v>0.09</c:v>
                </c:pt>
                <c:pt idx="2475">
                  <c:v>0.1</c:v>
                </c:pt>
                <c:pt idx="2476">
                  <c:v>0.09</c:v>
                </c:pt>
                <c:pt idx="2477">
                  <c:v>0.03</c:v>
                </c:pt>
                <c:pt idx="2479">
                  <c:v>-0.03</c:v>
                </c:pt>
                <c:pt idx="2480">
                  <c:v>-0.05</c:v>
                </c:pt>
                <c:pt idx="2481">
                  <c:v>-0.03</c:v>
                </c:pt>
                <c:pt idx="2482">
                  <c:v>-0.06</c:v>
                </c:pt>
                <c:pt idx="2483">
                  <c:v>0.01</c:v>
                </c:pt>
                <c:pt idx="2484">
                  <c:v>7.0000000000000007E-2</c:v>
                </c:pt>
                <c:pt idx="2485">
                  <c:v>0.03</c:v>
                </c:pt>
                <c:pt idx="2486">
                  <c:v>0.08</c:v>
                </c:pt>
                <c:pt idx="2487">
                  <c:v>0.11</c:v>
                </c:pt>
                <c:pt idx="2488">
                  <c:v>0.1</c:v>
                </c:pt>
                <c:pt idx="2489">
                  <c:v>0.12</c:v>
                </c:pt>
                <c:pt idx="2490">
                  <c:v>0.13</c:v>
                </c:pt>
                <c:pt idx="2491">
                  <c:v>0.05</c:v>
                </c:pt>
                <c:pt idx="2492">
                  <c:v>0.06</c:v>
                </c:pt>
                <c:pt idx="2493">
                  <c:v>0.08</c:v>
                </c:pt>
                <c:pt idx="2494">
                  <c:v>7.0000000000000007E-2</c:v>
                </c:pt>
                <c:pt idx="2495">
                  <c:v>0.03</c:v>
                </c:pt>
                <c:pt idx="2496">
                  <c:v>0</c:v>
                </c:pt>
                <c:pt idx="2497">
                  <c:v>-0.03</c:v>
                </c:pt>
                <c:pt idx="2498">
                  <c:v>0.05</c:v>
                </c:pt>
                <c:pt idx="2499">
                  <c:v>0.11</c:v>
                </c:pt>
                <c:pt idx="2500">
                  <c:v>0.09</c:v>
                </c:pt>
                <c:pt idx="2501">
                  <c:v>0.04</c:v>
                </c:pt>
                <c:pt idx="2502">
                  <c:v>0.09</c:v>
                </c:pt>
                <c:pt idx="2503">
                  <c:v>0.08</c:v>
                </c:pt>
                <c:pt idx="2504">
                  <c:v>0.06</c:v>
                </c:pt>
                <c:pt idx="2505">
                  <c:v>0.06</c:v>
                </c:pt>
                <c:pt idx="2506">
                  <c:v>0.1</c:v>
                </c:pt>
                <c:pt idx="2507">
                  <c:v>7.0000000000000007E-2</c:v>
                </c:pt>
                <c:pt idx="2508">
                  <c:v>0.1</c:v>
                </c:pt>
                <c:pt idx="2509">
                  <c:v>0.13</c:v>
                </c:pt>
                <c:pt idx="2510">
                  <c:v>0.09</c:v>
                </c:pt>
                <c:pt idx="2511">
                  <c:v>0.06</c:v>
                </c:pt>
                <c:pt idx="2512">
                  <c:v>0.1</c:v>
                </c:pt>
                <c:pt idx="2513">
                  <c:v>0.08</c:v>
                </c:pt>
                <c:pt idx="2514">
                  <c:v>7.0000000000000007E-2</c:v>
                </c:pt>
                <c:pt idx="2515">
                  <c:v>0.08</c:v>
                </c:pt>
                <c:pt idx="2516">
                  <c:v>0.09</c:v>
                </c:pt>
                <c:pt idx="2517">
                  <c:v>0.15</c:v>
                </c:pt>
                <c:pt idx="2518">
                  <c:v>0.11</c:v>
                </c:pt>
                <c:pt idx="2519">
                  <c:v>0.11</c:v>
                </c:pt>
                <c:pt idx="2520">
                  <c:v>0.11</c:v>
                </c:pt>
                <c:pt idx="2521">
                  <c:v>0.12</c:v>
                </c:pt>
                <c:pt idx="2522">
                  <c:v>0.13</c:v>
                </c:pt>
                <c:pt idx="2524">
                  <c:v>0.06</c:v>
                </c:pt>
                <c:pt idx="2525">
                  <c:v>0.03</c:v>
                </c:pt>
                <c:pt idx="2526">
                  <c:v>0.09</c:v>
                </c:pt>
                <c:pt idx="2527">
                  <c:v>0.17</c:v>
                </c:pt>
                <c:pt idx="2528">
                  <c:v>0.17</c:v>
                </c:pt>
                <c:pt idx="2529">
                  <c:v>0.24</c:v>
                </c:pt>
                <c:pt idx="2530">
                  <c:v>0.21</c:v>
                </c:pt>
                <c:pt idx="2531">
                  <c:v>0.22</c:v>
                </c:pt>
                <c:pt idx="2532">
                  <c:v>0.19</c:v>
                </c:pt>
                <c:pt idx="2533">
                  <c:v>0.2</c:v>
                </c:pt>
                <c:pt idx="2534">
                  <c:v>0.2</c:v>
                </c:pt>
                <c:pt idx="2535">
                  <c:v>0.15</c:v>
                </c:pt>
                <c:pt idx="2536">
                  <c:v>0.08</c:v>
                </c:pt>
                <c:pt idx="2537">
                  <c:v>0.05</c:v>
                </c:pt>
                <c:pt idx="2538">
                  <c:v>0.05</c:v>
                </c:pt>
                <c:pt idx="2539">
                  <c:v>0.04</c:v>
                </c:pt>
                <c:pt idx="2540">
                  <c:v>0.01</c:v>
                </c:pt>
                <c:pt idx="2541">
                  <c:v>0.02</c:v>
                </c:pt>
                <c:pt idx="2542">
                  <c:v>0</c:v>
                </c:pt>
                <c:pt idx="2543">
                  <c:v>0</c:v>
                </c:pt>
                <c:pt idx="2544">
                  <c:v>7.0000000000000007E-2</c:v>
                </c:pt>
                <c:pt idx="2545">
                  <c:v>0.1</c:v>
                </c:pt>
                <c:pt idx="2546">
                  <c:v>0.11</c:v>
                </c:pt>
                <c:pt idx="2547">
                  <c:v>0.1</c:v>
                </c:pt>
                <c:pt idx="2549">
                  <c:v>0.13</c:v>
                </c:pt>
                <c:pt idx="2550">
                  <c:v>0.15</c:v>
                </c:pt>
                <c:pt idx="2551">
                  <c:v>0.12</c:v>
                </c:pt>
                <c:pt idx="2552">
                  <c:v>0.13</c:v>
                </c:pt>
                <c:pt idx="2553">
                  <c:v>0.09</c:v>
                </c:pt>
                <c:pt idx="2554">
                  <c:v>0.09</c:v>
                </c:pt>
                <c:pt idx="2555">
                  <c:v>0.08</c:v>
                </c:pt>
                <c:pt idx="2556">
                  <c:v>0.08</c:v>
                </c:pt>
                <c:pt idx="2557">
                  <c:v>7.0000000000000007E-2</c:v>
                </c:pt>
                <c:pt idx="2558">
                  <c:v>0.11</c:v>
                </c:pt>
                <c:pt idx="2559">
                  <c:v>7.0000000000000007E-2</c:v>
                </c:pt>
                <c:pt idx="2560">
                  <c:v>0.08</c:v>
                </c:pt>
                <c:pt idx="2561">
                  <c:v>0.13</c:v>
                </c:pt>
                <c:pt idx="2562">
                  <c:v>0.13</c:v>
                </c:pt>
                <c:pt idx="2563">
                  <c:v>0.11</c:v>
                </c:pt>
                <c:pt idx="2564">
                  <c:v>0.11</c:v>
                </c:pt>
                <c:pt idx="2565">
                  <c:v>0.11</c:v>
                </c:pt>
                <c:pt idx="2566">
                  <c:v>0.14000000000000001</c:v>
                </c:pt>
                <c:pt idx="2567">
                  <c:v>0.11</c:v>
                </c:pt>
                <c:pt idx="2568">
                  <c:v>0.12</c:v>
                </c:pt>
                <c:pt idx="2569">
                  <c:v>0.15</c:v>
                </c:pt>
                <c:pt idx="2570">
                  <c:v>0.25</c:v>
                </c:pt>
                <c:pt idx="2571">
                  <c:v>0.27</c:v>
                </c:pt>
                <c:pt idx="2573">
                  <c:v>0.4</c:v>
                </c:pt>
                <c:pt idx="2574">
                  <c:v>0.41</c:v>
                </c:pt>
                <c:pt idx="2575">
                  <c:v>0.39</c:v>
                </c:pt>
                <c:pt idx="2576">
                  <c:v>0.42</c:v>
                </c:pt>
                <c:pt idx="2577">
                  <c:v>0.44</c:v>
                </c:pt>
                <c:pt idx="2578">
                  <c:v>0.42</c:v>
                </c:pt>
                <c:pt idx="2579">
                  <c:v>0.41</c:v>
                </c:pt>
                <c:pt idx="2580">
                  <c:v>0.44</c:v>
                </c:pt>
                <c:pt idx="2582">
                  <c:v>0.47</c:v>
                </c:pt>
                <c:pt idx="2583">
                  <c:v>0.47</c:v>
                </c:pt>
                <c:pt idx="2584">
                  <c:v>0.44</c:v>
                </c:pt>
                <c:pt idx="2585">
                  <c:v>0.43</c:v>
                </c:pt>
                <c:pt idx="2586">
                  <c:v>0.48</c:v>
                </c:pt>
                <c:pt idx="2587">
                  <c:v>0.49</c:v>
                </c:pt>
                <c:pt idx="2588">
                  <c:v>0.45</c:v>
                </c:pt>
                <c:pt idx="2589">
                  <c:v>0.44</c:v>
                </c:pt>
                <c:pt idx="2590">
                  <c:v>0.42</c:v>
                </c:pt>
                <c:pt idx="2591">
                  <c:v>0.45</c:v>
                </c:pt>
                <c:pt idx="2592">
                  <c:v>0.51</c:v>
                </c:pt>
                <c:pt idx="2593">
                  <c:v>0.51</c:v>
                </c:pt>
                <c:pt idx="2594">
                  <c:v>0.53</c:v>
                </c:pt>
                <c:pt idx="2595">
                  <c:v>0.6</c:v>
                </c:pt>
                <c:pt idx="2596">
                  <c:v>0.7</c:v>
                </c:pt>
                <c:pt idx="2597">
                  <c:v>0.74</c:v>
                </c:pt>
                <c:pt idx="2598">
                  <c:v>0.68</c:v>
                </c:pt>
                <c:pt idx="2599">
                  <c:v>0.67</c:v>
                </c:pt>
                <c:pt idx="2600">
                  <c:v>0.64</c:v>
                </c:pt>
                <c:pt idx="2601">
                  <c:v>0.6</c:v>
                </c:pt>
                <c:pt idx="2602">
                  <c:v>0.57999999999999996</c:v>
                </c:pt>
                <c:pt idx="2603">
                  <c:v>0.57999999999999996</c:v>
                </c:pt>
                <c:pt idx="2604">
                  <c:v>0.56000000000000005</c:v>
                </c:pt>
                <c:pt idx="2605">
                  <c:v>0.55000000000000004</c:v>
                </c:pt>
                <c:pt idx="2606">
                  <c:v>0.5</c:v>
                </c:pt>
                <c:pt idx="2607">
                  <c:v>0.47</c:v>
                </c:pt>
                <c:pt idx="2608">
                  <c:v>0.47</c:v>
                </c:pt>
                <c:pt idx="2609">
                  <c:v>0.42</c:v>
                </c:pt>
                <c:pt idx="2610">
                  <c:v>0.46</c:v>
                </c:pt>
                <c:pt idx="2611">
                  <c:v>0.43</c:v>
                </c:pt>
                <c:pt idx="2612">
                  <c:v>0.43</c:v>
                </c:pt>
                <c:pt idx="2613">
                  <c:v>0.39</c:v>
                </c:pt>
                <c:pt idx="2614">
                  <c:v>0.38</c:v>
                </c:pt>
                <c:pt idx="2615">
                  <c:v>0.41</c:v>
                </c:pt>
                <c:pt idx="2617">
                  <c:v>0.36</c:v>
                </c:pt>
                <c:pt idx="2618">
                  <c:v>0.42</c:v>
                </c:pt>
                <c:pt idx="2619">
                  <c:v>0.43</c:v>
                </c:pt>
                <c:pt idx="2620">
                  <c:v>0.44</c:v>
                </c:pt>
                <c:pt idx="2621">
                  <c:v>0.39</c:v>
                </c:pt>
                <c:pt idx="2622">
                  <c:v>0.41</c:v>
                </c:pt>
                <c:pt idx="2623">
                  <c:v>0.45</c:v>
                </c:pt>
                <c:pt idx="2624">
                  <c:v>0.43</c:v>
                </c:pt>
                <c:pt idx="2625">
                  <c:v>0.41</c:v>
                </c:pt>
                <c:pt idx="2626">
                  <c:v>0.42</c:v>
                </c:pt>
                <c:pt idx="2627">
                  <c:v>0.4</c:v>
                </c:pt>
                <c:pt idx="2628">
                  <c:v>0.43</c:v>
                </c:pt>
                <c:pt idx="2629">
                  <c:v>0.43</c:v>
                </c:pt>
                <c:pt idx="2630">
                  <c:v>0.44</c:v>
                </c:pt>
                <c:pt idx="2631">
                  <c:v>0.4</c:v>
                </c:pt>
                <c:pt idx="2632">
                  <c:v>0.4</c:v>
                </c:pt>
                <c:pt idx="2633">
                  <c:v>0.38</c:v>
                </c:pt>
                <c:pt idx="2634">
                  <c:v>0.41</c:v>
                </c:pt>
                <c:pt idx="2635">
                  <c:v>0.4</c:v>
                </c:pt>
                <c:pt idx="2636">
                  <c:v>0.43</c:v>
                </c:pt>
                <c:pt idx="2637">
                  <c:v>0.46</c:v>
                </c:pt>
                <c:pt idx="2638">
                  <c:v>0.45</c:v>
                </c:pt>
                <c:pt idx="2639">
                  <c:v>0.43</c:v>
                </c:pt>
                <c:pt idx="2640">
                  <c:v>0.41</c:v>
                </c:pt>
                <c:pt idx="2642">
                  <c:v>0.4</c:v>
                </c:pt>
                <c:pt idx="2643">
                  <c:v>0.38</c:v>
                </c:pt>
                <c:pt idx="2644">
                  <c:v>0.35</c:v>
                </c:pt>
                <c:pt idx="2645">
                  <c:v>0.31</c:v>
                </c:pt>
                <c:pt idx="2646">
                  <c:v>0.35</c:v>
                </c:pt>
                <c:pt idx="2647">
                  <c:v>0.34</c:v>
                </c:pt>
                <c:pt idx="2648">
                  <c:v>0.43</c:v>
                </c:pt>
                <c:pt idx="2649">
                  <c:v>0.48</c:v>
                </c:pt>
                <c:pt idx="2650">
                  <c:v>0.45</c:v>
                </c:pt>
                <c:pt idx="2651">
                  <c:v>0.48</c:v>
                </c:pt>
                <c:pt idx="2652">
                  <c:v>0.49</c:v>
                </c:pt>
                <c:pt idx="2653">
                  <c:v>0.56000000000000005</c:v>
                </c:pt>
                <c:pt idx="2654">
                  <c:v>0.6</c:v>
                </c:pt>
                <c:pt idx="2655">
                  <c:v>0.56999999999999995</c:v>
                </c:pt>
                <c:pt idx="2656">
                  <c:v>0.61</c:v>
                </c:pt>
                <c:pt idx="2657">
                  <c:v>0.61</c:v>
                </c:pt>
                <c:pt idx="2658">
                  <c:v>0.5</c:v>
                </c:pt>
                <c:pt idx="2659">
                  <c:v>0.51</c:v>
                </c:pt>
                <c:pt idx="2660">
                  <c:v>0.49</c:v>
                </c:pt>
                <c:pt idx="2661">
                  <c:v>0.47</c:v>
                </c:pt>
                <c:pt idx="2662">
                  <c:v>0.45</c:v>
                </c:pt>
                <c:pt idx="2663">
                  <c:v>0.43</c:v>
                </c:pt>
                <c:pt idx="2664">
                  <c:v>0.46</c:v>
                </c:pt>
                <c:pt idx="2665">
                  <c:v>0.42</c:v>
                </c:pt>
                <c:pt idx="2666">
                  <c:v>0.41</c:v>
                </c:pt>
                <c:pt idx="2667">
                  <c:v>0.45</c:v>
                </c:pt>
                <c:pt idx="2668">
                  <c:v>0.41</c:v>
                </c:pt>
                <c:pt idx="2669">
                  <c:v>0.46</c:v>
                </c:pt>
                <c:pt idx="2670">
                  <c:v>0.43</c:v>
                </c:pt>
                <c:pt idx="2671">
                  <c:v>0.39</c:v>
                </c:pt>
                <c:pt idx="2672">
                  <c:v>0.4</c:v>
                </c:pt>
                <c:pt idx="2673">
                  <c:v>0.37</c:v>
                </c:pt>
                <c:pt idx="2674">
                  <c:v>0.39</c:v>
                </c:pt>
                <c:pt idx="2675">
                  <c:v>0.44</c:v>
                </c:pt>
                <c:pt idx="2676">
                  <c:v>0.44</c:v>
                </c:pt>
                <c:pt idx="2677">
                  <c:v>0.41</c:v>
                </c:pt>
                <c:pt idx="2678">
                  <c:v>0.38</c:v>
                </c:pt>
                <c:pt idx="2679">
                  <c:v>0.32</c:v>
                </c:pt>
                <c:pt idx="2681">
                  <c:v>0.38</c:v>
                </c:pt>
                <c:pt idx="2682">
                  <c:v>0.33</c:v>
                </c:pt>
                <c:pt idx="2683">
                  <c:v>0.36</c:v>
                </c:pt>
                <c:pt idx="2684">
                  <c:v>0.39</c:v>
                </c:pt>
                <c:pt idx="2685">
                  <c:v>0.4</c:v>
                </c:pt>
                <c:pt idx="2686">
                  <c:v>0.41</c:v>
                </c:pt>
                <c:pt idx="2687">
                  <c:v>0.44</c:v>
                </c:pt>
                <c:pt idx="2688">
                  <c:v>0.42</c:v>
                </c:pt>
                <c:pt idx="2689">
                  <c:v>0.39</c:v>
                </c:pt>
                <c:pt idx="2690">
                  <c:v>0.37</c:v>
                </c:pt>
                <c:pt idx="2691">
                  <c:v>0.41</c:v>
                </c:pt>
                <c:pt idx="2692">
                  <c:v>0.41</c:v>
                </c:pt>
                <c:pt idx="2693">
                  <c:v>0.46</c:v>
                </c:pt>
                <c:pt idx="2694">
                  <c:v>0.5</c:v>
                </c:pt>
                <c:pt idx="2695">
                  <c:v>0.5</c:v>
                </c:pt>
                <c:pt idx="2696">
                  <c:v>0.53</c:v>
                </c:pt>
                <c:pt idx="2697">
                  <c:v>0.56000000000000005</c:v>
                </c:pt>
                <c:pt idx="2698">
                  <c:v>0.56000000000000005</c:v>
                </c:pt>
                <c:pt idx="2699">
                  <c:v>0.51</c:v>
                </c:pt>
                <c:pt idx="2700">
                  <c:v>0.49</c:v>
                </c:pt>
                <c:pt idx="2701">
                  <c:v>0.52</c:v>
                </c:pt>
                <c:pt idx="2702">
                  <c:v>0.51</c:v>
                </c:pt>
                <c:pt idx="2703">
                  <c:v>0.44</c:v>
                </c:pt>
                <c:pt idx="2704">
                  <c:v>0.43</c:v>
                </c:pt>
                <c:pt idx="2705">
                  <c:v>0.41</c:v>
                </c:pt>
                <c:pt idx="2706">
                  <c:v>0.43</c:v>
                </c:pt>
                <c:pt idx="2707">
                  <c:v>0.46</c:v>
                </c:pt>
                <c:pt idx="2708">
                  <c:v>0.45</c:v>
                </c:pt>
                <c:pt idx="2709">
                  <c:v>0.45</c:v>
                </c:pt>
                <c:pt idx="2710">
                  <c:v>0.44</c:v>
                </c:pt>
                <c:pt idx="2712">
                  <c:v>0.4</c:v>
                </c:pt>
                <c:pt idx="2713">
                  <c:v>0.4</c:v>
                </c:pt>
                <c:pt idx="2714">
                  <c:v>0.4</c:v>
                </c:pt>
                <c:pt idx="2715">
                  <c:v>0.36</c:v>
                </c:pt>
                <c:pt idx="2716">
                  <c:v>0.39</c:v>
                </c:pt>
                <c:pt idx="2717">
                  <c:v>0.37</c:v>
                </c:pt>
                <c:pt idx="2718">
                  <c:v>0.4</c:v>
                </c:pt>
                <c:pt idx="2719">
                  <c:v>0.41</c:v>
                </c:pt>
                <c:pt idx="2720">
                  <c:v>0.43</c:v>
                </c:pt>
                <c:pt idx="2721">
                  <c:v>0.46</c:v>
                </c:pt>
                <c:pt idx="2722">
                  <c:v>0.46</c:v>
                </c:pt>
                <c:pt idx="2723">
                  <c:v>0.44</c:v>
                </c:pt>
                <c:pt idx="2724">
                  <c:v>0.49</c:v>
                </c:pt>
                <c:pt idx="2725">
                  <c:v>0.49</c:v>
                </c:pt>
                <c:pt idx="2726">
                  <c:v>0.52</c:v>
                </c:pt>
                <c:pt idx="2727">
                  <c:v>0.5</c:v>
                </c:pt>
                <c:pt idx="2728">
                  <c:v>0.5</c:v>
                </c:pt>
                <c:pt idx="2729">
                  <c:v>0.46</c:v>
                </c:pt>
                <c:pt idx="2730">
                  <c:v>0.45</c:v>
                </c:pt>
                <c:pt idx="2731">
                  <c:v>0.43</c:v>
                </c:pt>
                <c:pt idx="2732">
                  <c:v>0.5</c:v>
                </c:pt>
                <c:pt idx="2733">
                  <c:v>0.49</c:v>
                </c:pt>
                <c:pt idx="2734">
                  <c:v>0.55000000000000004</c:v>
                </c:pt>
                <c:pt idx="2735">
                  <c:v>0.57999999999999996</c:v>
                </c:pt>
                <c:pt idx="2736">
                  <c:v>0.6</c:v>
                </c:pt>
                <c:pt idx="2738">
                  <c:v>0.57999999999999996</c:v>
                </c:pt>
                <c:pt idx="2739">
                  <c:v>0.61</c:v>
                </c:pt>
                <c:pt idx="2740">
                  <c:v>0.66</c:v>
                </c:pt>
                <c:pt idx="2741">
                  <c:v>0.66</c:v>
                </c:pt>
                <c:pt idx="2742">
                  <c:v>0.62</c:v>
                </c:pt>
                <c:pt idx="2743">
                  <c:v>0.56999999999999995</c:v>
                </c:pt>
                <c:pt idx="2744">
                  <c:v>0.57999999999999996</c:v>
                </c:pt>
                <c:pt idx="2745">
                  <c:v>0.56999999999999995</c:v>
                </c:pt>
                <c:pt idx="2746">
                  <c:v>0.54</c:v>
                </c:pt>
                <c:pt idx="2747">
                  <c:v>0.51</c:v>
                </c:pt>
                <c:pt idx="2748">
                  <c:v>0.51</c:v>
                </c:pt>
                <c:pt idx="2749">
                  <c:v>0.5</c:v>
                </c:pt>
                <c:pt idx="2750">
                  <c:v>0.48</c:v>
                </c:pt>
                <c:pt idx="2751">
                  <c:v>0.48</c:v>
                </c:pt>
                <c:pt idx="2752">
                  <c:v>0.52</c:v>
                </c:pt>
                <c:pt idx="2753">
                  <c:v>0.49</c:v>
                </c:pt>
                <c:pt idx="2754">
                  <c:v>0.49</c:v>
                </c:pt>
                <c:pt idx="2755">
                  <c:v>0.47</c:v>
                </c:pt>
                <c:pt idx="2756">
                  <c:v>0.48</c:v>
                </c:pt>
                <c:pt idx="2757">
                  <c:v>0.47</c:v>
                </c:pt>
                <c:pt idx="2758">
                  <c:v>0.48</c:v>
                </c:pt>
                <c:pt idx="2759">
                  <c:v>0.46</c:v>
                </c:pt>
                <c:pt idx="2760">
                  <c:v>0.47</c:v>
                </c:pt>
                <c:pt idx="2761">
                  <c:v>0.46</c:v>
                </c:pt>
                <c:pt idx="2762">
                  <c:v>0.46</c:v>
                </c:pt>
                <c:pt idx="2763">
                  <c:v>0.42</c:v>
                </c:pt>
                <c:pt idx="2764">
                  <c:v>0.4</c:v>
                </c:pt>
                <c:pt idx="2765">
                  <c:v>0.4</c:v>
                </c:pt>
                <c:pt idx="2766">
                  <c:v>0.45</c:v>
                </c:pt>
                <c:pt idx="2767">
                  <c:v>0.49</c:v>
                </c:pt>
                <c:pt idx="2768">
                  <c:v>0.45</c:v>
                </c:pt>
                <c:pt idx="2769">
                  <c:v>0.42</c:v>
                </c:pt>
                <c:pt idx="2770">
                  <c:v>0.43</c:v>
                </c:pt>
                <c:pt idx="2771">
                  <c:v>0.43</c:v>
                </c:pt>
                <c:pt idx="2772">
                  <c:v>0.45</c:v>
                </c:pt>
                <c:pt idx="2773">
                  <c:v>0.42</c:v>
                </c:pt>
                <c:pt idx="2774">
                  <c:v>0.44</c:v>
                </c:pt>
                <c:pt idx="2775">
                  <c:v>0.42</c:v>
                </c:pt>
                <c:pt idx="2776">
                  <c:v>0.41</c:v>
                </c:pt>
                <c:pt idx="2777">
                  <c:v>0.39</c:v>
                </c:pt>
                <c:pt idx="2778">
                  <c:v>0.39</c:v>
                </c:pt>
                <c:pt idx="2779">
                  <c:v>0.36</c:v>
                </c:pt>
                <c:pt idx="2780">
                  <c:v>0.37</c:v>
                </c:pt>
                <c:pt idx="2782">
                  <c:v>0.3</c:v>
                </c:pt>
                <c:pt idx="2783">
                  <c:v>0.32</c:v>
                </c:pt>
                <c:pt idx="2784">
                  <c:v>0.26</c:v>
                </c:pt>
                <c:pt idx="2785">
                  <c:v>0.25</c:v>
                </c:pt>
                <c:pt idx="2786">
                  <c:v>0.31</c:v>
                </c:pt>
                <c:pt idx="2787">
                  <c:v>0.33</c:v>
                </c:pt>
                <c:pt idx="2788">
                  <c:v>0.35</c:v>
                </c:pt>
                <c:pt idx="2789">
                  <c:v>0.35</c:v>
                </c:pt>
                <c:pt idx="2790">
                  <c:v>0.35</c:v>
                </c:pt>
                <c:pt idx="2791">
                  <c:v>0.36</c:v>
                </c:pt>
                <c:pt idx="2792">
                  <c:v>0.37</c:v>
                </c:pt>
                <c:pt idx="2793">
                  <c:v>0.43</c:v>
                </c:pt>
                <c:pt idx="2794">
                  <c:v>0.44</c:v>
                </c:pt>
                <c:pt idx="2795">
                  <c:v>0.42</c:v>
                </c:pt>
                <c:pt idx="2796">
                  <c:v>0.38</c:v>
                </c:pt>
                <c:pt idx="2797">
                  <c:v>0.4</c:v>
                </c:pt>
                <c:pt idx="2798">
                  <c:v>0.44</c:v>
                </c:pt>
                <c:pt idx="2799">
                  <c:v>0.44</c:v>
                </c:pt>
                <c:pt idx="2800">
                  <c:v>0.49</c:v>
                </c:pt>
                <c:pt idx="2801">
                  <c:v>0.51</c:v>
                </c:pt>
                <c:pt idx="2802">
                  <c:v>0.49</c:v>
                </c:pt>
                <c:pt idx="2803">
                  <c:v>0.48</c:v>
                </c:pt>
                <c:pt idx="2804">
                  <c:v>0.49</c:v>
                </c:pt>
                <c:pt idx="2805">
                  <c:v>0.5</c:v>
                </c:pt>
                <c:pt idx="2807">
                  <c:v>0.47</c:v>
                </c:pt>
                <c:pt idx="2808">
                  <c:v>0.46</c:v>
                </c:pt>
                <c:pt idx="2809">
                  <c:v>0.44</c:v>
                </c:pt>
                <c:pt idx="2810">
                  <c:v>0.43</c:v>
                </c:pt>
                <c:pt idx="2811">
                  <c:v>0.46</c:v>
                </c:pt>
                <c:pt idx="2812">
                  <c:v>0.48</c:v>
                </c:pt>
                <c:pt idx="2813">
                  <c:v>0.5</c:v>
                </c:pt>
                <c:pt idx="2814">
                  <c:v>0.49</c:v>
                </c:pt>
                <c:pt idx="2815">
                  <c:v>0.52</c:v>
                </c:pt>
                <c:pt idx="2816">
                  <c:v>0.52</c:v>
                </c:pt>
                <c:pt idx="2817">
                  <c:v>0.55000000000000004</c:v>
                </c:pt>
                <c:pt idx="2818">
                  <c:v>0.56000000000000005</c:v>
                </c:pt>
                <c:pt idx="2819">
                  <c:v>0.56999999999999995</c:v>
                </c:pt>
                <c:pt idx="2820">
                  <c:v>0.54</c:v>
                </c:pt>
                <c:pt idx="2821">
                  <c:v>0.5</c:v>
                </c:pt>
                <c:pt idx="2822">
                  <c:v>0.5</c:v>
                </c:pt>
                <c:pt idx="2823">
                  <c:v>0.49</c:v>
                </c:pt>
                <c:pt idx="2824">
                  <c:v>0.48</c:v>
                </c:pt>
                <c:pt idx="2825">
                  <c:v>0.48</c:v>
                </c:pt>
                <c:pt idx="2826">
                  <c:v>0.46</c:v>
                </c:pt>
                <c:pt idx="2827">
                  <c:v>0.44</c:v>
                </c:pt>
                <c:pt idx="2828">
                  <c:v>0.45</c:v>
                </c:pt>
                <c:pt idx="2829">
                  <c:v>0.46</c:v>
                </c:pt>
                <c:pt idx="2830">
                  <c:v>0.52</c:v>
                </c:pt>
                <c:pt idx="2831">
                  <c:v>0.52</c:v>
                </c:pt>
                <c:pt idx="2832">
                  <c:v>0.51</c:v>
                </c:pt>
                <c:pt idx="2833">
                  <c:v>0.48</c:v>
                </c:pt>
                <c:pt idx="2834">
                  <c:v>0.53</c:v>
                </c:pt>
                <c:pt idx="2835">
                  <c:v>0.49</c:v>
                </c:pt>
                <c:pt idx="2836">
                  <c:v>0.52</c:v>
                </c:pt>
                <c:pt idx="2837">
                  <c:v>0.52</c:v>
                </c:pt>
                <c:pt idx="2838">
                  <c:v>0.48</c:v>
                </c:pt>
                <c:pt idx="2840">
                  <c:v>0.5</c:v>
                </c:pt>
                <c:pt idx="2841">
                  <c:v>0.49</c:v>
                </c:pt>
                <c:pt idx="2842">
                  <c:v>0.5</c:v>
                </c:pt>
                <c:pt idx="2843">
                  <c:v>0.53</c:v>
                </c:pt>
                <c:pt idx="2844">
                  <c:v>0.56000000000000005</c:v>
                </c:pt>
                <c:pt idx="2845">
                  <c:v>0.51</c:v>
                </c:pt>
                <c:pt idx="2846">
                  <c:v>0.5</c:v>
                </c:pt>
                <c:pt idx="2847">
                  <c:v>0.5</c:v>
                </c:pt>
                <c:pt idx="2848">
                  <c:v>0.47</c:v>
                </c:pt>
                <c:pt idx="2849">
                  <c:v>0.5</c:v>
                </c:pt>
                <c:pt idx="2850">
                  <c:v>0.5</c:v>
                </c:pt>
                <c:pt idx="2851">
                  <c:v>0.51</c:v>
                </c:pt>
                <c:pt idx="2852">
                  <c:v>0.51</c:v>
                </c:pt>
                <c:pt idx="2853">
                  <c:v>0.48</c:v>
                </c:pt>
                <c:pt idx="2854">
                  <c:v>0.48</c:v>
                </c:pt>
                <c:pt idx="2855">
                  <c:v>0.47</c:v>
                </c:pt>
                <c:pt idx="2856">
                  <c:v>0.5</c:v>
                </c:pt>
                <c:pt idx="2857">
                  <c:v>0.55000000000000004</c:v>
                </c:pt>
                <c:pt idx="2858">
                  <c:v>0.56999999999999995</c:v>
                </c:pt>
                <c:pt idx="2859">
                  <c:v>0.55000000000000004</c:v>
                </c:pt>
                <c:pt idx="2860">
                  <c:v>0.54</c:v>
                </c:pt>
                <c:pt idx="2861">
                  <c:v>0.53</c:v>
                </c:pt>
                <c:pt idx="2862">
                  <c:v>0.48</c:v>
                </c:pt>
                <c:pt idx="2863">
                  <c:v>0.47</c:v>
                </c:pt>
                <c:pt idx="2864">
                  <c:v>0.44</c:v>
                </c:pt>
                <c:pt idx="2865">
                  <c:v>0.46</c:v>
                </c:pt>
                <c:pt idx="2866">
                  <c:v>0.46</c:v>
                </c:pt>
                <c:pt idx="2867">
                  <c:v>0.45</c:v>
                </c:pt>
                <c:pt idx="2868">
                  <c:v>0.46</c:v>
                </c:pt>
                <c:pt idx="2869">
                  <c:v>0.47</c:v>
                </c:pt>
                <c:pt idx="2870">
                  <c:v>0.52</c:v>
                </c:pt>
                <c:pt idx="2871">
                  <c:v>0.52</c:v>
                </c:pt>
                <c:pt idx="2872">
                  <c:v>0.54</c:v>
                </c:pt>
                <c:pt idx="2873">
                  <c:v>0.54</c:v>
                </c:pt>
                <c:pt idx="2875">
                  <c:v>0.51</c:v>
                </c:pt>
                <c:pt idx="2876">
                  <c:v>0.53</c:v>
                </c:pt>
                <c:pt idx="2877">
                  <c:v>0.56999999999999995</c:v>
                </c:pt>
                <c:pt idx="2878">
                  <c:v>0.57999999999999996</c:v>
                </c:pt>
                <c:pt idx="2879">
                  <c:v>0.6</c:v>
                </c:pt>
                <c:pt idx="2880">
                  <c:v>0.56999999999999995</c:v>
                </c:pt>
                <c:pt idx="2881">
                  <c:v>0.57999999999999996</c:v>
                </c:pt>
                <c:pt idx="2882">
                  <c:v>0.56000000000000005</c:v>
                </c:pt>
                <c:pt idx="2883">
                  <c:v>0.56999999999999995</c:v>
                </c:pt>
                <c:pt idx="2884">
                  <c:v>0.61</c:v>
                </c:pt>
                <c:pt idx="2885">
                  <c:v>0.63</c:v>
                </c:pt>
                <c:pt idx="2886">
                  <c:v>0.61</c:v>
                </c:pt>
                <c:pt idx="2887">
                  <c:v>0.67</c:v>
                </c:pt>
                <c:pt idx="2888">
                  <c:v>0.7</c:v>
                </c:pt>
                <c:pt idx="2889">
                  <c:v>0.67</c:v>
                </c:pt>
                <c:pt idx="2890">
                  <c:v>0.69</c:v>
                </c:pt>
                <c:pt idx="2891">
                  <c:v>0.74</c:v>
                </c:pt>
                <c:pt idx="2892">
                  <c:v>0.76</c:v>
                </c:pt>
                <c:pt idx="2893">
                  <c:v>0.78</c:v>
                </c:pt>
                <c:pt idx="2894">
                  <c:v>0.79</c:v>
                </c:pt>
                <c:pt idx="2895">
                  <c:v>0.78</c:v>
                </c:pt>
                <c:pt idx="2896">
                  <c:v>0.82</c:v>
                </c:pt>
                <c:pt idx="2897">
                  <c:v>0.79</c:v>
                </c:pt>
                <c:pt idx="2898">
                  <c:v>0.78</c:v>
                </c:pt>
                <c:pt idx="2900">
                  <c:v>0.78</c:v>
                </c:pt>
                <c:pt idx="2901">
                  <c:v>0.82</c:v>
                </c:pt>
                <c:pt idx="2902">
                  <c:v>0.81</c:v>
                </c:pt>
                <c:pt idx="2903">
                  <c:v>0.76</c:v>
                </c:pt>
                <c:pt idx="2904">
                  <c:v>0.73</c:v>
                </c:pt>
                <c:pt idx="2905">
                  <c:v>0.77</c:v>
                </c:pt>
                <c:pt idx="2906">
                  <c:v>0.75</c:v>
                </c:pt>
                <c:pt idx="2907">
                  <c:v>0.71</c:v>
                </c:pt>
                <c:pt idx="2908">
                  <c:v>0.74</c:v>
                </c:pt>
                <c:pt idx="2909">
                  <c:v>0.75</c:v>
                </c:pt>
                <c:pt idx="2910">
                  <c:v>0.76</c:v>
                </c:pt>
                <c:pt idx="2911">
                  <c:v>0.76</c:v>
                </c:pt>
                <c:pt idx="2912">
                  <c:v>0.75</c:v>
                </c:pt>
                <c:pt idx="2913">
                  <c:v>0.78</c:v>
                </c:pt>
                <c:pt idx="2914">
                  <c:v>0.77</c:v>
                </c:pt>
                <c:pt idx="2915">
                  <c:v>0.75</c:v>
                </c:pt>
                <c:pt idx="2916">
                  <c:v>0.74</c:v>
                </c:pt>
                <c:pt idx="2917">
                  <c:v>0.74</c:v>
                </c:pt>
                <c:pt idx="2918">
                  <c:v>0.77</c:v>
                </c:pt>
                <c:pt idx="2919">
                  <c:v>0.77</c:v>
                </c:pt>
                <c:pt idx="2920">
                  <c:v>0.81</c:v>
                </c:pt>
                <c:pt idx="2921">
                  <c:v>0.8</c:v>
                </c:pt>
                <c:pt idx="2922">
                  <c:v>0.75</c:v>
                </c:pt>
                <c:pt idx="2923">
                  <c:v>0.75</c:v>
                </c:pt>
                <c:pt idx="2924">
                  <c:v>0.77</c:v>
                </c:pt>
                <c:pt idx="2925">
                  <c:v>0.71</c:v>
                </c:pt>
                <c:pt idx="2926">
                  <c:v>0.72</c:v>
                </c:pt>
                <c:pt idx="2927">
                  <c:v>0.69</c:v>
                </c:pt>
                <c:pt idx="2929">
                  <c:v>0.68</c:v>
                </c:pt>
                <c:pt idx="2930">
                  <c:v>0.71</c:v>
                </c:pt>
                <c:pt idx="2931">
                  <c:v>0.71</c:v>
                </c:pt>
                <c:pt idx="2932">
                  <c:v>0.75</c:v>
                </c:pt>
                <c:pt idx="2933">
                  <c:v>0.7</c:v>
                </c:pt>
                <c:pt idx="2934">
                  <c:v>0.71</c:v>
                </c:pt>
                <c:pt idx="2935">
                  <c:v>0.72</c:v>
                </c:pt>
                <c:pt idx="2936">
                  <c:v>0.68</c:v>
                </c:pt>
                <c:pt idx="2937">
                  <c:v>0.7</c:v>
                </c:pt>
                <c:pt idx="2938">
                  <c:v>0.69</c:v>
                </c:pt>
                <c:pt idx="2939">
                  <c:v>0.71</c:v>
                </c:pt>
                <c:pt idx="2940">
                  <c:v>0.68</c:v>
                </c:pt>
                <c:pt idx="2941">
                  <c:v>0.71</c:v>
                </c:pt>
                <c:pt idx="2942">
                  <c:v>0.75</c:v>
                </c:pt>
                <c:pt idx="2943">
                  <c:v>0.79</c:v>
                </c:pt>
                <c:pt idx="2944">
                  <c:v>0.8</c:v>
                </c:pt>
                <c:pt idx="2945">
                  <c:v>0.83</c:v>
                </c:pt>
                <c:pt idx="2946">
                  <c:v>0.86</c:v>
                </c:pt>
                <c:pt idx="2947">
                  <c:v>0.82</c:v>
                </c:pt>
                <c:pt idx="2948">
                  <c:v>0.79</c:v>
                </c:pt>
                <c:pt idx="2949">
                  <c:v>0.78</c:v>
                </c:pt>
                <c:pt idx="2950">
                  <c:v>0.81</c:v>
                </c:pt>
                <c:pt idx="2951">
                  <c:v>0.8</c:v>
                </c:pt>
                <c:pt idx="2952">
                  <c:v>0.78</c:v>
                </c:pt>
                <c:pt idx="2953">
                  <c:v>0.79</c:v>
                </c:pt>
                <c:pt idx="2954">
                  <c:v>0.78</c:v>
                </c:pt>
                <c:pt idx="2955">
                  <c:v>0.81</c:v>
                </c:pt>
                <c:pt idx="2956">
                  <c:v>0.82</c:v>
                </c:pt>
                <c:pt idx="2957">
                  <c:v>0.8</c:v>
                </c:pt>
                <c:pt idx="2958">
                  <c:v>0.82</c:v>
                </c:pt>
                <c:pt idx="2959">
                  <c:v>0.85</c:v>
                </c:pt>
                <c:pt idx="2960">
                  <c:v>0.9</c:v>
                </c:pt>
                <c:pt idx="2961">
                  <c:v>0.92</c:v>
                </c:pt>
                <c:pt idx="2962">
                  <c:v>0.95</c:v>
                </c:pt>
                <c:pt idx="2963">
                  <c:v>0.91</c:v>
                </c:pt>
                <c:pt idx="2964">
                  <c:v>0.9</c:v>
                </c:pt>
                <c:pt idx="2965">
                  <c:v>0.91</c:v>
                </c:pt>
                <c:pt idx="2966">
                  <c:v>0.87</c:v>
                </c:pt>
                <c:pt idx="2967">
                  <c:v>0.86</c:v>
                </c:pt>
                <c:pt idx="2968">
                  <c:v>0.84</c:v>
                </c:pt>
                <c:pt idx="2970">
                  <c:v>0.73</c:v>
                </c:pt>
                <c:pt idx="2971">
                  <c:v>0.78</c:v>
                </c:pt>
                <c:pt idx="2972">
                  <c:v>0.76</c:v>
                </c:pt>
                <c:pt idx="2973">
                  <c:v>0.8</c:v>
                </c:pt>
                <c:pt idx="2974">
                  <c:v>0.82</c:v>
                </c:pt>
                <c:pt idx="2975">
                  <c:v>0.79</c:v>
                </c:pt>
                <c:pt idx="2976">
                  <c:v>0.83</c:v>
                </c:pt>
                <c:pt idx="2977">
                  <c:v>0.8</c:v>
                </c:pt>
                <c:pt idx="2978">
                  <c:v>0.82</c:v>
                </c:pt>
                <c:pt idx="2979">
                  <c:v>0.83</c:v>
                </c:pt>
                <c:pt idx="2980">
                  <c:v>0.83</c:v>
                </c:pt>
                <c:pt idx="2981">
                  <c:v>0.86</c:v>
                </c:pt>
                <c:pt idx="2982">
                  <c:v>0.82</c:v>
                </c:pt>
                <c:pt idx="2983">
                  <c:v>0.81</c:v>
                </c:pt>
                <c:pt idx="2984">
                  <c:v>0.8</c:v>
                </c:pt>
                <c:pt idx="2985">
                  <c:v>0.77</c:v>
                </c:pt>
                <c:pt idx="2986">
                  <c:v>0.81</c:v>
                </c:pt>
                <c:pt idx="2987">
                  <c:v>0.79</c:v>
                </c:pt>
                <c:pt idx="2988">
                  <c:v>0.78</c:v>
                </c:pt>
                <c:pt idx="2989">
                  <c:v>0.77</c:v>
                </c:pt>
                <c:pt idx="2990">
                  <c:v>0.76</c:v>
                </c:pt>
                <c:pt idx="2991">
                  <c:v>0.72</c:v>
                </c:pt>
                <c:pt idx="2992">
                  <c:v>0.74</c:v>
                </c:pt>
                <c:pt idx="2993">
                  <c:v>0.74</c:v>
                </c:pt>
                <c:pt idx="2994">
                  <c:v>0.73</c:v>
                </c:pt>
                <c:pt idx="2995">
                  <c:v>0.71</c:v>
                </c:pt>
                <c:pt idx="2997">
                  <c:v>0.71</c:v>
                </c:pt>
                <c:pt idx="2998">
                  <c:v>0.7</c:v>
                </c:pt>
                <c:pt idx="2999">
                  <c:v>0.73</c:v>
                </c:pt>
                <c:pt idx="3000">
                  <c:v>0.74</c:v>
                </c:pt>
                <c:pt idx="3001">
                  <c:v>0.74</c:v>
                </c:pt>
                <c:pt idx="3002">
                  <c:v>0.75</c:v>
                </c:pt>
                <c:pt idx="3003">
                  <c:v>0.72</c:v>
                </c:pt>
                <c:pt idx="3004">
                  <c:v>0.75</c:v>
                </c:pt>
                <c:pt idx="3005">
                  <c:v>0.77</c:v>
                </c:pt>
                <c:pt idx="3006">
                  <c:v>0.79</c:v>
                </c:pt>
                <c:pt idx="3007">
                  <c:v>0.75</c:v>
                </c:pt>
                <c:pt idx="3008">
                  <c:v>0.78</c:v>
                </c:pt>
                <c:pt idx="3009">
                  <c:v>0.85</c:v>
                </c:pt>
                <c:pt idx="3010">
                  <c:v>0.84</c:v>
                </c:pt>
                <c:pt idx="3011">
                  <c:v>0.81</c:v>
                </c:pt>
                <c:pt idx="3012">
                  <c:v>0.87</c:v>
                </c:pt>
                <c:pt idx="3013">
                  <c:v>0.84</c:v>
                </c:pt>
                <c:pt idx="3014">
                  <c:v>0.85</c:v>
                </c:pt>
                <c:pt idx="3015">
                  <c:v>0.84</c:v>
                </c:pt>
                <c:pt idx="3016">
                  <c:v>0.87</c:v>
                </c:pt>
                <c:pt idx="3017">
                  <c:v>0.86</c:v>
                </c:pt>
                <c:pt idx="3018">
                  <c:v>0.83</c:v>
                </c:pt>
                <c:pt idx="3019">
                  <c:v>0.83</c:v>
                </c:pt>
                <c:pt idx="3020">
                  <c:v>0.85</c:v>
                </c:pt>
                <c:pt idx="3021">
                  <c:v>0.85</c:v>
                </c:pt>
                <c:pt idx="3022">
                  <c:v>0.82</c:v>
                </c:pt>
                <c:pt idx="3023">
                  <c:v>0.78</c:v>
                </c:pt>
                <c:pt idx="3024">
                  <c:v>0.78</c:v>
                </c:pt>
                <c:pt idx="3025">
                  <c:v>0.8</c:v>
                </c:pt>
                <c:pt idx="3026">
                  <c:v>0.78</c:v>
                </c:pt>
                <c:pt idx="3027">
                  <c:v>0.79</c:v>
                </c:pt>
                <c:pt idx="3028">
                  <c:v>0.79</c:v>
                </c:pt>
                <c:pt idx="3029">
                  <c:v>0.75</c:v>
                </c:pt>
                <c:pt idx="3030">
                  <c:v>0.77</c:v>
                </c:pt>
                <c:pt idx="3031">
                  <c:v>0.74</c:v>
                </c:pt>
                <c:pt idx="3032">
                  <c:v>0.73</c:v>
                </c:pt>
                <c:pt idx="3033">
                  <c:v>0.73</c:v>
                </c:pt>
                <c:pt idx="3034">
                  <c:v>0.74</c:v>
                </c:pt>
                <c:pt idx="3035">
                  <c:v>0.77</c:v>
                </c:pt>
                <c:pt idx="3036">
                  <c:v>0.77</c:v>
                </c:pt>
                <c:pt idx="3037">
                  <c:v>0.76</c:v>
                </c:pt>
                <c:pt idx="3038">
                  <c:v>0.78</c:v>
                </c:pt>
                <c:pt idx="3040">
                  <c:v>0.8</c:v>
                </c:pt>
                <c:pt idx="3041">
                  <c:v>0.81</c:v>
                </c:pt>
                <c:pt idx="3042">
                  <c:v>0.8</c:v>
                </c:pt>
                <c:pt idx="3043">
                  <c:v>0.84</c:v>
                </c:pt>
                <c:pt idx="3044">
                  <c:v>0.84</c:v>
                </c:pt>
                <c:pt idx="3045">
                  <c:v>0.86</c:v>
                </c:pt>
                <c:pt idx="3046">
                  <c:v>0.85</c:v>
                </c:pt>
                <c:pt idx="3047">
                  <c:v>0.87</c:v>
                </c:pt>
                <c:pt idx="3048">
                  <c:v>0.89</c:v>
                </c:pt>
                <c:pt idx="3049">
                  <c:v>0.89</c:v>
                </c:pt>
                <c:pt idx="3050">
                  <c:v>0.92</c:v>
                </c:pt>
                <c:pt idx="3051">
                  <c:v>0.93</c:v>
                </c:pt>
                <c:pt idx="3052">
                  <c:v>0.92</c:v>
                </c:pt>
                <c:pt idx="3053">
                  <c:v>0.92</c:v>
                </c:pt>
                <c:pt idx="3054">
                  <c:v>0.92</c:v>
                </c:pt>
                <c:pt idx="3055">
                  <c:v>0.94</c:v>
                </c:pt>
                <c:pt idx="3056">
                  <c:v>0.92</c:v>
                </c:pt>
                <c:pt idx="3057">
                  <c:v>0.91</c:v>
                </c:pt>
                <c:pt idx="3058">
                  <c:v>0.91</c:v>
                </c:pt>
                <c:pt idx="3059">
                  <c:v>0.95</c:v>
                </c:pt>
                <c:pt idx="3060">
                  <c:v>0.93</c:v>
                </c:pt>
                <c:pt idx="3061">
                  <c:v>0.99</c:v>
                </c:pt>
                <c:pt idx="3062">
                  <c:v>1.03</c:v>
                </c:pt>
                <c:pt idx="3063">
                  <c:v>1.07</c:v>
                </c:pt>
                <c:pt idx="3065">
                  <c:v>1.04</c:v>
                </c:pt>
                <c:pt idx="3066">
                  <c:v>1.06</c:v>
                </c:pt>
                <c:pt idx="3067">
                  <c:v>1.02</c:v>
                </c:pt>
                <c:pt idx="3068">
                  <c:v>1.03</c:v>
                </c:pt>
                <c:pt idx="3069">
                  <c:v>1.03</c:v>
                </c:pt>
                <c:pt idx="3070">
                  <c:v>1.03</c:v>
                </c:pt>
                <c:pt idx="3071">
                  <c:v>1.06</c:v>
                </c:pt>
                <c:pt idx="3072">
                  <c:v>1.07</c:v>
                </c:pt>
                <c:pt idx="3073">
                  <c:v>1.0900000000000001</c:v>
                </c:pt>
                <c:pt idx="3074">
                  <c:v>1.0900000000000001</c:v>
                </c:pt>
                <c:pt idx="3075">
                  <c:v>1.08</c:v>
                </c:pt>
                <c:pt idx="3076">
                  <c:v>1.03</c:v>
                </c:pt>
                <c:pt idx="3077">
                  <c:v>1.0900000000000001</c:v>
                </c:pt>
                <c:pt idx="3078">
                  <c:v>1.02</c:v>
                </c:pt>
                <c:pt idx="3079">
                  <c:v>1.02</c:v>
                </c:pt>
                <c:pt idx="3080">
                  <c:v>1.07</c:v>
                </c:pt>
                <c:pt idx="3081">
                  <c:v>1.1000000000000001</c:v>
                </c:pt>
                <c:pt idx="3082">
                  <c:v>1.1200000000000001</c:v>
                </c:pt>
                <c:pt idx="3083">
                  <c:v>1.1599999999999999</c:v>
                </c:pt>
                <c:pt idx="3084">
                  <c:v>1.1399999999999999</c:v>
                </c:pt>
                <c:pt idx="3085">
                  <c:v>1.1499999999999999</c:v>
                </c:pt>
                <c:pt idx="3086">
                  <c:v>1.1499999999999999</c:v>
                </c:pt>
                <c:pt idx="3087">
                  <c:v>1.17</c:v>
                </c:pt>
                <c:pt idx="3088">
                  <c:v>1.1499999999999999</c:v>
                </c:pt>
                <c:pt idx="3090">
                  <c:v>1.1200000000000001</c:v>
                </c:pt>
                <c:pt idx="3091">
                  <c:v>1.1200000000000001</c:v>
                </c:pt>
                <c:pt idx="3092">
                  <c:v>1.1100000000000001</c:v>
                </c:pt>
                <c:pt idx="3093">
                  <c:v>1.06</c:v>
                </c:pt>
                <c:pt idx="3094">
                  <c:v>1.07</c:v>
                </c:pt>
                <c:pt idx="3095">
                  <c:v>1.0900000000000001</c:v>
                </c:pt>
                <c:pt idx="3096">
                  <c:v>1.0900000000000001</c:v>
                </c:pt>
                <c:pt idx="3098">
                  <c:v>1.0900000000000001</c:v>
                </c:pt>
                <c:pt idx="3099">
                  <c:v>1.1100000000000001</c:v>
                </c:pt>
                <c:pt idx="3100">
                  <c:v>1.1499999999999999</c:v>
                </c:pt>
                <c:pt idx="3101">
                  <c:v>1.1200000000000001</c:v>
                </c:pt>
                <c:pt idx="3102">
                  <c:v>1.05</c:v>
                </c:pt>
                <c:pt idx="3103">
                  <c:v>1.04</c:v>
                </c:pt>
                <c:pt idx="3104">
                  <c:v>1.02</c:v>
                </c:pt>
                <c:pt idx="3105">
                  <c:v>0.97</c:v>
                </c:pt>
                <c:pt idx="3107">
                  <c:v>0.97</c:v>
                </c:pt>
                <c:pt idx="3108">
                  <c:v>0.96</c:v>
                </c:pt>
                <c:pt idx="3109">
                  <c:v>0.99</c:v>
                </c:pt>
                <c:pt idx="3110">
                  <c:v>1.06</c:v>
                </c:pt>
                <c:pt idx="3111">
                  <c:v>1.08</c:v>
                </c:pt>
                <c:pt idx="3112">
                  <c:v>1.08</c:v>
                </c:pt>
                <c:pt idx="3113">
                  <c:v>1.07</c:v>
                </c:pt>
                <c:pt idx="3114">
                  <c:v>1.05</c:v>
                </c:pt>
                <c:pt idx="3115">
                  <c:v>1.01</c:v>
                </c:pt>
                <c:pt idx="3116">
                  <c:v>0.97</c:v>
                </c:pt>
                <c:pt idx="3117">
                  <c:v>1.03</c:v>
                </c:pt>
                <c:pt idx="3118">
                  <c:v>1.02</c:v>
                </c:pt>
                <c:pt idx="3119">
                  <c:v>0.99</c:v>
                </c:pt>
                <c:pt idx="3121">
                  <c:v>1.04</c:v>
                </c:pt>
                <c:pt idx="3122">
                  <c:v>1.03</c:v>
                </c:pt>
                <c:pt idx="3123">
                  <c:v>0.99</c:v>
                </c:pt>
                <c:pt idx="3124">
                  <c:v>0.98</c:v>
                </c:pt>
                <c:pt idx="3126">
                  <c:v>0.96</c:v>
                </c:pt>
                <c:pt idx="3127">
                  <c:v>0.88</c:v>
                </c:pt>
                <c:pt idx="3128">
                  <c:v>0.91</c:v>
                </c:pt>
                <c:pt idx="3129">
                  <c:v>0.92</c:v>
                </c:pt>
                <c:pt idx="3130">
                  <c:v>0.91</c:v>
                </c:pt>
                <c:pt idx="3131">
                  <c:v>0.91</c:v>
                </c:pt>
                <c:pt idx="3132">
                  <c:v>0.93</c:v>
                </c:pt>
                <c:pt idx="3133">
                  <c:v>0.88</c:v>
                </c:pt>
                <c:pt idx="3134">
                  <c:v>0.9</c:v>
                </c:pt>
                <c:pt idx="3135">
                  <c:v>0.91</c:v>
                </c:pt>
                <c:pt idx="3136">
                  <c:v>0.91</c:v>
                </c:pt>
                <c:pt idx="3137">
                  <c:v>0.96</c:v>
                </c:pt>
                <c:pt idx="3138">
                  <c:v>0.96</c:v>
                </c:pt>
                <c:pt idx="3140">
                  <c:v>0.95</c:v>
                </c:pt>
                <c:pt idx="3141">
                  <c:v>0.96</c:v>
                </c:pt>
                <c:pt idx="3142">
                  <c:v>0.95</c:v>
                </c:pt>
                <c:pt idx="3143">
                  <c:v>0.97</c:v>
                </c:pt>
                <c:pt idx="3144">
                  <c:v>0.97</c:v>
                </c:pt>
                <c:pt idx="3145">
                  <c:v>0.94</c:v>
                </c:pt>
                <c:pt idx="3146">
                  <c:v>0.86</c:v>
                </c:pt>
                <c:pt idx="3147">
                  <c:v>0.78</c:v>
                </c:pt>
                <c:pt idx="3148">
                  <c:v>0.82</c:v>
                </c:pt>
                <c:pt idx="3149">
                  <c:v>0.86</c:v>
                </c:pt>
                <c:pt idx="3150">
                  <c:v>0.84</c:v>
                </c:pt>
                <c:pt idx="3151">
                  <c:v>0.84</c:v>
                </c:pt>
                <c:pt idx="3152">
                  <c:v>0.81</c:v>
                </c:pt>
                <c:pt idx="3153">
                  <c:v>0.81</c:v>
                </c:pt>
                <c:pt idx="3154">
                  <c:v>0.83</c:v>
                </c:pt>
                <c:pt idx="3155">
                  <c:v>0.85</c:v>
                </c:pt>
                <c:pt idx="3156">
                  <c:v>0.85</c:v>
                </c:pt>
                <c:pt idx="3157">
                  <c:v>0.81</c:v>
                </c:pt>
                <c:pt idx="3158">
                  <c:v>0.8</c:v>
                </c:pt>
                <c:pt idx="3160">
                  <c:v>0.78</c:v>
                </c:pt>
                <c:pt idx="3161">
                  <c:v>0.76</c:v>
                </c:pt>
                <c:pt idx="3162">
                  <c:v>0.78</c:v>
                </c:pt>
                <c:pt idx="3163">
                  <c:v>0.74</c:v>
                </c:pt>
                <c:pt idx="3164">
                  <c:v>0.75</c:v>
                </c:pt>
                <c:pt idx="3165">
                  <c:v>0.72</c:v>
                </c:pt>
                <c:pt idx="3166">
                  <c:v>0.76</c:v>
                </c:pt>
                <c:pt idx="3167">
                  <c:v>0.78</c:v>
                </c:pt>
                <c:pt idx="3168">
                  <c:v>0.8</c:v>
                </c:pt>
                <c:pt idx="3169">
                  <c:v>0.78</c:v>
                </c:pt>
                <c:pt idx="3170">
                  <c:v>0.79</c:v>
                </c:pt>
                <c:pt idx="3171">
                  <c:v>0.78</c:v>
                </c:pt>
                <c:pt idx="3172">
                  <c:v>0.74</c:v>
                </c:pt>
                <c:pt idx="3173">
                  <c:v>0.72</c:v>
                </c:pt>
                <c:pt idx="3174">
                  <c:v>0.73</c:v>
                </c:pt>
                <c:pt idx="3175">
                  <c:v>0.71</c:v>
                </c:pt>
                <c:pt idx="3176">
                  <c:v>0.69</c:v>
                </c:pt>
                <c:pt idx="3177">
                  <c:v>0.69</c:v>
                </c:pt>
                <c:pt idx="3178">
                  <c:v>0.65</c:v>
                </c:pt>
                <c:pt idx="3179">
                  <c:v>0.64</c:v>
                </c:pt>
                <c:pt idx="3180">
                  <c:v>0.66</c:v>
                </c:pt>
                <c:pt idx="3181">
                  <c:v>0.57999999999999996</c:v>
                </c:pt>
                <c:pt idx="3182">
                  <c:v>0.57999999999999996</c:v>
                </c:pt>
                <c:pt idx="3183">
                  <c:v>0.54</c:v>
                </c:pt>
                <c:pt idx="3184">
                  <c:v>0.55000000000000004</c:v>
                </c:pt>
                <c:pt idx="3185">
                  <c:v>0.55000000000000004</c:v>
                </c:pt>
                <c:pt idx="3186">
                  <c:v>0.55000000000000004</c:v>
                </c:pt>
                <c:pt idx="3187">
                  <c:v>0.56000000000000005</c:v>
                </c:pt>
                <c:pt idx="3188">
                  <c:v>0.53</c:v>
                </c:pt>
                <c:pt idx="3189">
                  <c:v>0.59</c:v>
                </c:pt>
                <c:pt idx="3190">
                  <c:v>0.57999999999999996</c:v>
                </c:pt>
                <c:pt idx="3191">
                  <c:v>0.61</c:v>
                </c:pt>
                <c:pt idx="3192">
                  <c:v>0.61</c:v>
                </c:pt>
                <c:pt idx="3193">
                  <c:v>0.6</c:v>
                </c:pt>
                <c:pt idx="3194">
                  <c:v>0.61</c:v>
                </c:pt>
                <c:pt idx="3195">
                  <c:v>0.6</c:v>
                </c:pt>
                <c:pt idx="3196">
                  <c:v>0.54</c:v>
                </c:pt>
                <c:pt idx="3197">
                  <c:v>0.56999999999999995</c:v>
                </c:pt>
                <c:pt idx="3198">
                  <c:v>0.61</c:v>
                </c:pt>
                <c:pt idx="3199">
                  <c:v>0.61</c:v>
                </c:pt>
                <c:pt idx="3200">
                  <c:v>0.64</c:v>
                </c:pt>
                <c:pt idx="3201">
                  <c:v>0.65</c:v>
                </c:pt>
                <c:pt idx="3202">
                  <c:v>0.62</c:v>
                </c:pt>
                <c:pt idx="3204">
                  <c:v>0.64</c:v>
                </c:pt>
                <c:pt idx="3205">
                  <c:v>0.62</c:v>
                </c:pt>
                <c:pt idx="3206">
                  <c:v>0.56999999999999995</c:v>
                </c:pt>
                <c:pt idx="3207">
                  <c:v>0.56000000000000005</c:v>
                </c:pt>
                <c:pt idx="3208">
                  <c:v>0.54</c:v>
                </c:pt>
                <c:pt idx="3209">
                  <c:v>0.57999999999999996</c:v>
                </c:pt>
                <c:pt idx="3210">
                  <c:v>0.56000000000000005</c:v>
                </c:pt>
                <c:pt idx="3211">
                  <c:v>0.59</c:v>
                </c:pt>
                <c:pt idx="3212">
                  <c:v>0.66</c:v>
                </c:pt>
                <c:pt idx="3213">
                  <c:v>0.63</c:v>
                </c:pt>
                <c:pt idx="3214">
                  <c:v>0.6</c:v>
                </c:pt>
                <c:pt idx="3215">
                  <c:v>0.57999999999999996</c:v>
                </c:pt>
                <c:pt idx="3216">
                  <c:v>0.62</c:v>
                </c:pt>
                <c:pt idx="3217">
                  <c:v>0.6</c:v>
                </c:pt>
                <c:pt idx="3218">
                  <c:v>0.59</c:v>
                </c:pt>
                <c:pt idx="3219">
                  <c:v>0.55000000000000004</c:v>
                </c:pt>
                <c:pt idx="3220">
                  <c:v>0.56000000000000005</c:v>
                </c:pt>
                <c:pt idx="3221">
                  <c:v>0.54</c:v>
                </c:pt>
                <c:pt idx="3222">
                  <c:v>0.56000000000000005</c:v>
                </c:pt>
                <c:pt idx="3223">
                  <c:v>0.57999999999999996</c:v>
                </c:pt>
                <c:pt idx="3224">
                  <c:v>0.6</c:v>
                </c:pt>
                <c:pt idx="3225">
                  <c:v>0.6</c:v>
                </c:pt>
                <c:pt idx="3226">
                  <c:v>0.6</c:v>
                </c:pt>
                <c:pt idx="3227">
                  <c:v>0.57999999999999996</c:v>
                </c:pt>
                <c:pt idx="3228">
                  <c:v>0.56000000000000005</c:v>
                </c:pt>
                <c:pt idx="3230">
                  <c:v>0.53</c:v>
                </c:pt>
                <c:pt idx="3231">
                  <c:v>0.5</c:v>
                </c:pt>
                <c:pt idx="3232">
                  <c:v>0.48</c:v>
                </c:pt>
                <c:pt idx="3233">
                  <c:v>0.4</c:v>
                </c:pt>
                <c:pt idx="3234">
                  <c:v>0.34</c:v>
                </c:pt>
                <c:pt idx="3235">
                  <c:v>0.38</c:v>
                </c:pt>
                <c:pt idx="3236">
                  <c:v>0.37</c:v>
                </c:pt>
                <c:pt idx="3237">
                  <c:v>0.39</c:v>
                </c:pt>
                <c:pt idx="3238">
                  <c:v>0.35</c:v>
                </c:pt>
                <c:pt idx="3239">
                  <c:v>0.42</c:v>
                </c:pt>
                <c:pt idx="3240">
                  <c:v>0.43</c:v>
                </c:pt>
                <c:pt idx="3241">
                  <c:v>0.42</c:v>
                </c:pt>
                <c:pt idx="3242">
                  <c:v>0.42</c:v>
                </c:pt>
                <c:pt idx="3243">
                  <c:v>0.46</c:v>
                </c:pt>
                <c:pt idx="3244">
                  <c:v>0.48</c:v>
                </c:pt>
                <c:pt idx="3245">
                  <c:v>0.42</c:v>
                </c:pt>
                <c:pt idx="3246">
                  <c:v>0.36</c:v>
                </c:pt>
                <c:pt idx="3247">
                  <c:v>0.27</c:v>
                </c:pt>
                <c:pt idx="3248">
                  <c:v>0.34</c:v>
                </c:pt>
                <c:pt idx="3249">
                  <c:v>0.31</c:v>
                </c:pt>
                <c:pt idx="3250">
                  <c:v>0.33</c:v>
                </c:pt>
                <c:pt idx="3251">
                  <c:v>0.35</c:v>
                </c:pt>
                <c:pt idx="3252">
                  <c:v>0.33</c:v>
                </c:pt>
                <c:pt idx="3253">
                  <c:v>0.31</c:v>
                </c:pt>
                <c:pt idx="3254">
                  <c:v>0.34</c:v>
                </c:pt>
                <c:pt idx="3255">
                  <c:v>0.33</c:v>
                </c:pt>
                <c:pt idx="3256">
                  <c:v>0.31</c:v>
                </c:pt>
                <c:pt idx="3258">
                  <c:v>0.35</c:v>
                </c:pt>
                <c:pt idx="3259">
                  <c:v>0.35</c:v>
                </c:pt>
                <c:pt idx="3260">
                  <c:v>0.36</c:v>
                </c:pt>
                <c:pt idx="3261">
                  <c:v>0.33</c:v>
                </c:pt>
                <c:pt idx="3262">
                  <c:v>0.36</c:v>
                </c:pt>
                <c:pt idx="3263">
                  <c:v>0.35</c:v>
                </c:pt>
                <c:pt idx="3264">
                  <c:v>0.32</c:v>
                </c:pt>
                <c:pt idx="3265">
                  <c:v>0.33</c:v>
                </c:pt>
                <c:pt idx="3266">
                  <c:v>0.31</c:v>
                </c:pt>
                <c:pt idx="3267">
                  <c:v>0.25</c:v>
                </c:pt>
                <c:pt idx="3268">
                  <c:v>0.25</c:v>
                </c:pt>
                <c:pt idx="3269">
                  <c:v>0.26</c:v>
                </c:pt>
                <c:pt idx="3270">
                  <c:v>0.27</c:v>
                </c:pt>
                <c:pt idx="3271">
                  <c:v>0.26</c:v>
                </c:pt>
                <c:pt idx="3272">
                  <c:v>0.28000000000000003</c:v>
                </c:pt>
                <c:pt idx="3273">
                  <c:v>0.3</c:v>
                </c:pt>
                <c:pt idx="3274">
                  <c:v>0.28999999999999998</c:v>
                </c:pt>
                <c:pt idx="3275">
                  <c:v>0.28000000000000003</c:v>
                </c:pt>
                <c:pt idx="3276">
                  <c:v>0.26</c:v>
                </c:pt>
                <c:pt idx="3277">
                  <c:v>0.2</c:v>
                </c:pt>
                <c:pt idx="3278">
                  <c:v>0.2</c:v>
                </c:pt>
                <c:pt idx="3279">
                  <c:v>0.15</c:v>
                </c:pt>
                <c:pt idx="3280">
                  <c:v>0.11</c:v>
                </c:pt>
                <c:pt idx="3281">
                  <c:v>0.09</c:v>
                </c:pt>
                <c:pt idx="3282">
                  <c:v>7.0000000000000007E-2</c:v>
                </c:pt>
                <c:pt idx="3283">
                  <c:v>0.08</c:v>
                </c:pt>
                <c:pt idx="3284">
                  <c:v>0.04</c:v>
                </c:pt>
                <c:pt idx="3285">
                  <c:v>0.05</c:v>
                </c:pt>
                <c:pt idx="3286">
                  <c:v>0.02</c:v>
                </c:pt>
                <c:pt idx="3287">
                  <c:v>-0.02</c:v>
                </c:pt>
                <c:pt idx="3288">
                  <c:v>0.01</c:v>
                </c:pt>
                <c:pt idx="3289">
                  <c:v>0.04</c:v>
                </c:pt>
                <c:pt idx="3290">
                  <c:v>0.02</c:v>
                </c:pt>
                <c:pt idx="3291">
                  <c:v>0.05</c:v>
                </c:pt>
                <c:pt idx="3292">
                  <c:v>7.0000000000000007E-2</c:v>
                </c:pt>
                <c:pt idx="3293">
                  <c:v>-0.02</c:v>
                </c:pt>
                <c:pt idx="3294">
                  <c:v>0</c:v>
                </c:pt>
                <c:pt idx="3295">
                  <c:v>-0.06</c:v>
                </c:pt>
                <c:pt idx="3296">
                  <c:v>-0.08</c:v>
                </c:pt>
                <c:pt idx="3297">
                  <c:v>-0.09</c:v>
                </c:pt>
                <c:pt idx="3298">
                  <c:v>-0.05</c:v>
                </c:pt>
                <c:pt idx="3300">
                  <c:v>-0.03</c:v>
                </c:pt>
                <c:pt idx="3301">
                  <c:v>-0.04</c:v>
                </c:pt>
                <c:pt idx="3302">
                  <c:v>0.01</c:v>
                </c:pt>
                <c:pt idx="3303">
                  <c:v>0.01</c:v>
                </c:pt>
                <c:pt idx="3304">
                  <c:v>0.06</c:v>
                </c:pt>
                <c:pt idx="3305">
                  <c:v>0.12</c:v>
                </c:pt>
                <c:pt idx="3306">
                  <c:v>0.15</c:v>
                </c:pt>
                <c:pt idx="3307">
                  <c:v>0.16</c:v>
                </c:pt>
                <c:pt idx="3308">
                  <c:v>0.23</c:v>
                </c:pt>
                <c:pt idx="3309">
                  <c:v>0.17</c:v>
                </c:pt>
                <c:pt idx="3310">
                  <c:v>0.15</c:v>
                </c:pt>
                <c:pt idx="3311">
                  <c:v>0.21</c:v>
                </c:pt>
                <c:pt idx="3312">
                  <c:v>0.18</c:v>
                </c:pt>
                <c:pt idx="3313">
                  <c:v>0.13</c:v>
                </c:pt>
                <c:pt idx="3314">
                  <c:v>0.11</c:v>
                </c:pt>
                <c:pt idx="3315">
                  <c:v>0.06</c:v>
                </c:pt>
                <c:pt idx="3316">
                  <c:v>0.13</c:v>
                </c:pt>
                <c:pt idx="3317">
                  <c:v>0.13</c:v>
                </c:pt>
                <c:pt idx="3318">
                  <c:v>0.16</c:v>
                </c:pt>
                <c:pt idx="3319">
                  <c:v>0.15</c:v>
                </c:pt>
                <c:pt idx="3320">
                  <c:v>0.13</c:v>
                </c:pt>
                <c:pt idx="3321">
                  <c:v>0.1</c:v>
                </c:pt>
                <c:pt idx="3322">
                  <c:v>0.06</c:v>
                </c:pt>
                <c:pt idx="3323">
                  <c:v>0.02</c:v>
                </c:pt>
                <c:pt idx="3324">
                  <c:v>0.05</c:v>
                </c:pt>
                <c:pt idx="3325">
                  <c:v>0.06</c:v>
                </c:pt>
                <c:pt idx="3326">
                  <c:v>0.1</c:v>
                </c:pt>
                <c:pt idx="3327">
                  <c:v>0.15</c:v>
                </c:pt>
                <c:pt idx="3328">
                  <c:v>0.2</c:v>
                </c:pt>
                <c:pt idx="3329">
                  <c:v>0.2</c:v>
                </c:pt>
                <c:pt idx="3330">
                  <c:v>0.21</c:v>
                </c:pt>
                <c:pt idx="3331">
                  <c:v>0.18</c:v>
                </c:pt>
                <c:pt idx="3332">
                  <c:v>0.17</c:v>
                </c:pt>
                <c:pt idx="3333">
                  <c:v>0.16</c:v>
                </c:pt>
                <c:pt idx="3334">
                  <c:v>0.19</c:v>
                </c:pt>
                <c:pt idx="3335">
                  <c:v>0.17</c:v>
                </c:pt>
                <c:pt idx="3336">
                  <c:v>0.16</c:v>
                </c:pt>
                <c:pt idx="3337">
                  <c:v>0.15</c:v>
                </c:pt>
                <c:pt idx="3338">
                  <c:v>0.15</c:v>
                </c:pt>
                <c:pt idx="3339">
                  <c:v>0.21</c:v>
                </c:pt>
                <c:pt idx="3340">
                  <c:v>0.23</c:v>
                </c:pt>
                <c:pt idx="3341">
                  <c:v>0.21</c:v>
                </c:pt>
                <c:pt idx="3342">
                  <c:v>0.15</c:v>
                </c:pt>
                <c:pt idx="3343">
                  <c:v>0.14000000000000001</c:v>
                </c:pt>
                <c:pt idx="3344">
                  <c:v>0.15</c:v>
                </c:pt>
                <c:pt idx="3345">
                  <c:v>0.18</c:v>
                </c:pt>
                <c:pt idx="3346">
                  <c:v>0.15</c:v>
                </c:pt>
                <c:pt idx="3347">
                  <c:v>0.23</c:v>
                </c:pt>
                <c:pt idx="3348">
                  <c:v>0.23</c:v>
                </c:pt>
                <c:pt idx="3349">
                  <c:v>0.23</c:v>
                </c:pt>
                <c:pt idx="3350">
                  <c:v>0.22</c:v>
                </c:pt>
                <c:pt idx="3351">
                  <c:v>0.22</c:v>
                </c:pt>
                <c:pt idx="3352">
                  <c:v>0.2</c:v>
                </c:pt>
                <c:pt idx="3353">
                  <c:v>0.21</c:v>
                </c:pt>
                <c:pt idx="3354">
                  <c:v>0.18</c:v>
                </c:pt>
                <c:pt idx="3355">
                  <c:v>0.16</c:v>
                </c:pt>
                <c:pt idx="3356">
                  <c:v>0.13</c:v>
                </c:pt>
                <c:pt idx="3357">
                  <c:v>0.14000000000000001</c:v>
                </c:pt>
                <c:pt idx="3358">
                  <c:v>0.15</c:v>
                </c:pt>
                <c:pt idx="3359">
                  <c:v>0.14000000000000001</c:v>
                </c:pt>
                <c:pt idx="3360">
                  <c:v>0.12</c:v>
                </c:pt>
                <c:pt idx="3361">
                  <c:v>0.14000000000000001</c:v>
                </c:pt>
                <c:pt idx="3362">
                  <c:v>0.14000000000000001</c:v>
                </c:pt>
                <c:pt idx="3363">
                  <c:v>0.17</c:v>
                </c:pt>
                <c:pt idx="3364">
                  <c:v>0.18</c:v>
                </c:pt>
                <c:pt idx="3365">
                  <c:v>0.09</c:v>
                </c:pt>
                <c:pt idx="3366">
                  <c:v>0.11</c:v>
                </c:pt>
                <c:pt idx="3367">
                  <c:v>0.13</c:v>
                </c:pt>
                <c:pt idx="3368">
                  <c:v>0.15</c:v>
                </c:pt>
                <c:pt idx="3369">
                  <c:v>0.14000000000000001</c:v>
                </c:pt>
                <c:pt idx="3370">
                  <c:v>0.14000000000000001</c:v>
                </c:pt>
                <c:pt idx="3371">
                  <c:v>0.1</c:v>
                </c:pt>
                <c:pt idx="3372">
                  <c:v>0.18</c:v>
                </c:pt>
                <c:pt idx="3373">
                  <c:v>0.12</c:v>
                </c:pt>
                <c:pt idx="3374">
                  <c:v>0.16</c:v>
                </c:pt>
                <c:pt idx="3375">
                  <c:v>0.14000000000000001</c:v>
                </c:pt>
                <c:pt idx="3376">
                  <c:v>0.16</c:v>
                </c:pt>
                <c:pt idx="3377">
                  <c:v>0.15</c:v>
                </c:pt>
                <c:pt idx="3378">
                  <c:v>0.15</c:v>
                </c:pt>
                <c:pt idx="3379">
                  <c:v>0.18</c:v>
                </c:pt>
                <c:pt idx="3380">
                  <c:v>0.15</c:v>
                </c:pt>
                <c:pt idx="3381">
                  <c:v>0.15</c:v>
                </c:pt>
                <c:pt idx="3382">
                  <c:v>0.16</c:v>
                </c:pt>
                <c:pt idx="3383">
                  <c:v>0.15</c:v>
                </c:pt>
                <c:pt idx="3384">
                  <c:v>0.15</c:v>
                </c:pt>
                <c:pt idx="3385">
                  <c:v>0.15</c:v>
                </c:pt>
                <c:pt idx="3386">
                  <c:v>0.15</c:v>
                </c:pt>
                <c:pt idx="3387">
                  <c:v>0.08</c:v>
                </c:pt>
                <c:pt idx="3388">
                  <c:v>0.03</c:v>
                </c:pt>
                <c:pt idx="3389">
                  <c:v>0.06</c:v>
                </c:pt>
                <c:pt idx="3390">
                  <c:v>0.09</c:v>
                </c:pt>
                <c:pt idx="3391">
                  <c:v>0.12</c:v>
                </c:pt>
                <c:pt idx="3392">
                  <c:v>0.11</c:v>
                </c:pt>
                <c:pt idx="3393">
                  <c:v>7.0000000000000007E-2</c:v>
                </c:pt>
                <c:pt idx="3394">
                  <c:v>0.08</c:v>
                </c:pt>
                <c:pt idx="3395">
                  <c:v>0.05</c:v>
                </c:pt>
                <c:pt idx="3396">
                  <c:v>0.04</c:v>
                </c:pt>
                <c:pt idx="3397">
                  <c:v>7.0000000000000007E-2</c:v>
                </c:pt>
                <c:pt idx="3398">
                  <c:v>0.09</c:v>
                </c:pt>
                <c:pt idx="3399">
                  <c:v>0.09</c:v>
                </c:pt>
                <c:pt idx="3400">
                  <c:v>0.04</c:v>
                </c:pt>
                <c:pt idx="3401">
                  <c:v>0.05</c:v>
                </c:pt>
                <c:pt idx="3402">
                  <c:v>0.04</c:v>
                </c:pt>
                <c:pt idx="3403">
                  <c:v>0.02</c:v>
                </c:pt>
                <c:pt idx="3404">
                  <c:v>-0.02</c:v>
                </c:pt>
                <c:pt idx="3405">
                  <c:v>0</c:v>
                </c:pt>
                <c:pt idx="3406">
                  <c:v>-0.04</c:v>
                </c:pt>
                <c:pt idx="3407">
                  <c:v>-7.0000000000000007E-2</c:v>
                </c:pt>
                <c:pt idx="3408">
                  <c:v>-0.14000000000000001</c:v>
                </c:pt>
                <c:pt idx="3409">
                  <c:v>-0.09</c:v>
                </c:pt>
                <c:pt idx="3410">
                  <c:v>-0.03</c:v>
                </c:pt>
                <c:pt idx="3411">
                  <c:v>0</c:v>
                </c:pt>
                <c:pt idx="3412">
                  <c:v>-0.02</c:v>
                </c:pt>
                <c:pt idx="3413">
                  <c:v>-7.0000000000000007E-2</c:v>
                </c:pt>
                <c:pt idx="3414">
                  <c:v>-0.1</c:v>
                </c:pt>
                <c:pt idx="3415">
                  <c:v>-0.06</c:v>
                </c:pt>
                <c:pt idx="3416">
                  <c:v>-0.04</c:v>
                </c:pt>
                <c:pt idx="3417">
                  <c:v>-0.06</c:v>
                </c:pt>
                <c:pt idx="3418">
                  <c:v>-7.0000000000000007E-2</c:v>
                </c:pt>
                <c:pt idx="3419">
                  <c:v>-7.0000000000000007E-2</c:v>
                </c:pt>
                <c:pt idx="3420">
                  <c:v>-0.1</c:v>
                </c:pt>
                <c:pt idx="3421">
                  <c:v>-0.09</c:v>
                </c:pt>
                <c:pt idx="3422">
                  <c:v>-0.11</c:v>
                </c:pt>
                <c:pt idx="3423">
                  <c:v>-0.15</c:v>
                </c:pt>
                <c:pt idx="3424">
                  <c:v>-0.21</c:v>
                </c:pt>
                <c:pt idx="3425">
                  <c:v>-0.2</c:v>
                </c:pt>
                <c:pt idx="3426">
                  <c:v>-0.21</c:v>
                </c:pt>
                <c:pt idx="3427">
                  <c:v>-0.23</c:v>
                </c:pt>
                <c:pt idx="3428">
                  <c:v>-0.28000000000000003</c:v>
                </c:pt>
                <c:pt idx="3429">
                  <c:v>-0.31</c:v>
                </c:pt>
                <c:pt idx="3430">
                  <c:v>-0.43</c:v>
                </c:pt>
                <c:pt idx="3431">
                  <c:v>-0.44</c:v>
                </c:pt>
                <c:pt idx="3432">
                  <c:v>-0.48</c:v>
                </c:pt>
                <c:pt idx="3433">
                  <c:v>-0.56999999999999995</c:v>
                </c:pt>
                <c:pt idx="3434">
                  <c:v>-0.45</c:v>
                </c:pt>
                <c:pt idx="3435">
                  <c:v>-0.24</c:v>
                </c:pt>
                <c:pt idx="3436">
                  <c:v>-0.14000000000000001</c:v>
                </c:pt>
                <c:pt idx="3437">
                  <c:v>-0.04</c:v>
                </c:pt>
                <c:pt idx="3438">
                  <c:v>0.04</c:v>
                </c:pt>
                <c:pt idx="3439">
                  <c:v>0</c:v>
                </c:pt>
                <c:pt idx="3440">
                  <c:v>0.39</c:v>
                </c:pt>
                <c:pt idx="3441">
                  <c:v>0.55000000000000004</c:v>
                </c:pt>
                <c:pt idx="3442">
                  <c:v>0.62</c:v>
                </c:pt>
                <c:pt idx="3443">
                  <c:v>0.17</c:v>
                </c:pt>
                <c:pt idx="3444">
                  <c:v>-0.04</c:v>
                </c:pt>
                <c:pt idx="3445">
                  <c:v>-0.13</c:v>
                </c:pt>
                <c:pt idx="3446">
                  <c:v>-0.19</c:v>
                </c:pt>
                <c:pt idx="3447">
                  <c:v>-0.24</c:v>
                </c:pt>
                <c:pt idx="3448">
                  <c:v>-0.22</c:v>
                </c:pt>
                <c:pt idx="3449">
                  <c:v>-0.25</c:v>
                </c:pt>
                <c:pt idx="3450">
                  <c:v>-0.17</c:v>
                </c:pt>
                <c:pt idx="3451">
                  <c:v>-0.28999999999999998</c:v>
                </c:pt>
                <c:pt idx="3452">
                  <c:v>-0.4</c:v>
                </c:pt>
                <c:pt idx="3453">
                  <c:v>-0.46</c:v>
                </c:pt>
                <c:pt idx="3454">
                  <c:v>-0.47</c:v>
                </c:pt>
                <c:pt idx="3455">
                  <c:v>-0.42</c:v>
                </c:pt>
                <c:pt idx="3456">
                  <c:v>-0.42</c:v>
                </c:pt>
                <c:pt idx="3457">
                  <c:v>-0.5</c:v>
                </c:pt>
                <c:pt idx="3458">
                  <c:v>-0.5</c:v>
                </c:pt>
                <c:pt idx="3459">
                  <c:v>-0.5</c:v>
                </c:pt>
                <c:pt idx="3460">
                  <c:v>-0.53</c:v>
                </c:pt>
                <c:pt idx="3461">
                  <c:v>-0.56000000000000005</c:v>
                </c:pt>
                <c:pt idx="3462">
                  <c:v>-0.42</c:v>
                </c:pt>
                <c:pt idx="3463">
                  <c:v>-0.36</c:v>
                </c:pt>
                <c:pt idx="3464">
                  <c:v>-0.31</c:v>
                </c:pt>
                <c:pt idx="3465">
                  <c:v>-0.38</c:v>
                </c:pt>
                <c:pt idx="3466">
                  <c:v>-0.43</c:v>
                </c:pt>
                <c:pt idx="3467">
                  <c:v>-0.44</c:v>
                </c:pt>
                <c:pt idx="3468">
                  <c:v>-0.51</c:v>
                </c:pt>
                <c:pt idx="3469">
                  <c:v>-0.5</c:v>
                </c:pt>
                <c:pt idx="3470">
                  <c:v>-0.52</c:v>
                </c:pt>
                <c:pt idx="3471">
                  <c:v>-0.51</c:v>
                </c:pt>
                <c:pt idx="3472">
                  <c:v>-0.43</c:v>
                </c:pt>
                <c:pt idx="3473">
                  <c:v>-0.42</c:v>
                </c:pt>
                <c:pt idx="3474">
                  <c:v>-0.43</c:v>
                </c:pt>
                <c:pt idx="3475">
                  <c:v>-0.44</c:v>
                </c:pt>
                <c:pt idx="3476">
                  <c:v>-0.38</c:v>
                </c:pt>
                <c:pt idx="3477">
                  <c:v>-0.45</c:v>
                </c:pt>
                <c:pt idx="3478">
                  <c:v>-0.43</c:v>
                </c:pt>
                <c:pt idx="3479">
                  <c:v>-0.4</c:v>
                </c:pt>
                <c:pt idx="3480">
                  <c:v>-0.4</c:v>
                </c:pt>
                <c:pt idx="3481">
                  <c:v>-0.43</c:v>
                </c:pt>
                <c:pt idx="3482">
                  <c:v>-0.43</c:v>
                </c:pt>
                <c:pt idx="3483">
                  <c:v>-0.45</c:v>
                </c:pt>
                <c:pt idx="3484">
                  <c:v>-0.44</c:v>
                </c:pt>
                <c:pt idx="3485">
                  <c:v>-0.45</c:v>
                </c:pt>
                <c:pt idx="3486">
                  <c:v>-0.48</c:v>
                </c:pt>
                <c:pt idx="3487">
                  <c:v>-0.46</c:v>
                </c:pt>
                <c:pt idx="3488">
                  <c:v>-0.46</c:v>
                </c:pt>
                <c:pt idx="3489">
                  <c:v>-0.46</c:v>
                </c:pt>
                <c:pt idx="3490">
                  <c:v>-0.44</c:v>
                </c:pt>
                <c:pt idx="3491">
                  <c:v>-0.46</c:v>
                </c:pt>
                <c:pt idx="3492">
                  <c:v>-0.48</c:v>
                </c:pt>
                <c:pt idx="3493">
                  <c:v>-0.5</c:v>
                </c:pt>
                <c:pt idx="3494">
                  <c:v>-0.52</c:v>
                </c:pt>
                <c:pt idx="3495">
                  <c:v>-0.5</c:v>
                </c:pt>
                <c:pt idx="3496">
                  <c:v>-0.44</c:v>
                </c:pt>
                <c:pt idx="3497">
                  <c:v>-0.4</c:v>
                </c:pt>
                <c:pt idx="3498">
                  <c:v>-0.36</c:v>
                </c:pt>
                <c:pt idx="3499">
                  <c:v>-0.4</c:v>
                </c:pt>
                <c:pt idx="3500">
                  <c:v>-0.42</c:v>
                </c:pt>
                <c:pt idx="3501">
                  <c:v>-0.52</c:v>
                </c:pt>
                <c:pt idx="3502">
                  <c:v>-0.55000000000000004</c:v>
                </c:pt>
                <c:pt idx="3503">
                  <c:v>-0.5</c:v>
                </c:pt>
                <c:pt idx="3504">
                  <c:v>-0.52</c:v>
                </c:pt>
                <c:pt idx="3505">
                  <c:v>-0.52</c:v>
                </c:pt>
                <c:pt idx="3506">
                  <c:v>-0.52</c:v>
                </c:pt>
                <c:pt idx="3507">
                  <c:v>-0.56999999999999995</c:v>
                </c:pt>
                <c:pt idx="3508">
                  <c:v>-0.6</c:v>
                </c:pt>
                <c:pt idx="3509">
                  <c:v>-0.63</c:v>
                </c:pt>
                <c:pt idx="3510">
                  <c:v>-0.66</c:v>
                </c:pt>
                <c:pt idx="3511">
                  <c:v>-0.64</c:v>
                </c:pt>
                <c:pt idx="3512">
                  <c:v>-0.65</c:v>
                </c:pt>
                <c:pt idx="3513">
                  <c:v>-0.68</c:v>
                </c:pt>
                <c:pt idx="3514">
                  <c:v>-0.7</c:v>
                </c:pt>
                <c:pt idx="3515">
                  <c:v>-0.68</c:v>
                </c:pt>
                <c:pt idx="3516">
                  <c:v>-0.68</c:v>
                </c:pt>
                <c:pt idx="3517">
                  <c:v>-0.73</c:v>
                </c:pt>
                <c:pt idx="3518">
                  <c:v>-0.73</c:v>
                </c:pt>
                <c:pt idx="3519">
                  <c:v>-0.76</c:v>
                </c:pt>
                <c:pt idx="3520">
                  <c:v>-0.78</c:v>
                </c:pt>
                <c:pt idx="3521">
                  <c:v>-0.75</c:v>
                </c:pt>
                <c:pt idx="3522">
                  <c:v>-0.77</c:v>
                </c:pt>
                <c:pt idx="3523">
                  <c:v>-0.76</c:v>
                </c:pt>
                <c:pt idx="3524">
                  <c:v>-0.78</c:v>
                </c:pt>
                <c:pt idx="3525">
                  <c:v>-0.78</c:v>
                </c:pt>
                <c:pt idx="3526">
                  <c:v>-0.77</c:v>
                </c:pt>
                <c:pt idx="3527">
                  <c:v>-0.79</c:v>
                </c:pt>
                <c:pt idx="3528">
                  <c:v>-0.82</c:v>
                </c:pt>
                <c:pt idx="3529">
                  <c:v>-0.84</c:v>
                </c:pt>
                <c:pt idx="3530">
                  <c:v>-0.87</c:v>
                </c:pt>
                <c:pt idx="3531">
                  <c:v>-0.88</c:v>
                </c:pt>
                <c:pt idx="3532">
                  <c:v>-0.9</c:v>
                </c:pt>
                <c:pt idx="3533">
                  <c:v>-0.92</c:v>
                </c:pt>
                <c:pt idx="3534">
                  <c:v>-0.9</c:v>
                </c:pt>
                <c:pt idx="3535">
                  <c:v>-0.92</c:v>
                </c:pt>
                <c:pt idx="3536">
                  <c:v>-0.95</c:v>
                </c:pt>
                <c:pt idx="3537">
                  <c:v>-0.97</c:v>
                </c:pt>
                <c:pt idx="3538">
                  <c:v>-1</c:v>
                </c:pt>
                <c:pt idx="3539">
                  <c:v>-1.02</c:v>
                </c:pt>
                <c:pt idx="3540">
                  <c:v>-1.05</c:v>
                </c:pt>
                <c:pt idx="3541">
                  <c:v>-1.06</c:v>
                </c:pt>
                <c:pt idx="3542">
                  <c:v>-1.08</c:v>
                </c:pt>
                <c:pt idx="3543">
                  <c:v>-1.04</c:v>
                </c:pt>
                <c:pt idx="3544">
                  <c:v>-1.02</c:v>
                </c:pt>
                <c:pt idx="3545">
                  <c:v>-0.99</c:v>
                </c:pt>
                <c:pt idx="3546">
                  <c:v>-0.98</c:v>
                </c:pt>
                <c:pt idx="3547">
                  <c:v>-0.96</c:v>
                </c:pt>
                <c:pt idx="3548">
                  <c:v>-0.94</c:v>
                </c:pt>
                <c:pt idx="3549">
                  <c:v>-0.97</c:v>
                </c:pt>
                <c:pt idx="3550">
                  <c:v>-1.01</c:v>
                </c:pt>
                <c:pt idx="3551">
                  <c:v>-0.99</c:v>
                </c:pt>
                <c:pt idx="3552">
                  <c:v>-0.97</c:v>
                </c:pt>
                <c:pt idx="3553">
                  <c:v>-1</c:v>
                </c:pt>
                <c:pt idx="3554">
                  <c:v>-1.02</c:v>
                </c:pt>
                <c:pt idx="3555">
                  <c:v>-1.01</c:v>
                </c:pt>
                <c:pt idx="3556">
                  <c:v>-1.03</c:v>
                </c:pt>
                <c:pt idx="3557">
                  <c:v>-0.99</c:v>
                </c:pt>
                <c:pt idx="3558">
                  <c:v>-1.03</c:v>
                </c:pt>
                <c:pt idx="3559">
                  <c:v>-1.08</c:v>
                </c:pt>
                <c:pt idx="3560">
                  <c:v>-1.08</c:v>
                </c:pt>
                <c:pt idx="3561">
                  <c:v>-1.07</c:v>
                </c:pt>
                <c:pt idx="3562">
                  <c:v>-1.02</c:v>
                </c:pt>
                <c:pt idx="3563">
                  <c:v>-0.98</c:v>
                </c:pt>
                <c:pt idx="3564">
                  <c:v>-0.98</c:v>
                </c:pt>
                <c:pt idx="3565">
                  <c:v>-0.99</c:v>
                </c:pt>
                <c:pt idx="3566">
                  <c:v>-1</c:v>
                </c:pt>
                <c:pt idx="3567">
                  <c:v>-1.01</c:v>
                </c:pt>
                <c:pt idx="3568">
                  <c:v>-0.98</c:v>
                </c:pt>
                <c:pt idx="3569">
                  <c:v>-0.97</c:v>
                </c:pt>
                <c:pt idx="3570">
                  <c:v>-0.99</c:v>
                </c:pt>
                <c:pt idx="3571">
                  <c:v>-0.99</c:v>
                </c:pt>
                <c:pt idx="3572">
                  <c:v>-0.97</c:v>
                </c:pt>
                <c:pt idx="3573">
                  <c:v>-0.97</c:v>
                </c:pt>
                <c:pt idx="3574">
                  <c:v>-0.94</c:v>
                </c:pt>
                <c:pt idx="3575">
                  <c:v>-0.94</c:v>
                </c:pt>
                <c:pt idx="3576">
                  <c:v>-0.92</c:v>
                </c:pt>
                <c:pt idx="3577">
                  <c:v>-0.91</c:v>
                </c:pt>
                <c:pt idx="3578">
                  <c:v>-0.92</c:v>
                </c:pt>
                <c:pt idx="3579">
                  <c:v>-0.94</c:v>
                </c:pt>
                <c:pt idx="3580">
                  <c:v>-0.98</c:v>
                </c:pt>
                <c:pt idx="3581">
                  <c:v>-0.94</c:v>
                </c:pt>
                <c:pt idx="3582">
                  <c:v>-0.95</c:v>
                </c:pt>
                <c:pt idx="3583">
                  <c:v>-0.94</c:v>
                </c:pt>
                <c:pt idx="3584">
                  <c:v>-0.9</c:v>
                </c:pt>
                <c:pt idx="3585">
                  <c:v>-0.9</c:v>
                </c:pt>
                <c:pt idx="3586">
                  <c:v>-0.9</c:v>
                </c:pt>
                <c:pt idx="3587">
                  <c:v>-0.94</c:v>
                </c:pt>
                <c:pt idx="3588">
                  <c:v>-0.94</c:v>
                </c:pt>
                <c:pt idx="3589">
                  <c:v>-0.94</c:v>
                </c:pt>
                <c:pt idx="3590">
                  <c:v>-0.96</c:v>
                </c:pt>
                <c:pt idx="3591">
                  <c:v>-0.96</c:v>
                </c:pt>
                <c:pt idx="3592">
                  <c:v>-0.95</c:v>
                </c:pt>
                <c:pt idx="3593">
                  <c:v>-0.95</c:v>
                </c:pt>
                <c:pt idx="3594">
                  <c:v>-0.93</c:v>
                </c:pt>
                <c:pt idx="3595">
                  <c:v>-0.91</c:v>
                </c:pt>
                <c:pt idx="3596">
                  <c:v>-0.91</c:v>
                </c:pt>
                <c:pt idx="3597">
                  <c:v>-0.89</c:v>
                </c:pt>
                <c:pt idx="3598">
                  <c:v>-0.9</c:v>
                </c:pt>
                <c:pt idx="3599">
                  <c:v>-0.91</c:v>
                </c:pt>
                <c:pt idx="3600">
                  <c:v>-0.92</c:v>
                </c:pt>
                <c:pt idx="3601">
                  <c:v>-0.91</c:v>
                </c:pt>
                <c:pt idx="3602">
                  <c:v>-0.86</c:v>
                </c:pt>
                <c:pt idx="3603">
                  <c:v>-0.82</c:v>
                </c:pt>
                <c:pt idx="3604">
                  <c:v>-0.84</c:v>
                </c:pt>
                <c:pt idx="3605">
                  <c:v>-0.82</c:v>
                </c:pt>
                <c:pt idx="3606">
                  <c:v>-0.86</c:v>
                </c:pt>
                <c:pt idx="3607">
                  <c:v>-0.87</c:v>
                </c:pt>
                <c:pt idx="3608">
                  <c:v>-0.82</c:v>
                </c:pt>
                <c:pt idx="3609">
                  <c:v>-0.77</c:v>
                </c:pt>
                <c:pt idx="3610">
                  <c:v>-0.78</c:v>
                </c:pt>
                <c:pt idx="3611">
                  <c:v>-0.78</c:v>
                </c:pt>
                <c:pt idx="3612">
                  <c:v>-0.83</c:v>
                </c:pt>
                <c:pt idx="3613">
                  <c:v>-0.83</c:v>
                </c:pt>
                <c:pt idx="3614">
                  <c:v>-0.81</c:v>
                </c:pt>
                <c:pt idx="3615">
                  <c:v>-0.83</c:v>
                </c:pt>
                <c:pt idx="3616">
                  <c:v>-0.82</c:v>
                </c:pt>
                <c:pt idx="3617">
                  <c:v>-0.84</c:v>
                </c:pt>
                <c:pt idx="3618">
                  <c:v>-0.86</c:v>
                </c:pt>
                <c:pt idx="3619">
                  <c:v>-0.85</c:v>
                </c:pt>
                <c:pt idx="3620">
                  <c:v>-0.86</c:v>
                </c:pt>
                <c:pt idx="3621">
                  <c:v>-0.87</c:v>
                </c:pt>
                <c:pt idx="3622">
                  <c:v>-0.87</c:v>
                </c:pt>
                <c:pt idx="3623">
                  <c:v>-0.91</c:v>
                </c:pt>
                <c:pt idx="3624">
                  <c:v>-0.93</c:v>
                </c:pt>
                <c:pt idx="3625">
                  <c:v>-0.89</c:v>
                </c:pt>
                <c:pt idx="3626">
                  <c:v>-0.9</c:v>
                </c:pt>
                <c:pt idx="3627">
                  <c:v>-0.94</c:v>
                </c:pt>
                <c:pt idx="3628">
                  <c:v>-0.92</c:v>
                </c:pt>
                <c:pt idx="3629">
                  <c:v>-0.94</c:v>
                </c:pt>
                <c:pt idx="3630">
                  <c:v>-0.97</c:v>
                </c:pt>
                <c:pt idx="3631">
                  <c:v>-0.96</c:v>
                </c:pt>
                <c:pt idx="3632">
                  <c:v>-0.96</c:v>
                </c:pt>
                <c:pt idx="3633">
                  <c:v>-0.97</c:v>
                </c:pt>
                <c:pt idx="3634">
                  <c:v>-0.98</c:v>
                </c:pt>
                <c:pt idx="3635">
                  <c:v>-0.99</c:v>
                </c:pt>
                <c:pt idx="3636">
                  <c:v>-1</c:v>
                </c:pt>
                <c:pt idx="3637">
                  <c:v>-1</c:v>
                </c:pt>
                <c:pt idx="3638">
                  <c:v>-1</c:v>
                </c:pt>
                <c:pt idx="3639">
                  <c:v>-1</c:v>
                </c:pt>
                <c:pt idx="3640">
                  <c:v>-1.01</c:v>
                </c:pt>
                <c:pt idx="3641">
                  <c:v>-1.01</c:v>
                </c:pt>
                <c:pt idx="3642">
                  <c:v>-1.03</c:v>
                </c:pt>
                <c:pt idx="3643">
                  <c:v>-1.03</c:v>
                </c:pt>
                <c:pt idx="3644">
                  <c:v>-1.02</c:v>
                </c:pt>
                <c:pt idx="3645">
                  <c:v>-1.03</c:v>
                </c:pt>
                <c:pt idx="3646">
                  <c:v>-1.06</c:v>
                </c:pt>
                <c:pt idx="3647">
                  <c:v>-1.06</c:v>
                </c:pt>
                <c:pt idx="3648">
                  <c:v>-1.08</c:v>
                </c:pt>
                <c:pt idx="3649">
                  <c:v>-1.07</c:v>
                </c:pt>
                <c:pt idx="3650">
                  <c:v>-1.02</c:v>
                </c:pt>
                <c:pt idx="3651">
                  <c:v>-1.01</c:v>
                </c:pt>
                <c:pt idx="3652">
                  <c:v>-0.93</c:v>
                </c:pt>
                <c:pt idx="3653">
                  <c:v>-0.91</c:v>
                </c:pt>
                <c:pt idx="3654">
                  <c:v>-0.93</c:v>
                </c:pt>
                <c:pt idx="3655">
                  <c:v>-0.96</c:v>
                </c:pt>
                <c:pt idx="3656">
                  <c:v>-0.94</c:v>
                </c:pt>
                <c:pt idx="3657">
                  <c:v>-0.99</c:v>
                </c:pt>
                <c:pt idx="3658">
                  <c:v>-0.99</c:v>
                </c:pt>
                <c:pt idx="3659">
                  <c:v>-1</c:v>
                </c:pt>
                <c:pt idx="3660">
                  <c:v>-1.02</c:v>
                </c:pt>
                <c:pt idx="3661">
                  <c:v>-0.98</c:v>
                </c:pt>
                <c:pt idx="3662">
                  <c:v>-0.99</c:v>
                </c:pt>
                <c:pt idx="3663">
                  <c:v>-1.03</c:v>
                </c:pt>
                <c:pt idx="3664">
                  <c:v>-1.03</c:v>
                </c:pt>
                <c:pt idx="3665">
                  <c:v>-1.04</c:v>
                </c:pt>
                <c:pt idx="3666">
                  <c:v>-1.06</c:v>
                </c:pt>
                <c:pt idx="3667">
                  <c:v>-1.02</c:v>
                </c:pt>
                <c:pt idx="3668">
                  <c:v>-1.02</c:v>
                </c:pt>
                <c:pt idx="3669">
                  <c:v>-1.03</c:v>
                </c:pt>
                <c:pt idx="3670">
                  <c:v>-1.04</c:v>
                </c:pt>
                <c:pt idx="3671">
                  <c:v>-1.02</c:v>
                </c:pt>
                <c:pt idx="3672">
                  <c:v>-1.02</c:v>
                </c:pt>
                <c:pt idx="3673">
                  <c:v>-1.03</c:v>
                </c:pt>
                <c:pt idx="3674">
                  <c:v>-1.04</c:v>
                </c:pt>
                <c:pt idx="3675">
                  <c:v>-1.06</c:v>
                </c:pt>
                <c:pt idx="3676">
                  <c:v>-1.04</c:v>
                </c:pt>
                <c:pt idx="3677">
                  <c:v>-1.01</c:v>
                </c:pt>
                <c:pt idx="3678">
                  <c:v>-1.01</c:v>
                </c:pt>
                <c:pt idx="3679">
                  <c:v>-0.94</c:v>
                </c:pt>
                <c:pt idx="3680">
                  <c:v>-0.92</c:v>
                </c:pt>
                <c:pt idx="3681">
                  <c:v>-0.87</c:v>
                </c:pt>
                <c:pt idx="3682">
                  <c:v>-0.8</c:v>
                </c:pt>
                <c:pt idx="3683">
                  <c:v>-0.79</c:v>
                </c:pt>
                <c:pt idx="3684">
                  <c:v>-0.79</c:v>
                </c:pt>
                <c:pt idx="3685">
                  <c:v>-0.79</c:v>
                </c:pt>
                <c:pt idx="3686">
                  <c:v>-0.6</c:v>
                </c:pt>
                <c:pt idx="3687">
                  <c:v>-0.71</c:v>
                </c:pt>
                <c:pt idx="3688">
                  <c:v>-0.71</c:v>
                </c:pt>
                <c:pt idx="3689">
                  <c:v>-0.78</c:v>
                </c:pt>
                <c:pt idx="3690">
                  <c:v>-0.74</c:v>
                </c:pt>
                <c:pt idx="3691">
                  <c:v>-0.66</c:v>
                </c:pt>
                <c:pt idx="3692">
                  <c:v>-0.66</c:v>
                </c:pt>
                <c:pt idx="3693">
                  <c:v>-0.62</c:v>
                </c:pt>
                <c:pt idx="3694">
                  <c:v>-0.66</c:v>
                </c:pt>
                <c:pt idx="3695">
                  <c:v>-0.73</c:v>
                </c:pt>
                <c:pt idx="3696">
                  <c:v>-0.74</c:v>
                </c:pt>
                <c:pt idx="3697">
                  <c:v>-0.62</c:v>
                </c:pt>
                <c:pt idx="3698">
                  <c:v>-0.65</c:v>
                </c:pt>
                <c:pt idx="3699">
                  <c:v>-0.68</c:v>
                </c:pt>
                <c:pt idx="3700">
                  <c:v>-0.67</c:v>
                </c:pt>
                <c:pt idx="3701">
                  <c:v>-0.56000000000000005</c:v>
                </c:pt>
                <c:pt idx="3702">
                  <c:v>-0.56999999999999995</c:v>
                </c:pt>
                <c:pt idx="3703">
                  <c:v>-0.64</c:v>
                </c:pt>
                <c:pt idx="3704">
                  <c:v>-0.66</c:v>
                </c:pt>
                <c:pt idx="3705">
                  <c:v>-0.69</c:v>
                </c:pt>
                <c:pt idx="3706">
                  <c:v>-0.69</c:v>
                </c:pt>
                <c:pt idx="3707">
                  <c:v>-0.67</c:v>
                </c:pt>
                <c:pt idx="3708">
                  <c:v>-0.63</c:v>
                </c:pt>
                <c:pt idx="3709">
                  <c:v>-0.62</c:v>
                </c:pt>
                <c:pt idx="3710">
                  <c:v>-0.63</c:v>
                </c:pt>
                <c:pt idx="3711">
                  <c:v>-0.66</c:v>
                </c:pt>
                <c:pt idx="3712">
                  <c:v>-0.66</c:v>
                </c:pt>
                <c:pt idx="3713">
                  <c:v>-0.62</c:v>
                </c:pt>
                <c:pt idx="3714">
                  <c:v>-0.65</c:v>
                </c:pt>
                <c:pt idx="3715">
                  <c:v>-0.66</c:v>
                </c:pt>
                <c:pt idx="3716">
                  <c:v>-0.69</c:v>
                </c:pt>
                <c:pt idx="3717">
                  <c:v>-0.64</c:v>
                </c:pt>
                <c:pt idx="3718">
                  <c:v>-0.64</c:v>
                </c:pt>
                <c:pt idx="3719">
                  <c:v>-0.69</c:v>
                </c:pt>
                <c:pt idx="3720">
                  <c:v>-0.69</c:v>
                </c:pt>
                <c:pt idx="3721">
                  <c:v>-0.77</c:v>
                </c:pt>
                <c:pt idx="3722">
                  <c:v>-0.77</c:v>
                </c:pt>
                <c:pt idx="3723">
                  <c:v>-0.73</c:v>
                </c:pt>
                <c:pt idx="3724">
                  <c:v>-0.74</c:v>
                </c:pt>
                <c:pt idx="3725">
                  <c:v>-0.76</c:v>
                </c:pt>
                <c:pt idx="3726">
                  <c:v>-0.76</c:v>
                </c:pt>
                <c:pt idx="3727">
                  <c:v>-0.76</c:v>
                </c:pt>
                <c:pt idx="3728">
                  <c:v>-0.78</c:v>
                </c:pt>
                <c:pt idx="3729">
                  <c:v>-0.76</c:v>
                </c:pt>
                <c:pt idx="3730">
                  <c:v>-0.78</c:v>
                </c:pt>
                <c:pt idx="3731">
                  <c:v>-0.77</c:v>
                </c:pt>
                <c:pt idx="3732">
                  <c:v>-0.76</c:v>
                </c:pt>
                <c:pt idx="3733">
                  <c:v>-0.79</c:v>
                </c:pt>
                <c:pt idx="3734">
                  <c:v>-0.81</c:v>
                </c:pt>
                <c:pt idx="3735">
                  <c:v>-0.88</c:v>
                </c:pt>
                <c:pt idx="3736">
                  <c:v>-0.87</c:v>
                </c:pt>
                <c:pt idx="3737">
                  <c:v>-0.89</c:v>
                </c:pt>
                <c:pt idx="3738">
                  <c:v>-0.91</c:v>
                </c:pt>
                <c:pt idx="3739">
                  <c:v>-0.89</c:v>
                </c:pt>
                <c:pt idx="3740">
                  <c:v>-0.85</c:v>
                </c:pt>
                <c:pt idx="3741">
                  <c:v>-0.85</c:v>
                </c:pt>
                <c:pt idx="3742">
                  <c:v>-0.88</c:v>
                </c:pt>
                <c:pt idx="3743">
                  <c:v>-0.9</c:v>
                </c:pt>
                <c:pt idx="3744">
                  <c:v>-0.88</c:v>
                </c:pt>
                <c:pt idx="3745">
                  <c:v>-0.8</c:v>
                </c:pt>
                <c:pt idx="3746">
                  <c:v>-0.78</c:v>
                </c:pt>
                <c:pt idx="3747">
                  <c:v>-0.8</c:v>
                </c:pt>
                <c:pt idx="3748">
                  <c:v>-0.83</c:v>
                </c:pt>
                <c:pt idx="3749">
                  <c:v>-0.86</c:v>
                </c:pt>
                <c:pt idx="3750">
                  <c:v>-0.82</c:v>
                </c:pt>
                <c:pt idx="3751">
                  <c:v>-0.81</c:v>
                </c:pt>
                <c:pt idx="3752">
                  <c:v>-0.84</c:v>
                </c:pt>
                <c:pt idx="3753">
                  <c:v>-0.84</c:v>
                </c:pt>
                <c:pt idx="3754">
                  <c:v>-0.84</c:v>
                </c:pt>
                <c:pt idx="3755">
                  <c:v>-0.85</c:v>
                </c:pt>
                <c:pt idx="3756">
                  <c:v>-0.79</c:v>
                </c:pt>
                <c:pt idx="3757">
                  <c:v>-0.84</c:v>
                </c:pt>
                <c:pt idx="3758">
                  <c:v>-0.82</c:v>
                </c:pt>
                <c:pt idx="3759">
                  <c:v>-0.83</c:v>
                </c:pt>
                <c:pt idx="3760">
                  <c:v>-0.82</c:v>
                </c:pt>
                <c:pt idx="3761">
                  <c:v>-0.9</c:v>
                </c:pt>
                <c:pt idx="3762">
                  <c:v>-0.85</c:v>
                </c:pt>
                <c:pt idx="3763">
                  <c:v>-0.85</c:v>
                </c:pt>
                <c:pt idx="3764">
                  <c:v>-0.87</c:v>
                </c:pt>
                <c:pt idx="3765">
                  <c:v>-0.75</c:v>
                </c:pt>
                <c:pt idx="3766">
                  <c:v>-0.75</c:v>
                </c:pt>
                <c:pt idx="3767">
                  <c:v>-0.79</c:v>
                </c:pt>
                <c:pt idx="3768">
                  <c:v>-0.75</c:v>
                </c:pt>
                <c:pt idx="3769">
                  <c:v>-0.83</c:v>
                </c:pt>
                <c:pt idx="3770">
                  <c:v>-0.84</c:v>
                </c:pt>
                <c:pt idx="3771">
                  <c:v>-0.81</c:v>
                </c:pt>
                <c:pt idx="3772">
                  <c:v>-0.8</c:v>
                </c:pt>
                <c:pt idx="3773">
                  <c:v>-0.84</c:v>
                </c:pt>
                <c:pt idx="3774">
                  <c:v>-0.83</c:v>
                </c:pt>
                <c:pt idx="3775">
                  <c:v>-0.87</c:v>
                </c:pt>
                <c:pt idx="3776">
                  <c:v>-0.87</c:v>
                </c:pt>
                <c:pt idx="3777">
                  <c:v>-0.89</c:v>
                </c:pt>
                <c:pt idx="3778">
                  <c:v>-0.89</c:v>
                </c:pt>
                <c:pt idx="3779">
                  <c:v>-0.94</c:v>
                </c:pt>
                <c:pt idx="3780">
                  <c:v>-0.95</c:v>
                </c:pt>
                <c:pt idx="3781">
                  <c:v>-0.92</c:v>
                </c:pt>
                <c:pt idx="3782">
                  <c:v>-0.91</c:v>
                </c:pt>
                <c:pt idx="3783">
                  <c:v>-0.95</c:v>
                </c:pt>
                <c:pt idx="3784">
                  <c:v>-0.94</c:v>
                </c:pt>
                <c:pt idx="3785">
                  <c:v>-0.97</c:v>
                </c:pt>
                <c:pt idx="3786">
                  <c:v>-1.01</c:v>
                </c:pt>
                <c:pt idx="3787">
                  <c:v>-1.02</c:v>
                </c:pt>
                <c:pt idx="3788">
                  <c:v>-1.05</c:v>
                </c:pt>
                <c:pt idx="3789">
                  <c:v>-1.03</c:v>
                </c:pt>
                <c:pt idx="3790">
                  <c:v>-0.98</c:v>
                </c:pt>
                <c:pt idx="3791">
                  <c:v>-1.01</c:v>
                </c:pt>
                <c:pt idx="3792">
                  <c:v>-1.05</c:v>
                </c:pt>
                <c:pt idx="3793">
                  <c:v>-1.1100000000000001</c:v>
                </c:pt>
                <c:pt idx="3794">
                  <c:v>-1.1299999999999999</c:v>
                </c:pt>
                <c:pt idx="3795">
                  <c:v>-1.1499999999999999</c:v>
                </c:pt>
                <c:pt idx="3796">
                  <c:v>-1.1499999999999999</c:v>
                </c:pt>
                <c:pt idx="3797">
                  <c:v>-1.1599999999999999</c:v>
                </c:pt>
                <c:pt idx="3798">
                  <c:v>-1.17</c:v>
                </c:pt>
                <c:pt idx="3799">
                  <c:v>-1.19</c:v>
                </c:pt>
                <c:pt idx="3800">
                  <c:v>-1.1599999999999999</c:v>
                </c:pt>
                <c:pt idx="3801">
                  <c:v>-1.1000000000000001</c:v>
                </c:pt>
                <c:pt idx="3802">
                  <c:v>-1.06</c:v>
                </c:pt>
                <c:pt idx="3803">
                  <c:v>-1.04</c:v>
                </c:pt>
                <c:pt idx="3804">
                  <c:v>-1.04</c:v>
                </c:pt>
                <c:pt idx="3805">
                  <c:v>-1.07</c:v>
                </c:pt>
                <c:pt idx="3806">
                  <c:v>-1.05</c:v>
                </c:pt>
                <c:pt idx="3807">
                  <c:v>-1.08</c:v>
                </c:pt>
                <c:pt idx="3808">
                  <c:v>-1.1000000000000001</c:v>
                </c:pt>
                <c:pt idx="3809">
                  <c:v>-1.07</c:v>
                </c:pt>
                <c:pt idx="3810">
                  <c:v>-1.05</c:v>
                </c:pt>
                <c:pt idx="3811">
                  <c:v>-1.04</c:v>
                </c:pt>
                <c:pt idx="3812">
                  <c:v>-1.01</c:v>
                </c:pt>
                <c:pt idx="3813">
                  <c:v>-1.02</c:v>
                </c:pt>
                <c:pt idx="3814">
                  <c:v>-1.01</c:v>
                </c:pt>
                <c:pt idx="3815">
                  <c:v>-1</c:v>
                </c:pt>
                <c:pt idx="3816">
                  <c:v>-0.99</c:v>
                </c:pt>
                <c:pt idx="3817">
                  <c:v>-1.08</c:v>
                </c:pt>
                <c:pt idx="3818">
                  <c:v>-1.08</c:v>
                </c:pt>
                <c:pt idx="3819">
                  <c:v>-1.03</c:v>
                </c:pt>
                <c:pt idx="3820">
                  <c:v>-1.03</c:v>
                </c:pt>
                <c:pt idx="3821">
                  <c:v>-1.03</c:v>
                </c:pt>
                <c:pt idx="3822">
                  <c:v>-1.01</c:v>
                </c:pt>
                <c:pt idx="3823">
                  <c:v>-1.01</c:v>
                </c:pt>
                <c:pt idx="3824">
                  <c:v>-0.98</c:v>
                </c:pt>
                <c:pt idx="3825">
                  <c:v>-1.03</c:v>
                </c:pt>
                <c:pt idx="3826">
                  <c:v>-1.08</c:v>
                </c:pt>
                <c:pt idx="3827">
                  <c:v>-1.05</c:v>
                </c:pt>
                <c:pt idx="3828">
                  <c:v>-1.04</c:v>
                </c:pt>
                <c:pt idx="3829">
                  <c:v>-1.05</c:v>
                </c:pt>
                <c:pt idx="3830">
                  <c:v>-1.04</c:v>
                </c:pt>
                <c:pt idx="3831">
                  <c:v>-1.01</c:v>
                </c:pt>
                <c:pt idx="3832">
                  <c:v>-0.96</c:v>
                </c:pt>
                <c:pt idx="3833">
                  <c:v>-0.98</c:v>
                </c:pt>
                <c:pt idx="3834">
                  <c:v>-0.96</c:v>
                </c:pt>
                <c:pt idx="3835">
                  <c:v>-0.96</c:v>
                </c:pt>
                <c:pt idx="3836">
                  <c:v>-0.9</c:v>
                </c:pt>
                <c:pt idx="3837">
                  <c:v>-0.87</c:v>
                </c:pt>
                <c:pt idx="3838">
                  <c:v>-0.87</c:v>
                </c:pt>
                <c:pt idx="3839">
                  <c:v>-0.84</c:v>
                </c:pt>
                <c:pt idx="3840">
                  <c:v>-0.82</c:v>
                </c:pt>
                <c:pt idx="3841">
                  <c:v>-0.85</c:v>
                </c:pt>
                <c:pt idx="3842">
                  <c:v>-0.9</c:v>
                </c:pt>
                <c:pt idx="3843">
                  <c:v>-0.89</c:v>
                </c:pt>
                <c:pt idx="3844">
                  <c:v>-0.91</c:v>
                </c:pt>
                <c:pt idx="3845">
                  <c:v>-0.9</c:v>
                </c:pt>
                <c:pt idx="3846">
                  <c:v>-0.88</c:v>
                </c:pt>
                <c:pt idx="3847">
                  <c:v>-0.89</c:v>
                </c:pt>
                <c:pt idx="3848">
                  <c:v>-0.89</c:v>
                </c:pt>
                <c:pt idx="3849">
                  <c:v>-0.9</c:v>
                </c:pt>
                <c:pt idx="3850">
                  <c:v>-0.96</c:v>
                </c:pt>
                <c:pt idx="3851">
                  <c:v>-1</c:v>
                </c:pt>
                <c:pt idx="3852">
                  <c:v>-0.97</c:v>
                </c:pt>
                <c:pt idx="3853">
                  <c:v>-0.95</c:v>
                </c:pt>
                <c:pt idx="3854">
                  <c:v>-0.89</c:v>
                </c:pt>
                <c:pt idx="3855">
                  <c:v>-0.92</c:v>
                </c:pt>
                <c:pt idx="3856">
                  <c:v>-0.96</c:v>
                </c:pt>
                <c:pt idx="3857">
                  <c:v>-0.98</c:v>
                </c:pt>
                <c:pt idx="3858">
                  <c:v>-1.02</c:v>
                </c:pt>
                <c:pt idx="3859">
                  <c:v>-1.06</c:v>
                </c:pt>
                <c:pt idx="3860">
                  <c:v>-1.1100000000000001</c:v>
                </c:pt>
                <c:pt idx="3861">
                  <c:v>-1</c:v>
                </c:pt>
                <c:pt idx="3862">
                  <c:v>-0.96</c:v>
                </c:pt>
                <c:pt idx="3863">
                  <c:v>-0.92</c:v>
                </c:pt>
                <c:pt idx="3864">
                  <c:v>-0.95</c:v>
                </c:pt>
                <c:pt idx="3865">
                  <c:v>-0.93</c:v>
                </c:pt>
                <c:pt idx="3866">
                  <c:v>-1.03</c:v>
                </c:pt>
                <c:pt idx="3867">
                  <c:v>-1.0900000000000001</c:v>
                </c:pt>
                <c:pt idx="3868">
                  <c:v>-1.1100000000000001</c:v>
                </c:pt>
                <c:pt idx="3869">
                  <c:v>-1.17</c:v>
                </c:pt>
                <c:pt idx="3870">
                  <c:v>-1.1399999999999999</c:v>
                </c:pt>
                <c:pt idx="3871">
                  <c:v>-1.1399999999999999</c:v>
                </c:pt>
                <c:pt idx="3872">
                  <c:v>-1.1499999999999999</c:v>
                </c:pt>
                <c:pt idx="3873">
                  <c:v>-1.1299999999999999</c:v>
                </c:pt>
                <c:pt idx="3874">
                  <c:v>-1.1000000000000001</c:v>
                </c:pt>
                <c:pt idx="3875">
                  <c:v>-1.1000000000000001</c:v>
                </c:pt>
                <c:pt idx="3876">
                  <c:v>-1.1399999999999999</c:v>
                </c:pt>
                <c:pt idx="3877">
                  <c:v>-1.1100000000000001</c:v>
                </c:pt>
                <c:pt idx="3878">
                  <c:v>-0.98</c:v>
                </c:pt>
                <c:pt idx="3879">
                  <c:v>-0.95</c:v>
                </c:pt>
                <c:pt idx="3880">
                  <c:v>-0.97</c:v>
                </c:pt>
                <c:pt idx="3881">
                  <c:v>-0.97</c:v>
                </c:pt>
                <c:pt idx="3882">
                  <c:v>-1.07</c:v>
                </c:pt>
                <c:pt idx="3883">
                  <c:v>-1.02</c:v>
                </c:pt>
                <c:pt idx="3884">
                  <c:v>-1.07</c:v>
                </c:pt>
                <c:pt idx="3885">
                  <c:v>-1.01</c:v>
                </c:pt>
                <c:pt idx="3886">
                  <c:v>-1.03</c:v>
                </c:pt>
                <c:pt idx="3887">
                  <c:v>-1.08</c:v>
                </c:pt>
                <c:pt idx="3888">
                  <c:v>-1.01</c:v>
                </c:pt>
                <c:pt idx="3889">
                  <c:v>-0.99</c:v>
                </c:pt>
                <c:pt idx="3890">
                  <c:v>-1</c:v>
                </c:pt>
                <c:pt idx="3891">
                  <c:v>-0.98</c:v>
                </c:pt>
                <c:pt idx="3892">
                  <c:v>-0.96</c:v>
                </c:pt>
                <c:pt idx="3893">
                  <c:v>-0.98</c:v>
                </c:pt>
                <c:pt idx="3894">
                  <c:v>-0.93</c:v>
                </c:pt>
                <c:pt idx="3895">
                  <c:v>-0.92</c:v>
                </c:pt>
                <c:pt idx="3896">
                  <c:v>-0.98</c:v>
                </c:pt>
                <c:pt idx="3897">
                  <c:v>-0.97</c:v>
                </c:pt>
                <c:pt idx="3898">
                  <c:v>-0.96</c:v>
                </c:pt>
                <c:pt idx="3899">
                  <c:v>-0.96</c:v>
                </c:pt>
                <c:pt idx="3900">
                  <c:v>-1.01</c:v>
                </c:pt>
                <c:pt idx="3901">
                  <c:v>-0.97</c:v>
                </c:pt>
                <c:pt idx="3902">
                  <c:v>-0.97</c:v>
                </c:pt>
                <c:pt idx="3903">
                  <c:v>-1.02</c:v>
                </c:pt>
                <c:pt idx="3904">
                  <c:v>-1.01</c:v>
                </c:pt>
                <c:pt idx="3905">
                  <c:v>-0.98</c:v>
                </c:pt>
                <c:pt idx="3906">
                  <c:v>-1.06</c:v>
                </c:pt>
                <c:pt idx="3907">
                  <c:v>-1.04</c:v>
                </c:pt>
                <c:pt idx="3908">
                  <c:v>-0.97</c:v>
                </c:pt>
                <c:pt idx="3909">
                  <c:v>-0.91</c:v>
                </c:pt>
                <c:pt idx="3910">
                  <c:v>-0.82</c:v>
                </c:pt>
                <c:pt idx="3911">
                  <c:v>-0.73</c:v>
                </c:pt>
                <c:pt idx="3912">
                  <c:v>-0.72</c:v>
                </c:pt>
                <c:pt idx="3913">
                  <c:v>-0.7</c:v>
                </c:pt>
                <c:pt idx="3914">
                  <c:v>-0.79</c:v>
                </c:pt>
                <c:pt idx="3915">
                  <c:v>-0.74</c:v>
                </c:pt>
                <c:pt idx="3916">
                  <c:v>-0.73</c:v>
                </c:pt>
                <c:pt idx="3917">
                  <c:v>-0.66</c:v>
                </c:pt>
                <c:pt idx="3918">
                  <c:v>-0.66</c:v>
                </c:pt>
                <c:pt idx="3919">
                  <c:v>-0.59</c:v>
                </c:pt>
                <c:pt idx="3920">
                  <c:v>-0.56999999999999995</c:v>
                </c:pt>
                <c:pt idx="3921">
                  <c:v>-0.5</c:v>
                </c:pt>
                <c:pt idx="3922">
                  <c:v>-0.59</c:v>
                </c:pt>
                <c:pt idx="3923">
                  <c:v>-0.63</c:v>
                </c:pt>
                <c:pt idx="3924">
                  <c:v>-0.63</c:v>
                </c:pt>
                <c:pt idx="3925">
                  <c:v>-0.53</c:v>
                </c:pt>
                <c:pt idx="3926">
                  <c:v>-0.59</c:v>
                </c:pt>
                <c:pt idx="3927">
                  <c:v>-0.66</c:v>
                </c:pt>
                <c:pt idx="3928">
                  <c:v>-0.65</c:v>
                </c:pt>
                <c:pt idx="3929">
                  <c:v>-0.62</c:v>
                </c:pt>
                <c:pt idx="3930">
                  <c:v>-0.63</c:v>
                </c:pt>
                <c:pt idx="3931">
                  <c:v>-0.56000000000000005</c:v>
                </c:pt>
                <c:pt idx="3932">
                  <c:v>-0.48</c:v>
                </c:pt>
                <c:pt idx="3933">
                  <c:v>-0.48</c:v>
                </c:pt>
                <c:pt idx="3934">
                  <c:v>-0.46</c:v>
                </c:pt>
                <c:pt idx="3935">
                  <c:v>-0.48</c:v>
                </c:pt>
                <c:pt idx="3936">
                  <c:v>-0.42</c:v>
                </c:pt>
                <c:pt idx="3937">
                  <c:v>-0.51</c:v>
                </c:pt>
                <c:pt idx="3938">
                  <c:v>-0.5</c:v>
                </c:pt>
                <c:pt idx="3939">
                  <c:v>-0.43</c:v>
                </c:pt>
                <c:pt idx="3940">
                  <c:v>-0.43</c:v>
                </c:pt>
                <c:pt idx="3941">
                  <c:v>-0.46</c:v>
                </c:pt>
                <c:pt idx="3942">
                  <c:v>-0.49</c:v>
                </c:pt>
                <c:pt idx="3943">
                  <c:v>-0.49</c:v>
                </c:pt>
                <c:pt idx="3944">
                  <c:v>-0.51</c:v>
                </c:pt>
                <c:pt idx="3945">
                  <c:v>-0.54</c:v>
                </c:pt>
                <c:pt idx="3946">
                  <c:v>-0.59</c:v>
                </c:pt>
                <c:pt idx="3947">
                  <c:v>-0.56999999999999995</c:v>
                </c:pt>
                <c:pt idx="3948">
                  <c:v>-0.79</c:v>
                </c:pt>
                <c:pt idx="3949">
                  <c:v>-0.9</c:v>
                </c:pt>
                <c:pt idx="3950">
                  <c:v>-0.85</c:v>
                </c:pt>
                <c:pt idx="3951">
                  <c:v>-0.83</c:v>
                </c:pt>
                <c:pt idx="3952">
                  <c:v>-0.93</c:v>
                </c:pt>
                <c:pt idx="3953">
                  <c:v>-0.99</c:v>
                </c:pt>
                <c:pt idx="3954">
                  <c:v>-1.04</c:v>
                </c:pt>
                <c:pt idx="3955">
                  <c:v>-0.9</c:v>
                </c:pt>
                <c:pt idx="3956">
                  <c:v>-0.88</c:v>
                </c:pt>
                <c:pt idx="3957">
                  <c:v>-0.94</c:v>
                </c:pt>
                <c:pt idx="3958">
                  <c:v>-0.79</c:v>
                </c:pt>
                <c:pt idx="3959">
                  <c:v>-0.69</c:v>
                </c:pt>
                <c:pt idx="3960">
                  <c:v>-0.61</c:v>
                </c:pt>
                <c:pt idx="3961">
                  <c:v>-0.71</c:v>
                </c:pt>
                <c:pt idx="3962">
                  <c:v>-0.72</c:v>
                </c:pt>
                <c:pt idx="3963">
                  <c:v>-0.57999999999999996</c:v>
                </c:pt>
                <c:pt idx="3964">
                  <c:v>-0.53</c:v>
                </c:pt>
                <c:pt idx="3965">
                  <c:v>-0.62</c:v>
                </c:pt>
                <c:pt idx="3966">
                  <c:v>-0.57999999999999996</c:v>
                </c:pt>
                <c:pt idx="3967">
                  <c:v>-0.47</c:v>
                </c:pt>
                <c:pt idx="3968">
                  <c:v>-0.49</c:v>
                </c:pt>
                <c:pt idx="3969">
                  <c:v>-0.45</c:v>
                </c:pt>
                <c:pt idx="3970">
                  <c:v>-0.51</c:v>
                </c:pt>
                <c:pt idx="3971">
                  <c:v>-0.52</c:v>
                </c:pt>
                <c:pt idx="3972">
                  <c:v>-0.41</c:v>
                </c:pt>
                <c:pt idx="3973">
                  <c:v>-0.38</c:v>
                </c:pt>
                <c:pt idx="3974">
                  <c:v>-0.3</c:v>
                </c:pt>
                <c:pt idx="3975">
                  <c:v>-0.22</c:v>
                </c:pt>
                <c:pt idx="3976">
                  <c:v>-0.16</c:v>
                </c:pt>
                <c:pt idx="3977">
                  <c:v>-0.15</c:v>
                </c:pt>
                <c:pt idx="3978">
                  <c:v>-0.12</c:v>
                </c:pt>
                <c:pt idx="3979">
                  <c:v>-0.14000000000000001</c:v>
                </c:pt>
                <c:pt idx="3980">
                  <c:v>-0.1</c:v>
                </c:pt>
                <c:pt idx="3981">
                  <c:v>-0.06</c:v>
                </c:pt>
                <c:pt idx="3982">
                  <c:v>-0.06</c:v>
                </c:pt>
                <c:pt idx="3983">
                  <c:v>-7.0000000000000007E-2</c:v>
                </c:pt>
                <c:pt idx="3984">
                  <c:v>0</c:v>
                </c:pt>
                <c:pt idx="3985">
                  <c:v>-7.0000000000000007E-2</c:v>
                </c:pt>
                <c:pt idx="3986">
                  <c:v>-0.12</c:v>
                </c:pt>
                <c:pt idx="3987">
                  <c:v>-0.08</c:v>
                </c:pt>
                <c:pt idx="3988">
                  <c:v>-0.1</c:v>
                </c:pt>
                <c:pt idx="3989">
                  <c:v>-0.08</c:v>
                </c:pt>
                <c:pt idx="3990">
                  <c:v>-0.06</c:v>
                </c:pt>
                <c:pt idx="3991">
                  <c:v>-0.12</c:v>
                </c:pt>
                <c:pt idx="3992">
                  <c:v>0.01</c:v>
                </c:pt>
                <c:pt idx="3993">
                  <c:v>0.18</c:v>
                </c:pt>
                <c:pt idx="3994">
                  <c:v>0.14000000000000001</c:v>
                </c:pt>
                <c:pt idx="3995">
                  <c:v>7.0000000000000007E-2</c:v>
                </c:pt>
                <c:pt idx="3996">
                  <c:v>0.18</c:v>
                </c:pt>
                <c:pt idx="3997">
                  <c:v>0.26</c:v>
                </c:pt>
                <c:pt idx="3998">
                  <c:v>0.3</c:v>
                </c:pt>
                <c:pt idx="3999">
                  <c:v>0.34</c:v>
                </c:pt>
                <c:pt idx="4000">
                  <c:v>0.21</c:v>
                </c:pt>
                <c:pt idx="4001">
                  <c:v>0.25</c:v>
                </c:pt>
                <c:pt idx="4002">
                  <c:v>0.24</c:v>
                </c:pt>
                <c:pt idx="4003">
                  <c:v>0.2</c:v>
                </c:pt>
                <c:pt idx="4004">
                  <c:v>0.27</c:v>
                </c:pt>
                <c:pt idx="4005">
                  <c:v>0.17</c:v>
                </c:pt>
                <c:pt idx="4006">
                  <c:v>0.25</c:v>
                </c:pt>
                <c:pt idx="4007">
                  <c:v>0.23</c:v>
                </c:pt>
                <c:pt idx="4008">
                  <c:v>0.26</c:v>
                </c:pt>
                <c:pt idx="4009">
                  <c:v>0.21</c:v>
                </c:pt>
                <c:pt idx="4010">
                  <c:v>0.19</c:v>
                </c:pt>
                <c:pt idx="4011">
                  <c:v>0.13</c:v>
                </c:pt>
                <c:pt idx="4012">
                  <c:v>0.11</c:v>
                </c:pt>
                <c:pt idx="4013">
                  <c:v>0.11</c:v>
                </c:pt>
                <c:pt idx="4014">
                  <c:v>0.21</c:v>
                </c:pt>
                <c:pt idx="4015">
                  <c:v>0.28999999999999998</c:v>
                </c:pt>
                <c:pt idx="4016">
                  <c:v>0.26</c:v>
                </c:pt>
                <c:pt idx="4017">
                  <c:v>0.22</c:v>
                </c:pt>
                <c:pt idx="4018">
                  <c:v>0.28000000000000003</c:v>
                </c:pt>
                <c:pt idx="4019">
                  <c:v>0.25</c:v>
                </c:pt>
                <c:pt idx="4020">
                  <c:v>0.28000000000000003</c:v>
                </c:pt>
                <c:pt idx="4021">
                  <c:v>0.28999999999999998</c:v>
                </c:pt>
                <c:pt idx="4022">
                  <c:v>0.39</c:v>
                </c:pt>
                <c:pt idx="4023">
                  <c:v>0.69</c:v>
                </c:pt>
                <c:pt idx="4024">
                  <c:v>0.89</c:v>
                </c:pt>
                <c:pt idx="4025">
                  <c:v>0.63</c:v>
                </c:pt>
                <c:pt idx="4026">
                  <c:v>0.66</c:v>
                </c:pt>
                <c:pt idx="4027">
                  <c:v>0.67</c:v>
                </c:pt>
                <c:pt idx="4028">
                  <c:v>0.67</c:v>
                </c:pt>
                <c:pt idx="4029">
                  <c:v>0.7</c:v>
                </c:pt>
                <c:pt idx="4030">
                  <c:v>0.62</c:v>
                </c:pt>
                <c:pt idx="4031">
                  <c:v>0.59</c:v>
                </c:pt>
                <c:pt idx="4032">
                  <c:v>0.56999999999999995</c:v>
                </c:pt>
                <c:pt idx="4033">
                  <c:v>0.65</c:v>
                </c:pt>
                <c:pt idx="4034">
                  <c:v>0.72</c:v>
                </c:pt>
                <c:pt idx="4035">
                  <c:v>0.74</c:v>
                </c:pt>
                <c:pt idx="4036">
                  <c:v>0.65</c:v>
                </c:pt>
                <c:pt idx="4037">
                  <c:v>0.54</c:v>
                </c:pt>
                <c:pt idx="4038">
                  <c:v>0.54</c:v>
                </c:pt>
                <c:pt idx="4039">
                  <c:v>0.52</c:v>
                </c:pt>
                <c:pt idx="4040">
                  <c:v>0.64</c:v>
                </c:pt>
                <c:pt idx="4041">
                  <c:v>0.68</c:v>
                </c:pt>
                <c:pt idx="4042">
                  <c:v>0.72</c:v>
                </c:pt>
                <c:pt idx="4043">
                  <c:v>0.67</c:v>
                </c:pt>
                <c:pt idx="4044">
                  <c:v>0.64</c:v>
                </c:pt>
                <c:pt idx="4045">
                  <c:v>0.6</c:v>
                </c:pt>
                <c:pt idx="4046">
                  <c:v>0.62</c:v>
                </c:pt>
                <c:pt idx="4047">
                  <c:v>0.56999999999999995</c:v>
                </c:pt>
                <c:pt idx="4048">
                  <c:v>0.59</c:v>
                </c:pt>
                <c:pt idx="4049">
                  <c:v>0.62</c:v>
                </c:pt>
                <c:pt idx="4050">
                  <c:v>0.66</c:v>
                </c:pt>
                <c:pt idx="4051">
                  <c:v>0.57999999999999996</c:v>
                </c:pt>
                <c:pt idx="4052">
                  <c:v>0.43</c:v>
                </c:pt>
                <c:pt idx="4053">
                  <c:v>0.45</c:v>
                </c:pt>
                <c:pt idx="4054">
                  <c:v>0.45</c:v>
                </c:pt>
                <c:pt idx="4055">
                  <c:v>0.36</c:v>
                </c:pt>
                <c:pt idx="4056">
                  <c:v>0.2</c:v>
                </c:pt>
                <c:pt idx="4057">
                  <c:v>0.14000000000000001</c:v>
                </c:pt>
                <c:pt idx="4058">
                  <c:v>0.09</c:v>
                </c:pt>
                <c:pt idx="4059">
                  <c:v>0.27</c:v>
                </c:pt>
                <c:pt idx="4060">
                  <c:v>0.23</c:v>
                </c:pt>
                <c:pt idx="4061">
                  <c:v>0.22</c:v>
                </c:pt>
                <c:pt idx="4062">
                  <c:v>0.37</c:v>
                </c:pt>
                <c:pt idx="4063">
                  <c:v>0.28999999999999998</c:v>
                </c:pt>
                <c:pt idx="4064">
                  <c:v>0.33</c:v>
                </c:pt>
                <c:pt idx="4065">
                  <c:v>0.35</c:v>
                </c:pt>
                <c:pt idx="4066">
                  <c:v>0.4</c:v>
                </c:pt>
                <c:pt idx="4067">
                  <c:v>0.37</c:v>
                </c:pt>
                <c:pt idx="4068">
                  <c:v>0.35</c:v>
                </c:pt>
                <c:pt idx="4069">
                  <c:v>0.38</c:v>
                </c:pt>
                <c:pt idx="4070">
                  <c:v>0.43</c:v>
                </c:pt>
                <c:pt idx="4071">
                  <c:v>0.36</c:v>
                </c:pt>
                <c:pt idx="4072">
                  <c:v>0.43</c:v>
                </c:pt>
                <c:pt idx="4073">
                  <c:v>0.46</c:v>
                </c:pt>
                <c:pt idx="4074">
                  <c:v>0.47</c:v>
                </c:pt>
                <c:pt idx="4075">
                  <c:v>0.49</c:v>
                </c:pt>
                <c:pt idx="4076">
                  <c:v>0.43</c:v>
                </c:pt>
                <c:pt idx="4077">
                  <c:v>0.47</c:v>
                </c:pt>
                <c:pt idx="4078">
                  <c:v>0.54</c:v>
                </c:pt>
                <c:pt idx="4079">
                  <c:v>0.56000000000000005</c:v>
                </c:pt>
                <c:pt idx="4080">
                  <c:v>0.67</c:v>
                </c:pt>
                <c:pt idx="4081">
                  <c:v>0.81</c:v>
                </c:pt>
                <c:pt idx="4082">
                  <c:v>0.73</c:v>
                </c:pt>
                <c:pt idx="4083">
                  <c:v>0.73</c:v>
                </c:pt>
                <c:pt idx="4084">
                  <c:v>0.85</c:v>
                </c:pt>
                <c:pt idx="4085">
                  <c:v>0.82</c:v>
                </c:pt>
                <c:pt idx="4086">
                  <c:v>0.88</c:v>
                </c:pt>
                <c:pt idx="4087">
                  <c:v>0.91</c:v>
                </c:pt>
                <c:pt idx="4088">
                  <c:v>0.95</c:v>
                </c:pt>
                <c:pt idx="4089">
                  <c:v>0.98</c:v>
                </c:pt>
                <c:pt idx="4090">
                  <c:v>0.95</c:v>
                </c:pt>
                <c:pt idx="4091">
                  <c:v>1.02</c:v>
                </c:pt>
                <c:pt idx="4092">
                  <c:v>1.07</c:v>
                </c:pt>
                <c:pt idx="4093">
                  <c:v>1.1499999999999999</c:v>
                </c:pt>
                <c:pt idx="4094">
                  <c:v>1.17</c:v>
                </c:pt>
                <c:pt idx="4095">
                  <c:v>1.1299999999999999</c:v>
                </c:pt>
                <c:pt idx="4096">
                  <c:v>1.29</c:v>
                </c:pt>
                <c:pt idx="4097">
                  <c:v>1.32</c:v>
                </c:pt>
                <c:pt idx="4098">
                  <c:v>1.56</c:v>
                </c:pt>
                <c:pt idx="4099">
                  <c:v>1.64</c:v>
                </c:pt>
                <c:pt idx="4100">
                  <c:v>1.39</c:v>
                </c:pt>
                <c:pt idx="4101">
                  <c:v>1.57</c:v>
                </c:pt>
                <c:pt idx="4102">
                  <c:v>1.68</c:v>
                </c:pt>
                <c:pt idx="4103">
                  <c:v>1.43</c:v>
                </c:pt>
                <c:pt idx="4104">
                  <c:v>1.38</c:v>
                </c:pt>
                <c:pt idx="4105">
                  <c:v>1.54</c:v>
                </c:pt>
                <c:pt idx="4106">
                  <c:v>1.61</c:v>
                </c:pt>
                <c:pt idx="4107">
                  <c:v>1.62</c:v>
                </c:pt>
                <c:pt idx="4108">
                  <c:v>1.62</c:v>
                </c:pt>
                <c:pt idx="4109">
                  <c:v>1.62</c:v>
                </c:pt>
                <c:pt idx="4110">
                  <c:v>1.62</c:v>
                </c:pt>
                <c:pt idx="4111">
                  <c:v>1.63</c:v>
                </c:pt>
                <c:pt idx="4112">
                  <c:v>1.59</c:v>
                </c:pt>
                <c:pt idx="4113">
                  <c:v>1.57</c:v>
                </c:pt>
                <c:pt idx="4114">
                  <c:v>1.6</c:v>
                </c:pt>
                <c:pt idx="4115">
                  <c:v>1.72</c:v>
                </c:pt>
                <c:pt idx="4116">
                  <c:v>1.73</c:v>
                </c:pt>
                <c:pt idx="4117">
                  <c:v>1.69</c:v>
                </c:pt>
                <c:pt idx="4118">
                  <c:v>1.66</c:v>
                </c:pt>
                <c:pt idx="4119">
                  <c:v>1.59</c:v>
                </c:pt>
                <c:pt idx="4120">
                  <c:v>1.6</c:v>
                </c:pt>
                <c:pt idx="4121">
                  <c:v>1.51</c:v>
                </c:pt>
                <c:pt idx="4122">
                  <c:v>1.51</c:v>
                </c:pt>
                <c:pt idx="4123">
                  <c:v>1.58</c:v>
                </c:pt>
                <c:pt idx="4124">
                  <c:v>1.56</c:v>
                </c:pt>
                <c:pt idx="4125">
                  <c:v>1.57</c:v>
                </c:pt>
                <c:pt idx="4126">
                  <c:v>1.74</c:v>
                </c:pt>
                <c:pt idx="4127">
                  <c:v>1.69</c:v>
                </c:pt>
                <c:pt idx="4128">
                  <c:v>1.69</c:v>
                </c:pt>
                <c:pt idx="4129">
                  <c:v>1.64</c:v>
                </c:pt>
                <c:pt idx="4130">
                  <c:v>1.7</c:v>
                </c:pt>
                <c:pt idx="4131">
                  <c:v>1.43</c:v>
                </c:pt>
                <c:pt idx="4132">
                  <c:v>1.43</c:v>
                </c:pt>
                <c:pt idx="4133">
                  <c:v>1.51</c:v>
                </c:pt>
                <c:pt idx="4134">
                  <c:v>1.45</c:v>
                </c:pt>
                <c:pt idx="4135">
                  <c:v>1.38</c:v>
                </c:pt>
                <c:pt idx="4136">
                  <c:v>1.49</c:v>
                </c:pt>
                <c:pt idx="4137">
                  <c:v>1.57</c:v>
                </c:pt>
                <c:pt idx="4138">
                  <c:v>1.52</c:v>
                </c:pt>
                <c:pt idx="4139">
                  <c:v>1.44</c:v>
                </c:pt>
                <c:pt idx="4140">
                  <c:v>1.39</c:v>
                </c:pt>
                <c:pt idx="4141">
                  <c:v>1.39</c:v>
                </c:pt>
                <c:pt idx="4142">
                  <c:v>1.36</c:v>
                </c:pt>
                <c:pt idx="4143">
                  <c:v>1.43</c:v>
                </c:pt>
                <c:pt idx="4144">
                  <c:v>1.5</c:v>
                </c:pt>
                <c:pt idx="4145">
                  <c:v>1.34</c:v>
                </c:pt>
                <c:pt idx="4146">
                  <c:v>1.17</c:v>
                </c:pt>
                <c:pt idx="4147">
                  <c:v>1.08</c:v>
                </c:pt>
                <c:pt idx="4148">
                  <c:v>1.21</c:v>
                </c:pt>
                <c:pt idx="4149">
                  <c:v>1.2</c:v>
                </c:pt>
                <c:pt idx="4150">
                  <c:v>1.1599999999999999</c:v>
                </c:pt>
                <c:pt idx="4151">
                  <c:v>1.2</c:v>
                </c:pt>
                <c:pt idx="4152">
                  <c:v>1.31</c:v>
                </c:pt>
                <c:pt idx="4153">
                  <c:v>1.33</c:v>
                </c:pt>
                <c:pt idx="4154">
                  <c:v>1.27</c:v>
                </c:pt>
                <c:pt idx="4155">
                  <c:v>1.3</c:v>
                </c:pt>
                <c:pt idx="4156">
                  <c:v>1.28</c:v>
                </c:pt>
                <c:pt idx="4157">
                  <c:v>1.35</c:v>
                </c:pt>
                <c:pt idx="4158">
                  <c:v>1.42</c:v>
                </c:pt>
                <c:pt idx="4159">
                  <c:v>1.45</c:v>
                </c:pt>
                <c:pt idx="4160">
                  <c:v>1.41</c:v>
                </c:pt>
                <c:pt idx="4161">
                  <c:v>1.48</c:v>
                </c:pt>
                <c:pt idx="4162">
                  <c:v>1.55</c:v>
                </c:pt>
                <c:pt idx="4163">
                  <c:v>1.58</c:v>
                </c:pt>
                <c:pt idx="4164">
                  <c:v>1.6</c:v>
                </c:pt>
                <c:pt idx="4165">
                  <c:v>1.56</c:v>
                </c:pt>
                <c:pt idx="4166">
                  <c:v>1.58</c:v>
                </c:pt>
                <c:pt idx="4167">
                  <c:v>1.53</c:v>
                </c:pt>
                <c:pt idx="4168">
                  <c:v>1.47</c:v>
                </c:pt>
                <c:pt idx="4169">
                  <c:v>1.49</c:v>
                </c:pt>
                <c:pt idx="4170">
                  <c:v>1.34</c:v>
                </c:pt>
                <c:pt idx="4171">
                  <c:v>1.31</c:v>
                </c:pt>
                <c:pt idx="4172">
                  <c:v>1.37</c:v>
                </c:pt>
                <c:pt idx="4173">
                  <c:v>1.31</c:v>
                </c:pt>
                <c:pt idx="4174">
                  <c:v>1.22</c:v>
                </c:pt>
                <c:pt idx="4175">
                  <c:v>1.31</c:v>
                </c:pt>
                <c:pt idx="4176">
                  <c:v>1.31</c:v>
                </c:pt>
                <c:pt idx="4177">
                  <c:v>1.36</c:v>
                </c:pt>
                <c:pt idx="4178">
                  <c:v>1.25</c:v>
                </c:pt>
                <c:pt idx="4179">
                  <c:v>1.19</c:v>
                </c:pt>
                <c:pt idx="4180">
                  <c:v>1.25</c:v>
                </c:pt>
                <c:pt idx="4181">
                  <c:v>1.24</c:v>
                </c:pt>
                <c:pt idx="4182">
                  <c:v>1.19</c:v>
                </c:pt>
                <c:pt idx="4183">
                  <c:v>1.17</c:v>
                </c:pt>
                <c:pt idx="4184">
                  <c:v>1.1599999999999999</c:v>
                </c:pt>
                <c:pt idx="4185">
                  <c:v>1.19</c:v>
                </c:pt>
                <c:pt idx="4186">
                  <c:v>1.26</c:v>
                </c:pt>
                <c:pt idx="4187">
                  <c:v>1.28</c:v>
                </c:pt>
                <c:pt idx="4188">
                  <c:v>1.1399999999999999</c:v>
                </c:pt>
                <c:pt idx="4189">
                  <c:v>1.18</c:v>
                </c:pt>
                <c:pt idx="4190">
                  <c:v>1.31</c:v>
                </c:pt>
                <c:pt idx="4191">
                  <c:v>1.38</c:v>
                </c:pt>
                <c:pt idx="4192">
                  <c:v>1.36</c:v>
                </c:pt>
                <c:pt idx="4193">
                  <c:v>1.29</c:v>
                </c:pt>
                <c:pt idx="4194">
                  <c:v>1.34</c:v>
                </c:pt>
                <c:pt idx="4195">
                  <c:v>1.41</c:v>
                </c:pt>
                <c:pt idx="4196">
                  <c:v>1.41</c:v>
                </c:pt>
                <c:pt idx="4197">
                  <c:v>1.46</c:v>
                </c:pt>
                <c:pt idx="4198">
                  <c:v>1.46</c:v>
                </c:pt>
                <c:pt idx="4199">
                  <c:v>1.49</c:v>
                </c:pt>
                <c:pt idx="4200">
                  <c:v>1.46</c:v>
                </c:pt>
                <c:pt idx="4201">
                  <c:v>1.46</c:v>
                </c:pt>
                <c:pt idx="4202">
                  <c:v>1.53</c:v>
                </c:pt>
                <c:pt idx="4203">
                  <c:v>1.52</c:v>
                </c:pt>
                <c:pt idx="4204">
                  <c:v>1.49</c:v>
                </c:pt>
                <c:pt idx="4205">
                  <c:v>1.57</c:v>
                </c:pt>
                <c:pt idx="4206">
                  <c:v>1.56</c:v>
                </c:pt>
                <c:pt idx="4207">
                  <c:v>1.49</c:v>
                </c:pt>
                <c:pt idx="4208">
                  <c:v>1.57</c:v>
                </c:pt>
                <c:pt idx="4209">
                  <c:v>1.6</c:v>
                </c:pt>
                <c:pt idx="4210">
                  <c:v>1.45</c:v>
                </c:pt>
                <c:pt idx="4211">
                  <c:v>1.49</c:v>
                </c:pt>
                <c:pt idx="4212">
                  <c:v>1.59</c:v>
                </c:pt>
                <c:pt idx="4213">
                  <c:v>1.66</c:v>
                </c:pt>
                <c:pt idx="4214">
                  <c:v>1.63</c:v>
                </c:pt>
                <c:pt idx="4215">
                  <c:v>1.44</c:v>
                </c:pt>
                <c:pt idx="4216">
                  <c:v>1.31</c:v>
                </c:pt>
                <c:pt idx="4217">
                  <c:v>1.33</c:v>
                </c:pt>
                <c:pt idx="4218">
                  <c:v>1.22</c:v>
                </c:pt>
                <c:pt idx="4219">
                  <c:v>1.34</c:v>
                </c:pt>
                <c:pt idx="4220">
                  <c:v>1.29</c:v>
                </c:pt>
                <c:pt idx="4221">
                  <c:v>1.33</c:v>
                </c:pt>
                <c:pt idx="4222">
                  <c:v>1.36</c:v>
                </c:pt>
                <c:pt idx="4223">
                  <c:v>1.2</c:v>
                </c:pt>
                <c:pt idx="4224">
                  <c:v>1.19</c:v>
                </c:pt>
                <c:pt idx="4225">
                  <c:v>1.1599999999999999</c:v>
                </c:pt>
                <c:pt idx="4226">
                  <c:v>1.29</c:v>
                </c:pt>
                <c:pt idx="4227">
                  <c:v>1.24</c:v>
                </c:pt>
                <c:pt idx="4228">
                  <c:v>1.24</c:v>
                </c:pt>
                <c:pt idx="4229">
                  <c:v>1.21</c:v>
                </c:pt>
                <c:pt idx="4230">
                  <c:v>1.1599999999999999</c:v>
                </c:pt>
                <c:pt idx="4231">
                  <c:v>1.1399999999999999</c:v>
                </c:pt>
                <c:pt idx="4232">
                  <c:v>1.1000000000000001</c:v>
                </c:pt>
                <c:pt idx="4233">
                  <c:v>1.07</c:v>
                </c:pt>
                <c:pt idx="4234">
                  <c:v>1.06</c:v>
                </c:pt>
                <c:pt idx="4235">
                  <c:v>1.1399999999999999</c:v>
                </c:pt>
                <c:pt idx="4236">
                  <c:v>1.1399999999999999</c:v>
                </c:pt>
                <c:pt idx="4237">
                  <c:v>1.1399999999999999</c:v>
                </c:pt>
                <c:pt idx="4238">
                  <c:v>1.1599999999999999</c:v>
                </c:pt>
                <c:pt idx="4239">
                  <c:v>1.22</c:v>
                </c:pt>
                <c:pt idx="4240">
                  <c:v>1.28</c:v>
                </c:pt>
                <c:pt idx="4241">
                  <c:v>1.3</c:v>
                </c:pt>
                <c:pt idx="4242">
                  <c:v>1.32</c:v>
                </c:pt>
                <c:pt idx="4243">
                  <c:v>1.28</c:v>
                </c:pt>
                <c:pt idx="4244">
                  <c:v>1.29</c:v>
                </c:pt>
                <c:pt idx="4245">
                  <c:v>1.24</c:v>
                </c:pt>
                <c:pt idx="4246">
                  <c:v>1.1499999999999999</c:v>
                </c:pt>
                <c:pt idx="4247">
                  <c:v>1.18</c:v>
                </c:pt>
                <c:pt idx="4248">
                  <c:v>1.26</c:v>
                </c:pt>
                <c:pt idx="4249">
                  <c:v>1.26</c:v>
                </c:pt>
                <c:pt idx="4250">
                  <c:v>1.36</c:v>
                </c:pt>
                <c:pt idx="4251">
                  <c:v>1.24</c:v>
                </c:pt>
                <c:pt idx="4252">
                  <c:v>1.18</c:v>
                </c:pt>
                <c:pt idx="4253">
                  <c:v>1.18</c:v>
                </c:pt>
                <c:pt idx="4254">
                  <c:v>1.23</c:v>
                </c:pt>
                <c:pt idx="4255">
                  <c:v>1.29</c:v>
                </c:pt>
                <c:pt idx="4256">
                  <c:v>1.3</c:v>
                </c:pt>
                <c:pt idx="4257">
                  <c:v>1.26</c:v>
                </c:pt>
                <c:pt idx="4258">
                  <c:v>1.23</c:v>
                </c:pt>
                <c:pt idx="4259">
                  <c:v>1.28</c:v>
                </c:pt>
                <c:pt idx="4260">
                  <c:v>1.31</c:v>
                </c:pt>
                <c:pt idx="4261">
                  <c:v>1.35</c:v>
                </c:pt>
                <c:pt idx="4262">
                  <c:v>1.35</c:v>
                </c:pt>
                <c:pt idx="4263">
                  <c:v>1.42</c:v>
                </c:pt>
                <c:pt idx="4264">
                  <c:v>1.46</c:v>
                </c:pt>
                <c:pt idx="4265">
                  <c:v>1.48</c:v>
                </c:pt>
                <c:pt idx="4266">
                  <c:v>1.44</c:v>
                </c:pt>
                <c:pt idx="4267">
                  <c:v>1.48</c:v>
                </c:pt>
                <c:pt idx="4268">
                  <c:v>1.58</c:v>
                </c:pt>
                <c:pt idx="4269">
                  <c:v>1.57</c:v>
                </c:pt>
                <c:pt idx="4270">
                  <c:v>1.57</c:v>
                </c:pt>
                <c:pt idx="4271">
                  <c:v>1.47</c:v>
                </c:pt>
                <c:pt idx="4272">
                  <c:v>1.46</c:v>
                </c:pt>
                <c:pt idx="4273">
                  <c:v>1.45</c:v>
                </c:pt>
                <c:pt idx="4274">
                  <c:v>1.51</c:v>
                </c:pt>
                <c:pt idx="4275">
                  <c:v>1.5</c:v>
                </c:pt>
                <c:pt idx="4276">
                  <c:v>1.5</c:v>
                </c:pt>
                <c:pt idx="4277">
                  <c:v>1.58</c:v>
                </c:pt>
                <c:pt idx="4278">
                  <c:v>1.53</c:v>
                </c:pt>
                <c:pt idx="4279">
                  <c:v>1.55</c:v>
                </c:pt>
                <c:pt idx="4280">
                  <c:v>1.56</c:v>
                </c:pt>
                <c:pt idx="4281">
                  <c:v>1.64</c:v>
                </c:pt>
                <c:pt idx="4282">
                  <c:v>1.62</c:v>
                </c:pt>
                <c:pt idx="4283">
                  <c:v>1.51</c:v>
                </c:pt>
                <c:pt idx="4284">
                  <c:v>1.55</c:v>
                </c:pt>
                <c:pt idx="4285">
                  <c:v>1.55</c:v>
                </c:pt>
                <c:pt idx="4286">
                  <c:v>1.52</c:v>
                </c:pt>
                <c:pt idx="4287">
                  <c:v>1.51</c:v>
                </c:pt>
                <c:pt idx="4288">
                  <c:v>1.56</c:v>
                </c:pt>
                <c:pt idx="4289">
                  <c:v>1.53</c:v>
                </c:pt>
                <c:pt idx="4290">
                  <c:v>1.54</c:v>
                </c:pt>
                <c:pt idx="4291">
                  <c:v>1.57</c:v>
                </c:pt>
                <c:pt idx="4292">
                  <c:v>1.53</c:v>
                </c:pt>
                <c:pt idx="4293">
                  <c:v>1.65</c:v>
                </c:pt>
                <c:pt idx="4294">
                  <c:v>1.59</c:v>
                </c:pt>
                <c:pt idx="4295">
                  <c:v>1.61</c:v>
                </c:pt>
                <c:pt idx="4296">
                  <c:v>1.61</c:v>
                </c:pt>
                <c:pt idx="4297">
                  <c:v>1.69</c:v>
                </c:pt>
                <c:pt idx="4298">
                  <c:v>1.78</c:v>
                </c:pt>
                <c:pt idx="4299">
                  <c:v>1.79</c:v>
                </c:pt>
                <c:pt idx="4300">
                  <c:v>1.76</c:v>
                </c:pt>
                <c:pt idx="4301">
                  <c:v>1.75</c:v>
                </c:pt>
                <c:pt idx="4302">
                  <c:v>1.6</c:v>
                </c:pt>
                <c:pt idx="4303">
                  <c:v>1.52</c:v>
                </c:pt>
                <c:pt idx="4304">
                  <c:v>1.59</c:v>
                </c:pt>
                <c:pt idx="4305">
                  <c:v>1.56</c:v>
                </c:pt>
                <c:pt idx="4306">
                  <c:v>1.57</c:v>
                </c:pt>
                <c:pt idx="4307">
                  <c:v>1.53</c:v>
                </c:pt>
                <c:pt idx="4308">
                  <c:v>1.5</c:v>
                </c:pt>
                <c:pt idx="4309">
                  <c:v>1.49</c:v>
                </c:pt>
                <c:pt idx="4310">
                  <c:v>1.48</c:v>
                </c:pt>
                <c:pt idx="4311">
                  <c:v>1.52</c:v>
                </c:pt>
                <c:pt idx="4312">
                  <c:v>1.5</c:v>
                </c:pt>
                <c:pt idx="4313">
                  <c:v>1.64</c:v>
                </c:pt>
                <c:pt idx="4314">
                  <c:v>1.58</c:v>
                </c:pt>
                <c:pt idx="4315">
                  <c:v>1.6</c:v>
                </c:pt>
                <c:pt idx="4316">
                  <c:v>1.68</c:v>
                </c:pt>
                <c:pt idx="4317">
                  <c:v>1.72</c:v>
                </c:pt>
                <c:pt idx="4318">
                  <c:v>1.83</c:v>
                </c:pt>
                <c:pt idx="4319">
                  <c:v>1.67</c:v>
                </c:pt>
                <c:pt idx="4320">
                  <c:v>1.68</c:v>
                </c:pt>
                <c:pt idx="4321">
                  <c:v>1.66</c:v>
                </c:pt>
                <c:pt idx="4322">
                  <c:v>1.66</c:v>
                </c:pt>
                <c:pt idx="4323">
                  <c:v>1.76</c:v>
                </c:pt>
                <c:pt idx="4324">
                  <c:v>1.8</c:v>
                </c:pt>
                <c:pt idx="4325">
                  <c:v>1.83</c:v>
                </c:pt>
                <c:pt idx="4326">
                  <c:v>1.89</c:v>
                </c:pt>
                <c:pt idx="4327">
                  <c:v>1.96</c:v>
                </c:pt>
                <c:pt idx="4328">
                  <c:v>1.97</c:v>
                </c:pt>
                <c:pt idx="4329">
                  <c:v>1.94</c:v>
                </c:pt>
                <c:pt idx="4330">
                  <c:v>2</c:v>
                </c:pt>
                <c:pt idx="4331">
                  <c:v>1.99</c:v>
                </c:pt>
                <c:pt idx="4332">
                  <c:v>1.84</c:v>
                </c:pt>
                <c:pt idx="4333">
                  <c:v>1.91</c:v>
                </c:pt>
                <c:pt idx="4334">
                  <c:v>1.92</c:v>
                </c:pt>
                <c:pt idx="4335">
                  <c:v>1.9</c:v>
                </c:pt>
                <c:pt idx="4336">
                  <c:v>1.83</c:v>
                </c:pt>
                <c:pt idx="4337">
                  <c:v>1.86</c:v>
                </c:pt>
                <c:pt idx="4338">
                  <c:v>1.85</c:v>
                </c:pt>
                <c:pt idx="4339">
                  <c:v>1.92</c:v>
                </c:pt>
                <c:pt idx="4340">
                  <c:v>1.92</c:v>
                </c:pt>
                <c:pt idx="4341">
                  <c:v>1.98</c:v>
                </c:pt>
                <c:pt idx="4342">
                  <c:v>2</c:v>
                </c:pt>
                <c:pt idx="4343">
                  <c:v>1.95</c:v>
                </c:pt>
                <c:pt idx="4344">
                  <c:v>1.93</c:v>
                </c:pt>
                <c:pt idx="4345">
                  <c:v>1.94</c:v>
                </c:pt>
                <c:pt idx="4346">
                  <c:v>1.93</c:v>
                </c:pt>
                <c:pt idx="4347">
                  <c:v>1.9</c:v>
                </c:pt>
                <c:pt idx="4348">
                  <c:v>1.95</c:v>
                </c:pt>
                <c:pt idx="4349">
                  <c:v>1.98</c:v>
                </c:pt>
                <c:pt idx="4350">
                  <c:v>1.96</c:v>
                </c:pt>
                <c:pt idx="4351">
                  <c:v>2</c:v>
                </c:pt>
                <c:pt idx="4352">
                  <c:v>2</c:v>
                </c:pt>
                <c:pt idx="4353">
                  <c:v>2.11</c:v>
                </c:pt>
                <c:pt idx="4354">
                  <c:v>2.0699999999999998</c:v>
                </c:pt>
                <c:pt idx="4355">
                  <c:v>2.1800000000000002</c:v>
                </c:pt>
                <c:pt idx="4356">
                  <c:v>2.23</c:v>
                </c:pt>
                <c:pt idx="4357">
                  <c:v>2.27</c:v>
                </c:pt>
                <c:pt idx="4358">
                  <c:v>2.2000000000000002</c:v>
                </c:pt>
                <c:pt idx="4359">
                  <c:v>2.2400000000000002</c:v>
                </c:pt>
                <c:pt idx="4360">
                  <c:v>2.34</c:v>
                </c:pt>
                <c:pt idx="4361">
                  <c:v>2.4500000000000002</c:v>
                </c:pt>
                <c:pt idx="4362">
                  <c:v>2.4</c:v>
                </c:pt>
                <c:pt idx="4363">
                  <c:v>2.41</c:v>
                </c:pt>
                <c:pt idx="4364">
                  <c:v>2.4700000000000002</c:v>
                </c:pt>
                <c:pt idx="4365">
                  <c:v>2.4700000000000002</c:v>
                </c:pt>
                <c:pt idx="4366">
                  <c:v>2.34</c:v>
                </c:pt>
                <c:pt idx="4367">
                  <c:v>2.2599999999999998</c:v>
                </c:pt>
                <c:pt idx="4368">
                  <c:v>2.36</c:v>
                </c:pt>
                <c:pt idx="4369">
                  <c:v>2.29</c:v>
                </c:pt>
                <c:pt idx="4370">
                  <c:v>2.33</c:v>
                </c:pt>
                <c:pt idx="4371">
                  <c:v>2.42</c:v>
                </c:pt>
                <c:pt idx="4372">
                  <c:v>2.4700000000000002</c:v>
                </c:pt>
                <c:pt idx="4373">
                  <c:v>2.4900000000000002</c:v>
                </c:pt>
                <c:pt idx="4374">
                  <c:v>2.46</c:v>
                </c:pt>
                <c:pt idx="4375">
                  <c:v>2.4500000000000002</c:v>
                </c:pt>
                <c:pt idx="4376">
                  <c:v>2.4300000000000002</c:v>
                </c:pt>
                <c:pt idx="4377">
                  <c:v>2.52</c:v>
                </c:pt>
                <c:pt idx="4378">
                  <c:v>2.44</c:v>
                </c:pt>
                <c:pt idx="4379">
                  <c:v>2.42</c:v>
                </c:pt>
                <c:pt idx="4380">
                  <c:v>2.44</c:v>
                </c:pt>
                <c:pt idx="4381">
                  <c:v>2.46</c:v>
                </c:pt>
                <c:pt idx="4382">
                  <c:v>2.36</c:v>
                </c:pt>
                <c:pt idx="4383">
                  <c:v>2.27</c:v>
                </c:pt>
                <c:pt idx="4384">
                  <c:v>2.1800000000000002</c:v>
                </c:pt>
                <c:pt idx="4385">
                  <c:v>2.25</c:v>
                </c:pt>
                <c:pt idx="4386">
                  <c:v>2.19</c:v>
                </c:pt>
                <c:pt idx="4387">
                  <c:v>2.15</c:v>
                </c:pt>
                <c:pt idx="4388">
                  <c:v>2.29</c:v>
                </c:pt>
                <c:pt idx="4389">
                  <c:v>2.29</c:v>
                </c:pt>
                <c:pt idx="4390">
                  <c:v>2.3199999999999998</c:v>
                </c:pt>
                <c:pt idx="4391">
                  <c:v>2.16</c:v>
                </c:pt>
                <c:pt idx="4392">
                  <c:v>2.2200000000000002</c:v>
                </c:pt>
                <c:pt idx="4393">
                  <c:v>2.1800000000000002</c:v>
                </c:pt>
                <c:pt idx="4394">
                  <c:v>2.16</c:v>
                </c:pt>
                <c:pt idx="4395">
                  <c:v>2.12</c:v>
                </c:pt>
                <c:pt idx="4396">
                  <c:v>2.16</c:v>
                </c:pt>
                <c:pt idx="4397">
                  <c:v>2.16</c:v>
                </c:pt>
                <c:pt idx="4398">
                  <c:v>2.16</c:v>
                </c:pt>
                <c:pt idx="4399">
                  <c:v>2.21</c:v>
                </c:pt>
                <c:pt idx="4400">
                  <c:v>2.1800000000000002</c:v>
                </c:pt>
                <c:pt idx="4401">
                  <c:v>2.12</c:v>
                </c:pt>
                <c:pt idx="4402">
                  <c:v>2.06</c:v>
                </c:pt>
                <c:pt idx="4403">
                  <c:v>2.14</c:v>
                </c:pt>
                <c:pt idx="4404">
                  <c:v>2</c:v>
                </c:pt>
                <c:pt idx="4405">
                  <c:v>2.0699999999999998</c:v>
                </c:pt>
                <c:pt idx="4406">
                  <c:v>2.0099999999999998</c:v>
                </c:pt>
                <c:pt idx="4407">
                  <c:v>1.98</c:v>
                </c:pt>
                <c:pt idx="4408">
                  <c:v>1.97</c:v>
                </c:pt>
                <c:pt idx="4409">
                  <c:v>2.02</c:v>
                </c:pt>
                <c:pt idx="4410">
                  <c:v>2.04</c:v>
                </c:pt>
                <c:pt idx="4411">
                  <c:v>2.04</c:v>
                </c:pt>
                <c:pt idx="4412">
                  <c:v>1.88</c:v>
                </c:pt>
                <c:pt idx="4413">
                  <c:v>1.7</c:v>
                </c:pt>
                <c:pt idx="4414">
                  <c:v>1.69</c:v>
                </c:pt>
                <c:pt idx="4415">
                  <c:v>1.74</c:v>
                </c:pt>
                <c:pt idx="4416">
                  <c:v>1.74</c:v>
                </c:pt>
                <c:pt idx="4417">
                  <c:v>1.67</c:v>
                </c:pt>
                <c:pt idx="4418">
                  <c:v>1.7</c:v>
                </c:pt>
                <c:pt idx="4419">
                  <c:v>1.71</c:v>
                </c:pt>
                <c:pt idx="4420">
                  <c:v>1.71</c:v>
                </c:pt>
                <c:pt idx="4421">
                  <c:v>1.64</c:v>
                </c:pt>
                <c:pt idx="4422">
                  <c:v>1.68</c:v>
                </c:pt>
                <c:pt idx="4423">
                  <c:v>1.72</c:v>
                </c:pt>
                <c:pt idx="4424">
                  <c:v>1.74</c:v>
                </c:pt>
                <c:pt idx="4425">
                  <c:v>1.71</c:v>
                </c:pt>
                <c:pt idx="4426">
                  <c:v>1.77</c:v>
                </c:pt>
                <c:pt idx="4427">
                  <c:v>1.83</c:v>
                </c:pt>
                <c:pt idx="4428">
                  <c:v>1.79</c:v>
                </c:pt>
                <c:pt idx="4429">
                  <c:v>1.8</c:v>
                </c:pt>
                <c:pt idx="4430">
                  <c:v>1.82</c:v>
                </c:pt>
                <c:pt idx="4431">
                  <c:v>1.76</c:v>
                </c:pt>
                <c:pt idx="4432">
                  <c:v>1.69</c:v>
                </c:pt>
                <c:pt idx="4433">
                  <c:v>1.69</c:v>
                </c:pt>
                <c:pt idx="4434">
                  <c:v>1.77</c:v>
                </c:pt>
                <c:pt idx="4435">
                  <c:v>1.8</c:v>
                </c:pt>
                <c:pt idx="4436">
                  <c:v>1.8</c:v>
                </c:pt>
                <c:pt idx="4437">
                  <c:v>1.81</c:v>
                </c:pt>
                <c:pt idx="4438">
                  <c:v>1.8</c:v>
                </c:pt>
                <c:pt idx="4439">
                  <c:v>1.85</c:v>
                </c:pt>
                <c:pt idx="4440">
                  <c:v>1.88</c:v>
                </c:pt>
                <c:pt idx="4441">
                  <c:v>1.85</c:v>
                </c:pt>
                <c:pt idx="4442">
                  <c:v>1.85</c:v>
                </c:pt>
                <c:pt idx="4443">
                  <c:v>1.78</c:v>
                </c:pt>
                <c:pt idx="4444">
                  <c:v>1.8</c:v>
                </c:pt>
                <c:pt idx="4445">
                  <c:v>1.73</c:v>
                </c:pt>
                <c:pt idx="4446">
                  <c:v>1.68</c:v>
                </c:pt>
                <c:pt idx="4447">
                  <c:v>1.82</c:v>
                </c:pt>
                <c:pt idx="4448">
                  <c:v>1.9</c:v>
                </c:pt>
                <c:pt idx="4449">
                  <c:v>1.85</c:v>
                </c:pt>
                <c:pt idx="4450">
                  <c:v>1.86</c:v>
                </c:pt>
                <c:pt idx="4451">
                  <c:v>1.91</c:v>
                </c:pt>
                <c:pt idx="4452">
                  <c:v>1.92</c:v>
                </c:pt>
                <c:pt idx="4453">
                  <c:v>1.93</c:v>
                </c:pt>
                <c:pt idx="4454">
                  <c:v>2.02</c:v>
                </c:pt>
                <c:pt idx="4455">
                  <c:v>1.97</c:v>
                </c:pt>
                <c:pt idx="4456">
                  <c:v>1.94</c:v>
                </c:pt>
                <c:pt idx="4457">
                  <c:v>1.97</c:v>
                </c:pt>
                <c:pt idx="4459">
                  <c:v>1.95</c:v>
                </c:pt>
                <c:pt idx="4460">
                  <c:v>1.98</c:v>
                </c:pt>
                <c:pt idx="4461">
                  <c:v>2.02</c:v>
                </c:pt>
                <c:pt idx="4462">
                  <c:v>1.96</c:v>
                </c:pt>
                <c:pt idx="4463">
                  <c:v>1.97</c:v>
                </c:pt>
                <c:pt idx="4464">
                  <c:v>1.99</c:v>
                </c:pt>
                <c:pt idx="4465">
                  <c:v>1.94</c:v>
                </c:pt>
                <c:pt idx="4466">
                  <c:v>1.92</c:v>
                </c:pt>
                <c:pt idx="4467">
                  <c:v>1.87</c:v>
                </c:pt>
                <c:pt idx="4468">
                  <c:v>1.88</c:v>
                </c:pt>
                <c:pt idx="4469">
                  <c:v>1.81</c:v>
                </c:pt>
                <c:pt idx="4470">
                  <c:v>1.81</c:v>
                </c:pt>
                <c:pt idx="4471">
                  <c:v>1.81</c:v>
                </c:pt>
                <c:pt idx="4472">
                  <c:v>1.81</c:v>
                </c:pt>
                <c:pt idx="4473">
                  <c:v>1.83</c:v>
                </c:pt>
                <c:pt idx="4474">
                  <c:v>1.86</c:v>
                </c:pt>
                <c:pt idx="4475">
                  <c:v>1.89</c:v>
                </c:pt>
                <c:pt idx="4476">
                  <c:v>1.99</c:v>
                </c:pt>
                <c:pt idx="4477">
                  <c:v>1.99</c:v>
                </c:pt>
                <c:pt idx="4478">
                  <c:v>2.0299999999999998</c:v>
                </c:pt>
                <c:pt idx="4479">
                  <c:v>2</c:v>
                </c:pt>
                <c:pt idx="4480">
                  <c:v>1.96</c:v>
                </c:pt>
                <c:pt idx="4481">
                  <c:v>1.93</c:v>
                </c:pt>
                <c:pt idx="4482">
                  <c:v>1.87</c:v>
                </c:pt>
                <c:pt idx="4483">
                  <c:v>1.92</c:v>
                </c:pt>
                <c:pt idx="4484">
                  <c:v>1.92</c:v>
                </c:pt>
                <c:pt idx="4485">
                  <c:v>1.88</c:v>
                </c:pt>
                <c:pt idx="4486">
                  <c:v>1.88</c:v>
                </c:pt>
                <c:pt idx="4487">
                  <c:v>1.98</c:v>
                </c:pt>
                <c:pt idx="4488">
                  <c:v>2</c:v>
                </c:pt>
                <c:pt idx="4489">
                  <c:v>2</c:v>
                </c:pt>
                <c:pt idx="4490">
                  <c:v>1.97</c:v>
                </c:pt>
                <c:pt idx="4491">
                  <c:v>2.02</c:v>
                </c:pt>
                <c:pt idx="4492">
                  <c:v>2.04</c:v>
                </c:pt>
                <c:pt idx="4493">
                  <c:v>2</c:v>
                </c:pt>
                <c:pt idx="4494">
                  <c:v>2.15</c:v>
                </c:pt>
                <c:pt idx="4495">
                  <c:v>2.16</c:v>
                </c:pt>
                <c:pt idx="4496">
                  <c:v>2.11</c:v>
                </c:pt>
                <c:pt idx="4497">
                  <c:v>2.2000000000000002</c:v>
                </c:pt>
                <c:pt idx="4498">
                  <c:v>2.2400000000000002</c:v>
                </c:pt>
                <c:pt idx="4499">
                  <c:v>2.2000000000000002</c:v>
                </c:pt>
                <c:pt idx="4500">
                  <c:v>2.2400000000000002</c:v>
                </c:pt>
                <c:pt idx="4501">
                  <c:v>2.21</c:v>
                </c:pt>
                <c:pt idx="4502">
                  <c:v>2.21</c:v>
                </c:pt>
                <c:pt idx="4503">
                  <c:v>2.2000000000000002</c:v>
                </c:pt>
                <c:pt idx="4504">
                  <c:v>2.2400000000000002</c:v>
                </c:pt>
                <c:pt idx="4505">
                  <c:v>2.2799999999999998</c:v>
                </c:pt>
                <c:pt idx="4506">
                  <c:v>2.2400000000000002</c:v>
                </c:pt>
                <c:pt idx="4507">
                  <c:v>2.2200000000000002</c:v>
                </c:pt>
                <c:pt idx="4508">
                  <c:v>2.2799999999999998</c:v>
                </c:pt>
                <c:pt idx="4509">
                  <c:v>2.25</c:v>
                </c:pt>
                <c:pt idx="4510">
                  <c:v>2.21</c:v>
                </c:pt>
                <c:pt idx="4511">
                  <c:v>2.15</c:v>
                </c:pt>
                <c:pt idx="4512">
                  <c:v>2.14</c:v>
                </c:pt>
                <c:pt idx="4513">
                  <c:v>2.15</c:v>
                </c:pt>
                <c:pt idx="4514">
                  <c:v>2.17</c:v>
                </c:pt>
                <c:pt idx="4515">
                  <c:v>2.13</c:v>
                </c:pt>
                <c:pt idx="4516">
                  <c:v>2.16</c:v>
                </c:pt>
                <c:pt idx="4517">
                  <c:v>2.15</c:v>
                </c:pt>
                <c:pt idx="4518">
                  <c:v>2.12</c:v>
                </c:pt>
                <c:pt idx="4519">
                  <c:v>2.0499999999999998</c:v>
                </c:pt>
                <c:pt idx="4520">
                  <c:v>2.0699999999999998</c:v>
                </c:pt>
                <c:pt idx="4521">
                  <c:v>2.1</c:v>
                </c:pt>
                <c:pt idx="4522">
                  <c:v>2.11</c:v>
                </c:pt>
                <c:pt idx="4523">
                  <c:v>2.09</c:v>
                </c:pt>
                <c:pt idx="4524">
                  <c:v>2.1</c:v>
                </c:pt>
                <c:pt idx="4525">
                  <c:v>2.17</c:v>
                </c:pt>
                <c:pt idx="4526">
                  <c:v>2.14</c:v>
                </c:pt>
                <c:pt idx="4527">
                  <c:v>2.14</c:v>
                </c:pt>
                <c:pt idx="4528">
                  <c:v>2.2000000000000002</c:v>
                </c:pt>
                <c:pt idx="4529">
                  <c:v>2.25</c:v>
                </c:pt>
                <c:pt idx="4530">
                  <c:v>2.19</c:v>
                </c:pt>
                <c:pt idx="4531">
                  <c:v>2.16</c:v>
                </c:pt>
                <c:pt idx="4532">
                  <c:v>2.08</c:v>
                </c:pt>
                <c:pt idx="4533">
                  <c:v>2.02</c:v>
                </c:pt>
                <c:pt idx="4534">
                  <c:v>1.99</c:v>
                </c:pt>
                <c:pt idx="4535">
                  <c:v>2</c:v>
                </c:pt>
                <c:pt idx="4536">
                  <c:v>2.13</c:v>
                </c:pt>
                <c:pt idx="4537">
                  <c:v>2.16</c:v>
                </c:pt>
                <c:pt idx="4538">
                  <c:v>2.12</c:v>
                </c:pt>
                <c:pt idx="4539">
                  <c:v>2.09</c:v>
                </c:pt>
                <c:pt idx="4540">
                  <c:v>2.0299999999999998</c:v>
                </c:pt>
                <c:pt idx="4541">
                  <c:v>2.0299999999999998</c:v>
                </c:pt>
                <c:pt idx="4542">
                  <c:v>2.06</c:v>
                </c:pt>
                <c:pt idx="4543">
                  <c:v>2.0099999999999998</c:v>
                </c:pt>
                <c:pt idx="4544">
                  <c:v>2.0099999999999998</c:v>
                </c:pt>
                <c:pt idx="4545">
                  <c:v>2</c:v>
                </c:pt>
                <c:pt idx="4546">
                  <c:v>2.02</c:v>
                </c:pt>
                <c:pt idx="4547">
                  <c:v>2.0299999999999998</c:v>
                </c:pt>
                <c:pt idx="4548">
                  <c:v>2.0099999999999998</c:v>
                </c:pt>
                <c:pt idx="4549">
                  <c:v>2.06</c:v>
                </c:pt>
                <c:pt idx="4550">
                  <c:v>2.0299999999999998</c:v>
                </c:pt>
                <c:pt idx="4551">
                  <c:v>2.08</c:v>
                </c:pt>
                <c:pt idx="4552">
                  <c:v>2.16</c:v>
                </c:pt>
                <c:pt idx="4553">
                  <c:v>2.13</c:v>
                </c:pt>
                <c:pt idx="4554">
                  <c:v>2.09</c:v>
                </c:pt>
                <c:pt idx="4555">
                  <c:v>2.09</c:v>
                </c:pt>
                <c:pt idx="4556">
                  <c:v>2</c:v>
                </c:pt>
                <c:pt idx="4557">
                  <c:v>2.0099999999999998</c:v>
                </c:pt>
                <c:pt idx="4558">
                  <c:v>2.04</c:v>
                </c:pt>
                <c:pt idx="4559">
                  <c:v>2.0099999999999998</c:v>
                </c:pt>
                <c:pt idx="4560">
                  <c:v>1.95</c:v>
                </c:pt>
                <c:pt idx="4561">
                  <c:v>1.94</c:v>
                </c:pt>
                <c:pt idx="4562">
                  <c:v>1.96</c:v>
                </c:pt>
                <c:pt idx="4563">
                  <c:v>1.91</c:v>
                </c:pt>
                <c:pt idx="4564">
                  <c:v>1.9</c:v>
                </c:pt>
                <c:pt idx="4565">
                  <c:v>1.89</c:v>
                </c:pt>
                <c:pt idx="4566">
                  <c:v>1.93</c:v>
                </c:pt>
                <c:pt idx="4567">
                  <c:v>1.96</c:v>
                </c:pt>
                <c:pt idx="4568">
                  <c:v>1.96</c:v>
                </c:pt>
                <c:pt idx="4569">
                  <c:v>2</c:v>
                </c:pt>
                <c:pt idx="4570">
                  <c:v>1.99</c:v>
                </c:pt>
                <c:pt idx="4571">
                  <c:v>1.93</c:v>
                </c:pt>
                <c:pt idx="4572">
                  <c:v>1.92</c:v>
                </c:pt>
                <c:pt idx="4573">
                  <c:v>1.9</c:v>
                </c:pt>
                <c:pt idx="4574">
                  <c:v>1.85</c:v>
                </c:pt>
                <c:pt idx="4575">
                  <c:v>1.79</c:v>
                </c:pt>
                <c:pt idx="4576">
                  <c:v>1.76</c:v>
                </c:pt>
                <c:pt idx="4577">
                  <c:v>1.71</c:v>
                </c:pt>
                <c:pt idx="4578">
                  <c:v>1.78</c:v>
                </c:pt>
                <c:pt idx="4579">
                  <c:v>1.85</c:v>
                </c:pt>
                <c:pt idx="4580">
                  <c:v>1.87</c:v>
                </c:pt>
                <c:pt idx="4581">
                  <c:v>1.84</c:v>
                </c:pt>
                <c:pt idx="4582">
                  <c:v>1.79</c:v>
                </c:pt>
                <c:pt idx="4583">
                  <c:v>1.76</c:v>
                </c:pt>
                <c:pt idx="4584">
                  <c:v>1.77</c:v>
                </c:pt>
                <c:pt idx="4585">
                  <c:v>1.8</c:v>
                </c:pt>
                <c:pt idx="4586">
                  <c:v>1.81</c:v>
                </c:pt>
                <c:pt idx="4587">
                  <c:v>1.79</c:v>
                </c:pt>
                <c:pt idx="4588">
                  <c:v>1.75</c:v>
                </c:pt>
                <c:pt idx="4589">
                  <c:v>1.72</c:v>
                </c:pt>
                <c:pt idx="4590">
                  <c:v>1.76</c:v>
                </c:pt>
                <c:pt idx="4591">
                  <c:v>1.68</c:v>
                </c:pt>
                <c:pt idx="4592">
                  <c:v>1.67</c:v>
                </c:pt>
                <c:pt idx="4593">
                  <c:v>1.68</c:v>
                </c:pt>
                <c:pt idx="4594">
                  <c:v>1.69</c:v>
                </c:pt>
                <c:pt idx="4595">
                  <c:v>1.71</c:v>
                </c:pt>
                <c:pt idx="4596">
                  <c:v>1.76</c:v>
                </c:pt>
                <c:pt idx="4597">
                  <c:v>1.76</c:v>
                </c:pt>
                <c:pt idx="4598">
                  <c:v>1.73</c:v>
                </c:pt>
                <c:pt idx="4599">
                  <c:v>1.7</c:v>
                </c:pt>
                <c:pt idx="4600">
                  <c:v>1.7</c:v>
                </c:pt>
                <c:pt idx="4601">
                  <c:v>1.69</c:v>
                </c:pt>
                <c:pt idx="4602">
                  <c:v>1.66</c:v>
                </c:pt>
                <c:pt idx="4603">
                  <c:v>1.63</c:v>
                </c:pt>
                <c:pt idx="4604">
                  <c:v>1.61</c:v>
                </c:pt>
                <c:pt idx="4605">
                  <c:v>1.63</c:v>
                </c:pt>
                <c:pt idx="4606">
                  <c:v>1.58</c:v>
                </c:pt>
                <c:pt idx="4607">
                  <c:v>1.54</c:v>
                </c:pt>
                <c:pt idx="4608">
                  <c:v>1.53</c:v>
                </c:pt>
                <c:pt idx="4609">
                  <c:v>1.58</c:v>
                </c:pt>
                <c:pt idx="4610">
                  <c:v>1.56</c:v>
                </c:pt>
                <c:pt idx="4611">
                  <c:v>1.58</c:v>
                </c:pt>
                <c:pt idx="4612">
                  <c:v>1.58</c:v>
                </c:pt>
                <c:pt idx="4613">
                  <c:v>1.55</c:v>
                </c:pt>
                <c:pt idx="4614">
                  <c:v>1.61</c:v>
                </c:pt>
                <c:pt idx="4615">
                  <c:v>1.63</c:v>
                </c:pt>
                <c:pt idx="4616">
                  <c:v>1.6</c:v>
                </c:pt>
                <c:pt idx="4617">
                  <c:v>1.63</c:v>
                </c:pt>
                <c:pt idx="4618">
                  <c:v>1.55</c:v>
                </c:pt>
                <c:pt idx="4619">
                  <c:v>1.58</c:v>
                </c:pt>
                <c:pt idx="4620">
                  <c:v>1.64</c:v>
                </c:pt>
                <c:pt idx="4621">
                  <c:v>1.75</c:v>
                </c:pt>
                <c:pt idx="4622">
                  <c:v>1.76</c:v>
                </c:pt>
                <c:pt idx="4623">
                  <c:v>1.77</c:v>
                </c:pt>
                <c:pt idx="4624">
                  <c:v>1.77</c:v>
                </c:pt>
                <c:pt idx="4625">
                  <c:v>1.76</c:v>
                </c:pt>
                <c:pt idx="4626">
                  <c:v>1.75</c:v>
                </c:pt>
                <c:pt idx="4627">
                  <c:v>1.75</c:v>
                </c:pt>
                <c:pt idx="4628">
                  <c:v>1.75</c:v>
                </c:pt>
                <c:pt idx="4629">
                  <c:v>1.75</c:v>
                </c:pt>
                <c:pt idx="4630">
                  <c:v>1.79</c:v>
                </c:pt>
                <c:pt idx="4631">
                  <c:v>1.77</c:v>
                </c:pt>
                <c:pt idx="4632">
                  <c:v>1.88</c:v>
                </c:pt>
                <c:pt idx="4633">
                  <c:v>1.87</c:v>
                </c:pt>
                <c:pt idx="4634">
                  <c:v>1.93</c:v>
                </c:pt>
                <c:pt idx="4635">
                  <c:v>1.91</c:v>
                </c:pt>
                <c:pt idx="4636">
                  <c:v>1.96</c:v>
                </c:pt>
                <c:pt idx="4637">
                  <c:v>1.99</c:v>
                </c:pt>
                <c:pt idx="4638">
                  <c:v>1.98</c:v>
                </c:pt>
                <c:pt idx="4639">
                  <c:v>1.95</c:v>
                </c:pt>
                <c:pt idx="4640">
                  <c:v>1.95</c:v>
                </c:pt>
                <c:pt idx="4641">
                  <c:v>2.04</c:v>
                </c:pt>
                <c:pt idx="4642">
                  <c:v>2.0299999999999998</c:v>
                </c:pt>
                <c:pt idx="4643">
                  <c:v>1.99</c:v>
                </c:pt>
                <c:pt idx="4644">
                  <c:v>2.04</c:v>
                </c:pt>
                <c:pt idx="4645">
                  <c:v>1.98</c:v>
                </c:pt>
                <c:pt idx="4646">
                  <c:v>1.95</c:v>
                </c:pt>
                <c:pt idx="4647">
                  <c:v>1.95</c:v>
                </c:pt>
                <c:pt idx="4648">
                  <c:v>2.08</c:v>
                </c:pt>
                <c:pt idx="4649">
                  <c:v>2.09</c:v>
                </c:pt>
                <c:pt idx="4650">
                  <c:v>2.1</c:v>
                </c:pt>
                <c:pt idx="4651">
                  <c:v>2.1</c:v>
                </c:pt>
                <c:pt idx="4652">
                  <c:v>2.08</c:v>
                </c:pt>
                <c:pt idx="4653">
                  <c:v>2.0499999999999998</c:v>
                </c:pt>
                <c:pt idx="4654">
                  <c:v>2.06</c:v>
                </c:pt>
                <c:pt idx="4655">
                  <c:v>2.09</c:v>
                </c:pt>
                <c:pt idx="4656">
                  <c:v>2.0699999999999998</c:v>
                </c:pt>
                <c:pt idx="4657">
                  <c:v>1.98</c:v>
                </c:pt>
                <c:pt idx="4658">
                  <c:v>2.02</c:v>
                </c:pt>
                <c:pt idx="4659">
                  <c:v>1.99</c:v>
                </c:pt>
                <c:pt idx="4660">
                  <c:v>1.99</c:v>
                </c:pt>
                <c:pt idx="4661">
                  <c:v>1.92</c:v>
                </c:pt>
                <c:pt idx="4662">
                  <c:v>1.93</c:v>
                </c:pt>
                <c:pt idx="4663">
                  <c:v>1.95</c:v>
                </c:pt>
                <c:pt idx="4664">
                  <c:v>1.9</c:v>
                </c:pt>
                <c:pt idx="4665">
                  <c:v>1.92</c:v>
                </c:pt>
                <c:pt idx="4666">
                  <c:v>1.91</c:v>
                </c:pt>
                <c:pt idx="4667">
                  <c:v>1.93</c:v>
                </c:pt>
                <c:pt idx="4668">
                  <c:v>1.93</c:v>
                </c:pt>
                <c:pt idx="4669">
                  <c:v>1.96</c:v>
                </c:pt>
                <c:pt idx="4670">
                  <c:v>2</c:v>
                </c:pt>
                <c:pt idx="4671">
                  <c:v>2.0699999999999998</c:v>
                </c:pt>
                <c:pt idx="4672">
                  <c:v>2.0699999999999998</c:v>
                </c:pt>
                <c:pt idx="4673">
                  <c:v>2.09</c:v>
                </c:pt>
                <c:pt idx="4674">
                  <c:v>2.1800000000000002</c:v>
                </c:pt>
                <c:pt idx="4675">
                  <c:v>2.2799999999999998</c:v>
                </c:pt>
                <c:pt idx="4676">
                  <c:v>2.23</c:v>
                </c:pt>
                <c:pt idx="4677">
                  <c:v>2.27</c:v>
                </c:pt>
                <c:pt idx="4678">
                  <c:v>2.2400000000000002</c:v>
                </c:pt>
                <c:pt idx="4679">
                  <c:v>2.23</c:v>
                </c:pt>
                <c:pt idx="4680">
                  <c:v>2.2799999999999998</c:v>
                </c:pt>
                <c:pt idx="4681">
                  <c:v>2.2400000000000002</c:v>
                </c:pt>
                <c:pt idx="4682">
                  <c:v>2.2400000000000002</c:v>
                </c:pt>
                <c:pt idx="4683">
                  <c:v>2.23</c:v>
                </c:pt>
                <c:pt idx="4684">
                  <c:v>2.2599999999999998</c:v>
                </c:pt>
                <c:pt idx="4685">
                  <c:v>2.2799999999999998</c:v>
                </c:pt>
                <c:pt idx="4686">
                  <c:v>2.29</c:v>
                </c:pt>
                <c:pt idx="4687">
                  <c:v>2.27</c:v>
                </c:pt>
                <c:pt idx="4688">
                  <c:v>2.29</c:v>
                </c:pt>
                <c:pt idx="4689">
                  <c:v>2.34</c:v>
                </c:pt>
                <c:pt idx="4690">
                  <c:v>2.34</c:v>
                </c:pt>
                <c:pt idx="4691">
                  <c:v>2.34</c:v>
                </c:pt>
                <c:pt idx="4692">
                  <c:v>2.2400000000000002</c:v>
                </c:pt>
                <c:pt idx="4693">
                  <c:v>2.19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C45-4A05-8981-1542FCD89D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0629039"/>
        <c:axId val="400625199"/>
      </c:lineChart>
      <c:dateAx>
        <c:axId val="1483187600"/>
        <c:scaling>
          <c:orientation val="minMax"/>
        </c:scaling>
        <c:delete val="0"/>
        <c:axPos val="b"/>
        <c:numFmt formatCode="\'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 Light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83173680"/>
        <c:crosses val="autoZero"/>
        <c:auto val="1"/>
        <c:lblOffset val="100"/>
        <c:baseTimeUnit val="days"/>
      </c:dateAx>
      <c:valAx>
        <c:axId val="1483173680"/>
        <c:scaling>
          <c:orientation val="minMax"/>
          <c:max val="30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 Light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83187600"/>
        <c:crosses val="autoZero"/>
        <c:crossBetween val="between"/>
      </c:valAx>
      <c:valAx>
        <c:axId val="400625199"/>
        <c:scaling>
          <c:orientation val="maxMin"/>
          <c:max val="4"/>
          <c:min val="-3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 Light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00629039"/>
        <c:crosses val="max"/>
        <c:crossBetween val="between"/>
      </c:valAx>
      <c:dateAx>
        <c:axId val="400629039"/>
        <c:scaling>
          <c:orientation val="minMax"/>
        </c:scaling>
        <c:delete val="1"/>
        <c:axPos val="t"/>
        <c:numFmt formatCode="m/d/yyyy" sourceLinked="1"/>
        <c:majorTickMark val="out"/>
        <c:minorTickMark val="none"/>
        <c:tickLblPos val="nextTo"/>
        <c:crossAx val="400625199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aleway" pitchFamily="2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Raleway" pitchFamily="2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935258092738409E-2"/>
          <c:y val="5.936307961504813E-2"/>
          <c:w val="0.88698619575523163"/>
          <c:h val="0.84897608632254307"/>
        </c:manualLayout>
      </c:layout>
      <c:lineChart>
        <c:grouping val="standar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Last Price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Sheet2!$A$2:$A$2944</c:f>
              <c:numCache>
                <c:formatCode>m/d/yyyy</c:formatCode>
                <c:ptCount val="2943"/>
                <c:pt idx="0">
                  <c:v>18507</c:v>
                </c:pt>
                <c:pt idx="1">
                  <c:v>18535</c:v>
                </c:pt>
                <c:pt idx="2">
                  <c:v>18570</c:v>
                </c:pt>
                <c:pt idx="3">
                  <c:v>18598</c:v>
                </c:pt>
                <c:pt idx="4">
                  <c:v>18626</c:v>
                </c:pt>
                <c:pt idx="5">
                  <c:v>18661</c:v>
                </c:pt>
                <c:pt idx="6">
                  <c:v>18689</c:v>
                </c:pt>
                <c:pt idx="7">
                  <c:v>18717</c:v>
                </c:pt>
                <c:pt idx="8">
                  <c:v>18752</c:v>
                </c:pt>
                <c:pt idx="9">
                  <c:v>18780</c:v>
                </c:pt>
                <c:pt idx="10">
                  <c:v>18808</c:v>
                </c:pt>
                <c:pt idx="11">
                  <c:v>18843</c:v>
                </c:pt>
                <c:pt idx="12">
                  <c:v>18871</c:v>
                </c:pt>
                <c:pt idx="13">
                  <c:v>18899</c:v>
                </c:pt>
                <c:pt idx="14">
                  <c:v>18934</c:v>
                </c:pt>
                <c:pt idx="15">
                  <c:v>18962</c:v>
                </c:pt>
                <c:pt idx="16">
                  <c:v>18997</c:v>
                </c:pt>
                <c:pt idx="17">
                  <c:v>19025</c:v>
                </c:pt>
                <c:pt idx="18">
                  <c:v>19053</c:v>
                </c:pt>
                <c:pt idx="19">
                  <c:v>19088</c:v>
                </c:pt>
                <c:pt idx="20">
                  <c:v>19116</c:v>
                </c:pt>
                <c:pt idx="21">
                  <c:v>19144</c:v>
                </c:pt>
                <c:pt idx="22">
                  <c:v>19179</c:v>
                </c:pt>
                <c:pt idx="23">
                  <c:v>19207</c:v>
                </c:pt>
                <c:pt idx="24">
                  <c:v>19235</c:v>
                </c:pt>
                <c:pt idx="25">
                  <c:v>19270</c:v>
                </c:pt>
                <c:pt idx="26">
                  <c:v>19298</c:v>
                </c:pt>
                <c:pt idx="27">
                  <c:v>19326</c:v>
                </c:pt>
                <c:pt idx="28">
                  <c:v>19361</c:v>
                </c:pt>
                <c:pt idx="29">
                  <c:v>19389</c:v>
                </c:pt>
                <c:pt idx="30">
                  <c:v>19417</c:v>
                </c:pt>
                <c:pt idx="31">
                  <c:v>19452</c:v>
                </c:pt>
                <c:pt idx="32">
                  <c:v>19480</c:v>
                </c:pt>
                <c:pt idx="33">
                  <c:v>19508</c:v>
                </c:pt>
                <c:pt idx="34">
                  <c:v>19543</c:v>
                </c:pt>
                <c:pt idx="35">
                  <c:v>19571</c:v>
                </c:pt>
                <c:pt idx="36">
                  <c:v>19606</c:v>
                </c:pt>
                <c:pt idx="37">
                  <c:v>19634</c:v>
                </c:pt>
                <c:pt idx="38">
                  <c:v>19662</c:v>
                </c:pt>
                <c:pt idx="39">
                  <c:v>19697</c:v>
                </c:pt>
                <c:pt idx="40">
                  <c:v>19725</c:v>
                </c:pt>
                <c:pt idx="41">
                  <c:v>19753</c:v>
                </c:pt>
                <c:pt idx="42">
                  <c:v>19781</c:v>
                </c:pt>
                <c:pt idx="43">
                  <c:v>19816</c:v>
                </c:pt>
                <c:pt idx="44">
                  <c:v>19844</c:v>
                </c:pt>
                <c:pt idx="45">
                  <c:v>19879</c:v>
                </c:pt>
                <c:pt idx="46">
                  <c:v>19907</c:v>
                </c:pt>
                <c:pt idx="47">
                  <c:v>19935</c:v>
                </c:pt>
                <c:pt idx="48">
                  <c:v>19970</c:v>
                </c:pt>
                <c:pt idx="49">
                  <c:v>19998</c:v>
                </c:pt>
                <c:pt idx="50">
                  <c:v>20026</c:v>
                </c:pt>
                <c:pt idx="51">
                  <c:v>20061</c:v>
                </c:pt>
                <c:pt idx="52">
                  <c:v>20089</c:v>
                </c:pt>
                <c:pt idx="53">
                  <c:v>20124</c:v>
                </c:pt>
                <c:pt idx="54">
                  <c:v>20152</c:v>
                </c:pt>
                <c:pt idx="55">
                  <c:v>20180</c:v>
                </c:pt>
                <c:pt idx="56">
                  <c:v>20208</c:v>
                </c:pt>
                <c:pt idx="57">
                  <c:v>20243</c:v>
                </c:pt>
                <c:pt idx="58">
                  <c:v>20271</c:v>
                </c:pt>
                <c:pt idx="59">
                  <c:v>20299</c:v>
                </c:pt>
                <c:pt idx="60">
                  <c:v>20334</c:v>
                </c:pt>
                <c:pt idx="61">
                  <c:v>20362</c:v>
                </c:pt>
                <c:pt idx="62">
                  <c:v>20397</c:v>
                </c:pt>
                <c:pt idx="63">
                  <c:v>20425</c:v>
                </c:pt>
                <c:pt idx="64">
                  <c:v>20453</c:v>
                </c:pt>
                <c:pt idx="65">
                  <c:v>20488</c:v>
                </c:pt>
                <c:pt idx="66">
                  <c:v>20516</c:v>
                </c:pt>
                <c:pt idx="67">
                  <c:v>20544</c:v>
                </c:pt>
                <c:pt idx="68">
                  <c:v>20579</c:v>
                </c:pt>
                <c:pt idx="69">
                  <c:v>20607</c:v>
                </c:pt>
                <c:pt idx="70">
                  <c:v>20635</c:v>
                </c:pt>
                <c:pt idx="71">
                  <c:v>20670</c:v>
                </c:pt>
                <c:pt idx="72">
                  <c:v>20698</c:v>
                </c:pt>
                <c:pt idx="73">
                  <c:v>20726</c:v>
                </c:pt>
                <c:pt idx="74">
                  <c:v>20761</c:v>
                </c:pt>
                <c:pt idx="75">
                  <c:v>20789</c:v>
                </c:pt>
                <c:pt idx="76">
                  <c:v>20824</c:v>
                </c:pt>
                <c:pt idx="77">
                  <c:v>20852</c:v>
                </c:pt>
                <c:pt idx="78">
                  <c:v>20880</c:v>
                </c:pt>
                <c:pt idx="79">
                  <c:v>20908</c:v>
                </c:pt>
                <c:pt idx="80">
                  <c:v>20943</c:v>
                </c:pt>
                <c:pt idx="81">
                  <c:v>20971</c:v>
                </c:pt>
                <c:pt idx="82">
                  <c:v>20999</c:v>
                </c:pt>
                <c:pt idx="83">
                  <c:v>21034</c:v>
                </c:pt>
                <c:pt idx="84">
                  <c:v>21062</c:v>
                </c:pt>
                <c:pt idx="85">
                  <c:v>21097</c:v>
                </c:pt>
                <c:pt idx="86">
                  <c:v>21125</c:v>
                </c:pt>
                <c:pt idx="87">
                  <c:v>21153</c:v>
                </c:pt>
                <c:pt idx="88">
                  <c:v>21188</c:v>
                </c:pt>
                <c:pt idx="89">
                  <c:v>21216</c:v>
                </c:pt>
                <c:pt idx="90">
                  <c:v>21244</c:v>
                </c:pt>
                <c:pt idx="91">
                  <c:v>21279</c:v>
                </c:pt>
                <c:pt idx="92">
                  <c:v>21307</c:v>
                </c:pt>
                <c:pt idx="93">
                  <c:v>21335</c:v>
                </c:pt>
                <c:pt idx="94">
                  <c:v>21370</c:v>
                </c:pt>
                <c:pt idx="95">
                  <c:v>21398</c:v>
                </c:pt>
                <c:pt idx="96">
                  <c:v>21426</c:v>
                </c:pt>
                <c:pt idx="97">
                  <c:v>21461</c:v>
                </c:pt>
                <c:pt idx="98">
                  <c:v>21489</c:v>
                </c:pt>
                <c:pt idx="99">
                  <c:v>21517</c:v>
                </c:pt>
                <c:pt idx="100">
                  <c:v>21552</c:v>
                </c:pt>
                <c:pt idx="101">
                  <c:v>21580</c:v>
                </c:pt>
                <c:pt idx="102">
                  <c:v>21608</c:v>
                </c:pt>
                <c:pt idx="103">
                  <c:v>21643</c:v>
                </c:pt>
                <c:pt idx="104">
                  <c:v>21671</c:v>
                </c:pt>
                <c:pt idx="105">
                  <c:v>21699</c:v>
                </c:pt>
                <c:pt idx="106">
                  <c:v>21734</c:v>
                </c:pt>
                <c:pt idx="107">
                  <c:v>21762</c:v>
                </c:pt>
                <c:pt idx="108">
                  <c:v>21797</c:v>
                </c:pt>
                <c:pt idx="109">
                  <c:v>21825</c:v>
                </c:pt>
                <c:pt idx="110">
                  <c:v>21853</c:v>
                </c:pt>
                <c:pt idx="111">
                  <c:v>21888</c:v>
                </c:pt>
                <c:pt idx="112">
                  <c:v>21916</c:v>
                </c:pt>
                <c:pt idx="113">
                  <c:v>21944</c:v>
                </c:pt>
                <c:pt idx="114">
                  <c:v>21979</c:v>
                </c:pt>
                <c:pt idx="115">
                  <c:v>22007</c:v>
                </c:pt>
                <c:pt idx="116">
                  <c:v>22035</c:v>
                </c:pt>
                <c:pt idx="117">
                  <c:v>22070</c:v>
                </c:pt>
                <c:pt idx="118">
                  <c:v>22098</c:v>
                </c:pt>
                <c:pt idx="119">
                  <c:v>22126</c:v>
                </c:pt>
                <c:pt idx="120">
                  <c:v>22161</c:v>
                </c:pt>
                <c:pt idx="121">
                  <c:v>22189</c:v>
                </c:pt>
                <c:pt idx="122">
                  <c:v>22224</c:v>
                </c:pt>
                <c:pt idx="123">
                  <c:v>22252</c:v>
                </c:pt>
                <c:pt idx="124">
                  <c:v>22280</c:v>
                </c:pt>
                <c:pt idx="125">
                  <c:v>22315</c:v>
                </c:pt>
                <c:pt idx="126">
                  <c:v>22343</c:v>
                </c:pt>
                <c:pt idx="127">
                  <c:v>22371</c:v>
                </c:pt>
                <c:pt idx="128">
                  <c:v>22399</c:v>
                </c:pt>
                <c:pt idx="129">
                  <c:v>22434</c:v>
                </c:pt>
                <c:pt idx="130">
                  <c:v>22462</c:v>
                </c:pt>
                <c:pt idx="131">
                  <c:v>22497</c:v>
                </c:pt>
                <c:pt idx="132">
                  <c:v>22525</c:v>
                </c:pt>
                <c:pt idx="133">
                  <c:v>22553</c:v>
                </c:pt>
                <c:pt idx="134">
                  <c:v>22588</c:v>
                </c:pt>
                <c:pt idx="135">
                  <c:v>22616</c:v>
                </c:pt>
                <c:pt idx="136">
                  <c:v>22644</c:v>
                </c:pt>
                <c:pt idx="137">
                  <c:v>22679</c:v>
                </c:pt>
                <c:pt idx="138">
                  <c:v>22707</c:v>
                </c:pt>
                <c:pt idx="139">
                  <c:v>22735</c:v>
                </c:pt>
                <c:pt idx="140">
                  <c:v>22770</c:v>
                </c:pt>
                <c:pt idx="141">
                  <c:v>22798</c:v>
                </c:pt>
                <c:pt idx="142">
                  <c:v>22826</c:v>
                </c:pt>
                <c:pt idx="143">
                  <c:v>22861</c:v>
                </c:pt>
                <c:pt idx="144">
                  <c:v>22889</c:v>
                </c:pt>
                <c:pt idx="145">
                  <c:v>22917</c:v>
                </c:pt>
                <c:pt idx="146">
                  <c:v>22952</c:v>
                </c:pt>
                <c:pt idx="147">
                  <c:v>22980</c:v>
                </c:pt>
                <c:pt idx="148">
                  <c:v>23015</c:v>
                </c:pt>
                <c:pt idx="149">
                  <c:v>23043</c:v>
                </c:pt>
                <c:pt idx="150">
                  <c:v>23071</c:v>
                </c:pt>
                <c:pt idx="151">
                  <c:v>23099</c:v>
                </c:pt>
                <c:pt idx="152">
                  <c:v>23134</c:v>
                </c:pt>
                <c:pt idx="153">
                  <c:v>23162</c:v>
                </c:pt>
                <c:pt idx="154">
                  <c:v>23190</c:v>
                </c:pt>
                <c:pt idx="155">
                  <c:v>23225</c:v>
                </c:pt>
                <c:pt idx="156">
                  <c:v>23253</c:v>
                </c:pt>
                <c:pt idx="157">
                  <c:v>23288</c:v>
                </c:pt>
                <c:pt idx="158">
                  <c:v>23316</c:v>
                </c:pt>
                <c:pt idx="159">
                  <c:v>23344</c:v>
                </c:pt>
                <c:pt idx="160">
                  <c:v>23379</c:v>
                </c:pt>
                <c:pt idx="161">
                  <c:v>23407</c:v>
                </c:pt>
                <c:pt idx="162">
                  <c:v>23435</c:v>
                </c:pt>
                <c:pt idx="163">
                  <c:v>23470</c:v>
                </c:pt>
                <c:pt idx="164">
                  <c:v>23498</c:v>
                </c:pt>
                <c:pt idx="165">
                  <c:v>23526</c:v>
                </c:pt>
                <c:pt idx="166">
                  <c:v>23561</c:v>
                </c:pt>
                <c:pt idx="167">
                  <c:v>23589</c:v>
                </c:pt>
                <c:pt idx="168">
                  <c:v>23624</c:v>
                </c:pt>
                <c:pt idx="169">
                  <c:v>23652</c:v>
                </c:pt>
                <c:pt idx="170">
                  <c:v>23680</c:v>
                </c:pt>
                <c:pt idx="171">
                  <c:v>23715</c:v>
                </c:pt>
                <c:pt idx="172">
                  <c:v>23743</c:v>
                </c:pt>
                <c:pt idx="173">
                  <c:v>23771</c:v>
                </c:pt>
                <c:pt idx="174">
                  <c:v>23799</c:v>
                </c:pt>
                <c:pt idx="175">
                  <c:v>23834</c:v>
                </c:pt>
                <c:pt idx="176">
                  <c:v>23862</c:v>
                </c:pt>
                <c:pt idx="177">
                  <c:v>23890</c:v>
                </c:pt>
                <c:pt idx="178">
                  <c:v>23925</c:v>
                </c:pt>
                <c:pt idx="179">
                  <c:v>23953</c:v>
                </c:pt>
                <c:pt idx="180">
                  <c:v>23988</c:v>
                </c:pt>
                <c:pt idx="181">
                  <c:v>24016</c:v>
                </c:pt>
                <c:pt idx="182">
                  <c:v>24044</c:v>
                </c:pt>
                <c:pt idx="183">
                  <c:v>24079</c:v>
                </c:pt>
                <c:pt idx="184">
                  <c:v>24107</c:v>
                </c:pt>
                <c:pt idx="185">
                  <c:v>24142</c:v>
                </c:pt>
                <c:pt idx="186">
                  <c:v>24170</c:v>
                </c:pt>
                <c:pt idx="187">
                  <c:v>24198</c:v>
                </c:pt>
                <c:pt idx="188">
                  <c:v>24226</c:v>
                </c:pt>
                <c:pt idx="189">
                  <c:v>24261</c:v>
                </c:pt>
                <c:pt idx="190">
                  <c:v>24289</c:v>
                </c:pt>
                <c:pt idx="191">
                  <c:v>24317</c:v>
                </c:pt>
                <c:pt idx="192">
                  <c:v>24352</c:v>
                </c:pt>
                <c:pt idx="193">
                  <c:v>24380</c:v>
                </c:pt>
                <c:pt idx="194">
                  <c:v>24415</c:v>
                </c:pt>
                <c:pt idx="195">
                  <c:v>24443</c:v>
                </c:pt>
                <c:pt idx="196">
                  <c:v>24471</c:v>
                </c:pt>
                <c:pt idx="197">
                  <c:v>24506</c:v>
                </c:pt>
                <c:pt idx="198">
                  <c:v>24534</c:v>
                </c:pt>
                <c:pt idx="199">
                  <c:v>24562</c:v>
                </c:pt>
                <c:pt idx="200">
                  <c:v>24590</c:v>
                </c:pt>
                <c:pt idx="201">
                  <c:v>24625</c:v>
                </c:pt>
                <c:pt idx="202">
                  <c:v>24653</c:v>
                </c:pt>
                <c:pt idx="203">
                  <c:v>24688</c:v>
                </c:pt>
                <c:pt idx="204">
                  <c:v>24716</c:v>
                </c:pt>
                <c:pt idx="205">
                  <c:v>24744</c:v>
                </c:pt>
                <c:pt idx="206">
                  <c:v>24779</c:v>
                </c:pt>
                <c:pt idx="207">
                  <c:v>24807</c:v>
                </c:pt>
                <c:pt idx="208">
                  <c:v>24835</c:v>
                </c:pt>
                <c:pt idx="209">
                  <c:v>24870</c:v>
                </c:pt>
                <c:pt idx="210">
                  <c:v>24898</c:v>
                </c:pt>
                <c:pt idx="211">
                  <c:v>24926</c:v>
                </c:pt>
                <c:pt idx="212">
                  <c:v>24961</c:v>
                </c:pt>
                <c:pt idx="213">
                  <c:v>24989</c:v>
                </c:pt>
                <c:pt idx="214">
                  <c:v>25017</c:v>
                </c:pt>
                <c:pt idx="215">
                  <c:v>25052</c:v>
                </c:pt>
                <c:pt idx="216">
                  <c:v>25080</c:v>
                </c:pt>
                <c:pt idx="217">
                  <c:v>25115</c:v>
                </c:pt>
                <c:pt idx="218">
                  <c:v>25143</c:v>
                </c:pt>
                <c:pt idx="219">
                  <c:v>25171</c:v>
                </c:pt>
                <c:pt idx="220">
                  <c:v>25206</c:v>
                </c:pt>
                <c:pt idx="221">
                  <c:v>25234</c:v>
                </c:pt>
                <c:pt idx="222">
                  <c:v>25262</c:v>
                </c:pt>
                <c:pt idx="223">
                  <c:v>25297</c:v>
                </c:pt>
                <c:pt idx="224">
                  <c:v>25325</c:v>
                </c:pt>
                <c:pt idx="225">
                  <c:v>25353</c:v>
                </c:pt>
                <c:pt idx="226">
                  <c:v>25388</c:v>
                </c:pt>
                <c:pt idx="227">
                  <c:v>25416</c:v>
                </c:pt>
                <c:pt idx="228">
                  <c:v>25444</c:v>
                </c:pt>
                <c:pt idx="229">
                  <c:v>25479</c:v>
                </c:pt>
                <c:pt idx="230">
                  <c:v>25507</c:v>
                </c:pt>
                <c:pt idx="231">
                  <c:v>25535</c:v>
                </c:pt>
                <c:pt idx="232">
                  <c:v>25570</c:v>
                </c:pt>
                <c:pt idx="233">
                  <c:v>25598</c:v>
                </c:pt>
                <c:pt idx="234">
                  <c:v>25626</c:v>
                </c:pt>
                <c:pt idx="235">
                  <c:v>25661</c:v>
                </c:pt>
                <c:pt idx="236">
                  <c:v>25689</c:v>
                </c:pt>
                <c:pt idx="237">
                  <c:v>25717</c:v>
                </c:pt>
                <c:pt idx="238">
                  <c:v>25752</c:v>
                </c:pt>
                <c:pt idx="239">
                  <c:v>25780</c:v>
                </c:pt>
                <c:pt idx="240">
                  <c:v>25815</c:v>
                </c:pt>
                <c:pt idx="241">
                  <c:v>25843</c:v>
                </c:pt>
                <c:pt idx="242">
                  <c:v>25871</c:v>
                </c:pt>
                <c:pt idx="243">
                  <c:v>25906</c:v>
                </c:pt>
                <c:pt idx="244">
                  <c:v>25934</c:v>
                </c:pt>
                <c:pt idx="245">
                  <c:v>25962</c:v>
                </c:pt>
                <c:pt idx="246">
                  <c:v>25990</c:v>
                </c:pt>
                <c:pt idx="247">
                  <c:v>26025</c:v>
                </c:pt>
                <c:pt idx="248">
                  <c:v>26053</c:v>
                </c:pt>
                <c:pt idx="249">
                  <c:v>26088</c:v>
                </c:pt>
                <c:pt idx="250">
                  <c:v>26116</c:v>
                </c:pt>
                <c:pt idx="251">
                  <c:v>26144</c:v>
                </c:pt>
                <c:pt idx="252">
                  <c:v>26179</c:v>
                </c:pt>
                <c:pt idx="253">
                  <c:v>26207</c:v>
                </c:pt>
                <c:pt idx="254">
                  <c:v>26235</c:v>
                </c:pt>
                <c:pt idx="255">
                  <c:v>26270</c:v>
                </c:pt>
                <c:pt idx="256">
                  <c:v>26298</c:v>
                </c:pt>
                <c:pt idx="257">
                  <c:v>26333</c:v>
                </c:pt>
                <c:pt idx="258">
                  <c:v>26361</c:v>
                </c:pt>
                <c:pt idx="259">
                  <c:v>26389</c:v>
                </c:pt>
                <c:pt idx="260">
                  <c:v>26417</c:v>
                </c:pt>
                <c:pt idx="261">
                  <c:v>26452</c:v>
                </c:pt>
                <c:pt idx="262">
                  <c:v>26480</c:v>
                </c:pt>
                <c:pt idx="263">
                  <c:v>26515</c:v>
                </c:pt>
                <c:pt idx="264">
                  <c:v>26543</c:v>
                </c:pt>
                <c:pt idx="265">
                  <c:v>26571</c:v>
                </c:pt>
                <c:pt idx="266">
                  <c:v>26606</c:v>
                </c:pt>
                <c:pt idx="267">
                  <c:v>26634</c:v>
                </c:pt>
                <c:pt idx="268">
                  <c:v>26662</c:v>
                </c:pt>
                <c:pt idx="269">
                  <c:v>26697</c:v>
                </c:pt>
                <c:pt idx="270">
                  <c:v>26725</c:v>
                </c:pt>
                <c:pt idx="271">
                  <c:v>26753</c:v>
                </c:pt>
                <c:pt idx="272">
                  <c:v>26788</c:v>
                </c:pt>
                <c:pt idx="273">
                  <c:v>26816</c:v>
                </c:pt>
                <c:pt idx="274">
                  <c:v>26844</c:v>
                </c:pt>
                <c:pt idx="275">
                  <c:v>26879</c:v>
                </c:pt>
                <c:pt idx="276">
                  <c:v>26907</c:v>
                </c:pt>
                <c:pt idx="277">
                  <c:v>26935</c:v>
                </c:pt>
                <c:pt idx="278">
                  <c:v>26970</c:v>
                </c:pt>
                <c:pt idx="279">
                  <c:v>26998</c:v>
                </c:pt>
                <c:pt idx="280">
                  <c:v>27033</c:v>
                </c:pt>
                <c:pt idx="281">
                  <c:v>27061</c:v>
                </c:pt>
                <c:pt idx="282">
                  <c:v>27089</c:v>
                </c:pt>
                <c:pt idx="283">
                  <c:v>27117</c:v>
                </c:pt>
                <c:pt idx="284">
                  <c:v>27152</c:v>
                </c:pt>
                <c:pt idx="285">
                  <c:v>27180</c:v>
                </c:pt>
                <c:pt idx="286">
                  <c:v>27208</c:v>
                </c:pt>
                <c:pt idx="287">
                  <c:v>27243</c:v>
                </c:pt>
                <c:pt idx="288">
                  <c:v>27271</c:v>
                </c:pt>
                <c:pt idx="289">
                  <c:v>27306</c:v>
                </c:pt>
                <c:pt idx="290">
                  <c:v>27334</c:v>
                </c:pt>
                <c:pt idx="291">
                  <c:v>27362</c:v>
                </c:pt>
                <c:pt idx="292">
                  <c:v>27397</c:v>
                </c:pt>
                <c:pt idx="293">
                  <c:v>27404</c:v>
                </c:pt>
                <c:pt idx="294">
                  <c:v>27411</c:v>
                </c:pt>
                <c:pt idx="295">
                  <c:v>27418</c:v>
                </c:pt>
                <c:pt idx="296">
                  <c:v>27425</c:v>
                </c:pt>
                <c:pt idx="297">
                  <c:v>27432</c:v>
                </c:pt>
                <c:pt idx="298">
                  <c:v>27439</c:v>
                </c:pt>
                <c:pt idx="299">
                  <c:v>27446</c:v>
                </c:pt>
                <c:pt idx="300">
                  <c:v>27453</c:v>
                </c:pt>
                <c:pt idx="301">
                  <c:v>27460</c:v>
                </c:pt>
                <c:pt idx="302">
                  <c:v>27467</c:v>
                </c:pt>
                <c:pt idx="303">
                  <c:v>27474</c:v>
                </c:pt>
                <c:pt idx="304">
                  <c:v>27481</c:v>
                </c:pt>
                <c:pt idx="305">
                  <c:v>27488</c:v>
                </c:pt>
                <c:pt idx="306">
                  <c:v>27495</c:v>
                </c:pt>
                <c:pt idx="307">
                  <c:v>27502</c:v>
                </c:pt>
                <c:pt idx="308">
                  <c:v>27509</c:v>
                </c:pt>
                <c:pt idx="309">
                  <c:v>27516</c:v>
                </c:pt>
                <c:pt idx="310">
                  <c:v>27523</c:v>
                </c:pt>
                <c:pt idx="311">
                  <c:v>27530</c:v>
                </c:pt>
                <c:pt idx="312">
                  <c:v>27537</c:v>
                </c:pt>
                <c:pt idx="313">
                  <c:v>27544</c:v>
                </c:pt>
                <c:pt idx="314">
                  <c:v>27551</c:v>
                </c:pt>
                <c:pt idx="315">
                  <c:v>27558</c:v>
                </c:pt>
                <c:pt idx="316">
                  <c:v>27565</c:v>
                </c:pt>
                <c:pt idx="317">
                  <c:v>27572</c:v>
                </c:pt>
                <c:pt idx="318">
                  <c:v>27579</c:v>
                </c:pt>
                <c:pt idx="319">
                  <c:v>27586</c:v>
                </c:pt>
                <c:pt idx="320">
                  <c:v>27593</c:v>
                </c:pt>
                <c:pt idx="321">
                  <c:v>27600</c:v>
                </c:pt>
                <c:pt idx="322">
                  <c:v>27607</c:v>
                </c:pt>
                <c:pt idx="323">
                  <c:v>27614</c:v>
                </c:pt>
                <c:pt idx="324">
                  <c:v>27621</c:v>
                </c:pt>
                <c:pt idx="325">
                  <c:v>27628</c:v>
                </c:pt>
                <c:pt idx="326">
                  <c:v>27635</c:v>
                </c:pt>
                <c:pt idx="327">
                  <c:v>27642</c:v>
                </c:pt>
                <c:pt idx="328">
                  <c:v>27649</c:v>
                </c:pt>
                <c:pt idx="329">
                  <c:v>27656</c:v>
                </c:pt>
                <c:pt idx="330">
                  <c:v>27663</c:v>
                </c:pt>
                <c:pt idx="331">
                  <c:v>27670</c:v>
                </c:pt>
                <c:pt idx="332">
                  <c:v>27677</c:v>
                </c:pt>
                <c:pt idx="333">
                  <c:v>27684</c:v>
                </c:pt>
                <c:pt idx="334">
                  <c:v>27691</c:v>
                </c:pt>
                <c:pt idx="335">
                  <c:v>27698</c:v>
                </c:pt>
                <c:pt idx="336">
                  <c:v>27705</c:v>
                </c:pt>
                <c:pt idx="337">
                  <c:v>27712</c:v>
                </c:pt>
                <c:pt idx="338">
                  <c:v>27719</c:v>
                </c:pt>
                <c:pt idx="339">
                  <c:v>27726</c:v>
                </c:pt>
                <c:pt idx="340">
                  <c:v>27733</c:v>
                </c:pt>
                <c:pt idx="341">
                  <c:v>27740</c:v>
                </c:pt>
                <c:pt idx="342">
                  <c:v>27747</c:v>
                </c:pt>
                <c:pt idx="343">
                  <c:v>27754</c:v>
                </c:pt>
                <c:pt idx="344">
                  <c:v>27761</c:v>
                </c:pt>
                <c:pt idx="345">
                  <c:v>27768</c:v>
                </c:pt>
                <c:pt idx="346">
                  <c:v>27775</c:v>
                </c:pt>
                <c:pt idx="347">
                  <c:v>27782</c:v>
                </c:pt>
                <c:pt idx="348">
                  <c:v>27789</c:v>
                </c:pt>
                <c:pt idx="349">
                  <c:v>27796</c:v>
                </c:pt>
                <c:pt idx="350">
                  <c:v>27803</c:v>
                </c:pt>
                <c:pt idx="351">
                  <c:v>27810</c:v>
                </c:pt>
                <c:pt idx="352">
                  <c:v>27817</c:v>
                </c:pt>
                <c:pt idx="353">
                  <c:v>27824</c:v>
                </c:pt>
                <c:pt idx="354">
                  <c:v>27831</c:v>
                </c:pt>
                <c:pt idx="355">
                  <c:v>27838</c:v>
                </c:pt>
                <c:pt idx="356">
                  <c:v>27845</c:v>
                </c:pt>
                <c:pt idx="357">
                  <c:v>27852</c:v>
                </c:pt>
                <c:pt idx="358">
                  <c:v>27859</c:v>
                </c:pt>
                <c:pt idx="359">
                  <c:v>27866</c:v>
                </c:pt>
                <c:pt idx="360">
                  <c:v>27873</c:v>
                </c:pt>
                <c:pt idx="361">
                  <c:v>27880</c:v>
                </c:pt>
                <c:pt idx="362">
                  <c:v>27887</c:v>
                </c:pt>
                <c:pt idx="363">
                  <c:v>27894</c:v>
                </c:pt>
                <c:pt idx="364">
                  <c:v>27901</c:v>
                </c:pt>
                <c:pt idx="365">
                  <c:v>27908</c:v>
                </c:pt>
                <c:pt idx="366">
                  <c:v>27915</c:v>
                </c:pt>
                <c:pt idx="367">
                  <c:v>27922</c:v>
                </c:pt>
                <c:pt idx="368">
                  <c:v>27929</c:v>
                </c:pt>
                <c:pt idx="369">
                  <c:v>27936</c:v>
                </c:pt>
                <c:pt idx="370">
                  <c:v>27943</c:v>
                </c:pt>
                <c:pt idx="371">
                  <c:v>27950</c:v>
                </c:pt>
                <c:pt idx="372">
                  <c:v>27957</c:v>
                </c:pt>
                <c:pt idx="373">
                  <c:v>27964</c:v>
                </c:pt>
                <c:pt idx="374">
                  <c:v>27971</c:v>
                </c:pt>
                <c:pt idx="375">
                  <c:v>27978</c:v>
                </c:pt>
                <c:pt idx="376">
                  <c:v>27985</c:v>
                </c:pt>
                <c:pt idx="377">
                  <c:v>27992</c:v>
                </c:pt>
                <c:pt idx="378">
                  <c:v>27999</c:v>
                </c:pt>
                <c:pt idx="379">
                  <c:v>28006</c:v>
                </c:pt>
                <c:pt idx="380">
                  <c:v>28013</c:v>
                </c:pt>
                <c:pt idx="381">
                  <c:v>28020</c:v>
                </c:pt>
                <c:pt idx="382">
                  <c:v>28027</c:v>
                </c:pt>
                <c:pt idx="383">
                  <c:v>28034</c:v>
                </c:pt>
                <c:pt idx="384">
                  <c:v>28041</c:v>
                </c:pt>
                <c:pt idx="385">
                  <c:v>28048</c:v>
                </c:pt>
                <c:pt idx="386">
                  <c:v>28055</c:v>
                </c:pt>
                <c:pt idx="387">
                  <c:v>28062</c:v>
                </c:pt>
                <c:pt idx="388">
                  <c:v>28069</c:v>
                </c:pt>
                <c:pt idx="389">
                  <c:v>28076</c:v>
                </c:pt>
                <c:pt idx="390">
                  <c:v>28083</c:v>
                </c:pt>
                <c:pt idx="391">
                  <c:v>28090</c:v>
                </c:pt>
                <c:pt idx="392">
                  <c:v>28097</c:v>
                </c:pt>
                <c:pt idx="393">
                  <c:v>28104</c:v>
                </c:pt>
                <c:pt idx="394">
                  <c:v>28111</c:v>
                </c:pt>
                <c:pt idx="395">
                  <c:v>28118</c:v>
                </c:pt>
                <c:pt idx="396">
                  <c:v>28125</c:v>
                </c:pt>
                <c:pt idx="397">
                  <c:v>28132</c:v>
                </c:pt>
                <c:pt idx="398">
                  <c:v>28139</c:v>
                </c:pt>
                <c:pt idx="399">
                  <c:v>28146</c:v>
                </c:pt>
                <c:pt idx="400">
                  <c:v>28153</c:v>
                </c:pt>
                <c:pt idx="401">
                  <c:v>28160</c:v>
                </c:pt>
                <c:pt idx="402">
                  <c:v>28167</c:v>
                </c:pt>
                <c:pt idx="403">
                  <c:v>28174</c:v>
                </c:pt>
                <c:pt idx="404">
                  <c:v>28181</c:v>
                </c:pt>
                <c:pt idx="405">
                  <c:v>28188</c:v>
                </c:pt>
                <c:pt idx="406">
                  <c:v>28195</c:v>
                </c:pt>
                <c:pt idx="407">
                  <c:v>28202</c:v>
                </c:pt>
                <c:pt idx="408">
                  <c:v>28209</c:v>
                </c:pt>
                <c:pt idx="409">
                  <c:v>28216</c:v>
                </c:pt>
                <c:pt idx="410">
                  <c:v>28223</c:v>
                </c:pt>
                <c:pt idx="411">
                  <c:v>28230</c:v>
                </c:pt>
                <c:pt idx="412">
                  <c:v>28237</c:v>
                </c:pt>
                <c:pt idx="413">
                  <c:v>28244</c:v>
                </c:pt>
                <c:pt idx="414">
                  <c:v>28251</c:v>
                </c:pt>
                <c:pt idx="415">
                  <c:v>28258</c:v>
                </c:pt>
                <c:pt idx="416">
                  <c:v>28265</c:v>
                </c:pt>
                <c:pt idx="417">
                  <c:v>28272</c:v>
                </c:pt>
                <c:pt idx="418">
                  <c:v>28279</c:v>
                </c:pt>
                <c:pt idx="419">
                  <c:v>28286</c:v>
                </c:pt>
                <c:pt idx="420">
                  <c:v>28293</c:v>
                </c:pt>
                <c:pt idx="421">
                  <c:v>28300</c:v>
                </c:pt>
                <c:pt idx="422">
                  <c:v>28307</c:v>
                </c:pt>
                <c:pt idx="423">
                  <c:v>28314</c:v>
                </c:pt>
                <c:pt idx="424">
                  <c:v>28321</c:v>
                </c:pt>
                <c:pt idx="425">
                  <c:v>28328</c:v>
                </c:pt>
                <c:pt idx="426">
                  <c:v>28335</c:v>
                </c:pt>
                <c:pt idx="427">
                  <c:v>28342</c:v>
                </c:pt>
                <c:pt idx="428">
                  <c:v>28349</c:v>
                </c:pt>
                <c:pt idx="429">
                  <c:v>28356</c:v>
                </c:pt>
                <c:pt idx="430">
                  <c:v>28363</c:v>
                </c:pt>
                <c:pt idx="431">
                  <c:v>28370</c:v>
                </c:pt>
                <c:pt idx="432">
                  <c:v>28377</c:v>
                </c:pt>
                <c:pt idx="433">
                  <c:v>28384</c:v>
                </c:pt>
                <c:pt idx="434">
                  <c:v>28391</c:v>
                </c:pt>
                <c:pt idx="435">
                  <c:v>28398</c:v>
                </c:pt>
                <c:pt idx="436">
                  <c:v>28405</c:v>
                </c:pt>
                <c:pt idx="437">
                  <c:v>28412</c:v>
                </c:pt>
                <c:pt idx="438">
                  <c:v>28419</c:v>
                </c:pt>
                <c:pt idx="439">
                  <c:v>28426</c:v>
                </c:pt>
                <c:pt idx="440">
                  <c:v>28433</c:v>
                </c:pt>
                <c:pt idx="441">
                  <c:v>28440</c:v>
                </c:pt>
                <c:pt idx="442">
                  <c:v>28447</c:v>
                </c:pt>
                <c:pt idx="443">
                  <c:v>28454</c:v>
                </c:pt>
                <c:pt idx="444">
                  <c:v>28461</c:v>
                </c:pt>
                <c:pt idx="445">
                  <c:v>28468</c:v>
                </c:pt>
                <c:pt idx="446">
                  <c:v>28475</c:v>
                </c:pt>
                <c:pt idx="447">
                  <c:v>28482</c:v>
                </c:pt>
                <c:pt idx="448">
                  <c:v>28489</c:v>
                </c:pt>
                <c:pt idx="449">
                  <c:v>28496</c:v>
                </c:pt>
                <c:pt idx="450">
                  <c:v>28503</c:v>
                </c:pt>
                <c:pt idx="451">
                  <c:v>28510</c:v>
                </c:pt>
                <c:pt idx="452">
                  <c:v>28517</c:v>
                </c:pt>
                <c:pt idx="453">
                  <c:v>28524</c:v>
                </c:pt>
                <c:pt idx="454">
                  <c:v>28531</c:v>
                </c:pt>
                <c:pt idx="455">
                  <c:v>28538</c:v>
                </c:pt>
                <c:pt idx="456">
                  <c:v>28545</c:v>
                </c:pt>
                <c:pt idx="457">
                  <c:v>28552</c:v>
                </c:pt>
                <c:pt idx="458">
                  <c:v>28559</c:v>
                </c:pt>
                <c:pt idx="459">
                  <c:v>28566</c:v>
                </c:pt>
                <c:pt idx="460">
                  <c:v>28573</c:v>
                </c:pt>
                <c:pt idx="461">
                  <c:v>28580</c:v>
                </c:pt>
                <c:pt idx="462">
                  <c:v>28587</c:v>
                </c:pt>
                <c:pt idx="463">
                  <c:v>28594</c:v>
                </c:pt>
                <c:pt idx="464">
                  <c:v>28601</c:v>
                </c:pt>
                <c:pt idx="465">
                  <c:v>28608</c:v>
                </c:pt>
                <c:pt idx="466">
                  <c:v>28615</c:v>
                </c:pt>
                <c:pt idx="467">
                  <c:v>28622</c:v>
                </c:pt>
                <c:pt idx="468">
                  <c:v>28629</c:v>
                </c:pt>
                <c:pt idx="469">
                  <c:v>28636</c:v>
                </c:pt>
                <c:pt idx="470">
                  <c:v>28643</c:v>
                </c:pt>
                <c:pt idx="471">
                  <c:v>28650</c:v>
                </c:pt>
                <c:pt idx="472">
                  <c:v>28657</c:v>
                </c:pt>
                <c:pt idx="473">
                  <c:v>28664</c:v>
                </c:pt>
                <c:pt idx="474">
                  <c:v>28671</c:v>
                </c:pt>
                <c:pt idx="475">
                  <c:v>28678</c:v>
                </c:pt>
                <c:pt idx="476">
                  <c:v>28685</c:v>
                </c:pt>
                <c:pt idx="477">
                  <c:v>28692</c:v>
                </c:pt>
                <c:pt idx="478">
                  <c:v>28699</c:v>
                </c:pt>
                <c:pt idx="479">
                  <c:v>28706</c:v>
                </c:pt>
                <c:pt idx="480">
                  <c:v>28713</c:v>
                </c:pt>
                <c:pt idx="481">
                  <c:v>28720</c:v>
                </c:pt>
                <c:pt idx="482">
                  <c:v>28727</c:v>
                </c:pt>
                <c:pt idx="483">
                  <c:v>28734</c:v>
                </c:pt>
                <c:pt idx="484">
                  <c:v>28741</c:v>
                </c:pt>
                <c:pt idx="485">
                  <c:v>28748</c:v>
                </c:pt>
                <c:pt idx="486">
                  <c:v>28755</c:v>
                </c:pt>
                <c:pt idx="487">
                  <c:v>28762</c:v>
                </c:pt>
                <c:pt idx="488">
                  <c:v>28769</c:v>
                </c:pt>
                <c:pt idx="489">
                  <c:v>28776</c:v>
                </c:pt>
                <c:pt idx="490">
                  <c:v>28783</c:v>
                </c:pt>
                <c:pt idx="491">
                  <c:v>28790</c:v>
                </c:pt>
                <c:pt idx="492">
                  <c:v>28797</c:v>
                </c:pt>
                <c:pt idx="493">
                  <c:v>28804</c:v>
                </c:pt>
                <c:pt idx="494">
                  <c:v>28811</c:v>
                </c:pt>
                <c:pt idx="495">
                  <c:v>28818</c:v>
                </c:pt>
                <c:pt idx="496">
                  <c:v>28825</c:v>
                </c:pt>
                <c:pt idx="497">
                  <c:v>28832</c:v>
                </c:pt>
                <c:pt idx="498">
                  <c:v>28839</c:v>
                </c:pt>
                <c:pt idx="499">
                  <c:v>28846</c:v>
                </c:pt>
                <c:pt idx="500">
                  <c:v>28853</c:v>
                </c:pt>
                <c:pt idx="501">
                  <c:v>28860</c:v>
                </c:pt>
                <c:pt idx="502">
                  <c:v>28867</c:v>
                </c:pt>
                <c:pt idx="503">
                  <c:v>28874</c:v>
                </c:pt>
                <c:pt idx="504">
                  <c:v>28881</c:v>
                </c:pt>
                <c:pt idx="505">
                  <c:v>28888</c:v>
                </c:pt>
                <c:pt idx="506">
                  <c:v>28895</c:v>
                </c:pt>
                <c:pt idx="507">
                  <c:v>28902</c:v>
                </c:pt>
                <c:pt idx="508">
                  <c:v>28909</c:v>
                </c:pt>
                <c:pt idx="509">
                  <c:v>28916</c:v>
                </c:pt>
                <c:pt idx="510">
                  <c:v>28923</c:v>
                </c:pt>
                <c:pt idx="511">
                  <c:v>28930</c:v>
                </c:pt>
                <c:pt idx="512">
                  <c:v>28937</c:v>
                </c:pt>
                <c:pt idx="513">
                  <c:v>28944</c:v>
                </c:pt>
                <c:pt idx="514">
                  <c:v>28951</c:v>
                </c:pt>
                <c:pt idx="515">
                  <c:v>28958</c:v>
                </c:pt>
                <c:pt idx="516">
                  <c:v>28965</c:v>
                </c:pt>
                <c:pt idx="517">
                  <c:v>28972</c:v>
                </c:pt>
                <c:pt idx="518">
                  <c:v>28979</c:v>
                </c:pt>
                <c:pt idx="519">
                  <c:v>28986</c:v>
                </c:pt>
                <c:pt idx="520">
                  <c:v>28993</c:v>
                </c:pt>
                <c:pt idx="521">
                  <c:v>29000</c:v>
                </c:pt>
                <c:pt idx="522">
                  <c:v>29007</c:v>
                </c:pt>
                <c:pt idx="523">
                  <c:v>29014</c:v>
                </c:pt>
                <c:pt idx="524">
                  <c:v>29021</c:v>
                </c:pt>
                <c:pt idx="525">
                  <c:v>29028</c:v>
                </c:pt>
                <c:pt idx="526">
                  <c:v>29035</c:v>
                </c:pt>
                <c:pt idx="527">
                  <c:v>29042</c:v>
                </c:pt>
                <c:pt idx="528">
                  <c:v>29049</c:v>
                </c:pt>
                <c:pt idx="529">
                  <c:v>29056</c:v>
                </c:pt>
                <c:pt idx="530">
                  <c:v>29063</c:v>
                </c:pt>
                <c:pt idx="531">
                  <c:v>29070</c:v>
                </c:pt>
                <c:pt idx="532">
                  <c:v>29077</c:v>
                </c:pt>
                <c:pt idx="533">
                  <c:v>29084</c:v>
                </c:pt>
                <c:pt idx="534">
                  <c:v>29091</c:v>
                </c:pt>
                <c:pt idx="535">
                  <c:v>29098</c:v>
                </c:pt>
                <c:pt idx="536">
                  <c:v>29105</c:v>
                </c:pt>
                <c:pt idx="537">
                  <c:v>29112</c:v>
                </c:pt>
                <c:pt idx="538">
                  <c:v>29119</c:v>
                </c:pt>
                <c:pt idx="539">
                  <c:v>29126</c:v>
                </c:pt>
                <c:pt idx="540">
                  <c:v>29133</c:v>
                </c:pt>
                <c:pt idx="541">
                  <c:v>29140</c:v>
                </c:pt>
                <c:pt idx="542">
                  <c:v>29147</c:v>
                </c:pt>
                <c:pt idx="543">
                  <c:v>29154</c:v>
                </c:pt>
                <c:pt idx="544">
                  <c:v>29161</c:v>
                </c:pt>
                <c:pt idx="545">
                  <c:v>29168</c:v>
                </c:pt>
                <c:pt idx="546">
                  <c:v>29175</c:v>
                </c:pt>
                <c:pt idx="547">
                  <c:v>29182</c:v>
                </c:pt>
                <c:pt idx="548">
                  <c:v>29189</c:v>
                </c:pt>
                <c:pt idx="549">
                  <c:v>29196</c:v>
                </c:pt>
                <c:pt idx="550">
                  <c:v>29203</c:v>
                </c:pt>
                <c:pt idx="551">
                  <c:v>29210</c:v>
                </c:pt>
                <c:pt idx="552">
                  <c:v>29217</c:v>
                </c:pt>
                <c:pt idx="553">
                  <c:v>29224</c:v>
                </c:pt>
                <c:pt idx="554">
                  <c:v>29231</c:v>
                </c:pt>
                <c:pt idx="555">
                  <c:v>29238</c:v>
                </c:pt>
                <c:pt idx="556">
                  <c:v>29245</c:v>
                </c:pt>
                <c:pt idx="557">
                  <c:v>29252</c:v>
                </c:pt>
                <c:pt idx="558">
                  <c:v>29259</c:v>
                </c:pt>
                <c:pt idx="559">
                  <c:v>29266</c:v>
                </c:pt>
                <c:pt idx="560">
                  <c:v>29273</c:v>
                </c:pt>
                <c:pt idx="561">
                  <c:v>29280</c:v>
                </c:pt>
                <c:pt idx="562">
                  <c:v>29287</c:v>
                </c:pt>
                <c:pt idx="563">
                  <c:v>29294</c:v>
                </c:pt>
                <c:pt idx="564">
                  <c:v>29301</c:v>
                </c:pt>
                <c:pt idx="565">
                  <c:v>29308</c:v>
                </c:pt>
                <c:pt idx="566">
                  <c:v>29315</c:v>
                </c:pt>
                <c:pt idx="567">
                  <c:v>29322</c:v>
                </c:pt>
                <c:pt idx="568">
                  <c:v>29329</c:v>
                </c:pt>
                <c:pt idx="569">
                  <c:v>29336</c:v>
                </c:pt>
                <c:pt idx="570">
                  <c:v>29343</c:v>
                </c:pt>
                <c:pt idx="571">
                  <c:v>29350</c:v>
                </c:pt>
                <c:pt idx="572">
                  <c:v>29357</c:v>
                </c:pt>
                <c:pt idx="573">
                  <c:v>29364</c:v>
                </c:pt>
                <c:pt idx="574">
                  <c:v>29371</c:v>
                </c:pt>
                <c:pt idx="575">
                  <c:v>29378</c:v>
                </c:pt>
                <c:pt idx="576">
                  <c:v>29385</c:v>
                </c:pt>
                <c:pt idx="577">
                  <c:v>29392</c:v>
                </c:pt>
                <c:pt idx="578">
                  <c:v>29399</c:v>
                </c:pt>
                <c:pt idx="579">
                  <c:v>29406</c:v>
                </c:pt>
                <c:pt idx="580">
                  <c:v>29413</c:v>
                </c:pt>
                <c:pt idx="581">
                  <c:v>29420</c:v>
                </c:pt>
                <c:pt idx="582">
                  <c:v>29427</c:v>
                </c:pt>
                <c:pt idx="583">
                  <c:v>29434</c:v>
                </c:pt>
                <c:pt idx="584">
                  <c:v>29441</c:v>
                </c:pt>
                <c:pt idx="585">
                  <c:v>29448</c:v>
                </c:pt>
                <c:pt idx="586">
                  <c:v>29455</c:v>
                </c:pt>
                <c:pt idx="587">
                  <c:v>29462</c:v>
                </c:pt>
                <c:pt idx="588">
                  <c:v>29469</c:v>
                </c:pt>
                <c:pt idx="589">
                  <c:v>29476</c:v>
                </c:pt>
                <c:pt idx="590">
                  <c:v>29483</c:v>
                </c:pt>
                <c:pt idx="591">
                  <c:v>29490</c:v>
                </c:pt>
                <c:pt idx="592">
                  <c:v>29497</c:v>
                </c:pt>
                <c:pt idx="593">
                  <c:v>29504</c:v>
                </c:pt>
                <c:pt idx="594">
                  <c:v>29511</c:v>
                </c:pt>
                <c:pt idx="595">
                  <c:v>29518</c:v>
                </c:pt>
                <c:pt idx="596">
                  <c:v>29525</c:v>
                </c:pt>
                <c:pt idx="597">
                  <c:v>29532</c:v>
                </c:pt>
                <c:pt idx="598">
                  <c:v>29539</c:v>
                </c:pt>
                <c:pt idx="599">
                  <c:v>29546</c:v>
                </c:pt>
                <c:pt idx="600">
                  <c:v>29553</c:v>
                </c:pt>
                <c:pt idx="601">
                  <c:v>29560</c:v>
                </c:pt>
                <c:pt idx="602">
                  <c:v>29567</c:v>
                </c:pt>
                <c:pt idx="603">
                  <c:v>29574</c:v>
                </c:pt>
                <c:pt idx="604">
                  <c:v>29581</c:v>
                </c:pt>
                <c:pt idx="605">
                  <c:v>29588</c:v>
                </c:pt>
                <c:pt idx="606">
                  <c:v>29595</c:v>
                </c:pt>
                <c:pt idx="607">
                  <c:v>29602</c:v>
                </c:pt>
                <c:pt idx="608">
                  <c:v>29609</c:v>
                </c:pt>
                <c:pt idx="609">
                  <c:v>29616</c:v>
                </c:pt>
                <c:pt idx="610">
                  <c:v>29623</c:v>
                </c:pt>
                <c:pt idx="611">
                  <c:v>29630</c:v>
                </c:pt>
                <c:pt idx="612">
                  <c:v>29637</c:v>
                </c:pt>
                <c:pt idx="613">
                  <c:v>29644</c:v>
                </c:pt>
                <c:pt idx="614">
                  <c:v>29651</c:v>
                </c:pt>
                <c:pt idx="615">
                  <c:v>29658</c:v>
                </c:pt>
                <c:pt idx="616">
                  <c:v>29665</c:v>
                </c:pt>
                <c:pt idx="617">
                  <c:v>29672</c:v>
                </c:pt>
                <c:pt idx="618">
                  <c:v>29679</c:v>
                </c:pt>
                <c:pt idx="619">
                  <c:v>29686</c:v>
                </c:pt>
                <c:pt idx="620">
                  <c:v>29693</c:v>
                </c:pt>
                <c:pt idx="621">
                  <c:v>29700</c:v>
                </c:pt>
                <c:pt idx="622">
                  <c:v>29707</c:v>
                </c:pt>
                <c:pt idx="623">
                  <c:v>29714</c:v>
                </c:pt>
                <c:pt idx="624">
                  <c:v>29721</c:v>
                </c:pt>
                <c:pt idx="625">
                  <c:v>29728</c:v>
                </c:pt>
                <c:pt idx="626">
                  <c:v>29735</c:v>
                </c:pt>
                <c:pt idx="627">
                  <c:v>29742</c:v>
                </c:pt>
                <c:pt idx="628">
                  <c:v>29749</c:v>
                </c:pt>
                <c:pt idx="629">
                  <c:v>29756</c:v>
                </c:pt>
                <c:pt idx="630">
                  <c:v>29763</c:v>
                </c:pt>
                <c:pt idx="631">
                  <c:v>29770</c:v>
                </c:pt>
                <c:pt idx="632">
                  <c:v>29777</c:v>
                </c:pt>
                <c:pt idx="633">
                  <c:v>29784</c:v>
                </c:pt>
                <c:pt idx="634">
                  <c:v>29791</c:v>
                </c:pt>
                <c:pt idx="635">
                  <c:v>29798</c:v>
                </c:pt>
                <c:pt idx="636">
                  <c:v>29805</c:v>
                </c:pt>
                <c:pt idx="637">
                  <c:v>29812</c:v>
                </c:pt>
                <c:pt idx="638">
                  <c:v>29819</c:v>
                </c:pt>
                <c:pt idx="639">
                  <c:v>29826</c:v>
                </c:pt>
                <c:pt idx="640">
                  <c:v>29833</c:v>
                </c:pt>
                <c:pt idx="641">
                  <c:v>29840</c:v>
                </c:pt>
                <c:pt idx="642">
                  <c:v>29847</c:v>
                </c:pt>
                <c:pt idx="643">
                  <c:v>29854</c:v>
                </c:pt>
                <c:pt idx="644">
                  <c:v>29861</c:v>
                </c:pt>
                <c:pt idx="645">
                  <c:v>29868</c:v>
                </c:pt>
                <c:pt idx="646">
                  <c:v>29875</c:v>
                </c:pt>
                <c:pt idx="647">
                  <c:v>29882</c:v>
                </c:pt>
                <c:pt idx="648">
                  <c:v>29889</c:v>
                </c:pt>
                <c:pt idx="649">
                  <c:v>29896</c:v>
                </c:pt>
                <c:pt idx="650">
                  <c:v>29903</c:v>
                </c:pt>
                <c:pt idx="651">
                  <c:v>29910</c:v>
                </c:pt>
                <c:pt idx="652">
                  <c:v>29917</c:v>
                </c:pt>
                <c:pt idx="653">
                  <c:v>29924</c:v>
                </c:pt>
                <c:pt idx="654">
                  <c:v>29931</c:v>
                </c:pt>
                <c:pt idx="655">
                  <c:v>29938</c:v>
                </c:pt>
                <c:pt idx="656">
                  <c:v>29945</c:v>
                </c:pt>
                <c:pt idx="657">
                  <c:v>29952</c:v>
                </c:pt>
                <c:pt idx="658">
                  <c:v>29959</c:v>
                </c:pt>
                <c:pt idx="659">
                  <c:v>29966</c:v>
                </c:pt>
                <c:pt idx="660">
                  <c:v>29973</c:v>
                </c:pt>
                <c:pt idx="661">
                  <c:v>29980</c:v>
                </c:pt>
                <c:pt idx="662">
                  <c:v>29987</c:v>
                </c:pt>
                <c:pt idx="663">
                  <c:v>29994</c:v>
                </c:pt>
                <c:pt idx="664">
                  <c:v>30001</c:v>
                </c:pt>
                <c:pt idx="665">
                  <c:v>30008</c:v>
                </c:pt>
                <c:pt idx="666">
                  <c:v>30015</c:v>
                </c:pt>
                <c:pt idx="667">
                  <c:v>30022</c:v>
                </c:pt>
                <c:pt idx="668">
                  <c:v>30029</c:v>
                </c:pt>
                <c:pt idx="669">
                  <c:v>30036</c:v>
                </c:pt>
                <c:pt idx="670">
                  <c:v>30043</c:v>
                </c:pt>
                <c:pt idx="671">
                  <c:v>30050</c:v>
                </c:pt>
                <c:pt idx="672">
                  <c:v>30057</c:v>
                </c:pt>
                <c:pt idx="673">
                  <c:v>30064</c:v>
                </c:pt>
                <c:pt idx="674">
                  <c:v>30071</c:v>
                </c:pt>
                <c:pt idx="675">
                  <c:v>30078</c:v>
                </c:pt>
                <c:pt idx="676">
                  <c:v>30085</c:v>
                </c:pt>
                <c:pt idx="677">
                  <c:v>30092</c:v>
                </c:pt>
                <c:pt idx="678">
                  <c:v>30099</c:v>
                </c:pt>
                <c:pt idx="679">
                  <c:v>30106</c:v>
                </c:pt>
                <c:pt idx="680">
                  <c:v>30113</c:v>
                </c:pt>
                <c:pt idx="681">
                  <c:v>30120</c:v>
                </c:pt>
                <c:pt idx="682">
                  <c:v>30127</c:v>
                </c:pt>
                <c:pt idx="683">
                  <c:v>30134</c:v>
                </c:pt>
                <c:pt idx="684">
                  <c:v>30141</c:v>
                </c:pt>
                <c:pt idx="685">
                  <c:v>30148</c:v>
                </c:pt>
                <c:pt idx="686">
                  <c:v>30155</c:v>
                </c:pt>
                <c:pt idx="687">
                  <c:v>30162</c:v>
                </c:pt>
                <c:pt idx="688">
                  <c:v>30169</c:v>
                </c:pt>
                <c:pt idx="689">
                  <c:v>30176</c:v>
                </c:pt>
                <c:pt idx="690">
                  <c:v>30183</c:v>
                </c:pt>
                <c:pt idx="691">
                  <c:v>30190</c:v>
                </c:pt>
                <c:pt idx="692">
                  <c:v>30197</c:v>
                </c:pt>
                <c:pt idx="693">
                  <c:v>30204</c:v>
                </c:pt>
                <c:pt idx="694">
                  <c:v>30211</c:v>
                </c:pt>
                <c:pt idx="695">
                  <c:v>30218</c:v>
                </c:pt>
                <c:pt idx="696">
                  <c:v>30225</c:v>
                </c:pt>
                <c:pt idx="697">
                  <c:v>30232</c:v>
                </c:pt>
                <c:pt idx="698">
                  <c:v>30239</c:v>
                </c:pt>
                <c:pt idx="699">
                  <c:v>30246</c:v>
                </c:pt>
                <c:pt idx="700">
                  <c:v>30253</c:v>
                </c:pt>
                <c:pt idx="701">
                  <c:v>30260</c:v>
                </c:pt>
                <c:pt idx="702">
                  <c:v>30267</c:v>
                </c:pt>
                <c:pt idx="703">
                  <c:v>30274</c:v>
                </c:pt>
                <c:pt idx="704">
                  <c:v>30281</c:v>
                </c:pt>
                <c:pt idx="705">
                  <c:v>30288</c:v>
                </c:pt>
                <c:pt idx="706">
                  <c:v>30295</c:v>
                </c:pt>
                <c:pt idx="707">
                  <c:v>30302</c:v>
                </c:pt>
                <c:pt idx="708">
                  <c:v>30309</c:v>
                </c:pt>
                <c:pt idx="709">
                  <c:v>30316</c:v>
                </c:pt>
                <c:pt idx="710">
                  <c:v>30323</c:v>
                </c:pt>
                <c:pt idx="711">
                  <c:v>30330</c:v>
                </c:pt>
                <c:pt idx="712">
                  <c:v>30337</c:v>
                </c:pt>
                <c:pt idx="713">
                  <c:v>30344</c:v>
                </c:pt>
                <c:pt idx="714">
                  <c:v>30351</c:v>
                </c:pt>
                <c:pt idx="715">
                  <c:v>30358</c:v>
                </c:pt>
                <c:pt idx="716">
                  <c:v>30365</c:v>
                </c:pt>
                <c:pt idx="717">
                  <c:v>30372</c:v>
                </c:pt>
                <c:pt idx="718">
                  <c:v>30379</c:v>
                </c:pt>
                <c:pt idx="719">
                  <c:v>30386</c:v>
                </c:pt>
                <c:pt idx="720">
                  <c:v>30393</c:v>
                </c:pt>
                <c:pt idx="721">
                  <c:v>30400</c:v>
                </c:pt>
                <c:pt idx="722">
                  <c:v>30407</c:v>
                </c:pt>
                <c:pt idx="723">
                  <c:v>30414</c:v>
                </c:pt>
                <c:pt idx="724">
                  <c:v>30421</c:v>
                </c:pt>
                <c:pt idx="725">
                  <c:v>30428</c:v>
                </c:pt>
                <c:pt idx="726">
                  <c:v>30435</c:v>
                </c:pt>
                <c:pt idx="727">
                  <c:v>30442</c:v>
                </c:pt>
                <c:pt idx="728">
                  <c:v>30449</c:v>
                </c:pt>
                <c:pt idx="729">
                  <c:v>30456</c:v>
                </c:pt>
                <c:pt idx="730">
                  <c:v>30463</c:v>
                </c:pt>
                <c:pt idx="731">
                  <c:v>30470</c:v>
                </c:pt>
                <c:pt idx="732">
                  <c:v>30477</c:v>
                </c:pt>
                <c:pt idx="733">
                  <c:v>30484</c:v>
                </c:pt>
                <c:pt idx="734">
                  <c:v>30491</c:v>
                </c:pt>
                <c:pt idx="735">
                  <c:v>30498</c:v>
                </c:pt>
                <c:pt idx="736">
                  <c:v>30505</c:v>
                </c:pt>
                <c:pt idx="737">
                  <c:v>30512</c:v>
                </c:pt>
                <c:pt idx="738">
                  <c:v>30519</c:v>
                </c:pt>
                <c:pt idx="739">
                  <c:v>30526</c:v>
                </c:pt>
                <c:pt idx="740">
                  <c:v>30533</c:v>
                </c:pt>
                <c:pt idx="741">
                  <c:v>30540</c:v>
                </c:pt>
                <c:pt idx="742">
                  <c:v>30547</c:v>
                </c:pt>
                <c:pt idx="743">
                  <c:v>30554</c:v>
                </c:pt>
                <c:pt idx="744">
                  <c:v>30561</c:v>
                </c:pt>
                <c:pt idx="745">
                  <c:v>30568</c:v>
                </c:pt>
                <c:pt idx="746">
                  <c:v>30575</c:v>
                </c:pt>
                <c:pt idx="747">
                  <c:v>30582</c:v>
                </c:pt>
                <c:pt idx="748">
                  <c:v>30589</c:v>
                </c:pt>
                <c:pt idx="749">
                  <c:v>30596</c:v>
                </c:pt>
                <c:pt idx="750">
                  <c:v>30603</c:v>
                </c:pt>
                <c:pt idx="751">
                  <c:v>30610</c:v>
                </c:pt>
                <c:pt idx="752">
                  <c:v>30617</c:v>
                </c:pt>
                <c:pt idx="753">
                  <c:v>30624</c:v>
                </c:pt>
                <c:pt idx="754">
                  <c:v>30631</c:v>
                </c:pt>
                <c:pt idx="755">
                  <c:v>30638</c:v>
                </c:pt>
                <c:pt idx="756">
                  <c:v>30645</c:v>
                </c:pt>
                <c:pt idx="757">
                  <c:v>30652</c:v>
                </c:pt>
                <c:pt idx="758">
                  <c:v>30659</c:v>
                </c:pt>
                <c:pt idx="759">
                  <c:v>30666</c:v>
                </c:pt>
                <c:pt idx="760">
                  <c:v>30673</c:v>
                </c:pt>
                <c:pt idx="761">
                  <c:v>30680</c:v>
                </c:pt>
                <c:pt idx="762">
                  <c:v>30687</c:v>
                </c:pt>
                <c:pt idx="763">
                  <c:v>30694</c:v>
                </c:pt>
                <c:pt idx="764">
                  <c:v>30701</c:v>
                </c:pt>
                <c:pt idx="765">
                  <c:v>30708</c:v>
                </c:pt>
                <c:pt idx="766">
                  <c:v>30715</c:v>
                </c:pt>
                <c:pt idx="767">
                  <c:v>30722</c:v>
                </c:pt>
                <c:pt idx="768">
                  <c:v>30729</c:v>
                </c:pt>
                <c:pt idx="769">
                  <c:v>30736</c:v>
                </c:pt>
                <c:pt idx="770">
                  <c:v>30743</c:v>
                </c:pt>
                <c:pt idx="771">
                  <c:v>30750</c:v>
                </c:pt>
                <c:pt idx="772">
                  <c:v>30757</c:v>
                </c:pt>
                <c:pt idx="773">
                  <c:v>30764</c:v>
                </c:pt>
                <c:pt idx="774">
                  <c:v>30771</c:v>
                </c:pt>
                <c:pt idx="775">
                  <c:v>30778</c:v>
                </c:pt>
                <c:pt idx="776">
                  <c:v>30785</c:v>
                </c:pt>
                <c:pt idx="777">
                  <c:v>30792</c:v>
                </c:pt>
                <c:pt idx="778">
                  <c:v>30799</c:v>
                </c:pt>
                <c:pt idx="779">
                  <c:v>30806</c:v>
                </c:pt>
                <c:pt idx="780">
                  <c:v>30813</c:v>
                </c:pt>
                <c:pt idx="781">
                  <c:v>30820</c:v>
                </c:pt>
                <c:pt idx="782">
                  <c:v>30827</c:v>
                </c:pt>
                <c:pt idx="783">
                  <c:v>30834</c:v>
                </c:pt>
                <c:pt idx="784">
                  <c:v>30841</c:v>
                </c:pt>
                <c:pt idx="785">
                  <c:v>30848</c:v>
                </c:pt>
                <c:pt idx="786">
                  <c:v>30855</c:v>
                </c:pt>
                <c:pt idx="787">
                  <c:v>30862</c:v>
                </c:pt>
                <c:pt idx="788">
                  <c:v>30869</c:v>
                </c:pt>
                <c:pt idx="789">
                  <c:v>30876</c:v>
                </c:pt>
                <c:pt idx="790">
                  <c:v>30883</c:v>
                </c:pt>
                <c:pt idx="791">
                  <c:v>30890</c:v>
                </c:pt>
                <c:pt idx="792">
                  <c:v>30897</c:v>
                </c:pt>
                <c:pt idx="793">
                  <c:v>30904</c:v>
                </c:pt>
                <c:pt idx="794">
                  <c:v>30911</c:v>
                </c:pt>
                <c:pt idx="795">
                  <c:v>30918</c:v>
                </c:pt>
                <c:pt idx="796">
                  <c:v>30925</c:v>
                </c:pt>
                <c:pt idx="797">
                  <c:v>30932</c:v>
                </c:pt>
                <c:pt idx="798">
                  <c:v>30939</c:v>
                </c:pt>
                <c:pt idx="799">
                  <c:v>30946</c:v>
                </c:pt>
                <c:pt idx="800">
                  <c:v>30953</c:v>
                </c:pt>
                <c:pt idx="801">
                  <c:v>30960</c:v>
                </c:pt>
                <c:pt idx="802">
                  <c:v>30967</c:v>
                </c:pt>
                <c:pt idx="803">
                  <c:v>30974</c:v>
                </c:pt>
                <c:pt idx="804">
                  <c:v>30981</c:v>
                </c:pt>
                <c:pt idx="805">
                  <c:v>30988</c:v>
                </c:pt>
                <c:pt idx="806">
                  <c:v>30995</c:v>
                </c:pt>
                <c:pt idx="807">
                  <c:v>31002</c:v>
                </c:pt>
                <c:pt idx="808">
                  <c:v>31009</c:v>
                </c:pt>
                <c:pt idx="809">
                  <c:v>31016</c:v>
                </c:pt>
                <c:pt idx="810">
                  <c:v>31023</c:v>
                </c:pt>
                <c:pt idx="811">
                  <c:v>31030</c:v>
                </c:pt>
                <c:pt idx="812">
                  <c:v>31037</c:v>
                </c:pt>
                <c:pt idx="813">
                  <c:v>31044</c:v>
                </c:pt>
                <c:pt idx="814">
                  <c:v>31051</c:v>
                </c:pt>
                <c:pt idx="815">
                  <c:v>31058</c:v>
                </c:pt>
                <c:pt idx="816">
                  <c:v>31065</c:v>
                </c:pt>
                <c:pt idx="817">
                  <c:v>31072</c:v>
                </c:pt>
                <c:pt idx="818">
                  <c:v>31079</c:v>
                </c:pt>
                <c:pt idx="819">
                  <c:v>31086</c:v>
                </c:pt>
                <c:pt idx="820">
                  <c:v>31093</c:v>
                </c:pt>
                <c:pt idx="821">
                  <c:v>31100</c:v>
                </c:pt>
                <c:pt idx="822">
                  <c:v>31107</c:v>
                </c:pt>
                <c:pt idx="823">
                  <c:v>31114</c:v>
                </c:pt>
                <c:pt idx="824">
                  <c:v>31121</c:v>
                </c:pt>
                <c:pt idx="825">
                  <c:v>31128</c:v>
                </c:pt>
                <c:pt idx="826">
                  <c:v>31135</c:v>
                </c:pt>
                <c:pt idx="827">
                  <c:v>31142</c:v>
                </c:pt>
                <c:pt idx="828">
                  <c:v>31149</c:v>
                </c:pt>
                <c:pt idx="829">
                  <c:v>31156</c:v>
                </c:pt>
                <c:pt idx="830">
                  <c:v>31163</c:v>
                </c:pt>
                <c:pt idx="831">
                  <c:v>31170</c:v>
                </c:pt>
                <c:pt idx="832">
                  <c:v>31177</c:v>
                </c:pt>
                <c:pt idx="833">
                  <c:v>31184</c:v>
                </c:pt>
                <c:pt idx="834">
                  <c:v>31191</c:v>
                </c:pt>
                <c:pt idx="835">
                  <c:v>31198</c:v>
                </c:pt>
                <c:pt idx="836">
                  <c:v>31205</c:v>
                </c:pt>
                <c:pt idx="837">
                  <c:v>31212</c:v>
                </c:pt>
                <c:pt idx="838">
                  <c:v>31219</c:v>
                </c:pt>
                <c:pt idx="839">
                  <c:v>31226</c:v>
                </c:pt>
                <c:pt idx="840">
                  <c:v>31233</c:v>
                </c:pt>
                <c:pt idx="841">
                  <c:v>31240</c:v>
                </c:pt>
                <c:pt idx="842">
                  <c:v>31247</c:v>
                </c:pt>
                <c:pt idx="843">
                  <c:v>31254</c:v>
                </c:pt>
                <c:pt idx="844">
                  <c:v>31261</c:v>
                </c:pt>
                <c:pt idx="845">
                  <c:v>31268</c:v>
                </c:pt>
                <c:pt idx="846">
                  <c:v>31275</c:v>
                </c:pt>
                <c:pt idx="847">
                  <c:v>31282</c:v>
                </c:pt>
                <c:pt idx="848">
                  <c:v>31289</c:v>
                </c:pt>
                <c:pt idx="849">
                  <c:v>31296</c:v>
                </c:pt>
                <c:pt idx="850">
                  <c:v>31303</c:v>
                </c:pt>
                <c:pt idx="851">
                  <c:v>31310</c:v>
                </c:pt>
                <c:pt idx="852">
                  <c:v>31317</c:v>
                </c:pt>
                <c:pt idx="853">
                  <c:v>31324</c:v>
                </c:pt>
                <c:pt idx="854">
                  <c:v>31331</c:v>
                </c:pt>
                <c:pt idx="855">
                  <c:v>31338</c:v>
                </c:pt>
                <c:pt idx="856">
                  <c:v>31345</c:v>
                </c:pt>
                <c:pt idx="857">
                  <c:v>31352</c:v>
                </c:pt>
                <c:pt idx="858">
                  <c:v>31359</c:v>
                </c:pt>
                <c:pt idx="859">
                  <c:v>31366</c:v>
                </c:pt>
                <c:pt idx="860">
                  <c:v>31373</c:v>
                </c:pt>
                <c:pt idx="861">
                  <c:v>31380</c:v>
                </c:pt>
                <c:pt idx="862">
                  <c:v>31387</c:v>
                </c:pt>
                <c:pt idx="863">
                  <c:v>31394</c:v>
                </c:pt>
                <c:pt idx="864">
                  <c:v>31401</c:v>
                </c:pt>
                <c:pt idx="865">
                  <c:v>31408</c:v>
                </c:pt>
                <c:pt idx="866">
                  <c:v>31415</c:v>
                </c:pt>
                <c:pt idx="867">
                  <c:v>31422</c:v>
                </c:pt>
                <c:pt idx="868">
                  <c:v>31429</c:v>
                </c:pt>
                <c:pt idx="869">
                  <c:v>31436</c:v>
                </c:pt>
                <c:pt idx="870">
                  <c:v>31443</c:v>
                </c:pt>
                <c:pt idx="871">
                  <c:v>31450</c:v>
                </c:pt>
                <c:pt idx="872">
                  <c:v>31457</c:v>
                </c:pt>
                <c:pt idx="873">
                  <c:v>31464</c:v>
                </c:pt>
                <c:pt idx="874">
                  <c:v>31471</c:v>
                </c:pt>
                <c:pt idx="875">
                  <c:v>31478</c:v>
                </c:pt>
                <c:pt idx="876">
                  <c:v>31485</c:v>
                </c:pt>
                <c:pt idx="877">
                  <c:v>31492</c:v>
                </c:pt>
                <c:pt idx="878">
                  <c:v>31499</c:v>
                </c:pt>
                <c:pt idx="879">
                  <c:v>31506</c:v>
                </c:pt>
                <c:pt idx="880">
                  <c:v>31513</c:v>
                </c:pt>
                <c:pt idx="881">
                  <c:v>31520</c:v>
                </c:pt>
                <c:pt idx="882">
                  <c:v>31527</c:v>
                </c:pt>
                <c:pt idx="883">
                  <c:v>31534</c:v>
                </c:pt>
                <c:pt idx="884">
                  <c:v>31541</c:v>
                </c:pt>
                <c:pt idx="885">
                  <c:v>31548</c:v>
                </c:pt>
                <c:pt idx="886">
                  <c:v>31555</c:v>
                </c:pt>
                <c:pt idx="887">
                  <c:v>31562</c:v>
                </c:pt>
                <c:pt idx="888">
                  <c:v>31569</c:v>
                </c:pt>
                <c:pt idx="889">
                  <c:v>31576</c:v>
                </c:pt>
                <c:pt idx="890">
                  <c:v>31583</c:v>
                </c:pt>
                <c:pt idx="891">
                  <c:v>31590</c:v>
                </c:pt>
                <c:pt idx="892">
                  <c:v>31597</c:v>
                </c:pt>
                <c:pt idx="893">
                  <c:v>31604</c:v>
                </c:pt>
                <c:pt idx="894">
                  <c:v>31611</c:v>
                </c:pt>
                <c:pt idx="895">
                  <c:v>31618</c:v>
                </c:pt>
                <c:pt idx="896">
                  <c:v>31625</c:v>
                </c:pt>
                <c:pt idx="897">
                  <c:v>31632</c:v>
                </c:pt>
                <c:pt idx="898">
                  <c:v>31639</c:v>
                </c:pt>
                <c:pt idx="899">
                  <c:v>31646</c:v>
                </c:pt>
                <c:pt idx="900">
                  <c:v>31653</c:v>
                </c:pt>
                <c:pt idx="901">
                  <c:v>31660</c:v>
                </c:pt>
                <c:pt idx="902">
                  <c:v>31667</c:v>
                </c:pt>
                <c:pt idx="903">
                  <c:v>31674</c:v>
                </c:pt>
                <c:pt idx="904">
                  <c:v>31681</c:v>
                </c:pt>
                <c:pt idx="905">
                  <c:v>31688</c:v>
                </c:pt>
                <c:pt idx="906">
                  <c:v>31695</c:v>
                </c:pt>
                <c:pt idx="907">
                  <c:v>31702</c:v>
                </c:pt>
                <c:pt idx="908">
                  <c:v>31709</c:v>
                </c:pt>
                <c:pt idx="909">
                  <c:v>31716</c:v>
                </c:pt>
                <c:pt idx="910">
                  <c:v>31723</c:v>
                </c:pt>
                <c:pt idx="911">
                  <c:v>31730</c:v>
                </c:pt>
                <c:pt idx="912">
                  <c:v>31737</c:v>
                </c:pt>
                <c:pt idx="913">
                  <c:v>31744</c:v>
                </c:pt>
                <c:pt idx="914">
                  <c:v>31751</c:v>
                </c:pt>
                <c:pt idx="915">
                  <c:v>31758</c:v>
                </c:pt>
                <c:pt idx="916">
                  <c:v>31765</c:v>
                </c:pt>
                <c:pt idx="917">
                  <c:v>31772</c:v>
                </c:pt>
                <c:pt idx="918">
                  <c:v>31779</c:v>
                </c:pt>
                <c:pt idx="919">
                  <c:v>31786</c:v>
                </c:pt>
                <c:pt idx="920">
                  <c:v>31793</c:v>
                </c:pt>
                <c:pt idx="921">
                  <c:v>31800</c:v>
                </c:pt>
                <c:pt idx="922">
                  <c:v>31807</c:v>
                </c:pt>
                <c:pt idx="923">
                  <c:v>31814</c:v>
                </c:pt>
                <c:pt idx="924">
                  <c:v>31821</c:v>
                </c:pt>
                <c:pt idx="925">
                  <c:v>31828</c:v>
                </c:pt>
                <c:pt idx="926">
                  <c:v>31835</c:v>
                </c:pt>
                <c:pt idx="927">
                  <c:v>31842</c:v>
                </c:pt>
                <c:pt idx="928">
                  <c:v>31849</c:v>
                </c:pt>
                <c:pt idx="929">
                  <c:v>31856</c:v>
                </c:pt>
                <c:pt idx="930">
                  <c:v>31863</c:v>
                </c:pt>
                <c:pt idx="931">
                  <c:v>31870</c:v>
                </c:pt>
                <c:pt idx="932">
                  <c:v>31877</c:v>
                </c:pt>
                <c:pt idx="933">
                  <c:v>31884</c:v>
                </c:pt>
                <c:pt idx="934">
                  <c:v>31891</c:v>
                </c:pt>
                <c:pt idx="935">
                  <c:v>31898</c:v>
                </c:pt>
                <c:pt idx="936">
                  <c:v>31905</c:v>
                </c:pt>
                <c:pt idx="937">
                  <c:v>31912</c:v>
                </c:pt>
                <c:pt idx="938">
                  <c:v>31919</c:v>
                </c:pt>
                <c:pt idx="939">
                  <c:v>31926</c:v>
                </c:pt>
                <c:pt idx="940">
                  <c:v>31933</c:v>
                </c:pt>
                <c:pt idx="941">
                  <c:v>31940</c:v>
                </c:pt>
                <c:pt idx="942">
                  <c:v>31947</c:v>
                </c:pt>
                <c:pt idx="943">
                  <c:v>31954</c:v>
                </c:pt>
                <c:pt idx="944">
                  <c:v>31961</c:v>
                </c:pt>
                <c:pt idx="945">
                  <c:v>31968</c:v>
                </c:pt>
                <c:pt idx="946">
                  <c:v>31975</c:v>
                </c:pt>
                <c:pt idx="947">
                  <c:v>31982</c:v>
                </c:pt>
                <c:pt idx="948">
                  <c:v>31989</c:v>
                </c:pt>
                <c:pt idx="949">
                  <c:v>31996</c:v>
                </c:pt>
                <c:pt idx="950">
                  <c:v>32003</c:v>
                </c:pt>
                <c:pt idx="951">
                  <c:v>32010</c:v>
                </c:pt>
                <c:pt idx="952">
                  <c:v>32017</c:v>
                </c:pt>
                <c:pt idx="953">
                  <c:v>32024</c:v>
                </c:pt>
                <c:pt idx="954">
                  <c:v>32031</c:v>
                </c:pt>
                <c:pt idx="955">
                  <c:v>32038</c:v>
                </c:pt>
                <c:pt idx="956">
                  <c:v>32045</c:v>
                </c:pt>
                <c:pt idx="957">
                  <c:v>32052</c:v>
                </c:pt>
                <c:pt idx="958">
                  <c:v>32059</c:v>
                </c:pt>
                <c:pt idx="959">
                  <c:v>32066</c:v>
                </c:pt>
                <c:pt idx="960">
                  <c:v>32073</c:v>
                </c:pt>
                <c:pt idx="961">
                  <c:v>32080</c:v>
                </c:pt>
                <c:pt idx="962">
                  <c:v>32087</c:v>
                </c:pt>
                <c:pt idx="963">
                  <c:v>32094</c:v>
                </c:pt>
                <c:pt idx="964">
                  <c:v>32101</c:v>
                </c:pt>
                <c:pt idx="965">
                  <c:v>32108</c:v>
                </c:pt>
                <c:pt idx="966">
                  <c:v>32115</c:v>
                </c:pt>
                <c:pt idx="967">
                  <c:v>32122</c:v>
                </c:pt>
                <c:pt idx="968">
                  <c:v>32129</c:v>
                </c:pt>
                <c:pt idx="969">
                  <c:v>32136</c:v>
                </c:pt>
                <c:pt idx="970">
                  <c:v>32143</c:v>
                </c:pt>
                <c:pt idx="971">
                  <c:v>32150</c:v>
                </c:pt>
                <c:pt idx="972">
                  <c:v>32157</c:v>
                </c:pt>
                <c:pt idx="973">
                  <c:v>32164</c:v>
                </c:pt>
                <c:pt idx="974">
                  <c:v>32171</c:v>
                </c:pt>
                <c:pt idx="975">
                  <c:v>32178</c:v>
                </c:pt>
                <c:pt idx="976">
                  <c:v>32185</c:v>
                </c:pt>
                <c:pt idx="977">
                  <c:v>32192</c:v>
                </c:pt>
                <c:pt idx="978">
                  <c:v>32199</c:v>
                </c:pt>
                <c:pt idx="979">
                  <c:v>32206</c:v>
                </c:pt>
                <c:pt idx="980">
                  <c:v>32213</c:v>
                </c:pt>
                <c:pt idx="981">
                  <c:v>32220</c:v>
                </c:pt>
                <c:pt idx="982">
                  <c:v>32227</c:v>
                </c:pt>
                <c:pt idx="983">
                  <c:v>32234</c:v>
                </c:pt>
                <c:pt idx="984">
                  <c:v>32241</c:v>
                </c:pt>
                <c:pt idx="985">
                  <c:v>32248</c:v>
                </c:pt>
                <c:pt idx="986">
                  <c:v>32255</c:v>
                </c:pt>
                <c:pt idx="987">
                  <c:v>32262</c:v>
                </c:pt>
                <c:pt idx="988">
                  <c:v>32269</c:v>
                </c:pt>
                <c:pt idx="989">
                  <c:v>32276</c:v>
                </c:pt>
                <c:pt idx="990">
                  <c:v>32283</c:v>
                </c:pt>
                <c:pt idx="991">
                  <c:v>32290</c:v>
                </c:pt>
                <c:pt idx="992">
                  <c:v>32297</c:v>
                </c:pt>
                <c:pt idx="993">
                  <c:v>32304</c:v>
                </c:pt>
                <c:pt idx="994">
                  <c:v>32311</c:v>
                </c:pt>
                <c:pt idx="995">
                  <c:v>32318</c:v>
                </c:pt>
                <c:pt idx="996">
                  <c:v>32325</c:v>
                </c:pt>
                <c:pt idx="997">
                  <c:v>32332</c:v>
                </c:pt>
                <c:pt idx="998">
                  <c:v>32339</c:v>
                </c:pt>
                <c:pt idx="999">
                  <c:v>32346</c:v>
                </c:pt>
                <c:pt idx="1000">
                  <c:v>32353</c:v>
                </c:pt>
                <c:pt idx="1001">
                  <c:v>32360</c:v>
                </c:pt>
                <c:pt idx="1002">
                  <c:v>32367</c:v>
                </c:pt>
                <c:pt idx="1003">
                  <c:v>32374</c:v>
                </c:pt>
                <c:pt idx="1004">
                  <c:v>32381</c:v>
                </c:pt>
                <c:pt idx="1005">
                  <c:v>32388</c:v>
                </c:pt>
                <c:pt idx="1006">
                  <c:v>32395</c:v>
                </c:pt>
                <c:pt idx="1007">
                  <c:v>32402</c:v>
                </c:pt>
                <c:pt idx="1008">
                  <c:v>32409</c:v>
                </c:pt>
                <c:pt idx="1009">
                  <c:v>32416</c:v>
                </c:pt>
                <c:pt idx="1010">
                  <c:v>32423</c:v>
                </c:pt>
                <c:pt idx="1011">
                  <c:v>32430</c:v>
                </c:pt>
                <c:pt idx="1012">
                  <c:v>32437</c:v>
                </c:pt>
                <c:pt idx="1013">
                  <c:v>32444</c:v>
                </c:pt>
                <c:pt idx="1014">
                  <c:v>32451</c:v>
                </c:pt>
                <c:pt idx="1015">
                  <c:v>32458</c:v>
                </c:pt>
                <c:pt idx="1016">
                  <c:v>32465</c:v>
                </c:pt>
                <c:pt idx="1017">
                  <c:v>32472</c:v>
                </c:pt>
                <c:pt idx="1018">
                  <c:v>32479</c:v>
                </c:pt>
                <c:pt idx="1019">
                  <c:v>32486</c:v>
                </c:pt>
                <c:pt idx="1020">
                  <c:v>32493</c:v>
                </c:pt>
                <c:pt idx="1021">
                  <c:v>32500</c:v>
                </c:pt>
                <c:pt idx="1022">
                  <c:v>32507</c:v>
                </c:pt>
                <c:pt idx="1023">
                  <c:v>32514</c:v>
                </c:pt>
                <c:pt idx="1024">
                  <c:v>32521</c:v>
                </c:pt>
                <c:pt idx="1025">
                  <c:v>32528</c:v>
                </c:pt>
                <c:pt idx="1026">
                  <c:v>32535</c:v>
                </c:pt>
                <c:pt idx="1027">
                  <c:v>32542</c:v>
                </c:pt>
                <c:pt idx="1028">
                  <c:v>32549</c:v>
                </c:pt>
                <c:pt idx="1029">
                  <c:v>32556</c:v>
                </c:pt>
                <c:pt idx="1030">
                  <c:v>32563</c:v>
                </c:pt>
                <c:pt idx="1031">
                  <c:v>32570</c:v>
                </c:pt>
                <c:pt idx="1032">
                  <c:v>32577</c:v>
                </c:pt>
                <c:pt idx="1033">
                  <c:v>32584</c:v>
                </c:pt>
                <c:pt idx="1034">
                  <c:v>32591</c:v>
                </c:pt>
                <c:pt idx="1035">
                  <c:v>32598</c:v>
                </c:pt>
                <c:pt idx="1036">
                  <c:v>32605</c:v>
                </c:pt>
                <c:pt idx="1037">
                  <c:v>32612</c:v>
                </c:pt>
                <c:pt idx="1038">
                  <c:v>32619</c:v>
                </c:pt>
                <c:pt idx="1039">
                  <c:v>32626</c:v>
                </c:pt>
                <c:pt idx="1040">
                  <c:v>32633</c:v>
                </c:pt>
                <c:pt idx="1041">
                  <c:v>32640</c:v>
                </c:pt>
                <c:pt idx="1042">
                  <c:v>32647</c:v>
                </c:pt>
                <c:pt idx="1043">
                  <c:v>32654</c:v>
                </c:pt>
                <c:pt idx="1044">
                  <c:v>32661</c:v>
                </c:pt>
                <c:pt idx="1045">
                  <c:v>32668</c:v>
                </c:pt>
                <c:pt idx="1046">
                  <c:v>32675</c:v>
                </c:pt>
                <c:pt idx="1047">
                  <c:v>32682</c:v>
                </c:pt>
                <c:pt idx="1048">
                  <c:v>32689</c:v>
                </c:pt>
                <c:pt idx="1049">
                  <c:v>32696</c:v>
                </c:pt>
                <c:pt idx="1050">
                  <c:v>32703</c:v>
                </c:pt>
                <c:pt idx="1051">
                  <c:v>32710</c:v>
                </c:pt>
                <c:pt idx="1052">
                  <c:v>32717</c:v>
                </c:pt>
                <c:pt idx="1053">
                  <c:v>32724</c:v>
                </c:pt>
                <c:pt idx="1054">
                  <c:v>32731</c:v>
                </c:pt>
                <c:pt idx="1055">
                  <c:v>32738</c:v>
                </c:pt>
                <c:pt idx="1056">
                  <c:v>32745</c:v>
                </c:pt>
                <c:pt idx="1057">
                  <c:v>32752</c:v>
                </c:pt>
                <c:pt idx="1058">
                  <c:v>32759</c:v>
                </c:pt>
                <c:pt idx="1059">
                  <c:v>32766</c:v>
                </c:pt>
                <c:pt idx="1060">
                  <c:v>32773</c:v>
                </c:pt>
                <c:pt idx="1061">
                  <c:v>32780</c:v>
                </c:pt>
                <c:pt idx="1062">
                  <c:v>32787</c:v>
                </c:pt>
                <c:pt idx="1063">
                  <c:v>32794</c:v>
                </c:pt>
                <c:pt idx="1064">
                  <c:v>32801</c:v>
                </c:pt>
                <c:pt idx="1065">
                  <c:v>32808</c:v>
                </c:pt>
                <c:pt idx="1066">
                  <c:v>32815</c:v>
                </c:pt>
                <c:pt idx="1067">
                  <c:v>32822</c:v>
                </c:pt>
                <c:pt idx="1068">
                  <c:v>32829</c:v>
                </c:pt>
                <c:pt idx="1069">
                  <c:v>32836</c:v>
                </c:pt>
                <c:pt idx="1070">
                  <c:v>32843</c:v>
                </c:pt>
                <c:pt idx="1071">
                  <c:v>32850</c:v>
                </c:pt>
                <c:pt idx="1072">
                  <c:v>32857</c:v>
                </c:pt>
                <c:pt idx="1073">
                  <c:v>32864</c:v>
                </c:pt>
                <c:pt idx="1074">
                  <c:v>32871</c:v>
                </c:pt>
                <c:pt idx="1075">
                  <c:v>32878</c:v>
                </c:pt>
                <c:pt idx="1076">
                  <c:v>32885</c:v>
                </c:pt>
                <c:pt idx="1077">
                  <c:v>32892</c:v>
                </c:pt>
                <c:pt idx="1078">
                  <c:v>32899</c:v>
                </c:pt>
                <c:pt idx="1079">
                  <c:v>32906</c:v>
                </c:pt>
                <c:pt idx="1080">
                  <c:v>32913</c:v>
                </c:pt>
                <c:pt idx="1081">
                  <c:v>32920</c:v>
                </c:pt>
                <c:pt idx="1082">
                  <c:v>32927</c:v>
                </c:pt>
                <c:pt idx="1083">
                  <c:v>32934</c:v>
                </c:pt>
                <c:pt idx="1084">
                  <c:v>32941</c:v>
                </c:pt>
                <c:pt idx="1085">
                  <c:v>32948</c:v>
                </c:pt>
                <c:pt idx="1086">
                  <c:v>32955</c:v>
                </c:pt>
                <c:pt idx="1087">
                  <c:v>32962</c:v>
                </c:pt>
                <c:pt idx="1088">
                  <c:v>32969</c:v>
                </c:pt>
                <c:pt idx="1089">
                  <c:v>32976</c:v>
                </c:pt>
                <c:pt idx="1090">
                  <c:v>32983</c:v>
                </c:pt>
                <c:pt idx="1091">
                  <c:v>32990</c:v>
                </c:pt>
                <c:pt idx="1092">
                  <c:v>32997</c:v>
                </c:pt>
                <c:pt idx="1093">
                  <c:v>33004</c:v>
                </c:pt>
                <c:pt idx="1094">
                  <c:v>33011</c:v>
                </c:pt>
                <c:pt idx="1095">
                  <c:v>33018</c:v>
                </c:pt>
                <c:pt idx="1096">
                  <c:v>33025</c:v>
                </c:pt>
                <c:pt idx="1097">
                  <c:v>33032</c:v>
                </c:pt>
                <c:pt idx="1098">
                  <c:v>33039</c:v>
                </c:pt>
                <c:pt idx="1099">
                  <c:v>33046</c:v>
                </c:pt>
                <c:pt idx="1100">
                  <c:v>33053</c:v>
                </c:pt>
                <c:pt idx="1101">
                  <c:v>33060</c:v>
                </c:pt>
                <c:pt idx="1102">
                  <c:v>33067</c:v>
                </c:pt>
                <c:pt idx="1103">
                  <c:v>33074</c:v>
                </c:pt>
                <c:pt idx="1104">
                  <c:v>33081</c:v>
                </c:pt>
                <c:pt idx="1105">
                  <c:v>33088</c:v>
                </c:pt>
                <c:pt idx="1106">
                  <c:v>33095</c:v>
                </c:pt>
                <c:pt idx="1107">
                  <c:v>33102</c:v>
                </c:pt>
                <c:pt idx="1108">
                  <c:v>33109</c:v>
                </c:pt>
                <c:pt idx="1109">
                  <c:v>33116</c:v>
                </c:pt>
                <c:pt idx="1110">
                  <c:v>33123</c:v>
                </c:pt>
                <c:pt idx="1111">
                  <c:v>33130</c:v>
                </c:pt>
                <c:pt idx="1112">
                  <c:v>33137</c:v>
                </c:pt>
                <c:pt idx="1113">
                  <c:v>33144</c:v>
                </c:pt>
                <c:pt idx="1114">
                  <c:v>33151</c:v>
                </c:pt>
                <c:pt idx="1115">
                  <c:v>33158</c:v>
                </c:pt>
                <c:pt idx="1116">
                  <c:v>33165</c:v>
                </c:pt>
                <c:pt idx="1117">
                  <c:v>33172</c:v>
                </c:pt>
                <c:pt idx="1118">
                  <c:v>33179</c:v>
                </c:pt>
                <c:pt idx="1119">
                  <c:v>33186</c:v>
                </c:pt>
                <c:pt idx="1120">
                  <c:v>33193</c:v>
                </c:pt>
                <c:pt idx="1121">
                  <c:v>33200</c:v>
                </c:pt>
                <c:pt idx="1122">
                  <c:v>33207</c:v>
                </c:pt>
                <c:pt idx="1123">
                  <c:v>33214</c:v>
                </c:pt>
                <c:pt idx="1124">
                  <c:v>33221</c:v>
                </c:pt>
                <c:pt idx="1125">
                  <c:v>33228</c:v>
                </c:pt>
                <c:pt idx="1126">
                  <c:v>33235</c:v>
                </c:pt>
                <c:pt idx="1127">
                  <c:v>33242</c:v>
                </c:pt>
                <c:pt idx="1128">
                  <c:v>33249</c:v>
                </c:pt>
                <c:pt idx="1129">
                  <c:v>33256</c:v>
                </c:pt>
                <c:pt idx="1130">
                  <c:v>33263</c:v>
                </c:pt>
                <c:pt idx="1131">
                  <c:v>33270</c:v>
                </c:pt>
                <c:pt idx="1132">
                  <c:v>33277</c:v>
                </c:pt>
                <c:pt idx="1133">
                  <c:v>33284</c:v>
                </c:pt>
                <c:pt idx="1134">
                  <c:v>33291</c:v>
                </c:pt>
                <c:pt idx="1135">
                  <c:v>33298</c:v>
                </c:pt>
                <c:pt idx="1136">
                  <c:v>33305</c:v>
                </c:pt>
                <c:pt idx="1137">
                  <c:v>33312</c:v>
                </c:pt>
                <c:pt idx="1138">
                  <c:v>33319</c:v>
                </c:pt>
                <c:pt idx="1139">
                  <c:v>33326</c:v>
                </c:pt>
                <c:pt idx="1140">
                  <c:v>33333</c:v>
                </c:pt>
                <c:pt idx="1141">
                  <c:v>33340</c:v>
                </c:pt>
                <c:pt idx="1142">
                  <c:v>33347</c:v>
                </c:pt>
                <c:pt idx="1143">
                  <c:v>33354</c:v>
                </c:pt>
                <c:pt idx="1144">
                  <c:v>33361</c:v>
                </c:pt>
                <c:pt idx="1145">
                  <c:v>33368</c:v>
                </c:pt>
                <c:pt idx="1146">
                  <c:v>33375</c:v>
                </c:pt>
                <c:pt idx="1147">
                  <c:v>33382</c:v>
                </c:pt>
                <c:pt idx="1148">
                  <c:v>33389</c:v>
                </c:pt>
                <c:pt idx="1149">
                  <c:v>33396</c:v>
                </c:pt>
                <c:pt idx="1150">
                  <c:v>33403</c:v>
                </c:pt>
                <c:pt idx="1151">
                  <c:v>33410</c:v>
                </c:pt>
                <c:pt idx="1152">
                  <c:v>33417</c:v>
                </c:pt>
                <c:pt idx="1153">
                  <c:v>33424</c:v>
                </c:pt>
                <c:pt idx="1154">
                  <c:v>33431</c:v>
                </c:pt>
                <c:pt idx="1155">
                  <c:v>33438</c:v>
                </c:pt>
                <c:pt idx="1156">
                  <c:v>33445</c:v>
                </c:pt>
                <c:pt idx="1157">
                  <c:v>33452</c:v>
                </c:pt>
                <c:pt idx="1158">
                  <c:v>33459</c:v>
                </c:pt>
                <c:pt idx="1159">
                  <c:v>33466</c:v>
                </c:pt>
                <c:pt idx="1160">
                  <c:v>33473</c:v>
                </c:pt>
                <c:pt idx="1161">
                  <c:v>33480</c:v>
                </c:pt>
                <c:pt idx="1162">
                  <c:v>33487</c:v>
                </c:pt>
                <c:pt idx="1163">
                  <c:v>33494</c:v>
                </c:pt>
                <c:pt idx="1164">
                  <c:v>33501</c:v>
                </c:pt>
                <c:pt idx="1165">
                  <c:v>33508</c:v>
                </c:pt>
                <c:pt idx="1166">
                  <c:v>33515</c:v>
                </c:pt>
                <c:pt idx="1167">
                  <c:v>33522</c:v>
                </c:pt>
                <c:pt idx="1168">
                  <c:v>33529</c:v>
                </c:pt>
                <c:pt idx="1169">
                  <c:v>33536</c:v>
                </c:pt>
                <c:pt idx="1170">
                  <c:v>33543</c:v>
                </c:pt>
                <c:pt idx="1171">
                  <c:v>33550</c:v>
                </c:pt>
                <c:pt idx="1172">
                  <c:v>33557</c:v>
                </c:pt>
                <c:pt idx="1173">
                  <c:v>33564</c:v>
                </c:pt>
                <c:pt idx="1174">
                  <c:v>33571</c:v>
                </c:pt>
                <c:pt idx="1175">
                  <c:v>33578</c:v>
                </c:pt>
                <c:pt idx="1176">
                  <c:v>33585</c:v>
                </c:pt>
                <c:pt idx="1177">
                  <c:v>33592</c:v>
                </c:pt>
                <c:pt idx="1178">
                  <c:v>33599</c:v>
                </c:pt>
                <c:pt idx="1179">
                  <c:v>33606</c:v>
                </c:pt>
                <c:pt idx="1180">
                  <c:v>33613</c:v>
                </c:pt>
                <c:pt idx="1181">
                  <c:v>33620</c:v>
                </c:pt>
                <c:pt idx="1182">
                  <c:v>33627</c:v>
                </c:pt>
                <c:pt idx="1183">
                  <c:v>33634</c:v>
                </c:pt>
                <c:pt idx="1184">
                  <c:v>33641</c:v>
                </c:pt>
                <c:pt idx="1185">
                  <c:v>33648</c:v>
                </c:pt>
                <c:pt idx="1186">
                  <c:v>33655</c:v>
                </c:pt>
                <c:pt idx="1187">
                  <c:v>33662</c:v>
                </c:pt>
                <c:pt idx="1188">
                  <c:v>33669</c:v>
                </c:pt>
                <c:pt idx="1189">
                  <c:v>33676</c:v>
                </c:pt>
                <c:pt idx="1190">
                  <c:v>33683</c:v>
                </c:pt>
                <c:pt idx="1191">
                  <c:v>33690</c:v>
                </c:pt>
                <c:pt idx="1192">
                  <c:v>33697</c:v>
                </c:pt>
                <c:pt idx="1193">
                  <c:v>33704</c:v>
                </c:pt>
                <c:pt idx="1194">
                  <c:v>33711</c:v>
                </c:pt>
                <c:pt idx="1195">
                  <c:v>33718</c:v>
                </c:pt>
                <c:pt idx="1196">
                  <c:v>33725</c:v>
                </c:pt>
                <c:pt idx="1197">
                  <c:v>33732</c:v>
                </c:pt>
                <c:pt idx="1198">
                  <c:v>33739</c:v>
                </c:pt>
                <c:pt idx="1199">
                  <c:v>33746</c:v>
                </c:pt>
                <c:pt idx="1200">
                  <c:v>33753</c:v>
                </c:pt>
                <c:pt idx="1201">
                  <c:v>33760</c:v>
                </c:pt>
                <c:pt idx="1202">
                  <c:v>33767</c:v>
                </c:pt>
                <c:pt idx="1203">
                  <c:v>33774</c:v>
                </c:pt>
                <c:pt idx="1204">
                  <c:v>33781</c:v>
                </c:pt>
                <c:pt idx="1205">
                  <c:v>33788</c:v>
                </c:pt>
                <c:pt idx="1206">
                  <c:v>33795</c:v>
                </c:pt>
                <c:pt idx="1207">
                  <c:v>33802</c:v>
                </c:pt>
                <c:pt idx="1208">
                  <c:v>33809</c:v>
                </c:pt>
                <c:pt idx="1209">
                  <c:v>33816</c:v>
                </c:pt>
                <c:pt idx="1210">
                  <c:v>33823</c:v>
                </c:pt>
                <c:pt idx="1211">
                  <c:v>33830</c:v>
                </c:pt>
                <c:pt idx="1212">
                  <c:v>33837</c:v>
                </c:pt>
                <c:pt idx="1213">
                  <c:v>33844</c:v>
                </c:pt>
                <c:pt idx="1214">
                  <c:v>33851</c:v>
                </c:pt>
                <c:pt idx="1215">
                  <c:v>33858</c:v>
                </c:pt>
                <c:pt idx="1216">
                  <c:v>33865</c:v>
                </c:pt>
                <c:pt idx="1217">
                  <c:v>33872</c:v>
                </c:pt>
                <c:pt idx="1218">
                  <c:v>33879</c:v>
                </c:pt>
                <c:pt idx="1219">
                  <c:v>33886</c:v>
                </c:pt>
                <c:pt idx="1220">
                  <c:v>33893</c:v>
                </c:pt>
                <c:pt idx="1221">
                  <c:v>33900</c:v>
                </c:pt>
                <c:pt idx="1222">
                  <c:v>33907</c:v>
                </c:pt>
                <c:pt idx="1223">
                  <c:v>33914</c:v>
                </c:pt>
                <c:pt idx="1224">
                  <c:v>33921</c:v>
                </c:pt>
                <c:pt idx="1225">
                  <c:v>33928</c:v>
                </c:pt>
                <c:pt idx="1226">
                  <c:v>33935</c:v>
                </c:pt>
                <c:pt idx="1227">
                  <c:v>33942</c:v>
                </c:pt>
                <c:pt idx="1228">
                  <c:v>33949</c:v>
                </c:pt>
                <c:pt idx="1229">
                  <c:v>33956</c:v>
                </c:pt>
                <c:pt idx="1230">
                  <c:v>33963</c:v>
                </c:pt>
                <c:pt idx="1231">
                  <c:v>33970</c:v>
                </c:pt>
                <c:pt idx="1232">
                  <c:v>33977</c:v>
                </c:pt>
                <c:pt idx="1233">
                  <c:v>33984</c:v>
                </c:pt>
                <c:pt idx="1234">
                  <c:v>33991</c:v>
                </c:pt>
                <c:pt idx="1235">
                  <c:v>33998</c:v>
                </c:pt>
                <c:pt idx="1236">
                  <c:v>34005</c:v>
                </c:pt>
                <c:pt idx="1237">
                  <c:v>34012</c:v>
                </c:pt>
                <c:pt idx="1238">
                  <c:v>34019</c:v>
                </c:pt>
                <c:pt idx="1239">
                  <c:v>34026</c:v>
                </c:pt>
                <c:pt idx="1240">
                  <c:v>34033</c:v>
                </c:pt>
                <c:pt idx="1241">
                  <c:v>34040</c:v>
                </c:pt>
                <c:pt idx="1242">
                  <c:v>34047</c:v>
                </c:pt>
                <c:pt idx="1243">
                  <c:v>34054</c:v>
                </c:pt>
                <c:pt idx="1244">
                  <c:v>34061</c:v>
                </c:pt>
                <c:pt idx="1245">
                  <c:v>34068</c:v>
                </c:pt>
                <c:pt idx="1246">
                  <c:v>34075</c:v>
                </c:pt>
                <c:pt idx="1247">
                  <c:v>34082</c:v>
                </c:pt>
                <c:pt idx="1248">
                  <c:v>34089</c:v>
                </c:pt>
                <c:pt idx="1249">
                  <c:v>34096</c:v>
                </c:pt>
                <c:pt idx="1250">
                  <c:v>34103</c:v>
                </c:pt>
                <c:pt idx="1251">
                  <c:v>34110</c:v>
                </c:pt>
                <c:pt idx="1252">
                  <c:v>34117</c:v>
                </c:pt>
                <c:pt idx="1253">
                  <c:v>34124</c:v>
                </c:pt>
                <c:pt idx="1254">
                  <c:v>34131</c:v>
                </c:pt>
                <c:pt idx="1255">
                  <c:v>34138</c:v>
                </c:pt>
                <c:pt idx="1256">
                  <c:v>34145</c:v>
                </c:pt>
                <c:pt idx="1257">
                  <c:v>34152</c:v>
                </c:pt>
                <c:pt idx="1258">
                  <c:v>34159</c:v>
                </c:pt>
                <c:pt idx="1259">
                  <c:v>34166</c:v>
                </c:pt>
                <c:pt idx="1260">
                  <c:v>34173</c:v>
                </c:pt>
                <c:pt idx="1261">
                  <c:v>34180</c:v>
                </c:pt>
                <c:pt idx="1262">
                  <c:v>34187</c:v>
                </c:pt>
                <c:pt idx="1263">
                  <c:v>34194</c:v>
                </c:pt>
                <c:pt idx="1264">
                  <c:v>34201</c:v>
                </c:pt>
                <c:pt idx="1265">
                  <c:v>34208</c:v>
                </c:pt>
                <c:pt idx="1266">
                  <c:v>34215</c:v>
                </c:pt>
                <c:pt idx="1267">
                  <c:v>34222</c:v>
                </c:pt>
                <c:pt idx="1268">
                  <c:v>34229</c:v>
                </c:pt>
                <c:pt idx="1269">
                  <c:v>34236</c:v>
                </c:pt>
                <c:pt idx="1270">
                  <c:v>34243</c:v>
                </c:pt>
                <c:pt idx="1271">
                  <c:v>34250</c:v>
                </c:pt>
                <c:pt idx="1272">
                  <c:v>34257</c:v>
                </c:pt>
                <c:pt idx="1273">
                  <c:v>34264</c:v>
                </c:pt>
                <c:pt idx="1274">
                  <c:v>34271</c:v>
                </c:pt>
                <c:pt idx="1275">
                  <c:v>34278</c:v>
                </c:pt>
                <c:pt idx="1276">
                  <c:v>34285</c:v>
                </c:pt>
                <c:pt idx="1277">
                  <c:v>34292</c:v>
                </c:pt>
                <c:pt idx="1278">
                  <c:v>34299</c:v>
                </c:pt>
                <c:pt idx="1279">
                  <c:v>34306</c:v>
                </c:pt>
                <c:pt idx="1280">
                  <c:v>34313</c:v>
                </c:pt>
                <c:pt idx="1281">
                  <c:v>34320</c:v>
                </c:pt>
                <c:pt idx="1282">
                  <c:v>34327</c:v>
                </c:pt>
                <c:pt idx="1283">
                  <c:v>34334</c:v>
                </c:pt>
                <c:pt idx="1284">
                  <c:v>34341</c:v>
                </c:pt>
                <c:pt idx="1285">
                  <c:v>34348</c:v>
                </c:pt>
                <c:pt idx="1286">
                  <c:v>34355</c:v>
                </c:pt>
                <c:pt idx="1287">
                  <c:v>34362</c:v>
                </c:pt>
                <c:pt idx="1288">
                  <c:v>34369</c:v>
                </c:pt>
                <c:pt idx="1289">
                  <c:v>34376</c:v>
                </c:pt>
                <c:pt idx="1290">
                  <c:v>34383</c:v>
                </c:pt>
                <c:pt idx="1291">
                  <c:v>34390</c:v>
                </c:pt>
                <c:pt idx="1292">
                  <c:v>34397</c:v>
                </c:pt>
                <c:pt idx="1293">
                  <c:v>34404</c:v>
                </c:pt>
                <c:pt idx="1294">
                  <c:v>34411</c:v>
                </c:pt>
                <c:pt idx="1295">
                  <c:v>34418</c:v>
                </c:pt>
                <c:pt idx="1296">
                  <c:v>34425</c:v>
                </c:pt>
                <c:pt idx="1297">
                  <c:v>34432</c:v>
                </c:pt>
                <c:pt idx="1298">
                  <c:v>34439</c:v>
                </c:pt>
                <c:pt idx="1299">
                  <c:v>34446</c:v>
                </c:pt>
                <c:pt idx="1300">
                  <c:v>34453</c:v>
                </c:pt>
                <c:pt idx="1301">
                  <c:v>34460</c:v>
                </c:pt>
                <c:pt idx="1302">
                  <c:v>34467</c:v>
                </c:pt>
                <c:pt idx="1303">
                  <c:v>34474</c:v>
                </c:pt>
                <c:pt idx="1304">
                  <c:v>34481</c:v>
                </c:pt>
                <c:pt idx="1305">
                  <c:v>34488</c:v>
                </c:pt>
                <c:pt idx="1306">
                  <c:v>34495</c:v>
                </c:pt>
                <c:pt idx="1307">
                  <c:v>34502</c:v>
                </c:pt>
                <c:pt idx="1308">
                  <c:v>34509</c:v>
                </c:pt>
                <c:pt idx="1309">
                  <c:v>34516</c:v>
                </c:pt>
                <c:pt idx="1310">
                  <c:v>34523</c:v>
                </c:pt>
                <c:pt idx="1311">
                  <c:v>34530</c:v>
                </c:pt>
                <c:pt idx="1312">
                  <c:v>34537</c:v>
                </c:pt>
                <c:pt idx="1313">
                  <c:v>34544</c:v>
                </c:pt>
                <c:pt idx="1314">
                  <c:v>34551</c:v>
                </c:pt>
                <c:pt idx="1315">
                  <c:v>34558</c:v>
                </c:pt>
                <c:pt idx="1316">
                  <c:v>34565</c:v>
                </c:pt>
                <c:pt idx="1317">
                  <c:v>34572</c:v>
                </c:pt>
                <c:pt idx="1318">
                  <c:v>34579</c:v>
                </c:pt>
                <c:pt idx="1319">
                  <c:v>34586</c:v>
                </c:pt>
                <c:pt idx="1320">
                  <c:v>34593</c:v>
                </c:pt>
                <c:pt idx="1321">
                  <c:v>34600</c:v>
                </c:pt>
                <c:pt idx="1322">
                  <c:v>34607</c:v>
                </c:pt>
                <c:pt idx="1323">
                  <c:v>34614</c:v>
                </c:pt>
                <c:pt idx="1324">
                  <c:v>34621</c:v>
                </c:pt>
                <c:pt idx="1325">
                  <c:v>34628</c:v>
                </c:pt>
                <c:pt idx="1326">
                  <c:v>34635</c:v>
                </c:pt>
                <c:pt idx="1327">
                  <c:v>34642</c:v>
                </c:pt>
                <c:pt idx="1328">
                  <c:v>34649</c:v>
                </c:pt>
                <c:pt idx="1329">
                  <c:v>34656</c:v>
                </c:pt>
                <c:pt idx="1330">
                  <c:v>34663</c:v>
                </c:pt>
                <c:pt idx="1331">
                  <c:v>34670</c:v>
                </c:pt>
                <c:pt idx="1332">
                  <c:v>34677</c:v>
                </c:pt>
                <c:pt idx="1333">
                  <c:v>34684</c:v>
                </c:pt>
                <c:pt idx="1334">
                  <c:v>34691</c:v>
                </c:pt>
                <c:pt idx="1335">
                  <c:v>34698</c:v>
                </c:pt>
                <c:pt idx="1336">
                  <c:v>34705</c:v>
                </c:pt>
                <c:pt idx="1337">
                  <c:v>34712</c:v>
                </c:pt>
                <c:pt idx="1338">
                  <c:v>34719</c:v>
                </c:pt>
                <c:pt idx="1339">
                  <c:v>34726</c:v>
                </c:pt>
                <c:pt idx="1340">
                  <c:v>34733</c:v>
                </c:pt>
                <c:pt idx="1341">
                  <c:v>34740</c:v>
                </c:pt>
                <c:pt idx="1342">
                  <c:v>34747</c:v>
                </c:pt>
                <c:pt idx="1343">
                  <c:v>34754</c:v>
                </c:pt>
                <c:pt idx="1344">
                  <c:v>34761</c:v>
                </c:pt>
                <c:pt idx="1345">
                  <c:v>34768</c:v>
                </c:pt>
                <c:pt idx="1346">
                  <c:v>34775</c:v>
                </c:pt>
                <c:pt idx="1347">
                  <c:v>34782</c:v>
                </c:pt>
                <c:pt idx="1348">
                  <c:v>34789</c:v>
                </c:pt>
                <c:pt idx="1349">
                  <c:v>34796</c:v>
                </c:pt>
                <c:pt idx="1350">
                  <c:v>34803</c:v>
                </c:pt>
                <c:pt idx="1351">
                  <c:v>34810</c:v>
                </c:pt>
                <c:pt idx="1352">
                  <c:v>34817</c:v>
                </c:pt>
                <c:pt idx="1353">
                  <c:v>34824</c:v>
                </c:pt>
                <c:pt idx="1354">
                  <c:v>34831</c:v>
                </c:pt>
                <c:pt idx="1355">
                  <c:v>34838</c:v>
                </c:pt>
                <c:pt idx="1356">
                  <c:v>34845</c:v>
                </c:pt>
                <c:pt idx="1357">
                  <c:v>34852</c:v>
                </c:pt>
                <c:pt idx="1358">
                  <c:v>34859</c:v>
                </c:pt>
                <c:pt idx="1359">
                  <c:v>34866</c:v>
                </c:pt>
                <c:pt idx="1360">
                  <c:v>34873</c:v>
                </c:pt>
                <c:pt idx="1361">
                  <c:v>34880</c:v>
                </c:pt>
                <c:pt idx="1362">
                  <c:v>34887</c:v>
                </c:pt>
                <c:pt idx="1363">
                  <c:v>34894</c:v>
                </c:pt>
                <c:pt idx="1364">
                  <c:v>34901</c:v>
                </c:pt>
                <c:pt idx="1365">
                  <c:v>34908</c:v>
                </c:pt>
                <c:pt idx="1366">
                  <c:v>34915</c:v>
                </c:pt>
                <c:pt idx="1367">
                  <c:v>34922</c:v>
                </c:pt>
                <c:pt idx="1368">
                  <c:v>34929</c:v>
                </c:pt>
                <c:pt idx="1369">
                  <c:v>34936</c:v>
                </c:pt>
                <c:pt idx="1370">
                  <c:v>34943</c:v>
                </c:pt>
                <c:pt idx="1371">
                  <c:v>34950</c:v>
                </c:pt>
                <c:pt idx="1372">
                  <c:v>34957</c:v>
                </c:pt>
                <c:pt idx="1373">
                  <c:v>34964</c:v>
                </c:pt>
                <c:pt idx="1374">
                  <c:v>34971</c:v>
                </c:pt>
                <c:pt idx="1375">
                  <c:v>34978</c:v>
                </c:pt>
                <c:pt idx="1376">
                  <c:v>34985</c:v>
                </c:pt>
                <c:pt idx="1377">
                  <c:v>34992</c:v>
                </c:pt>
                <c:pt idx="1378">
                  <c:v>34999</c:v>
                </c:pt>
                <c:pt idx="1379">
                  <c:v>35006</c:v>
                </c:pt>
                <c:pt idx="1380">
                  <c:v>35013</c:v>
                </c:pt>
                <c:pt idx="1381">
                  <c:v>35020</c:v>
                </c:pt>
                <c:pt idx="1382">
                  <c:v>35027</c:v>
                </c:pt>
                <c:pt idx="1383">
                  <c:v>35034</c:v>
                </c:pt>
                <c:pt idx="1384">
                  <c:v>35041</c:v>
                </c:pt>
                <c:pt idx="1385">
                  <c:v>35048</c:v>
                </c:pt>
                <c:pt idx="1386">
                  <c:v>35055</c:v>
                </c:pt>
                <c:pt idx="1387">
                  <c:v>35062</c:v>
                </c:pt>
                <c:pt idx="1388">
                  <c:v>35069</c:v>
                </c:pt>
                <c:pt idx="1389">
                  <c:v>35076</c:v>
                </c:pt>
                <c:pt idx="1390">
                  <c:v>35083</c:v>
                </c:pt>
                <c:pt idx="1391">
                  <c:v>35090</c:v>
                </c:pt>
                <c:pt idx="1392">
                  <c:v>35097</c:v>
                </c:pt>
                <c:pt idx="1393">
                  <c:v>35104</c:v>
                </c:pt>
                <c:pt idx="1394">
                  <c:v>35111</c:v>
                </c:pt>
                <c:pt idx="1395">
                  <c:v>35118</c:v>
                </c:pt>
                <c:pt idx="1396">
                  <c:v>35125</c:v>
                </c:pt>
                <c:pt idx="1397">
                  <c:v>35132</c:v>
                </c:pt>
                <c:pt idx="1398">
                  <c:v>35139</c:v>
                </c:pt>
                <c:pt idx="1399">
                  <c:v>35146</c:v>
                </c:pt>
                <c:pt idx="1400">
                  <c:v>35153</c:v>
                </c:pt>
                <c:pt idx="1401">
                  <c:v>35160</c:v>
                </c:pt>
                <c:pt idx="1402">
                  <c:v>35167</c:v>
                </c:pt>
                <c:pt idx="1403">
                  <c:v>35174</c:v>
                </c:pt>
                <c:pt idx="1404">
                  <c:v>35181</c:v>
                </c:pt>
                <c:pt idx="1405">
                  <c:v>35188</c:v>
                </c:pt>
                <c:pt idx="1406">
                  <c:v>35195</c:v>
                </c:pt>
                <c:pt idx="1407">
                  <c:v>35202</c:v>
                </c:pt>
                <c:pt idx="1408">
                  <c:v>35209</c:v>
                </c:pt>
                <c:pt idx="1409">
                  <c:v>35216</c:v>
                </c:pt>
                <c:pt idx="1410">
                  <c:v>35223</c:v>
                </c:pt>
                <c:pt idx="1411">
                  <c:v>35230</c:v>
                </c:pt>
                <c:pt idx="1412">
                  <c:v>35237</c:v>
                </c:pt>
                <c:pt idx="1413">
                  <c:v>35244</c:v>
                </c:pt>
                <c:pt idx="1414">
                  <c:v>35251</c:v>
                </c:pt>
                <c:pt idx="1415">
                  <c:v>35258</c:v>
                </c:pt>
                <c:pt idx="1416">
                  <c:v>35265</c:v>
                </c:pt>
                <c:pt idx="1417">
                  <c:v>35272</c:v>
                </c:pt>
                <c:pt idx="1418">
                  <c:v>35279</c:v>
                </c:pt>
                <c:pt idx="1419">
                  <c:v>35286</c:v>
                </c:pt>
                <c:pt idx="1420">
                  <c:v>35293</c:v>
                </c:pt>
                <c:pt idx="1421">
                  <c:v>35300</c:v>
                </c:pt>
                <c:pt idx="1422">
                  <c:v>35307</c:v>
                </c:pt>
                <c:pt idx="1423">
                  <c:v>35314</c:v>
                </c:pt>
                <c:pt idx="1424">
                  <c:v>35321</c:v>
                </c:pt>
                <c:pt idx="1425">
                  <c:v>35328</c:v>
                </c:pt>
                <c:pt idx="1426">
                  <c:v>35335</c:v>
                </c:pt>
                <c:pt idx="1427">
                  <c:v>35342</c:v>
                </c:pt>
                <c:pt idx="1428">
                  <c:v>35349</c:v>
                </c:pt>
                <c:pt idx="1429">
                  <c:v>35356</c:v>
                </c:pt>
                <c:pt idx="1430">
                  <c:v>35363</c:v>
                </c:pt>
                <c:pt idx="1431">
                  <c:v>35370</c:v>
                </c:pt>
                <c:pt idx="1432">
                  <c:v>35377</c:v>
                </c:pt>
                <c:pt idx="1433">
                  <c:v>35384</c:v>
                </c:pt>
                <c:pt idx="1434">
                  <c:v>35391</c:v>
                </c:pt>
                <c:pt idx="1435">
                  <c:v>35398</c:v>
                </c:pt>
                <c:pt idx="1436">
                  <c:v>35405</c:v>
                </c:pt>
                <c:pt idx="1437">
                  <c:v>35412</c:v>
                </c:pt>
                <c:pt idx="1438">
                  <c:v>35419</c:v>
                </c:pt>
                <c:pt idx="1439">
                  <c:v>35426</c:v>
                </c:pt>
                <c:pt idx="1440">
                  <c:v>35433</c:v>
                </c:pt>
                <c:pt idx="1441">
                  <c:v>35440</c:v>
                </c:pt>
                <c:pt idx="1442">
                  <c:v>35447</c:v>
                </c:pt>
                <c:pt idx="1443">
                  <c:v>35454</c:v>
                </c:pt>
                <c:pt idx="1444">
                  <c:v>35461</c:v>
                </c:pt>
                <c:pt idx="1445">
                  <c:v>35468</c:v>
                </c:pt>
                <c:pt idx="1446">
                  <c:v>35475</c:v>
                </c:pt>
                <c:pt idx="1447">
                  <c:v>35482</c:v>
                </c:pt>
                <c:pt idx="1448">
                  <c:v>35489</c:v>
                </c:pt>
                <c:pt idx="1449">
                  <c:v>35496</c:v>
                </c:pt>
                <c:pt idx="1450">
                  <c:v>35503</c:v>
                </c:pt>
                <c:pt idx="1451">
                  <c:v>35510</c:v>
                </c:pt>
                <c:pt idx="1452">
                  <c:v>35517</c:v>
                </c:pt>
                <c:pt idx="1453">
                  <c:v>35524</c:v>
                </c:pt>
                <c:pt idx="1454">
                  <c:v>35531</c:v>
                </c:pt>
                <c:pt idx="1455">
                  <c:v>35538</c:v>
                </c:pt>
                <c:pt idx="1456">
                  <c:v>35545</c:v>
                </c:pt>
                <c:pt idx="1457">
                  <c:v>35552</c:v>
                </c:pt>
                <c:pt idx="1458">
                  <c:v>35559</c:v>
                </c:pt>
                <c:pt idx="1459">
                  <c:v>35566</c:v>
                </c:pt>
                <c:pt idx="1460">
                  <c:v>35573</c:v>
                </c:pt>
                <c:pt idx="1461">
                  <c:v>35580</c:v>
                </c:pt>
                <c:pt idx="1462">
                  <c:v>35587</c:v>
                </c:pt>
                <c:pt idx="1463">
                  <c:v>35594</c:v>
                </c:pt>
                <c:pt idx="1464">
                  <c:v>35601</c:v>
                </c:pt>
                <c:pt idx="1465">
                  <c:v>35608</c:v>
                </c:pt>
                <c:pt idx="1466">
                  <c:v>35615</c:v>
                </c:pt>
                <c:pt idx="1467">
                  <c:v>35622</c:v>
                </c:pt>
                <c:pt idx="1468">
                  <c:v>35629</c:v>
                </c:pt>
                <c:pt idx="1469">
                  <c:v>35636</c:v>
                </c:pt>
                <c:pt idx="1470">
                  <c:v>35643</c:v>
                </c:pt>
                <c:pt idx="1471">
                  <c:v>35650</c:v>
                </c:pt>
                <c:pt idx="1472">
                  <c:v>35657</c:v>
                </c:pt>
                <c:pt idx="1473">
                  <c:v>35664</c:v>
                </c:pt>
                <c:pt idx="1474">
                  <c:v>35671</c:v>
                </c:pt>
                <c:pt idx="1475">
                  <c:v>35678</c:v>
                </c:pt>
                <c:pt idx="1476">
                  <c:v>35685</c:v>
                </c:pt>
                <c:pt idx="1477">
                  <c:v>35692</c:v>
                </c:pt>
                <c:pt idx="1478">
                  <c:v>35699</c:v>
                </c:pt>
                <c:pt idx="1479">
                  <c:v>35706</c:v>
                </c:pt>
                <c:pt idx="1480">
                  <c:v>35713</c:v>
                </c:pt>
                <c:pt idx="1481">
                  <c:v>35720</c:v>
                </c:pt>
                <c:pt idx="1482">
                  <c:v>35727</c:v>
                </c:pt>
                <c:pt idx="1483">
                  <c:v>35734</c:v>
                </c:pt>
                <c:pt idx="1484">
                  <c:v>35741</c:v>
                </c:pt>
                <c:pt idx="1485">
                  <c:v>35748</c:v>
                </c:pt>
                <c:pt idx="1486">
                  <c:v>35755</c:v>
                </c:pt>
                <c:pt idx="1487">
                  <c:v>35762</c:v>
                </c:pt>
                <c:pt idx="1488">
                  <c:v>35769</c:v>
                </c:pt>
                <c:pt idx="1489">
                  <c:v>35776</c:v>
                </c:pt>
                <c:pt idx="1490">
                  <c:v>35783</c:v>
                </c:pt>
                <c:pt idx="1491">
                  <c:v>35790</c:v>
                </c:pt>
                <c:pt idx="1492">
                  <c:v>35797</c:v>
                </c:pt>
                <c:pt idx="1493">
                  <c:v>35804</c:v>
                </c:pt>
                <c:pt idx="1494">
                  <c:v>35811</c:v>
                </c:pt>
                <c:pt idx="1495">
                  <c:v>35818</c:v>
                </c:pt>
                <c:pt idx="1496">
                  <c:v>35825</c:v>
                </c:pt>
                <c:pt idx="1497">
                  <c:v>35832</c:v>
                </c:pt>
                <c:pt idx="1498">
                  <c:v>35839</c:v>
                </c:pt>
                <c:pt idx="1499">
                  <c:v>35846</c:v>
                </c:pt>
                <c:pt idx="1500">
                  <c:v>35853</c:v>
                </c:pt>
                <c:pt idx="1501">
                  <c:v>35860</c:v>
                </c:pt>
                <c:pt idx="1502">
                  <c:v>35867</c:v>
                </c:pt>
                <c:pt idx="1503">
                  <c:v>35874</c:v>
                </c:pt>
                <c:pt idx="1504">
                  <c:v>35881</c:v>
                </c:pt>
                <c:pt idx="1505">
                  <c:v>35888</c:v>
                </c:pt>
                <c:pt idx="1506">
                  <c:v>35895</c:v>
                </c:pt>
                <c:pt idx="1507">
                  <c:v>35902</c:v>
                </c:pt>
                <c:pt idx="1508">
                  <c:v>35909</c:v>
                </c:pt>
                <c:pt idx="1509">
                  <c:v>35916</c:v>
                </c:pt>
                <c:pt idx="1510">
                  <c:v>35923</c:v>
                </c:pt>
                <c:pt idx="1511">
                  <c:v>35930</c:v>
                </c:pt>
                <c:pt idx="1512">
                  <c:v>35937</c:v>
                </c:pt>
                <c:pt idx="1513">
                  <c:v>35944</c:v>
                </c:pt>
                <c:pt idx="1514">
                  <c:v>35951</c:v>
                </c:pt>
                <c:pt idx="1515">
                  <c:v>35958</c:v>
                </c:pt>
                <c:pt idx="1516">
                  <c:v>35965</c:v>
                </c:pt>
                <c:pt idx="1517">
                  <c:v>35972</c:v>
                </c:pt>
                <c:pt idx="1518">
                  <c:v>35979</c:v>
                </c:pt>
                <c:pt idx="1519">
                  <c:v>35986</c:v>
                </c:pt>
                <c:pt idx="1520">
                  <c:v>35993</c:v>
                </c:pt>
                <c:pt idx="1521">
                  <c:v>36000</c:v>
                </c:pt>
                <c:pt idx="1522">
                  <c:v>36007</c:v>
                </c:pt>
                <c:pt idx="1523">
                  <c:v>36014</c:v>
                </c:pt>
                <c:pt idx="1524">
                  <c:v>36021</c:v>
                </c:pt>
                <c:pt idx="1525">
                  <c:v>36028</c:v>
                </c:pt>
                <c:pt idx="1526">
                  <c:v>36035</c:v>
                </c:pt>
                <c:pt idx="1527">
                  <c:v>36042</c:v>
                </c:pt>
                <c:pt idx="1528">
                  <c:v>36049</c:v>
                </c:pt>
                <c:pt idx="1529">
                  <c:v>36056</c:v>
                </c:pt>
                <c:pt idx="1530">
                  <c:v>36063</c:v>
                </c:pt>
                <c:pt idx="1531">
                  <c:v>36070</c:v>
                </c:pt>
                <c:pt idx="1532">
                  <c:v>36077</c:v>
                </c:pt>
                <c:pt idx="1533">
                  <c:v>36084</c:v>
                </c:pt>
                <c:pt idx="1534">
                  <c:v>36091</c:v>
                </c:pt>
                <c:pt idx="1535">
                  <c:v>36098</c:v>
                </c:pt>
                <c:pt idx="1536">
                  <c:v>36105</c:v>
                </c:pt>
                <c:pt idx="1537">
                  <c:v>36112</c:v>
                </c:pt>
                <c:pt idx="1538">
                  <c:v>36119</c:v>
                </c:pt>
                <c:pt idx="1539">
                  <c:v>36126</c:v>
                </c:pt>
                <c:pt idx="1540">
                  <c:v>36133</c:v>
                </c:pt>
                <c:pt idx="1541">
                  <c:v>36140</c:v>
                </c:pt>
                <c:pt idx="1542">
                  <c:v>36147</c:v>
                </c:pt>
                <c:pt idx="1543">
                  <c:v>36154</c:v>
                </c:pt>
                <c:pt idx="1544">
                  <c:v>36161</c:v>
                </c:pt>
                <c:pt idx="1545">
                  <c:v>36168</c:v>
                </c:pt>
                <c:pt idx="1546">
                  <c:v>36175</c:v>
                </c:pt>
                <c:pt idx="1547">
                  <c:v>36182</c:v>
                </c:pt>
                <c:pt idx="1548">
                  <c:v>36189</c:v>
                </c:pt>
                <c:pt idx="1549">
                  <c:v>36196</c:v>
                </c:pt>
                <c:pt idx="1550">
                  <c:v>36203</c:v>
                </c:pt>
                <c:pt idx="1551">
                  <c:v>36210</c:v>
                </c:pt>
                <c:pt idx="1552">
                  <c:v>36217</c:v>
                </c:pt>
                <c:pt idx="1553">
                  <c:v>36224</c:v>
                </c:pt>
                <c:pt idx="1554">
                  <c:v>36231</c:v>
                </c:pt>
                <c:pt idx="1555">
                  <c:v>36238</c:v>
                </c:pt>
                <c:pt idx="1556">
                  <c:v>36245</c:v>
                </c:pt>
                <c:pt idx="1557">
                  <c:v>36252</c:v>
                </c:pt>
                <c:pt idx="1558">
                  <c:v>36259</c:v>
                </c:pt>
                <c:pt idx="1559">
                  <c:v>36266</c:v>
                </c:pt>
                <c:pt idx="1560">
                  <c:v>36273</c:v>
                </c:pt>
                <c:pt idx="1561">
                  <c:v>36280</c:v>
                </c:pt>
                <c:pt idx="1562">
                  <c:v>36287</c:v>
                </c:pt>
                <c:pt idx="1563">
                  <c:v>36294</c:v>
                </c:pt>
                <c:pt idx="1564">
                  <c:v>36301</c:v>
                </c:pt>
                <c:pt idx="1565">
                  <c:v>36308</c:v>
                </c:pt>
                <c:pt idx="1566">
                  <c:v>36315</c:v>
                </c:pt>
                <c:pt idx="1567">
                  <c:v>36322</c:v>
                </c:pt>
                <c:pt idx="1568">
                  <c:v>36329</c:v>
                </c:pt>
                <c:pt idx="1569">
                  <c:v>36336</c:v>
                </c:pt>
                <c:pt idx="1570">
                  <c:v>36343</c:v>
                </c:pt>
                <c:pt idx="1571">
                  <c:v>36350</c:v>
                </c:pt>
                <c:pt idx="1572">
                  <c:v>36357</c:v>
                </c:pt>
                <c:pt idx="1573">
                  <c:v>36364</c:v>
                </c:pt>
                <c:pt idx="1574">
                  <c:v>36371</c:v>
                </c:pt>
                <c:pt idx="1575">
                  <c:v>36378</c:v>
                </c:pt>
                <c:pt idx="1576">
                  <c:v>36385</c:v>
                </c:pt>
                <c:pt idx="1577">
                  <c:v>36392</c:v>
                </c:pt>
                <c:pt idx="1578">
                  <c:v>36399</c:v>
                </c:pt>
                <c:pt idx="1579">
                  <c:v>36406</c:v>
                </c:pt>
                <c:pt idx="1580">
                  <c:v>36413</c:v>
                </c:pt>
                <c:pt idx="1581">
                  <c:v>36420</c:v>
                </c:pt>
                <c:pt idx="1582">
                  <c:v>36427</c:v>
                </c:pt>
                <c:pt idx="1583">
                  <c:v>36434</c:v>
                </c:pt>
                <c:pt idx="1584">
                  <c:v>36441</c:v>
                </c:pt>
                <c:pt idx="1585">
                  <c:v>36448</c:v>
                </c:pt>
                <c:pt idx="1586">
                  <c:v>36455</c:v>
                </c:pt>
                <c:pt idx="1587">
                  <c:v>36462</c:v>
                </c:pt>
                <c:pt idx="1588">
                  <c:v>36469</c:v>
                </c:pt>
                <c:pt idx="1589">
                  <c:v>36476</c:v>
                </c:pt>
                <c:pt idx="1590">
                  <c:v>36483</c:v>
                </c:pt>
                <c:pt idx="1591">
                  <c:v>36490</c:v>
                </c:pt>
                <c:pt idx="1592">
                  <c:v>36497</c:v>
                </c:pt>
                <c:pt idx="1593">
                  <c:v>36504</c:v>
                </c:pt>
                <c:pt idx="1594">
                  <c:v>36511</c:v>
                </c:pt>
                <c:pt idx="1595">
                  <c:v>36518</c:v>
                </c:pt>
                <c:pt idx="1596">
                  <c:v>36525</c:v>
                </c:pt>
                <c:pt idx="1597">
                  <c:v>36532</c:v>
                </c:pt>
                <c:pt idx="1598">
                  <c:v>36539</c:v>
                </c:pt>
                <c:pt idx="1599">
                  <c:v>36546</c:v>
                </c:pt>
                <c:pt idx="1600">
                  <c:v>36553</c:v>
                </c:pt>
                <c:pt idx="1601">
                  <c:v>36560</c:v>
                </c:pt>
                <c:pt idx="1602">
                  <c:v>36567</c:v>
                </c:pt>
                <c:pt idx="1603">
                  <c:v>36574</c:v>
                </c:pt>
                <c:pt idx="1604">
                  <c:v>36581</c:v>
                </c:pt>
                <c:pt idx="1605">
                  <c:v>36588</c:v>
                </c:pt>
                <c:pt idx="1606">
                  <c:v>36595</c:v>
                </c:pt>
                <c:pt idx="1607">
                  <c:v>36602</c:v>
                </c:pt>
                <c:pt idx="1608">
                  <c:v>36609</c:v>
                </c:pt>
                <c:pt idx="1609">
                  <c:v>36616</c:v>
                </c:pt>
                <c:pt idx="1610">
                  <c:v>36623</c:v>
                </c:pt>
                <c:pt idx="1611">
                  <c:v>36630</c:v>
                </c:pt>
                <c:pt idx="1612">
                  <c:v>36637</c:v>
                </c:pt>
                <c:pt idx="1613">
                  <c:v>36644</c:v>
                </c:pt>
                <c:pt idx="1614">
                  <c:v>36651</c:v>
                </c:pt>
                <c:pt idx="1615">
                  <c:v>36658</c:v>
                </c:pt>
                <c:pt idx="1616">
                  <c:v>36665</c:v>
                </c:pt>
                <c:pt idx="1617">
                  <c:v>36672</c:v>
                </c:pt>
                <c:pt idx="1618">
                  <c:v>36679</c:v>
                </c:pt>
                <c:pt idx="1619">
                  <c:v>36686</c:v>
                </c:pt>
                <c:pt idx="1620">
                  <c:v>36693</c:v>
                </c:pt>
                <c:pt idx="1621">
                  <c:v>36700</c:v>
                </c:pt>
                <c:pt idx="1622">
                  <c:v>36707</c:v>
                </c:pt>
                <c:pt idx="1623">
                  <c:v>36714</c:v>
                </c:pt>
                <c:pt idx="1624">
                  <c:v>36721</c:v>
                </c:pt>
                <c:pt idx="1625">
                  <c:v>36728</c:v>
                </c:pt>
                <c:pt idx="1626">
                  <c:v>36735</c:v>
                </c:pt>
                <c:pt idx="1627">
                  <c:v>36742</c:v>
                </c:pt>
                <c:pt idx="1628">
                  <c:v>36749</c:v>
                </c:pt>
                <c:pt idx="1629">
                  <c:v>36756</c:v>
                </c:pt>
                <c:pt idx="1630">
                  <c:v>36763</c:v>
                </c:pt>
                <c:pt idx="1631">
                  <c:v>36770</c:v>
                </c:pt>
                <c:pt idx="1632">
                  <c:v>36777</c:v>
                </c:pt>
                <c:pt idx="1633">
                  <c:v>36784</c:v>
                </c:pt>
                <c:pt idx="1634">
                  <c:v>36791</c:v>
                </c:pt>
                <c:pt idx="1635">
                  <c:v>36798</c:v>
                </c:pt>
                <c:pt idx="1636">
                  <c:v>36805</c:v>
                </c:pt>
                <c:pt idx="1637">
                  <c:v>36812</c:v>
                </c:pt>
                <c:pt idx="1638">
                  <c:v>36819</c:v>
                </c:pt>
                <c:pt idx="1639">
                  <c:v>36826</c:v>
                </c:pt>
                <c:pt idx="1640">
                  <c:v>36833</c:v>
                </c:pt>
                <c:pt idx="1641">
                  <c:v>36840</c:v>
                </c:pt>
                <c:pt idx="1642">
                  <c:v>36847</c:v>
                </c:pt>
                <c:pt idx="1643">
                  <c:v>36854</c:v>
                </c:pt>
                <c:pt idx="1644">
                  <c:v>36861</c:v>
                </c:pt>
                <c:pt idx="1645">
                  <c:v>36868</c:v>
                </c:pt>
                <c:pt idx="1646">
                  <c:v>36875</c:v>
                </c:pt>
                <c:pt idx="1647">
                  <c:v>36882</c:v>
                </c:pt>
                <c:pt idx="1648">
                  <c:v>36889</c:v>
                </c:pt>
                <c:pt idx="1649">
                  <c:v>36896</c:v>
                </c:pt>
                <c:pt idx="1650">
                  <c:v>36903</c:v>
                </c:pt>
                <c:pt idx="1651">
                  <c:v>36910</c:v>
                </c:pt>
                <c:pt idx="1652">
                  <c:v>36917</c:v>
                </c:pt>
                <c:pt idx="1653">
                  <c:v>36924</c:v>
                </c:pt>
                <c:pt idx="1654">
                  <c:v>36931</c:v>
                </c:pt>
                <c:pt idx="1655">
                  <c:v>36938</c:v>
                </c:pt>
                <c:pt idx="1656">
                  <c:v>36945</c:v>
                </c:pt>
                <c:pt idx="1657">
                  <c:v>36952</c:v>
                </c:pt>
                <c:pt idx="1658">
                  <c:v>36959</c:v>
                </c:pt>
                <c:pt idx="1659">
                  <c:v>36966</c:v>
                </c:pt>
                <c:pt idx="1660">
                  <c:v>36973</c:v>
                </c:pt>
                <c:pt idx="1661">
                  <c:v>36980</c:v>
                </c:pt>
                <c:pt idx="1662">
                  <c:v>36987</c:v>
                </c:pt>
                <c:pt idx="1663">
                  <c:v>36994</c:v>
                </c:pt>
                <c:pt idx="1664">
                  <c:v>37001</c:v>
                </c:pt>
                <c:pt idx="1665">
                  <c:v>37008</c:v>
                </c:pt>
                <c:pt idx="1666">
                  <c:v>37015</c:v>
                </c:pt>
                <c:pt idx="1667">
                  <c:v>37022</c:v>
                </c:pt>
                <c:pt idx="1668">
                  <c:v>37029</c:v>
                </c:pt>
                <c:pt idx="1669">
                  <c:v>37036</c:v>
                </c:pt>
                <c:pt idx="1670">
                  <c:v>37043</c:v>
                </c:pt>
                <c:pt idx="1671">
                  <c:v>37050</c:v>
                </c:pt>
                <c:pt idx="1672">
                  <c:v>37057</c:v>
                </c:pt>
                <c:pt idx="1673">
                  <c:v>37064</c:v>
                </c:pt>
                <c:pt idx="1674">
                  <c:v>37071</c:v>
                </c:pt>
                <c:pt idx="1675">
                  <c:v>37078</c:v>
                </c:pt>
                <c:pt idx="1676">
                  <c:v>37085</c:v>
                </c:pt>
                <c:pt idx="1677">
                  <c:v>37092</c:v>
                </c:pt>
                <c:pt idx="1678">
                  <c:v>37099</c:v>
                </c:pt>
                <c:pt idx="1679">
                  <c:v>37106</c:v>
                </c:pt>
                <c:pt idx="1680">
                  <c:v>37113</c:v>
                </c:pt>
                <c:pt idx="1681">
                  <c:v>37120</c:v>
                </c:pt>
                <c:pt idx="1682">
                  <c:v>37127</c:v>
                </c:pt>
                <c:pt idx="1683">
                  <c:v>37134</c:v>
                </c:pt>
                <c:pt idx="1684">
                  <c:v>37141</c:v>
                </c:pt>
                <c:pt idx="1685">
                  <c:v>37148</c:v>
                </c:pt>
                <c:pt idx="1686">
                  <c:v>37155</c:v>
                </c:pt>
                <c:pt idx="1687">
                  <c:v>37162</c:v>
                </c:pt>
                <c:pt idx="1688">
                  <c:v>37169</c:v>
                </c:pt>
                <c:pt idx="1689">
                  <c:v>37176</c:v>
                </c:pt>
                <c:pt idx="1690">
                  <c:v>37183</c:v>
                </c:pt>
                <c:pt idx="1691">
                  <c:v>37190</c:v>
                </c:pt>
                <c:pt idx="1692">
                  <c:v>37197</c:v>
                </c:pt>
                <c:pt idx="1693">
                  <c:v>37204</c:v>
                </c:pt>
                <c:pt idx="1694">
                  <c:v>37211</c:v>
                </c:pt>
                <c:pt idx="1695">
                  <c:v>37218</c:v>
                </c:pt>
                <c:pt idx="1696">
                  <c:v>37225</c:v>
                </c:pt>
                <c:pt idx="1697">
                  <c:v>37232</c:v>
                </c:pt>
                <c:pt idx="1698">
                  <c:v>37239</c:v>
                </c:pt>
                <c:pt idx="1699">
                  <c:v>37246</c:v>
                </c:pt>
                <c:pt idx="1700">
                  <c:v>37253</c:v>
                </c:pt>
                <c:pt idx="1701">
                  <c:v>37260</c:v>
                </c:pt>
                <c:pt idx="1702">
                  <c:v>37267</c:v>
                </c:pt>
                <c:pt idx="1703">
                  <c:v>37274</c:v>
                </c:pt>
                <c:pt idx="1704">
                  <c:v>37281</c:v>
                </c:pt>
                <c:pt idx="1705">
                  <c:v>37288</c:v>
                </c:pt>
                <c:pt idx="1706">
                  <c:v>37295</c:v>
                </c:pt>
                <c:pt idx="1707">
                  <c:v>37302</c:v>
                </c:pt>
                <c:pt idx="1708">
                  <c:v>37309</c:v>
                </c:pt>
                <c:pt idx="1709">
                  <c:v>37316</c:v>
                </c:pt>
                <c:pt idx="1710">
                  <c:v>37323</c:v>
                </c:pt>
                <c:pt idx="1711">
                  <c:v>37330</c:v>
                </c:pt>
                <c:pt idx="1712">
                  <c:v>37337</c:v>
                </c:pt>
                <c:pt idx="1713">
                  <c:v>37344</c:v>
                </c:pt>
                <c:pt idx="1714">
                  <c:v>37351</c:v>
                </c:pt>
                <c:pt idx="1715">
                  <c:v>37358</c:v>
                </c:pt>
                <c:pt idx="1716">
                  <c:v>37365</c:v>
                </c:pt>
                <c:pt idx="1717">
                  <c:v>37372</c:v>
                </c:pt>
                <c:pt idx="1718">
                  <c:v>37379</c:v>
                </c:pt>
                <c:pt idx="1719">
                  <c:v>37386</c:v>
                </c:pt>
                <c:pt idx="1720">
                  <c:v>37393</c:v>
                </c:pt>
                <c:pt idx="1721">
                  <c:v>37400</c:v>
                </c:pt>
                <c:pt idx="1722">
                  <c:v>37407</c:v>
                </c:pt>
                <c:pt idx="1723">
                  <c:v>37414</c:v>
                </c:pt>
                <c:pt idx="1724">
                  <c:v>37421</c:v>
                </c:pt>
                <c:pt idx="1725">
                  <c:v>37428</c:v>
                </c:pt>
                <c:pt idx="1726">
                  <c:v>37435</c:v>
                </c:pt>
                <c:pt idx="1727">
                  <c:v>37442</c:v>
                </c:pt>
                <c:pt idx="1728">
                  <c:v>37449</c:v>
                </c:pt>
                <c:pt idx="1729">
                  <c:v>37456</c:v>
                </c:pt>
                <c:pt idx="1730">
                  <c:v>37463</c:v>
                </c:pt>
                <c:pt idx="1731">
                  <c:v>37470</c:v>
                </c:pt>
                <c:pt idx="1732">
                  <c:v>37477</c:v>
                </c:pt>
                <c:pt idx="1733">
                  <c:v>37484</c:v>
                </c:pt>
                <c:pt idx="1734">
                  <c:v>37491</c:v>
                </c:pt>
                <c:pt idx="1735">
                  <c:v>37498</c:v>
                </c:pt>
                <c:pt idx="1736">
                  <c:v>37505</c:v>
                </c:pt>
                <c:pt idx="1737">
                  <c:v>37512</c:v>
                </c:pt>
                <c:pt idx="1738">
                  <c:v>37519</c:v>
                </c:pt>
                <c:pt idx="1739">
                  <c:v>37526</c:v>
                </c:pt>
                <c:pt idx="1740">
                  <c:v>37533</c:v>
                </c:pt>
                <c:pt idx="1741">
                  <c:v>37540</c:v>
                </c:pt>
                <c:pt idx="1742">
                  <c:v>37547</c:v>
                </c:pt>
                <c:pt idx="1743">
                  <c:v>37554</c:v>
                </c:pt>
                <c:pt idx="1744">
                  <c:v>37561</c:v>
                </c:pt>
                <c:pt idx="1745">
                  <c:v>37568</c:v>
                </c:pt>
                <c:pt idx="1746">
                  <c:v>37575</c:v>
                </c:pt>
                <c:pt idx="1747">
                  <c:v>37582</c:v>
                </c:pt>
                <c:pt idx="1748">
                  <c:v>37589</c:v>
                </c:pt>
                <c:pt idx="1749">
                  <c:v>37596</c:v>
                </c:pt>
                <c:pt idx="1750">
                  <c:v>37603</c:v>
                </c:pt>
                <c:pt idx="1751">
                  <c:v>37610</c:v>
                </c:pt>
                <c:pt idx="1752">
                  <c:v>37617</c:v>
                </c:pt>
                <c:pt idx="1753">
                  <c:v>37624</c:v>
                </c:pt>
                <c:pt idx="1754">
                  <c:v>37631</c:v>
                </c:pt>
                <c:pt idx="1755">
                  <c:v>37638</c:v>
                </c:pt>
                <c:pt idx="1756">
                  <c:v>37645</c:v>
                </c:pt>
                <c:pt idx="1757">
                  <c:v>37652</c:v>
                </c:pt>
                <c:pt idx="1758">
                  <c:v>37659</c:v>
                </c:pt>
                <c:pt idx="1759">
                  <c:v>37666</c:v>
                </c:pt>
                <c:pt idx="1760">
                  <c:v>37673</c:v>
                </c:pt>
                <c:pt idx="1761">
                  <c:v>37680</c:v>
                </c:pt>
                <c:pt idx="1762">
                  <c:v>37687</c:v>
                </c:pt>
                <c:pt idx="1763">
                  <c:v>37694</c:v>
                </c:pt>
                <c:pt idx="1764">
                  <c:v>37701</c:v>
                </c:pt>
                <c:pt idx="1765">
                  <c:v>37708</c:v>
                </c:pt>
                <c:pt idx="1766">
                  <c:v>37715</c:v>
                </c:pt>
                <c:pt idx="1767">
                  <c:v>37722</c:v>
                </c:pt>
                <c:pt idx="1768">
                  <c:v>37729</c:v>
                </c:pt>
                <c:pt idx="1769">
                  <c:v>37736</c:v>
                </c:pt>
                <c:pt idx="1770">
                  <c:v>37743</c:v>
                </c:pt>
                <c:pt idx="1771">
                  <c:v>37750</c:v>
                </c:pt>
                <c:pt idx="1772">
                  <c:v>37757</c:v>
                </c:pt>
                <c:pt idx="1773">
                  <c:v>37764</c:v>
                </c:pt>
                <c:pt idx="1774">
                  <c:v>37771</c:v>
                </c:pt>
                <c:pt idx="1775">
                  <c:v>37778</c:v>
                </c:pt>
                <c:pt idx="1776">
                  <c:v>37785</c:v>
                </c:pt>
                <c:pt idx="1777">
                  <c:v>37792</c:v>
                </c:pt>
                <c:pt idx="1778">
                  <c:v>37799</c:v>
                </c:pt>
                <c:pt idx="1779">
                  <c:v>37806</c:v>
                </c:pt>
                <c:pt idx="1780">
                  <c:v>37813</c:v>
                </c:pt>
                <c:pt idx="1781">
                  <c:v>37820</c:v>
                </c:pt>
                <c:pt idx="1782">
                  <c:v>37827</c:v>
                </c:pt>
                <c:pt idx="1783">
                  <c:v>37834</c:v>
                </c:pt>
                <c:pt idx="1784">
                  <c:v>37841</c:v>
                </c:pt>
                <c:pt idx="1785">
                  <c:v>37848</c:v>
                </c:pt>
                <c:pt idx="1786">
                  <c:v>37855</c:v>
                </c:pt>
                <c:pt idx="1787">
                  <c:v>37862</c:v>
                </c:pt>
                <c:pt idx="1788">
                  <c:v>37869</c:v>
                </c:pt>
                <c:pt idx="1789">
                  <c:v>37876</c:v>
                </c:pt>
                <c:pt idx="1790">
                  <c:v>37883</c:v>
                </c:pt>
                <c:pt idx="1791">
                  <c:v>37890</c:v>
                </c:pt>
                <c:pt idx="1792">
                  <c:v>37897</c:v>
                </c:pt>
                <c:pt idx="1793">
                  <c:v>37904</c:v>
                </c:pt>
                <c:pt idx="1794">
                  <c:v>37911</c:v>
                </c:pt>
                <c:pt idx="1795">
                  <c:v>37918</c:v>
                </c:pt>
                <c:pt idx="1796">
                  <c:v>37925</c:v>
                </c:pt>
                <c:pt idx="1797">
                  <c:v>37932</c:v>
                </c:pt>
                <c:pt idx="1798">
                  <c:v>37939</c:v>
                </c:pt>
                <c:pt idx="1799">
                  <c:v>37946</c:v>
                </c:pt>
                <c:pt idx="1800">
                  <c:v>37953</c:v>
                </c:pt>
                <c:pt idx="1801">
                  <c:v>37960</c:v>
                </c:pt>
                <c:pt idx="1802">
                  <c:v>37967</c:v>
                </c:pt>
                <c:pt idx="1803">
                  <c:v>37974</c:v>
                </c:pt>
                <c:pt idx="1804">
                  <c:v>37981</c:v>
                </c:pt>
                <c:pt idx="1805">
                  <c:v>37988</c:v>
                </c:pt>
                <c:pt idx="1806">
                  <c:v>37995</c:v>
                </c:pt>
                <c:pt idx="1807">
                  <c:v>38002</c:v>
                </c:pt>
                <c:pt idx="1808">
                  <c:v>38009</c:v>
                </c:pt>
                <c:pt idx="1809">
                  <c:v>38016</c:v>
                </c:pt>
                <c:pt idx="1810">
                  <c:v>38023</c:v>
                </c:pt>
                <c:pt idx="1811">
                  <c:v>38030</c:v>
                </c:pt>
                <c:pt idx="1812">
                  <c:v>38037</c:v>
                </c:pt>
                <c:pt idx="1813">
                  <c:v>38044</c:v>
                </c:pt>
                <c:pt idx="1814">
                  <c:v>38051</c:v>
                </c:pt>
                <c:pt idx="1815">
                  <c:v>38058</c:v>
                </c:pt>
                <c:pt idx="1816">
                  <c:v>38065</c:v>
                </c:pt>
                <c:pt idx="1817">
                  <c:v>38072</c:v>
                </c:pt>
                <c:pt idx="1818">
                  <c:v>38079</c:v>
                </c:pt>
                <c:pt idx="1819">
                  <c:v>38086</c:v>
                </c:pt>
                <c:pt idx="1820">
                  <c:v>38093</c:v>
                </c:pt>
                <c:pt idx="1821">
                  <c:v>38100</c:v>
                </c:pt>
                <c:pt idx="1822">
                  <c:v>38107</c:v>
                </c:pt>
                <c:pt idx="1823">
                  <c:v>38114</c:v>
                </c:pt>
                <c:pt idx="1824">
                  <c:v>38121</c:v>
                </c:pt>
                <c:pt idx="1825">
                  <c:v>38128</c:v>
                </c:pt>
                <c:pt idx="1826">
                  <c:v>38135</c:v>
                </c:pt>
                <c:pt idx="1827">
                  <c:v>38142</c:v>
                </c:pt>
                <c:pt idx="1828">
                  <c:v>38149</c:v>
                </c:pt>
                <c:pt idx="1829">
                  <c:v>38156</c:v>
                </c:pt>
                <c:pt idx="1830">
                  <c:v>38163</c:v>
                </c:pt>
                <c:pt idx="1831">
                  <c:v>38170</c:v>
                </c:pt>
                <c:pt idx="1832">
                  <c:v>38177</c:v>
                </c:pt>
                <c:pt idx="1833">
                  <c:v>38184</c:v>
                </c:pt>
                <c:pt idx="1834">
                  <c:v>38191</c:v>
                </c:pt>
                <c:pt idx="1835">
                  <c:v>38198</c:v>
                </c:pt>
                <c:pt idx="1836">
                  <c:v>38205</c:v>
                </c:pt>
                <c:pt idx="1837">
                  <c:v>38212</c:v>
                </c:pt>
                <c:pt idx="1838">
                  <c:v>38219</c:v>
                </c:pt>
                <c:pt idx="1839">
                  <c:v>38226</c:v>
                </c:pt>
                <c:pt idx="1840">
                  <c:v>38233</c:v>
                </c:pt>
                <c:pt idx="1841">
                  <c:v>38240</c:v>
                </c:pt>
                <c:pt idx="1842">
                  <c:v>38247</c:v>
                </c:pt>
                <c:pt idx="1843">
                  <c:v>38254</c:v>
                </c:pt>
                <c:pt idx="1844">
                  <c:v>38261</c:v>
                </c:pt>
                <c:pt idx="1845">
                  <c:v>38268</c:v>
                </c:pt>
                <c:pt idx="1846">
                  <c:v>38275</c:v>
                </c:pt>
                <c:pt idx="1847">
                  <c:v>38282</c:v>
                </c:pt>
                <c:pt idx="1848">
                  <c:v>38289</c:v>
                </c:pt>
                <c:pt idx="1849">
                  <c:v>38296</c:v>
                </c:pt>
                <c:pt idx="1850">
                  <c:v>38303</c:v>
                </c:pt>
                <c:pt idx="1851">
                  <c:v>38310</c:v>
                </c:pt>
                <c:pt idx="1852">
                  <c:v>38317</c:v>
                </c:pt>
                <c:pt idx="1853">
                  <c:v>38324</c:v>
                </c:pt>
                <c:pt idx="1854">
                  <c:v>38331</c:v>
                </c:pt>
                <c:pt idx="1855">
                  <c:v>38338</c:v>
                </c:pt>
                <c:pt idx="1856">
                  <c:v>38345</c:v>
                </c:pt>
                <c:pt idx="1857">
                  <c:v>38352</c:v>
                </c:pt>
                <c:pt idx="1858">
                  <c:v>38359</c:v>
                </c:pt>
                <c:pt idx="1859">
                  <c:v>38366</c:v>
                </c:pt>
                <c:pt idx="1860">
                  <c:v>38373</c:v>
                </c:pt>
                <c:pt idx="1861">
                  <c:v>38380</c:v>
                </c:pt>
                <c:pt idx="1862">
                  <c:v>38387</c:v>
                </c:pt>
                <c:pt idx="1863">
                  <c:v>38394</c:v>
                </c:pt>
                <c:pt idx="1864">
                  <c:v>38401</c:v>
                </c:pt>
                <c:pt idx="1865">
                  <c:v>38408</c:v>
                </c:pt>
                <c:pt idx="1866">
                  <c:v>38415</c:v>
                </c:pt>
                <c:pt idx="1867">
                  <c:v>38422</c:v>
                </c:pt>
                <c:pt idx="1868">
                  <c:v>38429</c:v>
                </c:pt>
                <c:pt idx="1869">
                  <c:v>38436</c:v>
                </c:pt>
                <c:pt idx="1870">
                  <c:v>38443</c:v>
                </c:pt>
                <c:pt idx="1871">
                  <c:v>38450</c:v>
                </c:pt>
                <c:pt idx="1872">
                  <c:v>38457</c:v>
                </c:pt>
                <c:pt idx="1873">
                  <c:v>38464</c:v>
                </c:pt>
                <c:pt idx="1874">
                  <c:v>38471</c:v>
                </c:pt>
                <c:pt idx="1875">
                  <c:v>38478</c:v>
                </c:pt>
                <c:pt idx="1876">
                  <c:v>38485</c:v>
                </c:pt>
                <c:pt idx="1877">
                  <c:v>38492</c:v>
                </c:pt>
                <c:pt idx="1878">
                  <c:v>38499</c:v>
                </c:pt>
                <c:pt idx="1879">
                  <c:v>38506</c:v>
                </c:pt>
                <c:pt idx="1880">
                  <c:v>38513</c:v>
                </c:pt>
                <c:pt idx="1881">
                  <c:v>38520</c:v>
                </c:pt>
                <c:pt idx="1882">
                  <c:v>38527</c:v>
                </c:pt>
                <c:pt idx="1883">
                  <c:v>38534</c:v>
                </c:pt>
                <c:pt idx="1884">
                  <c:v>38541</c:v>
                </c:pt>
                <c:pt idx="1885">
                  <c:v>38548</c:v>
                </c:pt>
                <c:pt idx="1886">
                  <c:v>38555</c:v>
                </c:pt>
                <c:pt idx="1887">
                  <c:v>38562</c:v>
                </c:pt>
                <c:pt idx="1888">
                  <c:v>38569</c:v>
                </c:pt>
                <c:pt idx="1889">
                  <c:v>38576</c:v>
                </c:pt>
                <c:pt idx="1890">
                  <c:v>38583</c:v>
                </c:pt>
                <c:pt idx="1891">
                  <c:v>38590</c:v>
                </c:pt>
                <c:pt idx="1892">
                  <c:v>38597</c:v>
                </c:pt>
                <c:pt idx="1893">
                  <c:v>38604</c:v>
                </c:pt>
                <c:pt idx="1894">
                  <c:v>38611</c:v>
                </c:pt>
                <c:pt idx="1895">
                  <c:v>38618</c:v>
                </c:pt>
                <c:pt idx="1896">
                  <c:v>38625</c:v>
                </c:pt>
                <c:pt idx="1897">
                  <c:v>38632</c:v>
                </c:pt>
                <c:pt idx="1898">
                  <c:v>38639</c:v>
                </c:pt>
                <c:pt idx="1899">
                  <c:v>38646</c:v>
                </c:pt>
                <c:pt idx="1900">
                  <c:v>38653</c:v>
                </c:pt>
                <c:pt idx="1901">
                  <c:v>38660</c:v>
                </c:pt>
                <c:pt idx="1902">
                  <c:v>38667</c:v>
                </c:pt>
                <c:pt idx="1903">
                  <c:v>38674</c:v>
                </c:pt>
                <c:pt idx="1904">
                  <c:v>38681</c:v>
                </c:pt>
                <c:pt idx="1905">
                  <c:v>38688</c:v>
                </c:pt>
                <c:pt idx="1906">
                  <c:v>38695</c:v>
                </c:pt>
                <c:pt idx="1907">
                  <c:v>38702</c:v>
                </c:pt>
                <c:pt idx="1908">
                  <c:v>38709</c:v>
                </c:pt>
                <c:pt idx="1909">
                  <c:v>38716</c:v>
                </c:pt>
                <c:pt idx="1910">
                  <c:v>38723</c:v>
                </c:pt>
                <c:pt idx="1911">
                  <c:v>38730</c:v>
                </c:pt>
                <c:pt idx="1912">
                  <c:v>38737</c:v>
                </c:pt>
                <c:pt idx="1913">
                  <c:v>38744</c:v>
                </c:pt>
                <c:pt idx="1914">
                  <c:v>38751</c:v>
                </c:pt>
                <c:pt idx="1915">
                  <c:v>38758</c:v>
                </c:pt>
                <c:pt idx="1916">
                  <c:v>38765</c:v>
                </c:pt>
                <c:pt idx="1917">
                  <c:v>38772</c:v>
                </c:pt>
                <c:pt idx="1918">
                  <c:v>38779</c:v>
                </c:pt>
                <c:pt idx="1919">
                  <c:v>38786</c:v>
                </c:pt>
                <c:pt idx="1920">
                  <c:v>38793</c:v>
                </c:pt>
                <c:pt idx="1921">
                  <c:v>38800</c:v>
                </c:pt>
                <c:pt idx="1922">
                  <c:v>38807</c:v>
                </c:pt>
                <c:pt idx="1923">
                  <c:v>38814</c:v>
                </c:pt>
                <c:pt idx="1924">
                  <c:v>38821</c:v>
                </c:pt>
                <c:pt idx="1925">
                  <c:v>38828</c:v>
                </c:pt>
                <c:pt idx="1926">
                  <c:v>38835</c:v>
                </c:pt>
                <c:pt idx="1927">
                  <c:v>38842</c:v>
                </c:pt>
                <c:pt idx="1928">
                  <c:v>38849</c:v>
                </c:pt>
                <c:pt idx="1929">
                  <c:v>38856</c:v>
                </c:pt>
                <c:pt idx="1930">
                  <c:v>38863</c:v>
                </c:pt>
                <c:pt idx="1931">
                  <c:v>38870</c:v>
                </c:pt>
                <c:pt idx="1932">
                  <c:v>38877</c:v>
                </c:pt>
                <c:pt idx="1933">
                  <c:v>38884</c:v>
                </c:pt>
                <c:pt idx="1934">
                  <c:v>38891</c:v>
                </c:pt>
                <c:pt idx="1935">
                  <c:v>38898</c:v>
                </c:pt>
                <c:pt idx="1936">
                  <c:v>38905</c:v>
                </c:pt>
                <c:pt idx="1937">
                  <c:v>38912</c:v>
                </c:pt>
                <c:pt idx="1938">
                  <c:v>38919</c:v>
                </c:pt>
                <c:pt idx="1939">
                  <c:v>38926</c:v>
                </c:pt>
                <c:pt idx="1940">
                  <c:v>38933</c:v>
                </c:pt>
                <c:pt idx="1941">
                  <c:v>38940</c:v>
                </c:pt>
                <c:pt idx="1942">
                  <c:v>38947</c:v>
                </c:pt>
                <c:pt idx="1943">
                  <c:v>38954</c:v>
                </c:pt>
                <c:pt idx="1944">
                  <c:v>38961</c:v>
                </c:pt>
                <c:pt idx="1945">
                  <c:v>38968</c:v>
                </c:pt>
                <c:pt idx="1946">
                  <c:v>38975</c:v>
                </c:pt>
                <c:pt idx="1947">
                  <c:v>38982</c:v>
                </c:pt>
                <c:pt idx="1948">
                  <c:v>38989</c:v>
                </c:pt>
                <c:pt idx="1949">
                  <c:v>38996</c:v>
                </c:pt>
                <c:pt idx="1950">
                  <c:v>39003</c:v>
                </c:pt>
                <c:pt idx="1951">
                  <c:v>39010</c:v>
                </c:pt>
                <c:pt idx="1952">
                  <c:v>39017</c:v>
                </c:pt>
                <c:pt idx="1953">
                  <c:v>39024</c:v>
                </c:pt>
                <c:pt idx="1954">
                  <c:v>39031</c:v>
                </c:pt>
                <c:pt idx="1955">
                  <c:v>39038</c:v>
                </c:pt>
                <c:pt idx="1956">
                  <c:v>39045</c:v>
                </c:pt>
                <c:pt idx="1957">
                  <c:v>39052</c:v>
                </c:pt>
                <c:pt idx="1958">
                  <c:v>39059</c:v>
                </c:pt>
                <c:pt idx="1959">
                  <c:v>39066</c:v>
                </c:pt>
                <c:pt idx="1960">
                  <c:v>39073</c:v>
                </c:pt>
                <c:pt idx="1961">
                  <c:v>39080</c:v>
                </c:pt>
                <c:pt idx="1962">
                  <c:v>39087</c:v>
                </c:pt>
                <c:pt idx="1963">
                  <c:v>39094</c:v>
                </c:pt>
                <c:pt idx="1964">
                  <c:v>39101</c:v>
                </c:pt>
                <c:pt idx="1965">
                  <c:v>39108</c:v>
                </c:pt>
                <c:pt idx="1966">
                  <c:v>39115</c:v>
                </c:pt>
                <c:pt idx="1967">
                  <c:v>39122</c:v>
                </c:pt>
                <c:pt idx="1968">
                  <c:v>39129</c:v>
                </c:pt>
                <c:pt idx="1969">
                  <c:v>39136</c:v>
                </c:pt>
                <c:pt idx="1970">
                  <c:v>39143</c:v>
                </c:pt>
                <c:pt idx="1971">
                  <c:v>39150</c:v>
                </c:pt>
                <c:pt idx="1972">
                  <c:v>39157</c:v>
                </c:pt>
                <c:pt idx="1973">
                  <c:v>39164</c:v>
                </c:pt>
                <c:pt idx="1974">
                  <c:v>39171</c:v>
                </c:pt>
                <c:pt idx="1975">
                  <c:v>39178</c:v>
                </c:pt>
                <c:pt idx="1976">
                  <c:v>39185</c:v>
                </c:pt>
                <c:pt idx="1977">
                  <c:v>39192</c:v>
                </c:pt>
                <c:pt idx="1978">
                  <c:v>39199</c:v>
                </c:pt>
                <c:pt idx="1979">
                  <c:v>39206</c:v>
                </c:pt>
                <c:pt idx="1980">
                  <c:v>39213</c:v>
                </c:pt>
                <c:pt idx="1981">
                  <c:v>39220</c:v>
                </c:pt>
                <c:pt idx="1982">
                  <c:v>39227</c:v>
                </c:pt>
                <c:pt idx="1983">
                  <c:v>39234</c:v>
                </c:pt>
                <c:pt idx="1984">
                  <c:v>39241</c:v>
                </c:pt>
                <c:pt idx="1985">
                  <c:v>39248</c:v>
                </c:pt>
                <c:pt idx="1986">
                  <c:v>39255</c:v>
                </c:pt>
                <c:pt idx="1987">
                  <c:v>39262</c:v>
                </c:pt>
                <c:pt idx="1988">
                  <c:v>39269</c:v>
                </c:pt>
                <c:pt idx="1989">
                  <c:v>39276</c:v>
                </c:pt>
                <c:pt idx="1990">
                  <c:v>39283</c:v>
                </c:pt>
                <c:pt idx="1991">
                  <c:v>39290</c:v>
                </c:pt>
                <c:pt idx="1992">
                  <c:v>39297</c:v>
                </c:pt>
                <c:pt idx="1993">
                  <c:v>39304</c:v>
                </c:pt>
                <c:pt idx="1994">
                  <c:v>39311</c:v>
                </c:pt>
                <c:pt idx="1995">
                  <c:v>39318</c:v>
                </c:pt>
                <c:pt idx="1996">
                  <c:v>39325</c:v>
                </c:pt>
                <c:pt idx="1997">
                  <c:v>39332</c:v>
                </c:pt>
                <c:pt idx="1998">
                  <c:v>39339</c:v>
                </c:pt>
                <c:pt idx="1999">
                  <c:v>39346</c:v>
                </c:pt>
                <c:pt idx="2000">
                  <c:v>39353</c:v>
                </c:pt>
                <c:pt idx="2001">
                  <c:v>39360</c:v>
                </c:pt>
                <c:pt idx="2002">
                  <c:v>39367</c:v>
                </c:pt>
                <c:pt idx="2003">
                  <c:v>39374</c:v>
                </c:pt>
                <c:pt idx="2004">
                  <c:v>39381</c:v>
                </c:pt>
                <c:pt idx="2005">
                  <c:v>39388</c:v>
                </c:pt>
                <c:pt idx="2006">
                  <c:v>39395</c:v>
                </c:pt>
                <c:pt idx="2007">
                  <c:v>39402</c:v>
                </c:pt>
                <c:pt idx="2008">
                  <c:v>39409</c:v>
                </c:pt>
                <c:pt idx="2009">
                  <c:v>39416</c:v>
                </c:pt>
                <c:pt idx="2010">
                  <c:v>39423</c:v>
                </c:pt>
                <c:pt idx="2011">
                  <c:v>39430</c:v>
                </c:pt>
                <c:pt idx="2012">
                  <c:v>39437</c:v>
                </c:pt>
                <c:pt idx="2013">
                  <c:v>39444</c:v>
                </c:pt>
                <c:pt idx="2014">
                  <c:v>39451</c:v>
                </c:pt>
                <c:pt idx="2015">
                  <c:v>39458</c:v>
                </c:pt>
                <c:pt idx="2016">
                  <c:v>39465</c:v>
                </c:pt>
                <c:pt idx="2017">
                  <c:v>39472</c:v>
                </c:pt>
                <c:pt idx="2018">
                  <c:v>39479</c:v>
                </c:pt>
                <c:pt idx="2019">
                  <c:v>39486</c:v>
                </c:pt>
                <c:pt idx="2020">
                  <c:v>39493</c:v>
                </c:pt>
                <c:pt idx="2021">
                  <c:v>39500</c:v>
                </c:pt>
                <c:pt idx="2022">
                  <c:v>39507</c:v>
                </c:pt>
                <c:pt idx="2023">
                  <c:v>39514</c:v>
                </c:pt>
                <c:pt idx="2024">
                  <c:v>39521</c:v>
                </c:pt>
                <c:pt idx="2025">
                  <c:v>39528</c:v>
                </c:pt>
                <c:pt idx="2026">
                  <c:v>39535</c:v>
                </c:pt>
                <c:pt idx="2027">
                  <c:v>39542</c:v>
                </c:pt>
                <c:pt idx="2028">
                  <c:v>39549</c:v>
                </c:pt>
                <c:pt idx="2029">
                  <c:v>39556</c:v>
                </c:pt>
                <c:pt idx="2030">
                  <c:v>39563</c:v>
                </c:pt>
                <c:pt idx="2031">
                  <c:v>39570</c:v>
                </c:pt>
                <c:pt idx="2032">
                  <c:v>39577</c:v>
                </c:pt>
                <c:pt idx="2033">
                  <c:v>39584</c:v>
                </c:pt>
                <c:pt idx="2034">
                  <c:v>39591</c:v>
                </c:pt>
                <c:pt idx="2035">
                  <c:v>39598</c:v>
                </c:pt>
                <c:pt idx="2036">
                  <c:v>39605</c:v>
                </c:pt>
                <c:pt idx="2037">
                  <c:v>39612</c:v>
                </c:pt>
                <c:pt idx="2038">
                  <c:v>39619</c:v>
                </c:pt>
                <c:pt idx="2039">
                  <c:v>39626</c:v>
                </c:pt>
                <c:pt idx="2040">
                  <c:v>39633</c:v>
                </c:pt>
                <c:pt idx="2041">
                  <c:v>39640</c:v>
                </c:pt>
                <c:pt idx="2042">
                  <c:v>39647</c:v>
                </c:pt>
                <c:pt idx="2043">
                  <c:v>39654</c:v>
                </c:pt>
                <c:pt idx="2044">
                  <c:v>39661</c:v>
                </c:pt>
                <c:pt idx="2045">
                  <c:v>39668</c:v>
                </c:pt>
                <c:pt idx="2046">
                  <c:v>39675</c:v>
                </c:pt>
                <c:pt idx="2047">
                  <c:v>39682</c:v>
                </c:pt>
                <c:pt idx="2048">
                  <c:v>39689</c:v>
                </c:pt>
                <c:pt idx="2049">
                  <c:v>39696</c:v>
                </c:pt>
                <c:pt idx="2050">
                  <c:v>39703</c:v>
                </c:pt>
                <c:pt idx="2051">
                  <c:v>39710</c:v>
                </c:pt>
                <c:pt idx="2052">
                  <c:v>39717</c:v>
                </c:pt>
                <c:pt idx="2053">
                  <c:v>39724</c:v>
                </c:pt>
                <c:pt idx="2054">
                  <c:v>39731</c:v>
                </c:pt>
                <c:pt idx="2055">
                  <c:v>39738</c:v>
                </c:pt>
                <c:pt idx="2056">
                  <c:v>39745</c:v>
                </c:pt>
                <c:pt idx="2057">
                  <c:v>39752</c:v>
                </c:pt>
                <c:pt idx="2058">
                  <c:v>39759</c:v>
                </c:pt>
                <c:pt idx="2059">
                  <c:v>39766</c:v>
                </c:pt>
                <c:pt idx="2060">
                  <c:v>39773</c:v>
                </c:pt>
                <c:pt idx="2061">
                  <c:v>39780</c:v>
                </c:pt>
                <c:pt idx="2062">
                  <c:v>39787</c:v>
                </c:pt>
                <c:pt idx="2063">
                  <c:v>39794</c:v>
                </c:pt>
                <c:pt idx="2064">
                  <c:v>39801</c:v>
                </c:pt>
                <c:pt idx="2065">
                  <c:v>39808</c:v>
                </c:pt>
                <c:pt idx="2066">
                  <c:v>39815</c:v>
                </c:pt>
                <c:pt idx="2067">
                  <c:v>39822</c:v>
                </c:pt>
                <c:pt idx="2068">
                  <c:v>39829</c:v>
                </c:pt>
                <c:pt idx="2069">
                  <c:v>39836</c:v>
                </c:pt>
                <c:pt idx="2070">
                  <c:v>39843</c:v>
                </c:pt>
                <c:pt idx="2071">
                  <c:v>39850</c:v>
                </c:pt>
                <c:pt idx="2072">
                  <c:v>39857</c:v>
                </c:pt>
                <c:pt idx="2073">
                  <c:v>39864</c:v>
                </c:pt>
                <c:pt idx="2074">
                  <c:v>39871</c:v>
                </c:pt>
                <c:pt idx="2075">
                  <c:v>39878</c:v>
                </c:pt>
                <c:pt idx="2076">
                  <c:v>39885</c:v>
                </c:pt>
                <c:pt idx="2077">
                  <c:v>39892</c:v>
                </c:pt>
                <c:pt idx="2078">
                  <c:v>39899</c:v>
                </c:pt>
                <c:pt idx="2079">
                  <c:v>39906</c:v>
                </c:pt>
                <c:pt idx="2080">
                  <c:v>39913</c:v>
                </c:pt>
                <c:pt idx="2081">
                  <c:v>39920</c:v>
                </c:pt>
                <c:pt idx="2082">
                  <c:v>39927</c:v>
                </c:pt>
                <c:pt idx="2083">
                  <c:v>39934</c:v>
                </c:pt>
                <c:pt idx="2084">
                  <c:v>39941</c:v>
                </c:pt>
                <c:pt idx="2085">
                  <c:v>39948</c:v>
                </c:pt>
                <c:pt idx="2086">
                  <c:v>39955</c:v>
                </c:pt>
                <c:pt idx="2087">
                  <c:v>39962</c:v>
                </c:pt>
                <c:pt idx="2088">
                  <c:v>39969</c:v>
                </c:pt>
                <c:pt idx="2089">
                  <c:v>39976</c:v>
                </c:pt>
                <c:pt idx="2090">
                  <c:v>39983</c:v>
                </c:pt>
                <c:pt idx="2091">
                  <c:v>39990</c:v>
                </c:pt>
                <c:pt idx="2092">
                  <c:v>39997</c:v>
                </c:pt>
                <c:pt idx="2093">
                  <c:v>40004</c:v>
                </c:pt>
                <c:pt idx="2094">
                  <c:v>40011</c:v>
                </c:pt>
                <c:pt idx="2095">
                  <c:v>40018</c:v>
                </c:pt>
                <c:pt idx="2096">
                  <c:v>40025</c:v>
                </c:pt>
                <c:pt idx="2097">
                  <c:v>40032</c:v>
                </c:pt>
                <c:pt idx="2098">
                  <c:v>40039</c:v>
                </c:pt>
                <c:pt idx="2099">
                  <c:v>40046</c:v>
                </c:pt>
                <c:pt idx="2100">
                  <c:v>40053</c:v>
                </c:pt>
                <c:pt idx="2101">
                  <c:v>40060</c:v>
                </c:pt>
                <c:pt idx="2102">
                  <c:v>40067</c:v>
                </c:pt>
                <c:pt idx="2103">
                  <c:v>40074</c:v>
                </c:pt>
                <c:pt idx="2104">
                  <c:v>40081</c:v>
                </c:pt>
                <c:pt idx="2105">
                  <c:v>40088</c:v>
                </c:pt>
                <c:pt idx="2106">
                  <c:v>40095</c:v>
                </c:pt>
                <c:pt idx="2107">
                  <c:v>40102</c:v>
                </c:pt>
                <c:pt idx="2108">
                  <c:v>40109</c:v>
                </c:pt>
                <c:pt idx="2109">
                  <c:v>40116</c:v>
                </c:pt>
                <c:pt idx="2110">
                  <c:v>40123</c:v>
                </c:pt>
                <c:pt idx="2111">
                  <c:v>40130</c:v>
                </c:pt>
                <c:pt idx="2112">
                  <c:v>40137</c:v>
                </c:pt>
                <c:pt idx="2113">
                  <c:v>40144</c:v>
                </c:pt>
                <c:pt idx="2114">
                  <c:v>40151</c:v>
                </c:pt>
                <c:pt idx="2115">
                  <c:v>40158</c:v>
                </c:pt>
                <c:pt idx="2116">
                  <c:v>40165</c:v>
                </c:pt>
                <c:pt idx="2117">
                  <c:v>40172</c:v>
                </c:pt>
                <c:pt idx="2118">
                  <c:v>40179</c:v>
                </c:pt>
                <c:pt idx="2119">
                  <c:v>40186</c:v>
                </c:pt>
                <c:pt idx="2120">
                  <c:v>40193</c:v>
                </c:pt>
                <c:pt idx="2121">
                  <c:v>40200</c:v>
                </c:pt>
                <c:pt idx="2122">
                  <c:v>40207</c:v>
                </c:pt>
                <c:pt idx="2123">
                  <c:v>40214</c:v>
                </c:pt>
                <c:pt idx="2124">
                  <c:v>40221</c:v>
                </c:pt>
                <c:pt idx="2125">
                  <c:v>40228</c:v>
                </c:pt>
                <c:pt idx="2126">
                  <c:v>40235</c:v>
                </c:pt>
                <c:pt idx="2127">
                  <c:v>40242</c:v>
                </c:pt>
                <c:pt idx="2128">
                  <c:v>40249</c:v>
                </c:pt>
                <c:pt idx="2129">
                  <c:v>40256</c:v>
                </c:pt>
                <c:pt idx="2130">
                  <c:v>40263</c:v>
                </c:pt>
                <c:pt idx="2131">
                  <c:v>40270</c:v>
                </c:pt>
                <c:pt idx="2132">
                  <c:v>40277</c:v>
                </c:pt>
                <c:pt idx="2133">
                  <c:v>40284</c:v>
                </c:pt>
                <c:pt idx="2134">
                  <c:v>40291</c:v>
                </c:pt>
                <c:pt idx="2135">
                  <c:v>40298</c:v>
                </c:pt>
                <c:pt idx="2136">
                  <c:v>40305</c:v>
                </c:pt>
                <c:pt idx="2137">
                  <c:v>40312</c:v>
                </c:pt>
                <c:pt idx="2138">
                  <c:v>40319</c:v>
                </c:pt>
                <c:pt idx="2139">
                  <c:v>40326</c:v>
                </c:pt>
                <c:pt idx="2140">
                  <c:v>40333</c:v>
                </c:pt>
                <c:pt idx="2141">
                  <c:v>40340</c:v>
                </c:pt>
                <c:pt idx="2142">
                  <c:v>40347</c:v>
                </c:pt>
                <c:pt idx="2143">
                  <c:v>40354</c:v>
                </c:pt>
                <c:pt idx="2144">
                  <c:v>40361</c:v>
                </c:pt>
                <c:pt idx="2145">
                  <c:v>40368</c:v>
                </c:pt>
                <c:pt idx="2146">
                  <c:v>40375</c:v>
                </c:pt>
                <c:pt idx="2147">
                  <c:v>40382</c:v>
                </c:pt>
                <c:pt idx="2148">
                  <c:v>40389</c:v>
                </c:pt>
                <c:pt idx="2149">
                  <c:v>40396</c:v>
                </c:pt>
                <c:pt idx="2150">
                  <c:v>40403</c:v>
                </c:pt>
                <c:pt idx="2151">
                  <c:v>40410</c:v>
                </c:pt>
                <c:pt idx="2152">
                  <c:v>40417</c:v>
                </c:pt>
                <c:pt idx="2153">
                  <c:v>40424</c:v>
                </c:pt>
                <c:pt idx="2154">
                  <c:v>40431</c:v>
                </c:pt>
                <c:pt idx="2155">
                  <c:v>40438</c:v>
                </c:pt>
                <c:pt idx="2156">
                  <c:v>40445</c:v>
                </c:pt>
                <c:pt idx="2157">
                  <c:v>40452</c:v>
                </c:pt>
                <c:pt idx="2158">
                  <c:v>40459</c:v>
                </c:pt>
                <c:pt idx="2159">
                  <c:v>40466</c:v>
                </c:pt>
                <c:pt idx="2160">
                  <c:v>40473</c:v>
                </c:pt>
                <c:pt idx="2161">
                  <c:v>40480</c:v>
                </c:pt>
                <c:pt idx="2162">
                  <c:v>40487</c:v>
                </c:pt>
                <c:pt idx="2163">
                  <c:v>40494</c:v>
                </c:pt>
                <c:pt idx="2164">
                  <c:v>40501</c:v>
                </c:pt>
                <c:pt idx="2165">
                  <c:v>40508</c:v>
                </c:pt>
                <c:pt idx="2166">
                  <c:v>40515</c:v>
                </c:pt>
                <c:pt idx="2167">
                  <c:v>40522</c:v>
                </c:pt>
                <c:pt idx="2168">
                  <c:v>40529</c:v>
                </c:pt>
                <c:pt idx="2169">
                  <c:v>40536</c:v>
                </c:pt>
                <c:pt idx="2170">
                  <c:v>40543</c:v>
                </c:pt>
                <c:pt idx="2171">
                  <c:v>40550</c:v>
                </c:pt>
                <c:pt idx="2172">
                  <c:v>40557</c:v>
                </c:pt>
                <c:pt idx="2173">
                  <c:v>40564</c:v>
                </c:pt>
                <c:pt idx="2174">
                  <c:v>40571</c:v>
                </c:pt>
                <c:pt idx="2175">
                  <c:v>40578</c:v>
                </c:pt>
                <c:pt idx="2176">
                  <c:v>40585</c:v>
                </c:pt>
                <c:pt idx="2177">
                  <c:v>40592</c:v>
                </c:pt>
                <c:pt idx="2178">
                  <c:v>40599</c:v>
                </c:pt>
                <c:pt idx="2179">
                  <c:v>40606</c:v>
                </c:pt>
                <c:pt idx="2180">
                  <c:v>40613</c:v>
                </c:pt>
                <c:pt idx="2181">
                  <c:v>40620</c:v>
                </c:pt>
                <c:pt idx="2182">
                  <c:v>40627</c:v>
                </c:pt>
                <c:pt idx="2183">
                  <c:v>40634</c:v>
                </c:pt>
                <c:pt idx="2184">
                  <c:v>40641</c:v>
                </c:pt>
                <c:pt idx="2185">
                  <c:v>40648</c:v>
                </c:pt>
                <c:pt idx="2186">
                  <c:v>40655</c:v>
                </c:pt>
                <c:pt idx="2187">
                  <c:v>40662</c:v>
                </c:pt>
                <c:pt idx="2188">
                  <c:v>40669</c:v>
                </c:pt>
                <c:pt idx="2189">
                  <c:v>40676</c:v>
                </c:pt>
                <c:pt idx="2190">
                  <c:v>40683</c:v>
                </c:pt>
                <c:pt idx="2191">
                  <c:v>40690</c:v>
                </c:pt>
                <c:pt idx="2192">
                  <c:v>40697</c:v>
                </c:pt>
                <c:pt idx="2193">
                  <c:v>40704</c:v>
                </c:pt>
                <c:pt idx="2194">
                  <c:v>40711</c:v>
                </c:pt>
                <c:pt idx="2195">
                  <c:v>40718</c:v>
                </c:pt>
                <c:pt idx="2196">
                  <c:v>40725</c:v>
                </c:pt>
                <c:pt idx="2197">
                  <c:v>40732</c:v>
                </c:pt>
                <c:pt idx="2198">
                  <c:v>40739</c:v>
                </c:pt>
                <c:pt idx="2199">
                  <c:v>40746</c:v>
                </c:pt>
                <c:pt idx="2200">
                  <c:v>40753</c:v>
                </c:pt>
                <c:pt idx="2201">
                  <c:v>40760</c:v>
                </c:pt>
                <c:pt idx="2202">
                  <c:v>40767</c:v>
                </c:pt>
                <c:pt idx="2203">
                  <c:v>40774</c:v>
                </c:pt>
                <c:pt idx="2204">
                  <c:v>40781</c:v>
                </c:pt>
                <c:pt idx="2205">
                  <c:v>40788</c:v>
                </c:pt>
                <c:pt idx="2206">
                  <c:v>40795</c:v>
                </c:pt>
                <c:pt idx="2207">
                  <c:v>40802</c:v>
                </c:pt>
                <c:pt idx="2208">
                  <c:v>40809</c:v>
                </c:pt>
                <c:pt idx="2209">
                  <c:v>40816</c:v>
                </c:pt>
                <c:pt idx="2210">
                  <c:v>40823</c:v>
                </c:pt>
                <c:pt idx="2211">
                  <c:v>40830</c:v>
                </c:pt>
                <c:pt idx="2212">
                  <c:v>40837</c:v>
                </c:pt>
                <c:pt idx="2213">
                  <c:v>40844</c:v>
                </c:pt>
                <c:pt idx="2214">
                  <c:v>40851</c:v>
                </c:pt>
                <c:pt idx="2215">
                  <c:v>40858</c:v>
                </c:pt>
                <c:pt idx="2216">
                  <c:v>40865</c:v>
                </c:pt>
                <c:pt idx="2217">
                  <c:v>40872</c:v>
                </c:pt>
                <c:pt idx="2218">
                  <c:v>40879</c:v>
                </c:pt>
                <c:pt idx="2219">
                  <c:v>40886</c:v>
                </c:pt>
                <c:pt idx="2220">
                  <c:v>40893</c:v>
                </c:pt>
                <c:pt idx="2221">
                  <c:v>40900</c:v>
                </c:pt>
                <c:pt idx="2222">
                  <c:v>40907</c:v>
                </c:pt>
                <c:pt idx="2223">
                  <c:v>40914</c:v>
                </c:pt>
                <c:pt idx="2224">
                  <c:v>40921</c:v>
                </c:pt>
                <c:pt idx="2225">
                  <c:v>40928</c:v>
                </c:pt>
                <c:pt idx="2226">
                  <c:v>40935</c:v>
                </c:pt>
                <c:pt idx="2227">
                  <c:v>40942</c:v>
                </c:pt>
                <c:pt idx="2228">
                  <c:v>40949</c:v>
                </c:pt>
                <c:pt idx="2229">
                  <c:v>40956</c:v>
                </c:pt>
                <c:pt idx="2230">
                  <c:v>40963</c:v>
                </c:pt>
                <c:pt idx="2231">
                  <c:v>40970</c:v>
                </c:pt>
                <c:pt idx="2232">
                  <c:v>40977</c:v>
                </c:pt>
                <c:pt idx="2233">
                  <c:v>40984</c:v>
                </c:pt>
                <c:pt idx="2234">
                  <c:v>40991</c:v>
                </c:pt>
                <c:pt idx="2235">
                  <c:v>40998</c:v>
                </c:pt>
                <c:pt idx="2236">
                  <c:v>41005</c:v>
                </c:pt>
                <c:pt idx="2237">
                  <c:v>41012</c:v>
                </c:pt>
                <c:pt idx="2238">
                  <c:v>41019</c:v>
                </c:pt>
                <c:pt idx="2239">
                  <c:v>41026</c:v>
                </c:pt>
                <c:pt idx="2240">
                  <c:v>41033</c:v>
                </c:pt>
                <c:pt idx="2241">
                  <c:v>41040</c:v>
                </c:pt>
                <c:pt idx="2242">
                  <c:v>41047</c:v>
                </c:pt>
                <c:pt idx="2243">
                  <c:v>41054</c:v>
                </c:pt>
                <c:pt idx="2244">
                  <c:v>41061</c:v>
                </c:pt>
                <c:pt idx="2245">
                  <c:v>41068</c:v>
                </c:pt>
                <c:pt idx="2246">
                  <c:v>41075</c:v>
                </c:pt>
                <c:pt idx="2247">
                  <c:v>41082</c:v>
                </c:pt>
                <c:pt idx="2248">
                  <c:v>41089</c:v>
                </c:pt>
                <c:pt idx="2249">
                  <c:v>41096</c:v>
                </c:pt>
                <c:pt idx="2250">
                  <c:v>41103</c:v>
                </c:pt>
                <c:pt idx="2251">
                  <c:v>41110</c:v>
                </c:pt>
                <c:pt idx="2252">
                  <c:v>41117</c:v>
                </c:pt>
                <c:pt idx="2253">
                  <c:v>41124</c:v>
                </c:pt>
                <c:pt idx="2254">
                  <c:v>41131</c:v>
                </c:pt>
                <c:pt idx="2255">
                  <c:v>41138</c:v>
                </c:pt>
                <c:pt idx="2256">
                  <c:v>41145</c:v>
                </c:pt>
                <c:pt idx="2257">
                  <c:v>41152</c:v>
                </c:pt>
                <c:pt idx="2258">
                  <c:v>41159</c:v>
                </c:pt>
                <c:pt idx="2259">
                  <c:v>41166</c:v>
                </c:pt>
                <c:pt idx="2260">
                  <c:v>41173</c:v>
                </c:pt>
                <c:pt idx="2261">
                  <c:v>41180</c:v>
                </c:pt>
                <c:pt idx="2262">
                  <c:v>41187</c:v>
                </c:pt>
                <c:pt idx="2263">
                  <c:v>41194</c:v>
                </c:pt>
                <c:pt idx="2264">
                  <c:v>41201</c:v>
                </c:pt>
                <c:pt idx="2265">
                  <c:v>41208</c:v>
                </c:pt>
                <c:pt idx="2266">
                  <c:v>41215</c:v>
                </c:pt>
                <c:pt idx="2267">
                  <c:v>41222</c:v>
                </c:pt>
                <c:pt idx="2268">
                  <c:v>41229</c:v>
                </c:pt>
                <c:pt idx="2269">
                  <c:v>41236</c:v>
                </c:pt>
                <c:pt idx="2270">
                  <c:v>41243</c:v>
                </c:pt>
                <c:pt idx="2271">
                  <c:v>41250</c:v>
                </c:pt>
                <c:pt idx="2272">
                  <c:v>41257</c:v>
                </c:pt>
                <c:pt idx="2273">
                  <c:v>41264</c:v>
                </c:pt>
                <c:pt idx="2274">
                  <c:v>41271</c:v>
                </c:pt>
                <c:pt idx="2275">
                  <c:v>41278</c:v>
                </c:pt>
                <c:pt idx="2276">
                  <c:v>41285</c:v>
                </c:pt>
                <c:pt idx="2277">
                  <c:v>41292</c:v>
                </c:pt>
                <c:pt idx="2278">
                  <c:v>41299</c:v>
                </c:pt>
                <c:pt idx="2279">
                  <c:v>41306</c:v>
                </c:pt>
                <c:pt idx="2280">
                  <c:v>41313</c:v>
                </c:pt>
                <c:pt idx="2281">
                  <c:v>41320</c:v>
                </c:pt>
                <c:pt idx="2282">
                  <c:v>41327</c:v>
                </c:pt>
                <c:pt idx="2283">
                  <c:v>41334</c:v>
                </c:pt>
                <c:pt idx="2284">
                  <c:v>41341</c:v>
                </c:pt>
                <c:pt idx="2285">
                  <c:v>41348</c:v>
                </c:pt>
                <c:pt idx="2286">
                  <c:v>41355</c:v>
                </c:pt>
                <c:pt idx="2287">
                  <c:v>41362</c:v>
                </c:pt>
                <c:pt idx="2288">
                  <c:v>41369</c:v>
                </c:pt>
                <c:pt idx="2289">
                  <c:v>41376</c:v>
                </c:pt>
                <c:pt idx="2290">
                  <c:v>41383</c:v>
                </c:pt>
                <c:pt idx="2291">
                  <c:v>41390</c:v>
                </c:pt>
                <c:pt idx="2292">
                  <c:v>41397</c:v>
                </c:pt>
                <c:pt idx="2293">
                  <c:v>41404</c:v>
                </c:pt>
                <c:pt idx="2294">
                  <c:v>41411</c:v>
                </c:pt>
                <c:pt idx="2295">
                  <c:v>41418</c:v>
                </c:pt>
                <c:pt idx="2296">
                  <c:v>41425</c:v>
                </c:pt>
                <c:pt idx="2297">
                  <c:v>41432</c:v>
                </c:pt>
                <c:pt idx="2298">
                  <c:v>41439</c:v>
                </c:pt>
                <c:pt idx="2299">
                  <c:v>41446</c:v>
                </c:pt>
                <c:pt idx="2300">
                  <c:v>41453</c:v>
                </c:pt>
                <c:pt idx="2301">
                  <c:v>41460</c:v>
                </c:pt>
                <c:pt idx="2302">
                  <c:v>41467</c:v>
                </c:pt>
                <c:pt idx="2303">
                  <c:v>41474</c:v>
                </c:pt>
                <c:pt idx="2304">
                  <c:v>41481</c:v>
                </c:pt>
                <c:pt idx="2305">
                  <c:v>41488</c:v>
                </c:pt>
                <c:pt idx="2306">
                  <c:v>41495</c:v>
                </c:pt>
                <c:pt idx="2307">
                  <c:v>41502</c:v>
                </c:pt>
                <c:pt idx="2308">
                  <c:v>41509</c:v>
                </c:pt>
                <c:pt idx="2309">
                  <c:v>41516</c:v>
                </c:pt>
                <c:pt idx="2310">
                  <c:v>41523</c:v>
                </c:pt>
                <c:pt idx="2311">
                  <c:v>41530</c:v>
                </c:pt>
                <c:pt idx="2312">
                  <c:v>41537</c:v>
                </c:pt>
                <c:pt idx="2313">
                  <c:v>41544</c:v>
                </c:pt>
                <c:pt idx="2314">
                  <c:v>41551</c:v>
                </c:pt>
                <c:pt idx="2315">
                  <c:v>41558</c:v>
                </c:pt>
                <c:pt idx="2316">
                  <c:v>41565</c:v>
                </c:pt>
                <c:pt idx="2317">
                  <c:v>41572</c:v>
                </c:pt>
                <c:pt idx="2318">
                  <c:v>41579</c:v>
                </c:pt>
                <c:pt idx="2319">
                  <c:v>41586</c:v>
                </c:pt>
                <c:pt idx="2320">
                  <c:v>41593</c:v>
                </c:pt>
                <c:pt idx="2321">
                  <c:v>41600</c:v>
                </c:pt>
                <c:pt idx="2322">
                  <c:v>41607</c:v>
                </c:pt>
                <c:pt idx="2323">
                  <c:v>41614</c:v>
                </c:pt>
                <c:pt idx="2324">
                  <c:v>41621</c:v>
                </c:pt>
                <c:pt idx="2325">
                  <c:v>41628</c:v>
                </c:pt>
                <c:pt idx="2326">
                  <c:v>41635</c:v>
                </c:pt>
                <c:pt idx="2327">
                  <c:v>41642</c:v>
                </c:pt>
                <c:pt idx="2328">
                  <c:v>41649</c:v>
                </c:pt>
                <c:pt idx="2329">
                  <c:v>41656</c:v>
                </c:pt>
                <c:pt idx="2330">
                  <c:v>41663</c:v>
                </c:pt>
                <c:pt idx="2331">
                  <c:v>41670</c:v>
                </c:pt>
                <c:pt idx="2332">
                  <c:v>41677</c:v>
                </c:pt>
                <c:pt idx="2333">
                  <c:v>41684</c:v>
                </c:pt>
                <c:pt idx="2334">
                  <c:v>41691</c:v>
                </c:pt>
                <c:pt idx="2335">
                  <c:v>41698</c:v>
                </c:pt>
                <c:pt idx="2336">
                  <c:v>41705</c:v>
                </c:pt>
                <c:pt idx="2337">
                  <c:v>41712</c:v>
                </c:pt>
                <c:pt idx="2338">
                  <c:v>41719</c:v>
                </c:pt>
                <c:pt idx="2339">
                  <c:v>41726</c:v>
                </c:pt>
                <c:pt idx="2340">
                  <c:v>41733</c:v>
                </c:pt>
                <c:pt idx="2341">
                  <c:v>41740</c:v>
                </c:pt>
                <c:pt idx="2342">
                  <c:v>41747</c:v>
                </c:pt>
                <c:pt idx="2343">
                  <c:v>41754</c:v>
                </c:pt>
                <c:pt idx="2344">
                  <c:v>41761</c:v>
                </c:pt>
                <c:pt idx="2345">
                  <c:v>41768</c:v>
                </c:pt>
                <c:pt idx="2346">
                  <c:v>41775</c:v>
                </c:pt>
                <c:pt idx="2347">
                  <c:v>41782</c:v>
                </c:pt>
                <c:pt idx="2348">
                  <c:v>41789</c:v>
                </c:pt>
                <c:pt idx="2349">
                  <c:v>41796</c:v>
                </c:pt>
                <c:pt idx="2350">
                  <c:v>41803</c:v>
                </c:pt>
                <c:pt idx="2351">
                  <c:v>41810</c:v>
                </c:pt>
                <c:pt idx="2352">
                  <c:v>41817</c:v>
                </c:pt>
                <c:pt idx="2353">
                  <c:v>41824</c:v>
                </c:pt>
                <c:pt idx="2354">
                  <c:v>41831</c:v>
                </c:pt>
                <c:pt idx="2355">
                  <c:v>41838</c:v>
                </c:pt>
                <c:pt idx="2356">
                  <c:v>41845</c:v>
                </c:pt>
                <c:pt idx="2357">
                  <c:v>41852</c:v>
                </c:pt>
                <c:pt idx="2358">
                  <c:v>41859</c:v>
                </c:pt>
                <c:pt idx="2359">
                  <c:v>41866</c:v>
                </c:pt>
                <c:pt idx="2360">
                  <c:v>41873</c:v>
                </c:pt>
                <c:pt idx="2361">
                  <c:v>41880</c:v>
                </c:pt>
                <c:pt idx="2362">
                  <c:v>41887</c:v>
                </c:pt>
                <c:pt idx="2363">
                  <c:v>41894</c:v>
                </c:pt>
                <c:pt idx="2364">
                  <c:v>41901</c:v>
                </c:pt>
                <c:pt idx="2365">
                  <c:v>41908</c:v>
                </c:pt>
                <c:pt idx="2366">
                  <c:v>41915</c:v>
                </c:pt>
                <c:pt idx="2367">
                  <c:v>41922</c:v>
                </c:pt>
                <c:pt idx="2368">
                  <c:v>41929</c:v>
                </c:pt>
                <c:pt idx="2369">
                  <c:v>41936</c:v>
                </c:pt>
                <c:pt idx="2370">
                  <c:v>41943</c:v>
                </c:pt>
                <c:pt idx="2371">
                  <c:v>41950</c:v>
                </c:pt>
                <c:pt idx="2372">
                  <c:v>41957</c:v>
                </c:pt>
                <c:pt idx="2373">
                  <c:v>41964</c:v>
                </c:pt>
                <c:pt idx="2374">
                  <c:v>41971</c:v>
                </c:pt>
                <c:pt idx="2375">
                  <c:v>41978</c:v>
                </c:pt>
                <c:pt idx="2376">
                  <c:v>41985</c:v>
                </c:pt>
                <c:pt idx="2377">
                  <c:v>41992</c:v>
                </c:pt>
                <c:pt idx="2378">
                  <c:v>41999</c:v>
                </c:pt>
                <c:pt idx="2379">
                  <c:v>42006</c:v>
                </c:pt>
                <c:pt idx="2380">
                  <c:v>42013</c:v>
                </c:pt>
                <c:pt idx="2381">
                  <c:v>42020</c:v>
                </c:pt>
                <c:pt idx="2382">
                  <c:v>42027</c:v>
                </c:pt>
                <c:pt idx="2383">
                  <c:v>42034</c:v>
                </c:pt>
                <c:pt idx="2384">
                  <c:v>42041</c:v>
                </c:pt>
                <c:pt idx="2385">
                  <c:v>42048</c:v>
                </c:pt>
                <c:pt idx="2386">
                  <c:v>42055</c:v>
                </c:pt>
                <c:pt idx="2387">
                  <c:v>42062</c:v>
                </c:pt>
                <c:pt idx="2388">
                  <c:v>42069</c:v>
                </c:pt>
                <c:pt idx="2389">
                  <c:v>42076</c:v>
                </c:pt>
                <c:pt idx="2390">
                  <c:v>42083</c:v>
                </c:pt>
                <c:pt idx="2391">
                  <c:v>42090</c:v>
                </c:pt>
                <c:pt idx="2392">
                  <c:v>42097</c:v>
                </c:pt>
                <c:pt idx="2393">
                  <c:v>42104</c:v>
                </c:pt>
                <c:pt idx="2394">
                  <c:v>42111</c:v>
                </c:pt>
                <c:pt idx="2395">
                  <c:v>42118</c:v>
                </c:pt>
                <c:pt idx="2396">
                  <c:v>42125</c:v>
                </c:pt>
                <c:pt idx="2397">
                  <c:v>42132</c:v>
                </c:pt>
                <c:pt idx="2398">
                  <c:v>42139</c:v>
                </c:pt>
                <c:pt idx="2399">
                  <c:v>42146</c:v>
                </c:pt>
                <c:pt idx="2400">
                  <c:v>42153</c:v>
                </c:pt>
                <c:pt idx="2401">
                  <c:v>42160</c:v>
                </c:pt>
                <c:pt idx="2402">
                  <c:v>42167</c:v>
                </c:pt>
                <c:pt idx="2403">
                  <c:v>42174</c:v>
                </c:pt>
                <c:pt idx="2404">
                  <c:v>42181</c:v>
                </c:pt>
                <c:pt idx="2405">
                  <c:v>42188</c:v>
                </c:pt>
                <c:pt idx="2406">
                  <c:v>42195</c:v>
                </c:pt>
                <c:pt idx="2407">
                  <c:v>42202</c:v>
                </c:pt>
                <c:pt idx="2408">
                  <c:v>42209</c:v>
                </c:pt>
                <c:pt idx="2409">
                  <c:v>42216</c:v>
                </c:pt>
                <c:pt idx="2410">
                  <c:v>42223</c:v>
                </c:pt>
                <c:pt idx="2411">
                  <c:v>42230</c:v>
                </c:pt>
                <c:pt idx="2412">
                  <c:v>42237</c:v>
                </c:pt>
                <c:pt idx="2413">
                  <c:v>42244</c:v>
                </c:pt>
                <c:pt idx="2414">
                  <c:v>42251</c:v>
                </c:pt>
                <c:pt idx="2415">
                  <c:v>42258</c:v>
                </c:pt>
                <c:pt idx="2416">
                  <c:v>42265</c:v>
                </c:pt>
                <c:pt idx="2417">
                  <c:v>42272</c:v>
                </c:pt>
                <c:pt idx="2418">
                  <c:v>42279</c:v>
                </c:pt>
                <c:pt idx="2419">
                  <c:v>42286</c:v>
                </c:pt>
                <c:pt idx="2420">
                  <c:v>42293</c:v>
                </c:pt>
                <c:pt idx="2421">
                  <c:v>42300</c:v>
                </c:pt>
                <c:pt idx="2422">
                  <c:v>42307</c:v>
                </c:pt>
                <c:pt idx="2423">
                  <c:v>42314</c:v>
                </c:pt>
                <c:pt idx="2424">
                  <c:v>42321</c:v>
                </c:pt>
                <c:pt idx="2425">
                  <c:v>42328</c:v>
                </c:pt>
                <c:pt idx="2426">
                  <c:v>42335</c:v>
                </c:pt>
                <c:pt idx="2427">
                  <c:v>42342</c:v>
                </c:pt>
                <c:pt idx="2428">
                  <c:v>42349</c:v>
                </c:pt>
                <c:pt idx="2429">
                  <c:v>42356</c:v>
                </c:pt>
                <c:pt idx="2430">
                  <c:v>42363</c:v>
                </c:pt>
                <c:pt idx="2431">
                  <c:v>42370</c:v>
                </c:pt>
                <c:pt idx="2432">
                  <c:v>42377</c:v>
                </c:pt>
                <c:pt idx="2433">
                  <c:v>42384</c:v>
                </c:pt>
                <c:pt idx="2434">
                  <c:v>42391</c:v>
                </c:pt>
                <c:pt idx="2435">
                  <c:v>42398</c:v>
                </c:pt>
                <c:pt idx="2436">
                  <c:v>42405</c:v>
                </c:pt>
                <c:pt idx="2437">
                  <c:v>42412</c:v>
                </c:pt>
                <c:pt idx="2438">
                  <c:v>42419</c:v>
                </c:pt>
                <c:pt idx="2439">
                  <c:v>42426</c:v>
                </c:pt>
                <c:pt idx="2440">
                  <c:v>42433</c:v>
                </c:pt>
                <c:pt idx="2441">
                  <c:v>42440</c:v>
                </c:pt>
                <c:pt idx="2442">
                  <c:v>42447</c:v>
                </c:pt>
                <c:pt idx="2443">
                  <c:v>42454</c:v>
                </c:pt>
                <c:pt idx="2444">
                  <c:v>42461</c:v>
                </c:pt>
                <c:pt idx="2445">
                  <c:v>42468</c:v>
                </c:pt>
                <c:pt idx="2446">
                  <c:v>42475</c:v>
                </c:pt>
                <c:pt idx="2447">
                  <c:v>42482</c:v>
                </c:pt>
                <c:pt idx="2448">
                  <c:v>42489</c:v>
                </c:pt>
                <c:pt idx="2449">
                  <c:v>42496</c:v>
                </c:pt>
                <c:pt idx="2450">
                  <c:v>42503</c:v>
                </c:pt>
                <c:pt idx="2451">
                  <c:v>42510</c:v>
                </c:pt>
                <c:pt idx="2452">
                  <c:v>42517</c:v>
                </c:pt>
                <c:pt idx="2453">
                  <c:v>42524</c:v>
                </c:pt>
                <c:pt idx="2454">
                  <c:v>42531</c:v>
                </c:pt>
                <c:pt idx="2455">
                  <c:v>42538</c:v>
                </c:pt>
                <c:pt idx="2456">
                  <c:v>42545</c:v>
                </c:pt>
                <c:pt idx="2457">
                  <c:v>42552</c:v>
                </c:pt>
                <c:pt idx="2458">
                  <c:v>42559</c:v>
                </c:pt>
                <c:pt idx="2459">
                  <c:v>42566</c:v>
                </c:pt>
                <c:pt idx="2460">
                  <c:v>42573</c:v>
                </c:pt>
                <c:pt idx="2461">
                  <c:v>42580</c:v>
                </c:pt>
                <c:pt idx="2462">
                  <c:v>42587</c:v>
                </c:pt>
                <c:pt idx="2463">
                  <c:v>42594</c:v>
                </c:pt>
                <c:pt idx="2464">
                  <c:v>42601</c:v>
                </c:pt>
                <c:pt idx="2465">
                  <c:v>42608</c:v>
                </c:pt>
                <c:pt idx="2466">
                  <c:v>42615</c:v>
                </c:pt>
                <c:pt idx="2467">
                  <c:v>42622</c:v>
                </c:pt>
                <c:pt idx="2468">
                  <c:v>42629</c:v>
                </c:pt>
                <c:pt idx="2469">
                  <c:v>42636</c:v>
                </c:pt>
                <c:pt idx="2470">
                  <c:v>42643</c:v>
                </c:pt>
                <c:pt idx="2471">
                  <c:v>42650</c:v>
                </c:pt>
                <c:pt idx="2472">
                  <c:v>42657</c:v>
                </c:pt>
                <c:pt idx="2473">
                  <c:v>42664</c:v>
                </c:pt>
                <c:pt idx="2474">
                  <c:v>42671</c:v>
                </c:pt>
                <c:pt idx="2475">
                  <c:v>42678</c:v>
                </c:pt>
                <c:pt idx="2476">
                  <c:v>42685</c:v>
                </c:pt>
                <c:pt idx="2477">
                  <c:v>42692</c:v>
                </c:pt>
                <c:pt idx="2478">
                  <c:v>42699</c:v>
                </c:pt>
                <c:pt idx="2479">
                  <c:v>42706</c:v>
                </c:pt>
                <c:pt idx="2480">
                  <c:v>42713</c:v>
                </c:pt>
                <c:pt idx="2481">
                  <c:v>42720</c:v>
                </c:pt>
                <c:pt idx="2482">
                  <c:v>42727</c:v>
                </c:pt>
                <c:pt idx="2483">
                  <c:v>42734</c:v>
                </c:pt>
                <c:pt idx="2484">
                  <c:v>42741</c:v>
                </c:pt>
                <c:pt idx="2485">
                  <c:v>42748</c:v>
                </c:pt>
                <c:pt idx="2486">
                  <c:v>42755</c:v>
                </c:pt>
                <c:pt idx="2487">
                  <c:v>42762</c:v>
                </c:pt>
                <c:pt idx="2488">
                  <c:v>42769</c:v>
                </c:pt>
                <c:pt idx="2489">
                  <c:v>42776</c:v>
                </c:pt>
                <c:pt idx="2490">
                  <c:v>42783</c:v>
                </c:pt>
                <c:pt idx="2491">
                  <c:v>42790</c:v>
                </c:pt>
                <c:pt idx="2492">
                  <c:v>42797</c:v>
                </c:pt>
                <c:pt idx="2493">
                  <c:v>42804</c:v>
                </c:pt>
                <c:pt idx="2494">
                  <c:v>42811</c:v>
                </c:pt>
                <c:pt idx="2495">
                  <c:v>42818</c:v>
                </c:pt>
                <c:pt idx="2496">
                  <c:v>42825</c:v>
                </c:pt>
                <c:pt idx="2497">
                  <c:v>42832</c:v>
                </c:pt>
                <c:pt idx="2498">
                  <c:v>42839</c:v>
                </c:pt>
                <c:pt idx="2499">
                  <c:v>42846</c:v>
                </c:pt>
                <c:pt idx="2500">
                  <c:v>42853</c:v>
                </c:pt>
                <c:pt idx="2501">
                  <c:v>42860</c:v>
                </c:pt>
                <c:pt idx="2502">
                  <c:v>42867</c:v>
                </c:pt>
                <c:pt idx="2503">
                  <c:v>42874</c:v>
                </c:pt>
                <c:pt idx="2504">
                  <c:v>42881</c:v>
                </c:pt>
                <c:pt idx="2505">
                  <c:v>42888</c:v>
                </c:pt>
                <c:pt idx="2506">
                  <c:v>42895</c:v>
                </c:pt>
                <c:pt idx="2507">
                  <c:v>42902</c:v>
                </c:pt>
                <c:pt idx="2508">
                  <c:v>42909</c:v>
                </c:pt>
                <c:pt idx="2509">
                  <c:v>42916</c:v>
                </c:pt>
                <c:pt idx="2510">
                  <c:v>42923</c:v>
                </c:pt>
                <c:pt idx="2511">
                  <c:v>42930</c:v>
                </c:pt>
                <c:pt idx="2512">
                  <c:v>42937</c:v>
                </c:pt>
                <c:pt idx="2513">
                  <c:v>42944</c:v>
                </c:pt>
                <c:pt idx="2514">
                  <c:v>42951</c:v>
                </c:pt>
                <c:pt idx="2515">
                  <c:v>42958</c:v>
                </c:pt>
                <c:pt idx="2516">
                  <c:v>42965</c:v>
                </c:pt>
                <c:pt idx="2517">
                  <c:v>42972</c:v>
                </c:pt>
                <c:pt idx="2518">
                  <c:v>42979</c:v>
                </c:pt>
                <c:pt idx="2519">
                  <c:v>42986</c:v>
                </c:pt>
                <c:pt idx="2520">
                  <c:v>42993</c:v>
                </c:pt>
                <c:pt idx="2521">
                  <c:v>43000</c:v>
                </c:pt>
                <c:pt idx="2522">
                  <c:v>43007</c:v>
                </c:pt>
                <c:pt idx="2523">
                  <c:v>43014</c:v>
                </c:pt>
                <c:pt idx="2524">
                  <c:v>43021</c:v>
                </c:pt>
                <c:pt idx="2525">
                  <c:v>43028</c:v>
                </c:pt>
                <c:pt idx="2526">
                  <c:v>43035</c:v>
                </c:pt>
                <c:pt idx="2527">
                  <c:v>43042</c:v>
                </c:pt>
                <c:pt idx="2528">
                  <c:v>43049</c:v>
                </c:pt>
                <c:pt idx="2529">
                  <c:v>43056</c:v>
                </c:pt>
                <c:pt idx="2530">
                  <c:v>43063</c:v>
                </c:pt>
                <c:pt idx="2531">
                  <c:v>43070</c:v>
                </c:pt>
                <c:pt idx="2532">
                  <c:v>43077</c:v>
                </c:pt>
                <c:pt idx="2533">
                  <c:v>43084</c:v>
                </c:pt>
                <c:pt idx="2534">
                  <c:v>43091</c:v>
                </c:pt>
                <c:pt idx="2535">
                  <c:v>43098</c:v>
                </c:pt>
                <c:pt idx="2536">
                  <c:v>43105</c:v>
                </c:pt>
                <c:pt idx="2537">
                  <c:v>43112</c:v>
                </c:pt>
                <c:pt idx="2538">
                  <c:v>43119</c:v>
                </c:pt>
                <c:pt idx="2539">
                  <c:v>43126</c:v>
                </c:pt>
                <c:pt idx="2540">
                  <c:v>43133</c:v>
                </c:pt>
                <c:pt idx="2541">
                  <c:v>43140</c:v>
                </c:pt>
                <c:pt idx="2542">
                  <c:v>43147</c:v>
                </c:pt>
                <c:pt idx="2543">
                  <c:v>43154</c:v>
                </c:pt>
                <c:pt idx="2544">
                  <c:v>43161</c:v>
                </c:pt>
                <c:pt idx="2545">
                  <c:v>43168</c:v>
                </c:pt>
                <c:pt idx="2546">
                  <c:v>43175</c:v>
                </c:pt>
                <c:pt idx="2547">
                  <c:v>43182</c:v>
                </c:pt>
                <c:pt idx="2548">
                  <c:v>43189</c:v>
                </c:pt>
                <c:pt idx="2549">
                  <c:v>43196</c:v>
                </c:pt>
                <c:pt idx="2550">
                  <c:v>43203</c:v>
                </c:pt>
                <c:pt idx="2551">
                  <c:v>43210</c:v>
                </c:pt>
                <c:pt idx="2552">
                  <c:v>43217</c:v>
                </c:pt>
                <c:pt idx="2553">
                  <c:v>43224</c:v>
                </c:pt>
                <c:pt idx="2554">
                  <c:v>43231</c:v>
                </c:pt>
                <c:pt idx="2555">
                  <c:v>43238</c:v>
                </c:pt>
                <c:pt idx="2556">
                  <c:v>43245</c:v>
                </c:pt>
                <c:pt idx="2557">
                  <c:v>43252</c:v>
                </c:pt>
                <c:pt idx="2558">
                  <c:v>43259</c:v>
                </c:pt>
                <c:pt idx="2559">
                  <c:v>43266</c:v>
                </c:pt>
                <c:pt idx="2560">
                  <c:v>43273</c:v>
                </c:pt>
                <c:pt idx="2561">
                  <c:v>43280</c:v>
                </c:pt>
                <c:pt idx="2562">
                  <c:v>43287</c:v>
                </c:pt>
                <c:pt idx="2563">
                  <c:v>43294</c:v>
                </c:pt>
                <c:pt idx="2564">
                  <c:v>43301</c:v>
                </c:pt>
                <c:pt idx="2565">
                  <c:v>43308</c:v>
                </c:pt>
                <c:pt idx="2566">
                  <c:v>43315</c:v>
                </c:pt>
                <c:pt idx="2567">
                  <c:v>43322</c:v>
                </c:pt>
                <c:pt idx="2568">
                  <c:v>43329</c:v>
                </c:pt>
                <c:pt idx="2569">
                  <c:v>43336</c:v>
                </c:pt>
                <c:pt idx="2570">
                  <c:v>43343</c:v>
                </c:pt>
                <c:pt idx="2571">
                  <c:v>43350</c:v>
                </c:pt>
                <c:pt idx="2572">
                  <c:v>43357</c:v>
                </c:pt>
                <c:pt idx="2573">
                  <c:v>43364</c:v>
                </c:pt>
                <c:pt idx="2574">
                  <c:v>43371</c:v>
                </c:pt>
                <c:pt idx="2575">
                  <c:v>43378</c:v>
                </c:pt>
                <c:pt idx="2576">
                  <c:v>43385</c:v>
                </c:pt>
                <c:pt idx="2577">
                  <c:v>43392</c:v>
                </c:pt>
                <c:pt idx="2578">
                  <c:v>43399</c:v>
                </c:pt>
                <c:pt idx="2579">
                  <c:v>43406</c:v>
                </c:pt>
                <c:pt idx="2580">
                  <c:v>43413</c:v>
                </c:pt>
                <c:pt idx="2581">
                  <c:v>43420</c:v>
                </c:pt>
                <c:pt idx="2582">
                  <c:v>43427</c:v>
                </c:pt>
                <c:pt idx="2583">
                  <c:v>43434</c:v>
                </c:pt>
                <c:pt idx="2584">
                  <c:v>43441</c:v>
                </c:pt>
                <c:pt idx="2585">
                  <c:v>43448</c:v>
                </c:pt>
                <c:pt idx="2586">
                  <c:v>43455</c:v>
                </c:pt>
                <c:pt idx="2587">
                  <c:v>43462</c:v>
                </c:pt>
                <c:pt idx="2588">
                  <c:v>43469</c:v>
                </c:pt>
                <c:pt idx="2589">
                  <c:v>43476</c:v>
                </c:pt>
                <c:pt idx="2590">
                  <c:v>43483</c:v>
                </c:pt>
                <c:pt idx="2591">
                  <c:v>43490</c:v>
                </c:pt>
                <c:pt idx="2592">
                  <c:v>43497</c:v>
                </c:pt>
                <c:pt idx="2593">
                  <c:v>43504</c:v>
                </c:pt>
                <c:pt idx="2594">
                  <c:v>43511</c:v>
                </c:pt>
                <c:pt idx="2595">
                  <c:v>43518</c:v>
                </c:pt>
                <c:pt idx="2596">
                  <c:v>43525</c:v>
                </c:pt>
                <c:pt idx="2597">
                  <c:v>43532</c:v>
                </c:pt>
                <c:pt idx="2598">
                  <c:v>43539</c:v>
                </c:pt>
                <c:pt idx="2599">
                  <c:v>43546</c:v>
                </c:pt>
                <c:pt idx="2600">
                  <c:v>43553</c:v>
                </c:pt>
                <c:pt idx="2601">
                  <c:v>43560</c:v>
                </c:pt>
                <c:pt idx="2602">
                  <c:v>43567</c:v>
                </c:pt>
                <c:pt idx="2603">
                  <c:v>43574</c:v>
                </c:pt>
                <c:pt idx="2604">
                  <c:v>43581</c:v>
                </c:pt>
                <c:pt idx="2605">
                  <c:v>43588</c:v>
                </c:pt>
                <c:pt idx="2606">
                  <c:v>43595</c:v>
                </c:pt>
                <c:pt idx="2607">
                  <c:v>43602</c:v>
                </c:pt>
                <c:pt idx="2608">
                  <c:v>43609</c:v>
                </c:pt>
                <c:pt idx="2609">
                  <c:v>43616</c:v>
                </c:pt>
                <c:pt idx="2610">
                  <c:v>43623</c:v>
                </c:pt>
                <c:pt idx="2611">
                  <c:v>43630</c:v>
                </c:pt>
                <c:pt idx="2612">
                  <c:v>43637</c:v>
                </c:pt>
                <c:pt idx="2613">
                  <c:v>43644</c:v>
                </c:pt>
                <c:pt idx="2614">
                  <c:v>43651</c:v>
                </c:pt>
                <c:pt idx="2615">
                  <c:v>43658</c:v>
                </c:pt>
                <c:pt idx="2616">
                  <c:v>43665</c:v>
                </c:pt>
                <c:pt idx="2617">
                  <c:v>43672</c:v>
                </c:pt>
                <c:pt idx="2618">
                  <c:v>43679</c:v>
                </c:pt>
                <c:pt idx="2619">
                  <c:v>43686</c:v>
                </c:pt>
                <c:pt idx="2620">
                  <c:v>43693</c:v>
                </c:pt>
                <c:pt idx="2621">
                  <c:v>43700</c:v>
                </c:pt>
                <c:pt idx="2622">
                  <c:v>43707</c:v>
                </c:pt>
                <c:pt idx="2623">
                  <c:v>43714</c:v>
                </c:pt>
                <c:pt idx="2624">
                  <c:v>43721</c:v>
                </c:pt>
                <c:pt idx="2625">
                  <c:v>43728</c:v>
                </c:pt>
                <c:pt idx="2626">
                  <c:v>43735</c:v>
                </c:pt>
                <c:pt idx="2627">
                  <c:v>43742</c:v>
                </c:pt>
                <c:pt idx="2628">
                  <c:v>43749</c:v>
                </c:pt>
                <c:pt idx="2629">
                  <c:v>43756</c:v>
                </c:pt>
                <c:pt idx="2630">
                  <c:v>43763</c:v>
                </c:pt>
                <c:pt idx="2631">
                  <c:v>43770</c:v>
                </c:pt>
                <c:pt idx="2632">
                  <c:v>43777</c:v>
                </c:pt>
                <c:pt idx="2633">
                  <c:v>43784</c:v>
                </c:pt>
                <c:pt idx="2634">
                  <c:v>43791</c:v>
                </c:pt>
                <c:pt idx="2635">
                  <c:v>43798</c:v>
                </c:pt>
                <c:pt idx="2636">
                  <c:v>43805</c:v>
                </c:pt>
                <c:pt idx="2637">
                  <c:v>43812</c:v>
                </c:pt>
                <c:pt idx="2638">
                  <c:v>43819</c:v>
                </c:pt>
                <c:pt idx="2639">
                  <c:v>43826</c:v>
                </c:pt>
                <c:pt idx="2640">
                  <c:v>43833</c:v>
                </c:pt>
                <c:pt idx="2641">
                  <c:v>43840</c:v>
                </c:pt>
                <c:pt idx="2642">
                  <c:v>43847</c:v>
                </c:pt>
                <c:pt idx="2643">
                  <c:v>43854</c:v>
                </c:pt>
                <c:pt idx="2644">
                  <c:v>43861</c:v>
                </c:pt>
                <c:pt idx="2645">
                  <c:v>43868</c:v>
                </c:pt>
                <c:pt idx="2646">
                  <c:v>43875</c:v>
                </c:pt>
                <c:pt idx="2647">
                  <c:v>43882</c:v>
                </c:pt>
                <c:pt idx="2648">
                  <c:v>43889</c:v>
                </c:pt>
                <c:pt idx="2649">
                  <c:v>43896</c:v>
                </c:pt>
                <c:pt idx="2650">
                  <c:v>43903</c:v>
                </c:pt>
                <c:pt idx="2651">
                  <c:v>43910</c:v>
                </c:pt>
                <c:pt idx="2652">
                  <c:v>43917</c:v>
                </c:pt>
                <c:pt idx="2653">
                  <c:v>43924</c:v>
                </c:pt>
                <c:pt idx="2654">
                  <c:v>43931</c:v>
                </c:pt>
                <c:pt idx="2655">
                  <c:v>43938</c:v>
                </c:pt>
                <c:pt idx="2656">
                  <c:v>43945</c:v>
                </c:pt>
                <c:pt idx="2657">
                  <c:v>43952</c:v>
                </c:pt>
                <c:pt idx="2658">
                  <c:v>43959</c:v>
                </c:pt>
                <c:pt idx="2659">
                  <c:v>43966</c:v>
                </c:pt>
                <c:pt idx="2660">
                  <c:v>43973</c:v>
                </c:pt>
                <c:pt idx="2661">
                  <c:v>43980</c:v>
                </c:pt>
                <c:pt idx="2662">
                  <c:v>43987</c:v>
                </c:pt>
                <c:pt idx="2663">
                  <c:v>43994</c:v>
                </c:pt>
                <c:pt idx="2664">
                  <c:v>44001</c:v>
                </c:pt>
                <c:pt idx="2665">
                  <c:v>44008</c:v>
                </c:pt>
                <c:pt idx="2666">
                  <c:v>44015</c:v>
                </c:pt>
                <c:pt idx="2667">
                  <c:v>44022</c:v>
                </c:pt>
                <c:pt idx="2668">
                  <c:v>44029</c:v>
                </c:pt>
                <c:pt idx="2669">
                  <c:v>44036</c:v>
                </c:pt>
                <c:pt idx="2670">
                  <c:v>44043</c:v>
                </c:pt>
                <c:pt idx="2671">
                  <c:v>44050</c:v>
                </c:pt>
                <c:pt idx="2672">
                  <c:v>44057</c:v>
                </c:pt>
                <c:pt idx="2673">
                  <c:v>44064</c:v>
                </c:pt>
                <c:pt idx="2674">
                  <c:v>44071</c:v>
                </c:pt>
                <c:pt idx="2675">
                  <c:v>44078</c:v>
                </c:pt>
                <c:pt idx="2676">
                  <c:v>44085</c:v>
                </c:pt>
                <c:pt idx="2677">
                  <c:v>44092</c:v>
                </c:pt>
                <c:pt idx="2678">
                  <c:v>44099</c:v>
                </c:pt>
                <c:pt idx="2679">
                  <c:v>44106</c:v>
                </c:pt>
                <c:pt idx="2680">
                  <c:v>44113</c:v>
                </c:pt>
                <c:pt idx="2681">
                  <c:v>44120</c:v>
                </c:pt>
                <c:pt idx="2682">
                  <c:v>44127</c:v>
                </c:pt>
                <c:pt idx="2683">
                  <c:v>44134</c:v>
                </c:pt>
                <c:pt idx="2684">
                  <c:v>44141</c:v>
                </c:pt>
                <c:pt idx="2685">
                  <c:v>44148</c:v>
                </c:pt>
                <c:pt idx="2686">
                  <c:v>44155</c:v>
                </c:pt>
                <c:pt idx="2687">
                  <c:v>44162</c:v>
                </c:pt>
                <c:pt idx="2688">
                  <c:v>44169</c:v>
                </c:pt>
                <c:pt idx="2689">
                  <c:v>44176</c:v>
                </c:pt>
                <c:pt idx="2690">
                  <c:v>44183</c:v>
                </c:pt>
                <c:pt idx="2691">
                  <c:v>44190</c:v>
                </c:pt>
                <c:pt idx="2692">
                  <c:v>44197</c:v>
                </c:pt>
                <c:pt idx="2693">
                  <c:v>44204</c:v>
                </c:pt>
                <c:pt idx="2694">
                  <c:v>44211</c:v>
                </c:pt>
                <c:pt idx="2695">
                  <c:v>44218</c:v>
                </c:pt>
                <c:pt idx="2696">
                  <c:v>44225</c:v>
                </c:pt>
                <c:pt idx="2697">
                  <c:v>44232</c:v>
                </c:pt>
                <c:pt idx="2698">
                  <c:v>44239</c:v>
                </c:pt>
                <c:pt idx="2699">
                  <c:v>44246</c:v>
                </c:pt>
                <c:pt idx="2700">
                  <c:v>44253</c:v>
                </c:pt>
                <c:pt idx="2701">
                  <c:v>44260</c:v>
                </c:pt>
                <c:pt idx="2702">
                  <c:v>44267</c:v>
                </c:pt>
                <c:pt idx="2703">
                  <c:v>44274</c:v>
                </c:pt>
                <c:pt idx="2704">
                  <c:v>44281</c:v>
                </c:pt>
                <c:pt idx="2705">
                  <c:v>44288</c:v>
                </c:pt>
                <c:pt idx="2706">
                  <c:v>44295</c:v>
                </c:pt>
                <c:pt idx="2707">
                  <c:v>44302</c:v>
                </c:pt>
                <c:pt idx="2708">
                  <c:v>44309</c:v>
                </c:pt>
                <c:pt idx="2709">
                  <c:v>44316</c:v>
                </c:pt>
                <c:pt idx="2710">
                  <c:v>44323</c:v>
                </c:pt>
                <c:pt idx="2711">
                  <c:v>44330</c:v>
                </c:pt>
                <c:pt idx="2712">
                  <c:v>44337</c:v>
                </c:pt>
                <c:pt idx="2713">
                  <c:v>44344</c:v>
                </c:pt>
                <c:pt idx="2714">
                  <c:v>44351</c:v>
                </c:pt>
                <c:pt idx="2715">
                  <c:v>44358</c:v>
                </c:pt>
                <c:pt idx="2716">
                  <c:v>44365</c:v>
                </c:pt>
                <c:pt idx="2717">
                  <c:v>44372</c:v>
                </c:pt>
                <c:pt idx="2718">
                  <c:v>44379</c:v>
                </c:pt>
                <c:pt idx="2719">
                  <c:v>44386</c:v>
                </c:pt>
                <c:pt idx="2720">
                  <c:v>44393</c:v>
                </c:pt>
                <c:pt idx="2721">
                  <c:v>44400</c:v>
                </c:pt>
                <c:pt idx="2722">
                  <c:v>44407</c:v>
                </c:pt>
                <c:pt idx="2723">
                  <c:v>44414</c:v>
                </c:pt>
                <c:pt idx="2724">
                  <c:v>44421</c:v>
                </c:pt>
                <c:pt idx="2725">
                  <c:v>44428</c:v>
                </c:pt>
                <c:pt idx="2726">
                  <c:v>44435</c:v>
                </c:pt>
                <c:pt idx="2727">
                  <c:v>44442</c:v>
                </c:pt>
                <c:pt idx="2728">
                  <c:v>44449</c:v>
                </c:pt>
                <c:pt idx="2729">
                  <c:v>44456</c:v>
                </c:pt>
                <c:pt idx="2730">
                  <c:v>44463</c:v>
                </c:pt>
                <c:pt idx="2731">
                  <c:v>44470</c:v>
                </c:pt>
                <c:pt idx="2732">
                  <c:v>44477</c:v>
                </c:pt>
                <c:pt idx="2733">
                  <c:v>44484</c:v>
                </c:pt>
                <c:pt idx="2734">
                  <c:v>44491</c:v>
                </c:pt>
                <c:pt idx="2735">
                  <c:v>44498</c:v>
                </c:pt>
                <c:pt idx="2736">
                  <c:v>44505</c:v>
                </c:pt>
                <c:pt idx="2737">
                  <c:v>44512</c:v>
                </c:pt>
                <c:pt idx="2738">
                  <c:v>44519</c:v>
                </c:pt>
                <c:pt idx="2739">
                  <c:v>44526</c:v>
                </c:pt>
                <c:pt idx="2740">
                  <c:v>44533</c:v>
                </c:pt>
                <c:pt idx="2741">
                  <c:v>44540</c:v>
                </c:pt>
                <c:pt idx="2742">
                  <c:v>44547</c:v>
                </c:pt>
                <c:pt idx="2743">
                  <c:v>44554</c:v>
                </c:pt>
                <c:pt idx="2744">
                  <c:v>44561</c:v>
                </c:pt>
                <c:pt idx="2745">
                  <c:v>44568</c:v>
                </c:pt>
                <c:pt idx="2746">
                  <c:v>44575</c:v>
                </c:pt>
                <c:pt idx="2747">
                  <c:v>44582</c:v>
                </c:pt>
                <c:pt idx="2748">
                  <c:v>44589</c:v>
                </c:pt>
                <c:pt idx="2749">
                  <c:v>44596</c:v>
                </c:pt>
                <c:pt idx="2750">
                  <c:v>44603</c:v>
                </c:pt>
                <c:pt idx="2751">
                  <c:v>44610</c:v>
                </c:pt>
                <c:pt idx="2752">
                  <c:v>44617</c:v>
                </c:pt>
                <c:pt idx="2753">
                  <c:v>44624</c:v>
                </c:pt>
                <c:pt idx="2754">
                  <c:v>44631</c:v>
                </c:pt>
                <c:pt idx="2755">
                  <c:v>44638</c:v>
                </c:pt>
                <c:pt idx="2756">
                  <c:v>44645</c:v>
                </c:pt>
                <c:pt idx="2757">
                  <c:v>44652</c:v>
                </c:pt>
                <c:pt idx="2758">
                  <c:v>44659</c:v>
                </c:pt>
                <c:pt idx="2759">
                  <c:v>44666</c:v>
                </c:pt>
                <c:pt idx="2760">
                  <c:v>44673</c:v>
                </c:pt>
                <c:pt idx="2761">
                  <c:v>44680</c:v>
                </c:pt>
                <c:pt idx="2762">
                  <c:v>44687</c:v>
                </c:pt>
                <c:pt idx="2763">
                  <c:v>44694</c:v>
                </c:pt>
                <c:pt idx="2764">
                  <c:v>44701</c:v>
                </c:pt>
                <c:pt idx="2765">
                  <c:v>44708</c:v>
                </c:pt>
                <c:pt idx="2766">
                  <c:v>44715</c:v>
                </c:pt>
                <c:pt idx="2767">
                  <c:v>44722</c:v>
                </c:pt>
                <c:pt idx="2768">
                  <c:v>44729</c:v>
                </c:pt>
                <c:pt idx="2769">
                  <c:v>44736</c:v>
                </c:pt>
                <c:pt idx="2770">
                  <c:v>44743</c:v>
                </c:pt>
                <c:pt idx="2771">
                  <c:v>44750</c:v>
                </c:pt>
                <c:pt idx="2772">
                  <c:v>44757</c:v>
                </c:pt>
                <c:pt idx="2773">
                  <c:v>44764</c:v>
                </c:pt>
                <c:pt idx="2774">
                  <c:v>44771</c:v>
                </c:pt>
                <c:pt idx="2775">
                  <c:v>44778</c:v>
                </c:pt>
                <c:pt idx="2776">
                  <c:v>44785</c:v>
                </c:pt>
                <c:pt idx="2777">
                  <c:v>44792</c:v>
                </c:pt>
                <c:pt idx="2778">
                  <c:v>44799</c:v>
                </c:pt>
                <c:pt idx="2779">
                  <c:v>44806</c:v>
                </c:pt>
                <c:pt idx="2780">
                  <c:v>44813</c:v>
                </c:pt>
                <c:pt idx="2781">
                  <c:v>44820</c:v>
                </c:pt>
                <c:pt idx="2782">
                  <c:v>44827</c:v>
                </c:pt>
                <c:pt idx="2783">
                  <c:v>44834</c:v>
                </c:pt>
                <c:pt idx="2784">
                  <c:v>44841</c:v>
                </c:pt>
                <c:pt idx="2785">
                  <c:v>44848</c:v>
                </c:pt>
                <c:pt idx="2786">
                  <c:v>44855</c:v>
                </c:pt>
                <c:pt idx="2787">
                  <c:v>44862</c:v>
                </c:pt>
                <c:pt idx="2788">
                  <c:v>44869</c:v>
                </c:pt>
                <c:pt idx="2789">
                  <c:v>44876</c:v>
                </c:pt>
                <c:pt idx="2790">
                  <c:v>44883</c:v>
                </c:pt>
                <c:pt idx="2791">
                  <c:v>44890</c:v>
                </c:pt>
                <c:pt idx="2792">
                  <c:v>44897</c:v>
                </c:pt>
                <c:pt idx="2793">
                  <c:v>44904</c:v>
                </c:pt>
                <c:pt idx="2794">
                  <c:v>44911</c:v>
                </c:pt>
                <c:pt idx="2795">
                  <c:v>44918</c:v>
                </c:pt>
                <c:pt idx="2796">
                  <c:v>44925</c:v>
                </c:pt>
                <c:pt idx="2797">
                  <c:v>44932</c:v>
                </c:pt>
                <c:pt idx="2798">
                  <c:v>44939</c:v>
                </c:pt>
                <c:pt idx="2799">
                  <c:v>44946</c:v>
                </c:pt>
                <c:pt idx="2800">
                  <c:v>44953</c:v>
                </c:pt>
                <c:pt idx="2801">
                  <c:v>44960</c:v>
                </c:pt>
                <c:pt idx="2802">
                  <c:v>44967</c:v>
                </c:pt>
                <c:pt idx="2803">
                  <c:v>44974</c:v>
                </c:pt>
                <c:pt idx="2804">
                  <c:v>44981</c:v>
                </c:pt>
                <c:pt idx="2805">
                  <c:v>44988</c:v>
                </c:pt>
                <c:pt idx="2806">
                  <c:v>44995</c:v>
                </c:pt>
                <c:pt idx="2807">
                  <c:v>45002</c:v>
                </c:pt>
                <c:pt idx="2808">
                  <c:v>45009</c:v>
                </c:pt>
                <c:pt idx="2809">
                  <c:v>45016</c:v>
                </c:pt>
                <c:pt idx="2810">
                  <c:v>45023</c:v>
                </c:pt>
                <c:pt idx="2811">
                  <c:v>45030</c:v>
                </c:pt>
                <c:pt idx="2812">
                  <c:v>45037</c:v>
                </c:pt>
                <c:pt idx="2813">
                  <c:v>45044</c:v>
                </c:pt>
                <c:pt idx="2814">
                  <c:v>45051</c:v>
                </c:pt>
                <c:pt idx="2815">
                  <c:v>45058</c:v>
                </c:pt>
                <c:pt idx="2816">
                  <c:v>45065</c:v>
                </c:pt>
                <c:pt idx="2817">
                  <c:v>45072</c:v>
                </c:pt>
                <c:pt idx="2818">
                  <c:v>45079</c:v>
                </c:pt>
                <c:pt idx="2819">
                  <c:v>45086</c:v>
                </c:pt>
                <c:pt idx="2820">
                  <c:v>45093</c:v>
                </c:pt>
                <c:pt idx="2821">
                  <c:v>45100</c:v>
                </c:pt>
                <c:pt idx="2822">
                  <c:v>45107</c:v>
                </c:pt>
                <c:pt idx="2823">
                  <c:v>45114</c:v>
                </c:pt>
                <c:pt idx="2824">
                  <c:v>45121</c:v>
                </c:pt>
                <c:pt idx="2825">
                  <c:v>45128</c:v>
                </c:pt>
                <c:pt idx="2826">
                  <c:v>45135</c:v>
                </c:pt>
                <c:pt idx="2827">
                  <c:v>45142</c:v>
                </c:pt>
                <c:pt idx="2828">
                  <c:v>45149</c:v>
                </c:pt>
                <c:pt idx="2829">
                  <c:v>45156</c:v>
                </c:pt>
                <c:pt idx="2830">
                  <c:v>45163</c:v>
                </c:pt>
                <c:pt idx="2831">
                  <c:v>45170</c:v>
                </c:pt>
                <c:pt idx="2832">
                  <c:v>45177</c:v>
                </c:pt>
                <c:pt idx="2833">
                  <c:v>45184</c:v>
                </c:pt>
                <c:pt idx="2834">
                  <c:v>45191</c:v>
                </c:pt>
                <c:pt idx="2835">
                  <c:v>45198</c:v>
                </c:pt>
                <c:pt idx="2836">
                  <c:v>45205</c:v>
                </c:pt>
                <c:pt idx="2837">
                  <c:v>45212</c:v>
                </c:pt>
                <c:pt idx="2838">
                  <c:v>45219</c:v>
                </c:pt>
                <c:pt idx="2839">
                  <c:v>45226</c:v>
                </c:pt>
                <c:pt idx="2840">
                  <c:v>45233</c:v>
                </c:pt>
                <c:pt idx="2841">
                  <c:v>45240</c:v>
                </c:pt>
                <c:pt idx="2842">
                  <c:v>45247</c:v>
                </c:pt>
                <c:pt idx="2843">
                  <c:v>45254</c:v>
                </c:pt>
                <c:pt idx="2844">
                  <c:v>45261</c:v>
                </c:pt>
                <c:pt idx="2845">
                  <c:v>45268</c:v>
                </c:pt>
                <c:pt idx="2846">
                  <c:v>45275</c:v>
                </c:pt>
                <c:pt idx="2847">
                  <c:v>45282</c:v>
                </c:pt>
                <c:pt idx="2848">
                  <c:v>45289</c:v>
                </c:pt>
                <c:pt idx="2849">
                  <c:v>45296</c:v>
                </c:pt>
                <c:pt idx="2850">
                  <c:v>45303</c:v>
                </c:pt>
                <c:pt idx="2851">
                  <c:v>45310</c:v>
                </c:pt>
                <c:pt idx="2852">
                  <c:v>45317</c:v>
                </c:pt>
                <c:pt idx="2853">
                  <c:v>45324</c:v>
                </c:pt>
                <c:pt idx="2854">
                  <c:v>45331</c:v>
                </c:pt>
                <c:pt idx="2855">
                  <c:v>45338</c:v>
                </c:pt>
                <c:pt idx="2856">
                  <c:v>45345</c:v>
                </c:pt>
                <c:pt idx="2857">
                  <c:v>45352</c:v>
                </c:pt>
                <c:pt idx="2858">
                  <c:v>45359</c:v>
                </c:pt>
                <c:pt idx="2859">
                  <c:v>45366</c:v>
                </c:pt>
                <c:pt idx="2860">
                  <c:v>45373</c:v>
                </c:pt>
                <c:pt idx="2861">
                  <c:v>45380</c:v>
                </c:pt>
                <c:pt idx="2862">
                  <c:v>45387</c:v>
                </c:pt>
                <c:pt idx="2863">
                  <c:v>45394</c:v>
                </c:pt>
                <c:pt idx="2864">
                  <c:v>45401</c:v>
                </c:pt>
                <c:pt idx="2865">
                  <c:v>45408</c:v>
                </c:pt>
                <c:pt idx="2866">
                  <c:v>45415</c:v>
                </c:pt>
                <c:pt idx="2867">
                  <c:v>45422</c:v>
                </c:pt>
                <c:pt idx="2868">
                  <c:v>45429</c:v>
                </c:pt>
                <c:pt idx="2869">
                  <c:v>45436</c:v>
                </c:pt>
                <c:pt idx="2870">
                  <c:v>45443</c:v>
                </c:pt>
                <c:pt idx="2871">
                  <c:v>45450</c:v>
                </c:pt>
                <c:pt idx="2872">
                  <c:v>45457</c:v>
                </c:pt>
                <c:pt idx="2873">
                  <c:v>45464</c:v>
                </c:pt>
                <c:pt idx="2874">
                  <c:v>45471</c:v>
                </c:pt>
                <c:pt idx="2875">
                  <c:v>45478</c:v>
                </c:pt>
                <c:pt idx="2876">
                  <c:v>45485</c:v>
                </c:pt>
                <c:pt idx="2877">
                  <c:v>45492</c:v>
                </c:pt>
                <c:pt idx="2878">
                  <c:v>45499</c:v>
                </c:pt>
                <c:pt idx="2879">
                  <c:v>45506</c:v>
                </c:pt>
                <c:pt idx="2880">
                  <c:v>45513</c:v>
                </c:pt>
                <c:pt idx="2881">
                  <c:v>45520</c:v>
                </c:pt>
                <c:pt idx="2882">
                  <c:v>45527</c:v>
                </c:pt>
                <c:pt idx="2883">
                  <c:v>45534</c:v>
                </c:pt>
                <c:pt idx="2884">
                  <c:v>45541</c:v>
                </c:pt>
                <c:pt idx="2885">
                  <c:v>45548</c:v>
                </c:pt>
                <c:pt idx="2886">
                  <c:v>45555</c:v>
                </c:pt>
                <c:pt idx="2887">
                  <c:v>45562</c:v>
                </c:pt>
                <c:pt idx="2888">
                  <c:v>45569</c:v>
                </c:pt>
                <c:pt idx="2889">
                  <c:v>45576</c:v>
                </c:pt>
                <c:pt idx="2890">
                  <c:v>45583</c:v>
                </c:pt>
                <c:pt idx="2891">
                  <c:v>45590</c:v>
                </c:pt>
                <c:pt idx="2892">
                  <c:v>45597</c:v>
                </c:pt>
                <c:pt idx="2893">
                  <c:v>45604</c:v>
                </c:pt>
                <c:pt idx="2894">
                  <c:v>45611</c:v>
                </c:pt>
                <c:pt idx="2895">
                  <c:v>45618</c:v>
                </c:pt>
                <c:pt idx="2896">
                  <c:v>45625</c:v>
                </c:pt>
                <c:pt idx="2897">
                  <c:v>45632</c:v>
                </c:pt>
                <c:pt idx="2898">
                  <c:v>45639</c:v>
                </c:pt>
                <c:pt idx="2899">
                  <c:v>45646</c:v>
                </c:pt>
                <c:pt idx="2900">
                  <c:v>45653</c:v>
                </c:pt>
                <c:pt idx="2901">
                  <c:v>45660</c:v>
                </c:pt>
                <c:pt idx="2902">
                  <c:v>45667</c:v>
                </c:pt>
                <c:pt idx="2903">
                  <c:v>45674</c:v>
                </c:pt>
                <c:pt idx="2904">
                  <c:v>45678</c:v>
                </c:pt>
                <c:pt idx="2905">
                  <c:v>45679</c:v>
                </c:pt>
                <c:pt idx="2906">
                  <c:v>45680</c:v>
                </c:pt>
                <c:pt idx="2907">
                  <c:v>45681</c:v>
                </c:pt>
                <c:pt idx="2908">
                  <c:v>45684</c:v>
                </c:pt>
                <c:pt idx="2909">
                  <c:v>45685</c:v>
                </c:pt>
                <c:pt idx="2910">
                  <c:v>45686</c:v>
                </c:pt>
                <c:pt idx="2911">
                  <c:v>45687</c:v>
                </c:pt>
                <c:pt idx="2912">
                  <c:v>45688</c:v>
                </c:pt>
                <c:pt idx="2913">
                  <c:v>45691</c:v>
                </c:pt>
                <c:pt idx="2914">
                  <c:v>45692</c:v>
                </c:pt>
                <c:pt idx="2915">
                  <c:v>45693</c:v>
                </c:pt>
                <c:pt idx="2916">
                  <c:v>45694</c:v>
                </c:pt>
                <c:pt idx="2917">
                  <c:v>45695</c:v>
                </c:pt>
                <c:pt idx="2918">
                  <c:v>45698</c:v>
                </c:pt>
                <c:pt idx="2919">
                  <c:v>45699</c:v>
                </c:pt>
                <c:pt idx="2920">
                  <c:v>45700</c:v>
                </c:pt>
                <c:pt idx="2921">
                  <c:v>45701</c:v>
                </c:pt>
                <c:pt idx="2922">
                  <c:v>45702</c:v>
                </c:pt>
                <c:pt idx="2923">
                  <c:v>45706</c:v>
                </c:pt>
                <c:pt idx="2924">
                  <c:v>45707</c:v>
                </c:pt>
                <c:pt idx="2925">
                  <c:v>45708</c:v>
                </c:pt>
                <c:pt idx="2926">
                  <c:v>45709</c:v>
                </c:pt>
                <c:pt idx="2927">
                  <c:v>45712</c:v>
                </c:pt>
                <c:pt idx="2928">
                  <c:v>45713</c:v>
                </c:pt>
                <c:pt idx="2929">
                  <c:v>45714</c:v>
                </c:pt>
                <c:pt idx="2930">
                  <c:v>45715</c:v>
                </c:pt>
                <c:pt idx="2931">
                  <c:v>45716</c:v>
                </c:pt>
                <c:pt idx="2932">
                  <c:v>45719</c:v>
                </c:pt>
                <c:pt idx="2933">
                  <c:v>45720</c:v>
                </c:pt>
                <c:pt idx="2934">
                  <c:v>45721</c:v>
                </c:pt>
                <c:pt idx="2935">
                  <c:v>45722</c:v>
                </c:pt>
                <c:pt idx="2936">
                  <c:v>45723</c:v>
                </c:pt>
                <c:pt idx="2937">
                  <c:v>45726</c:v>
                </c:pt>
                <c:pt idx="2938">
                  <c:v>45727</c:v>
                </c:pt>
                <c:pt idx="2939">
                  <c:v>45728</c:v>
                </c:pt>
                <c:pt idx="2940">
                  <c:v>45729</c:v>
                </c:pt>
                <c:pt idx="2941">
                  <c:v>45730</c:v>
                </c:pt>
                <c:pt idx="2942">
                  <c:v>45733</c:v>
                </c:pt>
              </c:numCache>
            </c:numRef>
          </c:cat>
          <c:val>
            <c:numRef>
              <c:f>Sheet2!$B$2:$B$2944</c:f>
              <c:numCache>
                <c:formatCode>General</c:formatCode>
                <c:ptCount val="2943"/>
                <c:pt idx="0">
                  <c:v>34.72</c:v>
                </c:pt>
                <c:pt idx="1">
                  <c:v>34.72</c:v>
                </c:pt>
                <c:pt idx="2">
                  <c:v>34.72</c:v>
                </c:pt>
                <c:pt idx="3">
                  <c:v>34.72</c:v>
                </c:pt>
                <c:pt idx="4">
                  <c:v>34.72</c:v>
                </c:pt>
                <c:pt idx="5">
                  <c:v>34.72</c:v>
                </c:pt>
                <c:pt idx="6">
                  <c:v>34.72</c:v>
                </c:pt>
                <c:pt idx="7">
                  <c:v>34.72</c:v>
                </c:pt>
                <c:pt idx="8">
                  <c:v>34.72</c:v>
                </c:pt>
                <c:pt idx="9">
                  <c:v>34.72</c:v>
                </c:pt>
                <c:pt idx="10">
                  <c:v>34.72</c:v>
                </c:pt>
                <c:pt idx="11">
                  <c:v>34.72</c:v>
                </c:pt>
                <c:pt idx="12">
                  <c:v>34.72</c:v>
                </c:pt>
                <c:pt idx="13">
                  <c:v>34.72</c:v>
                </c:pt>
                <c:pt idx="14">
                  <c:v>34.72</c:v>
                </c:pt>
                <c:pt idx="15">
                  <c:v>34.72</c:v>
                </c:pt>
                <c:pt idx="16">
                  <c:v>34.72</c:v>
                </c:pt>
                <c:pt idx="17">
                  <c:v>34.6</c:v>
                </c:pt>
                <c:pt idx="18">
                  <c:v>34.6</c:v>
                </c:pt>
                <c:pt idx="19">
                  <c:v>34.6</c:v>
                </c:pt>
                <c:pt idx="20">
                  <c:v>34.6</c:v>
                </c:pt>
                <c:pt idx="21">
                  <c:v>34.6</c:v>
                </c:pt>
                <c:pt idx="22">
                  <c:v>34.6</c:v>
                </c:pt>
                <c:pt idx="23">
                  <c:v>34.6</c:v>
                </c:pt>
                <c:pt idx="24">
                  <c:v>34.6</c:v>
                </c:pt>
                <c:pt idx="25">
                  <c:v>34.6</c:v>
                </c:pt>
                <c:pt idx="26">
                  <c:v>34.6</c:v>
                </c:pt>
                <c:pt idx="27">
                  <c:v>34.6</c:v>
                </c:pt>
                <c:pt idx="28">
                  <c:v>34.6</c:v>
                </c:pt>
                <c:pt idx="29">
                  <c:v>34.840000000000003</c:v>
                </c:pt>
                <c:pt idx="30">
                  <c:v>34.840000000000003</c:v>
                </c:pt>
                <c:pt idx="31">
                  <c:v>34.840000000000003</c:v>
                </c:pt>
                <c:pt idx="32">
                  <c:v>34.840000000000003</c:v>
                </c:pt>
                <c:pt idx="33">
                  <c:v>34.840000000000003</c:v>
                </c:pt>
                <c:pt idx="34">
                  <c:v>34.840000000000003</c:v>
                </c:pt>
                <c:pt idx="35">
                  <c:v>34.840000000000003</c:v>
                </c:pt>
                <c:pt idx="36">
                  <c:v>34.840000000000003</c:v>
                </c:pt>
                <c:pt idx="37">
                  <c:v>34.840000000000003</c:v>
                </c:pt>
                <c:pt idx="38">
                  <c:v>34.840000000000003</c:v>
                </c:pt>
                <c:pt idx="39">
                  <c:v>34.840000000000003</c:v>
                </c:pt>
                <c:pt idx="40">
                  <c:v>34.840000000000003</c:v>
                </c:pt>
                <c:pt idx="41">
                  <c:v>35.04</c:v>
                </c:pt>
                <c:pt idx="42">
                  <c:v>35.04</c:v>
                </c:pt>
                <c:pt idx="43">
                  <c:v>35.04</c:v>
                </c:pt>
                <c:pt idx="44">
                  <c:v>35.04</c:v>
                </c:pt>
                <c:pt idx="45">
                  <c:v>35.04</c:v>
                </c:pt>
                <c:pt idx="46">
                  <c:v>35.04</c:v>
                </c:pt>
                <c:pt idx="47">
                  <c:v>35.04</c:v>
                </c:pt>
                <c:pt idx="48">
                  <c:v>35.04</c:v>
                </c:pt>
                <c:pt idx="49">
                  <c:v>35.04</c:v>
                </c:pt>
                <c:pt idx="50">
                  <c:v>35.04</c:v>
                </c:pt>
                <c:pt idx="51">
                  <c:v>35.04</c:v>
                </c:pt>
                <c:pt idx="52">
                  <c:v>35.04</c:v>
                </c:pt>
                <c:pt idx="53">
                  <c:v>35.03</c:v>
                </c:pt>
                <c:pt idx="54">
                  <c:v>35.03</c:v>
                </c:pt>
                <c:pt idx="55">
                  <c:v>35.03</c:v>
                </c:pt>
                <c:pt idx="56">
                  <c:v>35.03</c:v>
                </c:pt>
                <c:pt idx="57">
                  <c:v>35.03</c:v>
                </c:pt>
                <c:pt idx="58">
                  <c:v>35.03</c:v>
                </c:pt>
                <c:pt idx="59">
                  <c:v>35.03</c:v>
                </c:pt>
                <c:pt idx="60">
                  <c:v>35.03</c:v>
                </c:pt>
                <c:pt idx="61">
                  <c:v>35.03</c:v>
                </c:pt>
                <c:pt idx="62">
                  <c:v>35.03</c:v>
                </c:pt>
                <c:pt idx="63">
                  <c:v>35.03</c:v>
                </c:pt>
                <c:pt idx="64">
                  <c:v>35.03</c:v>
                </c:pt>
                <c:pt idx="65">
                  <c:v>34.99</c:v>
                </c:pt>
                <c:pt idx="66">
                  <c:v>34.99</c:v>
                </c:pt>
                <c:pt idx="67">
                  <c:v>34.99</c:v>
                </c:pt>
                <c:pt idx="68">
                  <c:v>34.99</c:v>
                </c:pt>
                <c:pt idx="69">
                  <c:v>34.99</c:v>
                </c:pt>
                <c:pt idx="70">
                  <c:v>34.99</c:v>
                </c:pt>
                <c:pt idx="71">
                  <c:v>34.99</c:v>
                </c:pt>
                <c:pt idx="72">
                  <c:v>34.99</c:v>
                </c:pt>
                <c:pt idx="73">
                  <c:v>34.99</c:v>
                </c:pt>
                <c:pt idx="74">
                  <c:v>34.99</c:v>
                </c:pt>
                <c:pt idx="75">
                  <c:v>34.99</c:v>
                </c:pt>
                <c:pt idx="76">
                  <c:v>34.99</c:v>
                </c:pt>
                <c:pt idx="77">
                  <c:v>34.950000000000003</c:v>
                </c:pt>
                <c:pt idx="78">
                  <c:v>34.950000000000003</c:v>
                </c:pt>
                <c:pt idx="79">
                  <c:v>34.950000000000003</c:v>
                </c:pt>
                <c:pt idx="80">
                  <c:v>34.950000000000003</c:v>
                </c:pt>
                <c:pt idx="81">
                  <c:v>34.950000000000003</c:v>
                </c:pt>
                <c:pt idx="82">
                  <c:v>34.950000000000003</c:v>
                </c:pt>
                <c:pt idx="83">
                  <c:v>34.950000000000003</c:v>
                </c:pt>
                <c:pt idx="84">
                  <c:v>34.950000000000003</c:v>
                </c:pt>
                <c:pt idx="85">
                  <c:v>34.950000000000003</c:v>
                </c:pt>
                <c:pt idx="86">
                  <c:v>34.950000000000003</c:v>
                </c:pt>
                <c:pt idx="87">
                  <c:v>34.950000000000003</c:v>
                </c:pt>
                <c:pt idx="88">
                  <c:v>34.950000000000003</c:v>
                </c:pt>
                <c:pt idx="89">
                  <c:v>35.1</c:v>
                </c:pt>
                <c:pt idx="90">
                  <c:v>35.1</c:v>
                </c:pt>
                <c:pt idx="91">
                  <c:v>35.1</c:v>
                </c:pt>
                <c:pt idx="92">
                  <c:v>35.1</c:v>
                </c:pt>
                <c:pt idx="93">
                  <c:v>35.1</c:v>
                </c:pt>
                <c:pt idx="94">
                  <c:v>35.1</c:v>
                </c:pt>
                <c:pt idx="95">
                  <c:v>35.1</c:v>
                </c:pt>
                <c:pt idx="96">
                  <c:v>35.1</c:v>
                </c:pt>
                <c:pt idx="97">
                  <c:v>35.1</c:v>
                </c:pt>
                <c:pt idx="98">
                  <c:v>35.1</c:v>
                </c:pt>
                <c:pt idx="99">
                  <c:v>35.1</c:v>
                </c:pt>
                <c:pt idx="100">
                  <c:v>35.1</c:v>
                </c:pt>
                <c:pt idx="101">
                  <c:v>35.1</c:v>
                </c:pt>
                <c:pt idx="102">
                  <c:v>35.1</c:v>
                </c:pt>
                <c:pt idx="103">
                  <c:v>35.1</c:v>
                </c:pt>
                <c:pt idx="104">
                  <c:v>35.1</c:v>
                </c:pt>
                <c:pt idx="105">
                  <c:v>35.1</c:v>
                </c:pt>
                <c:pt idx="106">
                  <c:v>35.1</c:v>
                </c:pt>
                <c:pt idx="107">
                  <c:v>35.1</c:v>
                </c:pt>
                <c:pt idx="108">
                  <c:v>35.1</c:v>
                </c:pt>
                <c:pt idx="109">
                  <c:v>35.1</c:v>
                </c:pt>
                <c:pt idx="110">
                  <c:v>35.1</c:v>
                </c:pt>
                <c:pt idx="111">
                  <c:v>35.1</c:v>
                </c:pt>
                <c:pt idx="112">
                  <c:v>35.1</c:v>
                </c:pt>
                <c:pt idx="113">
                  <c:v>35.270000000000003</c:v>
                </c:pt>
                <c:pt idx="114">
                  <c:v>35.270000000000003</c:v>
                </c:pt>
                <c:pt idx="115">
                  <c:v>35.270000000000003</c:v>
                </c:pt>
                <c:pt idx="116">
                  <c:v>35.270000000000003</c:v>
                </c:pt>
                <c:pt idx="117">
                  <c:v>35.270000000000003</c:v>
                </c:pt>
                <c:pt idx="118">
                  <c:v>35.270000000000003</c:v>
                </c:pt>
                <c:pt idx="119">
                  <c:v>35.270000000000003</c:v>
                </c:pt>
                <c:pt idx="120">
                  <c:v>35.270000000000003</c:v>
                </c:pt>
                <c:pt idx="121">
                  <c:v>35.270000000000003</c:v>
                </c:pt>
                <c:pt idx="122">
                  <c:v>35.270000000000003</c:v>
                </c:pt>
                <c:pt idx="123">
                  <c:v>35.270000000000003</c:v>
                </c:pt>
                <c:pt idx="124">
                  <c:v>35.270000000000003</c:v>
                </c:pt>
                <c:pt idx="125">
                  <c:v>35.25</c:v>
                </c:pt>
                <c:pt idx="126">
                  <c:v>35.25</c:v>
                </c:pt>
                <c:pt idx="127">
                  <c:v>35.25</c:v>
                </c:pt>
                <c:pt idx="128">
                  <c:v>35.25</c:v>
                </c:pt>
                <c:pt idx="129">
                  <c:v>35.25</c:v>
                </c:pt>
                <c:pt idx="130">
                  <c:v>35.25</c:v>
                </c:pt>
                <c:pt idx="131">
                  <c:v>35.25</c:v>
                </c:pt>
                <c:pt idx="132">
                  <c:v>35.25</c:v>
                </c:pt>
                <c:pt idx="133">
                  <c:v>35.25</c:v>
                </c:pt>
                <c:pt idx="134">
                  <c:v>35.25</c:v>
                </c:pt>
                <c:pt idx="135">
                  <c:v>35.25</c:v>
                </c:pt>
                <c:pt idx="136">
                  <c:v>35.25</c:v>
                </c:pt>
                <c:pt idx="137">
                  <c:v>35.229999999999997</c:v>
                </c:pt>
                <c:pt idx="138">
                  <c:v>35.229999999999997</c:v>
                </c:pt>
                <c:pt idx="139">
                  <c:v>35.229999999999997</c:v>
                </c:pt>
                <c:pt idx="140">
                  <c:v>35.229999999999997</c:v>
                </c:pt>
                <c:pt idx="141">
                  <c:v>35.229999999999997</c:v>
                </c:pt>
                <c:pt idx="142">
                  <c:v>35.229999999999997</c:v>
                </c:pt>
                <c:pt idx="143">
                  <c:v>35.229999999999997</c:v>
                </c:pt>
                <c:pt idx="144">
                  <c:v>35.229999999999997</c:v>
                </c:pt>
                <c:pt idx="145">
                  <c:v>35.229999999999997</c:v>
                </c:pt>
                <c:pt idx="146">
                  <c:v>35.229999999999997</c:v>
                </c:pt>
                <c:pt idx="147">
                  <c:v>35.229999999999997</c:v>
                </c:pt>
                <c:pt idx="148">
                  <c:v>35.229999999999997</c:v>
                </c:pt>
                <c:pt idx="149">
                  <c:v>35.090000000000003</c:v>
                </c:pt>
                <c:pt idx="150">
                  <c:v>35.090000000000003</c:v>
                </c:pt>
                <c:pt idx="151">
                  <c:v>35.090000000000003</c:v>
                </c:pt>
                <c:pt idx="152">
                  <c:v>35.090000000000003</c:v>
                </c:pt>
                <c:pt idx="153">
                  <c:v>35.090000000000003</c:v>
                </c:pt>
                <c:pt idx="154">
                  <c:v>35.090000000000003</c:v>
                </c:pt>
                <c:pt idx="155">
                  <c:v>35.090000000000003</c:v>
                </c:pt>
                <c:pt idx="156">
                  <c:v>35.090000000000003</c:v>
                </c:pt>
                <c:pt idx="157">
                  <c:v>35.090000000000003</c:v>
                </c:pt>
                <c:pt idx="158">
                  <c:v>35.090000000000003</c:v>
                </c:pt>
                <c:pt idx="159">
                  <c:v>35.090000000000003</c:v>
                </c:pt>
                <c:pt idx="160">
                  <c:v>35.090000000000003</c:v>
                </c:pt>
                <c:pt idx="161">
                  <c:v>35.1</c:v>
                </c:pt>
                <c:pt idx="162">
                  <c:v>35.1</c:v>
                </c:pt>
                <c:pt idx="163">
                  <c:v>35.1</c:v>
                </c:pt>
                <c:pt idx="164">
                  <c:v>35.1</c:v>
                </c:pt>
                <c:pt idx="165">
                  <c:v>35.1</c:v>
                </c:pt>
                <c:pt idx="166">
                  <c:v>35.1</c:v>
                </c:pt>
                <c:pt idx="167">
                  <c:v>35.1</c:v>
                </c:pt>
                <c:pt idx="168">
                  <c:v>35.1</c:v>
                </c:pt>
                <c:pt idx="169">
                  <c:v>35.1</c:v>
                </c:pt>
                <c:pt idx="170">
                  <c:v>35.1</c:v>
                </c:pt>
                <c:pt idx="171">
                  <c:v>35.1</c:v>
                </c:pt>
                <c:pt idx="172">
                  <c:v>35.1</c:v>
                </c:pt>
                <c:pt idx="173">
                  <c:v>35.119999999999997</c:v>
                </c:pt>
                <c:pt idx="174">
                  <c:v>35.119999999999997</c:v>
                </c:pt>
                <c:pt idx="175">
                  <c:v>35.119999999999997</c:v>
                </c:pt>
                <c:pt idx="176">
                  <c:v>35.119999999999997</c:v>
                </c:pt>
                <c:pt idx="177">
                  <c:v>35.119999999999997</c:v>
                </c:pt>
                <c:pt idx="178">
                  <c:v>35.119999999999997</c:v>
                </c:pt>
                <c:pt idx="179">
                  <c:v>35.119999999999997</c:v>
                </c:pt>
                <c:pt idx="180">
                  <c:v>35.119999999999997</c:v>
                </c:pt>
                <c:pt idx="181">
                  <c:v>35.119999999999997</c:v>
                </c:pt>
                <c:pt idx="182">
                  <c:v>35.119999999999997</c:v>
                </c:pt>
                <c:pt idx="183">
                  <c:v>35.119999999999997</c:v>
                </c:pt>
                <c:pt idx="184">
                  <c:v>35.119999999999997</c:v>
                </c:pt>
                <c:pt idx="185">
                  <c:v>35.130000000000003</c:v>
                </c:pt>
                <c:pt idx="186">
                  <c:v>35.130000000000003</c:v>
                </c:pt>
                <c:pt idx="187">
                  <c:v>35.130000000000003</c:v>
                </c:pt>
                <c:pt idx="188">
                  <c:v>35.130000000000003</c:v>
                </c:pt>
                <c:pt idx="189">
                  <c:v>35.130000000000003</c:v>
                </c:pt>
                <c:pt idx="190">
                  <c:v>35.130000000000003</c:v>
                </c:pt>
                <c:pt idx="191">
                  <c:v>35.130000000000003</c:v>
                </c:pt>
                <c:pt idx="192">
                  <c:v>35.130000000000003</c:v>
                </c:pt>
                <c:pt idx="193">
                  <c:v>35.130000000000003</c:v>
                </c:pt>
                <c:pt idx="194">
                  <c:v>35.130000000000003</c:v>
                </c:pt>
                <c:pt idx="195">
                  <c:v>35.130000000000003</c:v>
                </c:pt>
                <c:pt idx="196">
                  <c:v>35.130000000000003</c:v>
                </c:pt>
                <c:pt idx="197">
                  <c:v>34.950000000000003</c:v>
                </c:pt>
                <c:pt idx="198">
                  <c:v>34.950000000000003</c:v>
                </c:pt>
                <c:pt idx="199">
                  <c:v>34.950000000000003</c:v>
                </c:pt>
                <c:pt idx="200">
                  <c:v>34.950000000000003</c:v>
                </c:pt>
                <c:pt idx="201">
                  <c:v>34.950000000000003</c:v>
                </c:pt>
                <c:pt idx="202">
                  <c:v>34.950000000000003</c:v>
                </c:pt>
                <c:pt idx="203">
                  <c:v>34.950000000000003</c:v>
                </c:pt>
                <c:pt idx="204">
                  <c:v>34.950000000000003</c:v>
                </c:pt>
                <c:pt idx="205">
                  <c:v>34.950000000000003</c:v>
                </c:pt>
                <c:pt idx="206">
                  <c:v>34.950000000000003</c:v>
                </c:pt>
                <c:pt idx="207">
                  <c:v>34.950000000000003</c:v>
                </c:pt>
                <c:pt idx="208">
                  <c:v>34.950000000000003</c:v>
                </c:pt>
                <c:pt idx="209">
                  <c:v>35.200000000000003</c:v>
                </c:pt>
                <c:pt idx="210">
                  <c:v>35.200000000000003</c:v>
                </c:pt>
                <c:pt idx="211">
                  <c:v>35.200000000000003</c:v>
                </c:pt>
                <c:pt idx="212">
                  <c:v>37.9</c:v>
                </c:pt>
                <c:pt idx="213">
                  <c:v>40.700000000000003</c:v>
                </c:pt>
                <c:pt idx="214">
                  <c:v>41.1</c:v>
                </c:pt>
                <c:pt idx="215">
                  <c:v>39.5</c:v>
                </c:pt>
                <c:pt idx="216">
                  <c:v>39.200000000000003</c:v>
                </c:pt>
                <c:pt idx="217">
                  <c:v>40.200000000000003</c:v>
                </c:pt>
                <c:pt idx="218">
                  <c:v>39.200000000000003</c:v>
                </c:pt>
                <c:pt idx="219">
                  <c:v>39.799999999999997</c:v>
                </c:pt>
                <c:pt idx="220">
                  <c:v>41.1</c:v>
                </c:pt>
                <c:pt idx="221">
                  <c:v>42.3</c:v>
                </c:pt>
                <c:pt idx="222">
                  <c:v>42.6</c:v>
                </c:pt>
                <c:pt idx="223">
                  <c:v>43.2</c:v>
                </c:pt>
                <c:pt idx="224">
                  <c:v>43.3</c:v>
                </c:pt>
                <c:pt idx="225">
                  <c:v>43.46</c:v>
                </c:pt>
                <c:pt idx="226">
                  <c:v>41.44</c:v>
                </c:pt>
                <c:pt idx="227">
                  <c:v>41.76</c:v>
                </c:pt>
                <c:pt idx="228">
                  <c:v>41.09</c:v>
                </c:pt>
                <c:pt idx="229">
                  <c:v>40.869999999999997</c:v>
                </c:pt>
                <c:pt idx="230">
                  <c:v>40.44</c:v>
                </c:pt>
                <c:pt idx="231">
                  <c:v>35.130000000000003</c:v>
                </c:pt>
                <c:pt idx="232">
                  <c:v>35.17</c:v>
                </c:pt>
                <c:pt idx="233">
                  <c:v>34.94</c:v>
                </c:pt>
                <c:pt idx="234">
                  <c:v>34.99</c:v>
                </c:pt>
                <c:pt idx="235">
                  <c:v>35.090000000000003</c:v>
                </c:pt>
                <c:pt idx="236">
                  <c:v>35.619999999999997</c:v>
                </c:pt>
                <c:pt idx="237">
                  <c:v>35.950000000000003</c:v>
                </c:pt>
                <c:pt idx="238">
                  <c:v>35.44</c:v>
                </c:pt>
                <c:pt idx="239">
                  <c:v>35.32</c:v>
                </c:pt>
                <c:pt idx="240">
                  <c:v>35.380000000000003</c:v>
                </c:pt>
                <c:pt idx="241">
                  <c:v>36.19</c:v>
                </c:pt>
                <c:pt idx="242">
                  <c:v>37.520000000000003</c:v>
                </c:pt>
                <c:pt idx="243">
                  <c:v>37.44</c:v>
                </c:pt>
                <c:pt idx="244">
                  <c:v>37.44</c:v>
                </c:pt>
                <c:pt idx="245">
                  <c:v>37.869999999999997</c:v>
                </c:pt>
                <c:pt idx="246">
                  <c:v>38.74</c:v>
                </c:pt>
                <c:pt idx="247">
                  <c:v>38.869999999999997</c:v>
                </c:pt>
                <c:pt idx="248">
                  <c:v>39.01</c:v>
                </c:pt>
                <c:pt idx="249">
                  <c:v>40.520000000000003</c:v>
                </c:pt>
                <c:pt idx="250">
                  <c:v>40.1</c:v>
                </c:pt>
                <c:pt idx="251">
                  <c:v>40.950000000000003</c:v>
                </c:pt>
                <c:pt idx="252">
                  <c:v>42.73</c:v>
                </c:pt>
                <c:pt idx="253">
                  <c:v>42.02</c:v>
                </c:pt>
                <c:pt idx="254">
                  <c:v>42.5</c:v>
                </c:pt>
                <c:pt idx="255">
                  <c:v>42.86</c:v>
                </c:pt>
                <c:pt idx="256">
                  <c:v>43.48</c:v>
                </c:pt>
                <c:pt idx="257">
                  <c:v>45.75</c:v>
                </c:pt>
                <c:pt idx="258">
                  <c:v>48.26</c:v>
                </c:pt>
                <c:pt idx="259">
                  <c:v>48.33</c:v>
                </c:pt>
                <c:pt idx="260">
                  <c:v>49.03</c:v>
                </c:pt>
                <c:pt idx="261">
                  <c:v>54.62</c:v>
                </c:pt>
                <c:pt idx="262">
                  <c:v>62.09</c:v>
                </c:pt>
                <c:pt idx="263">
                  <c:v>65.67</c:v>
                </c:pt>
                <c:pt idx="264">
                  <c:v>67.03</c:v>
                </c:pt>
                <c:pt idx="265">
                  <c:v>65.47</c:v>
                </c:pt>
                <c:pt idx="266">
                  <c:v>64.86</c:v>
                </c:pt>
                <c:pt idx="267">
                  <c:v>62.91</c:v>
                </c:pt>
                <c:pt idx="268">
                  <c:v>63.91</c:v>
                </c:pt>
                <c:pt idx="269">
                  <c:v>65.14</c:v>
                </c:pt>
                <c:pt idx="270">
                  <c:v>74.2</c:v>
                </c:pt>
                <c:pt idx="271">
                  <c:v>84.37</c:v>
                </c:pt>
                <c:pt idx="272">
                  <c:v>90.5</c:v>
                </c:pt>
                <c:pt idx="273">
                  <c:v>101.96</c:v>
                </c:pt>
                <c:pt idx="274">
                  <c:v>120.12</c:v>
                </c:pt>
                <c:pt idx="275">
                  <c:v>120.17</c:v>
                </c:pt>
                <c:pt idx="276">
                  <c:v>106.76</c:v>
                </c:pt>
                <c:pt idx="277">
                  <c:v>102.97</c:v>
                </c:pt>
                <c:pt idx="278">
                  <c:v>100.08</c:v>
                </c:pt>
                <c:pt idx="279">
                  <c:v>94.82</c:v>
                </c:pt>
                <c:pt idx="280">
                  <c:v>106.72</c:v>
                </c:pt>
                <c:pt idx="281">
                  <c:v>129.19</c:v>
                </c:pt>
                <c:pt idx="282">
                  <c:v>150.22999999999999</c:v>
                </c:pt>
                <c:pt idx="283">
                  <c:v>168.42</c:v>
                </c:pt>
                <c:pt idx="284">
                  <c:v>172.24</c:v>
                </c:pt>
                <c:pt idx="285">
                  <c:v>163.27000000000001</c:v>
                </c:pt>
                <c:pt idx="286">
                  <c:v>154.1</c:v>
                </c:pt>
                <c:pt idx="287">
                  <c:v>142.97999999999999</c:v>
                </c:pt>
                <c:pt idx="288">
                  <c:v>154.63999999999999</c:v>
                </c:pt>
                <c:pt idx="289">
                  <c:v>151.77000000000001</c:v>
                </c:pt>
                <c:pt idx="290">
                  <c:v>158.78</c:v>
                </c:pt>
                <c:pt idx="291">
                  <c:v>181.66</c:v>
                </c:pt>
                <c:pt idx="292">
                  <c:v>174</c:v>
                </c:pt>
                <c:pt idx="293">
                  <c:v>177.25</c:v>
                </c:pt>
                <c:pt idx="294">
                  <c:v>178.75</c:v>
                </c:pt>
                <c:pt idx="295">
                  <c:v>177.5</c:v>
                </c:pt>
                <c:pt idx="296">
                  <c:v>175.8</c:v>
                </c:pt>
                <c:pt idx="297">
                  <c:v>174.5</c:v>
                </c:pt>
                <c:pt idx="298">
                  <c:v>184</c:v>
                </c:pt>
                <c:pt idx="299">
                  <c:v>184.75</c:v>
                </c:pt>
                <c:pt idx="300">
                  <c:v>181.75</c:v>
                </c:pt>
                <c:pt idx="301">
                  <c:v>178</c:v>
                </c:pt>
                <c:pt idx="302">
                  <c:v>178</c:v>
                </c:pt>
                <c:pt idx="303">
                  <c:v>176.25</c:v>
                </c:pt>
                <c:pt idx="304">
                  <c:v>177.25</c:v>
                </c:pt>
                <c:pt idx="305">
                  <c:v>173.45</c:v>
                </c:pt>
                <c:pt idx="306">
                  <c:v>171.9</c:v>
                </c:pt>
                <c:pt idx="307">
                  <c:v>170.25</c:v>
                </c:pt>
                <c:pt idx="308">
                  <c:v>166.1</c:v>
                </c:pt>
                <c:pt idx="309">
                  <c:v>165.5</c:v>
                </c:pt>
                <c:pt idx="310">
                  <c:v>165.75</c:v>
                </c:pt>
                <c:pt idx="311">
                  <c:v>165.75</c:v>
                </c:pt>
                <c:pt idx="312">
                  <c:v>173.4</c:v>
                </c:pt>
                <c:pt idx="313">
                  <c:v>167</c:v>
                </c:pt>
                <c:pt idx="314">
                  <c:v>165.25</c:v>
                </c:pt>
                <c:pt idx="315">
                  <c:v>164.55</c:v>
                </c:pt>
                <c:pt idx="316">
                  <c:v>162.5</c:v>
                </c:pt>
                <c:pt idx="317">
                  <c:v>164.5</c:v>
                </c:pt>
                <c:pt idx="318">
                  <c:v>164.25</c:v>
                </c:pt>
                <c:pt idx="319">
                  <c:v>165.3</c:v>
                </c:pt>
                <c:pt idx="320">
                  <c:v>164</c:v>
                </c:pt>
                <c:pt idx="321">
                  <c:v>166.25</c:v>
                </c:pt>
                <c:pt idx="322">
                  <c:v>166.75</c:v>
                </c:pt>
                <c:pt idx="323">
                  <c:v>164.35</c:v>
                </c:pt>
                <c:pt idx="324">
                  <c:v>162.1</c:v>
                </c:pt>
                <c:pt idx="325">
                  <c:v>161.94999999999999</c:v>
                </c:pt>
                <c:pt idx="326">
                  <c:v>159.80000000000001</c:v>
                </c:pt>
                <c:pt idx="327">
                  <c:v>153.25</c:v>
                </c:pt>
                <c:pt idx="328">
                  <c:v>148</c:v>
                </c:pt>
                <c:pt idx="329">
                  <c:v>135.5</c:v>
                </c:pt>
                <c:pt idx="330">
                  <c:v>136.30000000000001</c:v>
                </c:pt>
                <c:pt idx="331">
                  <c:v>138.9</c:v>
                </c:pt>
                <c:pt idx="332">
                  <c:v>142.25</c:v>
                </c:pt>
                <c:pt idx="333">
                  <c:v>144.9</c:v>
                </c:pt>
                <c:pt idx="334">
                  <c:v>143.5</c:v>
                </c:pt>
                <c:pt idx="335">
                  <c:v>142.9</c:v>
                </c:pt>
                <c:pt idx="336">
                  <c:v>144.6</c:v>
                </c:pt>
                <c:pt idx="337">
                  <c:v>142</c:v>
                </c:pt>
                <c:pt idx="338">
                  <c:v>141.35</c:v>
                </c:pt>
                <c:pt idx="339">
                  <c:v>138.15</c:v>
                </c:pt>
                <c:pt idx="340">
                  <c:v>138</c:v>
                </c:pt>
                <c:pt idx="341">
                  <c:v>138.69999999999999</c:v>
                </c:pt>
                <c:pt idx="342">
                  <c:v>139.1</c:v>
                </c:pt>
                <c:pt idx="343">
                  <c:v>140.80000000000001</c:v>
                </c:pt>
                <c:pt idx="344">
                  <c:v>140.35</c:v>
                </c:pt>
                <c:pt idx="345">
                  <c:v>136.55000000000001</c:v>
                </c:pt>
                <c:pt idx="346">
                  <c:v>130.80000000000001</c:v>
                </c:pt>
                <c:pt idx="347">
                  <c:v>129</c:v>
                </c:pt>
                <c:pt idx="348">
                  <c:v>128.15</c:v>
                </c:pt>
                <c:pt idx="349">
                  <c:v>130.6</c:v>
                </c:pt>
                <c:pt idx="350">
                  <c:v>131.1</c:v>
                </c:pt>
                <c:pt idx="351">
                  <c:v>131.75</c:v>
                </c:pt>
                <c:pt idx="352">
                  <c:v>132.30000000000001</c:v>
                </c:pt>
                <c:pt idx="353">
                  <c:v>133.69999999999999</c:v>
                </c:pt>
                <c:pt idx="354">
                  <c:v>133.35</c:v>
                </c:pt>
                <c:pt idx="355">
                  <c:v>133.6</c:v>
                </c:pt>
                <c:pt idx="356">
                  <c:v>131.80000000000001</c:v>
                </c:pt>
                <c:pt idx="357">
                  <c:v>129.1</c:v>
                </c:pt>
                <c:pt idx="358">
                  <c:v>127.7</c:v>
                </c:pt>
                <c:pt idx="359">
                  <c:v>127.75</c:v>
                </c:pt>
                <c:pt idx="360">
                  <c:v>127.4</c:v>
                </c:pt>
                <c:pt idx="361">
                  <c:v>128.4</c:v>
                </c:pt>
                <c:pt idx="362">
                  <c:v>128.25</c:v>
                </c:pt>
                <c:pt idx="363">
                  <c:v>127.7</c:v>
                </c:pt>
                <c:pt idx="364">
                  <c:v>125.8</c:v>
                </c:pt>
                <c:pt idx="365">
                  <c:v>125.5</c:v>
                </c:pt>
                <c:pt idx="366">
                  <c:v>126.6</c:v>
                </c:pt>
                <c:pt idx="367">
                  <c:v>125.5</c:v>
                </c:pt>
                <c:pt idx="368">
                  <c:v>125.85</c:v>
                </c:pt>
                <c:pt idx="369">
                  <c:v>124.85</c:v>
                </c:pt>
                <c:pt idx="370">
                  <c:v>123.25</c:v>
                </c:pt>
                <c:pt idx="371">
                  <c:v>122.5</c:v>
                </c:pt>
                <c:pt idx="372">
                  <c:v>117.85</c:v>
                </c:pt>
                <c:pt idx="373">
                  <c:v>111</c:v>
                </c:pt>
                <c:pt idx="374">
                  <c:v>112.5</c:v>
                </c:pt>
                <c:pt idx="375">
                  <c:v>112.8</c:v>
                </c:pt>
                <c:pt idx="376">
                  <c:v>113.4</c:v>
                </c:pt>
                <c:pt idx="377">
                  <c:v>109</c:v>
                </c:pt>
                <c:pt idx="378">
                  <c:v>104.2</c:v>
                </c:pt>
                <c:pt idx="379">
                  <c:v>107.4</c:v>
                </c:pt>
                <c:pt idx="380">
                  <c:v>115.7</c:v>
                </c:pt>
                <c:pt idx="381">
                  <c:v>119.5</c:v>
                </c:pt>
                <c:pt idx="382">
                  <c:v>119.15</c:v>
                </c:pt>
                <c:pt idx="383">
                  <c:v>116</c:v>
                </c:pt>
                <c:pt idx="384">
                  <c:v>114</c:v>
                </c:pt>
                <c:pt idx="385">
                  <c:v>115.7</c:v>
                </c:pt>
                <c:pt idx="386">
                  <c:v>115.5</c:v>
                </c:pt>
                <c:pt idx="387">
                  <c:v>123.15</c:v>
                </c:pt>
                <c:pt idx="388">
                  <c:v>127</c:v>
                </c:pt>
                <c:pt idx="389">
                  <c:v>135.6</c:v>
                </c:pt>
                <c:pt idx="390">
                  <c:v>130.19999999999999</c:v>
                </c:pt>
                <c:pt idx="391">
                  <c:v>130.25</c:v>
                </c:pt>
                <c:pt idx="392">
                  <c:v>131.05000000000001</c:v>
                </c:pt>
                <c:pt idx="393">
                  <c:v>137.65</c:v>
                </c:pt>
                <c:pt idx="394">
                  <c:v>131.9</c:v>
                </c:pt>
                <c:pt idx="395">
                  <c:v>132.35</c:v>
                </c:pt>
                <c:pt idx="396">
                  <c:v>134.5</c:v>
                </c:pt>
                <c:pt idx="397">
                  <c:v>132.80000000000001</c:v>
                </c:pt>
                <c:pt idx="398">
                  <c:v>131.44999999999999</c:v>
                </c:pt>
                <c:pt idx="399">
                  <c:v>132.19999999999999</c:v>
                </c:pt>
                <c:pt idx="400">
                  <c:v>131.30000000000001</c:v>
                </c:pt>
                <c:pt idx="401">
                  <c:v>132.44999999999999</c:v>
                </c:pt>
                <c:pt idx="402">
                  <c:v>135</c:v>
                </c:pt>
                <c:pt idx="403">
                  <c:v>136.6</c:v>
                </c:pt>
                <c:pt idx="404">
                  <c:v>139.93</c:v>
                </c:pt>
                <c:pt idx="405">
                  <c:v>145.4</c:v>
                </c:pt>
                <c:pt idx="406">
                  <c:v>146.30000000000001</c:v>
                </c:pt>
                <c:pt idx="407">
                  <c:v>150.05000000000001</c:v>
                </c:pt>
                <c:pt idx="408">
                  <c:v>153.55000000000001</c:v>
                </c:pt>
                <c:pt idx="409">
                  <c:v>148.30000000000001</c:v>
                </c:pt>
                <c:pt idx="410">
                  <c:v>148.69999999999999</c:v>
                </c:pt>
                <c:pt idx="411">
                  <c:v>150.65</c:v>
                </c:pt>
                <c:pt idx="412">
                  <c:v>149.69999999999999</c:v>
                </c:pt>
                <c:pt idx="413">
                  <c:v>147.25</c:v>
                </c:pt>
                <c:pt idx="414">
                  <c:v>148.25</c:v>
                </c:pt>
                <c:pt idx="415">
                  <c:v>148.15</c:v>
                </c:pt>
                <c:pt idx="416">
                  <c:v>147.35</c:v>
                </c:pt>
                <c:pt idx="417">
                  <c:v>144.4</c:v>
                </c:pt>
                <c:pt idx="418">
                  <c:v>141.44999999999999</c:v>
                </c:pt>
                <c:pt idx="419">
                  <c:v>140</c:v>
                </c:pt>
                <c:pt idx="420">
                  <c:v>138.75</c:v>
                </c:pt>
                <c:pt idx="421">
                  <c:v>140.80000000000001</c:v>
                </c:pt>
                <c:pt idx="422">
                  <c:v>142.55000000000001</c:v>
                </c:pt>
                <c:pt idx="423">
                  <c:v>142.05000000000001</c:v>
                </c:pt>
                <c:pt idx="424">
                  <c:v>144.6</c:v>
                </c:pt>
                <c:pt idx="425">
                  <c:v>144.69999999999999</c:v>
                </c:pt>
                <c:pt idx="426">
                  <c:v>144.1</c:v>
                </c:pt>
                <c:pt idx="427">
                  <c:v>145.44999999999999</c:v>
                </c:pt>
                <c:pt idx="428">
                  <c:v>144.9</c:v>
                </c:pt>
                <c:pt idx="429">
                  <c:v>144.5</c:v>
                </c:pt>
                <c:pt idx="430">
                  <c:v>145</c:v>
                </c:pt>
                <c:pt idx="431">
                  <c:v>146.4</c:v>
                </c:pt>
                <c:pt idx="432">
                  <c:v>147.44999999999999</c:v>
                </c:pt>
                <c:pt idx="433">
                  <c:v>148.30000000000001</c:v>
                </c:pt>
                <c:pt idx="434">
                  <c:v>150.9</c:v>
                </c:pt>
                <c:pt idx="435">
                  <c:v>154.05000000000001</c:v>
                </c:pt>
                <c:pt idx="436">
                  <c:v>153.94999999999999</c:v>
                </c:pt>
                <c:pt idx="437">
                  <c:v>157.80000000000001</c:v>
                </c:pt>
                <c:pt idx="438">
                  <c:v>161.19999999999999</c:v>
                </c:pt>
                <c:pt idx="439">
                  <c:v>161.19999999999999</c:v>
                </c:pt>
                <c:pt idx="440">
                  <c:v>165.9</c:v>
                </c:pt>
                <c:pt idx="441">
                  <c:v>167.95</c:v>
                </c:pt>
                <c:pt idx="442">
                  <c:v>160.85</c:v>
                </c:pt>
                <c:pt idx="443">
                  <c:v>158</c:v>
                </c:pt>
                <c:pt idx="444">
                  <c:v>158.75</c:v>
                </c:pt>
                <c:pt idx="445">
                  <c:v>158.55000000000001</c:v>
                </c:pt>
                <c:pt idx="446">
                  <c:v>160</c:v>
                </c:pt>
                <c:pt idx="447">
                  <c:v>159.4</c:v>
                </c:pt>
                <c:pt idx="448">
                  <c:v>164.95</c:v>
                </c:pt>
                <c:pt idx="449">
                  <c:v>169.9</c:v>
                </c:pt>
                <c:pt idx="450">
                  <c:v>172.45</c:v>
                </c:pt>
                <c:pt idx="451">
                  <c:v>173.05</c:v>
                </c:pt>
                <c:pt idx="452">
                  <c:v>176.4</c:v>
                </c:pt>
                <c:pt idx="453">
                  <c:v>175.25</c:v>
                </c:pt>
                <c:pt idx="454">
                  <c:v>174.6</c:v>
                </c:pt>
                <c:pt idx="455">
                  <c:v>179.45</c:v>
                </c:pt>
                <c:pt idx="456">
                  <c:v>180.75</c:v>
                </c:pt>
                <c:pt idx="457">
                  <c:v>183.45</c:v>
                </c:pt>
                <c:pt idx="458">
                  <c:v>185.9</c:v>
                </c:pt>
                <c:pt idx="459">
                  <c:v>183.2</c:v>
                </c:pt>
                <c:pt idx="460">
                  <c:v>179.3</c:v>
                </c:pt>
                <c:pt idx="461">
                  <c:v>181.6</c:v>
                </c:pt>
                <c:pt idx="462">
                  <c:v>179.1</c:v>
                </c:pt>
                <c:pt idx="463">
                  <c:v>178.5</c:v>
                </c:pt>
                <c:pt idx="464">
                  <c:v>170.9</c:v>
                </c:pt>
                <c:pt idx="465">
                  <c:v>170.85</c:v>
                </c:pt>
                <c:pt idx="466">
                  <c:v>172.8</c:v>
                </c:pt>
                <c:pt idx="467">
                  <c:v>174.7</c:v>
                </c:pt>
                <c:pt idx="468">
                  <c:v>178.8</c:v>
                </c:pt>
                <c:pt idx="469">
                  <c:v>179.45</c:v>
                </c:pt>
                <c:pt idx="470">
                  <c:v>184.75</c:v>
                </c:pt>
                <c:pt idx="471">
                  <c:v>181.3</c:v>
                </c:pt>
                <c:pt idx="472">
                  <c:v>184.6</c:v>
                </c:pt>
                <c:pt idx="473">
                  <c:v>185.55</c:v>
                </c:pt>
                <c:pt idx="474">
                  <c:v>183.05</c:v>
                </c:pt>
                <c:pt idx="475">
                  <c:v>183.95</c:v>
                </c:pt>
                <c:pt idx="476">
                  <c:v>186</c:v>
                </c:pt>
                <c:pt idx="477">
                  <c:v>191.75</c:v>
                </c:pt>
                <c:pt idx="478">
                  <c:v>201.3</c:v>
                </c:pt>
                <c:pt idx="479">
                  <c:v>201.55</c:v>
                </c:pt>
                <c:pt idx="480">
                  <c:v>211.15</c:v>
                </c:pt>
                <c:pt idx="481">
                  <c:v>211.75</c:v>
                </c:pt>
                <c:pt idx="482">
                  <c:v>198</c:v>
                </c:pt>
                <c:pt idx="483">
                  <c:v>208</c:v>
                </c:pt>
                <c:pt idx="484">
                  <c:v>205.9</c:v>
                </c:pt>
                <c:pt idx="485">
                  <c:v>212.15</c:v>
                </c:pt>
                <c:pt idx="486">
                  <c:v>214.35</c:v>
                </c:pt>
                <c:pt idx="487">
                  <c:v>217.1</c:v>
                </c:pt>
                <c:pt idx="488">
                  <c:v>223.1</c:v>
                </c:pt>
                <c:pt idx="489">
                  <c:v>224.5</c:v>
                </c:pt>
                <c:pt idx="490">
                  <c:v>227.95</c:v>
                </c:pt>
                <c:pt idx="491">
                  <c:v>234.5</c:v>
                </c:pt>
                <c:pt idx="492">
                  <c:v>215.2</c:v>
                </c:pt>
                <c:pt idx="493">
                  <c:v>206.25</c:v>
                </c:pt>
                <c:pt idx="494">
                  <c:v>197.95</c:v>
                </c:pt>
                <c:pt idx="495">
                  <c:v>202.7</c:v>
                </c:pt>
                <c:pt idx="496">
                  <c:v>194.65</c:v>
                </c:pt>
                <c:pt idx="497">
                  <c:v>202</c:v>
                </c:pt>
                <c:pt idx="498">
                  <c:v>205.6</c:v>
                </c:pt>
                <c:pt idx="499">
                  <c:v>215.1</c:v>
                </c:pt>
                <c:pt idx="500">
                  <c:v>226</c:v>
                </c:pt>
                <c:pt idx="501">
                  <c:v>225.5</c:v>
                </c:pt>
                <c:pt idx="502">
                  <c:v>217.6</c:v>
                </c:pt>
                <c:pt idx="503">
                  <c:v>230.55</c:v>
                </c:pt>
                <c:pt idx="504">
                  <c:v>235.45</c:v>
                </c:pt>
                <c:pt idx="505">
                  <c:v>230.3</c:v>
                </c:pt>
                <c:pt idx="506">
                  <c:v>246.75</c:v>
                </c:pt>
                <c:pt idx="507">
                  <c:v>247.05</c:v>
                </c:pt>
                <c:pt idx="508">
                  <c:v>251</c:v>
                </c:pt>
                <c:pt idx="509">
                  <c:v>248</c:v>
                </c:pt>
                <c:pt idx="510">
                  <c:v>241</c:v>
                </c:pt>
                <c:pt idx="511">
                  <c:v>244</c:v>
                </c:pt>
                <c:pt idx="512">
                  <c:v>242.5</c:v>
                </c:pt>
                <c:pt idx="513">
                  <c:v>240.1</c:v>
                </c:pt>
                <c:pt idx="514">
                  <c:v>239.75</c:v>
                </c:pt>
                <c:pt idx="515">
                  <c:v>233.95</c:v>
                </c:pt>
                <c:pt idx="516">
                  <c:v>236.4</c:v>
                </c:pt>
                <c:pt idx="517">
                  <c:v>243.7</c:v>
                </c:pt>
                <c:pt idx="518">
                  <c:v>248.45</c:v>
                </c:pt>
                <c:pt idx="519">
                  <c:v>251.5</c:v>
                </c:pt>
                <c:pt idx="520">
                  <c:v>256.39999999999998</c:v>
                </c:pt>
                <c:pt idx="521">
                  <c:v>270.5</c:v>
                </c:pt>
                <c:pt idx="522">
                  <c:v>275.10000000000002</c:v>
                </c:pt>
                <c:pt idx="523">
                  <c:v>280</c:v>
                </c:pt>
                <c:pt idx="524">
                  <c:v>280</c:v>
                </c:pt>
                <c:pt idx="525">
                  <c:v>283.45</c:v>
                </c:pt>
                <c:pt idx="526">
                  <c:v>277.5</c:v>
                </c:pt>
                <c:pt idx="527">
                  <c:v>290.25</c:v>
                </c:pt>
                <c:pt idx="528">
                  <c:v>287.45</c:v>
                </c:pt>
                <c:pt idx="529">
                  <c:v>298.75</c:v>
                </c:pt>
                <c:pt idx="530">
                  <c:v>305.8</c:v>
                </c:pt>
                <c:pt idx="531">
                  <c:v>286.5</c:v>
                </c:pt>
                <c:pt idx="532">
                  <c:v>303.75</c:v>
                </c:pt>
                <c:pt idx="533">
                  <c:v>300.55</c:v>
                </c:pt>
                <c:pt idx="534">
                  <c:v>314.75</c:v>
                </c:pt>
                <c:pt idx="535">
                  <c:v>315.10000000000002</c:v>
                </c:pt>
                <c:pt idx="536">
                  <c:v>329.15</c:v>
                </c:pt>
                <c:pt idx="537">
                  <c:v>345.8</c:v>
                </c:pt>
                <c:pt idx="538">
                  <c:v>369</c:v>
                </c:pt>
                <c:pt idx="539">
                  <c:v>397.25</c:v>
                </c:pt>
                <c:pt idx="540">
                  <c:v>385</c:v>
                </c:pt>
                <c:pt idx="541">
                  <c:v>395</c:v>
                </c:pt>
                <c:pt idx="542">
                  <c:v>393</c:v>
                </c:pt>
                <c:pt idx="543">
                  <c:v>375</c:v>
                </c:pt>
                <c:pt idx="544">
                  <c:v>372.8</c:v>
                </c:pt>
                <c:pt idx="545">
                  <c:v>389.5</c:v>
                </c:pt>
                <c:pt idx="546">
                  <c:v>390.35</c:v>
                </c:pt>
                <c:pt idx="547">
                  <c:v>392</c:v>
                </c:pt>
                <c:pt idx="548">
                  <c:v>415.65</c:v>
                </c:pt>
                <c:pt idx="549">
                  <c:v>430.4</c:v>
                </c:pt>
                <c:pt idx="550">
                  <c:v>456.8</c:v>
                </c:pt>
                <c:pt idx="551">
                  <c:v>473.1</c:v>
                </c:pt>
                <c:pt idx="552">
                  <c:v>512</c:v>
                </c:pt>
                <c:pt idx="553">
                  <c:v>588</c:v>
                </c:pt>
                <c:pt idx="554">
                  <c:v>623</c:v>
                </c:pt>
                <c:pt idx="555">
                  <c:v>835</c:v>
                </c:pt>
                <c:pt idx="556">
                  <c:v>668</c:v>
                </c:pt>
                <c:pt idx="557">
                  <c:v>676.5</c:v>
                </c:pt>
                <c:pt idx="558">
                  <c:v>692</c:v>
                </c:pt>
                <c:pt idx="559">
                  <c:v>667</c:v>
                </c:pt>
                <c:pt idx="560">
                  <c:v>630</c:v>
                </c:pt>
                <c:pt idx="561">
                  <c:v>637</c:v>
                </c:pt>
                <c:pt idx="562">
                  <c:v>609</c:v>
                </c:pt>
                <c:pt idx="563">
                  <c:v>523</c:v>
                </c:pt>
                <c:pt idx="564">
                  <c:v>525</c:v>
                </c:pt>
                <c:pt idx="565">
                  <c:v>490</c:v>
                </c:pt>
                <c:pt idx="566">
                  <c:v>485.75</c:v>
                </c:pt>
                <c:pt idx="567">
                  <c:v>530.5</c:v>
                </c:pt>
                <c:pt idx="568">
                  <c:v>515.6</c:v>
                </c:pt>
                <c:pt idx="569">
                  <c:v>551.5</c:v>
                </c:pt>
                <c:pt idx="570">
                  <c:v>512.5</c:v>
                </c:pt>
                <c:pt idx="571">
                  <c:v>508.25</c:v>
                </c:pt>
                <c:pt idx="572">
                  <c:v>516.5</c:v>
                </c:pt>
                <c:pt idx="573">
                  <c:v>511.25</c:v>
                </c:pt>
                <c:pt idx="574">
                  <c:v>535.5</c:v>
                </c:pt>
                <c:pt idx="575">
                  <c:v>597</c:v>
                </c:pt>
                <c:pt idx="576">
                  <c:v>608.4</c:v>
                </c:pt>
                <c:pt idx="577">
                  <c:v>602.9</c:v>
                </c:pt>
                <c:pt idx="578">
                  <c:v>637.5</c:v>
                </c:pt>
                <c:pt idx="579">
                  <c:v>666.5</c:v>
                </c:pt>
                <c:pt idx="580">
                  <c:v>667</c:v>
                </c:pt>
                <c:pt idx="581">
                  <c:v>606</c:v>
                </c:pt>
                <c:pt idx="582">
                  <c:v>651.75</c:v>
                </c:pt>
                <c:pt idx="583">
                  <c:v>622</c:v>
                </c:pt>
                <c:pt idx="584">
                  <c:v>630</c:v>
                </c:pt>
                <c:pt idx="585">
                  <c:v>624.5</c:v>
                </c:pt>
                <c:pt idx="586">
                  <c:v>639.20000000000005</c:v>
                </c:pt>
                <c:pt idx="587">
                  <c:v>631.25</c:v>
                </c:pt>
                <c:pt idx="588">
                  <c:v>651</c:v>
                </c:pt>
                <c:pt idx="589">
                  <c:v>685.5</c:v>
                </c:pt>
                <c:pt idx="590">
                  <c:v>674</c:v>
                </c:pt>
                <c:pt idx="591">
                  <c:v>698.75</c:v>
                </c:pt>
                <c:pt idx="592">
                  <c:v>660.5</c:v>
                </c:pt>
                <c:pt idx="593">
                  <c:v>685.25</c:v>
                </c:pt>
                <c:pt idx="594">
                  <c:v>670.5</c:v>
                </c:pt>
                <c:pt idx="595">
                  <c:v>633</c:v>
                </c:pt>
                <c:pt idx="596">
                  <c:v>629</c:v>
                </c:pt>
                <c:pt idx="597">
                  <c:v>596</c:v>
                </c:pt>
                <c:pt idx="598">
                  <c:v>612.5</c:v>
                </c:pt>
                <c:pt idx="599">
                  <c:v>634.75</c:v>
                </c:pt>
                <c:pt idx="600">
                  <c:v>619.75</c:v>
                </c:pt>
                <c:pt idx="601">
                  <c:v>631.5</c:v>
                </c:pt>
                <c:pt idx="602">
                  <c:v>562.75</c:v>
                </c:pt>
                <c:pt idx="603">
                  <c:v>575</c:v>
                </c:pt>
                <c:pt idx="604">
                  <c:v>602.5</c:v>
                </c:pt>
                <c:pt idx="605">
                  <c:v>589.75</c:v>
                </c:pt>
                <c:pt idx="606">
                  <c:v>577.75</c:v>
                </c:pt>
                <c:pt idx="607">
                  <c:v>560.75</c:v>
                </c:pt>
                <c:pt idx="608">
                  <c:v>553</c:v>
                </c:pt>
                <c:pt idx="609">
                  <c:v>506.5</c:v>
                </c:pt>
                <c:pt idx="610">
                  <c:v>500.5</c:v>
                </c:pt>
                <c:pt idx="611">
                  <c:v>491.5</c:v>
                </c:pt>
                <c:pt idx="612">
                  <c:v>511.5</c:v>
                </c:pt>
                <c:pt idx="613">
                  <c:v>489</c:v>
                </c:pt>
                <c:pt idx="614">
                  <c:v>467</c:v>
                </c:pt>
                <c:pt idx="615">
                  <c:v>492</c:v>
                </c:pt>
                <c:pt idx="616">
                  <c:v>516.75</c:v>
                </c:pt>
                <c:pt idx="617">
                  <c:v>538.75</c:v>
                </c:pt>
                <c:pt idx="618">
                  <c:v>523</c:v>
                </c:pt>
                <c:pt idx="619">
                  <c:v>493.5</c:v>
                </c:pt>
                <c:pt idx="620">
                  <c:v>482.5</c:v>
                </c:pt>
                <c:pt idx="621">
                  <c:v>494.5</c:v>
                </c:pt>
                <c:pt idx="622">
                  <c:v>487.5</c:v>
                </c:pt>
                <c:pt idx="623">
                  <c:v>485.75</c:v>
                </c:pt>
                <c:pt idx="624">
                  <c:v>485</c:v>
                </c:pt>
                <c:pt idx="625">
                  <c:v>472.75</c:v>
                </c:pt>
                <c:pt idx="626">
                  <c:v>479.25</c:v>
                </c:pt>
                <c:pt idx="627">
                  <c:v>460</c:v>
                </c:pt>
                <c:pt idx="628">
                  <c:v>472</c:v>
                </c:pt>
                <c:pt idx="629">
                  <c:v>458.25</c:v>
                </c:pt>
                <c:pt idx="630">
                  <c:v>442</c:v>
                </c:pt>
                <c:pt idx="631">
                  <c:v>414</c:v>
                </c:pt>
                <c:pt idx="632">
                  <c:v>416.5</c:v>
                </c:pt>
                <c:pt idx="633">
                  <c:v>415</c:v>
                </c:pt>
                <c:pt idx="634">
                  <c:v>407.5</c:v>
                </c:pt>
                <c:pt idx="635">
                  <c:v>406</c:v>
                </c:pt>
                <c:pt idx="636">
                  <c:v>397.25</c:v>
                </c:pt>
                <c:pt idx="637">
                  <c:v>413</c:v>
                </c:pt>
                <c:pt idx="638">
                  <c:v>429.5</c:v>
                </c:pt>
                <c:pt idx="639">
                  <c:v>425.5</c:v>
                </c:pt>
                <c:pt idx="640">
                  <c:v>439.5</c:v>
                </c:pt>
                <c:pt idx="641">
                  <c:v>446.25</c:v>
                </c:pt>
                <c:pt idx="642">
                  <c:v>447</c:v>
                </c:pt>
                <c:pt idx="643">
                  <c:v>450.5</c:v>
                </c:pt>
                <c:pt idx="644">
                  <c:v>435</c:v>
                </c:pt>
                <c:pt idx="645">
                  <c:v>453.5</c:v>
                </c:pt>
                <c:pt idx="646">
                  <c:v>443.75</c:v>
                </c:pt>
                <c:pt idx="647">
                  <c:v>432.5</c:v>
                </c:pt>
                <c:pt idx="648">
                  <c:v>427</c:v>
                </c:pt>
                <c:pt idx="649">
                  <c:v>428.25</c:v>
                </c:pt>
                <c:pt idx="650">
                  <c:v>412.5</c:v>
                </c:pt>
                <c:pt idx="651">
                  <c:v>401.5</c:v>
                </c:pt>
                <c:pt idx="652">
                  <c:v>411.5</c:v>
                </c:pt>
                <c:pt idx="653">
                  <c:v>426</c:v>
                </c:pt>
                <c:pt idx="654">
                  <c:v>409.75</c:v>
                </c:pt>
                <c:pt idx="655">
                  <c:v>415.75</c:v>
                </c:pt>
                <c:pt idx="656">
                  <c:v>400.4</c:v>
                </c:pt>
                <c:pt idx="657">
                  <c:v>397.5</c:v>
                </c:pt>
                <c:pt idx="658">
                  <c:v>400.25</c:v>
                </c:pt>
                <c:pt idx="659">
                  <c:v>379.25</c:v>
                </c:pt>
                <c:pt idx="660">
                  <c:v>377.25</c:v>
                </c:pt>
                <c:pt idx="661">
                  <c:v>387</c:v>
                </c:pt>
                <c:pt idx="662">
                  <c:v>384.25</c:v>
                </c:pt>
                <c:pt idx="663">
                  <c:v>377.5</c:v>
                </c:pt>
                <c:pt idx="664">
                  <c:v>369.25</c:v>
                </c:pt>
                <c:pt idx="665">
                  <c:v>362.6</c:v>
                </c:pt>
                <c:pt idx="666">
                  <c:v>342.4</c:v>
                </c:pt>
                <c:pt idx="667">
                  <c:v>323.25</c:v>
                </c:pt>
                <c:pt idx="668">
                  <c:v>315.75</c:v>
                </c:pt>
                <c:pt idx="669">
                  <c:v>322.25</c:v>
                </c:pt>
                <c:pt idx="670">
                  <c:v>327.75</c:v>
                </c:pt>
                <c:pt idx="671">
                  <c:v>351.5</c:v>
                </c:pt>
                <c:pt idx="672">
                  <c:v>362.75</c:v>
                </c:pt>
                <c:pt idx="673">
                  <c:v>352.25</c:v>
                </c:pt>
                <c:pt idx="674">
                  <c:v>361.25</c:v>
                </c:pt>
                <c:pt idx="675">
                  <c:v>334.75</c:v>
                </c:pt>
                <c:pt idx="676">
                  <c:v>333.25</c:v>
                </c:pt>
                <c:pt idx="677">
                  <c:v>338.5</c:v>
                </c:pt>
                <c:pt idx="678">
                  <c:v>325.25</c:v>
                </c:pt>
                <c:pt idx="679">
                  <c:v>318.75</c:v>
                </c:pt>
                <c:pt idx="680">
                  <c:v>325.25</c:v>
                </c:pt>
                <c:pt idx="681">
                  <c:v>308.75</c:v>
                </c:pt>
                <c:pt idx="682">
                  <c:v>305.5</c:v>
                </c:pt>
                <c:pt idx="683">
                  <c:v>312.75</c:v>
                </c:pt>
                <c:pt idx="684">
                  <c:v>328.5</c:v>
                </c:pt>
                <c:pt idx="685">
                  <c:v>347</c:v>
                </c:pt>
                <c:pt idx="686">
                  <c:v>363.25</c:v>
                </c:pt>
                <c:pt idx="687">
                  <c:v>342.9</c:v>
                </c:pt>
                <c:pt idx="688">
                  <c:v>344.75</c:v>
                </c:pt>
                <c:pt idx="689">
                  <c:v>338</c:v>
                </c:pt>
                <c:pt idx="690">
                  <c:v>386.5</c:v>
                </c:pt>
                <c:pt idx="691">
                  <c:v>418</c:v>
                </c:pt>
                <c:pt idx="692">
                  <c:v>455</c:v>
                </c:pt>
                <c:pt idx="693">
                  <c:v>453</c:v>
                </c:pt>
                <c:pt idx="694">
                  <c:v>441.5</c:v>
                </c:pt>
                <c:pt idx="695">
                  <c:v>431</c:v>
                </c:pt>
                <c:pt idx="696">
                  <c:v>402</c:v>
                </c:pt>
                <c:pt idx="697">
                  <c:v>433</c:v>
                </c:pt>
                <c:pt idx="698">
                  <c:v>432.5</c:v>
                </c:pt>
                <c:pt idx="699">
                  <c:v>428</c:v>
                </c:pt>
                <c:pt idx="700">
                  <c:v>423.25</c:v>
                </c:pt>
                <c:pt idx="701">
                  <c:v>417.5</c:v>
                </c:pt>
                <c:pt idx="702">
                  <c:v>398</c:v>
                </c:pt>
                <c:pt idx="703">
                  <c:v>417.6</c:v>
                </c:pt>
                <c:pt idx="704">
                  <c:v>417.75</c:v>
                </c:pt>
                <c:pt idx="705">
                  <c:v>441.25</c:v>
                </c:pt>
                <c:pt idx="706">
                  <c:v>435.75</c:v>
                </c:pt>
                <c:pt idx="707">
                  <c:v>437</c:v>
                </c:pt>
                <c:pt idx="708">
                  <c:v>445.75</c:v>
                </c:pt>
                <c:pt idx="709">
                  <c:v>456.9</c:v>
                </c:pt>
                <c:pt idx="710">
                  <c:v>465</c:v>
                </c:pt>
                <c:pt idx="711">
                  <c:v>483.25</c:v>
                </c:pt>
                <c:pt idx="712">
                  <c:v>485</c:v>
                </c:pt>
                <c:pt idx="713">
                  <c:v>493.75</c:v>
                </c:pt>
                <c:pt idx="714">
                  <c:v>498.5</c:v>
                </c:pt>
                <c:pt idx="715">
                  <c:v>504.5</c:v>
                </c:pt>
                <c:pt idx="716">
                  <c:v>503.5</c:v>
                </c:pt>
                <c:pt idx="717">
                  <c:v>464.75</c:v>
                </c:pt>
                <c:pt idx="718">
                  <c:v>412.5</c:v>
                </c:pt>
                <c:pt idx="719">
                  <c:v>420.5</c:v>
                </c:pt>
                <c:pt idx="720">
                  <c:v>421.75</c:v>
                </c:pt>
                <c:pt idx="721">
                  <c:v>411.75</c:v>
                </c:pt>
                <c:pt idx="722">
                  <c:v>414.75</c:v>
                </c:pt>
                <c:pt idx="723">
                  <c:v>421.25</c:v>
                </c:pt>
                <c:pt idx="724">
                  <c:v>436.5</c:v>
                </c:pt>
                <c:pt idx="725">
                  <c:v>437</c:v>
                </c:pt>
                <c:pt idx="726">
                  <c:v>429.25</c:v>
                </c:pt>
                <c:pt idx="727">
                  <c:v>431.25</c:v>
                </c:pt>
                <c:pt idx="728">
                  <c:v>441.25</c:v>
                </c:pt>
                <c:pt idx="729">
                  <c:v>438.75</c:v>
                </c:pt>
                <c:pt idx="730">
                  <c:v>437.25</c:v>
                </c:pt>
                <c:pt idx="731">
                  <c:v>411.5</c:v>
                </c:pt>
                <c:pt idx="732">
                  <c:v>411.25</c:v>
                </c:pt>
                <c:pt idx="733">
                  <c:v>415.5</c:v>
                </c:pt>
                <c:pt idx="734">
                  <c:v>423.5</c:v>
                </c:pt>
                <c:pt idx="735">
                  <c:v>416.25</c:v>
                </c:pt>
                <c:pt idx="736">
                  <c:v>426</c:v>
                </c:pt>
                <c:pt idx="737">
                  <c:v>422.25</c:v>
                </c:pt>
                <c:pt idx="738">
                  <c:v>423.5</c:v>
                </c:pt>
                <c:pt idx="739">
                  <c:v>422</c:v>
                </c:pt>
                <c:pt idx="740">
                  <c:v>419.75</c:v>
                </c:pt>
                <c:pt idx="741">
                  <c:v>412.4</c:v>
                </c:pt>
                <c:pt idx="742">
                  <c:v>417.75</c:v>
                </c:pt>
                <c:pt idx="743">
                  <c:v>417</c:v>
                </c:pt>
                <c:pt idx="744">
                  <c:v>417.5</c:v>
                </c:pt>
                <c:pt idx="745">
                  <c:v>414.75</c:v>
                </c:pt>
                <c:pt idx="746">
                  <c:v>405.5</c:v>
                </c:pt>
                <c:pt idx="747">
                  <c:v>413</c:v>
                </c:pt>
                <c:pt idx="748">
                  <c:v>405</c:v>
                </c:pt>
                <c:pt idx="749">
                  <c:v>397.4</c:v>
                </c:pt>
                <c:pt idx="750">
                  <c:v>398.75</c:v>
                </c:pt>
                <c:pt idx="751">
                  <c:v>394.25</c:v>
                </c:pt>
                <c:pt idx="752">
                  <c:v>387.75</c:v>
                </c:pt>
                <c:pt idx="753">
                  <c:v>381</c:v>
                </c:pt>
                <c:pt idx="754">
                  <c:v>382</c:v>
                </c:pt>
                <c:pt idx="755">
                  <c:v>375.25</c:v>
                </c:pt>
                <c:pt idx="756">
                  <c:v>376.1</c:v>
                </c:pt>
                <c:pt idx="757">
                  <c:v>400.75</c:v>
                </c:pt>
                <c:pt idx="758">
                  <c:v>388.75</c:v>
                </c:pt>
                <c:pt idx="759">
                  <c:v>377.25</c:v>
                </c:pt>
                <c:pt idx="760">
                  <c:v>378.9</c:v>
                </c:pt>
                <c:pt idx="761">
                  <c:v>382.4</c:v>
                </c:pt>
                <c:pt idx="762">
                  <c:v>375.25</c:v>
                </c:pt>
                <c:pt idx="763">
                  <c:v>373.25</c:v>
                </c:pt>
                <c:pt idx="764">
                  <c:v>371.25</c:v>
                </c:pt>
                <c:pt idx="765">
                  <c:v>370</c:v>
                </c:pt>
                <c:pt idx="766">
                  <c:v>383.1</c:v>
                </c:pt>
                <c:pt idx="767">
                  <c:v>377.65</c:v>
                </c:pt>
                <c:pt idx="768">
                  <c:v>382.15</c:v>
                </c:pt>
                <c:pt idx="769">
                  <c:v>395.75</c:v>
                </c:pt>
                <c:pt idx="770">
                  <c:v>399</c:v>
                </c:pt>
                <c:pt idx="771">
                  <c:v>399.9</c:v>
                </c:pt>
                <c:pt idx="772">
                  <c:v>392.75</c:v>
                </c:pt>
                <c:pt idx="773">
                  <c:v>387.9</c:v>
                </c:pt>
                <c:pt idx="774">
                  <c:v>388.5</c:v>
                </c:pt>
                <c:pt idx="775">
                  <c:v>380.25</c:v>
                </c:pt>
                <c:pt idx="776">
                  <c:v>379.25</c:v>
                </c:pt>
                <c:pt idx="777">
                  <c:v>384.9</c:v>
                </c:pt>
                <c:pt idx="778">
                  <c:v>379.25</c:v>
                </c:pt>
                <c:pt idx="779">
                  <c:v>376.7</c:v>
                </c:pt>
                <c:pt idx="780">
                  <c:v>372.5</c:v>
                </c:pt>
                <c:pt idx="781">
                  <c:v>375.6</c:v>
                </c:pt>
                <c:pt idx="782">
                  <c:v>384.2</c:v>
                </c:pt>
                <c:pt idx="783">
                  <c:v>393.75</c:v>
                </c:pt>
                <c:pt idx="784">
                  <c:v>386</c:v>
                </c:pt>
                <c:pt idx="785">
                  <c:v>368</c:v>
                </c:pt>
                <c:pt idx="786">
                  <c:v>374.25</c:v>
                </c:pt>
                <c:pt idx="787">
                  <c:v>373.05</c:v>
                </c:pt>
                <c:pt idx="788">
                  <c:v>353.25</c:v>
                </c:pt>
                <c:pt idx="789">
                  <c:v>345</c:v>
                </c:pt>
                <c:pt idx="790">
                  <c:v>342</c:v>
                </c:pt>
                <c:pt idx="791">
                  <c:v>335.25</c:v>
                </c:pt>
                <c:pt idx="792">
                  <c:v>349.25</c:v>
                </c:pt>
                <c:pt idx="793">
                  <c:v>346.75</c:v>
                </c:pt>
                <c:pt idx="794">
                  <c:v>352</c:v>
                </c:pt>
                <c:pt idx="795">
                  <c:v>350</c:v>
                </c:pt>
                <c:pt idx="796">
                  <c:v>348.25</c:v>
                </c:pt>
                <c:pt idx="797">
                  <c:v>339.75</c:v>
                </c:pt>
                <c:pt idx="798">
                  <c:v>341.45</c:v>
                </c:pt>
                <c:pt idx="799">
                  <c:v>343.5</c:v>
                </c:pt>
                <c:pt idx="800">
                  <c:v>343.75</c:v>
                </c:pt>
                <c:pt idx="801">
                  <c:v>343.8</c:v>
                </c:pt>
                <c:pt idx="802">
                  <c:v>338.9</c:v>
                </c:pt>
                <c:pt idx="803">
                  <c:v>339.5</c:v>
                </c:pt>
                <c:pt idx="804">
                  <c:v>337.6</c:v>
                </c:pt>
                <c:pt idx="805">
                  <c:v>343.1</c:v>
                </c:pt>
                <c:pt idx="806">
                  <c:v>346.8</c:v>
                </c:pt>
                <c:pt idx="807">
                  <c:v>345</c:v>
                </c:pt>
                <c:pt idx="808">
                  <c:v>341.5</c:v>
                </c:pt>
                <c:pt idx="809">
                  <c:v>329</c:v>
                </c:pt>
                <c:pt idx="810">
                  <c:v>327</c:v>
                </c:pt>
                <c:pt idx="811">
                  <c:v>322.5</c:v>
                </c:pt>
                <c:pt idx="812">
                  <c:v>311</c:v>
                </c:pt>
                <c:pt idx="813">
                  <c:v>308.3</c:v>
                </c:pt>
                <c:pt idx="814">
                  <c:v>303.14999999999998</c:v>
                </c:pt>
                <c:pt idx="815">
                  <c:v>304.25</c:v>
                </c:pt>
                <c:pt idx="816">
                  <c:v>308</c:v>
                </c:pt>
                <c:pt idx="817">
                  <c:v>298.25</c:v>
                </c:pt>
                <c:pt idx="818">
                  <c:v>306.64999999999998</c:v>
                </c:pt>
                <c:pt idx="819">
                  <c:v>301.64999999999998</c:v>
                </c:pt>
                <c:pt idx="820">
                  <c:v>304.14999999999998</c:v>
                </c:pt>
                <c:pt idx="821">
                  <c:v>298.39999999999998</c:v>
                </c:pt>
                <c:pt idx="822">
                  <c:v>287.5</c:v>
                </c:pt>
                <c:pt idx="823">
                  <c:v>291</c:v>
                </c:pt>
                <c:pt idx="824">
                  <c:v>292.7</c:v>
                </c:pt>
                <c:pt idx="825">
                  <c:v>315.5</c:v>
                </c:pt>
                <c:pt idx="826">
                  <c:v>329.25</c:v>
                </c:pt>
                <c:pt idx="827">
                  <c:v>316.75</c:v>
                </c:pt>
                <c:pt idx="828">
                  <c:v>329.9</c:v>
                </c:pt>
                <c:pt idx="829">
                  <c:v>327</c:v>
                </c:pt>
                <c:pt idx="830">
                  <c:v>323.5</c:v>
                </c:pt>
                <c:pt idx="831">
                  <c:v>312.75</c:v>
                </c:pt>
                <c:pt idx="832">
                  <c:v>314.5</c:v>
                </c:pt>
                <c:pt idx="833">
                  <c:v>322.5</c:v>
                </c:pt>
                <c:pt idx="834">
                  <c:v>314.7</c:v>
                </c:pt>
                <c:pt idx="835">
                  <c:v>314</c:v>
                </c:pt>
                <c:pt idx="836">
                  <c:v>314.3</c:v>
                </c:pt>
                <c:pt idx="837">
                  <c:v>318.25</c:v>
                </c:pt>
                <c:pt idx="838">
                  <c:v>313.45</c:v>
                </c:pt>
                <c:pt idx="839">
                  <c:v>317.75</c:v>
                </c:pt>
                <c:pt idx="840">
                  <c:v>311.60000000000002</c:v>
                </c:pt>
                <c:pt idx="841">
                  <c:v>315.64999999999998</c:v>
                </c:pt>
                <c:pt idx="842">
                  <c:v>318.89999999999998</c:v>
                </c:pt>
                <c:pt idx="843">
                  <c:v>316.95</c:v>
                </c:pt>
                <c:pt idx="844">
                  <c:v>320.5</c:v>
                </c:pt>
                <c:pt idx="845">
                  <c:v>321.64999999999998</c:v>
                </c:pt>
                <c:pt idx="846">
                  <c:v>335.35</c:v>
                </c:pt>
                <c:pt idx="847">
                  <c:v>334.85</c:v>
                </c:pt>
                <c:pt idx="848">
                  <c:v>333.25</c:v>
                </c:pt>
                <c:pt idx="849">
                  <c:v>317.39999999999998</c:v>
                </c:pt>
                <c:pt idx="850">
                  <c:v>321.3</c:v>
                </c:pt>
                <c:pt idx="851">
                  <c:v>319.14999999999998</c:v>
                </c:pt>
                <c:pt idx="852">
                  <c:v>328.6</c:v>
                </c:pt>
                <c:pt idx="853">
                  <c:v>328</c:v>
                </c:pt>
                <c:pt idx="854">
                  <c:v>325.60000000000002</c:v>
                </c:pt>
                <c:pt idx="855">
                  <c:v>326.25</c:v>
                </c:pt>
                <c:pt idx="856">
                  <c:v>325.39999999999998</c:v>
                </c:pt>
                <c:pt idx="857">
                  <c:v>323.5</c:v>
                </c:pt>
                <c:pt idx="858">
                  <c:v>321.95</c:v>
                </c:pt>
                <c:pt idx="859">
                  <c:v>325.39999999999998</c:v>
                </c:pt>
                <c:pt idx="860">
                  <c:v>326.5</c:v>
                </c:pt>
                <c:pt idx="861">
                  <c:v>325.3</c:v>
                </c:pt>
                <c:pt idx="862">
                  <c:v>322.3</c:v>
                </c:pt>
                <c:pt idx="863">
                  <c:v>317.75</c:v>
                </c:pt>
                <c:pt idx="864">
                  <c:v>323.55</c:v>
                </c:pt>
                <c:pt idx="865">
                  <c:v>326.85000000000002</c:v>
                </c:pt>
                <c:pt idx="866">
                  <c:v>326.75</c:v>
                </c:pt>
                <c:pt idx="867">
                  <c:v>340.45</c:v>
                </c:pt>
                <c:pt idx="868">
                  <c:v>352.6</c:v>
                </c:pt>
                <c:pt idx="869">
                  <c:v>354</c:v>
                </c:pt>
                <c:pt idx="870">
                  <c:v>350.5</c:v>
                </c:pt>
                <c:pt idx="871">
                  <c:v>337.2</c:v>
                </c:pt>
                <c:pt idx="872">
                  <c:v>331.35</c:v>
                </c:pt>
                <c:pt idx="873">
                  <c:v>338</c:v>
                </c:pt>
                <c:pt idx="874">
                  <c:v>338.15</c:v>
                </c:pt>
                <c:pt idx="875">
                  <c:v>343.45</c:v>
                </c:pt>
                <c:pt idx="876">
                  <c:v>348</c:v>
                </c:pt>
                <c:pt idx="877">
                  <c:v>352.9</c:v>
                </c:pt>
                <c:pt idx="878">
                  <c:v>344</c:v>
                </c:pt>
                <c:pt idx="879">
                  <c:v>334.5</c:v>
                </c:pt>
                <c:pt idx="880">
                  <c:v>341.95</c:v>
                </c:pt>
                <c:pt idx="881">
                  <c:v>342.75</c:v>
                </c:pt>
                <c:pt idx="882">
                  <c:v>344.45</c:v>
                </c:pt>
                <c:pt idx="883">
                  <c:v>341.6</c:v>
                </c:pt>
                <c:pt idx="884">
                  <c:v>345.35</c:v>
                </c:pt>
                <c:pt idx="885">
                  <c:v>343</c:v>
                </c:pt>
                <c:pt idx="886">
                  <c:v>341.1</c:v>
                </c:pt>
                <c:pt idx="887">
                  <c:v>343.2</c:v>
                </c:pt>
                <c:pt idx="888">
                  <c:v>341.65</c:v>
                </c:pt>
                <c:pt idx="889">
                  <c:v>346.2</c:v>
                </c:pt>
                <c:pt idx="890">
                  <c:v>339.65</c:v>
                </c:pt>
                <c:pt idx="891">
                  <c:v>344.9</c:v>
                </c:pt>
                <c:pt idx="892">
                  <c:v>343.8</c:v>
                </c:pt>
                <c:pt idx="893">
                  <c:v>348.1</c:v>
                </c:pt>
                <c:pt idx="894">
                  <c:v>347.9</c:v>
                </c:pt>
                <c:pt idx="895">
                  <c:v>349.4</c:v>
                </c:pt>
                <c:pt idx="896">
                  <c:v>361</c:v>
                </c:pt>
                <c:pt idx="897">
                  <c:v>368.8</c:v>
                </c:pt>
                <c:pt idx="898">
                  <c:v>385.1</c:v>
                </c:pt>
                <c:pt idx="899">
                  <c:v>386.25</c:v>
                </c:pt>
                <c:pt idx="900">
                  <c:v>384.7</c:v>
                </c:pt>
                <c:pt idx="901">
                  <c:v>420</c:v>
                </c:pt>
                <c:pt idx="902">
                  <c:v>419.5</c:v>
                </c:pt>
                <c:pt idx="903">
                  <c:v>430</c:v>
                </c:pt>
                <c:pt idx="904">
                  <c:v>433</c:v>
                </c:pt>
                <c:pt idx="905">
                  <c:v>436</c:v>
                </c:pt>
                <c:pt idx="906">
                  <c:v>430.75</c:v>
                </c:pt>
                <c:pt idx="907">
                  <c:v>419.25</c:v>
                </c:pt>
                <c:pt idx="908">
                  <c:v>410.5</c:v>
                </c:pt>
                <c:pt idx="909">
                  <c:v>401</c:v>
                </c:pt>
                <c:pt idx="910">
                  <c:v>408.2</c:v>
                </c:pt>
                <c:pt idx="911">
                  <c:v>408.25</c:v>
                </c:pt>
                <c:pt idx="912">
                  <c:v>388.2</c:v>
                </c:pt>
                <c:pt idx="913">
                  <c:v>383.5</c:v>
                </c:pt>
                <c:pt idx="914">
                  <c:v>388.5</c:v>
                </c:pt>
                <c:pt idx="915">
                  <c:v>391.5</c:v>
                </c:pt>
                <c:pt idx="916">
                  <c:v>394.8</c:v>
                </c:pt>
                <c:pt idx="917">
                  <c:v>389.2</c:v>
                </c:pt>
                <c:pt idx="918">
                  <c:v>403.5</c:v>
                </c:pt>
                <c:pt idx="919">
                  <c:v>402</c:v>
                </c:pt>
                <c:pt idx="920">
                  <c:v>415.7</c:v>
                </c:pt>
                <c:pt idx="921">
                  <c:v>400</c:v>
                </c:pt>
                <c:pt idx="922">
                  <c:v>400.5</c:v>
                </c:pt>
                <c:pt idx="923">
                  <c:v>402.6</c:v>
                </c:pt>
                <c:pt idx="924">
                  <c:v>397.35</c:v>
                </c:pt>
                <c:pt idx="925">
                  <c:v>399.75</c:v>
                </c:pt>
                <c:pt idx="926">
                  <c:v>405.85</c:v>
                </c:pt>
                <c:pt idx="927">
                  <c:v>407.84</c:v>
                </c:pt>
                <c:pt idx="928">
                  <c:v>410.05</c:v>
                </c:pt>
                <c:pt idx="929">
                  <c:v>405.99</c:v>
                </c:pt>
                <c:pt idx="930">
                  <c:v>417.92</c:v>
                </c:pt>
                <c:pt idx="931">
                  <c:v>418.7</c:v>
                </c:pt>
                <c:pt idx="932">
                  <c:v>431.6</c:v>
                </c:pt>
                <c:pt idx="933">
                  <c:v>437.75</c:v>
                </c:pt>
                <c:pt idx="934">
                  <c:v>462.2</c:v>
                </c:pt>
                <c:pt idx="935">
                  <c:v>456.75</c:v>
                </c:pt>
                <c:pt idx="936">
                  <c:v>453</c:v>
                </c:pt>
                <c:pt idx="937">
                  <c:v>469.9</c:v>
                </c:pt>
                <c:pt idx="938">
                  <c:v>466.5</c:v>
                </c:pt>
                <c:pt idx="939">
                  <c:v>451</c:v>
                </c:pt>
                <c:pt idx="940">
                  <c:v>453.5</c:v>
                </c:pt>
                <c:pt idx="941">
                  <c:v>455.45</c:v>
                </c:pt>
                <c:pt idx="942">
                  <c:v>449</c:v>
                </c:pt>
                <c:pt idx="943">
                  <c:v>444.1</c:v>
                </c:pt>
                <c:pt idx="944">
                  <c:v>444.1</c:v>
                </c:pt>
                <c:pt idx="945">
                  <c:v>444.75</c:v>
                </c:pt>
                <c:pt idx="946">
                  <c:v>450.6</c:v>
                </c:pt>
                <c:pt idx="947">
                  <c:v>453.3</c:v>
                </c:pt>
                <c:pt idx="948">
                  <c:v>462.5</c:v>
                </c:pt>
                <c:pt idx="949">
                  <c:v>464.1</c:v>
                </c:pt>
                <c:pt idx="950">
                  <c:v>460</c:v>
                </c:pt>
                <c:pt idx="951">
                  <c:v>455.5</c:v>
                </c:pt>
                <c:pt idx="952">
                  <c:v>453.4</c:v>
                </c:pt>
                <c:pt idx="953">
                  <c:v>463.7</c:v>
                </c:pt>
                <c:pt idx="954">
                  <c:v>459.85</c:v>
                </c:pt>
                <c:pt idx="955">
                  <c:v>461.7</c:v>
                </c:pt>
                <c:pt idx="956">
                  <c:v>461.8</c:v>
                </c:pt>
                <c:pt idx="957">
                  <c:v>454.35</c:v>
                </c:pt>
                <c:pt idx="958">
                  <c:v>462.05</c:v>
                </c:pt>
                <c:pt idx="959">
                  <c:v>465.25</c:v>
                </c:pt>
                <c:pt idx="960">
                  <c:v>470.5</c:v>
                </c:pt>
                <c:pt idx="961">
                  <c:v>468.8</c:v>
                </c:pt>
                <c:pt idx="962">
                  <c:v>460</c:v>
                </c:pt>
                <c:pt idx="963">
                  <c:v>464.95</c:v>
                </c:pt>
                <c:pt idx="964">
                  <c:v>465.7</c:v>
                </c:pt>
                <c:pt idx="965">
                  <c:v>478.4</c:v>
                </c:pt>
                <c:pt idx="966">
                  <c:v>496.25</c:v>
                </c:pt>
                <c:pt idx="967">
                  <c:v>493.5</c:v>
                </c:pt>
                <c:pt idx="968">
                  <c:v>481</c:v>
                </c:pt>
                <c:pt idx="969">
                  <c:v>481.5</c:v>
                </c:pt>
                <c:pt idx="970">
                  <c:v>484.1</c:v>
                </c:pt>
                <c:pt idx="971">
                  <c:v>483.9</c:v>
                </c:pt>
                <c:pt idx="972">
                  <c:v>480.3</c:v>
                </c:pt>
                <c:pt idx="973">
                  <c:v>476.2</c:v>
                </c:pt>
                <c:pt idx="974">
                  <c:v>458</c:v>
                </c:pt>
                <c:pt idx="975">
                  <c:v>441.7</c:v>
                </c:pt>
                <c:pt idx="976">
                  <c:v>443.6</c:v>
                </c:pt>
                <c:pt idx="977">
                  <c:v>442.9</c:v>
                </c:pt>
                <c:pt idx="978">
                  <c:v>430.45</c:v>
                </c:pt>
                <c:pt idx="979">
                  <c:v>431.8</c:v>
                </c:pt>
                <c:pt idx="980">
                  <c:v>441.8</c:v>
                </c:pt>
                <c:pt idx="981">
                  <c:v>442.85</c:v>
                </c:pt>
                <c:pt idx="982">
                  <c:v>451.8</c:v>
                </c:pt>
                <c:pt idx="983">
                  <c:v>456.95</c:v>
                </c:pt>
                <c:pt idx="984">
                  <c:v>449.4</c:v>
                </c:pt>
                <c:pt idx="985">
                  <c:v>456.3</c:v>
                </c:pt>
                <c:pt idx="986">
                  <c:v>448.6</c:v>
                </c:pt>
                <c:pt idx="987">
                  <c:v>449</c:v>
                </c:pt>
                <c:pt idx="988">
                  <c:v>442.8</c:v>
                </c:pt>
                <c:pt idx="989">
                  <c:v>449.5</c:v>
                </c:pt>
                <c:pt idx="990">
                  <c:v>454.9</c:v>
                </c:pt>
                <c:pt idx="991">
                  <c:v>452</c:v>
                </c:pt>
                <c:pt idx="992">
                  <c:v>464.7</c:v>
                </c:pt>
                <c:pt idx="993">
                  <c:v>457.6</c:v>
                </c:pt>
                <c:pt idx="994">
                  <c:v>450.25</c:v>
                </c:pt>
                <c:pt idx="995">
                  <c:v>443.25</c:v>
                </c:pt>
                <c:pt idx="996">
                  <c:v>436.85</c:v>
                </c:pt>
                <c:pt idx="997">
                  <c:v>439.4</c:v>
                </c:pt>
                <c:pt idx="998">
                  <c:v>439.1</c:v>
                </c:pt>
                <c:pt idx="999">
                  <c:v>442.2</c:v>
                </c:pt>
                <c:pt idx="1000">
                  <c:v>436.8</c:v>
                </c:pt>
                <c:pt idx="1001">
                  <c:v>432.85</c:v>
                </c:pt>
                <c:pt idx="1002">
                  <c:v>433.25</c:v>
                </c:pt>
                <c:pt idx="1003">
                  <c:v>432.6</c:v>
                </c:pt>
                <c:pt idx="1004">
                  <c:v>433.15</c:v>
                </c:pt>
                <c:pt idx="1005">
                  <c:v>428.75</c:v>
                </c:pt>
                <c:pt idx="1006">
                  <c:v>429.4</c:v>
                </c:pt>
                <c:pt idx="1007">
                  <c:v>415.15</c:v>
                </c:pt>
                <c:pt idx="1008">
                  <c:v>400.35</c:v>
                </c:pt>
                <c:pt idx="1009">
                  <c:v>397.7</c:v>
                </c:pt>
                <c:pt idx="1010">
                  <c:v>403.9</c:v>
                </c:pt>
                <c:pt idx="1011">
                  <c:v>407.6</c:v>
                </c:pt>
                <c:pt idx="1012">
                  <c:v>410.25</c:v>
                </c:pt>
                <c:pt idx="1013">
                  <c:v>411.5</c:v>
                </c:pt>
                <c:pt idx="1014">
                  <c:v>421</c:v>
                </c:pt>
                <c:pt idx="1015">
                  <c:v>420.3</c:v>
                </c:pt>
                <c:pt idx="1016">
                  <c:v>417.75</c:v>
                </c:pt>
                <c:pt idx="1017">
                  <c:v>424.1</c:v>
                </c:pt>
                <c:pt idx="1018">
                  <c:v>424.25</c:v>
                </c:pt>
                <c:pt idx="1019">
                  <c:v>419.75</c:v>
                </c:pt>
                <c:pt idx="1020">
                  <c:v>411.75</c:v>
                </c:pt>
                <c:pt idx="1021">
                  <c:v>417.25</c:v>
                </c:pt>
                <c:pt idx="1022">
                  <c:v>410.25</c:v>
                </c:pt>
                <c:pt idx="1023">
                  <c:v>406.35</c:v>
                </c:pt>
                <c:pt idx="1024">
                  <c:v>405.55</c:v>
                </c:pt>
                <c:pt idx="1025">
                  <c:v>405.5</c:v>
                </c:pt>
                <c:pt idx="1026">
                  <c:v>399.75</c:v>
                </c:pt>
                <c:pt idx="1027">
                  <c:v>390</c:v>
                </c:pt>
                <c:pt idx="1028">
                  <c:v>389.6</c:v>
                </c:pt>
                <c:pt idx="1029">
                  <c:v>380.4</c:v>
                </c:pt>
                <c:pt idx="1030">
                  <c:v>388.4</c:v>
                </c:pt>
                <c:pt idx="1031">
                  <c:v>386.4</c:v>
                </c:pt>
                <c:pt idx="1032">
                  <c:v>393.5</c:v>
                </c:pt>
                <c:pt idx="1033">
                  <c:v>394.3</c:v>
                </c:pt>
                <c:pt idx="1034">
                  <c:v>394.9</c:v>
                </c:pt>
                <c:pt idx="1035">
                  <c:v>383.2</c:v>
                </c:pt>
                <c:pt idx="1036">
                  <c:v>382.25</c:v>
                </c:pt>
                <c:pt idx="1037">
                  <c:v>386.2</c:v>
                </c:pt>
                <c:pt idx="1038">
                  <c:v>384</c:v>
                </c:pt>
                <c:pt idx="1039">
                  <c:v>377.55</c:v>
                </c:pt>
                <c:pt idx="1040">
                  <c:v>375.7</c:v>
                </c:pt>
                <c:pt idx="1041">
                  <c:v>377.3</c:v>
                </c:pt>
                <c:pt idx="1042">
                  <c:v>365.5</c:v>
                </c:pt>
                <c:pt idx="1043">
                  <c:v>365.8</c:v>
                </c:pt>
                <c:pt idx="1044">
                  <c:v>361.5</c:v>
                </c:pt>
                <c:pt idx="1045">
                  <c:v>368.25</c:v>
                </c:pt>
                <c:pt idx="1046">
                  <c:v>365.35</c:v>
                </c:pt>
                <c:pt idx="1047">
                  <c:v>370</c:v>
                </c:pt>
                <c:pt idx="1048">
                  <c:v>373</c:v>
                </c:pt>
                <c:pt idx="1049">
                  <c:v>383.55</c:v>
                </c:pt>
                <c:pt idx="1050">
                  <c:v>370.8</c:v>
                </c:pt>
                <c:pt idx="1051">
                  <c:v>372.4</c:v>
                </c:pt>
                <c:pt idx="1052">
                  <c:v>369.7</c:v>
                </c:pt>
                <c:pt idx="1053">
                  <c:v>370.5</c:v>
                </c:pt>
                <c:pt idx="1054">
                  <c:v>361.9</c:v>
                </c:pt>
                <c:pt idx="1055">
                  <c:v>366.25</c:v>
                </c:pt>
                <c:pt idx="1056">
                  <c:v>360.45</c:v>
                </c:pt>
                <c:pt idx="1057">
                  <c:v>359.4</c:v>
                </c:pt>
                <c:pt idx="1058">
                  <c:v>359.6</c:v>
                </c:pt>
                <c:pt idx="1059">
                  <c:v>355.75</c:v>
                </c:pt>
                <c:pt idx="1060">
                  <c:v>364.9</c:v>
                </c:pt>
                <c:pt idx="1061">
                  <c:v>366.5</c:v>
                </c:pt>
                <c:pt idx="1062">
                  <c:v>363</c:v>
                </c:pt>
                <c:pt idx="1063">
                  <c:v>363.2</c:v>
                </c:pt>
                <c:pt idx="1064">
                  <c:v>365.65</c:v>
                </c:pt>
                <c:pt idx="1065">
                  <c:v>372.6</c:v>
                </c:pt>
                <c:pt idx="1066">
                  <c:v>380.5</c:v>
                </c:pt>
                <c:pt idx="1067">
                  <c:v>385.35</c:v>
                </c:pt>
                <c:pt idx="1068">
                  <c:v>392</c:v>
                </c:pt>
                <c:pt idx="1069">
                  <c:v>415.8</c:v>
                </c:pt>
                <c:pt idx="1070">
                  <c:v>413.85</c:v>
                </c:pt>
                <c:pt idx="1071">
                  <c:v>409.35</c:v>
                </c:pt>
                <c:pt idx="1072">
                  <c:v>412.75</c:v>
                </c:pt>
                <c:pt idx="1073">
                  <c:v>412.75</c:v>
                </c:pt>
                <c:pt idx="1074">
                  <c:v>401.25</c:v>
                </c:pt>
                <c:pt idx="1075">
                  <c:v>405</c:v>
                </c:pt>
                <c:pt idx="1076">
                  <c:v>416.25</c:v>
                </c:pt>
                <c:pt idx="1077">
                  <c:v>408.65</c:v>
                </c:pt>
                <c:pt idx="1078">
                  <c:v>418</c:v>
                </c:pt>
                <c:pt idx="1079">
                  <c:v>417.95</c:v>
                </c:pt>
                <c:pt idx="1080">
                  <c:v>415.5</c:v>
                </c:pt>
                <c:pt idx="1081">
                  <c:v>416.5</c:v>
                </c:pt>
                <c:pt idx="1082">
                  <c:v>415.85</c:v>
                </c:pt>
                <c:pt idx="1083">
                  <c:v>405.05</c:v>
                </c:pt>
                <c:pt idx="1084">
                  <c:v>399.3</c:v>
                </c:pt>
                <c:pt idx="1085">
                  <c:v>400.65</c:v>
                </c:pt>
                <c:pt idx="1086">
                  <c:v>393.5</c:v>
                </c:pt>
                <c:pt idx="1087">
                  <c:v>368.5</c:v>
                </c:pt>
                <c:pt idx="1088">
                  <c:v>377.7</c:v>
                </c:pt>
                <c:pt idx="1089">
                  <c:v>375.5</c:v>
                </c:pt>
                <c:pt idx="1090">
                  <c:v>376</c:v>
                </c:pt>
                <c:pt idx="1091">
                  <c:v>371.6</c:v>
                </c:pt>
                <c:pt idx="1092">
                  <c:v>371.3</c:v>
                </c:pt>
                <c:pt idx="1093">
                  <c:v>368.55</c:v>
                </c:pt>
                <c:pt idx="1094">
                  <c:v>369.9</c:v>
                </c:pt>
                <c:pt idx="1095">
                  <c:v>366.5</c:v>
                </c:pt>
                <c:pt idx="1096">
                  <c:v>363.45</c:v>
                </c:pt>
                <c:pt idx="1097">
                  <c:v>353.5</c:v>
                </c:pt>
                <c:pt idx="1098">
                  <c:v>346.9</c:v>
                </c:pt>
                <c:pt idx="1099">
                  <c:v>348.4</c:v>
                </c:pt>
                <c:pt idx="1100">
                  <c:v>352.2</c:v>
                </c:pt>
                <c:pt idx="1101">
                  <c:v>361.15</c:v>
                </c:pt>
                <c:pt idx="1102">
                  <c:v>363.6</c:v>
                </c:pt>
                <c:pt idx="1103">
                  <c:v>361</c:v>
                </c:pt>
                <c:pt idx="1104">
                  <c:v>366.75</c:v>
                </c:pt>
                <c:pt idx="1105">
                  <c:v>379</c:v>
                </c:pt>
                <c:pt idx="1106">
                  <c:v>389.35</c:v>
                </c:pt>
                <c:pt idx="1107">
                  <c:v>410.6</c:v>
                </c:pt>
                <c:pt idx="1108">
                  <c:v>410.3</c:v>
                </c:pt>
                <c:pt idx="1109">
                  <c:v>387.75</c:v>
                </c:pt>
                <c:pt idx="1110">
                  <c:v>384.6</c:v>
                </c:pt>
                <c:pt idx="1111">
                  <c:v>386.2</c:v>
                </c:pt>
                <c:pt idx="1112">
                  <c:v>386.95</c:v>
                </c:pt>
                <c:pt idx="1113">
                  <c:v>408.4</c:v>
                </c:pt>
                <c:pt idx="1114">
                  <c:v>395.6</c:v>
                </c:pt>
                <c:pt idx="1115">
                  <c:v>388.25</c:v>
                </c:pt>
                <c:pt idx="1116">
                  <c:v>372</c:v>
                </c:pt>
                <c:pt idx="1117">
                  <c:v>373.7</c:v>
                </c:pt>
                <c:pt idx="1118">
                  <c:v>377.5</c:v>
                </c:pt>
                <c:pt idx="1119">
                  <c:v>385.7</c:v>
                </c:pt>
                <c:pt idx="1120">
                  <c:v>376.3</c:v>
                </c:pt>
                <c:pt idx="1121">
                  <c:v>383.6</c:v>
                </c:pt>
                <c:pt idx="1122">
                  <c:v>384.85</c:v>
                </c:pt>
                <c:pt idx="1123">
                  <c:v>370.8</c:v>
                </c:pt>
                <c:pt idx="1124">
                  <c:v>373.2</c:v>
                </c:pt>
                <c:pt idx="1125">
                  <c:v>383.75</c:v>
                </c:pt>
                <c:pt idx="1126">
                  <c:v>382.8</c:v>
                </c:pt>
                <c:pt idx="1127">
                  <c:v>387.4</c:v>
                </c:pt>
                <c:pt idx="1128">
                  <c:v>390.6</c:v>
                </c:pt>
                <c:pt idx="1129">
                  <c:v>378.25</c:v>
                </c:pt>
                <c:pt idx="1130">
                  <c:v>374.25</c:v>
                </c:pt>
                <c:pt idx="1131">
                  <c:v>364.5</c:v>
                </c:pt>
                <c:pt idx="1132">
                  <c:v>370</c:v>
                </c:pt>
                <c:pt idx="1133">
                  <c:v>365.5</c:v>
                </c:pt>
                <c:pt idx="1134">
                  <c:v>358.8</c:v>
                </c:pt>
                <c:pt idx="1135">
                  <c:v>366.9</c:v>
                </c:pt>
                <c:pt idx="1136">
                  <c:v>368.5</c:v>
                </c:pt>
                <c:pt idx="1137">
                  <c:v>366</c:v>
                </c:pt>
                <c:pt idx="1138">
                  <c:v>362.35</c:v>
                </c:pt>
                <c:pt idx="1139">
                  <c:v>355.65</c:v>
                </c:pt>
                <c:pt idx="1140">
                  <c:v>358.5</c:v>
                </c:pt>
                <c:pt idx="1141">
                  <c:v>361.95</c:v>
                </c:pt>
                <c:pt idx="1142">
                  <c:v>356.15</c:v>
                </c:pt>
                <c:pt idx="1143">
                  <c:v>353.25</c:v>
                </c:pt>
                <c:pt idx="1144">
                  <c:v>355.5</c:v>
                </c:pt>
                <c:pt idx="1145">
                  <c:v>356.7</c:v>
                </c:pt>
                <c:pt idx="1146">
                  <c:v>355.1</c:v>
                </c:pt>
                <c:pt idx="1147">
                  <c:v>355.8</c:v>
                </c:pt>
                <c:pt idx="1148">
                  <c:v>360.4</c:v>
                </c:pt>
                <c:pt idx="1149">
                  <c:v>367</c:v>
                </c:pt>
                <c:pt idx="1150">
                  <c:v>367.75</c:v>
                </c:pt>
                <c:pt idx="1151">
                  <c:v>366.25</c:v>
                </c:pt>
                <c:pt idx="1152">
                  <c:v>368.35</c:v>
                </c:pt>
                <c:pt idx="1153">
                  <c:v>369.9</c:v>
                </c:pt>
                <c:pt idx="1154">
                  <c:v>367.85</c:v>
                </c:pt>
                <c:pt idx="1155">
                  <c:v>370</c:v>
                </c:pt>
                <c:pt idx="1156">
                  <c:v>364.1</c:v>
                </c:pt>
                <c:pt idx="1157">
                  <c:v>357.8</c:v>
                </c:pt>
                <c:pt idx="1158">
                  <c:v>358.2</c:v>
                </c:pt>
                <c:pt idx="1159">
                  <c:v>357.75</c:v>
                </c:pt>
                <c:pt idx="1160">
                  <c:v>353.7</c:v>
                </c:pt>
                <c:pt idx="1161">
                  <c:v>347.4</c:v>
                </c:pt>
                <c:pt idx="1162">
                  <c:v>348.05</c:v>
                </c:pt>
                <c:pt idx="1163">
                  <c:v>344.25</c:v>
                </c:pt>
                <c:pt idx="1164">
                  <c:v>348.6</c:v>
                </c:pt>
                <c:pt idx="1165">
                  <c:v>348.45</c:v>
                </c:pt>
                <c:pt idx="1166">
                  <c:v>356.3</c:v>
                </c:pt>
                <c:pt idx="1167">
                  <c:v>357.75</c:v>
                </c:pt>
                <c:pt idx="1168">
                  <c:v>359.6</c:v>
                </c:pt>
                <c:pt idx="1169">
                  <c:v>362</c:v>
                </c:pt>
                <c:pt idx="1170">
                  <c:v>357.75</c:v>
                </c:pt>
                <c:pt idx="1171">
                  <c:v>352.9</c:v>
                </c:pt>
                <c:pt idx="1172">
                  <c:v>355.5</c:v>
                </c:pt>
                <c:pt idx="1173">
                  <c:v>367.95</c:v>
                </c:pt>
                <c:pt idx="1174">
                  <c:v>366.3</c:v>
                </c:pt>
                <c:pt idx="1175">
                  <c:v>367.75</c:v>
                </c:pt>
                <c:pt idx="1176">
                  <c:v>359.05</c:v>
                </c:pt>
                <c:pt idx="1177">
                  <c:v>358.3</c:v>
                </c:pt>
                <c:pt idx="1178">
                  <c:v>353.3</c:v>
                </c:pt>
                <c:pt idx="1179">
                  <c:v>353</c:v>
                </c:pt>
                <c:pt idx="1180">
                  <c:v>357.9</c:v>
                </c:pt>
                <c:pt idx="1181">
                  <c:v>355.9</c:v>
                </c:pt>
                <c:pt idx="1182">
                  <c:v>353.25</c:v>
                </c:pt>
                <c:pt idx="1183">
                  <c:v>354.1</c:v>
                </c:pt>
                <c:pt idx="1184">
                  <c:v>356.2</c:v>
                </c:pt>
                <c:pt idx="1185">
                  <c:v>354.1</c:v>
                </c:pt>
                <c:pt idx="1186">
                  <c:v>351.6</c:v>
                </c:pt>
                <c:pt idx="1187">
                  <c:v>353.75</c:v>
                </c:pt>
                <c:pt idx="1188">
                  <c:v>349.4</c:v>
                </c:pt>
                <c:pt idx="1189">
                  <c:v>347.25</c:v>
                </c:pt>
                <c:pt idx="1190">
                  <c:v>338.8</c:v>
                </c:pt>
                <c:pt idx="1191">
                  <c:v>340.5</c:v>
                </c:pt>
                <c:pt idx="1192">
                  <c:v>340.6</c:v>
                </c:pt>
                <c:pt idx="1193">
                  <c:v>341.9</c:v>
                </c:pt>
                <c:pt idx="1194">
                  <c:v>338.95</c:v>
                </c:pt>
                <c:pt idx="1195">
                  <c:v>336.55</c:v>
                </c:pt>
                <c:pt idx="1196">
                  <c:v>337.5</c:v>
                </c:pt>
                <c:pt idx="1197">
                  <c:v>336.9</c:v>
                </c:pt>
                <c:pt idx="1198">
                  <c:v>339</c:v>
                </c:pt>
                <c:pt idx="1199">
                  <c:v>337.7</c:v>
                </c:pt>
                <c:pt idx="1200">
                  <c:v>337.5</c:v>
                </c:pt>
                <c:pt idx="1201">
                  <c:v>338.8</c:v>
                </c:pt>
                <c:pt idx="1202">
                  <c:v>339.6</c:v>
                </c:pt>
                <c:pt idx="1203">
                  <c:v>343.55</c:v>
                </c:pt>
                <c:pt idx="1204">
                  <c:v>343.4</c:v>
                </c:pt>
                <c:pt idx="1205">
                  <c:v>345.7</c:v>
                </c:pt>
                <c:pt idx="1206">
                  <c:v>348.7</c:v>
                </c:pt>
                <c:pt idx="1207">
                  <c:v>356.7</c:v>
                </c:pt>
                <c:pt idx="1208">
                  <c:v>357.6</c:v>
                </c:pt>
                <c:pt idx="1209">
                  <c:v>357.85</c:v>
                </c:pt>
                <c:pt idx="1210">
                  <c:v>349.9</c:v>
                </c:pt>
                <c:pt idx="1211">
                  <c:v>335.7</c:v>
                </c:pt>
                <c:pt idx="1212">
                  <c:v>338.5</c:v>
                </c:pt>
                <c:pt idx="1213">
                  <c:v>341.5</c:v>
                </c:pt>
                <c:pt idx="1214">
                  <c:v>343</c:v>
                </c:pt>
                <c:pt idx="1215">
                  <c:v>342</c:v>
                </c:pt>
                <c:pt idx="1216">
                  <c:v>350</c:v>
                </c:pt>
                <c:pt idx="1217">
                  <c:v>351</c:v>
                </c:pt>
                <c:pt idx="1218">
                  <c:v>350</c:v>
                </c:pt>
                <c:pt idx="1219">
                  <c:v>352.5</c:v>
                </c:pt>
                <c:pt idx="1220">
                  <c:v>344</c:v>
                </c:pt>
                <c:pt idx="1221">
                  <c:v>344.5</c:v>
                </c:pt>
                <c:pt idx="1222">
                  <c:v>341</c:v>
                </c:pt>
                <c:pt idx="1223">
                  <c:v>337</c:v>
                </c:pt>
                <c:pt idx="1224">
                  <c:v>336.5</c:v>
                </c:pt>
                <c:pt idx="1225">
                  <c:v>338</c:v>
                </c:pt>
                <c:pt idx="1226">
                  <c:v>335.5</c:v>
                </c:pt>
                <c:pt idx="1227">
                  <c:v>337</c:v>
                </c:pt>
                <c:pt idx="1228">
                  <c:v>336.5</c:v>
                </c:pt>
                <c:pt idx="1229">
                  <c:v>339</c:v>
                </c:pt>
                <c:pt idx="1230">
                  <c:v>334.5</c:v>
                </c:pt>
                <c:pt idx="1231">
                  <c:v>334.5</c:v>
                </c:pt>
                <c:pt idx="1232">
                  <c:v>330.5</c:v>
                </c:pt>
                <c:pt idx="1233">
                  <c:v>329.5</c:v>
                </c:pt>
                <c:pt idx="1234">
                  <c:v>330.5</c:v>
                </c:pt>
                <c:pt idx="1235">
                  <c:v>332.5</c:v>
                </c:pt>
                <c:pt idx="1236">
                  <c:v>329.5</c:v>
                </c:pt>
                <c:pt idx="1237">
                  <c:v>331</c:v>
                </c:pt>
                <c:pt idx="1238">
                  <c:v>332.5</c:v>
                </c:pt>
                <c:pt idx="1239">
                  <c:v>329.5</c:v>
                </c:pt>
                <c:pt idx="1240">
                  <c:v>330.35</c:v>
                </c:pt>
                <c:pt idx="1241">
                  <c:v>329</c:v>
                </c:pt>
                <c:pt idx="1242">
                  <c:v>333</c:v>
                </c:pt>
                <c:pt idx="1243">
                  <c:v>334</c:v>
                </c:pt>
                <c:pt idx="1244">
                  <c:v>342</c:v>
                </c:pt>
                <c:pt idx="1245">
                  <c:v>338.5</c:v>
                </c:pt>
                <c:pt idx="1246">
                  <c:v>340</c:v>
                </c:pt>
                <c:pt idx="1247">
                  <c:v>346</c:v>
                </c:pt>
                <c:pt idx="1248">
                  <c:v>356</c:v>
                </c:pt>
                <c:pt idx="1249">
                  <c:v>359</c:v>
                </c:pt>
                <c:pt idx="1250">
                  <c:v>370</c:v>
                </c:pt>
                <c:pt idx="1251">
                  <c:v>375</c:v>
                </c:pt>
                <c:pt idx="1252">
                  <c:v>383</c:v>
                </c:pt>
                <c:pt idx="1253">
                  <c:v>378.5</c:v>
                </c:pt>
                <c:pt idx="1254">
                  <c:v>366.45</c:v>
                </c:pt>
                <c:pt idx="1255">
                  <c:v>371.95</c:v>
                </c:pt>
                <c:pt idx="1256">
                  <c:v>376.7</c:v>
                </c:pt>
                <c:pt idx="1257">
                  <c:v>388</c:v>
                </c:pt>
                <c:pt idx="1258">
                  <c:v>391.9</c:v>
                </c:pt>
                <c:pt idx="1259">
                  <c:v>393.85</c:v>
                </c:pt>
                <c:pt idx="1260">
                  <c:v>390.5</c:v>
                </c:pt>
                <c:pt idx="1261">
                  <c:v>407.3</c:v>
                </c:pt>
                <c:pt idx="1262">
                  <c:v>376</c:v>
                </c:pt>
                <c:pt idx="1263">
                  <c:v>369.9</c:v>
                </c:pt>
                <c:pt idx="1264">
                  <c:v>373.7</c:v>
                </c:pt>
                <c:pt idx="1265">
                  <c:v>369</c:v>
                </c:pt>
                <c:pt idx="1266">
                  <c:v>365.35</c:v>
                </c:pt>
                <c:pt idx="1267">
                  <c:v>350</c:v>
                </c:pt>
                <c:pt idx="1268">
                  <c:v>351.05</c:v>
                </c:pt>
                <c:pt idx="1269">
                  <c:v>358.3</c:v>
                </c:pt>
                <c:pt idx="1270">
                  <c:v>355.5</c:v>
                </c:pt>
                <c:pt idx="1271">
                  <c:v>358.95</c:v>
                </c:pt>
                <c:pt idx="1272">
                  <c:v>365.05</c:v>
                </c:pt>
                <c:pt idx="1273">
                  <c:v>368.5</c:v>
                </c:pt>
                <c:pt idx="1274">
                  <c:v>369.5</c:v>
                </c:pt>
                <c:pt idx="1275">
                  <c:v>377.2</c:v>
                </c:pt>
                <c:pt idx="1276">
                  <c:v>373.5</c:v>
                </c:pt>
                <c:pt idx="1277">
                  <c:v>377.9</c:v>
                </c:pt>
                <c:pt idx="1278">
                  <c:v>377.25</c:v>
                </c:pt>
                <c:pt idx="1279">
                  <c:v>376.85</c:v>
                </c:pt>
                <c:pt idx="1280">
                  <c:v>383.7</c:v>
                </c:pt>
                <c:pt idx="1281">
                  <c:v>387.6</c:v>
                </c:pt>
                <c:pt idx="1282">
                  <c:v>386.85</c:v>
                </c:pt>
                <c:pt idx="1283">
                  <c:v>390.7</c:v>
                </c:pt>
                <c:pt idx="1284">
                  <c:v>387.1</c:v>
                </c:pt>
                <c:pt idx="1285">
                  <c:v>390</c:v>
                </c:pt>
                <c:pt idx="1286">
                  <c:v>382</c:v>
                </c:pt>
                <c:pt idx="1287">
                  <c:v>377.3</c:v>
                </c:pt>
                <c:pt idx="1288">
                  <c:v>386.5</c:v>
                </c:pt>
                <c:pt idx="1289">
                  <c:v>381.8</c:v>
                </c:pt>
                <c:pt idx="1290">
                  <c:v>380.3</c:v>
                </c:pt>
                <c:pt idx="1291">
                  <c:v>379.3</c:v>
                </c:pt>
                <c:pt idx="1292">
                  <c:v>377.2</c:v>
                </c:pt>
                <c:pt idx="1293">
                  <c:v>385.5</c:v>
                </c:pt>
                <c:pt idx="1294">
                  <c:v>387.3</c:v>
                </c:pt>
                <c:pt idx="1295">
                  <c:v>391.4</c:v>
                </c:pt>
                <c:pt idx="1296">
                  <c:v>391</c:v>
                </c:pt>
                <c:pt idx="1297">
                  <c:v>384.8</c:v>
                </c:pt>
                <c:pt idx="1298">
                  <c:v>378.2</c:v>
                </c:pt>
                <c:pt idx="1299">
                  <c:v>371.5</c:v>
                </c:pt>
                <c:pt idx="1300">
                  <c:v>377.05</c:v>
                </c:pt>
                <c:pt idx="1301">
                  <c:v>384</c:v>
                </c:pt>
                <c:pt idx="1302">
                  <c:v>381</c:v>
                </c:pt>
                <c:pt idx="1303">
                  <c:v>384.25</c:v>
                </c:pt>
                <c:pt idx="1304">
                  <c:v>386</c:v>
                </c:pt>
                <c:pt idx="1305">
                  <c:v>380.9</c:v>
                </c:pt>
                <c:pt idx="1306">
                  <c:v>384.1</c:v>
                </c:pt>
                <c:pt idx="1307">
                  <c:v>388.25</c:v>
                </c:pt>
                <c:pt idx="1308">
                  <c:v>391.6</c:v>
                </c:pt>
                <c:pt idx="1309">
                  <c:v>387.2</c:v>
                </c:pt>
                <c:pt idx="1310">
                  <c:v>383.5</c:v>
                </c:pt>
                <c:pt idx="1311">
                  <c:v>386.3</c:v>
                </c:pt>
                <c:pt idx="1312">
                  <c:v>385.3</c:v>
                </c:pt>
                <c:pt idx="1313">
                  <c:v>383.6</c:v>
                </c:pt>
                <c:pt idx="1314">
                  <c:v>378.5</c:v>
                </c:pt>
                <c:pt idx="1315">
                  <c:v>376.8</c:v>
                </c:pt>
                <c:pt idx="1316">
                  <c:v>382.4</c:v>
                </c:pt>
                <c:pt idx="1317">
                  <c:v>383.7</c:v>
                </c:pt>
                <c:pt idx="1318">
                  <c:v>387.4</c:v>
                </c:pt>
                <c:pt idx="1319">
                  <c:v>392.1</c:v>
                </c:pt>
                <c:pt idx="1320">
                  <c:v>390.2</c:v>
                </c:pt>
                <c:pt idx="1321">
                  <c:v>396.5</c:v>
                </c:pt>
                <c:pt idx="1322">
                  <c:v>394.25</c:v>
                </c:pt>
                <c:pt idx="1323">
                  <c:v>393.25</c:v>
                </c:pt>
                <c:pt idx="1324">
                  <c:v>387.75</c:v>
                </c:pt>
                <c:pt idx="1325">
                  <c:v>391</c:v>
                </c:pt>
                <c:pt idx="1326">
                  <c:v>388</c:v>
                </c:pt>
                <c:pt idx="1327">
                  <c:v>383.9</c:v>
                </c:pt>
                <c:pt idx="1328">
                  <c:v>385.5</c:v>
                </c:pt>
                <c:pt idx="1329">
                  <c:v>384.7</c:v>
                </c:pt>
                <c:pt idx="1330">
                  <c:v>385.2</c:v>
                </c:pt>
                <c:pt idx="1331">
                  <c:v>376.5</c:v>
                </c:pt>
                <c:pt idx="1332">
                  <c:v>378</c:v>
                </c:pt>
                <c:pt idx="1333">
                  <c:v>379.2</c:v>
                </c:pt>
                <c:pt idx="1334">
                  <c:v>380.8</c:v>
                </c:pt>
                <c:pt idx="1335">
                  <c:v>383.2</c:v>
                </c:pt>
                <c:pt idx="1336">
                  <c:v>371.5</c:v>
                </c:pt>
                <c:pt idx="1337">
                  <c:v>378.95</c:v>
                </c:pt>
                <c:pt idx="1338">
                  <c:v>384.2</c:v>
                </c:pt>
                <c:pt idx="1339">
                  <c:v>378.25</c:v>
                </c:pt>
                <c:pt idx="1340">
                  <c:v>376.3</c:v>
                </c:pt>
                <c:pt idx="1341">
                  <c:v>376.3</c:v>
                </c:pt>
                <c:pt idx="1342">
                  <c:v>379</c:v>
                </c:pt>
                <c:pt idx="1343">
                  <c:v>376.6</c:v>
                </c:pt>
                <c:pt idx="1344">
                  <c:v>376.8</c:v>
                </c:pt>
                <c:pt idx="1345">
                  <c:v>382.3</c:v>
                </c:pt>
                <c:pt idx="1346">
                  <c:v>383.7</c:v>
                </c:pt>
                <c:pt idx="1347">
                  <c:v>382.3</c:v>
                </c:pt>
                <c:pt idx="1348">
                  <c:v>391.4</c:v>
                </c:pt>
                <c:pt idx="1349">
                  <c:v>392.9</c:v>
                </c:pt>
                <c:pt idx="1350">
                  <c:v>389.5</c:v>
                </c:pt>
                <c:pt idx="1351">
                  <c:v>390.4</c:v>
                </c:pt>
                <c:pt idx="1352">
                  <c:v>387.1</c:v>
                </c:pt>
                <c:pt idx="1353">
                  <c:v>390</c:v>
                </c:pt>
                <c:pt idx="1354">
                  <c:v>383.7</c:v>
                </c:pt>
                <c:pt idx="1355">
                  <c:v>383.5</c:v>
                </c:pt>
                <c:pt idx="1356">
                  <c:v>386</c:v>
                </c:pt>
                <c:pt idx="1357">
                  <c:v>383.6</c:v>
                </c:pt>
                <c:pt idx="1358">
                  <c:v>388.5</c:v>
                </c:pt>
                <c:pt idx="1359">
                  <c:v>390</c:v>
                </c:pt>
                <c:pt idx="1360">
                  <c:v>390.3</c:v>
                </c:pt>
                <c:pt idx="1361">
                  <c:v>384.6</c:v>
                </c:pt>
                <c:pt idx="1362">
                  <c:v>385.9</c:v>
                </c:pt>
                <c:pt idx="1363">
                  <c:v>388.9</c:v>
                </c:pt>
                <c:pt idx="1364">
                  <c:v>386.6</c:v>
                </c:pt>
                <c:pt idx="1365">
                  <c:v>383.5</c:v>
                </c:pt>
                <c:pt idx="1366">
                  <c:v>384.1</c:v>
                </c:pt>
                <c:pt idx="1367">
                  <c:v>384</c:v>
                </c:pt>
                <c:pt idx="1368">
                  <c:v>385.3</c:v>
                </c:pt>
                <c:pt idx="1369">
                  <c:v>383.4</c:v>
                </c:pt>
                <c:pt idx="1370">
                  <c:v>381.05</c:v>
                </c:pt>
                <c:pt idx="1371">
                  <c:v>382.9</c:v>
                </c:pt>
                <c:pt idx="1372">
                  <c:v>385.2</c:v>
                </c:pt>
                <c:pt idx="1373">
                  <c:v>384</c:v>
                </c:pt>
                <c:pt idx="1374">
                  <c:v>384</c:v>
                </c:pt>
                <c:pt idx="1375">
                  <c:v>383.4</c:v>
                </c:pt>
                <c:pt idx="1376">
                  <c:v>384.5</c:v>
                </c:pt>
                <c:pt idx="1377">
                  <c:v>382.1</c:v>
                </c:pt>
                <c:pt idx="1378">
                  <c:v>383</c:v>
                </c:pt>
                <c:pt idx="1379">
                  <c:v>382.6</c:v>
                </c:pt>
                <c:pt idx="1380">
                  <c:v>389.5</c:v>
                </c:pt>
                <c:pt idx="1381">
                  <c:v>387.3</c:v>
                </c:pt>
                <c:pt idx="1382">
                  <c:v>384</c:v>
                </c:pt>
                <c:pt idx="1383">
                  <c:v>386.6</c:v>
                </c:pt>
                <c:pt idx="1384">
                  <c:v>390</c:v>
                </c:pt>
                <c:pt idx="1385">
                  <c:v>386.5</c:v>
                </c:pt>
                <c:pt idx="1386">
                  <c:v>387.5</c:v>
                </c:pt>
                <c:pt idx="1387">
                  <c:v>387.1</c:v>
                </c:pt>
                <c:pt idx="1388">
                  <c:v>396.3</c:v>
                </c:pt>
                <c:pt idx="1389">
                  <c:v>396.3</c:v>
                </c:pt>
                <c:pt idx="1390">
                  <c:v>399.8</c:v>
                </c:pt>
                <c:pt idx="1391">
                  <c:v>406.2</c:v>
                </c:pt>
                <c:pt idx="1392">
                  <c:v>415.5</c:v>
                </c:pt>
                <c:pt idx="1393">
                  <c:v>405.8</c:v>
                </c:pt>
                <c:pt idx="1394">
                  <c:v>404.8</c:v>
                </c:pt>
                <c:pt idx="1395">
                  <c:v>398.5</c:v>
                </c:pt>
                <c:pt idx="1396">
                  <c:v>398.9</c:v>
                </c:pt>
                <c:pt idx="1397">
                  <c:v>397.1</c:v>
                </c:pt>
                <c:pt idx="1398">
                  <c:v>396.2</c:v>
                </c:pt>
                <c:pt idx="1399">
                  <c:v>398.35</c:v>
                </c:pt>
                <c:pt idx="1400">
                  <c:v>395.45</c:v>
                </c:pt>
                <c:pt idx="1401">
                  <c:v>393.55</c:v>
                </c:pt>
                <c:pt idx="1402">
                  <c:v>394.55</c:v>
                </c:pt>
                <c:pt idx="1403">
                  <c:v>390.73</c:v>
                </c:pt>
                <c:pt idx="1404">
                  <c:v>390.4</c:v>
                </c:pt>
                <c:pt idx="1405">
                  <c:v>392.45</c:v>
                </c:pt>
                <c:pt idx="1406">
                  <c:v>390.65</c:v>
                </c:pt>
                <c:pt idx="1407">
                  <c:v>392.55</c:v>
                </c:pt>
                <c:pt idx="1408">
                  <c:v>391</c:v>
                </c:pt>
                <c:pt idx="1409">
                  <c:v>391</c:v>
                </c:pt>
                <c:pt idx="1410">
                  <c:v>385.3</c:v>
                </c:pt>
                <c:pt idx="1411">
                  <c:v>384.9</c:v>
                </c:pt>
                <c:pt idx="1412">
                  <c:v>385.05</c:v>
                </c:pt>
                <c:pt idx="1413">
                  <c:v>380.45</c:v>
                </c:pt>
                <c:pt idx="1414">
                  <c:v>381.75</c:v>
                </c:pt>
                <c:pt idx="1415">
                  <c:v>383.75</c:v>
                </c:pt>
                <c:pt idx="1416">
                  <c:v>384.95</c:v>
                </c:pt>
                <c:pt idx="1417">
                  <c:v>385.25</c:v>
                </c:pt>
                <c:pt idx="1418">
                  <c:v>387.55</c:v>
                </c:pt>
                <c:pt idx="1419">
                  <c:v>387.75</c:v>
                </c:pt>
                <c:pt idx="1420">
                  <c:v>386.4</c:v>
                </c:pt>
                <c:pt idx="1421">
                  <c:v>388.45</c:v>
                </c:pt>
                <c:pt idx="1422">
                  <c:v>386.5</c:v>
                </c:pt>
                <c:pt idx="1423">
                  <c:v>385.25</c:v>
                </c:pt>
                <c:pt idx="1424">
                  <c:v>382.6</c:v>
                </c:pt>
                <c:pt idx="1425">
                  <c:v>381.25</c:v>
                </c:pt>
                <c:pt idx="1426">
                  <c:v>380.55</c:v>
                </c:pt>
                <c:pt idx="1427">
                  <c:v>380.43</c:v>
                </c:pt>
                <c:pt idx="1428">
                  <c:v>381.3</c:v>
                </c:pt>
                <c:pt idx="1429">
                  <c:v>380.35</c:v>
                </c:pt>
                <c:pt idx="1430">
                  <c:v>382.85</c:v>
                </c:pt>
                <c:pt idx="1431">
                  <c:v>378.25</c:v>
                </c:pt>
                <c:pt idx="1432">
                  <c:v>379.05</c:v>
                </c:pt>
                <c:pt idx="1433">
                  <c:v>379.75</c:v>
                </c:pt>
                <c:pt idx="1434">
                  <c:v>376.35</c:v>
                </c:pt>
                <c:pt idx="1435">
                  <c:v>371.65</c:v>
                </c:pt>
                <c:pt idx="1436">
                  <c:v>368.95</c:v>
                </c:pt>
                <c:pt idx="1437">
                  <c:v>368.7</c:v>
                </c:pt>
                <c:pt idx="1438">
                  <c:v>368.55</c:v>
                </c:pt>
                <c:pt idx="1439">
                  <c:v>369.6</c:v>
                </c:pt>
                <c:pt idx="1440">
                  <c:v>361</c:v>
                </c:pt>
                <c:pt idx="1441">
                  <c:v>359.05</c:v>
                </c:pt>
                <c:pt idx="1442">
                  <c:v>355.55</c:v>
                </c:pt>
                <c:pt idx="1443">
                  <c:v>352.35</c:v>
                </c:pt>
                <c:pt idx="1444">
                  <c:v>344.35</c:v>
                </c:pt>
                <c:pt idx="1445">
                  <c:v>341.95</c:v>
                </c:pt>
                <c:pt idx="1446">
                  <c:v>345.2</c:v>
                </c:pt>
                <c:pt idx="1447">
                  <c:v>352.25</c:v>
                </c:pt>
                <c:pt idx="1448">
                  <c:v>363.45</c:v>
                </c:pt>
                <c:pt idx="1449">
                  <c:v>348.7</c:v>
                </c:pt>
                <c:pt idx="1450">
                  <c:v>352.25</c:v>
                </c:pt>
                <c:pt idx="1451">
                  <c:v>352.85</c:v>
                </c:pt>
                <c:pt idx="1452">
                  <c:v>349.75</c:v>
                </c:pt>
                <c:pt idx="1453">
                  <c:v>348.75</c:v>
                </c:pt>
                <c:pt idx="1454">
                  <c:v>346.95</c:v>
                </c:pt>
                <c:pt idx="1455">
                  <c:v>341.45</c:v>
                </c:pt>
                <c:pt idx="1456">
                  <c:v>341.95</c:v>
                </c:pt>
                <c:pt idx="1457">
                  <c:v>340.25</c:v>
                </c:pt>
                <c:pt idx="1458">
                  <c:v>348.05</c:v>
                </c:pt>
                <c:pt idx="1459">
                  <c:v>344.05</c:v>
                </c:pt>
                <c:pt idx="1460">
                  <c:v>342.6</c:v>
                </c:pt>
                <c:pt idx="1461">
                  <c:v>344.65</c:v>
                </c:pt>
                <c:pt idx="1462">
                  <c:v>343.65</c:v>
                </c:pt>
                <c:pt idx="1463">
                  <c:v>341.05</c:v>
                </c:pt>
                <c:pt idx="1464">
                  <c:v>337.7</c:v>
                </c:pt>
                <c:pt idx="1465">
                  <c:v>334.55</c:v>
                </c:pt>
                <c:pt idx="1466">
                  <c:v>324.5</c:v>
                </c:pt>
                <c:pt idx="1467">
                  <c:v>321.35000000000002</c:v>
                </c:pt>
                <c:pt idx="1468">
                  <c:v>328.95</c:v>
                </c:pt>
                <c:pt idx="1469">
                  <c:v>326</c:v>
                </c:pt>
                <c:pt idx="1470">
                  <c:v>324.75</c:v>
                </c:pt>
                <c:pt idx="1471">
                  <c:v>327.14999999999998</c:v>
                </c:pt>
                <c:pt idx="1472">
                  <c:v>326.05</c:v>
                </c:pt>
                <c:pt idx="1473">
                  <c:v>324.75</c:v>
                </c:pt>
                <c:pt idx="1474">
                  <c:v>324.14999999999998</c:v>
                </c:pt>
                <c:pt idx="1475">
                  <c:v>322.55</c:v>
                </c:pt>
                <c:pt idx="1476">
                  <c:v>323.75</c:v>
                </c:pt>
                <c:pt idx="1477">
                  <c:v>320.85000000000002</c:v>
                </c:pt>
                <c:pt idx="1478">
                  <c:v>326.75</c:v>
                </c:pt>
                <c:pt idx="1479">
                  <c:v>334.85</c:v>
                </c:pt>
                <c:pt idx="1480">
                  <c:v>329.65</c:v>
                </c:pt>
                <c:pt idx="1481">
                  <c:v>325.25</c:v>
                </c:pt>
                <c:pt idx="1482">
                  <c:v>309</c:v>
                </c:pt>
                <c:pt idx="1483">
                  <c:v>311.45</c:v>
                </c:pt>
                <c:pt idx="1484">
                  <c:v>310.25</c:v>
                </c:pt>
                <c:pt idx="1485">
                  <c:v>303.35000000000002</c:v>
                </c:pt>
                <c:pt idx="1486">
                  <c:v>304.95</c:v>
                </c:pt>
                <c:pt idx="1487">
                  <c:v>297</c:v>
                </c:pt>
                <c:pt idx="1488">
                  <c:v>288.25</c:v>
                </c:pt>
                <c:pt idx="1489">
                  <c:v>282.85000000000002</c:v>
                </c:pt>
                <c:pt idx="1490">
                  <c:v>289.05</c:v>
                </c:pt>
                <c:pt idx="1491">
                  <c:v>294.64999999999998</c:v>
                </c:pt>
                <c:pt idx="1492">
                  <c:v>288.25</c:v>
                </c:pt>
                <c:pt idx="1493">
                  <c:v>278.64999999999998</c:v>
                </c:pt>
                <c:pt idx="1494">
                  <c:v>290.14999999999998</c:v>
                </c:pt>
                <c:pt idx="1495">
                  <c:v>299.63</c:v>
                </c:pt>
                <c:pt idx="1496">
                  <c:v>302.45</c:v>
                </c:pt>
                <c:pt idx="1497">
                  <c:v>298.14999999999998</c:v>
                </c:pt>
                <c:pt idx="1498">
                  <c:v>299.85000000000002</c:v>
                </c:pt>
                <c:pt idx="1499">
                  <c:v>297.25</c:v>
                </c:pt>
                <c:pt idx="1500">
                  <c:v>299.14999999999998</c:v>
                </c:pt>
                <c:pt idx="1501">
                  <c:v>294.45</c:v>
                </c:pt>
                <c:pt idx="1502">
                  <c:v>295.35000000000002</c:v>
                </c:pt>
                <c:pt idx="1503">
                  <c:v>291.75</c:v>
                </c:pt>
                <c:pt idx="1504">
                  <c:v>302.25</c:v>
                </c:pt>
                <c:pt idx="1505">
                  <c:v>308.25</c:v>
                </c:pt>
                <c:pt idx="1506">
                  <c:v>307.75</c:v>
                </c:pt>
                <c:pt idx="1507">
                  <c:v>307.75</c:v>
                </c:pt>
                <c:pt idx="1508">
                  <c:v>312.64999999999998</c:v>
                </c:pt>
                <c:pt idx="1509">
                  <c:v>302.25</c:v>
                </c:pt>
                <c:pt idx="1510">
                  <c:v>299.85000000000002</c:v>
                </c:pt>
                <c:pt idx="1511">
                  <c:v>301.25</c:v>
                </c:pt>
                <c:pt idx="1512">
                  <c:v>299.85000000000002</c:v>
                </c:pt>
                <c:pt idx="1513">
                  <c:v>292.95</c:v>
                </c:pt>
                <c:pt idx="1514">
                  <c:v>291.64999999999998</c:v>
                </c:pt>
                <c:pt idx="1515">
                  <c:v>286</c:v>
                </c:pt>
                <c:pt idx="1516">
                  <c:v>298.75</c:v>
                </c:pt>
                <c:pt idx="1517">
                  <c:v>293.85000000000002</c:v>
                </c:pt>
                <c:pt idx="1518">
                  <c:v>294.75</c:v>
                </c:pt>
                <c:pt idx="1519">
                  <c:v>290.85000000000002</c:v>
                </c:pt>
                <c:pt idx="1520">
                  <c:v>294.5</c:v>
                </c:pt>
                <c:pt idx="1521">
                  <c:v>291.45</c:v>
                </c:pt>
                <c:pt idx="1522">
                  <c:v>286.45</c:v>
                </c:pt>
                <c:pt idx="1523">
                  <c:v>286.64999999999998</c:v>
                </c:pt>
                <c:pt idx="1524">
                  <c:v>284.05</c:v>
                </c:pt>
                <c:pt idx="1525">
                  <c:v>284.8</c:v>
                </c:pt>
                <c:pt idx="1526">
                  <c:v>274.35000000000002</c:v>
                </c:pt>
                <c:pt idx="1527">
                  <c:v>286.85000000000002</c:v>
                </c:pt>
                <c:pt idx="1528">
                  <c:v>293.75</c:v>
                </c:pt>
                <c:pt idx="1529">
                  <c:v>291.45</c:v>
                </c:pt>
                <c:pt idx="1530">
                  <c:v>294.14999999999998</c:v>
                </c:pt>
                <c:pt idx="1531">
                  <c:v>300.55</c:v>
                </c:pt>
                <c:pt idx="1532">
                  <c:v>296.75</c:v>
                </c:pt>
                <c:pt idx="1533">
                  <c:v>299.95</c:v>
                </c:pt>
                <c:pt idx="1534">
                  <c:v>292.85000000000002</c:v>
                </c:pt>
                <c:pt idx="1535">
                  <c:v>292.55</c:v>
                </c:pt>
                <c:pt idx="1536">
                  <c:v>293.2</c:v>
                </c:pt>
                <c:pt idx="1537">
                  <c:v>295.85000000000002</c:v>
                </c:pt>
                <c:pt idx="1538">
                  <c:v>296.05</c:v>
                </c:pt>
                <c:pt idx="1539">
                  <c:v>296.2</c:v>
                </c:pt>
                <c:pt idx="1540">
                  <c:v>292.45</c:v>
                </c:pt>
                <c:pt idx="1541">
                  <c:v>290.85000000000002</c:v>
                </c:pt>
                <c:pt idx="1542">
                  <c:v>289.05</c:v>
                </c:pt>
                <c:pt idx="1543">
                  <c:v>286.25</c:v>
                </c:pt>
                <c:pt idx="1544">
                  <c:v>287.75</c:v>
                </c:pt>
                <c:pt idx="1545">
                  <c:v>291.35000000000002</c:v>
                </c:pt>
                <c:pt idx="1546">
                  <c:v>287.05</c:v>
                </c:pt>
                <c:pt idx="1547">
                  <c:v>286.45</c:v>
                </c:pt>
                <c:pt idx="1548">
                  <c:v>286.14999999999998</c:v>
                </c:pt>
                <c:pt idx="1549">
                  <c:v>288.55</c:v>
                </c:pt>
                <c:pt idx="1550">
                  <c:v>289.55</c:v>
                </c:pt>
                <c:pt idx="1551">
                  <c:v>288.25</c:v>
                </c:pt>
                <c:pt idx="1552">
                  <c:v>287.05</c:v>
                </c:pt>
                <c:pt idx="1553">
                  <c:v>288.45</c:v>
                </c:pt>
                <c:pt idx="1554">
                  <c:v>292.35000000000002</c:v>
                </c:pt>
                <c:pt idx="1555">
                  <c:v>284.25</c:v>
                </c:pt>
                <c:pt idx="1556">
                  <c:v>279.75</c:v>
                </c:pt>
                <c:pt idx="1557">
                  <c:v>279.85000000000002</c:v>
                </c:pt>
                <c:pt idx="1558">
                  <c:v>281.55</c:v>
                </c:pt>
                <c:pt idx="1559">
                  <c:v>284.25</c:v>
                </c:pt>
                <c:pt idx="1560">
                  <c:v>283.55</c:v>
                </c:pt>
                <c:pt idx="1561">
                  <c:v>286.55</c:v>
                </c:pt>
                <c:pt idx="1562">
                  <c:v>282.75</c:v>
                </c:pt>
                <c:pt idx="1563">
                  <c:v>275.95</c:v>
                </c:pt>
                <c:pt idx="1564">
                  <c:v>272.95</c:v>
                </c:pt>
                <c:pt idx="1565">
                  <c:v>270.45</c:v>
                </c:pt>
                <c:pt idx="1566">
                  <c:v>264.8</c:v>
                </c:pt>
                <c:pt idx="1567">
                  <c:v>260.64999999999998</c:v>
                </c:pt>
                <c:pt idx="1568">
                  <c:v>259.55</c:v>
                </c:pt>
                <c:pt idx="1569">
                  <c:v>260.25</c:v>
                </c:pt>
                <c:pt idx="1570">
                  <c:v>263.5</c:v>
                </c:pt>
                <c:pt idx="1571">
                  <c:v>256.95</c:v>
                </c:pt>
                <c:pt idx="1572">
                  <c:v>253.85</c:v>
                </c:pt>
                <c:pt idx="1573">
                  <c:v>254.65</c:v>
                </c:pt>
                <c:pt idx="1574">
                  <c:v>255.95</c:v>
                </c:pt>
                <c:pt idx="1575">
                  <c:v>256.14999999999998</c:v>
                </c:pt>
                <c:pt idx="1576">
                  <c:v>260.64999999999998</c:v>
                </c:pt>
                <c:pt idx="1577">
                  <c:v>257.39999999999998</c:v>
                </c:pt>
                <c:pt idx="1578">
                  <c:v>253.75</c:v>
                </c:pt>
                <c:pt idx="1579">
                  <c:v>254.25</c:v>
                </c:pt>
                <c:pt idx="1580">
                  <c:v>256.55</c:v>
                </c:pt>
                <c:pt idx="1581">
                  <c:v>255.25</c:v>
                </c:pt>
                <c:pt idx="1582">
                  <c:v>268.75</c:v>
                </c:pt>
                <c:pt idx="1583">
                  <c:v>309</c:v>
                </c:pt>
                <c:pt idx="1584">
                  <c:v>320.14999999999998</c:v>
                </c:pt>
                <c:pt idx="1585">
                  <c:v>315.14999999999998</c:v>
                </c:pt>
                <c:pt idx="1586">
                  <c:v>302.39999999999998</c:v>
                </c:pt>
                <c:pt idx="1587">
                  <c:v>299.2</c:v>
                </c:pt>
                <c:pt idx="1588">
                  <c:v>290.5</c:v>
                </c:pt>
                <c:pt idx="1589">
                  <c:v>291.3</c:v>
                </c:pt>
                <c:pt idx="1590">
                  <c:v>295</c:v>
                </c:pt>
                <c:pt idx="1591">
                  <c:v>297.12</c:v>
                </c:pt>
                <c:pt idx="1592">
                  <c:v>279.8</c:v>
                </c:pt>
                <c:pt idx="1593">
                  <c:v>278.95</c:v>
                </c:pt>
                <c:pt idx="1594">
                  <c:v>283.60000000000002</c:v>
                </c:pt>
                <c:pt idx="1595">
                  <c:v>287.63</c:v>
                </c:pt>
                <c:pt idx="1596">
                  <c:v>288</c:v>
                </c:pt>
                <c:pt idx="1597">
                  <c:v>281.75</c:v>
                </c:pt>
                <c:pt idx="1598">
                  <c:v>284.2</c:v>
                </c:pt>
                <c:pt idx="1599">
                  <c:v>289.10000000000002</c:v>
                </c:pt>
                <c:pt idx="1600">
                  <c:v>283.25</c:v>
                </c:pt>
                <c:pt idx="1601">
                  <c:v>310.3</c:v>
                </c:pt>
                <c:pt idx="1602">
                  <c:v>310.95</c:v>
                </c:pt>
                <c:pt idx="1603">
                  <c:v>305</c:v>
                </c:pt>
                <c:pt idx="1604">
                  <c:v>292.60000000000002</c:v>
                </c:pt>
                <c:pt idx="1605">
                  <c:v>288.8</c:v>
                </c:pt>
                <c:pt idx="1606">
                  <c:v>289</c:v>
                </c:pt>
                <c:pt idx="1607">
                  <c:v>284.60000000000002</c:v>
                </c:pt>
                <c:pt idx="1608">
                  <c:v>285</c:v>
                </c:pt>
                <c:pt idx="1609">
                  <c:v>279.08</c:v>
                </c:pt>
                <c:pt idx="1610">
                  <c:v>280</c:v>
                </c:pt>
                <c:pt idx="1611">
                  <c:v>282.60000000000002</c:v>
                </c:pt>
                <c:pt idx="1612">
                  <c:v>280</c:v>
                </c:pt>
                <c:pt idx="1613">
                  <c:v>273.55</c:v>
                </c:pt>
                <c:pt idx="1614">
                  <c:v>278.95</c:v>
                </c:pt>
                <c:pt idx="1615">
                  <c:v>276.14999999999998</c:v>
                </c:pt>
                <c:pt idx="1616">
                  <c:v>274.25</c:v>
                </c:pt>
                <c:pt idx="1617">
                  <c:v>272.25</c:v>
                </c:pt>
                <c:pt idx="1618">
                  <c:v>281.14999999999998</c:v>
                </c:pt>
                <c:pt idx="1619">
                  <c:v>283.85000000000002</c:v>
                </c:pt>
                <c:pt idx="1620">
                  <c:v>289.25</c:v>
                </c:pt>
                <c:pt idx="1621">
                  <c:v>283.14999999999998</c:v>
                </c:pt>
                <c:pt idx="1622">
                  <c:v>289.52999999999997</c:v>
                </c:pt>
                <c:pt idx="1623">
                  <c:v>283.64999999999998</c:v>
                </c:pt>
                <c:pt idx="1624">
                  <c:v>281.3</c:v>
                </c:pt>
                <c:pt idx="1625">
                  <c:v>280.35000000000002</c:v>
                </c:pt>
                <c:pt idx="1626">
                  <c:v>278.38</c:v>
                </c:pt>
                <c:pt idx="1627">
                  <c:v>273.5</c:v>
                </c:pt>
                <c:pt idx="1628">
                  <c:v>275.14999999999998</c:v>
                </c:pt>
                <c:pt idx="1629">
                  <c:v>276.64999999999998</c:v>
                </c:pt>
                <c:pt idx="1630">
                  <c:v>274.25</c:v>
                </c:pt>
                <c:pt idx="1631">
                  <c:v>276.75</c:v>
                </c:pt>
                <c:pt idx="1632">
                  <c:v>273.05</c:v>
                </c:pt>
                <c:pt idx="1633">
                  <c:v>272.45</c:v>
                </c:pt>
                <c:pt idx="1634">
                  <c:v>272.14999999999998</c:v>
                </c:pt>
                <c:pt idx="1635">
                  <c:v>274.25</c:v>
                </c:pt>
                <c:pt idx="1636">
                  <c:v>269.64999999999998</c:v>
                </c:pt>
                <c:pt idx="1637">
                  <c:v>272.64999999999998</c:v>
                </c:pt>
                <c:pt idx="1638">
                  <c:v>271.55</c:v>
                </c:pt>
                <c:pt idx="1639">
                  <c:v>264.55</c:v>
                </c:pt>
                <c:pt idx="1640">
                  <c:v>265.14999999999998</c:v>
                </c:pt>
                <c:pt idx="1641">
                  <c:v>264.75</c:v>
                </c:pt>
                <c:pt idx="1642">
                  <c:v>265.75</c:v>
                </c:pt>
                <c:pt idx="1643">
                  <c:v>266.35000000000002</c:v>
                </c:pt>
                <c:pt idx="1644">
                  <c:v>269.39999999999998</c:v>
                </c:pt>
                <c:pt idx="1645">
                  <c:v>272.8</c:v>
                </c:pt>
                <c:pt idx="1646">
                  <c:v>270.95</c:v>
                </c:pt>
                <c:pt idx="1647">
                  <c:v>273.95</c:v>
                </c:pt>
                <c:pt idx="1648">
                  <c:v>272.25</c:v>
                </c:pt>
                <c:pt idx="1649">
                  <c:v>268.14999999999998</c:v>
                </c:pt>
                <c:pt idx="1650">
                  <c:v>264.3</c:v>
                </c:pt>
                <c:pt idx="1651">
                  <c:v>264.75</c:v>
                </c:pt>
                <c:pt idx="1652">
                  <c:v>263.05</c:v>
                </c:pt>
                <c:pt idx="1653">
                  <c:v>267.55</c:v>
                </c:pt>
                <c:pt idx="1654">
                  <c:v>260.64999999999998</c:v>
                </c:pt>
                <c:pt idx="1655">
                  <c:v>258.95</c:v>
                </c:pt>
                <c:pt idx="1656">
                  <c:v>261.55</c:v>
                </c:pt>
                <c:pt idx="1657">
                  <c:v>262.85000000000002</c:v>
                </c:pt>
                <c:pt idx="1658">
                  <c:v>271.75</c:v>
                </c:pt>
                <c:pt idx="1659">
                  <c:v>259.05</c:v>
                </c:pt>
                <c:pt idx="1660">
                  <c:v>262.3</c:v>
                </c:pt>
                <c:pt idx="1661">
                  <c:v>257.95</c:v>
                </c:pt>
                <c:pt idx="1662">
                  <c:v>260.05</c:v>
                </c:pt>
                <c:pt idx="1663">
                  <c:v>259.25</c:v>
                </c:pt>
                <c:pt idx="1664">
                  <c:v>264.64999999999998</c:v>
                </c:pt>
                <c:pt idx="1665">
                  <c:v>263.64999999999998</c:v>
                </c:pt>
                <c:pt idx="1666">
                  <c:v>266.14999999999998</c:v>
                </c:pt>
                <c:pt idx="1667">
                  <c:v>268.05</c:v>
                </c:pt>
                <c:pt idx="1668">
                  <c:v>287.55</c:v>
                </c:pt>
                <c:pt idx="1669">
                  <c:v>277.64999999999998</c:v>
                </c:pt>
                <c:pt idx="1670">
                  <c:v>267.05</c:v>
                </c:pt>
                <c:pt idx="1671">
                  <c:v>273.75</c:v>
                </c:pt>
                <c:pt idx="1672">
                  <c:v>271.55</c:v>
                </c:pt>
                <c:pt idx="1673">
                  <c:v>272.60000000000002</c:v>
                </c:pt>
                <c:pt idx="1674">
                  <c:v>270.85000000000002</c:v>
                </c:pt>
                <c:pt idx="1675">
                  <c:v>266.25</c:v>
                </c:pt>
                <c:pt idx="1676">
                  <c:v>267.35000000000002</c:v>
                </c:pt>
                <c:pt idx="1677">
                  <c:v>270.05</c:v>
                </c:pt>
                <c:pt idx="1678">
                  <c:v>267.55</c:v>
                </c:pt>
                <c:pt idx="1679">
                  <c:v>268.55</c:v>
                </c:pt>
                <c:pt idx="1680">
                  <c:v>274.55</c:v>
                </c:pt>
                <c:pt idx="1681">
                  <c:v>279.25</c:v>
                </c:pt>
                <c:pt idx="1682">
                  <c:v>272.85000000000002</c:v>
                </c:pt>
                <c:pt idx="1683">
                  <c:v>274.39999999999998</c:v>
                </c:pt>
                <c:pt idx="1684">
                  <c:v>273.14999999999998</c:v>
                </c:pt>
                <c:pt idx="1685">
                  <c:v>285.55</c:v>
                </c:pt>
                <c:pt idx="1686">
                  <c:v>291.45</c:v>
                </c:pt>
                <c:pt idx="1687">
                  <c:v>293.25</c:v>
                </c:pt>
                <c:pt idx="1688">
                  <c:v>291</c:v>
                </c:pt>
                <c:pt idx="1689">
                  <c:v>284.45</c:v>
                </c:pt>
                <c:pt idx="1690">
                  <c:v>279.64999999999998</c:v>
                </c:pt>
                <c:pt idx="1691">
                  <c:v>277.35000000000002</c:v>
                </c:pt>
                <c:pt idx="1692">
                  <c:v>279.95</c:v>
                </c:pt>
                <c:pt idx="1693">
                  <c:v>277.45</c:v>
                </c:pt>
                <c:pt idx="1694">
                  <c:v>274.85000000000002</c:v>
                </c:pt>
                <c:pt idx="1695">
                  <c:v>272.89999999999998</c:v>
                </c:pt>
                <c:pt idx="1696">
                  <c:v>274.39999999999998</c:v>
                </c:pt>
                <c:pt idx="1697">
                  <c:v>274.55</c:v>
                </c:pt>
                <c:pt idx="1698">
                  <c:v>278.45</c:v>
                </c:pt>
                <c:pt idx="1699">
                  <c:v>278.14999999999998</c:v>
                </c:pt>
                <c:pt idx="1700">
                  <c:v>276.55</c:v>
                </c:pt>
                <c:pt idx="1701">
                  <c:v>278.95</c:v>
                </c:pt>
                <c:pt idx="1702">
                  <c:v>287.55</c:v>
                </c:pt>
                <c:pt idx="1703">
                  <c:v>283.55</c:v>
                </c:pt>
                <c:pt idx="1704">
                  <c:v>279.45</c:v>
                </c:pt>
                <c:pt idx="1705">
                  <c:v>286.25</c:v>
                </c:pt>
                <c:pt idx="1706">
                  <c:v>303.75</c:v>
                </c:pt>
                <c:pt idx="1707">
                  <c:v>297.85000000000002</c:v>
                </c:pt>
                <c:pt idx="1708">
                  <c:v>292.75</c:v>
                </c:pt>
                <c:pt idx="1709">
                  <c:v>298.14999999999998</c:v>
                </c:pt>
                <c:pt idx="1710">
                  <c:v>289.75</c:v>
                </c:pt>
                <c:pt idx="1711">
                  <c:v>290.05</c:v>
                </c:pt>
                <c:pt idx="1712">
                  <c:v>297.75</c:v>
                </c:pt>
                <c:pt idx="1713">
                  <c:v>302.64999999999998</c:v>
                </c:pt>
                <c:pt idx="1714">
                  <c:v>300.05</c:v>
                </c:pt>
                <c:pt idx="1715">
                  <c:v>302.14999999999998</c:v>
                </c:pt>
                <c:pt idx="1716">
                  <c:v>302.35000000000002</c:v>
                </c:pt>
                <c:pt idx="1717">
                  <c:v>311.35000000000002</c:v>
                </c:pt>
                <c:pt idx="1718">
                  <c:v>311.95</c:v>
                </c:pt>
                <c:pt idx="1719">
                  <c:v>311.05</c:v>
                </c:pt>
                <c:pt idx="1720">
                  <c:v>311.05</c:v>
                </c:pt>
                <c:pt idx="1721">
                  <c:v>320.55</c:v>
                </c:pt>
                <c:pt idx="1722">
                  <c:v>326.55</c:v>
                </c:pt>
                <c:pt idx="1723">
                  <c:v>323.95</c:v>
                </c:pt>
                <c:pt idx="1724">
                  <c:v>319.35000000000002</c:v>
                </c:pt>
                <c:pt idx="1725">
                  <c:v>324.64999999999998</c:v>
                </c:pt>
                <c:pt idx="1726">
                  <c:v>314.45</c:v>
                </c:pt>
                <c:pt idx="1727">
                  <c:v>311.55</c:v>
                </c:pt>
                <c:pt idx="1728">
                  <c:v>316.05</c:v>
                </c:pt>
                <c:pt idx="1729">
                  <c:v>323.95</c:v>
                </c:pt>
                <c:pt idx="1730">
                  <c:v>303.75</c:v>
                </c:pt>
                <c:pt idx="1731">
                  <c:v>307.35000000000002</c:v>
                </c:pt>
                <c:pt idx="1732">
                  <c:v>314.55</c:v>
                </c:pt>
                <c:pt idx="1733">
                  <c:v>313.95</c:v>
                </c:pt>
                <c:pt idx="1734">
                  <c:v>307.05</c:v>
                </c:pt>
                <c:pt idx="1735">
                  <c:v>312.75</c:v>
                </c:pt>
                <c:pt idx="1736">
                  <c:v>320.25</c:v>
                </c:pt>
                <c:pt idx="1737">
                  <c:v>316.85000000000002</c:v>
                </c:pt>
                <c:pt idx="1738">
                  <c:v>322.14999999999998</c:v>
                </c:pt>
                <c:pt idx="1739">
                  <c:v>319.95</c:v>
                </c:pt>
                <c:pt idx="1740">
                  <c:v>322.25</c:v>
                </c:pt>
                <c:pt idx="1741">
                  <c:v>316.75</c:v>
                </c:pt>
                <c:pt idx="1742">
                  <c:v>312.85000000000002</c:v>
                </c:pt>
                <c:pt idx="1743">
                  <c:v>313.85000000000002</c:v>
                </c:pt>
                <c:pt idx="1744">
                  <c:v>319.75</c:v>
                </c:pt>
                <c:pt idx="1745">
                  <c:v>321.55</c:v>
                </c:pt>
                <c:pt idx="1746">
                  <c:v>320.55</c:v>
                </c:pt>
                <c:pt idx="1747">
                  <c:v>321.05</c:v>
                </c:pt>
                <c:pt idx="1748">
                  <c:v>318.14999999999998</c:v>
                </c:pt>
                <c:pt idx="1749">
                  <c:v>326.25</c:v>
                </c:pt>
                <c:pt idx="1750">
                  <c:v>333.15</c:v>
                </c:pt>
                <c:pt idx="1751">
                  <c:v>340.75</c:v>
                </c:pt>
                <c:pt idx="1752">
                  <c:v>349.25</c:v>
                </c:pt>
                <c:pt idx="1753">
                  <c:v>351.25</c:v>
                </c:pt>
                <c:pt idx="1754">
                  <c:v>354.75</c:v>
                </c:pt>
                <c:pt idx="1755">
                  <c:v>356.55</c:v>
                </c:pt>
                <c:pt idx="1756">
                  <c:v>368.25</c:v>
                </c:pt>
                <c:pt idx="1757">
                  <c:v>368.15</c:v>
                </c:pt>
                <c:pt idx="1758">
                  <c:v>369.75</c:v>
                </c:pt>
                <c:pt idx="1759">
                  <c:v>351.55</c:v>
                </c:pt>
                <c:pt idx="1760">
                  <c:v>351.35</c:v>
                </c:pt>
                <c:pt idx="1761">
                  <c:v>349.95</c:v>
                </c:pt>
                <c:pt idx="1762">
                  <c:v>350.75</c:v>
                </c:pt>
                <c:pt idx="1763">
                  <c:v>336.35</c:v>
                </c:pt>
                <c:pt idx="1764">
                  <c:v>326.05</c:v>
                </c:pt>
                <c:pt idx="1765">
                  <c:v>331.85</c:v>
                </c:pt>
                <c:pt idx="1766">
                  <c:v>325.55</c:v>
                </c:pt>
                <c:pt idx="1767">
                  <c:v>328.05</c:v>
                </c:pt>
                <c:pt idx="1768">
                  <c:v>325.95</c:v>
                </c:pt>
                <c:pt idx="1769">
                  <c:v>333.25</c:v>
                </c:pt>
                <c:pt idx="1770">
                  <c:v>340.95</c:v>
                </c:pt>
                <c:pt idx="1771">
                  <c:v>348.55</c:v>
                </c:pt>
                <c:pt idx="1772">
                  <c:v>354.75</c:v>
                </c:pt>
                <c:pt idx="1773">
                  <c:v>368.75</c:v>
                </c:pt>
                <c:pt idx="1774">
                  <c:v>364.45</c:v>
                </c:pt>
                <c:pt idx="1775">
                  <c:v>363.75</c:v>
                </c:pt>
                <c:pt idx="1776">
                  <c:v>356.65</c:v>
                </c:pt>
                <c:pt idx="1777">
                  <c:v>357.38</c:v>
                </c:pt>
                <c:pt idx="1778">
                  <c:v>345.25</c:v>
                </c:pt>
                <c:pt idx="1779">
                  <c:v>350.85</c:v>
                </c:pt>
                <c:pt idx="1780">
                  <c:v>345.2</c:v>
                </c:pt>
                <c:pt idx="1781">
                  <c:v>347.25</c:v>
                </c:pt>
                <c:pt idx="1782">
                  <c:v>362.75</c:v>
                </c:pt>
                <c:pt idx="1783">
                  <c:v>346.15</c:v>
                </c:pt>
                <c:pt idx="1784">
                  <c:v>356.75</c:v>
                </c:pt>
                <c:pt idx="1785">
                  <c:v>363.75</c:v>
                </c:pt>
                <c:pt idx="1786">
                  <c:v>362.95</c:v>
                </c:pt>
                <c:pt idx="1787">
                  <c:v>375.55</c:v>
                </c:pt>
                <c:pt idx="1788">
                  <c:v>377.35</c:v>
                </c:pt>
                <c:pt idx="1789">
                  <c:v>375.25</c:v>
                </c:pt>
                <c:pt idx="1790">
                  <c:v>381.85</c:v>
                </c:pt>
                <c:pt idx="1791">
                  <c:v>380.85</c:v>
                </c:pt>
                <c:pt idx="1792">
                  <c:v>369.55</c:v>
                </c:pt>
                <c:pt idx="1793">
                  <c:v>373.05</c:v>
                </c:pt>
                <c:pt idx="1794">
                  <c:v>371.65</c:v>
                </c:pt>
                <c:pt idx="1795">
                  <c:v>388.55</c:v>
                </c:pt>
                <c:pt idx="1796">
                  <c:v>384.25</c:v>
                </c:pt>
                <c:pt idx="1797">
                  <c:v>383.05</c:v>
                </c:pt>
                <c:pt idx="1798">
                  <c:v>397.55</c:v>
                </c:pt>
                <c:pt idx="1799">
                  <c:v>396.05</c:v>
                </c:pt>
                <c:pt idx="1800">
                  <c:v>398.15</c:v>
                </c:pt>
                <c:pt idx="1801">
                  <c:v>406.35</c:v>
                </c:pt>
                <c:pt idx="1802">
                  <c:v>408.85</c:v>
                </c:pt>
                <c:pt idx="1803">
                  <c:v>409.35</c:v>
                </c:pt>
                <c:pt idx="1804">
                  <c:v>412.25</c:v>
                </c:pt>
                <c:pt idx="1805">
                  <c:v>415.85</c:v>
                </c:pt>
                <c:pt idx="1806">
                  <c:v>426.38</c:v>
                </c:pt>
                <c:pt idx="1807">
                  <c:v>406.75</c:v>
                </c:pt>
                <c:pt idx="1808">
                  <c:v>408.08</c:v>
                </c:pt>
                <c:pt idx="1809">
                  <c:v>402.45</c:v>
                </c:pt>
                <c:pt idx="1810">
                  <c:v>403.35</c:v>
                </c:pt>
                <c:pt idx="1811">
                  <c:v>410.15</c:v>
                </c:pt>
                <c:pt idx="1812">
                  <c:v>397.55</c:v>
                </c:pt>
                <c:pt idx="1813">
                  <c:v>396.15</c:v>
                </c:pt>
                <c:pt idx="1814">
                  <c:v>401.25</c:v>
                </c:pt>
                <c:pt idx="1815">
                  <c:v>395.25</c:v>
                </c:pt>
                <c:pt idx="1816">
                  <c:v>412.35</c:v>
                </c:pt>
                <c:pt idx="1817">
                  <c:v>422.35</c:v>
                </c:pt>
                <c:pt idx="1818">
                  <c:v>420.65</c:v>
                </c:pt>
                <c:pt idx="1819">
                  <c:v>420.05</c:v>
                </c:pt>
                <c:pt idx="1820">
                  <c:v>400.55</c:v>
                </c:pt>
                <c:pt idx="1821">
                  <c:v>395.05</c:v>
                </c:pt>
                <c:pt idx="1822">
                  <c:v>386.75</c:v>
                </c:pt>
                <c:pt idx="1823">
                  <c:v>378.75</c:v>
                </c:pt>
                <c:pt idx="1824">
                  <c:v>376.65</c:v>
                </c:pt>
                <c:pt idx="1825">
                  <c:v>384.35</c:v>
                </c:pt>
                <c:pt idx="1826">
                  <c:v>393.35</c:v>
                </c:pt>
                <c:pt idx="1827">
                  <c:v>389.95</c:v>
                </c:pt>
                <c:pt idx="1828">
                  <c:v>384.55</c:v>
                </c:pt>
                <c:pt idx="1829">
                  <c:v>394.85</c:v>
                </c:pt>
                <c:pt idx="1830">
                  <c:v>401.55</c:v>
                </c:pt>
                <c:pt idx="1831">
                  <c:v>397.95</c:v>
                </c:pt>
                <c:pt idx="1832">
                  <c:v>407.65</c:v>
                </c:pt>
                <c:pt idx="1833">
                  <c:v>406.65</c:v>
                </c:pt>
                <c:pt idx="1834">
                  <c:v>390.15</c:v>
                </c:pt>
                <c:pt idx="1835">
                  <c:v>391.05</c:v>
                </c:pt>
                <c:pt idx="1836">
                  <c:v>399.75</c:v>
                </c:pt>
                <c:pt idx="1837">
                  <c:v>398.95</c:v>
                </c:pt>
                <c:pt idx="1838">
                  <c:v>412.75</c:v>
                </c:pt>
                <c:pt idx="1839">
                  <c:v>403.25</c:v>
                </c:pt>
                <c:pt idx="1840">
                  <c:v>401.05</c:v>
                </c:pt>
                <c:pt idx="1841">
                  <c:v>402.75</c:v>
                </c:pt>
                <c:pt idx="1842">
                  <c:v>405.65</c:v>
                </c:pt>
                <c:pt idx="1843">
                  <c:v>407.83</c:v>
                </c:pt>
                <c:pt idx="1844">
                  <c:v>419.47</c:v>
                </c:pt>
                <c:pt idx="1845">
                  <c:v>422.78</c:v>
                </c:pt>
                <c:pt idx="1846">
                  <c:v>418.8</c:v>
                </c:pt>
                <c:pt idx="1847">
                  <c:v>424.23</c:v>
                </c:pt>
                <c:pt idx="1848">
                  <c:v>428.55</c:v>
                </c:pt>
                <c:pt idx="1849">
                  <c:v>433.55</c:v>
                </c:pt>
                <c:pt idx="1850">
                  <c:v>437.85</c:v>
                </c:pt>
                <c:pt idx="1851">
                  <c:v>447.05</c:v>
                </c:pt>
                <c:pt idx="1852">
                  <c:v>451.95</c:v>
                </c:pt>
                <c:pt idx="1853">
                  <c:v>455.9</c:v>
                </c:pt>
                <c:pt idx="1854">
                  <c:v>434.2</c:v>
                </c:pt>
                <c:pt idx="1855">
                  <c:v>441.5</c:v>
                </c:pt>
                <c:pt idx="1856">
                  <c:v>442.65</c:v>
                </c:pt>
                <c:pt idx="1857">
                  <c:v>438.45</c:v>
                </c:pt>
                <c:pt idx="1858">
                  <c:v>419.05</c:v>
                </c:pt>
                <c:pt idx="1859">
                  <c:v>423.15</c:v>
                </c:pt>
                <c:pt idx="1860">
                  <c:v>427.25</c:v>
                </c:pt>
                <c:pt idx="1861">
                  <c:v>427</c:v>
                </c:pt>
                <c:pt idx="1862">
                  <c:v>414.7</c:v>
                </c:pt>
                <c:pt idx="1863">
                  <c:v>420.9</c:v>
                </c:pt>
                <c:pt idx="1864">
                  <c:v>427.42</c:v>
                </c:pt>
                <c:pt idx="1865">
                  <c:v>435.25</c:v>
                </c:pt>
                <c:pt idx="1866">
                  <c:v>434.3</c:v>
                </c:pt>
                <c:pt idx="1867">
                  <c:v>444.95</c:v>
                </c:pt>
                <c:pt idx="1868">
                  <c:v>439.35</c:v>
                </c:pt>
                <c:pt idx="1869">
                  <c:v>424.88</c:v>
                </c:pt>
                <c:pt idx="1870">
                  <c:v>426.25</c:v>
                </c:pt>
                <c:pt idx="1871">
                  <c:v>427.1</c:v>
                </c:pt>
                <c:pt idx="1872">
                  <c:v>424.9</c:v>
                </c:pt>
                <c:pt idx="1873">
                  <c:v>434.6</c:v>
                </c:pt>
                <c:pt idx="1874">
                  <c:v>434.4</c:v>
                </c:pt>
                <c:pt idx="1875">
                  <c:v>426.2</c:v>
                </c:pt>
                <c:pt idx="1876">
                  <c:v>420.4</c:v>
                </c:pt>
                <c:pt idx="1877">
                  <c:v>417.65</c:v>
                </c:pt>
                <c:pt idx="1878">
                  <c:v>420.45</c:v>
                </c:pt>
                <c:pt idx="1879">
                  <c:v>422.45</c:v>
                </c:pt>
                <c:pt idx="1880">
                  <c:v>427.05</c:v>
                </c:pt>
                <c:pt idx="1881">
                  <c:v>437.65</c:v>
                </c:pt>
                <c:pt idx="1882">
                  <c:v>439.95</c:v>
                </c:pt>
                <c:pt idx="1883">
                  <c:v>427.4</c:v>
                </c:pt>
                <c:pt idx="1884">
                  <c:v>423.1</c:v>
                </c:pt>
                <c:pt idx="1885">
                  <c:v>421.55</c:v>
                </c:pt>
                <c:pt idx="1886">
                  <c:v>425</c:v>
                </c:pt>
                <c:pt idx="1887">
                  <c:v>429.8</c:v>
                </c:pt>
                <c:pt idx="1888">
                  <c:v>437.3</c:v>
                </c:pt>
                <c:pt idx="1889">
                  <c:v>446.2</c:v>
                </c:pt>
                <c:pt idx="1890">
                  <c:v>436.3</c:v>
                </c:pt>
                <c:pt idx="1891">
                  <c:v>437.7</c:v>
                </c:pt>
                <c:pt idx="1892">
                  <c:v>444.4</c:v>
                </c:pt>
                <c:pt idx="1893">
                  <c:v>449.2</c:v>
                </c:pt>
                <c:pt idx="1894">
                  <c:v>459.75</c:v>
                </c:pt>
                <c:pt idx="1895">
                  <c:v>463.25</c:v>
                </c:pt>
                <c:pt idx="1896">
                  <c:v>469.3</c:v>
                </c:pt>
                <c:pt idx="1897">
                  <c:v>474.85</c:v>
                </c:pt>
                <c:pt idx="1898">
                  <c:v>469.7</c:v>
                </c:pt>
                <c:pt idx="1899">
                  <c:v>466.9</c:v>
                </c:pt>
                <c:pt idx="1900">
                  <c:v>473.5</c:v>
                </c:pt>
                <c:pt idx="1901">
                  <c:v>456.9</c:v>
                </c:pt>
                <c:pt idx="1902">
                  <c:v>468.7</c:v>
                </c:pt>
                <c:pt idx="1903">
                  <c:v>485.8</c:v>
                </c:pt>
                <c:pt idx="1904">
                  <c:v>496.08</c:v>
                </c:pt>
                <c:pt idx="1905">
                  <c:v>503.38</c:v>
                </c:pt>
                <c:pt idx="1906">
                  <c:v>526.4</c:v>
                </c:pt>
                <c:pt idx="1907">
                  <c:v>503.25</c:v>
                </c:pt>
                <c:pt idx="1908">
                  <c:v>502.8</c:v>
                </c:pt>
                <c:pt idx="1909">
                  <c:v>517</c:v>
                </c:pt>
                <c:pt idx="1910">
                  <c:v>539.95000000000005</c:v>
                </c:pt>
                <c:pt idx="1911">
                  <c:v>557.35</c:v>
                </c:pt>
                <c:pt idx="1912">
                  <c:v>554.5</c:v>
                </c:pt>
                <c:pt idx="1913">
                  <c:v>559.5</c:v>
                </c:pt>
                <c:pt idx="1914">
                  <c:v>568.9</c:v>
                </c:pt>
                <c:pt idx="1915">
                  <c:v>551</c:v>
                </c:pt>
                <c:pt idx="1916">
                  <c:v>552.1</c:v>
                </c:pt>
                <c:pt idx="1917">
                  <c:v>559.04999999999995</c:v>
                </c:pt>
                <c:pt idx="1918">
                  <c:v>565.4</c:v>
                </c:pt>
                <c:pt idx="1919">
                  <c:v>541.04999999999995</c:v>
                </c:pt>
                <c:pt idx="1920">
                  <c:v>554.1</c:v>
                </c:pt>
                <c:pt idx="1921">
                  <c:v>560.13</c:v>
                </c:pt>
                <c:pt idx="1922">
                  <c:v>583.65</c:v>
                </c:pt>
                <c:pt idx="1923">
                  <c:v>588.85</c:v>
                </c:pt>
                <c:pt idx="1924">
                  <c:v>603</c:v>
                </c:pt>
                <c:pt idx="1925">
                  <c:v>633.98</c:v>
                </c:pt>
                <c:pt idx="1926">
                  <c:v>654.42999999999995</c:v>
                </c:pt>
                <c:pt idx="1927">
                  <c:v>683.8</c:v>
                </c:pt>
                <c:pt idx="1928">
                  <c:v>714.8</c:v>
                </c:pt>
                <c:pt idx="1929">
                  <c:v>657.6</c:v>
                </c:pt>
                <c:pt idx="1930">
                  <c:v>653.70000000000005</c:v>
                </c:pt>
                <c:pt idx="1931">
                  <c:v>638.20000000000005</c:v>
                </c:pt>
                <c:pt idx="1932">
                  <c:v>607.45000000000005</c:v>
                </c:pt>
                <c:pt idx="1933">
                  <c:v>581.15</c:v>
                </c:pt>
                <c:pt idx="1934">
                  <c:v>583.04999999999995</c:v>
                </c:pt>
                <c:pt idx="1935">
                  <c:v>615.85</c:v>
                </c:pt>
                <c:pt idx="1936">
                  <c:v>629.25</c:v>
                </c:pt>
                <c:pt idx="1937">
                  <c:v>664.15</c:v>
                </c:pt>
                <c:pt idx="1938">
                  <c:v>619.75</c:v>
                </c:pt>
                <c:pt idx="1939">
                  <c:v>634.75</c:v>
                </c:pt>
                <c:pt idx="1940">
                  <c:v>646.5</c:v>
                </c:pt>
                <c:pt idx="1941">
                  <c:v>632.54999999999995</c:v>
                </c:pt>
                <c:pt idx="1942">
                  <c:v>614.9</c:v>
                </c:pt>
                <c:pt idx="1943">
                  <c:v>622.53</c:v>
                </c:pt>
                <c:pt idx="1944">
                  <c:v>625.45000000000005</c:v>
                </c:pt>
                <c:pt idx="1945">
                  <c:v>610.79999999999995</c:v>
                </c:pt>
                <c:pt idx="1946">
                  <c:v>579.34</c:v>
                </c:pt>
                <c:pt idx="1947">
                  <c:v>589.6</c:v>
                </c:pt>
                <c:pt idx="1948">
                  <c:v>598.29999999999995</c:v>
                </c:pt>
                <c:pt idx="1949">
                  <c:v>574.1</c:v>
                </c:pt>
                <c:pt idx="1950">
                  <c:v>590.4</c:v>
                </c:pt>
                <c:pt idx="1951">
                  <c:v>591.5</c:v>
                </c:pt>
                <c:pt idx="1952">
                  <c:v>599.95000000000005</c:v>
                </c:pt>
                <c:pt idx="1953">
                  <c:v>627.4</c:v>
                </c:pt>
                <c:pt idx="1954">
                  <c:v>628.55999999999995</c:v>
                </c:pt>
                <c:pt idx="1955">
                  <c:v>621.70000000000005</c:v>
                </c:pt>
                <c:pt idx="1956">
                  <c:v>638.20000000000005</c:v>
                </c:pt>
                <c:pt idx="1957">
                  <c:v>645.6</c:v>
                </c:pt>
                <c:pt idx="1958">
                  <c:v>625.15</c:v>
                </c:pt>
                <c:pt idx="1959">
                  <c:v>615.35</c:v>
                </c:pt>
                <c:pt idx="1960">
                  <c:v>621.01</c:v>
                </c:pt>
                <c:pt idx="1961">
                  <c:v>636.70000000000005</c:v>
                </c:pt>
                <c:pt idx="1962">
                  <c:v>607.4</c:v>
                </c:pt>
                <c:pt idx="1963">
                  <c:v>627.20000000000005</c:v>
                </c:pt>
                <c:pt idx="1964">
                  <c:v>635.4</c:v>
                </c:pt>
                <c:pt idx="1965">
                  <c:v>646</c:v>
                </c:pt>
                <c:pt idx="1966">
                  <c:v>647.85</c:v>
                </c:pt>
                <c:pt idx="1967">
                  <c:v>666.85</c:v>
                </c:pt>
                <c:pt idx="1968">
                  <c:v>669.05</c:v>
                </c:pt>
                <c:pt idx="1969">
                  <c:v>682.55</c:v>
                </c:pt>
                <c:pt idx="1970">
                  <c:v>642.45000000000005</c:v>
                </c:pt>
                <c:pt idx="1971">
                  <c:v>650.28</c:v>
                </c:pt>
                <c:pt idx="1972">
                  <c:v>653.4</c:v>
                </c:pt>
                <c:pt idx="1973">
                  <c:v>657.4</c:v>
                </c:pt>
                <c:pt idx="1974">
                  <c:v>663.8</c:v>
                </c:pt>
                <c:pt idx="1975">
                  <c:v>675</c:v>
                </c:pt>
                <c:pt idx="1976">
                  <c:v>685.52</c:v>
                </c:pt>
                <c:pt idx="1977">
                  <c:v>691.95</c:v>
                </c:pt>
                <c:pt idx="1978">
                  <c:v>681.55</c:v>
                </c:pt>
                <c:pt idx="1979">
                  <c:v>688.85</c:v>
                </c:pt>
                <c:pt idx="1980">
                  <c:v>670.85</c:v>
                </c:pt>
                <c:pt idx="1981">
                  <c:v>661.75</c:v>
                </c:pt>
                <c:pt idx="1982">
                  <c:v>656</c:v>
                </c:pt>
                <c:pt idx="1983">
                  <c:v>671.75</c:v>
                </c:pt>
                <c:pt idx="1984">
                  <c:v>648.85</c:v>
                </c:pt>
                <c:pt idx="1985">
                  <c:v>655.35</c:v>
                </c:pt>
                <c:pt idx="1986">
                  <c:v>654.29999999999995</c:v>
                </c:pt>
                <c:pt idx="1987">
                  <c:v>649.65</c:v>
                </c:pt>
                <c:pt idx="1988">
                  <c:v>655.9</c:v>
                </c:pt>
                <c:pt idx="1989">
                  <c:v>666.9</c:v>
                </c:pt>
                <c:pt idx="1990">
                  <c:v>683.4</c:v>
                </c:pt>
                <c:pt idx="1991">
                  <c:v>661.2</c:v>
                </c:pt>
                <c:pt idx="1992">
                  <c:v>673</c:v>
                </c:pt>
                <c:pt idx="1993">
                  <c:v>672.8</c:v>
                </c:pt>
                <c:pt idx="1994">
                  <c:v>657.8</c:v>
                </c:pt>
                <c:pt idx="1995">
                  <c:v>668.2</c:v>
                </c:pt>
                <c:pt idx="1996">
                  <c:v>673.3</c:v>
                </c:pt>
                <c:pt idx="1997">
                  <c:v>700.8</c:v>
                </c:pt>
                <c:pt idx="1998">
                  <c:v>707.6</c:v>
                </c:pt>
                <c:pt idx="1999">
                  <c:v>731.5</c:v>
                </c:pt>
                <c:pt idx="2000">
                  <c:v>743.6</c:v>
                </c:pt>
                <c:pt idx="2001">
                  <c:v>742.7</c:v>
                </c:pt>
                <c:pt idx="2002">
                  <c:v>749.85</c:v>
                </c:pt>
                <c:pt idx="2003">
                  <c:v>765.2</c:v>
                </c:pt>
                <c:pt idx="2004">
                  <c:v>785.2</c:v>
                </c:pt>
                <c:pt idx="2005">
                  <c:v>807</c:v>
                </c:pt>
                <c:pt idx="2006">
                  <c:v>832</c:v>
                </c:pt>
                <c:pt idx="2007">
                  <c:v>786.3</c:v>
                </c:pt>
                <c:pt idx="2008">
                  <c:v>823.8</c:v>
                </c:pt>
                <c:pt idx="2009">
                  <c:v>783.55</c:v>
                </c:pt>
                <c:pt idx="2010">
                  <c:v>794.8</c:v>
                </c:pt>
                <c:pt idx="2011">
                  <c:v>794.87</c:v>
                </c:pt>
                <c:pt idx="2012">
                  <c:v>811.8</c:v>
                </c:pt>
                <c:pt idx="2013">
                  <c:v>840.5</c:v>
                </c:pt>
                <c:pt idx="2014">
                  <c:v>859.6</c:v>
                </c:pt>
                <c:pt idx="2015">
                  <c:v>895.4</c:v>
                </c:pt>
                <c:pt idx="2016">
                  <c:v>883.1</c:v>
                </c:pt>
                <c:pt idx="2017">
                  <c:v>913.9</c:v>
                </c:pt>
                <c:pt idx="2018">
                  <c:v>905.3</c:v>
                </c:pt>
                <c:pt idx="2019">
                  <c:v>922.95</c:v>
                </c:pt>
                <c:pt idx="2020">
                  <c:v>902.5</c:v>
                </c:pt>
                <c:pt idx="2021">
                  <c:v>945.2</c:v>
                </c:pt>
                <c:pt idx="2022">
                  <c:v>973.9</c:v>
                </c:pt>
                <c:pt idx="2023">
                  <c:v>973.2</c:v>
                </c:pt>
                <c:pt idx="2024">
                  <c:v>1002.9</c:v>
                </c:pt>
                <c:pt idx="2025">
                  <c:v>919.5</c:v>
                </c:pt>
                <c:pt idx="2026">
                  <c:v>931.4</c:v>
                </c:pt>
                <c:pt idx="2027">
                  <c:v>913.8</c:v>
                </c:pt>
                <c:pt idx="2028">
                  <c:v>925.3</c:v>
                </c:pt>
                <c:pt idx="2029">
                  <c:v>916.9</c:v>
                </c:pt>
                <c:pt idx="2030">
                  <c:v>886.3</c:v>
                </c:pt>
                <c:pt idx="2031">
                  <c:v>856.45</c:v>
                </c:pt>
                <c:pt idx="2032">
                  <c:v>884.85</c:v>
                </c:pt>
                <c:pt idx="2033">
                  <c:v>902.4</c:v>
                </c:pt>
                <c:pt idx="2034">
                  <c:v>925.1</c:v>
                </c:pt>
                <c:pt idx="2035">
                  <c:v>886.5</c:v>
                </c:pt>
                <c:pt idx="2036">
                  <c:v>902.25</c:v>
                </c:pt>
                <c:pt idx="2037">
                  <c:v>871.55</c:v>
                </c:pt>
                <c:pt idx="2038">
                  <c:v>902.3</c:v>
                </c:pt>
                <c:pt idx="2039">
                  <c:v>927.8</c:v>
                </c:pt>
                <c:pt idx="2040">
                  <c:v>933.3</c:v>
                </c:pt>
                <c:pt idx="2041">
                  <c:v>964.2</c:v>
                </c:pt>
                <c:pt idx="2042">
                  <c:v>955</c:v>
                </c:pt>
                <c:pt idx="2043">
                  <c:v>929.85</c:v>
                </c:pt>
                <c:pt idx="2044">
                  <c:v>910.95</c:v>
                </c:pt>
                <c:pt idx="2045">
                  <c:v>856.6</c:v>
                </c:pt>
                <c:pt idx="2046">
                  <c:v>787.7</c:v>
                </c:pt>
                <c:pt idx="2047">
                  <c:v>823.03</c:v>
                </c:pt>
                <c:pt idx="2048">
                  <c:v>831.15</c:v>
                </c:pt>
                <c:pt idx="2049">
                  <c:v>803.5</c:v>
                </c:pt>
                <c:pt idx="2050">
                  <c:v>765.5</c:v>
                </c:pt>
                <c:pt idx="2051">
                  <c:v>873.55</c:v>
                </c:pt>
                <c:pt idx="2052">
                  <c:v>878.75</c:v>
                </c:pt>
                <c:pt idx="2053">
                  <c:v>835.58</c:v>
                </c:pt>
                <c:pt idx="2054">
                  <c:v>850.1</c:v>
                </c:pt>
                <c:pt idx="2055">
                  <c:v>783.35</c:v>
                </c:pt>
                <c:pt idx="2056">
                  <c:v>734.7</c:v>
                </c:pt>
                <c:pt idx="2057">
                  <c:v>723.85</c:v>
                </c:pt>
                <c:pt idx="2058">
                  <c:v>736.65</c:v>
                </c:pt>
                <c:pt idx="2059">
                  <c:v>742.1</c:v>
                </c:pt>
                <c:pt idx="2060">
                  <c:v>800.45</c:v>
                </c:pt>
                <c:pt idx="2061">
                  <c:v>818.05</c:v>
                </c:pt>
                <c:pt idx="2062">
                  <c:v>756.45</c:v>
                </c:pt>
                <c:pt idx="2063">
                  <c:v>822.4</c:v>
                </c:pt>
                <c:pt idx="2064">
                  <c:v>838.25</c:v>
                </c:pt>
                <c:pt idx="2065">
                  <c:v>869.3</c:v>
                </c:pt>
                <c:pt idx="2066">
                  <c:v>875.4</c:v>
                </c:pt>
                <c:pt idx="2067">
                  <c:v>854.2</c:v>
                </c:pt>
                <c:pt idx="2068">
                  <c:v>843.15</c:v>
                </c:pt>
                <c:pt idx="2069">
                  <c:v>899.78</c:v>
                </c:pt>
                <c:pt idx="2070">
                  <c:v>927.85</c:v>
                </c:pt>
                <c:pt idx="2071">
                  <c:v>911.5</c:v>
                </c:pt>
                <c:pt idx="2072">
                  <c:v>941.7</c:v>
                </c:pt>
                <c:pt idx="2073">
                  <c:v>992.9</c:v>
                </c:pt>
                <c:pt idx="2074">
                  <c:v>942.32</c:v>
                </c:pt>
                <c:pt idx="2075">
                  <c:v>939.37</c:v>
                </c:pt>
                <c:pt idx="2076">
                  <c:v>929.73</c:v>
                </c:pt>
                <c:pt idx="2077">
                  <c:v>952.23</c:v>
                </c:pt>
                <c:pt idx="2078">
                  <c:v>923.15</c:v>
                </c:pt>
                <c:pt idx="2079">
                  <c:v>893.15</c:v>
                </c:pt>
                <c:pt idx="2080">
                  <c:v>881.65</c:v>
                </c:pt>
                <c:pt idx="2081">
                  <c:v>868.85</c:v>
                </c:pt>
                <c:pt idx="2082">
                  <c:v>912.83</c:v>
                </c:pt>
                <c:pt idx="2083">
                  <c:v>886.55</c:v>
                </c:pt>
                <c:pt idx="2084">
                  <c:v>916.65</c:v>
                </c:pt>
                <c:pt idx="2085">
                  <c:v>931.78</c:v>
                </c:pt>
                <c:pt idx="2086">
                  <c:v>957.35</c:v>
                </c:pt>
                <c:pt idx="2087">
                  <c:v>979.18</c:v>
                </c:pt>
                <c:pt idx="2088">
                  <c:v>955.33</c:v>
                </c:pt>
                <c:pt idx="2089">
                  <c:v>939.3</c:v>
                </c:pt>
                <c:pt idx="2090">
                  <c:v>934.03</c:v>
                </c:pt>
                <c:pt idx="2091">
                  <c:v>939.6</c:v>
                </c:pt>
                <c:pt idx="2092">
                  <c:v>932.5</c:v>
                </c:pt>
                <c:pt idx="2093">
                  <c:v>913.05</c:v>
                </c:pt>
                <c:pt idx="2094">
                  <c:v>937.5</c:v>
                </c:pt>
                <c:pt idx="2095">
                  <c:v>951.35</c:v>
                </c:pt>
                <c:pt idx="2096">
                  <c:v>954</c:v>
                </c:pt>
                <c:pt idx="2097">
                  <c:v>954.95</c:v>
                </c:pt>
                <c:pt idx="2098">
                  <c:v>948.67</c:v>
                </c:pt>
                <c:pt idx="2099">
                  <c:v>953.78</c:v>
                </c:pt>
                <c:pt idx="2100">
                  <c:v>955.1</c:v>
                </c:pt>
                <c:pt idx="2101">
                  <c:v>994.4</c:v>
                </c:pt>
                <c:pt idx="2102">
                  <c:v>1005.3</c:v>
                </c:pt>
                <c:pt idx="2103">
                  <c:v>1007.47</c:v>
                </c:pt>
                <c:pt idx="2104">
                  <c:v>990.9</c:v>
                </c:pt>
                <c:pt idx="2105">
                  <c:v>1002.75</c:v>
                </c:pt>
                <c:pt idx="2106">
                  <c:v>1049.25</c:v>
                </c:pt>
                <c:pt idx="2107">
                  <c:v>1053.55</c:v>
                </c:pt>
                <c:pt idx="2108">
                  <c:v>1055.45</c:v>
                </c:pt>
                <c:pt idx="2109">
                  <c:v>1045.45</c:v>
                </c:pt>
                <c:pt idx="2110">
                  <c:v>1095.2</c:v>
                </c:pt>
                <c:pt idx="2111">
                  <c:v>1118.6500000000001</c:v>
                </c:pt>
                <c:pt idx="2112">
                  <c:v>1150.5999999999999</c:v>
                </c:pt>
                <c:pt idx="2113">
                  <c:v>1177.6300000000001</c:v>
                </c:pt>
                <c:pt idx="2114">
                  <c:v>1161.43</c:v>
                </c:pt>
                <c:pt idx="2115">
                  <c:v>1115.3800000000001</c:v>
                </c:pt>
                <c:pt idx="2116">
                  <c:v>1113.2</c:v>
                </c:pt>
                <c:pt idx="2117">
                  <c:v>1105.45</c:v>
                </c:pt>
                <c:pt idx="2118">
                  <c:v>1097.3499999999999</c:v>
                </c:pt>
                <c:pt idx="2119">
                  <c:v>1138.23</c:v>
                </c:pt>
                <c:pt idx="2120">
                  <c:v>1130.93</c:v>
                </c:pt>
                <c:pt idx="2121">
                  <c:v>1093.23</c:v>
                </c:pt>
                <c:pt idx="2122">
                  <c:v>1081.2</c:v>
                </c:pt>
                <c:pt idx="2123">
                  <c:v>1066.25</c:v>
                </c:pt>
                <c:pt idx="2124">
                  <c:v>1097.0999999999999</c:v>
                </c:pt>
                <c:pt idx="2125">
                  <c:v>1119.2</c:v>
                </c:pt>
                <c:pt idx="2126">
                  <c:v>1117.5899999999999</c:v>
                </c:pt>
                <c:pt idx="2127">
                  <c:v>1134.9000000000001</c:v>
                </c:pt>
                <c:pt idx="2128">
                  <c:v>1101.8499999999999</c:v>
                </c:pt>
                <c:pt idx="2129">
                  <c:v>1107.05</c:v>
                </c:pt>
                <c:pt idx="2130">
                  <c:v>1107.25</c:v>
                </c:pt>
                <c:pt idx="2131">
                  <c:v>1123.8</c:v>
                </c:pt>
                <c:pt idx="2132">
                  <c:v>1161.75</c:v>
                </c:pt>
                <c:pt idx="2133">
                  <c:v>1137.4100000000001</c:v>
                </c:pt>
                <c:pt idx="2134">
                  <c:v>1157.73</c:v>
                </c:pt>
                <c:pt idx="2135">
                  <c:v>1179.03</c:v>
                </c:pt>
                <c:pt idx="2136">
                  <c:v>1208.4000000000001</c:v>
                </c:pt>
                <c:pt idx="2137">
                  <c:v>1232.98</c:v>
                </c:pt>
                <c:pt idx="2138">
                  <c:v>1177.08</c:v>
                </c:pt>
                <c:pt idx="2139">
                  <c:v>1214.73</c:v>
                </c:pt>
                <c:pt idx="2140">
                  <c:v>1220.03</c:v>
                </c:pt>
                <c:pt idx="2141">
                  <c:v>1226.58</c:v>
                </c:pt>
                <c:pt idx="2142">
                  <c:v>1256.8</c:v>
                </c:pt>
                <c:pt idx="2143">
                  <c:v>1255.68</c:v>
                </c:pt>
                <c:pt idx="2144">
                  <c:v>1211.6500000000001</c:v>
                </c:pt>
                <c:pt idx="2145">
                  <c:v>1211.71</c:v>
                </c:pt>
                <c:pt idx="2146">
                  <c:v>1193</c:v>
                </c:pt>
                <c:pt idx="2147">
                  <c:v>1189.1400000000001</c:v>
                </c:pt>
                <c:pt idx="2148">
                  <c:v>1181</c:v>
                </c:pt>
                <c:pt idx="2149">
                  <c:v>1205.4000000000001</c:v>
                </c:pt>
                <c:pt idx="2150">
                  <c:v>1215.43</c:v>
                </c:pt>
                <c:pt idx="2151">
                  <c:v>1227.8900000000001</c:v>
                </c:pt>
                <c:pt idx="2152">
                  <c:v>1237.83</c:v>
                </c:pt>
                <c:pt idx="2153">
                  <c:v>1246.55</c:v>
                </c:pt>
                <c:pt idx="2154">
                  <c:v>1245.98</c:v>
                </c:pt>
                <c:pt idx="2155">
                  <c:v>1274.18</c:v>
                </c:pt>
                <c:pt idx="2156">
                  <c:v>1296.6300000000001</c:v>
                </c:pt>
                <c:pt idx="2157">
                  <c:v>1319.03</c:v>
                </c:pt>
                <c:pt idx="2158">
                  <c:v>1346.85</c:v>
                </c:pt>
                <c:pt idx="2159">
                  <c:v>1368.4</c:v>
                </c:pt>
                <c:pt idx="2160">
                  <c:v>1328.55</c:v>
                </c:pt>
                <c:pt idx="2161">
                  <c:v>1359.4</c:v>
                </c:pt>
                <c:pt idx="2162">
                  <c:v>1393.63</c:v>
                </c:pt>
                <c:pt idx="2163">
                  <c:v>1368.75</c:v>
                </c:pt>
                <c:pt idx="2164">
                  <c:v>1353.63</c:v>
                </c:pt>
                <c:pt idx="2165">
                  <c:v>1363.8</c:v>
                </c:pt>
                <c:pt idx="2166">
                  <c:v>1414.08</c:v>
                </c:pt>
                <c:pt idx="2167">
                  <c:v>1386.13</c:v>
                </c:pt>
                <c:pt idx="2168">
                  <c:v>1375.38</c:v>
                </c:pt>
                <c:pt idx="2169">
                  <c:v>1384.65</c:v>
                </c:pt>
                <c:pt idx="2170">
                  <c:v>1421.4</c:v>
                </c:pt>
                <c:pt idx="2171">
                  <c:v>1369.54</c:v>
                </c:pt>
                <c:pt idx="2172">
                  <c:v>1361.85</c:v>
                </c:pt>
                <c:pt idx="2173">
                  <c:v>1342.68</c:v>
                </c:pt>
                <c:pt idx="2174">
                  <c:v>1336.78</c:v>
                </c:pt>
                <c:pt idx="2175">
                  <c:v>1348.93</c:v>
                </c:pt>
                <c:pt idx="2176">
                  <c:v>1356.95</c:v>
                </c:pt>
                <c:pt idx="2177">
                  <c:v>1389.99</c:v>
                </c:pt>
                <c:pt idx="2178">
                  <c:v>1410.65</c:v>
                </c:pt>
                <c:pt idx="2179">
                  <c:v>1430.95</c:v>
                </c:pt>
                <c:pt idx="2180">
                  <c:v>1417.65</c:v>
                </c:pt>
                <c:pt idx="2181">
                  <c:v>1418.56</c:v>
                </c:pt>
                <c:pt idx="2182">
                  <c:v>1429.88</c:v>
                </c:pt>
                <c:pt idx="2183">
                  <c:v>1428.73</c:v>
                </c:pt>
                <c:pt idx="2184">
                  <c:v>1474.91</c:v>
                </c:pt>
                <c:pt idx="2185">
                  <c:v>1486.88</c:v>
                </c:pt>
                <c:pt idx="2186">
                  <c:v>1507.04</c:v>
                </c:pt>
                <c:pt idx="2187">
                  <c:v>1563.7</c:v>
                </c:pt>
                <c:pt idx="2188">
                  <c:v>1495.58</c:v>
                </c:pt>
                <c:pt idx="2189">
                  <c:v>1495.15</c:v>
                </c:pt>
                <c:pt idx="2190">
                  <c:v>1512.23</c:v>
                </c:pt>
                <c:pt idx="2191">
                  <c:v>1536.4</c:v>
                </c:pt>
                <c:pt idx="2192">
                  <c:v>1542.28</c:v>
                </c:pt>
                <c:pt idx="2193">
                  <c:v>1531.27</c:v>
                </c:pt>
                <c:pt idx="2194">
                  <c:v>1539.4</c:v>
                </c:pt>
                <c:pt idx="2195">
                  <c:v>1502.55</c:v>
                </c:pt>
                <c:pt idx="2196">
                  <c:v>1487.43</c:v>
                </c:pt>
                <c:pt idx="2197">
                  <c:v>1544.15</c:v>
                </c:pt>
                <c:pt idx="2198">
                  <c:v>1593.6</c:v>
                </c:pt>
                <c:pt idx="2199">
                  <c:v>1601.33</c:v>
                </c:pt>
                <c:pt idx="2200">
                  <c:v>1627.05</c:v>
                </c:pt>
                <c:pt idx="2201">
                  <c:v>1663.95</c:v>
                </c:pt>
                <c:pt idx="2202">
                  <c:v>1746.68</c:v>
                </c:pt>
                <c:pt idx="2203">
                  <c:v>1852.07</c:v>
                </c:pt>
                <c:pt idx="2204">
                  <c:v>1827.15</c:v>
                </c:pt>
                <c:pt idx="2205">
                  <c:v>1882.96</c:v>
                </c:pt>
                <c:pt idx="2206">
                  <c:v>1855.57</c:v>
                </c:pt>
                <c:pt idx="2207">
                  <c:v>1811.38</c:v>
                </c:pt>
                <c:pt idx="2208">
                  <c:v>1656.74</c:v>
                </c:pt>
                <c:pt idx="2209">
                  <c:v>1623.79</c:v>
                </c:pt>
                <c:pt idx="2210">
                  <c:v>1637.85</c:v>
                </c:pt>
                <c:pt idx="2211">
                  <c:v>1680.95</c:v>
                </c:pt>
                <c:pt idx="2212">
                  <c:v>1641.85</c:v>
                </c:pt>
                <c:pt idx="2213">
                  <c:v>1743.42</c:v>
                </c:pt>
                <c:pt idx="2214">
                  <c:v>1754.65</c:v>
                </c:pt>
                <c:pt idx="2215">
                  <c:v>1788.63</c:v>
                </c:pt>
                <c:pt idx="2216">
                  <c:v>1723.92</c:v>
                </c:pt>
                <c:pt idx="2217">
                  <c:v>1683.52</c:v>
                </c:pt>
                <c:pt idx="2218">
                  <c:v>1746.59</c:v>
                </c:pt>
                <c:pt idx="2219">
                  <c:v>1711.47</c:v>
                </c:pt>
                <c:pt idx="2220">
                  <c:v>1598.95</c:v>
                </c:pt>
                <c:pt idx="2221">
                  <c:v>1606.88</c:v>
                </c:pt>
                <c:pt idx="2222">
                  <c:v>1564.91</c:v>
                </c:pt>
                <c:pt idx="2223">
                  <c:v>1617.08</c:v>
                </c:pt>
                <c:pt idx="2224">
                  <c:v>1638.92</c:v>
                </c:pt>
                <c:pt idx="2225">
                  <c:v>1666.6</c:v>
                </c:pt>
                <c:pt idx="2226">
                  <c:v>1738.95</c:v>
                </c:pt>
                <c:pt idx="2227">
                  <c:v>1726.33</c:v>
                </c:pt>
                <c:pt idx="2228">
                  <c:v>1721.85</c:v>
                </c:pt>
                <c:pt idx="2229">
                  <c:v>1723.49</c:v>
                </c:pt>
                <c:pt idx="2230">
                  <c:v>1772.35</c:v>
                </c:pt>
                <c:pt idx="2231">
                  <c:v>1712.45</c:v>
                </c:pt>
                <c:pt idx="2232">
                  <c:v>1713.85</c:v>
                </c:pt>
                <c:pt idx="2233">
                  <c:v>1659.98</c:v>
                </c:pt>
                <c:pt idx="2234">
                  <c:v>1661.7</c:v>
                </c:pt>
                <c:pt idx="2235">
                  <c:v>1668.15</c:v>
                </c:pt>
                <c:pt idx="2236">
                  <c:v>1640.3</c:v>
                </c:pt>
                <c:pt idx="2237">
                  <c:v>1658.38</c:v>
                </c:pt>
                <c:pt idx="2238">
                  <c:v>1643.05</c:v>
                </c:pt>
                <c:pt idx="2239">
                  <c:v>1662.85</c:v>
                </c:pt>
                <c:pt idx="2240">
                  <c:v>1642.35</c:v>
                </c:pt>
                <c:pt idx="2241">
                  <c:v>1579.35</c:v>
                </c:pt>
                <c:pt idx="2242">
                  <c:v>1593.03</c:v>
                </c:pt>
                <c:pt idx="2243">
                  <c:v>1573</c:v>
                </c:pt>
                <c:pt idx="2244">
                  <c:v>1624</c:v>
                </c:pt>
                <c:pt idx="2245">
                  <c:v>1593.4</c:v>
                </c:pt>
                <c:pt idx="2246">
                  <c:v>1627.1</c:v>
                </c:pt>
                <c:pt idx="2247">
                  <c:v>1572.43</c:v>
                </c:pt>
                <c:pt idx="2248">
                  <c:v>1597.45</c:v>
                </c:pt>
                <c:pt idx="2249">
                  <c:v>1583.85</c:v>
                </c:pt>
                <c:pt idx="2250">
                  <c:v>1589.6</c:v>
                </c:pt>
                <c:pt idx="2251">
                  <c:v>1584.53</c:v>
                </c:pt>
                <c:pt idx="2252">
                  <c:v>1623.2</c:v>
                </c:pt>
                <c:pt idx="2253">
                  <c:v>1603.55</c:v>
                </c:pt>
                <c:pt idx="2254">
                  <c:v>1620.15</c:v>
                </c:pt>
                <c:pt idx="2255">
                  <c:v>1616.4</c:v>
                </c:pt>
                <c:pt idx="2256">
                  <c:v>1670.5</c:v>
                </c:pt>
                <c:pt idx="2257">
                  <c:v>1691.85</c:v>
                </c:pt>
                <c:pt idx="2258">
                  <c:v>1735.85</c:v>
                </c:pt>
                <c:pt idx="2259">
                  <c:v>1770.5</c:v>
                </c:pt>
                <c:pt idx="2260">
                  <c:v>1773.1</c:v>
                </c:pt>
                <c:pt idx="2261">
                  <c:v>1772.25</c:v>
                </c:pt>
                <c:pt idx="2262">
                  <c:v>1780.7</c:v>
                </c:pt>
                <c:pt idx="2263">
                  <c:v>1754.03</c:v>
                </c:pt>
                <c:pt idx="2264">
                  <c:v>1721.75</c:v>
                </c:pt>
                <c:pt idx="2265">
                  <c:v>1711.2</c:v>
                </c:pt>
                <c:pt idx="2266">
                  <c:v>1678</c:v>
                </c:pt>
                <c:pt idx="2267">
                  <c:v>1731.07</c:v>
                </c:pt>
                <c:pt idx="2268">
                  <c:v>1713.72</c:v>
                </c:pt>
                <c:pt idx="2269">
                  <c:v>1753</c:v>
                </c:pt>
                <c:pt idx="2270">
                  <c:v>1714.98</c:v>
                </c:pt>
                <c:pt idx="2271">
                  <c:v>1704.07</c:v>
                </c:pt>
                <c:pt idx="2272">
                  <c:v>1696.15</c:v>
                </c:pt>
                <c:pt idx="2273">
                  <c:v>1657.22</c:v>
                </c:pt>
                <c:pt idx="2274">
                  <c:v>1655.7</c:v>
                </c:pt>
                <c:pt idx="2275">
                  <c:v>1656.1</c:v>
                </c:pt>
                <c:pt idx="2276">
                  <c:v>1662.98</c:v>
                </c:pt>
                <c:pt idx="2277">
                  <c:v>1684.25</c:v>
                </c:pt>
                <c:pt idx="2278">
                  <c:v>1658.65</c:v>
                </c:pt>
                <c:pt idx="2279">
                  <c:v>1667.4</c:v>
                </c:pt>
                <c:pt idx="2280">
                  <c:v>1667.25</c:v>
                </c:pt>
                <c:pt idx="2281">
                  <c:v>1610.15</c:v>
                </c:pt>
                <c:pt idx="2282">
                  <c:v>1581.16</c:v>
                </c:pt>
                <c:pt idx="2283">
                  <c:v>1576.18</c:v>
                </c:pt>
                <c:pt idx="2284">
                  <c:v>1578.97</c:v>
                </c:pt>
                <c:pt idx="2285">
                  <c:v>1592.1</c:v>
                </c:pt>
                <c:pt idx="2286">
                  <c:v>1608.55</c:v>
                </c:pt>
                <c:pt idx="2287">
                  <c:v>1597.5</c:v>
                </c:pt>
                <c:pt idx="2288">
                  <c:v>1581.25</c:v>
                </c:pt>
                <c:pt idx="2289">
                  <c:v>1482.75</c:v>
                </c:pt>
                <c:pt idx="2290">
                  <c:v>1403.79</c:v>
                </c:pt>
                <c:pt idx="2291">
                  <c:v>1461.92</c:v>
                </c:pt>
                <c:pt idx="2292">
                  <c:v>1470.75</c:v>
                </c:pt>
                <c:pt idx="2293">
                  <c:v>1448.55</c:v>
                </c:pt>
                <c:pt idx="2294">
                  <c:v>1359.5</c:v>
                </c:pt>
                <c:pt idx="2295">
                  <c:v>1386.64</c:v>
                </c:pt>
                <c:pt idx="2296">
                  <c:v>1387.8</c:v>
                </c:pt>
                <c:pt idx="2297">
                  <c:v>1382.97</c:v>
                </c:pt>
                <c:pt idx="2298">
                  <c:v>1390.67</c:v>
                </c:pt>
                <c:pt idx="2299">
                  <c:v>1296.42</c:v>
                </c:pt>
                <c:pt idx="2300">
                  <c:v>1234.53</c:v>
                </c:pt>
                <c:pt idx="2301">
                  <c:v>1223.1400000000001</c:v>
                </c:pt>
                <c:pt idx="2302">
                  <c:v>1285.5899999999999</c:v>
                </c:pt>
                <c:pt idx="2303">
                  <c:v>1296.03</c:v>
                </c:pt>
                <c:pt idx="2304">
                  <c:v>1333.16</c:v>
                </c:pt>
                <c:pt idx="2305">
                  <c:v>1312.03</c:v>
                </c:pt>
                <c:pt idx="2306">
                  <c:v>1314.46</c:v>
                </c:pt>
                <c:pt idx="2307">
                  <c:v>1376.57</c:v>
                </c:pt>
                <c:pt idx="2308">
                  <c:v>1397.73</c:v>
                </c:pt>
                <c:pt idx="2309">
                  <c:v>1395.27</c:v>
                </c:pt>
                <c:pt idx="2310">
                  <c:v>1391.8</c:v>
                </c:pt>
                <c:pt idx="2311">
                  <c:v>1326.17</c:v>
                </c:pt>
                <c:pt idx="2312">
                  <c:v>1325.85</c:v>
                </c:pt>
                <c:pt idx="2313">
                  <c:v>1336.88</c:v>
                </c:pt>
                <c:pt idx="2314">
                  <c:v>1311.09</c:v>
                </c:pt>
                <c:pt idx="2315">
                  <c:v>1272.2</c:v>
                </c:pt>
                <c:pt idx="2316">
                  <c:v>1316.25</c:v>
                </c:pt>
                <c:pt idx="2317">
                  <c:v>1350.62</c:v>
                </c:pt>
                <c:pt idx="2318">
                  <c:v>1316.18</c:v>
                </c:pt>
                <c:pt idx="2319">
                  <c:v>1288.5</c:v>
                </c:pt>
                <c:pt idx="2320">
                  <c:v>1290.18</c:v>
                </c:pt>
                <c:pt idx="2321">
                  <c:v>1243.8</c:v>
                </c:pt>
                <c:pt idx="2322">
                  <c:v>1253.3499999999999</c:v>
                </c:pt>
                <c:pt idx="2323">
                  <c:v>1229.0999999999999</c:v>
                </c:pt>
                <c:pt idx="2324">
                  <c:v>1238.69</c:v>
                </c:pt>
                <c:pt idx="2325">
                  <c:v>1203.24</c:v>
                </c:pt>
                <c:pt idx="2326">
                  <c:v>1213.27</c:v>
                </c:pt>
                <c:pt idx="2327">
                  <c:v>1236.97</c:v>
                </c:pt>
                <c:pt idx="2328">
                  <c:v>1248.5</c:v>
                </c:pt>
                <c:pt idx="2329">
                  <c:v>1254.05</c:v>
                </c:pt>
                <c:pt idx="2330">
                  <c:v>1270.06</c:v>
                </c:pt>
                <c:pt idx="2331">
                  <c:v>1244.55</c:v>
                </c:pt>
                <c:pt idx="2332">
                  <c:v>1267.27</c:v>
                </c:pt>
                <c:pt idx="2333">
                  <c:v>1318.66</c:v>
                </c:pt>
                <c:pt idx="2334">
                  <c:v>1324.25</c:v>
                </c:pt>
                <c:pt idx="2335">
                  <c:v>1326.39</c:v>
                </c:pt>
                <c:pt idx="2336">
                  <c:v>1339.98</c:v>
                </c:pt>
                <c:pt idx="2337">
                  <c:v>1382.92</c:v>
                </c:pt>
                <c:pt idx="2338">
                  <c:v>1334.69</c:v>
                </c:pt>
                <c:pt idx="2339">
                  <c:v>1295.23</c:v>
                </c:pt>
                <c:pt idx="2340">
                  <c:v>1303.5</c:v>
                </c:pt>
                <c:pt idx="2341">
                  <c:v>1318.42</c:v>
                </c:pt>
                <c:pt idx="2342">
                  <c:v>1294.3</c:v>
                </c:pt>
                <c:pt idx="2343">
                  <c:v>1303.25</c:v>
                </c:pt>
                <c:pt idx="2344">
                  <c:v>1299.7</c:v>
                </c:pt>
                <c:pt idx="2345">
                  <c:v>1288.9100000000001</c:v>
                </c:pt>
                <c:pt idx="2346">
                  <c:v>1293.52</c:v>
                </c:pt>
                <c:pt idx="2347">
                  <c:v>1292.6099999999999</c:v>
                </c:pt>
                <c:pt idx="2348">
                  <c:v>1249.68</c:v>
                </c:pt>
                <c:pt idx="2349">
                  <c:v>1253.23</c:v>
                </c:pt>
                <c:pt idx="2350">
                  <c:v>1276.96</c:v>
                </c:pt>
                <c:pt idx="2351">
                  <c:v>1314.82</c:v>
                </c:pt>
                <c:pt idx="2352">
                  <c:v>1316.17</c:v>
                </c:pt>
                <c:pt idx="2353">
                  <c:v>1320.55</c:v>
                </c:pt>
                <c:pt idx="2354">
                  <c:v>1338.7</c:v>
                </c:pt>
                <c:pt idx="2355">
                  <c:v>1310.88</c:v>
                </c:pt>
                <c:pt idx="2356">
                  <c:v>1307.22</c:v>
                </c:pt>
                <c:pt idx="2357">
                  <c:v>1293.75</c:v>
                </c:pt>
                <c:pt idx="2358">
                  <c:v>1309.58</c:v>
                </c:pt>
                <c:pt idx="2359">
                  <c:v>1304.7</c:v>
                </c:pt>
                <c:pt idx="2360">
                  <c:v>1281.0999999999999</c:v>
                </c:pt>
                <c:pt idx="2361">
                  <c:v>1287.32</c:v>
                </c:pt>
                <c:pt idx="2362">
                  <c:v>1268.81</c:v>
                </c:pt>
                <c:pt idx="2363">
                  <c:v>1229.6500000000001</c:v>
                </c:pt>
                <c:pt idx="2364">
                  <c:v>1215.7</c:v>
                </c:pt>
                <c:pt idx="2365">
                  <c:v>1218.3800000000001</c:v>
                </c:pt>
                <c:pt idx="2366">
                  <c:v>1191.42</c:v>
                </c:pt>
                <c:pt idx="2367">
                  <c:v>1223.1600000000001</c:v>
                </c:pt>
                <c:pt idx="2368">
                  <c:v>1238.32</c:v>
                </c:pt>
                <c:pt idx="2369">
                  <c:v>1231.01</c:v>
                </c:pt>
                <c:pt idx="2370">
                  <c:v>1172.94</c:v>
                </c:pt>
                <c:pt idx="2371">
                  <c:v>1177.97</c:v>
                </c:pt>
                <c:pt idx="2372">
                  <c:v>1188.75</c:v>
                </c:pt>
                <c:pt idx="2373">
                  <c:v>1201.55</c:v>
                </c:pt>
                <c:pt idx="2374">
                  <c:v>1167.3800000000001</c:v>
                </c:pt>
                <c:pt idx="2375">
                  <c:v>1192.3499999999999</c:v>
                </c:pt>
                <c:pt idx="2376">
                  <c:v>1222.5899999999999</c:v>
                </c:pt>
                <c:pt idx="2377">
                  <c:v>1195.74</c:v>
                </c:pt>
                <c:pt idx="2378">
                  <c:v>1196</c:v>
                </c:pt>
                <c:pt idx="2379">
                  <c:v>1188.3900000000001</c:v>
                </c:pt>
                <c:pt idx="2380">
                  <c:v>1223.25</c:v>
                </c:pt>
                <c:pt idx="2381">
                  <c:v>1280.45</c:v>
                </c:pt>
                <c:pt idx="2382">
                  <c:v>1294.08</c:v>
                </c:pt>
                <c:pt idx="2383">
                  <c:v>1283.79</c:v>
                </c:pt>
                <c:pt idx="2384">
                  <c:v>1234.04</c:v>
                </c:pt>
                <c:pt idx="2385">
                  <c:v>1229.76</c:v>
                </c:pt>
                <c:pt idx="2386">
                  <c:v>1201.94</c:v>
                </c:pt>
                <c:pt idx="2387">
                  <c:v>1213.18</c:v>
                </c:pt>
                <c:pt idx="2388">
                  <c:v>1167.29</c:v>
                </c:pt>
                <c:pt idx="2389">
                  <c:v>1158.48</c:v>
                </c:pt>
                <c:pt idx="2390">
                  <c:v>1182.54</c:v>
                </c:pt>
                <c:pt idx="2391">
                  <c:v>1198.55</c:v>
                </c:pt>
                <c:pt idx="2392">
                  <c:v>1206.9100000000001</c:v>
                </c:pt>
                <c:pt idx="2393">
                  <c:v>1207.5899999999999</c:v>
                </c:pt>
                <c:pt idx="2394">
                  <c:v>1204.22</c:v>
                </c:pt>
                <c:pt idx="2395">
                  <c:v>1179</c:v>
                </c:pt>
                <c:pt idx="2396">
                  <c:v>1178.46</c:v>
                </c:pt>
                <c:pt idx="2397">
                  <c:v>1188.3900000000001</c:v>
                </c:pt>
                <c:pt idx="2398">
                  <c:v>1224.8</c:v>
                </c:pt>
                <c:pt idx="2399">
                  <c:v>1206.21</c:v>
                </c:pt>
                <c:pt idx="2400">
                  <c:v>1190.58</c:v>
                </c:pt>
                <c:pt idx="2401">
                  <c:v>1171.94</c:v>
                </c:pt>
                <c:pt idx="2402">
                  <c:v>1181.6300000000001</c:v>
                </c:pt>
                <c:pt idx="2403">
                  <c:v>1200.27</c:v>
                </c:pt>
                <c:pt idx="2404">
                  <c:v>1175.52</c:v>
                </c:pt>
                <c:pt idx="2405">
                  <c:v>1169.0999999999999</c:v>
                </c:pt>
                <c:pt idx="2406">
                  <c:v>1163.74</c:v>
                </c:pt>
                <c:pt idx="2407">
                  <c:v>1134.1400000000001</c:v>
                </c:pt>
                <c:pt idx="2408">
                  <c:v>1099.1099999999999</c:v>
                </c:pt>
                <c:pt idx="2409">
                  <c:v>1095.8</c:v>
                </c:pt>
                <c:pt idx="2410">
                  <c:v>1094.1500000000001</c:v>
                </c:pt>
                <c:pt idx="2411">
                  <c:v>1115.07</c:v>
                </c:pt>
                <c:pt idx="2412">
                  <c:v>1160.77</c:v>
                </c:pt>
                <c:pt idx="2413">
                  <c:v>1133.5999999999999</c:v>
                </c:pt>
                <c:pt idx="2414">
                  <c:v>1121.8499999999999</c:v>
                </c:pt>
                <c:pt idx="2415">
                  <c:v>1107.95</c:v>
                </c:pt>
                <c:pt idx="2416">
                  <c:v>1139.23</c:v>
                </c:pt>
                <c:pt idx="2417">
                  <c:v>1146.2</c:v>
                </c:pt>
                <c:pt idx="2418">
                  <c:v>1138.5999999999999</c:v>
                </c:pt>
                <c:pt idx="2419">
                  <c:v>1156.53</c:v>
                </c:pt>
                <c:pt idx="2420">
                  <c:v>1177.3</c:v>
                </c:pt>
                <c:pt idx="2421">
                  <c:v>1164.45</c:v>
                </c:pt>
                <c:pt idx="2422">
                  <c:v>1142.1099999999999</c:v>
                </c:pt>
                <c:pt idx="2423">
                  <c:v>1089.8</c:v>
                </c:pt>
                <c:pt idx="2424">
                  <c:v>1083.9100000000001</c:v>
                </c:pt>
                <c:pt idx="2425">
                  <c:v>1078.01</c:v>
                </c:pt>
                <c:pt idx="2426">
                  <c:v>1057.45</c:v>
                </c:pt>
                <c:pt idx="2427">
                  <c:v>1086.44</c:v>
                </c:pt>
                <c:pt idx="2428">
                  <c:v>1074.77</c:v>
                </c:pt>
                <c:pt idx="2429">
                  <c:v>1066.25</c:v>
                </c:pt>
                <c:pt idx="2430">
                  <c:v>1076.0999999999999</c:v>
                </c:pt>
                <c:pt idx="2431">
                  <c:v>1061.0999999999999</c:v>
                </c:pt>
                <c:pt idx="2432">
                  <c:v>1104.1500000000001</c:v>
                </c:pt>
                <c:pt idx="2433">
                  <c:v>1088.8800000000001</c:v>
                </c:pt>
                <c:pt idx="2434">
                  <c:v>1097.95</c:v>
                </c:pt>
                <c:pt idx="2435">
                  <c:v>1118.21</c:v>
                </c:pt>
                <c:pt idx="2436">
                  <c:v>1173.4000000000001</c:v>
                </c:pt>
                <c:pt idx="2437">
                  <c:v>1237.97</c:v>
                </c:pt>
                <c:pt idx="2438">
                  <c:v>1226.8</c:v>
                </c:pt>
                <c:pt idx="2439">
                  <c:v>1223.46</c:v>
                </c:pt>
                <c:pt idx="2440">
                  <c:v>1258.95</c:v>
                </c:pt>
                <c:pt idx="2441">
                  <c:v>1249.45</c:v>
                </c:pt>
                <c:pt idx="2442">
                  <c:v>1255.4000000000001</c:v>
                </c:pt>
                <c:pt idx="2443">
                  <c:v>1217.05</c:v>
                </c:pt>
                <c:pt idx="2444">
                  <c:v>1222.5999999999999</c:v>
                </c:pt>
                <c:pt idx="2445">
                  <c:v>1240.69</c:v>
                </c:pt>
                <c:pt idx="2446">
                  <c:v>1233.99</c:v>
                </c:pt>
                <c:pt idx="2447">
                  <c:v>1233.03</c:v>
                </c:pt>
                <c:pt idx="2448">
                  <c:v>1293.53</c:v>
                </c:pt>
                <c:pt idx="2449">
                  <c:v>1288.99</c:v>
                </c:pt>
                <c:pt idx="2450">
                  <c:v>1273.45</c:v>
                </c:pt>
                <c:pt idx="2451">
                  <c:v>1251.98</c:v>
                </c:pt>
                <c:pt idx="2452">
                  <c:v>1212.3800000000001</c:v>
                </c:pt>
                <c:pt idx="2453">
                  <c:v>1244.2</c:v>
                </c:pt>
                <c:pt idx="2454">
                  <c:v>1274.24</c:v>
                </c:pt>
                <c:pt idx="2455">
                  <c:v>1298.6500000000001</c:v>
                </c:pt>
                <c:pt idx="2456">
                  <c:v>1315.75</c:v>
                </c:pt>
                <c:pt idx="2457">
                  <c:v>1341.35</c:v>
                </c:pt>
                <c:pt idx="2458">
                  <c:v>1366.33</c:v>
                </c:pt>
                <c:pt idx="2459">
                  <c:v>1337.45</c:v>
                </c:pt>
                <c:pt idx="2460">
                  <c:v>1322.73</c:v>
                </c:pt>
                <c:pt idx="2461">
                  <c:v>1351.28</c:v>
                </c:pt>
                <c:pt idx="2462">
                  <c:v>1336</c:v>
                </c:pt>
                <c:pt idx="2463">
                  <c:v>1335.97</c:v>
                </c:pt>
                <c:pt idx="2464">
                  <c:v>1341.47</c:v>
                </c:pt>
                <c:pt idx="2465">
                  <c:v>1321.18</c:v>
                </c:pt>
                <c:pt idx="2466">
                  <c:v>1325.21</c:v>
                </c:pt>
                <c:pt idx="2467">
                  <c:v>1327.83</c:v>
                </c:pt>
                <c:pt idx="2468">
                  <c:v>1310.3499999999999</c:v>
                </c:pt>
                <c:pt idx="2469">
                  <c:v>1337.56</c:v>
                </c:pt>
                <c:pt idx="2470">
                  <c:v>1315.87</c:v>
                </c:pt>
                <c:pt idx="2471">
                  <c:v>1257.08</c:v>
                </c:pt>
                <c:pt idx="2472">
                  <c:v>1251.03</c:v>
                </c:pt>
                <c:pt idx="2473">
                  <c:v>1266.46</c:v>
                </c:pt>
                <c:pt idx="2474">
                  <c:v>1275.47</c:v>
                </c:pt>
                <c:pt idx="2475">
                  <c:v>1305.06</c:v>
                </c:pt>
                <c:pt idx="2476">
                  <c:v>1227.6400000000001</c:v>
                </c:pt>
                <c:pt idx="2477">
                  <c:v>1207.8900000000001</c:v>
                </c:pt>
                <c:pt idx="2478">
                  <c:v>1183.56</c:v>
                </c:pt>
                <c:pt idx="2479">
                  <c:v>1177.43</c:v>
                </c:pt>
                <c:pt idx="2480">
                  <c:v>1159.8599999999999</c:v>
                </c:pt>
                <c:pt idx="2481">
                  <c:v>1134.8800000000001</c:v>
                </c:pt>
                <c:pt idx="2482">
                  <c:v>1133.3</c:v>
                </c:pt>
                <c:pt idx="2483">
                  <c:v>1147.5</c:v>
                </c:pt>
                <c:pt idx="2484">
                  <c:v>1172.6300000000001</c:v>
                </c:pt>
                <c:pt idx="2485">
                  <c:v>1197.3399999999999</c:v>
                </c:pt>
                <c:pt idx="2486">
                  <c:v>1210.32</c:v>
                </c:pt>
                <c:pt idx="2487">
                  <c:v>1191.2</c:v>
                </c:pt>
                <c:pt idx="2488">
                  <c:v>1220.3</c:v>
                </c:pt>
                <c:pt idx="2489">
                  <c:v>1233.6199999999999</c:v>
                </c:pt>
                <c:pt idx="2490">
                  <c:v>1234.5999999999999</c:v>
                </c:pt>
                <c:pt idx="2491">
                  <c:v>1257.19</c:v>
                </c:pt>
                <c:pt idx="2492">
                  <c:v>1234.81</c:v>
                </c:pt>
                <c:pt idx="2493">
                  <c:v>1204.6400000000001</c:v>
                </c:pt>
                <c:pt idx="2494">
                  <c:v>1229.26</c:v>
                </c:pt>
                <c:pt idx="2495">
                  <c:v>1243.57</c:v>
                </c:pt>
                <c:pt idx="2496">
                  <c:v>1249.2</c:v>
                </c:pt>
                <c:pt idx="2497">
                  <c:v>1254.53</c:v>
                </c:pt>
                <c:pt idx="2498">
                  <c:v>1285.69</c:v>
                </c:pt>
                <c:pt idx="2499">
                  <c:v>1284.44</c:v>
                </c:pt>
                <c:pt idx="2500">
                  <c:v>1268.28</c:v>
                </c:pt>
                <c:pt idx="2501">
                  <c:v>1228.01</c:v>
                </c:pt>
                <c:pt idx="2502">
                  <c:v>1228.43</c:v>
                </c:pt>
                <c:pt idx="2503">
                  <c:v>1255.93</c:v>
                </c:pt>
                <c:pt idx="2504">
                  <c:v>1266.76</c:v>
                </c:pt>
                <c:pt idx="2505">
                  <c:v>1279.17</c:v>
                </c:pt>
                <c:pt idx="2506">
                  <c:v>1266.76</c:v>
                </c:pt>
                <c:pt idx="2507">
                  <c:v>1253.73</c:v>
                </c:pt>
                <c:pt idx="2508">
                  <c:v>1256.71</c:v>
                </c:pt>
                <c:pt idx="2509">
                  <c:v>1241.6099999999999</c:v>
                </c:pt>
                <c:pt idx="2510">
                  <c:v>1212.46</c:v>
                </c:pt>
                <c:pt idx="2511">
                  <c:v>1228.7</c:v>
                </c:pt>
                <c:pt idx="2512">
                  <c:v>1254.98</c:v>
                </c:pt>
                <c:pt idx="2513">
                  <c:v>1269.6400000000001</c:v>
                </c:pt>
                <c:pt idx="2514">
                  <c:v>1258.8800000000001</c:v>
                </c:pt>
                <c:pt idx="2515">
                  <c:v>1289.31</c:v>
                </c:pt>
                <c:pt idx="2516">
                  <c:v>1284.1300000000001</c:v>
                </c:pt>
                <c:pt idx="2517">
                  <c:v>1291.3499999999999</c:v>
                </c:pt>
                <c:pt idx="2518">
                  <c:v>1325.23</c:v>
                </c:pt>
                <c:pt idx="2519">
                  <c:v>1346.59</c:v>
                </c:pt>
                <c:pt idx="2520">
                  <c:v>1320.18</c:v>
                </c:pt>
                <c:pt idx="2521">
                  <c:v>1297.3</c:v>
                </c:pt>
                <c:pt idx="2522">
                  <c:v>1279.75</c:v>
                </c:pt>
                <c:pt idx="2523">
                  <c:v>1276.68</c:v>
                </c:pt>
                <c:pt idx="2524">
                  <c:v>1303.82</c:v>
                </c:pt>
                <c:pt idx="2525">
                  <c:v>1280.47</c:v>
                </c:pt>
                <c:pt idx="2526">
                  <c:v>1273.3499999999999</c:v>
                </c:pt>
                <c:pt idx="2527">
                  <c:v>1269.9100000000001</c:v>
                </c:pt>
                <c:pt idx="2528">
                  <c:v>1275.07</c:v>
                </c:pt>
                <c:pt idx="2529">
                  <c:v>1292.42</c:v>
                </c:pt>
                <c:pt idx="2530">
                  <c:v>1288.3699999999999</c:v>
                </c:pt>
                <c:pt idx="2531">
                  <c:v>1280.6199999999999</c:v>
                </c:pt>
                <c:pt idx="2532">
                  <c:v>1248.49</c:v>
                </c:pt>
                <c:pt idx="2533">
                  <c:v>1256.44</c:v>
                </c:pt>
                <c:pt idx="2534">
                  <c:v>1274.1600000000001</c:v>
                </c:pt>
                <c:pt idx="2535">
                  <c:v>1302.8</c:v>
                </c:pt>
                <c:pt idx="2536">
                  <c:v>1319.59</c:v>
                </c:pt>
                <c:pt idx="2537">
                  <c:v>1337.64</c:v>
                </c:pt>
                <c:pt idx="2538">
                  <c:v>1331.84</c:v>
                </c:pt>
                <c:pt idx="2539">
                  <c:v>1349.12</c:v>
                </c:pt>
                <c:pt idx="2540">
                  <c:v>1333.39</c:v>
                </c:pt>
                <c:pt idx="2541">
                  <c:v>1316.65</c:v>
                </c:pt>
                <c:pt idx="2542">
                  <c:v>1346.96</c:v>
                </c:pt>
                <c:pt idx="2543">
                  <c:v>1328.71</c:v>
                </c:pt>
                <c:pt idx="2544">
                  <c:v>1322.75</c:v>
                </c:pt>
                <c:pt idx="2545">
                  <c:v>1323.93</c:v>
                </c:pt>
                <c:pt idx="2546">
                  <c:v>1314.24</c:v>
                </c:pt>
                <c:pt idx="2547">
                  <c:v>1347.33</c:v>
                </c:pt>
                <c:pt idx="2548">
                  <c:v>1325.48</c:v>
                </c:pt>
                <c:pt idx="2549">
                  <c:v>1333.03</c:v>
                </c:pt>
                <c:pt idx="2550">
                  <c:v>1346.2</c:v>
                </c:pt>
                <c:pt idx="2551">
                  <c:v>1336.36</c:v>
                </c:pt>
                <c:pt idx="2552">
                  <c:v>1324</c:v>
                </c:pt>
                <c:pt idx="2553">
                  <c:v>1314.5</c:v>
                </c:pt>
                <c:pt idx="2554">
                  <c:v>1319.3</c:v>
                </c:pt>
                <c:pt idx="2555">
                  <c:v>1293.04</c:v>
                </c:pt>
                <c:pt idx="2556">
                  <c:v>1302.25</c:v>
                </c:pt>
                <c:pt idx="2557">
                  <c:v>1293.4000000000001</c:v>
                </c:pt>
                <c:pt idx="2558">
                  <c:v>1298.17</c:v>
                </c:pt>
                <c:pt idx="2559">
                  <c:v>1278.94</c:v>
                </c:pt>
                <c:pt idx="2560">
                  <c:v>1270.56</c:v>
                </c:pt>
                <c:pt idx="2561">
                  <c:v>1252.5999999999999</c:v>
                </c:pt>
                <c:pt idx="2562">
                  <c:v>1255.48</c:v>
                </c:pt>
                <c:pt idx="2563">
                  <c:v>1244.32</c:v>
                </c:pt>
                <c:pt idx="2564">
                  <c:v>1229.53</c:v>
                </c:pt>
                <c:pt idx="2565">
                  <c:v>1224.22</c:v>
                </c:pt>
                <c:pt idx="2566">
                  <c:v>1214.9000000000001</c:v>
                </c:pt>
                <c:pt idx="2567">
                  <c:v>1210.57</c:v>
                </c:pt>
                <c:pt idx="2568">
                  <c:v>1184.25</c:v>
                </c:pt>
                <c:pt idx="2569">
                  <c:v>1205.3499999999999</c:v>
                </c:pt>
                <c:pt idx="2570">
                  <c:v>1201.1500000000001</c:v>
                </c:pt>
                <c:pt idx="2571">
                  <c:v>1196.93</c:v>
                </c:pt>
                <c:pt idx="2572">
                  <c:v>1194.8499999999999</c:v>
                </c:pt>
                <c:pt idx="2573">
                  <c:v>1200.04</c:v>
                </c:pt>
                <c:pt idx="2574">
                  <c:v>1190.8800000000001</c:v>
                </c:pt>
                <c:pt idx="2575">
                  <c:v>1203.6300000000001</c:v>
                </c:pt>
                <c:pt idx="2576">
                  <c:v>1217.05</c:v>
                </c:pt>
                <c:pt idx="2577">
                  <c:v>1226.49</c:v>
                </c:pt>
                <c:pt idx="2578">
                  <c:v>1233.53</c:v>
                </c:pt>
                <c:pt idx="2579">
                  <c:v>1232.8900000000001</c:v>
                </c:pt>
                <c:pt idx="2580">
                  <c:v>1209.6500000000001</c:v>
                </c:pt>
                <c:pt idx="2581">
                  <c:v>1223.3599999999999</c:v>
                </c:pt>
                <c:pt idx="2582">
                  <c:v>1223.05</c:v>
                </c:pt>
                <c:pt idx="2583">
                  <c:v>1220.52</c:v>
                </c:pt>
                <c:pt idx="2584">
                  <c:v>1249.31</c:v>
                </c:pt>
                <c:pt idx="2585">
                  <c:v>1239.02</c:v>
                </c:pt>
                <c:pt idx="2586">
                  <c:v>1256.94</c:v>
                </c:pt>
                <c:pt idx="2587">
                  <c:v>1280.71</c:v>
                </c:pt>
                <c:pt idx="2588">
                  <c:v>1286.05</c:v>
                </c:pt>
                <c:pt idx="2589">
                  <c:v>1290.25</c:v>
                </c:pt>
                <c:pt idx="2590">
                  <c:v>1282.1099999999999</c:v>
                </c:pt>
                <c:pt idx="2591">
                  <c:v>1305.25</c:v>
                </c:pt>
                <c:pt idx="2592">
                  <c:v>1317.98</c:v>
                </c:pt>
                <c:pt idx="2593">
                  <c:v>1314.29</c:v>
                </c:pt>
                <c:pt idx="2594">
                  <c:v>1322.49</c:v>
                </c:pt>
                <c:pt idx="2595">
                  <c:v>1329.4</c:v>
                </c:pt>
                <c:pt idx="2596">
                  <c:v>1293.44</c:v>
                </c:pt>
                <c:pt idx="2597">
                  <c:v>1298.3</c:v>
                </c:pt>
                <c:pt idx="2598">
                  <c:v>1302.4000000000001</c:v>
                </c:pt>
                <c:pt idx="2599">
                  <c:v>1313.68</c:v>
                </c:pt>
                <c:pt idx="2600">
                  <c:v>1292.3800000000001</c:v>
                </c:pt>
                <c:pt idx="2601">
                  <c:v>1291.76</c:v>
                </c:pt>
                <c:pt idx="2602">
                  <c:v>1290.43</c:v>
                </c:pt>
                <c:pt idx="2603">
                  <c:v>1275.52</c:v>
                </c:pt>
                <c:pt idx="2604">
                  <c:v>1286.1600000000001</c:v>
                </c:pt>
                <c:pt idx="2605">
                  <c:v>1279.1099999999999</c:v>
                </c:pt>
                <c:pt idx="2606">
                  <c:v>1286.05</c:v>
                </c:pt>
                <c:pt idx="2607">
                  <c:v>1277.53</c:v>
                </c:pt>
                <c:pt idx="2608">
                  <c:v>1284.93</c:v>
                </c:pt>
                <c:pt idx="2609">
                  <c:v>1305.58</c:v>
                </c:pt>
                <c:pt idx="2610">
                  <c:v>1340.86</c:v>
                </c:pt>
                <c:pt idx="2611">
                  <c:v>1341.7</c:v>
                </c:pt>
                <c:pt idx="2612">
                  <c:v>1399.63</c:v>
                </c:pt>
                <c:pt idx="2613">
                  <c:v>1409.55</c:v>
                </c:pt>
                <c:pt idx="2614">
                  <c:v>1399.45</c:v>
                </c:pt>
                <c:pt idx="2615">
                  <c:v>1415.75</c:v>
                </c:pt>
                <c:pt idx="2616">
                  <c:v>1425.37</c:v>
                </c:pt>
                <c:pt idx="2617">
                  <c:v>1418.9</c:v>
                </c:pt>
                <c:pt idx="2618">
                  <c:v>1440.83</c:v>
                </c:pt>
                <c:pt idx="2619">
                  <c:v>1496.95</c:v>
                </c:pt>
                <c:pt idx="2620">
                  <c:v>1513.52</c:v>
                </c:pt>
                <c:pt idx="2621">
                  <c:v>1526.96</c:v>
                </c:pt>
                <c:pt idx="2622">
                  <c:v>1520.38</c:v>
                </c:pt>
                <c:pt idx="2623">
                  <c:v>1506.82</c:v>
                </c:pt>
                <c:pt idx="2624">
                  <c:v>1488.53</c:v>
                </c:pt>
                <c:pt idx="2625">
                  <c:v>1516.9</c:v>
                </c:pt>
                <c:pt idx="2626">
                  <c:v>1497.01</c:v>
                </c:pt>
                <c:pt idx="2627">
                  <c:v>1504.66</c:v>
                </c:pt>
                <c:pt idx="2628">
                  <c:v>1489.01</c:v>
                </c:pt>
                <c:pt idx="2629">
                  <c:v>1490.05</c:v>
                </c:pt>
                <c:pt idx="2630">
                  <c:v>1504.63</c:v>
                </c:pt>
                <c:pt idx="2631">
                  <c:v>1514.34</c:v>
                </c:pt>
                <c:pt idx="2632">
                  <c:v>1459</c:v>
                </c:pt>
                <c:pt idx="2633">
                  <c:v>1468.21</c:v>
                </c:pt>
                <c:pt idx="2634">
                  <c:v>1461.93</c:v>
                </c:pt>
                <c:pt idx="2635">
                  <c:v>1463.98</c:v>
                </c:pt>
                <c:pt idx="2636">
                  <c:v>1460.17</c:v>
                </c:pt>
                <c:pt idx="2637">
                  <c:v>1476.33</c:v>
                </c:pt>
                <c:pt idx="2638">
                  <c:v>1478.22</c:v>
                </c:pt>
                <c:pt idx="2639">
                  <c:v>1510.56</c:v>
                </c:pt>
                <c:pt idx="2640">
                  <c:v>1552.2</c:v>
                </c:pt>
                <c:pt idx="2641">
                  <c:v>1562.34</c:v>
                </c:pt>
                <c:pt idx="2642">
                  <c:v>1557.24</c:v>
                </c:pt>
                <c:pt idx="2643">
                  <c:v>1571.53</c:v>
                </c:pt>
                <c:pt idx="2644">
                  <c:v>1589.16</c:v>
                </c:pt>
                <c:pt idx="2645">
                  <c:v>1570.44</c:v>
                </c:pt>
                <c:pt idx="2646">
                  <c:v>1584.06</c:v>
                </c:pt>
                <c:pt idx="2647">
                  <c:v>1643.41</c:v>
                </c:pt>
                <c:pt idx="2648">
                  <c:v>1585.69</c:v>
                </c:pt>
                <c:pt idx="2649">
                  <c:v>1673.83</c:v>
                </c:pt>
                <c:pt idx="2650">
                  <c:v>1529.83</c:v>
                </c:pt>
                <c:pt idx="2651">
                  <c:v>1498.65</c:v>
                </c:pt>
                <c:pt idx="2652">
                  <c:v>1628.16</c:v>
                </c:pt>
                <c:pt idx="2653">
                  <c:v>1620.81</c:v>
                </c:pt>
                <c:pt idx="2654">
                  <c:v>1696.65</c:v>
                </c:pt>
                <c:pt idx="2655">
                  <c:v>1682.82</c:v>
                </c:pt>
                <c:pt idx="2656">
                  <c:v>1729.6</c:v>
                </c:pt>
                <c:pt idx="2657">
                  <c:v>1700.42</c:v>
                </c:pt>
                <c:pt idx="2658">
                  <c:v>1702.7</c:v>
                </c:pt>
                <c:pt idx="2659">
                  <c:v>1743.67</c:v>
                </c:pt>
                <c:pt idx="2660">
                  <c:v>1734.68</c:v>
                </c:pt>
                <c:pt idx="2661">
                  <c:v>1730.27</c:v>
                </c:pt>
                <c:pt idx="2662">
                  <c:v>1685.06</c:v>
                </c:pt>
                <c:pt idx="2663">
                  <c:v>1730.75</c:v>
                </c:pt>
                <c:pt idx="2664">
                  <c:v>1743.87</c:v>
                </c:pt>
                <c:pt idx="2665">
                  <c:v>1771.29</c:v>
                </c:pt>
                <c:pt idx="2666">
                  <c:v>1775.95</c:v>
                </c:pt>
                <c:pt idx="2667">
                  <c:v>1798.7</c:v>
                </c:pt>
                <c:pt idx="2668">
                  <c:v>1810.42</c:v>
                </c:pt>
                <c:pt idx="2669">
                  <c:v>1902.02</c:v>
                </c:pt>
                <c:pt idx="2670">
                  <c:v>1975.86</c:v>
                </c:pt>
                <c:pt idx="2671">
                  <c:v>2035.55</c:v>
                </c:pt>
                <c:pt idx="2672">
                  <c:v>1945.12</c:v>
                </c:pt>
                <c:pt idx="2673">
                  <c:v>1940.48</c:v>
                </c:pt>
                <c:pt idx="2674">
                  <c:v>1964.83</c:v>
                </c:pt>
                <c:pt idx="2675">
                  <c:v>1933.94</c:v>
                </c:pt>
                <c:pt idx="2676">
                  <c:v>1940.55</c:v>
                </c:pt>
                <c:pt idx="2677">
                  <c:v>1950.86</c:v>
                </c:pt>
                <c:pt idx="2678">
                  <c:v>1861.58</c:v>
                </c:pt>
                <c:pt idx="2679">
                  <c:v>1899.84</c:v>
                </c:pt>
                <c:pt idx="2680">
                  <c:v>1930.4</c:v>
                </c:pt>
                <c:pt idx="2681">
                  <c:v>1899.29</c:v>
                </c:pt>
                <c:pt idx="2682">
                  <c:v>1902.05</c:v>
                </c:pt>
                <c:pt idx="2683">
                  <c:v>1878.81</c:v>
                </c:pt>
                <c:pt idx="2684">
                  <c:v>1951.35</c:v>
                </c:pt>
                <c:pt idx="2685">
                  <c:v>1889.2</c:v>
                </c:pt>
                <c:pt idx="2686">
                  <c:v>1870.99</c:v>
                </c:pt>
                <c:pt idx="2687">
                  <c:v>1787.79</c:v>
                </c:pt>
                <c:pt idx="2688">
                  <c:v>1838.86</c:v>
                </c:pt>
                <c:pt idx="2689">
                  <c:v>1839.85</c:v>
                </c:pt>
                <c:pt idx="2690">
                  <c:v>1881.35</c:v>
                </c:pt>
                <c:pt idx="2691">
                  <c:v>1883.46</c:v>
                </c:pt>
                <c:pt idx="2692">
                  <c:v>1898.67</c:v>
                </c:pt>
                <c:pt idx="2693">
                  <c:v>1849.01</c:v>
                </c:pt>
                <c:pt idx="2694">
                  <c:v>1828.45</c:v>
                </c:pt>
                <c:pt idx="2695">
                  <c:v>1855.61</c:v>
                </c:pt>
                <c:pt idx="2696">
                  <c:v>1847.65</c:v>
                </c:pt>
                <c:pt idx="2697">
                  <c:v>1814.11</c:v>
                </c:pt>
                <c:pt idx="2698">
                  <c:v>1824.23</c:v>
                </c:pt>
                <c:pt idx="2699">
                  <c:v>1784.25</c:v>
                </c:pt>
                <c:pt idx="2700">
                  <c:v>1734.04</c:v>
                </c:pt>
                <c:pt idx="2701">
                  <c:v>1700.64</c:v>
                </c:pt>
                <c:pt idx="2702">
                  <c:v>1727.11</c:v>
                </c:pt>
                <c:pt idx="2703">
                  <c:v>1745.23</c:v>
                </c:pt>
                <c:pt idx="2704">
                  <c:v>1732.52</c:v>
                </c:pt>
                <c:pt idx="2705">
                  <c:v>1728.87</c:v>
                </c:pt>
                <c:pt idx="2706">
                  <c:v>1743.88</c:v>
                </c:pt>
                <c:pt idx="2707">
                  <c:v>1776.51</c:v>
                </c:pt>
                <c:pt idx="2708">
                  <c:v>1777.2</c:v>
                </c:pt>
                <c:pt idx="2709">
                  <c:v>1769.13</c:v>
                </c:pt>
                <c:pt idx="2710">
                  <c:v>1831.24</c:v>
                </c:pt>
                <c:pt idx="2711">
                  <c:v>1843.43</c:v>
                </c:pt>
                <c:pt idx="2712">
                  <c:v>1881.25</c:v>
                </c:pt>
                <c:pt idx="2713">
                  <c:v>1903.77</c:v>
                </c:pt>
                <c:pt idx="2714">
                  <c:v>1891.59</c:v>
                </c:pt>
                <c:pt idx="2715">
                  <c:v>1877.53</c:v>
                </c:pt>
                <c:pt idx="2716">
                  <c:v>1764.16</c:v>
                </c:pt>
                <c:pt idx="2717">
                  <c:v>1781.44</c:v>
                </c:pt>
                <c:pt idx="2718">
                  <c:v>1787.3</c:v>
                </c:pt>
                <c:pt idx="2719">
                  <c:v>1808.32</c:v>
                </c:pt>
                <c:pt idx="2720">
                  <c:v>1812.05</c:v>
                </c:pt>
                <c:pt idx="2721">
                  <c:v>1802.15</c:v>
                </c:pt>
                <c:pt idx="2722">
                  <c:v>1814.19</c:v>
                </c:pt>
                <c:pt idx="2723">
                  <c:v>1763.03</c:v>
                </c:pt>
                <c:pt idx="2724">
                  <c:v>1779.74</c:v>
                </c:pt>
                <c:pt idx="2725">
                  <c:v>1781.11</c:v>
                </c:pt>
                <c:pt idx="2726">
                  <c:v>1817.57</c:v>
                </c:pt>
                <c:pt idx="2727">
                  <c:v>1827.73</c:v>
                </c:pt>
                <c:pt idx="2728">
                  <c:v>1787.58</c:v>
                </c:pt>
                <c:pt idx="2729">
                  <c:v>1754.34</c:v>
                </c:pt>
                <c:pt idx="2730">
                  <c:v>1750.42</c:v>
                </c:pt>
                <c:pt idx="2731">
                  <c:v>1760.98</c:v>
                </c:pt>
                <c:pt idx="2732">
                  <c:v>1757.13</c:v>
                </c:pt>
                <c:pt idx="2733">
                  <c:v>1767.62</c:v>
                </c:pt>
                <c:pt idx="2734">
                  <c:v>1792.65</c:v>
                </c:pt>
                <c:pt idx="2735">
                  <c:v>1783.38</c:v>
                </c:pt>
                <c:pt idx="2736">
                  <c:v>1818.36</c:v>
                </c:pt>
                <c:pt idx="2737">
                  <c:v>1864.9</c:v>
                </c:pt>
                <c:pt idx="2738">
                  <c:v>1845.73</c:v>
                </c:pt>
                <c:pt idx="2739">
                  <c:v>1802.59</c:v>
                </c:pt>
                <c:pt idx="2740">
                  <c:v>1783.29</c:v>
                </c:pt>
                <c:pt idx="2741">
                  <c:v>1782.84</c:v>
                </c:pt>
                <c:pt idx="2742">
                  <c:v>1798.11</c:v>
                </c:pt>
                <c:pt idx="2743">
                  <c:v>1810.26</c:v>
                </c:pt>
                <c:pt idx="2744">
                  <c:v>1829.2</c:v>
                </c:pt>
                <c:pt idx="2745">
                  <c:v>1796.55</c:v>
                </c:pt>
                <c:pt idx="2746">
                  <c:v>1817.94</c:v>
                </c:pt>
                <c:pt idx="2747">
                  <c:v>1835.38</c:v>
                </c:pt>
                <c:pt idx="2748">
                  <c:v>1791.53</c:v>
                </c:pt>
                <c:pt idx="2749">
                  <c:v>1808.28</c:v>
                </c:pt>
                <c:pt idx="2750">
                  <c:v>1858.76</c:v>
                </c:pt>
                <c:pt idx="2751">
                  <c:v>1898.43</c:v>
                </c:pt>
                <c:pt idx="2752">
                  <c:v>1889.34</c:v>
                </c:pt>
                <c:pt idx="2753">
                  <c:v>1970.7</c:v>
                </c:pt>
                <c:pt idx="2754">
                  <c:v>1988.46</c:v>
                </c:pt>
                <c:pt idx="2755">
                  <c:v>1921.62</c:v>
                </c:pt>
                <c:pt idx="2756">
                  <c:v>1958.29</c:v>
                </c:pt>
                <c:pt idx="2757">
                  <c:v>1925.68</c:v>
                </c:pt>
                <c:pt idx="2758">
                  <c:v>1947.54</c:v>
                </c:pt>
                <c:pt idx="2759">
                  <c:v>1978.24</c:v>
                </c:pt>
                <c:pt idx="2760">
                  <c:v>1931.6</c:v>
                </c:pt>
                <c:pt idx="2761">
                  <c:v>1896.93</c:v>
                </c:pt>
                <c:pt idx="2762">
                  <c:v>1883.81</c:v>
                </c:pt>
                <c:pt idx="2763">
                  <c:v>1811.79</c:v>
                </c:pt>
                <c:pt idx="2764">
                  <c:v>1846.5</c:v>
                </c:pt>
                <c:pt idx="2765">
                  <c:v>1853.72</c:v>
                </c:pt>
                <c:pt idx="2766">
                  <c:v>1851.19</c:v>
                </c:pt>
                <c:pt idx="2767">
                  <c:v>1871.6</c:v>
                </c:pt>
                <c:pt idx="2768">
                  <c:v>1839.39</c:v>
                </c:pt>
                <c:pt idx="2769">
                  <c:v>1826.88</c:v>
                </c:pt>
                <c:pt idx="2770">
                  <c:v>1811.43</c:v>
                </c:pt>
                <c:pt idx="2771">
                  <c:v>1742.48</c:v>
                </c:pt>
                <c:pt idx="2772">
                  <c:v>1708.17</c:v>
                </c:pt>
                <c:pt idx="2773">
                  <c:v>1727.64</c:v>
                </c:pt>
                <c:pt idx="2774">
                  <c:v>1765.94</c:v>
                </c:pt>
                <c:pt idx="2775">
                  <c:v>1775.5</c:v>
                </c:pt>
                <c:pt idx="2776">
                  <c:v>1802.4</c:v>
                </c:pt>
                <c:pt idx="2777">
                  <c:v>1747.06</c:v>
                </c:pt>
                <c:pt idx="2778">
                  <c:v>1738.14</c:v>
                </c:pt>
                <c:pt idx="2779">
                  <c:v>1712.19</c:v>
                </c:pt>
                <c:pt idx="2780">
                  <c:v>1716.83</c:v>
                </c:pt>
                <c:pt idx="2781">
                  <c:v>1675.06</c:v>
                </c:pt>
                <c:pt idx="2782">
                  <c:v>1643.94</c:v>
                </c:pt>
                <c:pt idx="2783">
                  <c:v>1660.61</c:v>
                </c:pt>
                <c:pt idx="2784">
                  <c:v>1694.82</c:v>
                </c:pt>
                <c:pt idx="2785">
                  <c:v>1644.47</c:v>
                </c:pt>
                <c:pt idx="2786">
                  <c:v>1657.69</c:v>
                </c:pt>
                <c:pt idx="2787">
                  <c:v>1644.86</c:v>
                </c:pt>
                <c:pt idx="2788">
                  <c:v>1681.87</c:v>
                </c:pt>
                <c:pt idx="2789">
                  <c:v>1771.24</c:v>
                </c:pt>
                <c:pt idx="2790">
                  <c:v>1750.68</c:v>
                </c:pt>
                <c:pt idx="2791">
                  <c:v>1754.93</c:v>
                </c:pt>
                <c:pt idx="2792">
                  <c:v>1797.63</c:v>
                </c:pt>
                <c:pt idx="2793">
                  <c:v>1797.32</c:v>
                </c:pt>
                <c:pt idx="2794">
                  <c:v>1793.08</c:v>
                </c:pt>
                <c:pt idx="2795">
                  <c:v>1798.2</c:v>
                </c:pt>
                <c:pt idx="2796">
                  <c:v>1824.02</c:v>
                </c:pt>
                <c:pt idx="2797">
                  <c:v>1865.69</c:v>
                </c:pt>
                <c:pt idx="2798">
                  <c:v>1920.23</c:v>
                </c:pt>
                <c:pt idx="2799">
                  <c:v>1926.08</c:v>
                </c:pt>
                <c:pt idx="2800">
                  <c:v>1928.04</c:v>
                </c:pt>
                <c:pt idx="2801">
                  <c:v>1864.97</c:v>
                </c:pt>
                <c:pt idx="2802">
                  <c:v>1865.57</c:v>
                </c:pt>
                <c:pt idx="2803">
                  <c:v>1842.36</c:v>
                </c:pt>
                <c:pt idx="2804">
                  <c:v>1811.04</c:v>
                </c:pt>
                <c:pt idx="2805">
                  <c:v>1856.48</c:v>
                </c:pt>
                <c:pt idx="2806">
                  <c:v>1868.26</c:v>
                </c:pt>
                <c:pt idx="2807">
                  <c:v>1989.25</c:v>
                </c:pt>
                <c:pt idx="2808">
                  <c:v>1978.21</c:v>
                </c:pt>
                <c:pt idx="2809">
                  <c:v>1969.28</c:v>
                </c:pt>
                <c:pt idx="2810">
                  <c:v>2007.91</c:v>
                </c:pt>
                <c:pt idx="2811">
                  <c:v>2004.17</c:v>
                </c:pt>
                <c:pt idx="2812">
                  <c:v>1983.06</c:v>
                </c:pt>
                <c:pt idx="2813">
                  <c:v>1990</c:v>
                </c:pt>
                <c:pt idx="2814">
                  <c:v>2016.79</c:v>
                </c:pt>
                <c:pt idx="2815">
                  <c:v>2010.77</c:v>
                </c:pt>
                <c:pt idx="2816">
                  <c:v>1977.81</c:v>
                </c:pt>
                <c:pt idx="2817">
                  <c:v>1946.46</c:v>
                </c:pt>
                <c:pt idx="2818">
                  <c:v>1947.97</c:v>
                </c:pt>
                <c:pt idx="2819">
                  <c:v>1961.19</c:v>
                </c:pt>
                <c:pt idx="2820">
                  <c:v>1957.98</c:v>
                </c:pt>
                <c:pt idx="2821">
                  <c:v>1921.2</c:v>
                </c:pt>
                <c:pt idx="2822">
                  <c:v>1919.35</c:v>
                </c:pt>
                <c:pt idx="2823">
                  <c:v>1925.05</c:v>
                </c:pt>
                <c:pt idx="2824">
                  <c:v>1955.21</c:v>
                </c:pt>
                <c:pt idx="2825">
                  <c:v>1961.94</c:v>
                </c:pt>
                <c:pt idx="2826">
                  <c:v>1959.49</c:v>
                </c:pt>
                <c:pt idx="2827">
                  <c:v>1942.91</c:v>
                </c:pt>
                <c:pt idx="2828">
                  <c:v>1913.76</c:v>
                </c:pt>
                <c:pt idx="2829">
                  <c:v>1889.31</c:v>
                </c:pt>
                <c:pt idx="2830">
                  <c:v>1914.96</c:v>
                </c:pt>
                <c:pt idx="2831">
                  <c:v>1940.06</c:v>
                </c:pt>
                <c:pt idx="2832">
                  <c:v>1919.08</c:v>
                </c:pt>
                <c:pt idx="2833">
                  <c:v>1923.91</c:v>
                </c:pt>
                <c:pt idx="2834">
                  <c:v>1925.23</c:v>
                </c:pt>
                <c:pt idx="2835">
                  <c:v>1848.63</c:v>
                </c:pt>
                <c:pt idx="2836">
                  <c:v>1833.01</c:v>
                </c:pt>
                <c:pt idx="2837">
                  <c:v>1932.82</c:v>
                </c:pt>
                <c:pt idx="2838">
                  <c:v>1981.4</c:v>
                </c:pt>
                <c:pt idx="2839">
                  <c:v>2006.37</c:v>
                </c:pt>
                <c:pt idx="2840">
                  <c:v>1992.65</c:v>
                </c:pt>
                <c:pt idx="2841">
                  <c:v>1940.2</c:v>
                </c:pt>
                <c:pt idx="2842">
                  <c:v>1980.82</c:v>
                </c:pt>
                <c:pt idx="2843">
                  <c:v>2000.82</c:v>
                </c:pt>
                <c:pt idx="2844">
                  <c:v>2072.2199999999998</c:v>
                </c:pt>
                <c:pt idx="2845">
                  <c:v>2004.67</c:v>
                </c:pt>
                <c:pt idx="2846">
                  <c:v>2019.62</c:v>
                </c:pt>
                <c:pt idx="2847">
                  <c:v>2053.08</c:v>
                </c:pt>
                <c:pt idx="2848">
                  <c:v>2062.98</c:v>
                </c:pt>
                <c:pt idx="2849">
                  <c:v>2045.45</c:v>
                </c:pt>
                <c:pt idx="2850">
                  <c:v>2049.06</c:v>
                </c:pt>
                <c:pt idx="2851">
                  <c:v>2029.49</c:v>
                </c:pt>
                <c:pt idx="2852">
                  <c:v>2018.52</c:v>
                </c:pt>
                <c:pt idx="2853">
                  <c:v>2039.76</c:v>
                </c:pt>
                <c:pt idx="2854">
                  <c:v>2024.26</c:v>
                </c:pt>
                <c:pt idx="2855">
                  <c:v>2013.59</c:v>
                </c:pt>
                <c:pt idx="2856">
                  <c:v>2035.4</c:v>
                </c:pt>
                <c:pt idx="2857">
                  <c:v>2082.92</c:v>
                </c:pt>
                <c:pt idx="2858">
                  <c:v>2178.9499999999998</c:v>
                </c:pt>
                <c:pt idx="2859">
                  <c:v>2155.9</c:v>
                </c:pt>
                <c:pt idx="2860">
                  <c:v>2165.44</c:v>
                </c:pt>
                <c:pt idx="2861">
                  <c:v>2229.87</c:v>
                </c:pt>
                <c:pt idx="2862">
                  <c:v>2329.75</c:v>
                </c:pt>
                <c:pt idx="2863">
                  <c:v>2344.37</c:v>
                </c:pt>
                <c:pt idx="2864">
                  <c:v>2391.9299999999998</c:v>
                </c:pt>
                <c:pt idx="2865">
                  <c:v>2337.96</c:v>
                </c:pt>
                <c:pt idx="2866">
                  <c:v>2301.7399999999998</c:v>
                </c:pt>
                <c:pt idx="2867">
                  <c:v>2360.5</c:v>
                </c:pt>
                <c:pt idx="2868">
                  <c:v>2415.2199999999998</c:v>
                </c:pt>
                <c:pt idx="2869">
                  <c:v>2333.83</c:v>
                </c:pt>
                <c:pt idx="2870">
                  <c:v>2327.33</c:v>
                </c:pt>
                <c:pt idx="2871">
                  <c:v>2293.7800000000002</c:v>
                </c:pt>
                <c:pt idx="2872">
                  <c:v>2333.04</c:v>
                </c:pt>
                <c:pt idx="2873">
                  <c:v>2321.98</c:v>
                </c:pt>
                <c:pt idx="2874">
                  <c:v>2326.75</c:v>
                </c:pt>
                <c:pt idx="2875">
                  <c:v>2392.16</c:v>
                </c:pt>
                <c:pt idx="2876">
                  <c:v>2411.4299999999998</c:v>
                </c:pt>
                <c:pt idx="2877">
                  <c:v>2400.83</c:v>
                </c:pt>
                <c:pt idx="2878">
                  <c:v>2387.19</c:v>
                </c:pt>
                <c:pt idx="2879">
                  <c:v>2443.2399999999998</c:v>
                </c:pt>
                <c:pt idx="2880">
                  <c:v>2431.3200000000002</c:v>
                </c:pt>
                <c:pt idx="2881">
                  <c:v>2508.0100000000002</c:v>
                </c:pt>
                <c:pt idx="2882">
                  <c:v>2512.59</c:v>
                </c:pt>
                <c:pt idx="2883">
                  <c:v>2503.39</c:v>
                </c:pt>
                <c:pt idx="2884">
                  <c:v>2497.41</c:v>
                </c:pt>
                <c:pt idx="2885">
                  <c:v>2577.6999999999998</c:v>
                </c:pt>
                <c:pt idx="2886">
                  <c:v>2621.88</c:v>
                </c:pt>
                <c:pt idx="2887">
                  <c:v>2658.24</c:v>
                </c:pt>
                <c:pt idx="2888">
                  <c:v>2653.6</c:v>
                </c:pt>
                <c:pt idx="2889">
                  <c:v>2656.59</c:v>
                </c:pt>
                <c:pt idx="2890">
                  <c:v>2721.46</c:v>
                </c:pt>
                <c:pt idx="2891">
                  <c:v>2747.56</c:v>
                </c:pt>
                <c:pt idx="2892">
                  <c:v>2736.53</c:v>
                </c:pt>
                <c:pt idx="2893">
                  <c:v>2684.77</c:v>
                </c:pt>
                <c:pt idx="2894">
                  <c:v>2563.25</c:v>
                </c:pt>
                <c:pt idx="2895">
                  <c:v>2716.19</c:v>
                </c:pt>
                <c:pt idx="2896">
                  <c:v>2643.15</c:v>
                </c:pt>
                <c:pt idx="2897">
                  <c:v>2633.37</c:v>
                </c:pt>
                <c:pt idx="2898">
                  <c:v>2648.23</c:v>
                </c:pt>
                <c:pt idx="2899">
                  <c:v>2622.91</c:v>
                </c:pt>
                <c:pt idx="2900">
                  <c:v>2621.4</c:v>
                </c:pt>
                <c:pt idx="2901">
                  <c:v>2640.22</c:v>
                </c:pt>
                <c:pt idx="2902">
                  <c:v>2689.76</c:v>
                </c:pt>
                <c:pt idx="2903">
                  <c:v>2714.57</c:v>
                </c:pt>
                <c:pt idx="2904">
                  <c:v>2744.81</c:v>
                </c:pt>
                <c:pt idx="2905">
                  <c:v>2756.48</c:v>
                </c:pt>
                <c:pt idx="2906">
                  <c:v>2754.87</c:v>
                </c:pt>
                <c:pt idx="2907">
                  <c:v>2770.58</c:v>
                </c:pt>
                <c:pt idx="2908">
                  <c:v>2740.81</c:v>
                </c:pt>
                <c:pt idx="2909">
                  <c:v>2763.51</c:v>
                </c:pt>
                <c:pt idx="2910">
                  <c:v>2759.36</c:v>
                </c:pt>
                <c:pt idx="2911">
                  <c:v>2794.59</c:v>
                </c:pt>
                <c:pt idx="2912">
                  <c:v>2798.41</c:v>
                </c:pt>
                <c:pt idx="2913">
                  <c:v>2815.21</c:v>
                </c:pt>
                <c:pt idx="2914">
                  <c:v>2842.71</c:v>
                </c:pt>
                <c:pt idx="2915">
                  <c:v>2867.24</c:v>
                </c:pt>
                <c:pt idx="2916">
                  <c:v>2856.28</c:v>
                </c:pt>
                <c:pt idx="2917">
                  <c:v>2861.07</c:v>
                </c:pt>
                <c:pt idx="2918">
                  <c:v>2908.26</c:v>
                </c:pt>
                <c:pt idx="2919">
                  <c:v>2897.91</c:v>
                </c:pt>
                <c:pt idx="2920">
                  <c:v>2904.04</c:v>
                </c:pt>
                <c:pt idx="2921">
                  <c:v>2928.21</c:v>
                </c:pt>
                <c:pt idx="2922">
                  <c:v>2882.53</c:v>
                </c:pt>
                <c:pt idx="2923">
                  <c:v>2936.02</c:v>
                </c:pt>
                <c:pt idx="2924">
                  <c:v>2933.39</c:v>
                </c:pt>
                <c:pt idx="2925">
                  <c:v>2938.98</c:v>
                </c:pt>
                <c:pt idx="2926">
                  <c:v>2936.05</c:v>
                </c:pt>
                <c:pt idx="2927">
                  <c:v>2951.73</c:v>
                </c:pt>
                <c:pt idx="2928">
                  <c:v>2914.98</c:v>
                </c:pt>
                <c:pt idx="2929">
                  <c:v>2916.39</c:v>
                </c:pt>
                <c:pt idx="2930">
                  <c:v>2877.52</c:v>
                </c:pt>
                <c:pt idx="2931">
                  <c:v>2857.83</c:v>
                </c:pt>
                <c:pt idx="2932">
                  <c:v>2892.73</c:v>
                </c:pt>
                <c:pt idx="2933">
                  <c:v>2917.89</c:v>
                </c:pt>
                <c:pt idx="2934">
                  <c:v>2919.39</c:v>
                </c:pt>
                <c:pt idx="2935">
                  <c:v>2911.8</c:v>
                </c:pt>
                <c:pt idx="2936">
                  <c:v>2909.1</c:v>
                </c:pt>
                <c:pt idx="2937">
                  <c:v>2888.71</c:v>
                </c:pt>
                <c:pt idx="2938">
                  <c:v>2915.9</c:v>
                </c:pt>
                <c:pt idx="2939">
                  <c:v>2934.77</c:v>
                </c:pt>
                <c:pt idx="2940">
                  <c:v>2989.18</c:v>
                </c:pt>
                <c:pt idx="2941">
                  <c:v>2984.16</c:v>
                </c:pt>
                <c:pt idx="2942">
                  <c:v>3000.6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692-4D82-B58F-B5E2A69EF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3662911"/>
        <c:axId val="153664351"/>
      </c:lineChart>
      <c:dateAx>
        <c:axId val="153662911"/>
        <c:scaling>
          <c:orientation val="minMax"/>
          <c:max val="45808"/>
          <c:min val="23377"/>
        </c:scaling>
        <c:delete val="0"/>
        <c:axPos val="b"/>
        <c:numFmt formatCode="\'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+mn-ea"/>
                <a:cs typeface="+mn-cs"/>
              </a:defRPr>
            </a:pPr>
            <a:endParaRPr lang="en-US"/>
          </a:p>
        </c:txPr>
        <c:crossAx val="153664351"/>
        <c:crossesAt val="0"/>
        <c:auto val="0"/>
        <c:lblOffset val="100"/>
        <c:baseTimeUnit val="days"/>
        <c:majorUnit val="61"/>
        <c:majorTimeUnit val="months"/>
      </c:dateAx>
      <c:valAx>
        <c:axId val="153664351"/>
        <c:scaling>
          <c:orientation val="minMax"/>
        </c:scaling>
        <c:delete val="0"/>
        <c:axPos val="r"/>
        <c:numFmt formatCode="&quot;$&quot;#,##0" sourceLinked="0"/>
        <c:majorTickMark val="out"/>
        <c:minorTickMark val="none"/>
        <c:tickLblPos val="nextTo"/>
        <c:spPr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+mn-ea"/>
                <a:cs typeface="+mn-cs"/>
              </a:defRPr>
            </a:pPr>
            <a:endParaRPr lang="en-US"/>
          </a:p>
        </c:txPr>
        <c:crossAx val="153662911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Raleway" pitchFamily="2" charset="0"/>
        </a:defRPr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Gold (spot price; lhs)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Sheet1!$A$960:$A$5693</c:f>
              <c:numCache>
                <c:formatCode>m/d/yyyy</c:formatCode>
                <c:ptCount val="4734"/>
                <c:pt idx="0">
                  <c:v>39083</c:v>
                </c:pt>
                <c:pt idx="1">
                  <c:v>39084</c:v>
                </c:pt>
                <c:pt idx="2">
                  <c:v>39085</c:v>
                </c:pt>
                <c:pt idx="3">
                  <c:v>39086</c:v>
                </c:pt>
                <c:pt idx="4">
                  <c:v>39087</c:v>
                </c:pt>
                <c:pt idx="5">
                  <c:v>39090</c:v>
                </c:pt>
                <c:pt idx="6">
                  <c:v>39091</c:v>
                </c:pt>
                <c:pt idx="7">
                  <c:v>39092</c:v>
                </c:pt>
                <c:pt idx="8">
                  <c:v>39093</c:v>
                </c:pt>
                <c:pt idx="9">
                  <c:v>39094</c:v>
                </c:pt>
                <c:pt idx="10">
                  <c:v>39097</c:v>
                </c:pt>
                <c:pt idx="11">
                  <c:v>39098</c:v>
                </c:pt>
                <c:pt idx="12">
                  <c:v>39099</c:v>
                </c:pt>
                <c:pt idx="13">
                  <c:v>39100</c:v>
                </c:pt>
                <c:pt idx="14">
                  <c:v>39101</c:v>
                </c:pt>
                <c:pt idx="15">
                  <c:v>39104</c:v>
                </c:pt>
                <c:pt idx="16">
                  <c:v>39105</c:v>
                </c:pt>
                <c:pt idx="17">
                  <c:v>39106</c:v>
                </c:pt>
                <c:pt idx="18">
                  <c:v>39107</c:v>
                </c:pt>
                <c:pt idx="19">
                  <c:v>39108</c:v>
                </c:pt>
                <c:pt idx="20">
                  <c:v>39111</c:v>
                </c:pt>
                <c:pt idx="21">
                  <c:v>39112</c:v>
                </c:pt>
                <c:pt idx="22">
                  <c:v>39113</c:v>
                </c:pt>
                <c:pt idx="23">
                  <c:v>39114</c:v>
                </c:pt>
                <c:pt idx="24">
                  <c:v>39115</c:v>
                </c:pt>
                <c:pt idx="25">
                  <c:v>39118</c:v>
                </c:pt>
                <c:pt idx="26">
                  <c:v>39119</c:v>
                </c:pt>
                <c:pt idx="27">
                  <c:v>39120</c:v>
                </c:pt>
                <c:pt idx="28">
                  <c:v>39121</c:v>
                </c:pt>
                <c:pt idx="29">
                  <c:v>39122</c:v>
                </c:pt>
                <c:pt idx="30">
                  <c:v>39125</c:v>
                </c:pt>
                <c:pt idx="31">
                  <c:v>39126</c:v>
                </c:pt>
                <c:pt idx="32">
                  <c:v>39127</c:v>
                </c:pt>
                <c:pt idx="33">
                  <c:v>39128</c:v>
                </c:pt>
                <c:pt idx="34">
                  <c:v>39129</c:v>
                </c:pt>
                <c:pt idx="35">
                  <c:v>39132</c:v>
                </c:pt>
                <c:pt idx="36">
                  <c:v>39133</c:v>
                </c:pt>
                <c:pt idx="37">
                  <c:v>39134</c:v>
                </c:pt>
                <c:pt idx="38">
                  <c:v>39135</c:v>
                </c:pt>
                <c:pt idx="39">
                  <c:v>39136</c:v>
                </c:pt>
                <c:pt idx="40">
                  <c:v>39139</c:v>
                </c:pt>
                <c:pt idx="41">
                  <c:v>39140</c:v>
                </c:pt>
                <c:pt idx="42">
                  <c:v>39141</c:v>
                </c:pt>
                <c:pt idx="43">
                  <c:v>39142</c:v>
                </c:pt>
                <c:pt idx="44">
                  <c:v>39143</c:v>
                </c:pt>
                <c:pt idx="45">
                  <c:v>39146</c:v>
                </c:pt>
                <c:pt idx="46">
                  <c:v>39147</c:v>
                </c:pt>
                <c:pt idx="47">
                  <c:v>39148</c:v>
                </c:pt>
                <c:pt idx="48">
                  <c:v>39149</c:v>
                </c:pt>
                <c:pt idx="49">
                  <c:v>39150</c:v>
                </c:pt>
                <c:pt idx="50">
                  <c:v>39153</c:v>
                </c:pt>
                <c:pt idx="51">
                  <c:v>39154</c:v>
                </c:pt>
                <c:pt idx="52">
                  <c:v>39155</c:v>
                </c:pt>
                <c:pt idx="53">
                  <c:v>39156</c:v>
                </c:pt>
                <c:pt idx="54">
                  <c:v>39157</c:v>
                </c:pt>
                <c:pt idx="55">
                  <c:v>39160</c:v>
                </c:pt>
                <c:pt idx="56">
                  <c:v>39161</c:v>
                </c:pt>
                <c:pt idx="57">
                  <c:v>39162</c:v>
                </c:pt>
                <c:pt idx="58">
                  <c:v>39163</c:v>
                </c:pt>
                <c:pt idx="59">
                  <c:v>39164</c:v>
                </c:pt>
                <c:pt idx="60">
                  <c:v>39167</c:v>
                </c:pt>
                <c:pt idx="61">
                  <c:v>39168</c:v>
                </c:pt>
                <c:pt idx="62">
                  <c:v>39169</c:v>
                </c:pt>
                <c:pt idx="63">
                  <c:v>39170</c:v>
                </c:pt>
                <c:pt idx="64">
                  <c:v>39171</c:v>
                </c:pt>
                <c:pt idx="65">
                  <c:v>39174</c:v>
                </c:pt>
                <c:pt idx="66">
                  <c:v>39175</c:v>
                </c:pt>
                <c:pt idx="67">
                  <c:v>39176</c:v>
                </c:pt>
                <c:pt idx="68">
                  <c:v>39177</c:v>
                </c:pt>
                <c:pt idx="69">
                  <c:v>39178</c:v>
                </c:pt>
                <c:pt idx="70">
                  <c:v>39181</c:v>
                </c:pt>
                <c:pt idx="71">
                  <c:v>39182</c:v>
                </c:pt>
                <c:pt idx="72">
                  <c:v>39183</c:v>
                </c:pt>
                <c:pt idx="73">
                  <c:v>39184</c:v>
                </c:pt>
                <c:pt idx="74">
                  <c:v>39185</c:v>
                </c:pt>
                <c:pt idx="75">
                  <c:v>39188</c:v>
                </c:pt>
                <c:pt idx="76">
                  <c:v>39189</c:v>
                </c:pt>
                <c:pt idx="77">
                  <c:v>39190</c:v>
                </c:pt>
                <c:pt idx="78">
                  <c:v>39191</c:v>
                </c:pt>
                <c:pt idx="79">
                  <c:v>39192</c:v>
                </c:pt>
                <c:pt idx="80">
                  <c:v>39195</c:v>
                </c:pt>
                <c:pt idx="81">
                  <c:v>39196</c:v>
                </c:pt>
                <c:pt idx="82">
                  <c:v>39197</c:v>
                </c:pt>
                <c:pt idx="83">
                  <c:v>39198</c:v>
                </c:pt>
                <c:pt idx="84">
                  <c:v>39199</c:v>
                </c:pt>
                <c:pt idx="85">
                  <c:v>39202</c:v>
                </c:pt>
                <c:pt idx="86">
                  <c:v>39203</c:v>
                </c:pt>
                <c:pt idx="87">
                  <c:v>39204</c:v>
                </c:pt>
                <c:pt idx="88">
                  <c:v>39205</c:v>
                </c:pt>
                <c:pt idx="89">
                  <c:v>39206</c:v>
                </c:pt>
                <c:pt idx="90">
                  <c:v>39209</c:v>
                </c:pt>
                <c:pt idx="91">
                  <c:v>39210</c:v>
                </c:pt>
                <c:pt idx="92">
                  <c:v>39211</c:v>
                </c:pt>
                <c:pt idx="93">
                  <c:v>39212</c:v>
                </c:pt>
                <c:pt idx="94">
                  <c:v>39213</c:v>
                </c:pt>
                <c:pt idx="95">
                  <c:v>39216</c:v>
                </c:pt>
                <c:pt idx="96">
                  <c:v>39217</c:v>
                </c:pt>
                <c:pt idx="97">
                  <c:v>39218</c:v>
                </c:pt>
                <c:pt idx="98">
                  <c:v>39219</c:v>
                </c:pt>
                <c:pt idx="99">
                  <c:v>39220</c:v>
                </c:pt>
                <c:pt idx="100">
                  <c:v>39223</c:v>
                </c:pt>
                <c:pt idx="101">
                  <c:v>39224</c:v>
                </c:pt>
                <c:pt idx="102">
                  <c:v>39225</c:v>
                </c:pt>
                <c:pt idx="103">
                  <c:v>39226</c:v>
                </c:pt>
                <c:pt idx="104">
                  <c:v>39227</c:v>
                </c:pt>
                <c:pt idx="105">
                  <c:v>39230</c:v>
                </c:pt>
                <c:pt idx="106">
                  <c:v>39231</c:v>
                </c:pt>
                <c:pt idx="107">
                  <c:v>39232</c:v>
                </c:pt>
                <c:pt idx="108">
                  <c:v>39233</c:v>
                </c:pt>
                <c:pt idx="109">
                  <c:v>39234</c:v>
                </c:pt>
                <c:pt idx="110">
                  <c:v>39237</c:v>
                </c:pt>
                <c:pt idx="111">
                  <c:v>39238</c:v>
                </c:pt>
                <c:pt idx="112">
                  <c:v>39239</c:v>
                </c:pt>
                <c:pt idx="113">
                  <c:v>39240</c:v>
                </c:pt>
                <c:pt idx="114">
                  <c:v>39241</c:v>
                </c:pt>
                <c:pt idx="115">
                  <c:v>39244</c:v>
                </c:pt>
                <c:pt idx="116">
                  <c:v>39245</c:v>
                </c:pt>
                <c:pt idx="117">
                  <c:v>39246</c:v>
                </c:pt>
                <c:pt idx="118">
                  <c:v>39247</c:v>
                </c:pt>
                <c:pt idx="119">
                  <c:v>39248</c:v>
                </c:pt>
                <c:pt idx="120">
                  <c:v>39251</c:v>
                </c:pt>
                <c:pt idx="121">
                  <c:v>39252</c:v>
                </c:pt>
                <c:pt idx="122">
                  <c:v>39253</c:v>
                </c:pt>
                <c:pt idx="123">
                  <c:v>39254</c:v>
                </c:pt>
                <c:pt idx="124">
                  <c:v>39255</c:v>
                </c:pt>
                <c:pt idx="125">
                  <c:v>39258</c:v>
                </c:pt>
                <c:pt idx="126">
                  <c:v>39259</c:v>
                </c:pt>
                <c:pt idx="127">
                  <c:v>39260</c:v>
                </c:pt>
                <c:pt idx="128">
                  <c:v>39261</c:v>
                </c:pt>
                <c:pt idx="129">
                  <c:v>39262</c:v>
                </c:pt>
                <c:pt idx="130">
                  <c:v>39265</c:v>
                </c:pt>
                <c:pt idx="131">
                  <c:v>39266</c:v>
                </c:pt>
                <c:pt idx="132">
                  <c:v>39267</c:v>
                </c:pt>
                <c:pt idx="133">
                  <c:v>39268</c:v>
                </c:pt>
                <c:pt idx="134">
                  <c:v>39269</c:v>
                </c:pt>
                <c:pt idx="135">
                  <c:v>39272</c:v>
                </c:pt>
                <c:pt idx="136">
                  <c:v>39273</c:v>
                </c:pt>
                <c:pt idx="137">
                  <c:v>39274</c:v>
                </c:pt>
                <c:pt idx="138">
                  <c:v>39275</c:v>
                </c:pt>
                <c:pt idx="139">
                  <c:v>39276</c:v>
                </c:pt>
                <c:pt idx="140">
                  <c:v>39279</c:v>
                </c:pt>
                <c:pt idx="141">
                  <c:v>39280</c:v>
                </c:pt>
                <c:pt idx="142">
                  <c:v>39281</c:v>
                </c:pt>
                <c:pt idx="143">
                  <c:v>39282</c:v>
                </c:pt>
                <c:pt idx="144">
                  <c:v>39283</c:v>
                </c:pt>
                <c:pt idx="145">
                  <c:v>39286</c:v>
                </c:pt>
                <c:pt idx="146">
                  <c:v>39287</c:v>
                </c:pt>
                <c:pt idx="147">
                  <c:v>39288</c:v>
                </c:pt>
                <c:pt idx="148">
                  <c:v>39289</c:v>
                </c:pt>
                <c:pt idx="149">
                  <c:v>39290</c:v>
                </c:pt>
                <c:pt idx="150">
                  <c:v>39293</c:v>
                </c:pt>
                <c:pt idx="151">
                  <c:v>39294</c:v>
                </c:pt>
                <c:pt idx="152">
                  <c:v>39295</c:v>
                </c:pt>
                <c:pt idx="153">
                  <c:v>39296</c:v>
                </c:pt>
                <c:pt idx="154">
                  <c:v>39297</c:v>
                </c:pt>
                <c:pt idx="155">
                  <c:v>39300</c:v>
                </c:pt>
                <c:pt idx="156">
                  <c:v>39301</c:v>
                </c:pt>
                <c:pt idx="157">
                  <c:v>39302</c:v>
                </c:pt>
                <c:pt idx="158">
                  <c:v>39303</c:v>
                </c:pt>
                <c:pt idx="159">
                  <c:v>39304</c:v>
                </c:pt>
                <c:pt idx="160">
                  <c:v>39307</c:v>
                </c:pt>
                <c:pt idx="161">
                  <c:v>39308</c:v>
                </c:pt>
                <c:pt idx="162">
                  <c:v>39309</c:v>
                </c:pt>
                <c:pt idx="163">
                  <c:v>39310</c:v>
                </c:pt>
                <c:pt idx="164">
                  <c:v>39311</c:v>
                </c:pt>
                <c:pt idx="165">
                  <c:v>39314</c:v>
                </c:pt>
                <c:pt idx="166">
                  <c:v>39315</c:v>
                </c:pt>
                <c:pt idx="167">
                  <c:v>39316</c:v>
                </c:pt>
                <c:pt idx="168">
                  <c:v>39317</c:v>
                </c:pt>
                <c:pt idx="169">
                  <c:v>39318</c:v>
                </c:pt>
                <c:pt idx="170">
                  <c:v>39321</c:v>
                </c:pt>
                <c:pt idx="171">
                  <c:v>39322</c:v>
                </c:pt>
                <c:pt idx="172">
                  <c:v>39323</c:v>
                </c:pt>
                <c:pt idx="173">
                  <c:v>39324</c:v>
                </c:pt>
                <c:pt idx="174">
                  <c:v>39325</c:v>
                </c:pt>
                <c:pt idx="175">
                  <c:v>39328</c:v>
                </c:pt>
                <c:pt idx="176">
                  <c:v>39329</c:v>
                </c:pt>
                <c:pt idx="177">
                  <c:v>39330</c:v>
                </c:pt>
                <c:pt idx="178">
                  <c:v>39331</c:v>
                </c:pt>
                <c:pt idx="179">
                  <c:v>39332</c:v>
                </c:pt>
                <c:pt idx="180">
                  <c:v>39335</c:v>
                </c:pt>
                <c:pt idx="181">
                  <c:v>39336</c:v>
                </c:pt>
                <c:pt idx="182">
                  <c:v>39337</c:v>
                </c:pt>
                <c:pt idx="183">
                  <c:v>39338</c:v>
                </c:pt>
                <c:pt idx="184">
                  <c:v>39339</c:v>
                </c:pt>
                <c:pt idx="185">
                  <c:v>39342</c:v>
                </c:pt>
                <c:pt idx="186">
                  <c:v>39343</c:v>
                </c:pt>
                <c:pt idx="187">
                  <c:v>39344</c:v>
                </c:pt>
                <c:pt idx="188">
                  <c:v>39345</c:v>
                </c:pt>
                <c:pt idx="189">
                  <c:v>39346</c:v>
                </c:pt>
                <c:pt idx="190">
                  <c:v>39349</c:v>
                </c:pt>
                <c:pt idx="191">
                  <c:v>39350</c:v>
                </c:pt>
                <c:pt idx="192">
                  <c:v>39351</c:v>
                </c:pt>
                <c:pt idx="193">
                  <c:v>39352</c:v>
                </c:pt>
                <c:pt idx="194">
                  <c:v>39353</c:v>
                </c:pt>
                <c:pt idx="195">
                  <c:v>39356</c:v>
                </c:pt>
                <c:pt idx="196">
                  <c:v>39357</c:v>
                </c:pt>
                <c:pt idx="197">
                  <c:v>39358</c:v>
                </c:pt>
                <c:pt idx="198">
                  <c:v>39359</c:v>
                </c:pt>
                <c:pt idx="199">
                  <c:v>39360</c:v>
                </c:pt>
                <c:pt idx="200">
                  <c:v>39363</c:v>
                </c:pt>
                <c:pt idx="201">
                  <c:v>39364</c:v>
                </c:pt>
                <c:pt idx="202">
                  <c:v>39365</c:v>
                </c:pt>
                <c:pt idx="203">
                  <c:v>39366</c:v>
                </c:pt>
                <c:pt idx="204">
                  <c:v>39367</c:v>
                </c:pt>
                <c:pt idx="205">
                  <c:v>39370</c:v>
                </c:pt>
                <c:pt idx="206">
                  <c:v>39371</c:v>
                </c:pt>
                <c:pt idx="207">
                  <c:v>39372</c:v>
                </c:pt>
                <c:pt idx="208">
                  <c:v>39373</c:v>
                </c:pt>
                <c:pt idx="209">
                  <c:v>39374</c:v>
                </c:pt>
                <c:pt idx="210">
                  <c:v>39377</c:v>
                </c:pt>
                <c:pt idx="211">
                  <c:v>39378</c:v>
                </c:pt>
                <c:pt idx="212">
                  <c:v>39379</c:v>
                </c:pt>
                <c:pt idx="213">
                  <c:v>39380</c:v>
                </c:pt>
                <c:pt idx="214">
                  <c:v>39381</c:v>
                </c:pt>
                <c:pt idx="215">
                  <c:v>39384</c:v>
                </c:pt>
                <c:pt idx="216">
                  <c:v>39385</c:v>
                </c:pt>
                <c:pt idx="217">
                  <c:v>39386</c:v>
                </c:pt>
                <c:pt idx="218">
                  <c:v>39387</c:v>
                </c:pt>
                <c:pt idx="219">
                  <c:v>39388</c:v>
                </c:pt>
                <c:pt idx="220">
                  <c:v>39391</c:v>
                </c:pt>
                <c:pt idx="221">
                  <c:v>39392</c:v>
                </c:pt>
                <c:pt idx="222">
                  <c:v>39393</c:v>
                </c:pt>
                <c:pt idx="223">
                  <c:v>39394</c:v>
                </c:pt>
                <c:pt idx="224">
                  <c:v>39395</c:v>
                </c:pt>
                <c:pt idx="225">
                  <c:v>39398</c:v>
                </c:pt>
                <c:pt idx="226">
                  <c:v>39399</c:v>
                </c:pt>
                <c:pt idx="227">
                  <c:v>39400</c:v>
                </c:pt>
                <c:pt idx="228">
                  <c:v>39401</c:v>
                </c:pt>
                <c:pt idx="229">
                  <c:v>39402</c:v>
                </c:pt>
                <c:pt idx="230">
                  <c:v>39405</c:v>
                </c:pt>
                <c:pt idx="231">
                  <c:v>39406</c:v>
                </c:pt>
                <c:pt idx="232">
                  <c:v>39407</c:v>
                </c:pt>
                <c:pt idx="233">
                  <c:v>39408</c:v>
                </c:pt>
                <c:pt idx="234">
                  <c:v>39409</c:v>
                </c:pt>
                <c:pt idx="235">
                  <c:v>39412</c:v>
                </c:pt>
                <c:pt idx="236">
                  <c:v>39413</c:v>
                </c:pt>
                <c:pt idx="237">
                  <c:v>39414</c:v>
                </c:pt>
                <c:pt idx="238">
                  <c:v>39415</c:v>
                </c:pt>
                <c:pt idx="239">
                  <c:v>39416</c:v>
                </c:pt>
                <c:pt idx="240">
                  <c:v>39419</c:v>
                </c:pt>
                <c:pt idx="241">
                  <c:v>39420</c:v>
                </c:pt>
                <c:pt idx="242">
                  <c:v>39421</c:v>
                </c:pt>
                <c:pt idx="243">
                  <c:v>39422</c:v>
                </c:pt>
                <c:pt idx="244">
                  <c:v>39423</c:v>
                </c:pt>
                <c:pt idx="245">
                  <c:v>39426</c:v>
                </c:pt>
                <c:pt idx="246">
                  <c:v>39427</c:v>
                </c:pt>
                <c:pt idx="247">
                  <c:v>39428</c:v>
                </c:pt>
                <c:pt idx="248">
                  <c:v>39429</c:v>
                </c:pt>
                <c:pt idx="249">
                  <c:v>39430</c:v>
                </c:pt>
                <c:pt idx="250">
                  <c:v>39433</c:v>
                </c:pt>
                <c:pt idx="251">
                  <c:v>39434</c:v>
                </c:pt>
                <c:pt idx="252">
                  <c:v>39435</c:v>
                </c:pt>
                <c:pt idx="253">
                  <c:v>39436</c:v>
                </c:pt>
                <c:pt idx="254">
                  <c:v>39437</c:v>
                </c:pt>
                <c:pt idx="255">
                  <c:v>39440</c:v>
                </c:pt>
                <c:pt idx="256">
                  <c:v>39441</c:v>
                </c:pt>
                <c:pt idx="257">
                  <c:v>39442</c:v>
                </c:pt>
                <c:pt idx="258">
                  <c:v>39443</c:v>
                </c:pt>
                <c:pt idx="259">
                  <c:v>39444</c:v>
                </c:pt>
                <c:pt idx="260">
                  <c:v>39447</c:v>
                </c:pt>
                <c:pt idx="261">
                  <c:v>39448</c:v>
                </c:pt>
                <c:pt idx="262">
                  <c:v>39449</c:v>
                </c:pt>
                <c:pt idx="263">
                  <c:v>39450</c:v>
                </c:pt>
                <c:pt idx="264">
                  <c:v>39451</c:v>
                </c:pt>
                <c:pt idx="265">
                  <c:v>39454</c:v>
                </c:pt>
                <c:pt idx="266">
                  <c:v>39455</c:v>
                </c:pt>
                <c:pt idx="267">
                  <c:v>39456</c:v>
                </c:pt>
                <c:pt idx="268">
                  <c:v>39457</c:v>
                </c:pt>
                <c:pt idx="269">
                  <c:v>39458</c:v>
                </c:pt>
                <c:pt idx="270">
                  <c:v>39461</c:v>
                </c:pt>
                <c:pt idx="271">
                  <c:v>39462</c:v>
                </c:pt>
                <c:pt idx="272">
                  <c:v>39463</c:v>
                </c:pt>
                <c:pt idx="273">
                  <c:v>39464</c:v>
                </c:pt>
                <c:pt idx="274">
                  <c:v>39465</c:v>
                </c:pt>
                <c:pt idx="275">
                  <c:v>39468</c:v>
                </c:pt>
                <c:pt idx="276">
                  <c:v>39469</c:v>
                </c:pt>
                <c:pt idx="277">
                  <c:v>39470</c:v>
                </c:pt>
                <c:pt idx="278">
                  <c:v>39471</c:v>
                </c:pt>
                <c:pt idx="279">
                  <c:v>39472</c:v>
                </c:pt>
                <c:pt idx="280">
                  <c:v>39475</c:v>
                </c:pt>
                <c:pt idx="281">
                  <c:v>39476</c:v>
                </c:pt>
                <c:pt idx="282">
                  <c:v>39477</c:v>
                </c:pt>
                <c:pt idx="283">
                  <c:v>39478</c:v>
                </c:pt>
                <c:pt idx="284">
                  <c:v>39479</c:v>
                </c:pt>
                <c:pt idx="285">
                  <c:v>39482</c:v>
                </c:pt>
                <c:pt idx="286">
                  <c:v>39483</c:v>
                </c:pt>
                <c:pt idx="287">
                  <c:v>39484</c:v>
                </c:pt>
                <c:pt idx="288">
                  <c:v>39485</c:v>
                </c:pt>
                <c:pt idx="289">
                  <c:v>39486</c:v>
                </c:pt>
                <c:pt idx="290">
                  <c:v>39489</c:v>
                </c:pt>
                <c:pt idx="291">
                  <c:v>39490</c:v>
                </c:pt>
                <c:pt idx="292">
                  <c:v>39491</c:v>
                </c:pt>
                <c:pt idx="293">
                  <c:v>39492</c:v>
                </c:pt>
                <c:pt idx="294">
                  <c:v>39493</c:v>
                </c:pt>
                <c:pt idx="295">
                  <c:v>39496</c:v>
                </c:pt>
                <c:pt idx="296">
                  <c:v>39497</c:v>
                </c:pt>
                <c:pt idx="297">
                  <c:v>39498</c:v>
                </c:pt>
                <c:pt idx="298">
                  <c:v>39499</c:v>
                </c:pt>
                <c:pt idx="299">
                  <c:v>39500</c:v>
                </c:pt>
                <c:pt idx="300">
                  <c:v>39503</c:v>
                </c:pt>
                <c:pt idx="301">
                  <c:v>39504</c:v>
                </c:pt>
                <c:pt idx="302">
                  <c:v>39505</c:v>
                </c:pt>
                <c:pt idx="303">
                  <c:v>39506</c:v>
                </c:pt>
                <c:pt idx="304">
                  <c:v>39507</c:v>
                </c:pt>
                <c:pt idx="305">
                  <c:v>39510</c:v>
                </c:pt>
                <c:pt idx="306">
                  <c:v>39511</c:v>
                </c:pt>
                <c:pt idx="307">
                  <c:v>39512</c:v>
                </c:pt>
                <c:pt idx="308">
                  <c:v>39513</c:v>
                </c:pt>
                <c:pt idx="309">
                  <c:v>39514</c:v>
                </c:pt>
                <c:pt idx="310">
                  <c:v>39517</c:v>
                </c:pt>
                <c:pt idx="311">
                  <c:v>39518</c:v>
                </c:pt>
                <c:pt idx="312">
                  <c:v>39519</c:v>
                </c:pt>
                <c:pt idx="313">
                  <c:v>39520</c:v>
                </c:pt>
                <c:pt idx="314">
                  <c:v>39521</c:v>
                </c:pt>
                <c:pt idx="315">
                  <c:v>39524</c:v>
                </c:pt>
                <c:pt idx="316">
                  <c:v>39525</c:v>
                </c:pt>
                <c:pt idx="317">
                  <c:v>39526</c:v>
                </c:pt>
                <c:pt idx="318">
                  <c:v>39527</c:v>
                </c:pt>
                <c:pt idx="319">
                  <c:v>39528</c:v>
                </c:pt>
                <c:pt idx="320">
                  <c:v>39531</c:v>
                </c:pt>
                <c:pt idx="321">
                  <c:v>39532</c:v>
                </c:pt>
                <c:pt idx="322">
                  <c:v>39533</c:v>
                </c:pt>
                <c:pt idx="323">
                  <c:v>39534</c:v>
                </c:pt>
                <c:pt idx="324">
                  <c:v>39535</c:v>
                </c:pt>
                <c:pt idx="325">
                  <c:v>39538</c:v>
                </c:pt>
                <c:pt idx="326">
                  <c:v>39539</c:v>
                </c:pt>
                <c:pt idx="327">
                  <c:v>39540</c:v>
                </c:pt>
                <c:pt idx="328">
                  <c:v>39541</c:v>
                </c:pt>
                <c:pt idx="329">
                  <c:v>39542</c:v>
                </c:pt>
                <c:pt idx="330">
                  <c:v>39545</c:v>
                </c:pt>
                <c:pt idx="331">
                  <c:v>39546</c:v>
                </c:pt>
                <c:pt idx="332">
                  <c:v>39547</c:v>
                </c:pt>
                <c:pt idx="333">
                  <c:v>39548</c:v>
                </c:pt>
                <c:pt idx="334">
                  <c:v>39549</c:v>
                </c:pt>
                <c:pt idx="335">
                  <c:v>39552</c:v>
                </c:pt>
                <c:pt idx="336">
                  <c:v>39553</c:v>
                </c:pt>
                <c:pt idx="337">
                  <c:v>39554</c:v>
                </c:pt>
                <c:pt idx="338">
                  <c:v>39555</c:v>
                </c:pt>
                <c:pt idx="339">
                  <c:v>39556</c:v>
                </c:pt>
                <c:pt idx="340">
                  <c:v>39559</c:v>
                </c:pt>
                <c:pt idx="341">
                  <c:v>39560</c:v>
                </c:pt>
                <c:pt idx="342">
                  <c:v>39561</c:v>
                </c:pt>
                <c:pt idx="343">
                  <c:v>39562</c:v>
                </c:pt>
                <c:pt idx="344">
                  <c:v>39563</c:v>
                </c:pt>
                <c:pt idx="345">
                  <c:v>39566</c:v>
                </c:pt>
                <c:pt idx="346">
                  <c:v>39567</c:v>
                </c:pt>
                <c:pt idx="347">
                  <c:v>39568</c:v>
                </c:pt>
                <c:pt idx="348">
                  <c:v>39569</c:v>
                </c:pt>
                <c:pt idx="349">
                  <c:v>39570</c:v>
                </c:pt>
                <c:pt idx="350">
                  <c:v>39573</c:v>
                </c:pt>
                <c:pt idx="351">
                  <c:v>39574</c:v>
                </c:pt>
                <c:pt idx="352">
                  <c:v>39575</c:v>
                </c:pt>
                <c:pt idx="353">
                  <c:v>39576</c:v>
                </c:pt>
                <c:pt idx="354">
                  <c:v>39577</c:v>
                </c:pt>
                <c:pt idx="355">
                  <c:v>39580</c:v>
                </c:pt>
                <c:pt idx="356">
                  <c:v>39581</c:v>
                </c:pt>
                <c:pt idx="357">
                  <c:v>39582</c:v>
                </c:pt>
                <c:pt idx="358">
                  <c:v>39583</c:v>
                </c:pt>
                <c:pt idx="359">
                  <c:v>39584</c:v>
                </c:pt>
                <c:pt idx="360">
                  <c:v>39587</c:v>
                </c:pt>
                <c:pt idx="361">
                  <c:v>39588</c:v>
                </c:pt>
                <c:pt idx="362">
                  <c:v>39589</c:v>
                </c:pt>
                <c:pt idx="363">
                  <c:v>39590</c:v>
                </c:pt>
                <c:pt idx="364">
                  <c:v>39591</c:v>
                </c:pt>
                <c:pt idx="365">
                  <c:v>39594</c:v>
                </c:pt>
                <c:pt idx="366">
                  <c:v>39595</c:v>
                </c:pt>
                <c:pt idx="367">
                  <c:v>39596</c:v>
                </c:pt>
                <c:pt idx="368">
                  <c:v>39597</c:v>
                </c:pt>
                <c:pt idx="369">
                  <c:v>39598</c:v>
                </c:pt>
                <c:pt idx="370">
                  <c:v>39601</c:v>
                </c:pt>
                <c:pt idx="371">
                  <c:v>39602</c:v>
                </c:pt>
                <c:pt idx="372">
                  <c:v>39603</c:v>
                </c:pt>
                <c:pt idx="373">
                  <c:v>39604</c:v>
                </c:pt>
                <c:pt idx="374">
                  <c:v>39605</c:v>
                </c:pt>
                <c:pt idx="375">
                  <c:v>39608</c:v>
                </c:pt>
                <c:pt idx="376">
                  <c:v>39609</c:v>
                </c:pt>
                <c:pt idx="377">
                  <c:v>39610</c:v>
                </c:pt>
                <c:pt idx="378">
                  <c:v>39611</c:v>
                </c:pt>
                <c:pt idx="379">
                  <c:v>39612</c:v>
                </c:pt>
                <c:pt idx="380">
                  <c:v>39615</c:v>
                </c:pt>
                <c:pt idx="381">
                  <c:v>39616</c:v>
                </c:pt>
                <c:pt idx="382">
                  <c:v>39617</c:v>
                </c:pt>
                <c:pt idx="383">
                  <c:v>39618</c:v>
                </c:pt>
                <c:pt idx="384">
                  <c:v>39619</c:v>
                </c:pt>
                <c:pt idx="385">
                  <c:v>39622</c:v>
                </c:pt>
                <c:pt idx="386">
                  <c:v>39623</c:v>
                </c:pt>
                <c:pt idx="387">
                  <c:v>39624</c:v>
                </c:pt>
                <c:pt idx="388">
                  <c:v>39625</c:v>
                </c:pt>
                <c:pt idx="389">
                  <c:v>39626</c:v>
                </c:pt>
                <c:pt idx="390">
                  <c:v>39629</c:v>
                </c:pt>
                <c:pt idx="391">
                  <c:v>39630</c:v>
                </c:pt>
                <c:pt idx="392">
                  <c:v>39631</c:v>
                </c:pt>
                <c:pt idx="393">
                  <c:v>39632</c:v>
                </c:pt>
                <c:pt idx="394">
                  <c:v>39633</c:v>
                </c:pt>
                <c:pt idx="395">
                  <c:v>39636</c:v>
                </c:pt>
                <c:pt idx="396">
                  <c:v>39637</c:v>
                </c:pt>
                <c:pt idx="397">
                  <c:v>39638</c:v>
                </c:pt>
                <c:pt idx="398">
                  <c:v>39639</c:v>
                </c:pt>
                <c:pt idx="399">
                  <c:v>39640</c:v>
                </c:pt>
                <c:pt idx="400">
                  <c:v>39643</c:v>
                </c:pt>
                <c:pt idx="401">
                  <c:v>39644</c:v>
                </c:pt>
                <c:pt idx="402">
                  <c:v>39645</c:v>
                </c:pt>
                <c:pt idx="403">
                  <c:v>39646</c:v>
                </c:pt>
                <c:pt idx="404">
                  <c:v>39647</c:v>
                </c:pt>
                <c:pt idx="405">
                  <c:v>39650</c:v>
                </c:pt>
                <c:pt idx="406">
                  <c:v>39651</c:v>
                </c:pt>
                <c:pt idx="407">
                  <c:v>39652</c:v>
                </c:pt>
                <c:pt idx="408">
                  <c:v>39653</c:v>
                </c:pt>
                <c:pt idx="409">
                  <c:v>39654</c:v>
                </c:pt>
                <c:pt idx="410">
                  <c:v>39657</c:v>
                </c:pt>
                <c:pt idx="411">
                  <c:v>39658</c:v>
                </c:pt>
                <c:pt idx="412">
                  <c:v>39659</c:v>
                </c:pt>
                <c:pt idx="413">
                  <c:v>39660</c:v>
                </c:pt>
                <c:pt idx="414">
                  <c:v>39661</c:v>
                </c:pt>
                <c:pt idx="415">
                  <c:v>39664</c:v>
                </c:pt>
                <c:pt idx="416">
                  <c:v>39665</c:v>
                </c:pt>
                <c:pt idx="417">
                  <c:v>39666</c:v>
                </c:pt>
                <c:pt idx="418">
                  <c:v>39667</c:v>
                </c:pt>
                <c:pt idx="419">
                  <c:v>39668</c:v>
                </c:pt>
                <c:pt idx="420">
                  <c:v>39671</c:v>
                </c:pt>
                <c:pt idx="421">
                  <c:v>39672</c:v>
                </c:pt>
                <c:pt idx="422">
                  <c:v>39673</c:v>
                </c:pt>
                <c:pt idx="423">
                  <c:v>39674</c:v>
                </c:pt>
                <c:pt idx="424">
                  <c:v>39675</c:v>
                </c:pt>
                <c:pt idx="425">
                  <c:v>39678</c:v>
                </c:pt>
                <c:pt idx="426">
                  <c:v>39679</c:v>
                </c:pt>
                <c:pt idx="427">
                  <c:v>39680</c:v>
                </c:pt>
                <c:pt idx="428">
                  <c:v>39681</c:v>
                </c:pt>
                <c:pt idx="429">
                  <c:v>39682</c:v>
                </c:pt>
                <c:pt idx="430">
                  <c:v>39685</c:v>
                </c:pt>
                <c:pt idx="431">
                  <c:v>39686</c:v>
                </c:pt>
                <c:pt idx="432">
                  <c:v>39687</c:v>
                </c:pt>
                <c:pt idx="433">
                  <c:v>39688</c:v>
                </c:pt>
                <c:pt idx="434">
                  <c:v>39689</c:v>
                </c:pt>
                <c:pt idx="435">
                  <c:v>39692</c:v>
                </c:pt>
                <c:pt idx="436">
                  <c:v>39693</c:v>
                </c:pt>
                <c:pt idx="437">
                  <c:v>39694</c:v>
                </c:pt>
                <c:pt idx="438">
                  <c:v>39695</c:v>
                </c:pt>
                <c:pt idx="439">
                  <c:v>39696</c:v>
                </c:pt>
                <c:pt idx="440">
                  <c:v>39699</c:v>
                </c:pt>
                <c:pt idx="441">
                  <c:v>39700</c:v>
                </c:pt>
                <c:pt idx="442">
                  <c:v>39701</c:v>
                </c:pt>
                <c:pt idx="443">
                  <c:v>39702</c:v>
                </c:pt>
                <c:pt idx="444">
                  <c:v>39703</c:v>
                </c:pt>
                <c:pt idx="445">
                  <c:v>39706</c:v>
                </c:pt>
                <c:pt idx="446">
                  <c:v>39707</c:v>
                </c:pt>
                <c:pt idx="447">
                  <c:v>39708</c:v>
                </c:pt>
                <c:pt idx="448">
                  <c:v>39709</c:v>
                </c:pt>
                <c:pt idx="449">
                  <c:v>39710</c:v>
                </c:pt>
                <c:pt idx="450">
                  <c:v>39713</c:v>
                </c:pt>
                <c:pt idx="451">
                  <c:v>39714</c:v>
                </c:pt>
                <c:pt idx="452">
                  <c:v>39715</c:v>
                </c:pt>
                <c:pt idx="453">
                  <c:v>39716</c:v>
                </c:pt>
                <c:pt idx="454">
                  <c:v>39717</c:v>
                </c:pt>
                <c:pt idx="455">
                  <c:v>39720</c:v>
                </c:pt>
                <c:pt idx="456">
                  <c:v>39721</c:v>
                </c:pt>
                <c:pt idx="457">
                  <c:v>39722</c:v>
                </c:pt>
                <c:pt idx="458">
                  <c:v>39723</c:v>
                </c:pt>
                <c:pt idx="459">
                  <c:v>39724</c:v>
                </c:pt>
                <c:pt idx="460">
                  <c:v>39727</c:v>
                </c:pt>
                <c:pt idx="461">
                  <c:v>39728</c:v>
                </c:pt>
                <c:pt idx="462">
                  <c:v>39729</c:v>
                </c:pt>
                <c:pt idx="463">
                  <c:v>39730</c:v>
                </c:pt>
                <c:pt idx="464">
                  <c:v>39731</c:v>
                </c:pt>
                <c:pt idx="465">
                  <c:v>39734</c:v>
                </c:pt>
                <c:pt idx="466">
                  <c:v>39735</c:v>
                </c:pt>
                <c:pt idx="467">
                  <c:v>39736</c:v>
                </c:pt>
                <c:pt idx="468">
                  <c:v>39737</c:v>
                </c:pt>
                <c:pt idx="469">
                  <c:v>39738</c:v>
                </c:pt>
                <c:pt idx="470">
                  <c:v>39741</c:v>
                </c:pt>
                <c:pt idx="471">
                  <c:v>39742</c:v>
                </c:pt>
                <c:pt idx="472">
                  <c:v>39743</c:v>
                </c:pt>
                <c:pt idx="473">
                  <c:v>39744</c:v>
                </c:pt>
                <c:pt idx="474">
                  <c:v>39745</c:v>
                </c:pt>
                <c:pt idx="475">
                  <c:v>39748</c:v>
                </c:pt>
                <c:pt idx="476">
                  <c:v>39749</c:v>
                </c:pt>
                <c:pt idx="477">
                  <c:v>39750</c:v>
                </c:pt>
                <c:pt idx="478">
                  <c:v>39751</c:v>
                </c:pt>
                <c:pt idx="479">
                  <c:v>39752</c:v>
                </c:pt>
                <c:pt idx="480">
                  <c:v>39755</c:v>
                </c:pt>
                <c:pt idx="481">
                  <c:v>39756</c:v>
                </c:pt>
                <c:pt idx="482">
                  <c:v>39757</c:v>
                </c:pt>
                <c:pt idx="483">
                  <c:v>39758</c:v>
                </c:pt>
                <c:pt idx="484">
                  <c:v>39759</c:v>
                </c:pt>
                <c:pt idx="485">
                  <c:v>39762</c:v>
                </c:pt>
                <c:pt idx="486">
                  <c:v>39763</c:v>
                </c:pt>
                <c:pt idx="487">
                  <c:v>39764</c:v>
                </c:pt>
                <c:pt idx="488">
                  <c:v>39765</c:v>
                </c:pt>
                <c:pt idx="489">
                  <c:v>39766</c:v>
                </c:pt>
                <c:pt idx="490">
                  <c:v>39769</c:v>
                </c:pt>
                <c:pt idx="491">
                  <c:v>39770</c:v>
                </c:pt>
                <c:pt idx="492">
                  <c:v>39771</c:v>
                </c:pt>
                <c:pt idx="493">
                  <c:v>39772</c:v>
                </c:pt>
                <c:pt idx="494">
                  <c:v>39773</c:v>
                </c:pt>
                <c:pt idx="495">
                  <c:v>39776</c:v>
                </c:pt>
                <c:pt idx="496">
                  <c:v>39777</c:v>
                </c:pt>
                <c:pt idx="497">
                  <c:v>39778</c:v>
                </c:pt>
                <c:pt idx="498">
                  <c:v>39779</c:v>
                </c:pt>
                <c:pt idx="499">
                  <c:v>39780</c:v>
                </c:pt>
                <c:pt idx="500">
                  <c:v>39783</c:v>
                </c:pt>
                <c:pt idx="501">
                  <c:v>39784</c:v>
                </c:pt>
                <c:pt idx="502">
                  <c:v>39785</c:v>
                </c:pt>
                <c:pt idx="503">
                  <c:v>39786</c:v>
                </c:pt>
                <c:pt idx="504">
                  <c:v>39787</c:v>
                </c:pt>
                <c:pt idx="505">
                  <c:v>39790</c:v>
                </c:pt>
                <c:pt idx="506">
                  <c:v>39791</c:v>
                </c:pt>
                <c:pt idx="507">
                  <c:v>39792</c:v>
                </c:pt>
                <c:pt idx="508">
                  <c:v>39793</c:v>
                </c:pt>
                <c:pt idx="509">
                  <c:v>39794</c:v>
                </c:pt>
                <c:pt idx="510">
                  <c:v>39797</c:v>
                </c:pt>
                <c:pt idx="511">
                  <c:v>39798</c:v>
                </c:pt>
                <c:pt idx="512">
                  <c:v>39799</c:v>
                </c:pt>
                <c:pt idx="513">
                  <c:v>39800</c:v>
                </c:pt>
                <c:pt idx="514">
                  <c:v>39801</c:v>
                </c:pt>
                <c:pt idx="515">
                  <c:v>39804</c:v>
                </c:pt>
                <c:pt idx="516">
                  <c:v>39805</c:v>
                </c:pt>
                <c:pt idx="517">
                  <c:v>39806</c:v>
                </c:pt>
                <c:pt idx="518">
                  <c:v>39807</c:v>
                </c:pt>
                <c:pt idx="519">
                  <c:v>39808</c:v>
                </c:pt>
                <c:pt idx="520">
                  <c:v>39811</c:v>
                </c:pt>
                <c:pt idx="521">
                  <c:v>39812</c:v>
                </c:pt>
                <c:pt idx="522">
                  <c:v>39813</c:v>
                </c:pt>
                <c:pt idx="523">
                  <c:v>39814</c:v>
                </c:pt>
                <c:pt idx="524">
                  <c:v>39815</c:v>
                </c:pt>
                <c:pt idx="525">
                  <c:v>39818</c:v>
                </c:pt>
                <c:pt idx="526">
                  <c:v>39819</c:v>
                </c:pt>
                <c:pt idx="527">
                  <c:v>39820</c:v>
                </c:pt>
                <c:pt idx="528">
                  <c:v>39821</c:v>
                </c:pt>
                <c:pt idx="529">
                  <c:v>39822</c:v>
                </c:pt>
                <c:pt idx="530">
                  <c:v>39825</c:v>
                </c:pt>
                <c:pt idx="531">
                  <c:v>39826</c:v>
                </c:pt>
                <c:pt idx="532">
                  <c:v>39827</c:v>
                </c:pt>
                <c:pt idx="533">
                  <c:v>39828</c:v>
                </c:pt>
                <c:pt idx="534">
                  <c:v>39829</c:v>
                </c:pt>
                <c:pt idx="535">
                  <c:v>39832</c:v>
                </c:pt>
                <c:pt idx="536">
                  <c:v>39833</c:v>
                </c:pt>
                <c:pt idx="537">
                  <c:v>39834</c:v>
                </c:pt>
                <c:pt idx="538">
                  <c:v>39835</c:v>
                </c:pt>
                <c:pt idx="539">
                  <c:v>39836</c:v>
                </c:pt>
                <c:pt idx="540">
                  <c:v>39839</c:v>
                </c:pt>
                <c:pt idx="541">
                  <c:v>39840</c:v>
                </c:pt>
                <c:pt idx="542">
                  <c:v>39841</c:v>
                </c:pt>
                <c:pt idx="543">
                  <c:v>39842</c:v>
                </c:pt>
                <c:pt idx="544">
                  <c:v>39843</c:v>
                </c:pt>
                <c:pt idx="545">
                  <c:v>39846</c:v>
                </c:pt>
                <c:pt idx="546">
                  <c:v>39847</c:v>
                </c:pt>
                <c:pt idx="547">
                  <c:v>39848</c:v>
                </c:pt>
                <c:pt idx="548">
                  <c:v>39849</c:v>
                </c:pt>
                <c:pt idx="549">
                  <c:v>39850</c:v>
                </c:pt>
                <c:pt idx="550">
                  <c:v>39853</c:v>
                </c:pt>
                <c:pt idx="551">
                  <c:v>39854</c:v>
                </c:pt>
                <c:pt idx="552">
                  <c:v>39855</c:v>
                </c:pt>
                <c:pt idx="553">
                  <c:v>39856</c:v>
                </c:pt>
                <c:pt idx="554">
                  <c:v>39857</c:v>
                </c:pt>
                <c:pt idx="555">
                  <c:v>39860</c:v>
                </c:pt>
                <c:pt idx="556">
                  <c:v>39861</c:v>
                </c:pt>
                <c:pt idx="557">
                  <c:v>39862</c:v>
                </c:pt>
                <c:pt idx="558">
                  <c:v>39863</c:v>
                </c:pt>
                <c:pt idx="559">
                  <c:v>39864</c:v>
                </c:pt>
                <c:pt idx="560">
                  <c:v>39867</c:v>
                </c:pt>
                <c:pt idx="561">
                  <c:v>39868</c:v>
                </c:pt>
                <c:pt idx="562">
                  <c:v>39869</c:v>
                </c:pt>
                <c:pt idx="563">
                  <c:v>39870</c:v>
                </c:pt>
                <c:pt idx="564">
                  <c:v>39871</c:v>
                </c:pt>
                <c:pt idx="565">
                  <c:v>39874</c:v>
                </c:pt>
                <c:pt idx="566">
                  <c:v>39875</c:v>
                </c:pt>
                <c:pt idx="567">
                  <c:v>39876</c:v>
                </c:pt>
                <c:pt idx="568">
                  <c:v>39877</c:v>
                </c:pt>
                <c:pt idx="569">
                  <c:v>39878</c:v>
                </c:pt>
                <c:pt idx="570">
                  <c:v>39881</c:v>
                </c:pt>
                <c:pt idx="571">
                  <c:v>39882</c:v>
                </c:pt>
                <c:pt idx="572">
                  <c:v>39883</c:v>
                </c:pt>
                <c:pt idx="573">
                  <c:v>39884</c:v>
                </c:pt>
                <c:pt idx="574">
                  <c:v>39885</c:v>
                </c:pt>
                <c:pt idx="575">
                  <c:v>39888</c:v>
                </c:pt>
                <c:pt idx="576">
                  <c:v>39889</c:v>
                </c:pt>
                <c:pt idx="577">
                  <c:v>39890</c:v>
                </c:pt>
                <c:pt idx="578">
                  <c:v>39891</c:v>
                </c:pt>
                <c:pt idx="579">
                  <c:v>39892</c:v>
                </c:pt>
                <c:pt idx="580">
                  <c:v>39895</c:v>
                </c:pt>
                <c:pt idx="581">
                  <c:v>39896</c:v>
                </c:pt>
                <c:pt idx="582">
                  <c:v>39897</c:v>
                </c:pt>
                <c:pt idx="583">
                  <c:v>39898</c:v>
                </c:pt>
                <c:pt idx="584">
                  <c:v>39899</c:v>
                </c:pt>
                <c:pt idx="585">
                  <c:v>39902</c:v>
                </c:pt>
                <c:pt idx="586">
                  <c:v>39903</c:v>
                </c:pt>
                <c:pt idx="587">
                  <c:v>39904</c:v>
                </c:pt>
                <c:pt idx="588">
                  <c:v>39905</c:v>
                </c:pt>
                <c:pt idx="589">
                  <c:v>39906</c:v>
                </c:pt>
                <c:pt idx="590">
                  <c:v>39909</c:v>
                </c:pt>
                <c:pt idx="591">
                  <c:v>39910</c:v>
                </c:pt>
                <c:pt idx="592">
                  <c:v>39911</c:v>
                </c:pt>
                <c:pt idx="593">
                  <c:v>39912</c:v>
                </c:pt>
                <c:pt idx="594">
                  <c:v>39913</c:v>
                </c:pt>
                <c:pt idx="595">
                  <c:v>39916</c:v>
                </c:pt>
                <c:pt idx="596">
                  <c:v>39917</c:v>
                </c:pt>
                <c:pt idx="597">
                  <c:v>39918</c:v>
                </c:pt>
                <c:pt idx="598">
                  <c:v>39919</c:v>
                </c:pt>
                <c:pt idx="599">
                  <c:v>39920</c:v>
                </c:pt>
                <c:pt idx="600">
                  <c:v>39923</c:v>
                </c:pt>
                <c:pt idx="601">
                  <c:v>39924</c:v>
                </c:pt>
                <c:pt idx="602">
                  <c:v>39925</c:v>
                </c:pt>
                <c:pt idx="603">
                  <c:v>39926</c:v>
                </c:pt>
                <c:pt idx="604">
                  <c:v>39927</c:v>
                </c:pt>
                <c:pt idx="605">
                  <c:v>39930</c:v>
                </c:pt>
                <c:pt idx="606">
                  <c:v>39931</c:v>
                </c:pt>
                <c:pt idx="607">
                  <c:v>39932</c:v>
                </c:pt>
                <c:pt idx="608">
                  <c:v>39933</c:v>
                </c:pt>
                <c:pt idx="609">
                  <c:v>39934</c:v>
                </c:pt>
                <c:pt idx="610">
                  <c:v>39937</c:v>
                </c:pt>
                <c:pt idx="611">
                  <c:v>39938</c:v>
                </c:pt>
                <c:pt idx="612">
                  <c:v>39939</c:v>
                </c:pt>
                <c:pt idx="613">
                  <c:v>39940</c:v>
                </c:pt>
                <c:pt idx="614">
                  <c:v>39941</c:v>
                </c:pt>
                <c:pt idx="615">
                  <c:v>39944</c:v>
                </c:pt>
                <c:pt idx="616">
                  <c:v>39945</c:v>
                </c:pt>
                <c:pt idx="617">
                  <c:v>39946</c:v>
                </c:pt>
                <c:pt idx="618">
                  <c:v>39947</c:v>
                </c:pt>
                <c:pt idx="619">
                  <c:v>39948</c:v>
                </c:pt>
                <c:pt idx="620">
                  <c:v>39951</c:v>
                </c:pt>
                <c:pt idx="621">
                  <c:v>39952</c:v>
                </c:pt>
                <c:pt idx="622">
                  <c:v>39953</c:v>
                </c:pt>
                <c:pt idx="623">
                  <c:v>39954</c:v>
                </c:pt>
                <c:pt idx="624">
                  <c:v>39955</c:v>
                </c:pt>
                <c:pt idx="625">
                  <c:v>39958</c:v>
                </c:pt>
                <c:pt idx="626">
                  <c:v>39959</c:v>
                </c:pt>
                <c:pt idx="627">
                  <c:v>39960</c:v>
                </c:pt>
                <c:pt idx="628">
                  <c:v>39961</c:v>
                </c:pt>
                <c:pt idx="629">
                  <c:v>39962</c:v>
                </c:pt>
                <c:pt idx="630">
                  <c:v>39965</c:v>
                </c:pt>
                <c:pt idx="631">
                  <c:v>39966</c:v>
                </c:pt>
                <c:pt idx="632">
                  <c:v>39967</c:v>
                </c:pt>
                <c:pt idx="633">
                  <c:v>39968</c:v>
                </c:pt>
                <c:pt idx="634">
                  <c:v>39969</c:v>
                </c:pt>
                <c:pt idx="635">
                  <c:v>39972</c:v>
                </c:pt>
                <c:pt idx="636">
                  <c:v>39973</c:v>
                </c:pt>
                <c:pt idx="637">
                  <c:v>39974</c:v>
                </c:pt>
                <c:pt idx="638">
                  <c:v>39975</c:v>
                </c:pt>
                <c:pt idx="639">
                  <c:v>39976</c:v>
                </c:pt>
                <c:pt idx="640">
                  <c:v>39979</c:v>
                </c:pt>
                <c:pt idx="641">
                  <c:v>39980</c:v>
                </c:pt>
                <c:pt idx="642">
                  <c:v>39981</c:v>
                </c:pt>
                <c:pt idx="643">
                  <c:v>39982</c:v>
                </c:pt>
                <c:pt idx="644">
                  <c:v>39983</c:v>
                </c:pt>
                <c:pt idx="645">
                  <c:v>39986</c:v>
                </c:pt>
                <c:pt idx="646">
                  <c:v>39987</c:v>
                </c:pt>
                <c:pt idx="647">
                  <c:v>39988</c:v>
                </c:pt>
                <c:pt idx="648">
                  <c:v>39989</c:v>
                </c:pt>
                <c:pt idx="649">
                  <c:v>39990</c:v>
                </c:pt>
                <c:pt idx="650">
                  <c:v>39993</c:v>
                </c:pt>
                <c:pt idx="651">
                  <c:v>39994</c:v>
                </c:pt>
                <c:pt idx="652">
                  <c:v>39995</c:v>
                </c:pt>
                <c:pt idx="653">
                  <c:v>39996</c:v>
                </c:pt>
                <c:pt idx="654">
                  <c:v>39997</c:v>
                </c:pt>
                <c:pt idx="655">
                  <c:v>40000</c:v>
                </c:pt>
                <c:pt idx="656">
                  <c:v>40001</c:v>
                </c:pt>
                <c:pt idx="657">
                  <c:v>40002</c:v>
                </c:pt>
                <c:pt idx="658">
                  <c:v>40003</c:v>
                </c:pt>
                <c:pt idx="659">
                  <c:v>40004</c:v>
                </c:pt>
                <c:pt idx="660">
                  <c:v>40007</c:v>
                </c:pt>
                <c:pt idx="661">
                  <c:v>40008</c:v>
                </c:pt>
                <c:pt idx="662">
                  <c:v>40009</c:v>
                </c:pt>
                <c:pt idx="663">
                  <c:v>40010</c:v>
                </c:pt>
                <c:pt idx="664">
                  <c:v>40011</c:v>
                </c:pt>
                <c:pt idx="665">
                  <c:v>40014</c:v>
                </c:pt>
                <c:pt idx="666">
                  <c:v>40015</c:v>
                </c:pt>
                <c:pt idx="667">
                  <c:v>40016</c:v>
                </c:pt>
                <c:pt idx="668">
                  <c:v>40017</c:v>
                </c:pt>
                <c:pt idx="669">
                  <c:v>40018</c:v>
                </c:pt>
                <c:pt idx="670">
                  <c:v>40021</c:v>
                </c:pt>
                <c:pt idx="671">
                  <c:v>40022</c:v>
                </c:pt>
                <c:pt idx="672">
                  <c:v>40023</c:v>
                </c:pt>
                <c:pt idx="673">
                  <c:v>40024</c:v>
                </c:pt>
                <c:pt idx="674">
                  <c:v>40025</c:v>
                </c:pt>
                <c:pt idx="675">
                  <c:v>40028</c:v>
                </c:pt>
                <c:pt idx="676">
                  <c:v>40029</c:v>
                </c:pt>
                <c:pt idx="677">
                  <c:v>40030</c:v>
                </c:pt>
                <c:pt idx="678">
                  <c:v>40031</c:v>
                </c:pt>
                <c:pt idx="679">
                  <c:v>40032</c:v>
                </c:pt>
                <c:pt idx="680">
                  <c:v>40035</c:v>
                </c:pt>
                <c:pt idx="681">
                  <c:v>40036</c:v>
                </c:pt>
                <c:pt idx="682">
                  <c:v>40037</c:v>
                </c:pt>
                <c:pt idx="683">
                  <c:v>40038</c:v>
                </c:pt>
                <c:pt idx="684">
                  <c:v>40039</c:v>
                </c:pt>
                <c:pt idx="685">
                  <c:v>40042</c:v>
                </c:pt>
                <c:pt idx="686">
                  <c:v>40043</c:v>
                </c:pt>
                <c:pt idx="687">
                  <c:v>40044</c:v>
                </c:pt>
                <c:pt idx="688">
                  <c:v>40045</c:v>
                </c:pt>
                <c:pt idx="689">
                  <c:v>40046</c:v>
                </c:pt>
                <c:pt idx="690">
                  <c:v>40049</c:v>
                </c:pt>
                <c:pt idx="691">
                  <c:v>40050</c:v>
                </c:pt>
                <c:pt idx="692">
                  <c:v>40051</c:v>
                </c:pt>
                <c:pt idx="693">
                  <c:v>40052</c:v>
                </c:pt>
                <c:pt idx="694">
                  <c:v>40053</c:v>
                </c:pt>
                <c:pt idx="695">
                  <c:v>40056</c:v>
                </c:pt>
                <c:pt idx="696">
                  <c:v>40057</c:v>
                </c:pt>
                <c:pt idx="697">
                  <c:v>40058</c:v>
                </c:pt>
                <c:pt idx="698">
                  <c:v>40059</c:v>
                </c:pt>
                <c:pt idx="699">
                  <c:v>40060</c:v>
                </c:pt>
                <c:pt idx="700">
                  <c:v>40063</c:v>
                </c:pt>
                <c:pt idx="701">
                  <c:v>40064</c:v>
                </c:pt>
                <c:pt idx="702">
                  <c:v>40065</c:v>
                </c:pt>
                <c:pt idx="703">
                  <c:v>40066</c:v>
                </c:pt>
                <c:pt idx="704">
                  <c:v>40067</c:v>
                </c:pt>
                <c:pt idx="705">
                  <c:v>40070</c:v>
                </c:pt>
                <c:pt idx="706">
                  <c:v>40071</c:v>
                </c:pt>
                <c:pt idx="707">
                  <c:v>40072</c:v>
                </c:pt>
                <c:pt idx="708">
                  <c:v>40073</c:v>
                </c:pt>
                <c:pt idx="709">
                  <c:v>40074</c:v>
                </c:pt>
                <c:pt idx="710">
                  <c:v>40077</c:v>
                </c:pt>
                <c:pt idx="711">
                  <c:v>40078</c:v>
                </c:pt>
                <c:pt idx="712">
                  <c:v>40079</c:v>
                </c:pt>
                <c:pt idx="713">
                  <c:v>40080</c:v>
                </c:pt>
                <c:pt idx="714">
                  <c:v>40081</c:v>
                </c:pt>
                <c:pt idx="715">
                  <c:v>40084</c:v>
                </c:pt>
                <c:pt idx="716">
                  <c:v>40085</c:v>
                </c:pt>
                <c:pt idx="717">
                  <c:v>40086</c:v>
                </c:pt>
                <c:pt idx="718">
                  <c:v>40087</c:v>
                </c:pt>
                <c:pt idx="719">
                  <c:v>40088</c:v>
                </c:pt>
                <c:pt idx="720">
                  <c:v>40091</c:v>
                </c:pt>
                <c:pt idx="721">
                  <c:v>40092</c:v>
                </c:pt>
                <c:pt idx="722">
                  <c:v>40093</c:v>
                </c:pt>
                <c:pt idx="723">
                  <c:v>40094</c:v>
                </c:pt>
                <c:pt idx="724">
                  <c:v>40095</c:v>
                </c:pt>
                <c:pt idx="725">
                  <c:v>40098</c:v>
                </c:pt>
                <c:pt idx="726">
                  <c:v>40099</c:v>
                </c:pt>
                <c:pt idx="727">
                  <c:v>40100</c:v>
                </c:pt>
                <c:pt idx="728">
                  <c:v>40101</c:v>
                </c:pt>
                <c:pt idx="729">
                  <c:v>40102</c:v>
                </c:pt>
                <c:pt idx="730">
                  <c:v>40105</c:v>
                </c:pt>
                <c:pt idx="731">
                  <c:v>40106</c:v>
                </c:pt>
                <c:pt idx="732">
                  <c:v>40107</c:v>
                </c:pt>
                <c:pt idx="733">
                  <c:v>40108</c:v>
                </c:pt>
                <c:pt idx="734">
                  <c:v>40109</c:v>
                </c:pt>
                <c:pt idx="735">
                  <c:v>40112</c:v>
                </c:pt>
                <c:pt idx="736">
                  <c:v>40113</c:v>
                </c:pt>
                <c:pt idx="737">
                  <c:v>40114</c:v>
                </c:pt>
                <c:pt idx="738">
                  <c:v>40115</c:v>
                </c:pt>
                <c:pt idx="739">
                  <c:v>40116</c:v>
                </c:pt>
                <c:pt idx="740">
                  <c:v>40119</c:v>
                </c:pt>
                <c:pt idx="741">
                  <c:v>40120</c:v>
                </c:pt>
                <c:pt idx="742">
                  <c:v>40121</c:v>
                </c:pt>
                <c:pt idx="743">
                  <c:v>40122</c:v>
                </c:pt>
                <c:pt idx="744">
                  <c:v>40123</c:v>
                </c:pt>
                <c:pt idx="745">
                  <c:v>40126</c:v>
                </c:pt>
                <c:pt idx="746">
                  <c:v>40127</c:v>
                </c:pt>
                <c:pt idx="747">
                  <c:v>40128</c:v>
                </c:pt>
                <c:pt idx="748">
                  <c:v>40129</c:v>
                </c:pt>
                <c:pt idx="749">
                  <c:v>40130</c:v>
                </c:pt>
                <c:pt idx="750">
                  <c:v>40133</c:v>
                </c:pt>
                <c:pt idx="751">
                  <c:v>40134</c:v>
                </c:pt>
                <c:pt idx="752">
                  <c:v>40135</c:v>
                </c:pt>
                <c:pt idx="753">
                  <c:v>40136</c:v>
                </c:pt>
                <c:pt idx="754">
                  <c:v>40137</c:v>
                </c:pt>
                <c:pt idx="755">
                  <c:v>40140</c:v>
                </c:pt>
                <c:pt idx="756">
                  <c:v>40141</c:v>
                </c:pt>
                <c:pt idx="757">
                  <c:v>40142</c:v>
                </c:pt>
                <c:pt idx="758">
                  <c:v>40143</c:v>
                </c:pt>
                <c:pt idx="759">
                  <c:v>40144</c:v>
                </c:pt>
                <c:pt idx="760">
                  <c:v>40147</c:v>
                </c:pt>
                <c:pt idx="761">
                  <c:v>40148</c:v>
                </c:pt>
                <c:pt idx="762">
                  <c:v>40149</c:v>
                </c:pt>
                <c:pt idx="763">
                  <c:v>40150</c:v>
                </c:pt>
                <c:pt idx="764">
                  <c:v>40151</c:v>
                </c:pt>
                <c:pt idx="765">
                  <c:v>40154</c:v>
                </c:pt>
                <c:pt idx="766">
                  <c:v>40155</c:v>
                </c:pt>
                <c:pt idx="767">
                  <c:v>40156</c:v>
                </c:pt>
                <c:pt idx="768">
                  <c:v>40157</c:v>
                </c:pt>
                <c:pt idx="769">
                  <c:v>40158</c:v>
                </c:pt>
                <c:pt idx="770">
                  <c:v>40161</c:v>
                </c:pt>
                <c:pt idx="771">
                  <c:v>40162</c:v>
                </c:pt>
                <c:pt idx="772">
                  <c:v>40163</c:v>
                </c:pt>
                <c:pt idx="773">
                  <c:v>40164</c:v>
                </c:pt>
                <c:pt idx="774">
                  <c:v>40165</c:v>
                </c:pt>
                <c:pt idx="775">
                  <c:v>40168</c:v>
                </c:pt>
                <c:pt idx="776">
                  <c:v>40169</c:v>
                </c:pt>
                <c:pt idx="777">
                  <c:v>40170</c:v>
                </c:pt>
                <c:pt idx="778">
                  <c:v>40171</c:v>
                </c:pt>
                <c:pt idx="779">
                  <c:v>40172</c:v>
                </c:pt>
                <c:pt idx="780">
                  <c:v>40175</c:v>
                </c:pt>
                <c:pt idx="781">
                  <c:v>40176</c:v>
                </c:pt>
                <c:pt idx="782">
                  <c:v>40177</c:v>
                </c:pt>
                <c:pt idx="783">
                  <c:v>40178</c:v>
                </c:pt>
                <c:pt idx="784">
                  <c:v>40179</c:v>
                </c:pt>
                <c:pt idx="785">
                  <c:v>40182</c:v>
                </c:pt>
                <c:pt idx="786">
                  <c:v>40183</c:v>
                </c:pt>
                <c:pt idx="787">
                  <c:v>40184</c:v>
                </c:pt>
                <c:pt idx="788">
                  <c:v>40185</c:v>
                </c:pt>
                <c:pt idx="789">
                  <c:v>40186</c:v>
                </c:pt>
                <c:pt idx="790">
                  <c:v>40189</c:v>
                </c:pt>
                <c:pt idx="791">
                  <c:v>40190</c:v>
                </c:pt>
                <c:pt idx="792">
                  <c:v>40191</c:v>
                </c:pt>
                <c:pt idx="793">
                  <c:v>40192</c:v>
                </c:pt>
                <c:pt idx="794">
                  <c:v>40193</c:v>
                </c:pt>
                <c:pt idx="795">
                  <c:v>40196</c:v>
                </c:pt>
                <c:pt idx="796">
                  <c:v>40197</c:v>
                </c:pt>
                <c:pt idx="797">
                  <c:v>40198</c:v>
                </c:pt>
                <c:pt idx="798">
                  <c:v>40199</c:v>
                </c:pt>
                <c:pt idx="799">
                  <c:v>40200</c:v>
                </c:pt>
                <c:pt idx="800">
                  <c:v>40203</c:v>
                </c:pt>
                <c:pt idx="801">
                  <c:v>40204</c:v>
                </c:pt>
                <c:pt idx="802">
                  <c:v>40205</c:v>
                </c:pt>
                <c:pt idx="803">
                  <c:v>40206</c:v>
                </c:pt>
                <c:pt idx="804">
                  <c:v>40207</c:v>
                </c:pt>
                <c:pt idx="805">
                  <c:v>40210</c:v>
                </c:pt>
                <c:pt idx="806">
                  <c:v>40211</c:v>
                </c:pt>
                <c:pt idx="807">
                  <c:v>40212</c:v>
                </c:pt>
                <c:pt idx="808">
                  <c:v>40213</c:v>
                </c:pt>
                <c:pt idx="809">
                  <c:v>40214</c:v>
                </c:pt>
                <c:pt idx="810">
                  <c:v>40217</c:v>
                </c:pt>
                <c:pt idx="811">
                  <c:v>40218</c:v>
                </c:pt>
                <c:pt idx="812">
                  <c:v>40219</c:v>
                </c:pt>
                <c:pt idx="813">
                  <c:v>40220</c:v>
                </c:pt>
                <c:pt idx="814">
                  <c:v>40221</c:v>
                </c:pt>
                <c:pt idx="815">
                  <c:v>40224</c:v>
                </c:pt>
                <c:pt idx="816">
                  <c:v>40225</c:v>
                </c:pt>
                <c:pt idx="817">
                  <c:v>40226</c:v>
                </c:pt>
                <c:pt idx="818">
                  <c:v>40227</c:v>
                </c:pt>
                <c:pt idx="819">
                  <c:v>40228</c:v>
                </c:pt>
                <c:pt idx="820">
                  <c:v>40231</c:v>
                </c:pt>
                <c:pt idx="821">
                  <c:v>40232</c:v>
                </c:pt>
                <c:pt idx="822">
                  <c:v>40233</c:v>
                </c:pt>
                <c:pt idx="823">
                  <c:v>40234</c:v>
                </c:pt>
                <c:pt idx="824">
                  <c:v>40235</c:v>
                </c:pt>
                <c:pt idx="825">
                  <c:v>40238</c:v>
                </c:pt>
                <c:pt idx="826">
                  <c:v>40239</c:v>
                </c:pt>
                <c:pt idx="827">
                  <c:v>40240</c:v>
                </c:pt>
                <c:pt idx="828">
                  <c:v>40241</c:v>
                </c:pt>
                <c:pt idx="829">
                  <c:v>40242</c:v>
                </c:pt>
                <c:pt idx="830">
                  <c:v>40245</c:v>
                </c:pt>
                <c:pt idx="831">
                  <c:v>40246</c:v>
                </c:pt>
                <c:pt idx="832">
                  <c:v>40247</c:v>
                </c:pt>
                <c:pt idx="833">
                  <c:v>40248</c:v>
                </c:pt>
                <c:pt idx="834">
                  <c:v>40249</c:v>
                </c:pt>
                <c:pt idx="835">
                  <c:v>40252</c:v>
                </c:pt>
                <c:pt idx="836">
                  <c:v>40253</c:v>
                </c:pt>
                <c:pt idx="837">
                  <c:v>40254</c:v>
                </c:pt>
                <c:pt idx="838">
                  <c:v>40255</c:v>
                </c:pt>
                <c:pt idx="839">
                  <c:v>40256</c:v>
                </c:pt>
                <c:pt idx="840">
                  <c:v>40259</c:v>
                </c:pt>
                <c:pt idx="841">
                  <c:v>40260</c:v>
                </c:pt>
                <c:pt idx="842">
                  <c:v>40261</c:v>
                </c:pt>
                <c:pt idx="843">
                  <c:v>40262</c:v>
                </c:pt>
                <c:pt idx="844">
                  <c:v>40263</c:v>
                </c:pt>
                <c:pt idx="845">
                  <c:v>40266</c:v>
                </c:pt>
                <c:pt idx="846">
                  <c:v>40267</c:v>
                </c:pt>
                <c:pt idx="847">
                  <c:v>40268</c:v>
                </c:pt>
                <c:pt idx="848">
                  <c:v>40269</c:v>
                </c:pt>
                <c:pt idx="849">
                  <c:v>40270</c:v>
                </c:pt>
                <c:pt idx="850">
                  <c:v>40273</c:v>
                </c:pt>
                <c:pt idx="851">
                  <c:v>40274</c:v>
                </c:pt>
                <c:pt idx="852">
                  <c:v>40275</c:v>
                </c:pt>
                <c:pt idx="853">
                  <c:v>40276</c:v>
                </c:pt>
                <c:pt idx="854">
                  <c:v>40277</c:v>
                </c:pt>
                <c:pt idx="855">
                  <c:v>40280</c:v>
                </c:pt>
                <c:pt idx="856">
                  <c:v>40281</c:v>
                </c:pt>
                <c:pt idx="857">
                  <c:v>40282</c:v>
                </c:pt>
                <c:pt idx="858">
                  <c:v>40283</c:v>
                </c:pt>
                <c:pt idx="859">
                  <c:v>40284</c:v>
                </c:pt>
                <c:pt idx="860">
                  <c:v>40287</c:v>
                </c:pt>
                <c:pt idx="861">
                  <c:v>40288</c:v>
                </c:pt>
                <c:pt idx="862">
                  <c:v>40289</c:v>
                </c:pt>
                <c:pt idx="863">
                  <c:v>40290</c:v>
                </c:pt>
                <c:pt idx="864">
                  <c:v>40291</c:v>
                </c:pt>
                <c:pt idx="865">
                  <c:v>40294</c:v>
                </c:pt>
                <c:pt idx="866">
                  <c:v>40295</c:v>
                </c:pt>
                <c:pt idx="867">
                  <c:v>40296</c:v>
                </c:pt>
                <c:pt idx="868">
                  <c:v>40297</c:v>
                </c:pt>
                <c:pt idx="869">
                  <c:v>40298</c:v>
                </c:pt>
                <c:pt idx="870">
                  <c:v>40301</c:v>
                </c:pt>
                <c:pt idx="871">
                  <c:v>40302</c:v>
                </c:pt>
                <c:pt idx="872">
                  <c:v>40303</c:v>
                </c:pt>
                <c:pt idx="873">
                  <c:v>40304</c:v>
                </c:pt>
                <c:pt idx="874">
                  <c:v>40305</c:v>
                </c:pt>
                <c:pt idx="875">
                  <c:v>40308</c:v>
                </c:pt>
                <c:pt idx="876">
                  <c:v>40309</c:v>
                </c:pt>
                <c:pt idx="877">
                  <c:v>40310</c:v>
                </c:pt>
                <c:pt idx="878">
                  <c:v>40311</c:v>
                </c:pt>
                <c:pt idx="879">
                  <c:v>40312</c:v>
                </c:pt>
                <c:pt idx="880">
                  <c:v>40315</c:v>
                </c:pt>
                <c:pt idx="881">
                  <c:v>40316</c:v>
                </c:pt>
                <c:pt idx="882">
                  <c:v>40317</c:v>
                </c:pt>
                <c:pt idx="883">
                  <c:v>40318</c:v>
                </c:pt>
                <c:pt idx="884">
                  <c:v>40319</c:v>
                </c:pt>
                <c:pt idx="885">
                  <c:v>40322</c:v>
                </c:pt>
                <c:pt idx="886">
                  <c:v>40323</c:v>
                </c:pt>
                <c:pt idx="887">
                  <c:v>40324</c:v>
                </c:pt>
                <c:pt idx="888">
                  <c:v>40325</c:v>
                </c:pt>
                <c:pt idx="889">
                  <c:v>40326</c:v>
                </c:pt>
                <c:pt idx="890">
                  <c:v>40329</c:v>
                </c:pt>
                <c:pt idx="891">
                  <c:v>40330</c:v>
                </c:pt>
                <c:pt idx="892">
                  <c:v>40331</c:v>
                </c:pt>
                <c:pt idx="893">
                  <c:v>40332</c:v>
                </c:pt>
                <c:pt idx="894">
                  <c:v>40333</c:v>
                </c:pt>
                <c:pt idx="895">
                  <c:v>40336</c:v>
                </c:pt>
                <c:pt idx="896">
                  <c:v>40337</c:v>
                </c:pt>
                <c:pt idx="897">
                  <c:v>40338</c:v>
                </c:pt>
                <c:pt idx="898">
                  <c:v>40339</c:v>
                </c:pt>
                <c:pt idx="899">
                  <c:v>40340</c:v>
                </c:pt>
                <c:pt idx="900">
                  <c:v>40343</c:v>
                </c:pt>
                <c:pt idx="901">
                  <c:v>40344</c:v>
                </c:pt>
                <c:pt idx="902">
                  <c:v>40345</c:v>
                </c:pt>
                <c:pt idx="903">
                  <c:v>40346</c:v>
                </c:pt>
                <c:pt idx="904">
                  <c:v>40347</c:v>
                </c:pt>
                <c:pt idx="905">
                  <c:v>40350</c:v>
                </c:pt>
                <c:pt idx="906">
                  <c:v>40351</c:v>
                </c:pt>
                <c:pt idx="907">
                  <c:v>40352</c:v>
                </c:pt>
                <c:pt idx="908">
                  <c:v>40353</c:v>
                </c:pt>
                <c:pt idx="909">
                  <c:v>40354</c:v>
                </c:pt>
                <c:pt idx="910">
                  <c:v>40357</c:v>
                </c:pt>
                <c:pt idx="911">
                  <c:v>40358</c:v>
                </c:pt>
                <c:pt idx="912">
                  <c:v>40359</c:v>
                </c:pt>
                <c:pt idx="913">
                  <c:v>40360</c:v>
                </c:pt>
                <c:pt idx="914">
                  <c:v>40361</c:v>
                </c:pt>
                <c:pt idx="915">
                  <c:v>40364</c:v>
                </c:pt>
                <c:pt idx="916">
                  <c:v>40365</c:v>
                </c:pt>
                <c:pt idx="917">
                  <c:v>40366</c:v>
                </c:pt>
                <c:pt idx="918">
                  <c:v>40367</c:v>
                </c:pt>
                <c:pt idx="919">
                  <c:v>40368</c:v>
                </c:pt>
                <c:pt idx="920">
                  <c:v>40371</c:v>
                </c:pt>
                <c:pt idx="921">
                  <c:v>40372</c:v>
                </c:pt>
                <c:pt idx="922">
                  <c:v>40373</c:v>
                </c:pt>
                <c:pt idx="923">
                  <c:v>40374</c:v>
                </c:pt>
                <c:pt idx="924">
                  <c:v>40375</c:v>
                </c:pt>
                <c:pt idx="925">
                  <c:v>40378</c:v>
                </c:pt>
                <c:pt idx="926">
                  <c:v>40379</c:v>
                </c:pt>
                <c:pt idx="927">
                  <c:v>40380</c:v>
                </c:pt>
                <c:pt idx="928">
                  <c:v>40381</c:v>
                </c:pt>
                <c:pt idx="929">
                  <c:v>40382</c:v>
                </c:pt>
                <c:pt idx="930">
                  <c:v>40385</c:v>
                </c:pt>
                <c:pt idx="931">
                  <c:v>40386</c:v>
                </c:pt>
                <c:pt idx="932">
                  <c:v>40387</c:v>
                </c:pt>
                <c:pt idx="933">
                  <c:v>40388</c:v>
                </c:pt>
                <c:pt idx="934">
                  <c:v>40389</c:v>
                </c:pt>
                <c:pt idx="935">
                  <c:v>40392</c:v>
                </c:pt>
                <c:pt idx="936">
                  <c:v>40393</c:v>
                </c:pt>
                <c:pt idx="937">
                  <c:v>40394</c:v>
                </c:pt>
                <c:pt idx="938">
                  <c:v>40395</c:v>
                </c:pt>
                <c:pt idx="939">
                  <c:v>40396</c:v>
                </c:pt>
                <c:pt idx="940">
                  <c:v>40399</c:v>
                </c:pt>
                <c:pt idx="941">
                  <c:v>40400</c:v>
                </c:pt>
                <c:pt idx="942">
                  <c:v>40401</c:v>
                </c:pt>
                <c:pt idx="943">
                  <c:v>40402</c:v>
                </c:pt>
                <c:pt idx="944">
                  <c:v>40403</c:v>
                </c:pt>
                <c:pt idx="945">
                  <c:v>40406</c:v>
                </c:pt>
                <c:pt idx="946">
                  <c:v>40407</c:v>
                </c:pt>
                <c:pt idx="947">
                  <c:v>40408</c:v>
                </c:pt>
                <c:pt idx="948">
                  <c:v>40409</c:v>
                </c:pt>
                <c:pt idx="949">
                  <c:v>40410</c:v>
                </c:pt>
                <c:pt idx="950">
                  <c:v>40413</c:v>
                </c:pt>
                <c:pt idx="951">
                  <c:v>40414</c:v>
                </c:pt>
                <c:pt idx="952">
                  <c:v>40415</c:v>
                </c:pt>
                <c:pt idx="953">
                  <c:v>40416</c:v>
                </c:pt>
                <c:pt idx="954">
                  <c:v>40417</c:v>
                </c:pt>
                <c:pt idx="955">
                  <c:v>40420</c:v>
                </c:pt>
                <c:pt idx="956">
                  <c:v>40421</c:v>
                </c:pt>
                <c:pt idx="957">
                  <c:v>40422</c:v>
                </c:pt>
                <c:pt idx="958">
                  <c:v>40423</c:v>
                </c:pt>
                <c:pt idx="959">
                  <c:v>40424</c:v>
                </c:pt>
                <c:pt idx="960">
                  <c:v>40427</c:v>
                </c:pt>
                <c:pt idx="961">
                  <c:v>40428</c:v>
                </c:pt>
                <c:pt idx="962">
                  <c:v>40429</c:v>
                </c:pt>
                <c:pt idx="963">
                  <c:v>40430</c:v>
                </c:pt>
                <c:pt idx="964">
                  <c:v>40431</c:v>
                </c:pt>
                <c:pt idx="965">
                  <c:v>40434</c:v>
                </c:pt>
                <c:pt idx="966">
                  <c:v>40435</c:v>
                </c:pt>
                <c:pt idx="967">
                  <c:v>40436</c:v>
                </c:pt>
                <c:pt idx="968">
                  <c:v>40437</c:v>
                </c:pt>
                <c:pt idx="969">
                  <c:v>40438</c:v>
                </c:pt>
                <c:pt idx="970">
                  <c:v>40441</c:v>
                </c:pt>
                <c:pt idx="971">
                  <c:v>40442</c:v>
                </c:pt>
                <c:pt idx="972">
                  <c:v>40443</c:v>
                </c:pt>
                <c:pt idx="973">
                  <c:v>40444</c:v>
                </c:pt>
                <c:pt idx="974">
                  <c:v>40445</c:v>
                </c:pt>
                <c:pt idx="975">
                  <c:v>40448</c:v>
                </c:pt>
                <c:pt idx="976">
                  <c:v>40449</c:v>
                </c:pt>
                <c:pt idx="977">
                  <c:v>40450</c:v>
                </c:pt>
                <c:pt idx="978">
                  <c:v>40451</c:v>
                </c:pt>
                <c:pt idx="979">
                  <c:v>40452</c:v>
                </c:pt>
                <c:pt idx="980">
                  <c:v>40455</c:v>
                </c:pt>
                <c:pt idx="981">
                  <c:v>40456</c:v>
                </c:pt>
                <c:pt idx="982">
                  <c:v>40457</c:v>
                </c:pt>
                <c:pt idx="983">
                  <c:v>40458</c:v>
                </c:pt>
                <c:pt idx="984">
                  <c:v>40459</c:v>
                </c:pt>
                <c:pt idx="985">
                  <c:v>40462</c:v>
                </c:pt>
                <c:pt idx="986">
                  <c:v>40463</c:v>
                </c:pt>
                <c:pt idx="987">
                  <c:v>40464</c:v>
                </c:pt>
                <c:pt idx="988">
                  <c:v>40465</c:v>
                </c:pt>
                <c:pt idx="989">
                  <c:v>40466</c:v>
                </c:pt>
                <c:pt idx="990">
                  <c:v>40469</c:v>
                </c:pt>
                <c:pt idx="991">
                  <c:v>40470</c:v>
                </c:pt>
                <c:pt idx="992">
                  <c:v>40471</c:v>
                </c:pt>
                <c:pt idx="993">
                  <c:v>40472</c:v>
                </c:pt>
                <c:pt idx="994">
                  <c:v>40473</c:v>
                </c:pt>
                <c:pt idx="995">
                  <c:v>40476</c:v>
                </c:pt>
                <c:pt idx="996">
                  <c:v>40477</c:v>
                </c:pt>
                <c:pt idx="997">
                  <c:v>40478</c:v>
                </c:pt>
                <c:pt idx="998">
                  <c:v>40479</c:v>
                </c:pt>
                <c:pt idx="999">
                  <c:v>40480</c:v>
                </c:pt>
                <c:pt idx="1000">
                  <c:v>40483</c:v>
                </c:pt>
                <c:pt idx="1001">
                  <c:v>40484</c:v>
                </c:pt>
                <c:pt idx="1002">
                  <c:v>40485</c:v>
                </c:pt>
                <c:pt idx="1003">
                  <c:v>40486</c:v>
                </c:pt>
                <c:pt idx="1004">
                  <c:v>40487</c:v>
                </c:pt>
                <c:pt idx="1005">
                  <c:v>40490</c:v>
                </c:pt>
                <c:pt idx="1006">
                  <c:v>40491</c:v>
                </c:pt>
                <c:pt idx="1007">
                  <c:v>40492</c:v>
                </c:pt>
                <c:pt idx="1008">
                  <c:v>40493</c:v>
                </c:pt>
                <c:pt idx="1009">
                  <c:v>40494</c:v>
                </c:pt>
                <c:pt idx="1010">
                  <c:v>40497</c:v>
                </c:pt>
                <c:pt idx="1011">
                  <c:v>40498</c:v>
                </c:pt>
                <c:pt idx="1012">
                  <c:v>40499</c:v>
                </c:pt>
                <c:pt idx="1013">
                  <c:v>40500</c:v>
                </c:pt>
                <c:pt idx="1014">
                  <c:v>40501</c:v>
                </c:pt>
                <c:pt idx="1015">
                  <c:v>40504</c:v>
                </c:pt>
                <c:pt idx="1016">
                  <c:v>40505</c:v>
                </c:pt>
                <c:pt idx="1017">
                  <c:v>40506</c:v>
                </c:pt>
                <c:pt idx="1018">
                  <c:v>40507</c:v>
                </c:pt>
                <c:pt idx="1019">
                  <c:v>40508</c:v>
                </c:pt>
                <c:pt idx="1020">
                  <c:v>40511</c:v>
                </c:pt>
                <c:pt idx="1021">
                  <c:v>40512</c:v>
                </c:pt>
                <c:pt idx="1022">
                  <c:v>40513</c:v>
                </c:pt>
                <c:pt idx="1023">
                  <c:v>40514</c:v>
                </c:pt>
                <c:pt idx="1024">
                  <c:v>40515</c:v>
                </c:pt>
                <c:pt idx="1025">
                  <c:v>40518</c:v>
                </c:pt>
                <c:pt idx="1026">
                  <c:v>40519</c:v>
                </c:pt>
                <c:pt idx="1027">
                  <c:v>40520</c:v>
                </c:pt>
                <c:pt idx="1028">
                  <c:v>40521</c:v>
                </c:pt>
                <c:pt idx="1029">
                  <c:v>40522</c:v>
                </c:pt>
                <c:pt idx="1030">
                  <c:v>40525</c:v>
                </c:pt>
                <c:pt idx="1031">
                  <c:v>40526</c:v>
                </c:pt>
                <c:pt idx="1032">
                  <c:v>40527</c:v>
                </c:pt>
                <c:pt idx="1033">
                  <c:v>40528</c:v>
                </c:pt>
                <c:pt idx="1034">
                  <c:v>40529</c:v>
                </c:pt>
                <c:pt idx="1035">
                  <c:v>40532</c:v>
                </c:pt>
                <c:pt idx="1036">
                  <c:v>40533</c:v>
                </c:pt>
                <c:pt idx="1037">
                  <c:v>40534</c:v>
                </c:pt>
                <c:pt idx="1038">
                  <c:v>40535</c:v>
                </c:pt>
                <c:pt idx="1039">
                  <c:v>40536</c:v>
                </c:pt>
                <c:pt idx="1040">
                  <c:v>40539</c:v>
                </c:pt>
                <c:pt idx="1041">
                  <c:v>40540</c:v>
                </c:pt>
                <c:pt idx="1042">
                  <c:v>40541</c:v>
                </c:pt>
                <c:pt idx="1043">
                  <c:v>40542</c:v>
                </c:pt>
                <c:pt idx="1044">
                  <c:v>40543</c:v>
                </c:pt>
                <c:pt idx="1045">
                  <c:v>40546</c:v>
                </c:pt>
                <c:pt idx="1046">
                  <c:v>40547</c:v>
                </c:pt>
                <c:pt idx="1047">
                  <c:v>40548</c:v>
                </c:pt>
                <c:pt idx="1048">
                  <c:v>40549</c:v>
                </c:pt>
                <c:pt idx="1049">
                  <c:v>40550</c:v>
                </c:pt>
                <c:pt idx="1050">
                  <c:v>40553</c:v>
                </c:pt>
                <c:pt idx="1051">
                  <c:v>40554</c:v>
                </c:pt>
                <c:pt idx="1052">
                  <c:v>40555</c:v>
                </c:pt>
                <c:pt idx="1053">
                  <c:v>40556</c:v>
                </c:pt>
                <c:pt idx="1054">
                  <c:v>40557</c:v>
                </c:pt>
                <c:pt idx="1055">
                  <c:v>40560</c:v>
                </c:pt>
                <c:pt idx="1056">
                  <c:v>40561</c:v>
                </c:pt>
                <c:pt idx="1057">
                  <c:v>40562</c:v>
                </c:pt>
                <c:pt idx="1058">
                  <c:v>40563</c:v>
                </c:pt>
                <c:pt idx="1059">
                  <c:v>40564</c:v>
                </c:pt>
                <c:pt idx="1060">
                  <c:v>40567</c:v>
                </c:pt>
                <c:pt idx="1061">
                  <c:v>40568</c:v>
                </c:pt>
                <c:pt idx="1062">
                  <c:v>40569</c:v>
                </c:pt>
                <c:pt idx="1063">
                  <c:v>40570</c:v>
                </c:pt>
                <c:pt idx="1064">
                  <c:v>40571</c:v>
                </c:pt>
                <c:pt idx="1065">
                  <c:v>40574</c:v>
                </c:pt>
                <c:pt idx="1066">
                  <c:v>40575</c:v>
                </c:pt>
                <c:pt idx="1067">
                  <c:v>40576</c:v>
                </c:pt>
                <c:pt idx="1068">
                  <c:v>40577</c:v>
                </c:pt>
                <c:pt idx="1069">
                  <c:v>40578</c:v>
                </c:pt>
                <c:pt idx="1070">
                  <c:v>40581</c:v>
                </c:pt>
                <c:pt idx="1071">
                  <c:v>40582</c:v>
                </c:pt>
                <c:pt idx="1072">
                  <c:v>40583</c:v>
                </c:pt>
                <c:pt idx="1073">
                  <c:v>40584</c:v>
                </c:pt>
                <c:pt idx="1074">
                  <c:v>40585</c:v>
                </c:pt>
                <c:pt idx="1075">
                  <c:v>40588</c:v>
                </c:pt>
                <c:pt idx="1076">
                  <c:v>40589</c:v>
                </c:pt>
                <c:pt idx="1077">
                  <c:v>40590</c:v>
                </c:pt>
                <c:pt idx="1078">
                  <c:v>40591</c:v>
                </c:pt>
                <c:pt idx="1079">
                  <c:v>40592</c:v>
                </c:pt>
                <c:pt idx="1080">
                  <c:v>40595</c:v>
                </c:pt>
                <c:pt idx="1081">
                  <c:v>40596</c:v>
                </c:pt>
                <c:pt idx="1082">
                  <c:v>40597</c:v>
                </c:pt>
                <c:pt idx="1083">
                  <c:v>40598</c:v>
                </c:pt>
                <c:pt idx="1084">
                  <c:v>40599</c:v>
                </c:pt>
                <c:pt idx="1085">
                  <c:v>40602</c:v>
                </c:pt>
                <c:pt idx="1086">
                  <c:v>40603</c:v>
                </c:pt>
                <c:pt idx="1087">
                  <c:v>40604</c:v>
                </c:pt>
                <c:pt idx="1088">
                  <c:v>40605</c:v>
                </c:pt>
                <c:pt idx="1089">
                  <c:v>40606</c:v>
                </c:pt>
                <c:pt idx="1090">
                  <c:v>40609</c:v>
                </c:pt>
                <c:pt idx="1091">
                  <c:v>40610</c:v>
                </c:pt>
                <c:pt idx="1092">
                  <c:v>40611</c:v>
                </c:pt>
                <c:pt idx="1093">
                  <c:v>40612</c:v>
                </c:pt>
                <c:pt idx="1094">
                  <c:v>40613</c:v>
                </c:pt>
                <c:pt idx="1095">
                  <c:v>40616</c:v>
                </c:pt>
                <c:pt idx="1096">
                  <c:v>40617</c:v>
                </c:pt>
                <c:pt idx="1097">
                  <c:v>40618</c:v>
                </c:pt>
                <c:pt idx="1098">
                  <c:v>40619</c:v>
                </c:pt>
                <c:pt idx="1099">
                  <c:v>40620</c:v>
                </c:pt>
                <c:pt idx="1100">
                  <c:v>40623</c:v>
                </c:pt>
                <c:pt idx="1101">
                  <c:v>40624</c:v>
                </c:pt>
                <c:pt idx="1102">
                  <c:v>40625</c:v>
                </c:pt>
                <c:pt idx="1103">
                  <c:v>40626</c:v>
                </c:pt>
                <c:pt idx="1104">
                  <c:v>40627</c:v>
                </c:pt>
                <c:pt idx="1105">
                  <c:v>40630</c:v>
                </c:pt>
                <c:pt idx="1106">
                  <c:v>40631</c:v>
                </c:pt>
                <c:pt idx="1107">
                  <c:v>40632</c:v>
                </c:pt>
                <c:pt idx="1108">
                  <c:v>40633</c:v>
                </c:pt>
                <c:pt idx="1109">
                  <c:v>40634</c:v>
                </c:pt>
                <c:pt idx="1110">
                  <c:v>40637</c:v>
                </c:pt>
                <c:pt idx="1111">
                  <c:v>40638</c:v>
                </c:pt>
                <c:pt idx="1112">
                  <c:v>40639</c:v>
                </c:pt>
                <c:pt idx="1113">
                  <c:v>40640</c:v>
                </c:pt>
                <c:pt idx="1114">
                  <c:v>40641</c:v>
                </c:pt>
                <c:pt idx="1115">
                  <c:v>40644</c:v>
                </c:pt>
                <c:pt idx="1116">
                  <c:v>40645</c:v>
                </c:pt>
                <c:pt idx="1117">
                  <c:v>40646</c:v>
                </c:pt>
                <c:pt idx="1118">
                  <c:v>40647</c:v>
                </c:pt>
                <c:pt idx="1119">
                  <c:v>40648</c:v>
                </c:pt>
                <c:pt idx="1120">
                  <c:v>40651</c:v>
                </c:pt>
                <c:pt idx="1121">
                  <c:v>40652</c:v>
                </c:pt>
                <c:pt idx="1122">
                  <c:v>40653</c:v>
                </c:pt>
                <c:pt idx="1123">
                  <c:v>40654</c:v>
                </c:pt>
                <c:pt idx="1124">
                  <c:v>40655</c:v>
                </c:pt>
                <c:pt idx="1125">
                  <c:v>40658</c:v>
                </c:pt>
                <c:pt idx="1126">
                  <c:v>40659</c:v>
                </c:pt>
                <c:pt idx="1127">
                  <c:v>40660</c:v>
                </c:pt>
                <c:pt idx="1128">
                  <c:v>40661</c:v>
                </c:pt>
                <c:pt idx="1129">
                  <c:v>40662</c:v>
                </c:pt>
                <c:pt idx="1130">
                  <c:v>40665</c:v>
                </c:pt>
                <c:pt idx="1131">
                  <c:v>40666</c:v>
                </c:pt>
                <c:pt idx="1132">
                  <c:v>40667</c:v>
                </c:pt>
                <c:pt idx="1133">
                  <c:v>40668</c:v>
                </c:pt>
                <c:pt idx="1134">
                  <c:v>40669</c:v>
                </c:pt>
                <c:pt idx="1135">
                  <c:v>40672</c:v>
                </c:pt>
                <c:pt idx="1136">
                  <c:v>40673</c:v>
                </c:pt>
                <c:pt idx="1137">
                  <c:v>40674</c:v>
                </c:pt>
                <c:pt idx="1138">
                  <c:v>40675</c:v>
                </c:pt>
                <c:pt idx="1139">
                  <c:v>40676</c:v>
                </c:pt>
                <c:pt idx="1140">
                  <c:v>40679</c:v>
                </c:pt>
                <c:pt idx="1141">
                  <c:v>40680</c:v>
                </c:pt>
                <c:pt idx="1142">
                  <c:v>40681</c:v>
                </c:pt>
                <c:pt idx="1143">
                  <c:v>40682</c:v>
                </c:pt>
                <c:pt idx="1144">
                  <c:v>40683</c:v>
                </c:pt>
                <c:pt idx="1145">
                  <c:v>40686</c:v>
                </c:pt>
                <c:pt idx="1146">
                  <c:v>40687</c:v>
                </c:pt>
                <c:pt idx="1147">
                  <c:v>40688</c:v>
                </c:pt>
                <c:pt idx="1148">
                  <c:v>40689</c:v>
                </c:pt>
                <c:pt idx="1149">
                  <c:v>40690</c:v>
                </c:pt>
                <c:pt idx="1150">
                  <c:v>40693</c:v>
                </c:pt>
                <c:pt idx="1151">
                  <c:v>40694</c:v>
                </c:pt>
                <c:pt idx="1152">
                  <c:v>40695</c:v>
                </c:pt>
                <c:pt idx="1153">
                  <c:v>40696</c:v>
                </c:pt>
                <c:pt idx="1154">
                  <c:v>40697</c:v>
                </c:pt>
                <c:pt idx="1155">
                  <c:v>40700</c:v>
                </c:pt>
                <c:pt idx="1156">
                  <c:v>40701</c:v>
                </c:pt>
                <c:pt idx="1157">
                  <c:v>40702</c:v>
                </c:pt>
                <c:pt idx="1158">
                  <c:v>40703</c:v>
                </c:pt>
                <c:pt idx="1159">
                  <c:v>40704</c:v>
                </c:pt>
                <c:pt idx="1160">
                  <c:v>40707</c:v>
                </c:pt>
                <c:pt idx="1161">
                  <c:v>40708</c:v>
                </c:pt>
                <c:pt idx="1162">
                  <c:v>40709</c:v>
                </c:pt>
                <c:pt idx="1163">
                  <c:v>40710</c:v>
                </c:pt>
                <c:pt idx="1164">
                  <c:v>40711</c:v>
                </c:pt>
                <c:pt idx="1165">
                  <c:v>40714</c:v>
                </c:pt>
                <c:pt idx="1166">
                  <c:v>40715</c:v>
                </c:pt>
                <c:pt idx="1167">
                  <c:v>40716</c:v>
                </c:pt>
                <c:pt idx="1168">
                  <c:v>40717</c:v>
                </c:pt>
                <c:pt idx="1169">
                  <c:v>40718</c:v>
                </c:pt>
                <c:pt idx="1170">
                  <c:v>40721</c:v>
                </c:pt>
                <c:pt idx="1171">
                  <c:v>40722</c:v>
                </c:pt>
                <c:pt idx="1172">
                  <c:v>40723</c:v>
                </c:pt>
                <c:pt idx="1173">
                  <c:v>40724</c:v>
                </c:pt>
                <c:pt idx="1174">
                  <c:v>40725</c:v>
                </c:pt>
                <c:pt idx="1175">
                  <c:v>40728</c:v>
                </c:pt>
                <c:pt idx="1176">
                  <c:v>40729</c:v>
                </c:pt>
                <c:pt idx="1177">
                  <c:v>40730</c:v>
                </c:pt>
                <c:pt idx="1178">
                  <c:v>40731</c:v>
                </c:pt>
                <c:pt idx="1179">
                  <c:v>40732</c:v>
                </c:pt>
                <c:pt idx="1180">
                  <c:v>40735</c:v>
                </c:pt>
                <c:pt idx="1181">
                  <c:v>40736</c:v>
                </c:pt>
                <c:pt idx="1182">
                  <c:v>40737</c:v>
                </c:pt>
                <c:pt idx="1183">
                  <c:v>40738</c:v>
                </c:pt>
                <c:pt idx="1184">
                  <c:v>40739</c:v>
                </c:pt>
                <c:pt idx="1185">
                  <c:v>40742</c:v>
                </c:pt>
                <c:pt idx="1186">
                  <c:v>40743</c:v>
                </c:pt>
                <c:pt idx="1187">
                  <c:v>40744</c:v>
                </c:pt>
                <c:pt idx="1188">
                  <c:v>40745</c:v>
                </c:pt>
                <c:pt idx="1189">
                  <c:v>40746</c:v>
                </c:pt>
                <c:pt idx="1190">
                  <c:v>40749</c:v>
                </c:pt>
                <c:pt idx="1191">
                  <c:v>40750</c:v>
                </c:pt>
                <c:pt idx="1192">
                  <c:v>40751</c:v>
                </c:pt>
                <c:pt idx="1193">
                  <c:v>40752</c:v>
                </c:pt>
                <c:pt idx="1194">
                  <c:v>40753</c:v>
                </c:pt>
                <c:pt idx="1195">
                  <c:v>40756</c:v>
                </c:pt>
                <c:pt idx="1196">
                  <c:v>40757</c:v>
                </c:pt>
                <c:pt idx="1197">
                  <c:v>40758</c:v>
                </c:pt>
                <c:pt idx="1198">
                  <c:v>40759</c:v>
                </c:pt>
                <c:pt idx="1199">
                  <c:v>40760</c:v>
                </c:pt>
                <c:pt idx="1200">
                  <c:v>40763</c:v>
                </c:pt>
                <c:pt idx="1201">
                  <c:v>40764</c:v>
                </c:pt>
                <c:pt idx="1202">
                  <c:v>40765</c:v>
                </c:pt>
                <c:pt idx="1203">
                  <c:v>40766</c:v>
                </c:pt>
                <c:pt idx="1204">
                  <c:v>40767</c:v>
                </c:pt>
                <c:pt idx="1205">
                  <c:v>40770</c:v>
                </c:pt>
                <c:pt idx="1206">
                  <c:v>40771</c:v>
                </c:pt>
                <c:pt idx="1207">
                  <c:v>40772</c:v>
                </c:pt>
                <c:pt idx="1208">
                  <c:v>40773</c:v>
                </c:pt>
                <c:pt idx="1209">
                  <c:v>40774</c:v>
                </c:pt>
                <c:pt idx="1210">
                  <c:v>40777</c:v>
                </c:pt>
                <c:pt idx="1211">
                  <c:v>40778</c:v>
                </c:pt>
                <c:pt idx="1212">
                  <c:v>40779</c:v>
                </c:pt>
                <c:pt idx="1213">
                  <c:v>40780</c:v>
                </c:pt>
                <c:pt idx="1214">
                  <c:v>40781</c:v>
                </c:pt>
                <c:pt idx="1215">
                  <c:v>40784</c:v>
                </c:pt>
                <c:pt idx="1216">
                  <c:v>40785</c:v>
                </c:pt>
                <c:pt idx="1217">
                  <c:v>40786</c:v>
                </c:pt>
                <c:pt idx="1218">
                  <c:v>40787</c:v>
                </c:pt>
                <c:pt idx="1219">
                  <c:v>40788</c:v>
                </c:pt>
                <c:pt idx="1220">
                  <c:v>40791</c:v>
                </c:pt>
                <c:pt idx="1221">
                  <c:v>40792</c:v>
                </c:pt>
                <c:pt idx="1222">
                  <c:v>40793</c:v>
                </c:pt>
                <c:pt idx="1223">
                  <c:v>40794</c:v>
                </c:pt>
                <c:pt idx="1224">
                  <c:v>40795</c:v>
                </c:pt>
                <c:pt idx="1225">
                  <c:v>40798</c:v>
                </c:pt>
                <c:pt idx="1226">
                  <c:v>40799</c:v>
                </c:pt>
                <c:pt idx="1227">
                  <c:v>40800</c:v>
                </c:pt>
                <c:pt idx="1228">
                  <c:v>40801</c:v>
                </c:pt>
                <c:pt idx="1229">
                  <c:v>40802</c:v>
                </c:pt>
                <c:pt idx="1230">
                  <c:v>40805</c:v>
                </c:pt>
                <c:pt idx="1231">
                  <c:v>40806</c:v>
                </c:pt>
                <c:pt idx="1232">
                  <c:v>40807</c:v>
                </c:pt>
                <c:pt idx="1233">
                  <c:v>40808</c:v>
                </c:pt>
                <c:pt idx="1234">
                  <c:v>40809</c:v>
                </c:pt>
                <c:pt idx="1235">
                  <c:v>40812</c:v>
                </c:pt>
                <c:pt idx="1236">
                  <c:v>40813</c:v>
                </c:pt>
                <c:pt idx="1237">
                  <c:v>40814</c:v>
                </c:pt>
                <c:pt idx="1238">
                  <c:v>40815</c:v>
                </c:pt>
                <c:pt idx="1239">
                  <c:v>40816</c:v>
                </c:pt>
                <c:pt idx="1240">
                  <c:v>40819</c:v>
                </c:pt>
                <c:pt idx="1241">
                  <c:v>40820</c:v>
                </c:pt>
                <c:pt idx="1242">
                  <c:v>40821</c:v>
                </c:pt>
                <c:pt idx="1243">
                  <c:v>40822</c:v>
                </c:pt>
                <c:pt idx="1244">
                  <c:v>40823</c:v>
                </c:pt>
                <c:pt idx="1245">
                  <c:v>40826</c:v>
                </c:pt>
                <c:pt idx="1246">
                  <c:v>40827</c:v>
                </c:pt>
                <c:pt idx="1247">
                  <c:v>40828</c:v>
                </c:pt>
                <c:pt idx="1248">
                  <c:v>40829</c:v>
                </c:pt>
                <c:pt idx="1249">
                  <c:v>40830</c:v>
                </c:pt>
                <c:pt idx="1250">
                  <c:v>40833</c:v>
                </c:pt>
                <c:pt idx="1251">
                  <c:v>40834</c:v>
                </c:pt>
                <c:pt idx="1252">
                  <c:v>40835</c:v>
                </c:pt>
                <c:pt idx="1253">
                  <c:v>40836</c:v>
                </c:pt>
                <c:pt idx="1254">
                  <c:v>40837</c:v>
                </c:pt>
                <c:pt idx="1255">
                  <c:v>40840</c:v>
                </c:pt>
                <c:pt idx="1256">
                  <c:v>40841</c:v>
                </c:pt>
                <c:pt idx="1257">
                  <c:v>40842</c:v>
                </c:pt>
                <c:pt idx="1258">
                  <c:v>40843</c:v>
                </c:pt>
                <c:pt idx="1259">
                  <c:v>40844</c:v>
                </c:pt>
                <c:pt idx="1260">
                  <c:v>40847</c:v>
                </c:pt>
                <c:pt idx="1261">
                  <c:v>40848</c:v>
                </c:pt>
                <c:pt idx="1262">
                  <c:v>40849</c:v>
                </c:pt>
                <c:pt idx="1263">
                  <c:v>40850</c:v>
                </c:pt>
                <c:pt idx="1264">
                  <c:v>40851</c:v>
                </c:pt>
                <c:pt idx="1265">
                  <c:v>40854</c:v>
                </c:pt>
                <c:pt idx="1266">
                  <c:v>40855</c:v>
                </c:pt>
                <c:pt idx="1267">
                  <c:v>40856</c:v>
                </c:pt>
                <c:pt idx="1268">
                  <c:v>40857</c:v>
                </c:pt>
                <c:pt idx="1269">
                  <c:v>40858</c:v>
                </c:pt>
                <c:pt idx="1270">
                  <c:v>40861</c:v>
                </c:pt>
                <c:pt idx="1271">
                  <c:v>40862</c:v>
                </c:pt>
                <c:pt idx="1272">
                  <c:v>40863</c:v>
                </c:pt>
                <c:pt idx="1273">
                  <c:v>40864</c:v>
                </c:pt>
                <c:pt idx="1274">
                  <c:v>40865</c:v>
                </c:pt>
                <c:pt idx="1275">
                  <c:v>40868</c:v>
                </c:pt>
                <c:pt idx="1276">
                  <c:v>40869</c:v>
                </c:pt>
                <c:pt idx="1277">
                  <c:v>40870</c:v>
                </c:pt>
                <c:pt idx="1278">
                  <c:v>40871</c:v>
                </c:pt>
                <c:pt idx="1279">
                  <c:v>40872</c:v>
                </c:pt>
                <c:pt idx="1280">
                  <c:v>40875</c:v>
                </c:pt>
                <c:pt idx="1281">
                  <c:v>40876</c:v>
                </c:pt>
                <c:pt idx="1282">
                  <c:v>40877</c:v>
                </c:pt>
                <c:pt idx="1283">
                  <c:v>40878</c:v>
                </c:pt>
                <c:pt idx="1284">
                  <c:v>40879</c:v>
                </c:pt>
                <c:pt idx="1285">
                  <c:v>40882</c:v>
                </c:pt>
                <c:pt idx="1286">
                  <c:v>40883</c:v>
                </c:pt>
                <c:pt idx="1287">
                  <c:v>40884</c:v>
                </c:pt>
                <c:pt idx="1288">
                  <c:v>40885</c:v>
                </c:pt>
                <c:pt idx="1289">
                  <c:v>40886</c:v>
                </c:pt>
                <c:pt idx="1290">
                  <c:v>40889</c:v>
                </c:pt>
                <c:pt idx="1291">
                  <c:v>40890</c:v>
                </c:pt>
                <c:pt idx="1292">
                  <c:v>40891</c:v>
                </c:pt>
                <c:pt idx="1293">
                  <c:v>40892</c:v>
                </c:pt>
                <c:pt idx="1294">
                  <c:v>40893</c:v>
                </c:pt>
                <c:pt idx="1295">
                  <c:v>40896</c:v>
                </c:pt>
                <c:pt idx="1296">
                  <c:v>40897</c:v>
                </c:pt>
                <c:pt idx="1297">
                  <c:v>40898</c:v>
                </c:pt>
                <c:pt idx="1298">
                  <c:v>40899</c:v>
                </c:pt>
                <c:pt idx="1299">
                  <c:v>40900</c:v>
                </c:pt>
                <c:pt idx="1300">
                  <c:v>40903</c:v>
                </c:pt>
                <c:pt idx="1301">
                  <c:v>40904</c:v>
                </c:pt>
                <c:pt idx="1302">
                  <c:v>40905</c:v>
                </c:pt>
                <c:pt idx="1303">
                  <c:v>40906</c:v>
                </c:pt>
                <c:pt idx="1304">
                  <c:v>40907</c:v>
                </c:pt>
                <c:pt idx="1305">
                  <c:v>40910</c:v>
                </c:pt>
                <c:pt idx="1306">
                  <c:v>40911</c:v>
                </c:pt>
                <c:pt idx="1307">
                  <c:v>40912</c:v>
                </c:pt>
                <c:pt idx="1308">
                  <c:v>40913</c:v>
                </c:pt>
                <c:pt idx="1309">
                  <c:v>40914</c:v>
                </c:pt>
                <c:pt idx="1310">
                  <c:v>40917</c:v>
                </c:pt>
                <c:pt idx="1311">
                  <c:v>40918</c:v>
                </c:pt>
                <c:pt idx="1312">
                  <c:v>40919</c:v>
                </c:pt>
                <c:pt idx="1313">
                  <c:v>40920</c:v>
                </c:pt>
                <c:pt idx="1314">
                  <c:v>40921</c:v>
                </c:pt>
                <c:pt idx="1315">
                  <c:v>40924</c:v>
                </c:pt>
                <c:pt idx="1316">
                  <c:v>40925</c:v>
                </c:pt>
                <c:pt idx="1317">
                  <c:v>40926</c:v>
                </c:pt>
                <c:pt idx="1318">
                  <c:v>40927</c:v>
                </c:pt>
                <c:pt idx="1319">
                  <c:v>40928</c:v>
                </c:pt>
                <c:pt idx="1320">
                  <c:v>40931</c:v>
                </c:pt>
                <c:pt idx="1321">
                  <c:v>40932</c:v>
                </c:pt>
                <c:pt idx="1322">
                  <c:v>40933</c:v>
                </c:pt>
                <c:pt idx="1323">
                  <c:v>40934</c:v>
                </c:pt>
                <c:pt idx="1324">
                  <c:v>40935</c:v>
                </c:pt>
                <c:pt idx="1325">
                  <c:v>40938</c:v>
                </c:pt>
                <c:pt idx="1326">
                  <c:v>40939</c:v>
                </c:pt>
                <c:pt idx="1327">
                  <c:v>40940</c:v>
                </c:pt>
                <c:pt idx="1328">
                  <c:v>40941</c:v>
                </c:pt>
                <c:pt idx="1329">
                  <c:v>40942</c:v>
                </c:pt>
                <c:pt idx="1330">
                  <c:v>40945</c:v>
                </c:pt>
                <c:pt idx="1331">
                  <c:v>40946</c:v>
                </c:pt>
                <c:pt idx="1332">
                  <c:v>40947</c:v>
                </c:pt>
                <c:pt idx="1333">
                  <c:v>40948</c:v>
                </c:pt>
                <c:pt idx="1334">
                  <c:v>40949</c:v>
                </c:pt>
                <c:pt idx="1335">
                  <c:v>40952</c:v>
                </c:pt>
                <c:pt idx="1336">
                  <c:v>40953</c:v>
                </c:pt>
                <c:pt idx="1337">
                  <c:v>40954</c:v>
                </c:pt>
                <c:pt idx="1338">
                  <c:v>40955</c:v>
                </c:pt>
                <c:pt idx="1339">
                  <c:v>40956</c:v>
                </c:pt>
                <c:pt idx="1340">
                  <c:v>40959</c:v>
                </c:pt>
                <c:pt idx="1341">
                  <c:v>40960</c:v>
                </c:pt>
                <c:pt idx="1342">
                  <c:v>40961</c:v>
                </c:pt>
                <c:pt idx="1343">
                  <c:v>40962</c:v>
                </c:pt>
                <c:pt idx="1344">
                  <c:v>40963</c:v>
                </c:pt>
                <c:pt idx="1345">
                  <c:v>40966</c:v>
                </c:pt>
                <c:pt idx="1346">
                  <c:v>40967</c:v>
                </c:pt>
                <c:pt idx="1347">
                  <c:v>40968</c:v>
                </c:pt>
                <c:pt idx="1348">
                  <c:v>40969</c:v>
                </c:pt>
                <c:pt idx="1349">
                  <c:v>40970</c:v>
                </c:pt>
                <c:pt idx="1350">
                  <c:v>40973</c:v>
                </c:pt>
                <c:pt idx="1351">
                  <c:v>40974</c:v>
                </c:pt>
                <c:pt idx="1352">
                  <c:v>40975</c:v>
                </c:pt>
                <c:pt idx="1353">
                  <c:v>40976</c:v>
                </c:pt>
                <c:pt idx="1354">
                  <c:v>40977</c:v>
                </c:pt>
                <c:pt idx="1355">
                  <c:v>40980</c:v>
                </c:pt>
                <c:pt idx="1356">
                  <c:v>40981</c:v>
                </c:pt>
                <c:pt idx="1357">
                  <c:v>40982</c:v>
                </c:pt>
                <c:pt idx="1358">
                  <c:v>40983</c:v>
                </c:pt>
                <c:pt idx="1359">
                  <c:v>40984</c:v>
                </c:pt>
                <c:pt idx="1360">
                  <c:v>40987</c:v>
                </c:pt>
                <c:pt idx="1361">
                  <c:v>40988</c:v>
                </c:pt>
                <c:pt idx="1362">
                  <c:v>40989</c:v>
                </c:pt>
                <c:pt idx="1363">
                  <c:v>40990</c:v>
                </c:pt>
                <c:pt idx="1364">
                  <c:v>40991</c:v>
                </c:pt>
                <c:pt idx="1365">
                  <c:v>40994</c:v>
                </c:pt>
                <c:pt idx="1366">
                  <c:v>40995</c:v>
                </c:pt>
                <c:pt idx="1367">
                  <c:v>40996</c:v>
                </c:pt>
                <c:pt idx="1368">
                  <c:v>40997</c:v>
                </c:pt>
                <c:pt idx="1369">
                  <c:v>40998</c:v>
                </c:pt>
                <c:pt idx="1370">
                  <c:v>41001</c:v>
                </c:pt>
                <c:pt idx="1371">
                  <c:v>41002</c:v>
                </c:pt>
                <c:pt idx="1372">
                  <c:v>41003</c:v>
                </c:pt>
                <c:pt idx="1373">
                  <c:v>41004</c:v>
                </c:pt>
                <c:pt idx="1374">
                  <c:v>41005</c:v>
                </c:pt>
                <c:pt idx="1375">
                  <c:v>41008</c:v>
                </c:pt>
                <c:pt idx="1376">
                  <c:v>41009</c:v>
                </c:pt>
                <c:pt idx="1377">
                  <c:v>41010</c:v>
                </c:pt>
                <c:pt idx="1378">
                  <c:v>41011</c:v>
                </c:pt>
                <c:pt idx="1379">
                  <c:v>41012</c:v>
                </c:pt>
                <c:pt idx="1380">
                  <c:v>41015</c:v>
                </c:pt>
                <c:pt idx="1381">
                  <c:v>41016</c:v>
                </c:pt>
                <c:pt idx="1382">
                  <c:v>41017</c:v>
                </c:pt>
                <c:pt idx="1383">
                  <c:v>41018</c:v>
                </c:pt>
                <c:pt idx="1384">
                  <c:v>41019</c:v>
                </c:pt>
                <c:pt idx="1385">
                  <c:v>41022</c:v>
                </c:pt>
                <c:pt idx="1386">
                  <c:v>41023</c:v>
                </c:pt>
                <c:pt idx="1387">
                  <c:v>41024</c:v>
                </c:pt>
                <c:pt idx="1388">
                  <c:v>41025</c:v>
                </c:pt>
                <c:pt idx="1389">
                  <c:v>41026</c:v>
                </c:pt>
                <c:pt idx="1390">
                  <c:v>41029</c:v>
                </c:pt>
                <c:pt idx="1391">
                  <c:v>41030</c:v>
                </c:pt>
                <c:pt idx="1392">
                  <c:v>41031</c:v>
                </c:pt>
                <c:pt idx="1393">
                  <c:v>41032</c:v>
                </c:pt>
                <c:pt idx="1394">
                  <c:v>41033</c:v>
                </c:pt>
                <c:pt idx="1395">
                  <c:v>41036</c:v>
                </c:pt>
                <c:pt idx="1396">
                  <c:v>41037</c:v>
                </c:pt>
                <c:pt idx="1397">
                  <c:v>41038</c:v>
                </c:pt>
                <c:pt idx="1398">
                  <c:v>41039</c:v>
                </c:pt>
                <c:pt idx="1399">
                  <c:v>41040</c:v>
                </c:pt>
                <c:pt idx="1400">
                  <c:v>41043</c:v>
                </c:pt>
                <c:pt idx="1401">
                  <c:v>41044</c:v>
                </c:pt>
                <c:pt idx="1402">
                  <c:v>41045</c:v>
                </c:pt>
                <c:pt idx="1403">
                  <c:v>41046</c:v>
                </c:pt>
                <c:pt idx="1404">
                  <c:v>41047</c:v>
                </c:pt>
                <c:pt idx="1405">
                  <c:v>41050</c:v>
                </c:pt>
                <c:pt idx="1406">
                  <c:v>41051</c:v>
                </c:pt>
                <c:pt idx="1407">
                  <c:v>41052</c:v>
                </c:pt>
                <c:pt idx="1408">
                  <c:v>41053</c:v>
                </c:pt>
                <c:pt idx="1409">
                  <c:v>41054</c:v>
                </c:pt>
                <c:pt idx="1410">
                  <c:v>41057</c:v>
                </c:pt>
                <c:pt idx="1411">
                  <c:v>41058</c:v>
                </c:pt>
                <c:pt idx="1412">
                  <c:v>41059</c:v>
                </c:pt>
                <c:pt idx="1413">
                  <c:v>41060</c:v>
                </c:pt>
                <c:pt idx="1414">
                  <c:v>41061</c:v>
                </c:pt>
                <c:pt idx="1415">
                  <c:v>41064</c:v>
                </c:pt>
                <c:pt idx="1416">
                  <c:v>41065</c:v>
                </c:pt>
                <c:pt idx="1417">
                  <c:v>41066</c:v>
                </c:pt>
                <c:pt idx="1418">
                  <c:v>41067</c:v>
                </c:pt>
                <c:pt idx="1419">
                  <c:v>41068</c:v>
                </c:pt>
                <c:pt idx="1420">
                  <c:v>41071</c:v>
                </c:pt>
                <c:pt idx="1421">
                  <c:v>41072</c:v>
                </c:pt>
                <c:pt idx="1422">
                  <c:v>41073</c:v>
                </c:pt>
                <c:pt idx="1423">
                  <c:v>41074</c:v>
                </c:pt>
                <c:pt idx="1424">
                  <c:v>41075</c:v>
                </c:pt>
                <c:pt idx="1425">
                  <c:v>41078</c:v>
                </c:pt>
                <c:pt idx="1426">
                  <c:v>41079</c:v>
                </c:pt>
                <c:pt idx="1427">
                  <c:v>41080</c:v>
                </c:pt>
                <c:pt idx="1428">
                  <c:v>41081</c:v>
                </c:pt>
                <c:pt idx="1429">
                  <c:v>41082</c:v>
                </c:pt>
                <c:pt idx="1430">
                  <c:v>41085</c:v>
                </c:pt>
                <c:pt idx="1431">
                  <c:v>41086</c:v>
                </c:pt>
                <c:pt idx="1432">
                  <c:v>41087</c:v>
                </c:pt>
                <c:pt idx="1433">
                  <c:v>41088</c:v>
                </c:pt>
                <c:pt idx="1434">
                  <c:v>41089</c:v>
                </c:pt>
                <c:pt idx="1435">
                  <c:v>41092</c:v>
                </c:pt>
                <c:pt idx="1436">
                  <c:v>41093</c:v>
                </c:pt>
                <c:pt idx="1437">
                  <c:v>41094</c:v>
                </c:pt>
                <c:pt idx="1438">
                  <c:v>41095</c:v>
                </c:pt>
                <c:pt idx="1439">
                  <c:v>41096</c:v>
                </c:pt>
                <c:pt idx="1440">
                  <c:v>41099</c:v>
                </c:pt>
                <c:pt idx="1441">
                  <c:v>41100</c:v>
                </c:pt>
                <c:pt idx="1442">
                  <c:v>41101</c:v>
                </c:pt>
                <c:pt idx="1443">
                  <c:v>41102</c:v>
                </c:pt>
                <c:pt idx="1444">
                  <c:v>41103</c:v>
                </c:pt>
                <c:pt idx="1445">
                  <c:v>41106</c:v>
                </c:pt>
                <c:pt idx="1446">
                  <c:v>41107</c:v>
                </c:pt>
                <c:pt idx="1447">
                  <c:v>41108</c:v>
                </c:pt>
                <c:pt idx="1448">
                  <c:v>41109</c:v>
                </c:pt>
                <c:pt idx="1449">
                  <c:v>41110</c:v>
                </c:pt>
                <c:pt idx="1450">
                  <c:v>41113</c:v>
                </c:pt>
                <c:pt idx="1451">
                  <c:v>41114</c:v>
                </c:pt>
                <c:pt idx="1452">
                  <c:v>41115</c:v>
                </c:pt>
                <c:pt idx="1453">
                  <c:v>41116</c:v>
                </c:pt>
                <c:pt idx="1454">
                  <c:v>41117</c:v>
                </c:pt>
                <c:pt idx="1455">
                  <c:v>41120</c:v>
                </c:pt>
                <c:pt idx="1456">
                  <c:v>41121</c:v>
                </c:pt>
                <c:pt idx="1457">
                  <c:v>41122</c:v>
                </c:pt>
                <c:pt idx="1458">
                  <c:v>41123</c:v>
                </c:pt>
                <c:pt idx="1459">
                  <c:v>41124</c:v>
                </c:pt>
                <c:pt idx="1460">
                  <c:v>41127</c:v>
                </c:pt>
                <c:pt idx="1461">
                  <c:v>41128</c:v>
                </c:pt>
                <c:pt idx="1462">
                  <c:v>41129</c:v>
                </c:pt>
                <c:pt idx="1463">
                  <c:v>41130</c:v>
                </c:pt>
                <c:pt idx="1464">
                  <c:v>41131</c:v>
                </c:pt>
                <c:pt idx="1465">
                  <c:v>41134</c:v>
                </c:pt>
                <c:pt idx="1466">
                  <c:v>41135</c:v>
                </c:pt>
                <c:pt idx="1467">
                  <c:v>41136</c:v>
                </c:pt>
                <c:pt idx="1468">
                  <c:v>41137</c:v>
                </c:pt>
                <c:pt idx="1469">
                  <c:v>41138</c:v>
                </c:pt>
                <c:pt idx="1470">
                  <c:v>41141</c:v>
                </c:pt>
                <c:pt idx="1471">
                  <c:v>41142</c:v>
                </c:pt>
                <c:pt idx="1472">
                  <c:v>41143</c:v>
                </c:pt>
                <c:pt idx="1473">
                  <c:v>41144</c:v>
                </c:pt>
                <c:pt idx="1474">
                  <c:v>41145</c:v>
                </c:pt>
                <c:pt idx="1475">
                  <c:v>41148</c:v>
                </c:pt>
                <c:pt idx="1476">
                  <c:v>41149</c:v>
                </c:pt>
                <c:pt idx="1477">
                  <c:v>41150</c:v>
                </c:pt>
                <c:pt idx="1478">
                  <c:v>41151</c:v>
                </c:pt>
                <c:pt idx="1479">
                  <c:v>41152</c:v>
                </c:pt>
                <c:pt idx="1480">
                  <c:v>41155</c:v>
                </c:pt>
                <c:pt idx="1481">
                  <c:v>41156</c:v>
                </c:pt>
                <c:pt idx="1482">
                  <c:v>41157</c:v>
                </c:pt>
                <c:pt idx="1483">
                  <c:v>41158</c:v>
                </c:pt>
                <c:pt idx="1484">
                  <c:v>41159</c:v>
                </c:pt>
                <c:pt idx="1485">
                  <c:v>41162</c:v>
                </c:pt>
                <c:pt idx="1486">
                  <c:v>41163</c:v>
                </c:pt>
                <c:pt idx="1487">
                  <c:v>41164</c:v>
                </c:pt>
                <c:pt idx="1488">
                  <c:v>41165</c:v>
                </c:pt>
                <c:pt idx="1489">
                  <c:v>41166</c:v>
                </c:pt>
                <c:pt idx="1490">
                  <c:v>41169</c:v>
                </c:pt>
                <c:pt idx="1491">
                  <c:v>41170</c:v>
                </c:pt>
                <c:pt idx="1492">
                  <c:v>41171</c:v>
                </c:pt>
                <c:pt idx="1493">
                  <c:v>41172</c:v>
                </c:pt>
                <c:pt idx="1494">
                  <c:v>41173</c:v>
                </c:pt>
                <c:pt idx="1495">
                  <c:v>41176</c:v>
                </c:pt>
                <c:pt idx="1496">
                  <c:v>41177</c:v>
                </c:pt>
                <c:pt idx="1497">
                  <c:v>41178</c:v>
                </c:pt>
                <c:pt idx="1498">
                  <c:v>41179</c:v>
                </c:pt>
                <c:pt idx="1499">
                  <c:v>41180</c:v>
                </c:pt>
                <c:pt idx="1500">
                  <c:v>41183</c:v>
                </c:pt>
                <c:pt idx="1501">
                  <c:v>41184</c:v>
                </c:pt>
                <c:pt idx="1502">
                  <c:v>41185</c:v>
                </c:pt>
                <c:pt idx="1503">
                  <c:v>41186</c:v>
                </c:pt>
                <c:pt idx="1504">
                  <c:v>41187</c:v>
                </c:pt>
                <c:pt idx="1505">
                  <c:v>41190</c:v>
                </c:pt>
                <c:pt idx="1506">
                  <c:v>41191</c:v>
                </c:pt>
                <c:pt idx="1507">
                  <c:v>41192</c:v>
                </c:pt>
                <c:pt idx="1508">
                  <c:v>41193</c:v>
                </c:pt>
                <c:pt idx="1509">
                  <c:v>41194</c:v>
                </c:pt>
                <c:pt idx="1510">
                  <c:v>41197</c:v>
                </c:pt>
                <c:pt idx="1511">
                  <c:v>41198</c:v>
                </c:pt>
                <c:pt idx="1512">
                  <c:v>41199</c:v>
                </c:pt>
                <c:pt idx="1513">
                  <c:v>41200</c:v>
                </c:pt>
                <c:pt idx="1514">
                  <c:v>41201</c:v>
                </c:pt>
                <c:pt idx="1515">
                  <c:v>41204</c:v>
                </c:pt>
                <c:pt idx="1516">
                  <c:v>41205</c:v>
                </c:pt>
                <c:pt idx="1517">
                  <c:v>41206</c:v>
                </c:pt>
                <c:pt idx="1518">
                  <c:v>41207</c:v>
                </c:pt>
                <c:pt idx="1519">
                  <c:v>41208</c:v>
                </c:pt>
                <c:pt idx="1520">
                  <c:v>41211</c:v>
                </c:pt>
                <c:pt idx="1521">
                  <c:v>41212</c:v>
                </c:pt>
                <c:pt idx="1522">
                  <c:v>41213</c:v>
                </c:pt>
                <c:pt idx="1523">
                  <c:v>41214</c:v>
                </c:pt>
                <c:pt idx="1524">
                  <c:v>41215</c:v>
                </c:pt>
                <c:pt idx="1525">
                  <c:v>41218</c:v>
                </c:pt>
                <c:pt idx="1526">
                  <c:v>41219</c:v>
                </c:pt>
                <c:pt idx="1527">
                  <c:v>41220</c:v>
                </c:pt>
                <c:pt idx="1528">
                  <c:v>41221</c:v>
                </c:pt>
                <c:pt idx="1529">
                  <c:v>41222</c:v>
                </c:pt>
                <c:pt idx="1530">
                  <c:v>41225</c:v>
                </c:pt>
                <c:pt idx="1531">
                  <c:v>41226</c:v>
                </c:pt>
                <c:pt idx="1532">
                  <c:v>41227</c:v>
                </c:pt>
                <c:pt idx="1533">
                  <c:v>41228</c:v>
                </c:pt>
                <c:pt idx="1534">
                  <c:v>41229</c:v>
                </c:pt>
                <c:pt idx="1535">
                  <c:v>41232</c:v>
                </c:pt>
                <c:pt idx="1536">
                  <c:v>41233</c:v>
                </c:pt>
                <c:pt idx="1537">
                  <c:v>41234</c:v>
                </c:pt>
                <c:pt idx="1538">
                  <c:v>41235</c:v>
                </c:pt>
                <c:pt idx="1539">
                  <c:v>41236</c:v>
                </c:pt>
                <c:pt idx="1540">
                  <c:v>41239</c:v>
                </c:pt>
                <c:pt idx="1541">
                  <c:v>41240</c:v>
                </c:pt>
                <c:pt idx="1542">
                  <c:v>41241</c:v>
                </c:pt>
                <c:pt idx="1543">
                  <c:v>41242</c:v>
                </c:pt>
                <c:pt idx="1544">
                  <c:v>41243</c:v>
                </c:pt>
                <c:pt idx="1545">
                  <c:v>41246</c:v>
                </c:pt>
                <c:pt idx="1546">
                  <c:v>41247</c:v>
                </c:pt>
                <c:pt idx="1547">
                  <c:v>41248</c:v>
                </c:pt>
                <c:pt idx="1548">
                  <c:v>41249</c:v>
                </c:pt>
                <c:pt idx="1549">
                  <c:v>41250</c:v>
                </c:pt>
                <c:pt idx="1550">
                  <c:v>41253</c:v>
                </c:pt>
                <c:pt idx="1551">
                  <c:v>41254</c:v>
                </c:pt>
                <c:pt idx="1552">
                  <c:v>41255</c:v>
                </c:pt>
                <c:pt idx="1553">
                  <c:v>41256</c:v>
                </c:pt>
                <c:pt idx="1554">
                  <c:v>41257</c:v>
                </c:pt>
                <c:pt idx="1555">
                  <c:v>41260</c:v>
                </c:pt>
                <c:pt idx="1556">
                  <c:v>41261</c:v>
                </c:pt>
                <c:pt idx="1557">
                  <c:v>41262</c:v>
                </c:pt>
                <c:pt idx="1558">
                  <c:v>41263</c:v>
                </c:pt>
                <c:pt idx="1559">
                  <c:v>41264</c:v>
                </c:pt>
                <c:pt idx="1560">
                  <c:v>41267</c:v>
                </c:pt>
                <c:pt idx="1561">
                  <c:v>41268</c:v>
                </c:pt>
                <c:pt idx="1562">
                  <c:v>41269</c:v>
                </c:pt>
                <c:pt idx="1563">
                  <c:v>41270</c:v>
                </c:pt>
                <c:pt idx="1564">
                  <c:v>41271</c:v>
                </c:pt>
                <c:pt idx="1565">
                  <c:v>41274</c:v>
                </c:pt>
                <c:pt idx="1566">
                  <c:v>41275</c:v>
                </c:pt>
                <c:pt idx="1567">
                  <c:v>41276</c:v>
                </c:pt>
                <c:pt idx="1568">
                  <c:v>41277</c:v>
                </c:pt>
                <c:pt idx="1569">
                  <c:v>41278</c:v>
                </c:pt>
                <c:pt idx="1570">
                  <c:v>41281</c:v>
                </c:pt>
                <c:pt idx="1571">
                  <c:v>41282</c:v>
                </c:pt>
                <c:pt idx="1572">
                  <c:v>41283</c:v>
                </c:pt>
                <c:pt idx="1573">
                  <c:v>41284</c:v>
                </c:pt>
                <c:pt idx="1574">
                  <c:v>41285</c:v>
                </c:pt>
                <c:pt idx="1575">
                  <c:v>41288</c:v>
                </c:pt>
                <c:pt idx="1576">
                  <c:v>41289</c:v>
                </c:pt>
                <c:pt idx="1577">
                  <c:v>41290</c:v>
                </c:pt>
                <c:pt idx="1578">
                  <c:v>41291</c:v>
                </c:pt>
                <c:pt idx="1579">
                  <c:v>41292</c:v>
                </c:pt>
                <c:pt idx="1580">
                  <c:v>41295</c:v>
                </c:pt>
                <c:pt idx="1581">
                  <c:v>41296</c:v>
                </c:pt>
                <c:pt idx="1582">
                  <c:v>41297</c:v>
                </c:pt>
                <c:pt idx="1583">
                  <c:v>41298</c:v>
                </c:pt>
                <c:pt idx="1584">
                  <c:v>41299</c:v>
                </c:pt>
                <c:pt idx="1585">
                  <c:v>41302</c:v>
                </c:pt>
                <c:pt idx="1586">
                  <c:v>41303</c:v>
                </c:pt>
                <c:pt idx="1587">
                  <c:v>41304</c:v>
                </c:pt>
                <c:pt idx="1588">
                  <c:v>41305</c:v>
                </c:pt>
                <c:pt idx="1589">
                  <c:v>41306</c:v>
                </c:pt>
                <c:pt idx="1590">
                  <c:v>41309</c:v>
                </c:pt>
                <c:pt idx="1591">
                  <c:v>41310</c:v>
                </c:pt>
                <c:pt idx="1592">
                  <c:v>41311</c:v>
                </c:pt>
                <c:pt idx="1593">
                  <c:v>41312</c:v>
                </c:pt>
                <c:pt idx="1594">
                  <c:v>41313</c:v>
                </c:pt>
                <c:pt idx="1595">
                  <c:v>41316</c:v>
                </c:pt>
                <c:pt idx="1596">
                  <c:v>41317</c:v>
                </c:pt>
                <c:pt idx="1597">
                  <c:v>41318</c:v>
                </c:pt>
                <c:pt idx="1598">
                  <c:v>41319</c:v>
                </c:pt>
                <c:pt idx="1599">
                  <c:v>41320</c:v>
                </c:pt>
                <c:pt idx="1600">
                  <c:v>41323</c:v>
                </c:pt>
                <c:pt idx="1601">
                  <c:v>41324</c:v>
                </c:pt>
                <c:pt idx="1602">
                  <c:v>41325</c:v>
                </c:pt>
                <c:pt idx="1603">
                  <c:v>41326</c:v>
                </c:pt>
                <c:pt idx="1604">
                  <c:v>41327</c:v>
                </c:pt>
                <c:pt idx="1605">
                  <c:v>41330</c:v>
                </c:pt>
                <c:pt idx="1606">
                  <c:v>41331</c:v>
                </c:pt>
                <c:pt idx="1607">
                  <c:v>41332</c:v>
                </c:pt>
                <c:pt idx="1608">
                  <c:v>41333</c:v>
                </c:pt>
                <c:pt idx="1609">
                  <c:v>41334</c:v>
                </c:pt>
                <c:pt idx="1610">
                  <c:v>41337</c:v>
                </c:pt>
                <c:pt idx="1611">
                  <c:v>41338</c:v>
                </c:pt>
                <c:pt idx="1612">
                  <c:v>41339</c:v>
                </c:pt>
                <c:pt idx="1613">
                  <c:v>41340</c:v>
                </c:pt>
                <c:pt idx="1614">
                  <c:v>41341</c:v>
                </c:pt>
                <c:pt idx="1615">
                  <c:v>41344</c:v>
                </c:pt>
                <c:pt idx="1616">
                  <c:v>41345</c:v>
                </c:pt>
                <c:pt idx="1617">
                  <c:v>41346</c:v>
                </c:pt>
                <c:pt idx="1618">
                  <c:v>41347</c:v>
                </c:pt>
                <c:pt idx="1619">
                  <c:v>41348</c:v>
                </c:pt>
                <c:pt idx="1620">
                  <c:v>41351</c:v>
                </c:pt>
                <c:pt idx="1621">
                  <c:v>41352</c:v>
                </c:pt>
                <c:pt idx="1622">
                  <c:v>41353</c:v>
                </c:pt>
                <c:pt idx="1623">
                  <c:v>41354</c:v>
                </c:pt>
                <c:pt idx="1624">
                  <c:v>41355</c:v>
                </c:pt>
                <c:pt idx="1625">
                  <c:v>41358</c:v>
                </c:pt>
                <c:pt idx="1626">
                  <c:v>41359</c:v>
                </c:pt>
                <c:pt idx="1627">
                  <c:v>41360</c:v>
                </c:pt>
                <c:pt idx="1628">
                  <c:v>41361</c:v>
                </c:pt>
                <c:pt idx="1629">
                  <c:v>41362</c:v>
                </c:pt>
                <c:pt idx="1630">
                  <c:v>41365</c:v>
                </c:pt>
                <c:pt idx="1631">
                  <c:v>41366</c:v>
                </c:pt>
                <c:pt idx="1632">
                  <c:v>41367</c:v>
                </c:pt>
                <c:pt idx="1633">
                  <c:v>41368</c:v>
                </c:pt>
                <c:pt idx="1634">
                  <c:v>41369</c:v>
                </c:pt>
                <c:pt idx="1635">
                  <c:v>41372</c:v>
                </c:pt>
                <c:pt idx="1636">
                  <c:v>41373</c:v>
                </c:pt>
                <c:pt idx="1637">
                  <c:v>41374</c:v>
                </c:pt>
                <c:pt idx="1638">
                  <c:v>41375</c:v>
                </c:pt>
                <c:pt idx="1639">
                  <c:v>41376</c:v>
                </c:pt>
                <c:pt idx="1640">
                  <c:v>41379</c:v>
                </c:pt>
                <c:pt idx="1641">
                  <c:v>41380</c:v>
                </c:pt>
                <c:pt idx="1642">
                  <c:v>41381</c:v>
                </c:pt>
                <c:pt idx="1643">
                  <c:v>41382</c:v>
                </c:pt>
                <c:pt idx="1644">
                  <c:v>41383</c:v>
                </c:pt>
                <c:pt idx="1645">
                  <c:v>41386</c:v>
                </c:pt>
                <c:pt idx="1646">
                  <c:v>41387</c:v>
                </c:pt>
                <c:pt idx="1647">
                  <c:v>41388</c:v>
                </c:pt>
                <c:pt idx="1648">
                  <c:v>41389</c:v>
                </c:pt>
                <c:pt idx="1649">
                  <c:v>41390</c:v>
                </c:pt>
                <c:pt idx="1650">
                  <c:v>41393</c:v>
                </c:pt>
                <c:pt idx="1651">
                  <c:v>41394</c:v>
                </c:pt>
                <c:pt idx="1652">
                  <c:v>41395</c:v>
                </c:pt>
                <c:pt idx="1653">
                  <c:v>41396</c:v>
                </c:pt>
                <c:pt idx="1654">
                  <c:v>41397</c:v>
                </c:pt>
                <c:pt idx="1655">
                  <c:v>41400</c:v>
                </c:pt>
                <c:pt idx="1656">
                  <c:v>41401</c:v>
                </c:pt>
                <c:pt idx="1657">
                  <c:v>41402</c:v>
                </c:pt>
                <c:pt idx="1658">
                  <c:v>41403</c:v>
                </c:pt>
                <c:pt idx="1659">
                  <c:v>41404</c:v>
                </c:pt>
                <c:pt idx="1660">
                  <c:v>41407</c:v>
                </c:pt>
                <c:pt idx="1661">
                  <c:v>41408</c:v>
                </c:pt>
                <c:pt idx="1662">
                  <c:v>41409</c:v>
                </c:pt>
                <c:pt idx="1663">
                  <c:v>41410</c:v>
                </c:pt>
                <c:pt idx="1664">
                  <c:v>41411</c:v>
                </c:pt>
                <c:pt idx="1665">
                  <c:v>41414</c:v>
                </c:pt>
                <c:pt idx="1666">
                  <c:v>41415</c:v>
                </c:pt>
                <c:pt idx="1667">
                  <c:v>41416</c:v>
                </c:pt>
                <c:pt idx="1668">
                  <c:v>41417</c:v>
                </c:pt>
                <c:pt idx="1669">
                  <c:v>41418</c:v>
                </c:pt>
                <c:pt idx="1670">
                  <c:v>41421</c:v>
                </c:pt>
                <c:pt idx="1671">
                  <c:v>41422</c:v>
                </c:pt>
                <c:pt idx="1672">
                  <c:v>41423</c:v>
                </c:pt>
                <c:pt idx="1673">
                  <c:v>41424</c:v>
                </c:pt>
                <c:pt idx="1674">
                  <c:v>41425</c:v>
                </c:pt>
                <c:pt idx="1675">
                  <c:v>41428</c:v>
                </c:pt>
                <c:pt idx="1676">
                  <c:v>41429</c:v>
                </c:pt>
                <c:pt idx="1677">
                  <c:v>41430</c:v>
                </c:pt>
                <c:pt idx="1678">
                  <c:v>41431</c:v>
                </c:pt>
                <c:pt idx="1679">
                  <c:v>41432</c:v>
                </c:pt>
                <c:pt idx="1680">
                  <c:v>41435</c:v>
                </c:pt>
                <c:pt idx="1681">
                  <c:v>41436</c:v>
                </c:pt>
                <c:pt idx="1682">
                  <c:v>41437</c:v>
                </c:pt>
                <c:pt idx="1683">
                  <c:v>41438</c:v>
                </c:pt>
                <c:pt idx="1684">
                  <c:v>41439</c:v>
                </c:pt>
                <c:pt idx="1685">
                  <c:v>41442</c:v>
                </c:pt>
                <c:pt idx="1686">
                  <c:v>41443</c:v>
                </c:pt>
                <c:pt idx="1687">
                  <c:v>41444</c:v>
                </c:pt>
                <c:pt idx="1688">
                  <c:v>41445</c:v>
                </c:pt>
                <c:pt idx="1689">
                  <c:v>41446</c:v>
                </c:pt>
                <c:pt idx="1690">
                  <c:v>41449</c:v>
                </c:pt>
                <c:pt idx="1691">
                  <c:v>41450</c:v>
                </c:pt>
                <c:pt idx="1692">
                  <c:v>41451</c:v>
                </c:pt>
                <c:pt idx="1693">
                  <c:v>41452</c:v>
                </c:pt>
                <c:pt idx="1694">
                  <c:v>41453</c:v>
                </c:pt>
                <c:pt idx="1695">
                  <c:v>41456</c:v>
                </c:pt>
                <c:pt idx="1696">
                  <c:v>41457</c:v>
                </c:pt>
                <c:pt idx="1697">
                  <c:v>41458</c:v>
                </c:pt>
                <c:pt idx="1698">
                  <c:v>41459</c:v>
                </c:pt>
                <c:pt idx="1699">
                  <c:v>41460</c:v>
                </c:pt>
                <c:pt idx="1700">
                  <c:v>41463</c:v>
                </c:pt>
                <c:pt idx="1701">
                  <c:v>41464</c:v>
                </c:pt>
                <c:pt idx="1702">
                  <c:v>41465</c:v>
                </c:pt>
                <c:pt idx="1703">
                  <c:v>41466</c:v>
                </c:pt>
                <c:pt idx="1704">
                  <c:v>41467</c:v>
                </c:pt>
                <c:pt idx="1705">
                  <c:v>41470</c:v>
                </c:pt>
                <c:pt idx="1706">
                  <c:v>41471</c:v>
                </c:pt>
                <c:pt idx="1707">
                  <c:v>41472</c:v>
                </c:pt>
                <c:pt idx="1708">
                  <c:v>41473</c:v>
                </c:pt>
                <c:pt idx="1709">
                  <c:v>41474</c:v>
                </c:pt>
                <c:pt idx="1710">
                  <c:v>41477</c:v>
                </c:pt>
                <c:pt idx="1711">
                  <c:v>41478</c:v>
                </c:pt>
                <c:pt idx="1712">
                  <c:v>41479</c:v>
                </c:pt>
                <c:pt idx="1713">
                  <c:v>41480</c:v>
                </c:pt>
                <c:pt idx="1714">
                  <c:v>41481</c:v>
                </c:pt>
                <c:pt idx="1715">
                  <c:v>41484</c:v>
                </c:pt>
                <c:pt idx="1716">
                  <c:v>41485</c:v>
                </c:pt>
                <c:pt idx="1717">
                  <c:v>41486</c:v>
                </c:pt>
                <c:pt idx="1718">
                  <c:v>41487</c:v>
                </c:pt>
                <c:pt idx="1719">
                  <c:v>41488</c:v>
                </c:pt>
                <c:pt idx="1720">
                  <c:v>41491</c:v>
                </c:pt>
                <c:pt idx="1721">
                  <c:v>41492</c:v>
                </c:pt>
                <c:pt idx="1722">
                  <c:v>41493</c:v>
                </c:pt>
                <c:pt idx="1723">
                  <c:v>41494</c:v>
                </c:pt>
                <c:pt idx="1724">
                  <c:v>41495</c:v>
                </c:pt>
                <c:pt idx="1725">
                  <c:v>41498</c:v>
                </c:pt>
                <c:pt idx="1726">
                  <c:v>41499</c:v>
                </c:pt>
                <c:pt idx="1727">
                  <c:v>41500</c:v>
                </c:pt>
                <c:pt idx="1728">
                  <c:v>41501</c:v>
                </c:pt>
                <c:pt idx="1729">
                  <c:v>41502</c:v>
                </c:pt>
                <c:pt idx="1730">
                  <c:v>41505</c:v>
                </c:pt>
                <c:pt idx="1731">
                  <c:v>41506</c:v>
                </c:pt>
                <c:pt idx="1732">
                  <c:v>41507</c:v>
                </c:pt>
                <c:pt idx="1733">
                  <c:v>41508</c:v>
                </c:pt>
                <c:pt idx="1734">
                  <c:v>41509</c:v>
                </c:pt>
                <c:pt idx="1735">
                  <c:v>41512</c:v>
                </c:pt>
                <c:pt idx="1736">
                  <c:v>41513</c:v>
                </c:pt>
                <c:pt idx="1737">
                  <c:v>41514</c:v>
                </c:pt>
                <c:pt idx="1738">
                  <c:v>41515</c:v>
                </c:pt>
                <c:pt idx="1739">
                  <c:v>41516</c:v>
                </c:pt>
                <c:pt idx="1740">
                  <c:v>41519</c:v>
                </c:pt>
                <c:pt idx="1741">
                  <c:v>41520</c:v>
                </c:pt>
                <c:pt idx="1742">
                  <c:v>41521</c:v>
                </c:pt>
                <c:pt idx="1743">
                  <c:v>41522</c:v>
                </c:pt>
                <c:pt idx="1744">
                  <c:v>41523</c:v>
                </c:pt>
                <c:pt idx="1745">
                  <c:v>41526</c:v>
                </c:pt>
                <c:pt idx="1746">
                  <c:v>41527</c:v>
                </c:pt>
                <c:pt idx="1747">
                  <c:v>41528</c:v>
                </c:pt>
                <c:pt idx="1748">
                  <c:v>41529</c:v>
                </c:pt>
                <c:pt idx="1749">
                  <c:v>41530</c:v>
                </c:pt>
                <c:pt idx="1750">
                  <c:v>41533</c:v>
                </c:pt>
                <c:pt idx="1751">
                  <c:v>41534</c:v>
                </c:pt>
                <c:pt idx="1752">
                  <c:v>41535</c:v>
                </c:pt>
                <c:pt idx="1753">
                  <c:v>41536</c:v>
                </c:pt>
                <c:pt idx="1754">
                  <c:v>41537</c:v>
                </c:pt>
                <c:pt idx="1755">
                  <c:v>41540</c:v>
                </c:pt>
                <c:pt idx="1756">
                  <c:v>41541</c:v>
                </c:pt>
                <c:pt idx="1757">
                  <c:v>41542</c:v>
                </c:pt>
                <c:pt idx="1758">
                  <c:v>41543</c:v>
                </c:pt>
                <c:pt idx="1759">
                  <c:v>41544</c:v>
                </c:pt>
                <c:pt idx="1760">
                  <c:v>41547</c:v>
                </c:pt>
                <c:pt idx="1761">
                  <c:v>41548</c:v>
                </c:pt>
                <c:pt idx="1762">
                  <c:v>41549</c:v>
                </c:pt>
                <c:pt idx="1763">
                  <c:v>41550</c:v>
                </c:pt>
                <c:pt idx="1764">
                  <c:v>41551</c:v>
                </c:pt>
                <c:pt idx="1765">
                  <c:v>41554</c:v>
                </c:pt>
                <c:pt idx="1766">
                  <c:v>41555</c:v>
                </c:pt>
                <c:pt idx="1767">
                  <c:v>41556</c:v>
                </c:pt>
                <c:pt idx="1768">
                  <c:v>41557</c:v>
                </c:pt>
                <c:pt idx="1769">
                  <c:v>41558</c:v>
                </c:pt>
                <c:pt idx="1770">
                  <c:v>41561</c:v>
                </c:pt>
                <c:pt idx="1771">
                  <c:v>41562</c:v>
                </c:pt>
                <c:pt idx="1772">
                  <c:v>41563</c:v>
                </c:pt>
                <c:pt idx="1773">
                  <c:v>41564</c:v>
                </c:pt>
                <c:pt idx="1774">
                  <c:v>41565</c:v>
                </c:pt>
                <c:pt idx="1775">
                  <c:v>41568</c:v>
                </c:pt>
                <c:pt idx="1776">
                  <c:v>41569</c:v>
                </c:pt>
                <c:pt idx="1777">
                  <c:v>41570</c:v>
                </c:pt>
                <c:pt idx="1778">
                  <c:v>41571</c:v>
                </c:pt>
                <c:pt idx="1779">
                  <c:v>41572</c:v>
                </c:pt>
                <c:pt idx="1780">
                  <c:v>41575</c:v>
                </c:pt>
                <c:pt idx="1781">
                  <c:v>41576</c:v>
                </c:pt>
                <c:pt idx="1782">
                  <c:v>41577</c:v>
                </c:pt>
                <c:pt idx="1783">
                  <c:v>41578</c:v>
                </c:pt>
                <c:pt idx="1784">
                  <c:v>41579</c:v>
                </c:pt>
                <c:pt idx="1785">
                  <c:v>41582</c:v>
                </c:pt>
                <c:pt idx="1786">
                  <c:v>41583</c:v>
                </c:pt>
                <c:pt idx="1787">
                  <c:v>41584</c:v>
                </c:pt>
                <c:pt idx="1788">
                  <c:v>41585</c:v>
                </c:pt>
                <c:pt idx="1789">
                  <c:v>41586</c:v>
                </c:pt>
                <c:pt idx="1790">
                  <c:v>41589</c:v>
                </c:pt>
                <c:pt idx="1791">
                  <c:v>41590</c:v>
                </c:pt>
                <c:pt idx="1792">
                  <c:v>41591</c:v>
                </c:pt>
                <c:pt idx="1793">
                  <c:v>41592</c:v>
                </c:pt>
                <c:pt idx="1794">
                  <c:v>41593</c:v>
                </c:pt>
                <c:pt idx="1795">
                  <c:v>41596</c:v>
                </c:pt>
                <c:pt idx="1796">
                  <c:v>41597</c:v>
                </c:pt>
                <c:pt idx="1797">
                  <c:v>41598</c:v>
                </c:pt>
                <c:pt idx="1798">
                  <c:v>41599</c:v>
                </c:pt>
                <c:pt idx="1799">
                  <c:v>41600</c:v>
                </c:pt>
                <c:pt idx="1800">
                  <c:v>41603</c:v>
                </c:pt>
                <c:pt idx="1801">
                  <c:v>41604</c:v>
                </c:pt>
                <c:pt idx="1802">
                  <c:v>41605</c:v>
                </c:pt>
                <c:pt idx="1803">
                  <c:v>41606</c:v>
                </c:pt>
                <c:pt idx="1804">
                  <c:v>41607</c:v>
                </c:pt>
                <c:pt idx="1805">
                  <c:v>41610</c:v>
                </c:pt>
                <c:pt idx="1806">
                  <c:v>41611</c:v>
                </c:pt>
                <c:pt idx="1807">
                  <c:v>41612</c:v>
                </c:pt>
                <c:pt idx="1808">
                  <c:v>41613</c:v>
                </c:pt>
                <c:pt idx="1809">
                  <c:v>41614</c:v>
                </c:pt>
                <c:pt idx="1810">
                  <c:v>41617</c:v>
                </c:pt>
                <c:pt idx="1811">
                  <c:v>41618</c:v>
                </c:pt>
                <c:pt idx="1812">
                  <c:v>41619</c:v>
                </c:pt>
                <c:pt idx="1813">
                  <c:v>41620</c:v>
                </c:pt>
                <c:pt idx="1814">
                  <c:v>41621</c:v>
                </c:pt>
                <c:pt idx="1815">
                  <c:v>41624</c:v>
                </c:pt>
                <c:pt idx="1816">
                  <c:v>41625</c:v>
                </c:pt>
                <c:pt idx="1817">
                  <c:v>41626</c:v>
                </c:pt>
                <c:pt idx="1818">
                  <c:v>41627</c:v>
                </c:pt>
                <c:pt idx="1819">
                  <c:v>41628</c:v>
                </c:pt>
                <c:pt idx="1820">
                  <c:v>41631</c:v>
                </c:pt>
                <c:pt idx="1821">
                  <c:v>41632</c:v>
                </c:pt>
                <c:pt idx="1822">
                  <c:v>41633</c:v>
                </c:pt>
                <c:pt idx="1823">
                  <c:v>41634</c:v>
                </c:pt>
                <c:pt idx="1824">
                  <c:v>41635</c:v>
                </c:pt>
                <c:pt idx="1825">
                  <c:v>41638</c:v>
                </c:pt>
                <c:pt idx="1826">
                  <c:v>41639</c:v>
                </c:pt>
                <c:pt idx="1827">
                  <c:v>41640</c:v>
                </c:pt>
                <c:pt idx="1828">
                  <c:v>41641</c:v>
                </c:pt>
                <c:pt idx="1829">
                  <c:v>41642</c:v>
                </c:pt>
                <c:pt idx="1830">
                  <c:v>41645</c:v>
                </c:pt>
                <c:pt idx="1831">
                  <c:v>41646</c:v>
                </c:pt>
                <c:pt idx="1832">
                  <c:v>41647</c:v>
                </c:pt>
                <c:pt idx="1833">
                  <c:v>41648</c:v>
                </c:pt>
                <c:pt idx="1834">
                  <c:v>41649</c:v>
                </c:pt>
                <c:pt idx="1835">
                  <c:v>41652</c:v>
                </c:pt>
                <c:pt idx="1836">
                  <c:v>41653</c:v>
                </c:pt>
                <c:pt idx="1837">
                  <c:v>41654</c:v>
                </c:pt>
                <c:pt idx="1838">
                  <c:v>41655</c:v>
                </c:pt>
                <c:pt idx="1839">
                  <c:v>41656</c:v>
                </c:pt>
                <c:pt idx="1840">
                  <c:v>41659</c:v>
                </c:pt>
                <c:pt idx="1841">
                  <c:v>41660</c:v>
                </c:pt>
                <c:pt idx="1842">
                  <c:v>41661</c:v>
                </c:pt>
                <c:pt idx="1843">
                  <c:v>41662</c:v>
                </c:pt>
                <c:pt idx="1844">
                  <c:v>41663</c:v>
                </c:pt>
                <c:pt idx="1845">
                  <c:v>41666</c:v>
                </c:pt>
                <c:pt idx="1846">
                  <c:v>41667</c:v>
                </c:pt>
                <c:pt idx="1847">
                  <c:v>41668</c:v>
                </c:pt>
                <c:pt idx="1848">
                  <c:v>41669</c:v>
                </c:pt>
                <c:pt idx="1849">
                  <c:v>41670</c:v>
                </c:pt>
                <c:pt idx="1850">
                  <c:v>41673</c:v>
                </c:pt>
                <c:pt idx="1851">
                  <c:v>41674</c:v>
                </c:pt>
                <c:pt idx="1852">
                  <c:v>41675</c:v>
                </c:pt>
                <c:pt idx="1853">
                  <c:v>41676</c:v>
                </c:pt>
                <c:pt idx="1854">
                  <c:v>41677</c:v>
                </c:pt>
                <c:pt idx="1855">
                  <c:v>41680</c:v>
                </c:pt>
                <c:pt idx="1856">
                  <c:v>41681</c:v>
                </c:pt>
                <c:pt idx="1857">
                  <c:v>41682</c:v>
                </c:pt>
                <c:pt idx="1858">
                  <c:v>41683</c:v>
                </c:pt>
                <c:pt idx="1859">
                  <c:v>41684</c:v>
                </c:pt>
                <c:pt idx="1860">
                  <c:v>41687</c:v>
                </c:pt>
                <c:pt idx="1861">
                  <c:v>41688</c:v>
                </c:pt>
                <c:pt idx="1862">
                  <c:v>41689</c:v>
                </c:pt>
                <c:pt idx="1863">
                  <c:v>41690</c:v>
                </c:pt>
                <c:pt idx="1864">
                  <c:v>41691</c:v>
                </c:pt>
                <c:pt idx="1865">
                  <c:v>41694</c:v>
                </c:pt>
                <c:pt idx="1866">
                  <c:v>41695</c:v>
                </c:pt>
                <c:pt idx="1867">
                  <c:v>41696</c:v>
                </c:pt>
                <c:pt idx="1868">
                  <c:v>41697</c:v>
                </c:pt>
                <c:pt idx="1869">
                  <c:v>41698</c:v>
                </c:pt>
                <c:pt idx="1870">
                  <c:v>41701</c:v>
                </c:pt>
                <c:pt idx="1871">
                  <c:v>41702</c:v>
                </c:pt>
                <c:pt idx="1872">
                  <c:v>41703</c:v>
                </c:pt>
                <c:pt idx="1873">
                  <c:v>41704</c:v>
                </c:pt>
                <c:pt idx="1874">
                  <c:v>41705</c:v>
                </c:pt>
                <c:pt idx="1875">
                  <c:v>41708</c:v>
                </c:pt>
                <c:pt idx="1876">
                  <c:v>41709</c:v>
                </c:pt>
                <c:pt idx="1877">
                  <c:v>41710</c:v>
                </c:pt>
                <c:pt idx="1878">
                  <c:v>41711</c:v>
                </c:pt>
                <c:pt idx="1879">
                  <c:v>41712</c:v>
                </c:pt>
                <c:pt idx="1880">
                  <c:v>41715</c:v>
                </c:pt>
                <c:pt idx="1881">
                  <c:v>41716</c:v>
                </c:pt>
                <c:pt idx="1882">
                  <c:v>41717</c:v>
                </c:pt>
                <c:pt idx="1883">
                  <c:v>41718</c:v>
                </c:pt>
                <c:pt idx="1884">
                  <c:v>41719</c:v>
                </c:pt>
                <c:pt idx="1885">
                  <c:v>41722</c:v>
                </c:pt>
                <c:pt idx="1886">
                  <c:v>41723</c:v>
                </c:pt>
                <c:pt idx="1887">
                  <c:v>41724</c:v>
                </c:pt>
                <c:pt idx="1888">
                  <c:v>41725</c:v>
                </c:pt>
                <c:pt idx="1889">
                  <c:v>41726</c:v>
                </c:pt>
                <c:pt idx="1890">
                  <c:v>41729</c:v>
                </c:pt>
                <c:pt idx="1891">
                  <c:v>41730</c:v>
                </c:pt>
                <c:pt idx="1892">
                  <c:v>41731</c:v>
                </c:pt>
                <c:pt idx="1893">
                  <c:v>41732</c:v>
                </c:pt>
                <c:pt idx="1894">
                  <c:v>41733</c:v>
                </c:pt>
                <c:pt idx="1895">
                  <c:v>41736</c:v>
                </c:pt>
                <c:pt idx="1896">
                  <c:v>41737</c:v>
                </c:pt>
                <c:pt idx="1897">
                  <c:v>41738</c:v>
                </c:pt>
                <c:pt idx="1898">
                  <c:v>41739</c:v>
                </c:pt>
                <c:pt idx="1899">
                  <c:v>41740</c:v>
                </c:pt>
                <c:pt idx="1900">
                  <c:v>41743</c:v>
                </c:pt>
                <c:pt idx="1901">
                  <c:v>41744</c:v>
                </c:pt>
                <c:pt idx="1902">
                  <c:v>41745</c:v>
                </c:pt>
                <c:pt idx="1903">
                  <c:v>41746</c:v>
                </c:pt>
                <c:pt idx="1904">
                  <c:v>41747</c:v>
                </c:pt>
                <c:pt idx="1905">
                  <c:v>41750</c:v>
                </c:pt>
                <c:pt idx="1906">
                  <c:v>41751</c:v>
                </c:pt>
                <c:pt idx="1907">
                  <c:v>41752</c:v>
                </c:pt>
                <c:pt idx="1908">
                  <c:v>41753</c:v>
                </c:pt>
                <c:pt idx="1909">
                  <c:v>41754</c:v>
                </c:pt>
                <c:pt idx="1910">
                  <c:v>41757</c:v>
                </c:pt>
                <c:pt idx="1911">
                  <c:v>41758</c:v>
                </c:pt>
                <c:pt idx="1912">
                  <c:v>41759</c:v>
                </c:pt>
                <c:pt idx="1913">
                  <c:v>41760</c:v>
                </c:pt>
                <c:pt idx="1914">
                  <c:v>41761</c:v>
                </c:pt>
                <c:pt idx="1915">
                  <c:v>41764</c:v>
                </c:pt>
                <c:pt idx="1916">
                  <c:v>41765</c:v>
                </c:pt>
                <c:pt idx="1917">
                  <c:v>41766</c:v>
                </c:pt>
                <c:pt idx="1918">
                  <c:v>41767</c:v>
                </c:pt>
                <c:pt idx="1919">
                  <c:v>41768</c:v>
                </c:pt>
                <c:pt idx="1920">
                  <c:v>41771</c:v>
                </c:pt>
                <c:pt idx="1921">
                  <c:v>41772</c:v>
                </c:pt>
                <c:pt idx="1922">
                  <c:v>41773</c:v>
                </c:pt>
                <c:pt idx="1923">
                  <c:v>41774</c:v>
                </c:pt>
                <c:pt idx="1924">
                  <c:v>41775</c:v>
                </c:pt>
                <c:pt idx="1925">
                  <c:v>41778</c:v>
                </c:pt>
                <c:pt idx="1926">
                  <c:v>41779</c:v>
                </c:pt>
                <c:pt idx="1927">
                  <c:v>41780</c:v>
                </c:pt>
                <c:pt idx="1928">
                  <c:v>41781</c:v>
                </c:pt>
                <c:pt idx="1929">
                  <c:v>41782</c:v>
                </c:pt>
                <c:pt idx="1930">
                  <c:v>41785</c:v>
                </c:pt>
                <c:pt idx="1931">
                  <c:v>41786</c:v>
                </c:pt>
                <c:pt idx="1932">
                  <c:v>41787</c:v>
                </c:pt>
                <c:pt idx="1933">
                  <c:v>41788</c:v>
                </c:pt>
                <c:pt idx="1934">
                  <c:v>41789</c:v>
                </c:pt>
                <c:pt idx="1935">
                  <c:v>41792</c:v>
                </c:pt>
                <c:pt idx="1936">
                  <c:v>41793</c:v>
                </c:pt>
                <c:pt idx="1937">
                  <c:v>41794</c:v>
                </c:pt>
                <c:pt idx="1938">
                  <c:v>41795</c:v>
                </c:pt>
                <c:pt idx="1939">
                  <c:v>41796</c:v>
                </c:pt>
                <c:pt idx="1940">
                  <c:v>41799</c:v>
                </c:pt>
                <c:pt idx="1941">
                  <c:v>41800</c:v>
                </c:pt>
                <c:pt idx="1942">
                  <c:v>41801</c:v>
                </c:pt>
                <c:pt idx="1943">
                  <c:v>41802</c:v>
                </c:pt>
                <c:pt idx="1944">
                  <c:v>41803</c:v>
                </c:pt>
                <c:pt idx="1945">
                  <c:v>41806</c:v>
                </c:pt>
                <c:pt idx="1946">
                  <c:v>41807</c:v>
                </c:pt>
                <c:pt idx="1947">
                  <c:v>41808</c:v>
                </c:pt>
                <c:pt idx="1948">
                  <c:v>41809</c:v>
                </c:pt>
                <c:pt idx="1949">
                  <c:v>41810</c:v>
                </c:pt>
                <c:pt idx="1950">
                  <c:v>41813</c:v>
                </c:pt>
                <c:pt idx="1951">
                  <c:v>41814</c:v>
                </c:pt>
                <c:pt idx="1952">
                  <c:v>41815</c:v>
                </c:pt>
                <c:pt idx="1953">
                  <c:v>41816</c:v>
                </c:pt>
                <c:pt idx="1954">
                  <c:v>41817</c:v>
                </c:pt>
                <c:pt idx="1955">
                  <c:v>41820</c:v>
                </c:pt>
                <c:pt idx="1956">
                  <c:v>41821</c:v>
                </c:pt>
                <c:pt idx="1957">
                  <c:v>41822</c:v>
                </c:pt>
                <c:pt idx="1958">
                  <c:v>41823</c:v>
                </c:pt>
                <c:pt idx="1959">
                  <c:v>41824</c:v>
                </c:pt>
                <c:pt idx="1960">
                  <c:v>41827</c:v>
                </c:pt>
                <c:pt idx="1961">
                  <c:v>41828</c:v>
                </c:pt>
                <c:pt idx="1962">
                  <c:v>41829</c:v>
                </c:pt>
                <c:pt idx="1963">
                  <c:v>41830</c:v>
                </c:pt>
                <c:pt idx="1964">
                  <c:v>41831</c:v>
                </c:pt>
                <c:pt idx="1965">
                  <c:v>41834</c:v>
                </c:pt>
                <c:pt idx="1966">
                  <c:v>41835</c:v>
                </c:pt>
                <c:pt idx="1967">
                  <c:v>41836</c:v>
                </c:pt>
                <c:pt idx="1968">
                  <c:v>41837</c:v>
                </c:pt>
                <c:pt idx="1969">
                  <c:v>41838</c:v>
                </c:pt>
                <c:pt idx="1970">
                  <c:v>41841</c:v>
                </c:pt>
                <c:pt idx="1971">
                  <c:v>41842</c:v>
                </c:pt>
                <c:pt idx="1972">
                  <c:v>41843</c:v>
                </c:pt>
                <c:pt idx="1973">
                  <c:v>41844</c:v>
                </c:pt>
                <c:pt idx="1974">
                  <c:v>41845</c:v>
                </c:pt>
                <c:pt idx="1975">
                  <c:v>41848</c:v>
                </c:pt>
                <c:pt idx="1976">
                  <c:v>41849</c:v>
                </c:pt>
                <c:pt idx="1977">
                  <c:v>41850</c:v>
                </c:pt>
                <c:pt idx="1978">
                  <c:v>41851</c:v>
                </c:pt>
                <c:pt idx="1979">
                  <c:v>41852</c:v>
                </c:pt>
                <c:pt idx="1980">
                  <c:v>41855</c:v>
                </c:pt>
                <c:pt idx="1981">
                  <c:v>41856</c:v>
                </c:pt>
                <c:pt idx="1982">
                  <c:v>41857</c:v>
                </c:pt>
                <c:pt idx="1983">
                  <c:v>41858</c:v>
                </c:pt>
                <c:pt idx="1984">
                  <c:v>41859</c:v>
                </c:pt>
                <c:pt idx="1985">
                  <c:v>41862</c:v>
                </c:pt>
                <c:pt idx="1986">
                  <c:v>41863</c:v>
                </c:pt>
                <c:pt idx="1987">
                  <c:v>41864</c:v>
                </c:pt>
                <c:pt idx="1988">
                  <c:v>41865</c:v>
                </c:pt>
                <c:pt idx="1989">
                  <c:v>41866</c:v>
                </c:pt>
                <c:pt idx="1990">
                  <c:v>41869</c:v>
                </c:pt>
                <c:pt idx="1991">
                  <c:v>41870</c:v>
                </c:pt>
                <c:pt idx="1992">
                  <c:v>41871</c:v>
                </c:pt>
                <c:pt idx="1993">
                  <c:v>41872</c:v>
                </c:pt>
                <c:pt idx="1994">
                  <c:v>41873</c:v>
                </c:pt>
                <c:pt idx="1995">
                  <c:v>41876</c:v>
                </c:pt>
                <c:pt idx="1996">
                  <c:v>41877</c:v>
                </c:pt>
                <c:pt idx="1997">
                  <c:v>41878</c:v>
                </c:pt>
                <c:pt idx="1998">
                  <c:v>41879</c:v>
                </c:pt>
                <c:pt idx="1999">
                  <c:v>41880</c:v>
                </c:pt>
                <c:pt idx="2000">
                  <c:v>41883</c:v>
                </c:pt>
                <c:pt idx="2001">
                  <c:v>41884</c:v>
                </c:pt>
                <c:pt idx="2002">
                  <c:v>41885</c:v>
                </c:pt>
                <c:pt idx="2003">
                  <c:v>41886</c:v>
                </c:pt>
                <c:pt idx="2004">
                  <c:v>41887</c:v>
                </c:pt>
                <c:pt idx="2005">
                  <c:v>41890</c:v>
                </c:pt>
                <c:pt idx="2006">
                  <c:v>41891</c:v>
                </c:pt>
                <c:pt idx="2007">
                  <c:v>41892</c:v>
                </c:pt>
                <c:pt idx="2008">
                  <c:v>41893</c:v>
                </c:pt>
                <c:pt idx="2009">
                  <c:v>41894</c:v>
                </c:pt>
                <c:pt idx="2010">
                  <c:v>41897</c:v>
                </c:pt>
                <c:pt idx="2011">
                  <c:v>41898</c:v>
                </c:pt>
                <c:pt idx="2012">
                  <c:v>41899</c:v>
                </c:pt>
                <c:pt idx="2013">
                  <c:v>41900</c:v>
                </c:pt>
                <c:pt idx="2014">
                  <c:v>41901</c:v>
                </c:pt>
                <c:pt idx="2015">
                  <c:v>41904</c:v>
                </c:pt>
                <c:pt idx="2016">
                  <c:v>41905</c:v>
                </c:pt>
                <c:pt idx="2017">
                  <c:v>41906</c:v>
                </c:pt>
                <c:pt idx="2018">
                  <c:v>41907</c:v>
                </c:pt>
                <c:pt idx="2019">
                  <c:v>41908</c:v>
                </c:pt>
                <c:pt idx="2020">
                  <c:v>41911</c:v>
                </c:pt>
                <c:pt idx="2021">
                  <c:v>41912</c:v>
                </c:pt>
                <c:pt idx="2022">
                  <c:v>41913</c:v>
                </c:pt>
                <c:pt idx="2023">
                  <c:v>41914</c:v>
                </c:pt>
                <c:pt idx="2024">
                  <c:v>41915</c:v>
                </c:pt>
                <c:pt idx="2025">
                  <c:v>41918</c:v>
                </c:pt>
                <c:pt idx="2026">
                  <c:v>41919</c:v>
                </c:pt>
                <c:pt idx="2027">
                  <c:v>41920</c:v>
                </c:pt>
                <c:pt idx="2028">
                  <c:v>41921</c:v>
                </c:pt>
                <c:pt idx="2029">
                  <c:v>41922</c:v>
                </c:pt>
                <c:pt idx="2030">
                  <c:v>41925</c:v>
                </c:pt>
                <c:pt idx="2031">
                  <c:v>41926</c:v>
                </c:pt>
                <c:pt idx="2032">
                  <c:v>41927</c:v>
                </c:pt>
                <c:pt idx="2033">
                  <c:v>41928</c:v>
                </c:pt>
                <c:pt idx="2034">
                  <c:v>41929</c:v>
                </c:pt>
                <c:pt idx="2035">
                  <c:v>41932</c:v>
                </c:pt>
                <c:pt idx="2036">
                  <c:v>41933</c:v>
                </c:pt>
                <c:pt idx="2037">
                  <c:v>41934</c:v>
                </c:pt>
                <c:pt idx="2038">
                  <c:v>41935</c:v>
                </c:pt>
                <c:pt idx="2039">
                  <c:v>41936</c:v>
                </c:pt>
                <c:pt idx="2040">
                  <c:v>41939</c:v>
                </c:pt>
                <c:pt idx="2041">
                  <c:v>41940</c:v>
                </c:pt>
                <c:pt idx="2042">
                  <c:v>41941</c:v>
                </c:pt>
                <c:pt idx="2043">
                  <c:v>41942</c:v>
                </c:pt>
                <c:pt idx="2044">
                  <c:v>41943</c:v>
                </c:pt>
                <c:pt idx="2045">
                  <c:v>41946</c:v>
                </c:pt>
                <c:pt idx="2046">
                  <c:v>41947</c:v>
                </c:pt>
                <c:pt idx="2047">
                  <c:v>41948</c:v>
                </c:pt>
                <c:pt idx="2048">
                  <c:v>41949</c:v>
                </c:pt>
                <c:pt idx="2049">
                  <c:v>41950</c:v>
                </c:pt>
                <c:pt idx="2050">
                  <c:v>41953</c:v>
                </c:pt>
                <c:pt idx="2051">
                  <c:v>41954</c:v>
                </c:pt>
                <c:pt idx="2052">
                  <c:v>41955</c:v>
                </c:pt>
                <c:pt idx="2053">
                  <c:v>41956</c:v>
                </c:pt>
                <c:pt idx="2054">
                  <c:v>41957</c:v>
                </c:pt>
                <c:pt idx="2055">
                  <c:v>41960</c:v>
                </c:pt>
                <c:pt idx="2056">
                  <c:v>41961</c:v>
                </c:pt>
                <c:pt idx="2057">
                  <c:v>41962</c:v>
                </c:pt>
                <c:pt idx="2058">
                  <c:v>41963</c:v>
                </c:pt>
                <c:pt idx="2059">
                  <c:v>41964</c:v>
                </c:pt>
                <c:pt idx="2060">
                  <c:v>41967</c:v>
                </c:pt>
                <c:pt idx="2061">
                  <c:v>41968</c:v>
                </c:pt>
                <c:pt idx="2062">
                  <c:v>41969</c:v>
                </c:pt>
                <c:pt idx="2063">
                  <c:v>41970</c:v>
                </c:pt>
                <c:pt idx="2064">
                  <c:v>41971</c:v>
                </c:pt>
                <c:pt idx="2065">
                  <c:v>41974</c:v>
                </c:pt>
                <c:pt idx="2066">
                  <c:v>41975</c:v>
                </c:pt>
                <c:pt idx="2067">
                  <c:v>41976</c:v>
                </c:pt>
                <c:pt idx="2068">
                  <c:v>41977</c:v>
                </c:pt>
                <c:pt idx="2069">
                  <c:v>41978</c:v>
                </c:pt>
                <c:pt idx="2070">
                  <c:v>41981</c:v>
                </c:pt>
                <c:pt idx="2071">
                  <c:v>41982</c:v>
                </c:pt>
                <c:pt idx="2072">
                  <c:v>41983</c:v>
                </c:pt>
                <c:pt idx="2073">
                  <c:v>41984</c:v>
                </c:pt>
                <c:pt idx="2074">
                  <c:v>41985</c:v>
                </c:pt>
                <c:pt idx="2075">
                  <c:v>41988</c:v>
                </c:pt>
                <c:pt idx="2076">
                  <c:v>41989</c:v>
                </c:pt>
                <c:pt idx="2077">
                  <c:v>41990</c:v>
                </c:pt>
                <c:pt idx="2078">
                  <c:v>41991</c:v>
                </c:pt>
                <c:pt idx="2079">
                  <c:v>41992</c:v>
                </c:pt>
                <c:pt idx="2080">
                  <c:v>41995</c:v>
                </c:pt>
                <c:pt idx="2081">
                  <c:v>41996</c:v>
                </c:pt>
                <c:pt idx="2082">
                  <c:v>41997</c:v>
                </c:pt>
                <c:pt idx="2083">
                  <c:v>41998</c:v>
                </c:pt>
                <c:pt idx="2084">
                  <c:v>41999</c:v>
                </c:pt>
                <c:pt idx="2085">
                  <c:v>42002</c:v>
                </c:pt>
                <c:pt idx="2086">
                  <c:v>42003</c:v>
                </c:pt>
                <c:pt idx="2087">
                  <c:v>42004</c:v>
                </c:pt>
                <c:pt idx="2088">
                  <c:v>42005</c:v>
                </c:pt>
                <c:pt idx="2089">
                  <c:v>42006</c:v>
                </c:pt>
                <c:pt idx="2090">
                  <c:v>42009</c:v>
                </c:pt>
                <c:pt idx="2091">
                  <c:v>42010</c:v>
                </c:pt>
                <c:pt idx="2092">
                  <c:v>42011</c:v>
                </c:pt>
                <c:pt idx="2093">
                  <c:v>42012</c:v>
                </c:pt>
                <c:pt idx="2094">
                  <c:v>42013</c:v>
                </c:pt>
                <c:pt idx="2095">
                  <c:v>42016</c:v>
                </c:pt>
                <c:pt idx="2096">
                  <c:v>42017</c:v>
                </c:pt>
                <c:pt idx="2097">
                  <c:v>42018</c:v>
                </c:pt>
                <c:pt idx="2098">
                  <c:v>42019</c:v>
                </c:pt>
                <c:pt idx="2099">
                  <c:v>42020</c:v>
                </c:pt>
                <c:pt idx="2100">
                  <c:v>42023</c:v>
                </c:pt>
                <c:pt idx="2101">
                  <c:v>42024</c:v>
                </c:pt>
                <c:pt idx="2102">
                  <c:v>42025</c:v>
                </c:pt>
                <c:pt idx="2103">
                  <c:v>42026</c:v>
                </c:pt>
                <c:pt idx="2104">
                  <c:v>42027</c:v>
                </c:pt>
                <c:pt idx="2105">
                  <c:v>42030</c:v>
                </c:pt>
                <c:pt idx="2106">
                  <c:v>42031</c:v>
                </c:pt>
                <c:pt idx="2107">
                  <c:v>42032</c:v>
                </c:pt>
                <c:pt idx="2108">
                  <c:v>42033</c:v>
                </c:pt>
                <c:pt idx="2109">
                  <c:v>42034</c:v>
                </c:pt>
                <c:pt idx="2110">
                  <c:v>42037</c:v>
                </c:pt>
                <c:pt idx="2111">
                  <c:v>42038</c:v>
                </c:pt>
                <c:pt idx="2112">
                  <c:v>42039</c:v>
                </c:pt>
                <c:pt idx="2113">
                  <c:v>42040</c:v>
                </c:pt>
                <c:pt idx="2114">
                  <c:v>42041</c:v>
                </c:pt>
                <c:pt idx="2115">
                  <c:v>42044</c:v>
                </c:pt>
                <c:pt idx="2116">
                  <c:v>42045</c:v>
                </c:pt>
                <c:pt idx="2117">
                  <c:v>42046</c:v>
                </c:pt>
                <c:pt idx="2118">
                  <c:v>42047</c:v>
                </c:pt>
                <c:pt idx="2119">
                  <c:v>42048</c:v>
                </c:pt>
                <c:pt idx="2120">
                  <c:v>42051</c:v>
                </c:pt>
                <c:pt idx="2121">
                  <c:v>42052</c:v>
                </c:pt>
                <c:pt idx="2122">
                  <c:v>42053</c:v>
                </c:pt>
                <c:pt idx="2123">
                  <c:v>42054</c:v>
                </c:pt>
                <c:pt idx="2124">
                  <c:v>42055</c:v>
                </c:pt>
                <c:pt idx="2125">
                  <c:v>42058</c:v>
                </c:pt>
                <c:pt idx="2126">
                  <c:v>42059</c:v>
                </c:pt>
                <c:pt idx="2127">
                  <c:v>42060</c:v>
                </c:pt>
                <c:pt idx="2128">
                  <c:v>42061</c:v>
                </c:pt>
                <c:pt idx="2129">
                  <c:v>42062</c:v>
                </c:pt>
                <c:pt idx="2130">
                  <c:v>42065</c:v>
                </c:pt>
                <c:pt idx="2131">
                  <c:v>42066</c:v>
                </c:pt>
                <c:pt idx="2132">
                  <c:v>42067</c:v>
                </c:pt>
                <c:pt idx="2133">
                  <c:v>42068</c:v>
                </c:pt>
                <c:pt idx="2134">
                  <c:v>42069</c:v>
                </c:pt>
                <c:pt idx="2135">
                  <c:v>42072</c:v>
                </c:pt>
                <c:pt idx="2136">
                  <c:v>42073</c:v>
                </c:pt>
                <c:pt idx="2137">
                  <c:v>42074</c:v>
                </c:pt>
                <c:pt idx="2138">
                  <c:v>42075</c:v>
                </c:pt>
                <c:pt idx="2139">
                  <c:v>42076</c:v>
                </c:pt>
                <c:pt idx="2140">
                  <c:v>42079</c:v>
                </c:pt>
                <c:pt idx="2141">
                  <c:v>42080</c:v>
                </c:pt>
                <c:pt idx="2142">
                  <c:v>42081</c:v>
                </c:pt>
                <c:pt idx="2143">
                  <c:v>42082</c:v>
                </c:pt>
                <c:pt idx="2144">
                  <c:v>42083</c:v>
                </c:pt>
                <c:pt idx="2145">
                  <c:v>42086</c:v>
                </c:pt>
                <c:pt idx="2146">
                  <c:v>42087</c:v>
                </c:pt>
                <c:pt idx="2147">
                  <c:v>42088</c:v>
                </c:pt>
                <c:pt idx="2148">
                  <c:v>42089</c:v>
                </c:pt>
                <c:pt idx="2149">
                  <c:v>42090</c:v>
                </c:pt>
                <c:pt idx="2150">
                  <c:v>42093</c:v>
                </c:pt>
                <c:pt idx="2151">
                  <c:v>42094</c:v>
                </c:pt>
                <c:pt idx="2152">
                  <c:v>42095</c:v>
                </c:pt>
                <c:pt idx="2153">
                  <c:v>42096</c:v>
                </c:pt>
                <c:pt idx="2154">
                  <c:v>42097</c:v>
                </c:pt>
                <c:pt idx="2155">
                  <c:v>42100</c:v>
                </c:pt>
                <c:pt idx="2156">
                  <c:v>42101</c:v>
                </c:pt>
                <c:pt idx="2157">
                  <c:v>42102</c:v>
                </c:pt>
                <c:pt idx="2158">
                  <c:v>42103</c:v>
                </c:pt>
                <c:pt idx="2159">
                  <c:v>42104</c:v>
                </c:pt>
                <c:pt idx="2160">
                  <c:v>42107</c:v>
                </c:pt>
                <c:pt idx="2161">
                  <c:v>42108</c:v>
                </c:pt>
                <c:pt idx="2162">
                  <c:v>42109</c:v>
                </c:pt>
                <c:pt idx="2163">
                  <c:v>42110</c:v>
                </c:pt>
                <c:pt idx="2164">
                  <c:v>42111</c:v>
                </c:pt>
                <c:pt idx="2165">
                  <c:v>42114</c:v>
                </c:pt>
                <c:pt idx="2166">
                  <c:v>42115</c:v>
                </c:pt>
                <c:pt idx="2167">
                  <c:v>42116</c:v>
                </c:pt>
                <c:pt idx="2168">
                  <c:v>42117</c:v>
                </c:pt>
                <c:pt idx="2169">
                  <c:v>42118</c:v>
                </c:pt>
                <c:pt idx="2170">
                  <c:v>42121</c:v>
                </c:pt>
                <c:pt idx="2171">
                  <c:v>42122</c:v>
                </c:pt>
                <c:pt idx="2172">
                  <c:v>42123</c:v>
                </c:pt>
                <c:pt idx="2173">
                  <c:v>42124</c:v>
                </c:pt>
                <c:pt idx="2174">
                  <c:v>42125</c:v>
                </c:pt>
                <c:pt idx="2175">
                  <c:v>42128</c:v>
                </c:pt>
                <c:pt idx="2176">
                  <c:v>42129</c:v>
                </c:pt>
                <c:pt idx="2177">
                  <c:v>42130</c:v>
                </c:pt>
                <c:pt idx="2178">
                  <c:v>42131</c:v>
                </c:pt>
                <c:pt idx="2179">
                  <c:v>42132</c:v>
                </c:pt>
                <c:pt idx="2180">
                  <c:v>42135</c:v>
                </c:pt>
                <c:pt idx="2181">
                  <c:v>42136</c:v>
                </c:pt>
                <c:pt idx="2182">
                  <c:v>42137</c:v>
                </c:pt>
                <c:pt idx="2183">
                  <c:v>42138</c:v>
                </c:pt>
                <c:pt idx="2184">
                  <c:v>42139</c:v>
                </c:pt>
                <c:pt idx="2185">
                  <c:v>42142</c:v>
                </c:pt>
                <c:pt idx="2186">
                  <c:v>42143</c:v>
                </c:pt>
                <c:pt idx="2187">
                  <c:v>42144</c:v>
                </c:pt>
                <c:pt idx="2188">
                  <c:v>42145</c:v>
                </c:pt>
                <c:pt idx="2189">
                  <c:v>42146</c:v>
                </c:pt>
                <c:pt idx="2190">
                  <c:v>42149</c:v>
                </c:pt>
                <c:pt idx="2191">
                  <c:v>42150</c:v>
                </c:pt>
                <c:pt idx="2192">
                  <c:v>42151</c:v>
                </c:pt>
                <c:pt idx="2193">
                  <c:v>42152</c:v>
                </c:pt>
                <c:pt idx="2194">
                  <c:v>42153</c:v>
                </c:pt>
                <c:pt idx="2195">
                  <c:v>42156</c:v>
                </c:pt>
                <c:pt idx="2196">
                  <c:v>42157</c:v>
                </c:pt>
                <c:pt idx="2197">
                  <c:v>42158</c:v>
                </c:pt>
                <c:pt idx="2198">
                  <c:v>42159</c:v>
                </c:pt>
                <c:pt idx="2199">
                  <c:v>42160</c:v>
                </c:pt>
                <c:pt idx="2200">
                  <c:v>42163</c:v>
                </c:pt>
                <c:pt idx="2201">
                  <c:v>42164</c:v>
                </c:pt>
                <c:pt idx="2202">
                  <c:v>42165</c:v>
                </c:pt>
                <c:pt idx="2203">
                  <c:v>42166</c:v>
                </c:pt>
                <c:pt idx="2204">
                  <c:v>42167</c:v>
                </c:pt>
                <c:pt idx="2205">
                  <c:v>42170</c:v>
                </c:pt>
                <c:pt idx="2206">
                  <c:v>42171</c:v>
                </c:pt>
                <c:pt idx="2207">
                  <c:v>42172</c:v>
                </c:pt>
                <c:pt idx="2208">
                  <c:v>42173</c:v>
                </c:pt>
                <c:pt idx="2209">
                  <c:v>42174</c:v>
                </c:pt>
                <c:pt idx="2210">
                  <c:v>42177</c:v>
                </c:pt>
                <c:pt idx="2211">
                  <c:v>42178</c:v>
                </c:pt>
                <c:pt idx="2212">
                  <c:v>42179</c:v>
                </c:pt>
                <c:pt idx="2213">
                  <c:v>42180</c:v>
                </c:pt>
                <c:pt idx="2214">
                  <c:v>42181</c:v>
                </c:pt>
                <c:pt idx="2215">
                  <c:v>42184</c:v>
                </c:pt>
                <c:pt idx="2216">
                  <c:v>42185</c:v>
                </c:pt>
                <c:pt idx="2217">
                  <c:v>42186</c:v>
                </c:pt>
                <c:pt idx="2218">
                  <c:v>42187</c:v>
                </c:pt>
                <c:pt idx="2219">
                  <c:v>42188</c:v>
                </c:pt>
                <c:pt idx="2220">
                  <c:v>42191</c:v>
                </c:pt>
                <c:pt idx="2221">
                  <c:v>42192</c:v>
                </c:pt>
                <c:pt idx="2222">
                  <c:v>42193</c:v>
                </c:pt>
                <c:pt idx="2223">
                  <c:v>42194</c:v>
                </c:pt>
                <c:pt idx="2224">
                  <c:v>42195</c:v>
                </c:pt>
                <c:pt idx="2225">
                  <c:v>42198</c:v>
                </c:pt>
                <c:pt idx="2226">
                  <c:v>42199</c:v>
                </c:pt>
                <c:pt idx="2227">
                  <c:v>42200</c:v>
                </c:pt>
                <c:pt idx="2228">
                  <c:v>42201</c:v>
                </c:pt>
                <c:pt idx="2229">
                  <c:v>42202</c:v>
                </c:pt>
                <c:pt idx="2230">
                  <c:v>42205</c:v>
                </c:pt>
                <c:pt idx="2231">
                  <c:v>42206</c:v>
                </c:pt>
                <c:pt idx="2232">
                  <c:v>42207</c:v>
                </c:pt>
                <c:pt idx="2233">
                  <c:v>42208</c:v>
                </c:pt>
                <c:pt idx="2234">
                  <c:v>42209</c:v>
                </c:pt>
                <c:pt idx="2235">
                  <c:v>42212</c:v>
                </c:pt>
                <c:pt idx="2236">
                  <c:v>42213</c:v>
                </c:pt>
                <c:pt idx="2237">
                  <c:v>42214</c:v>
                </c:pt>
                <c:pt idx="2238">
                  <c:v>42215</c:v>
                </c:pt>
                <c:pt idx="2239">
                  <c:v>42216</c:v>
                </c:pt>
                <c:pt idx="2240">
                  <c:v>42219</c:v>
                </c:pt>
                <c:pt idx="2241">
                  <c:v>42220</c:v>
                </c:pt>
                <c:pt idx="2242">
                  <c:v>42221</c:v>
                </c:pt>
                <c:pt idx="2243">
                  <c:v>42222</c:v>
                </c:pt>
                <c:pt idx="2244">
                  <c:v>42223</c:v>
                </c:pt>
                <c:pt idx="2245">
                  <c:v>42226</c:v>
                </c:pt>
                <c:pt idx="2246">
                  <c:v>42227</c:v>
                </c:pt>
                <c:pt idx="2247">
                  <c:v>42228</c:v>
                </c:pt>
                <c:pt idx="2248">
                  <c:v>42229</c:v>
                </c:pt>
                <c:pt idx="2249">
                  <c:v>42230</c:v>
                </c:pt>
                <c:pt idx="2250">
                  <c:v>42233</c:v>
                </c:pt>
                <c:pt idx="2251">
                  <c:v>42234</c:v>
                </c:pt>
                <c:pt idx="2252">
                  <c:v>42235</c:v>
                </c:pt>
                <c:pt idx="2253">
                  <c:v>42236</c:v>
                </c:pt>
                <c:pt idx="2254">
                  <c:v>42237</c:v>
                </c:pt>
                <c:pt idx="2255">
                  <c:v>42240</c:v>
                </c:pt>
                <c:pt idx="2256">
                  <c:v>42241</c:v>
                </c:pt>
                <c:pt idx="2257">
                  <c:v>42242</c:v>
                </c:pt>
                <c:pt idx="2258">
                  <c:v>42243</c:v>
                </c:pt>
                <c:pt idx="2259">
                  <c:v>42244</c:v>
                </c:pt>
                <c:pt idx="2260">
                  <c:v>42247</c:v>
                </c:pt>
                <c:pt idx="2261">
                  <c:v>42248</c:v>
                </c:pt>
                <c:pt idx="2262">
                  <c:v>42249</c:v>
                </c:pt>
                <c:pt idx="2263">
                  <c:v>42250</c:v>
                </c:pt>
                <c:pt idx="2264">
                  <c:v>42251</c:v>
                </c:pt>
                <c:pt idx="2265">
                  <c:v>42254</c:v>
                </c:pt>
                <c:pt idx="2266">
                  <c:v>42255</c:v>
                </c:pt>
                <c:pt idx="2267">
                  <c:v>42256</c:v>
                </c:pt>
                <c:pt idx="2268">
                  <c:v>42257</c:v>
                </c:pt>
                <c:pt idx="2269">
                  <c:v>42258</c:v>
                </c:pt>
                <c:pt idx="2270">
                  <c:v>42261</c:v>
                </c:pt>
                <c:pt idx="2271">
                  <c:v>42262</c:v>
                </c:pt>
                <c:pt idx="2272">
                  <c:v>42263</c:v>
                </c:pt>
                <c:pt idx="2273">
                  <c:v>42264</c:v>
                </c:pt>
                <c:pt idx="2274">
                  <c:v>42265</c:v>
                </c:pt>
                <c:pt idx="2275">
                  <c:v>42268</c:v>
                </c:pt>
                <c:pt idx="2276">
                  <c:v>42269</c:v>
                </c:pt>
                <c:pt idx="2277">
                  <c:v>42270</c:v>
                </c:pt>
                <c:pt idx="2278">
                  <c:v>42271</c:v>
                </c:pt>
                <c:pt idx="2279">
                  <c:v>42272</c:v>
                </c:pt>
                <c:pt idx="2280">
                  <c:v>42275</c:v>
                </c:pt>
                <c:pt idx="2281">
                  <c:v>42276</c:v>
                </c:pt>
                <c:pt idx="2282">
                  <c:v>42277</c:v>
                </c:pt>
                <c:pt idx="2283">
                  <c:v>42278</c:v>
                </c:pt>
                <c:pt idx="2284">
                  <c:v>42279</c:v>
                </c:pt>
                <c:pt idx="2285">
                  <c:v>42282</c:v>
                </c:pt>
                <c:pt idx="2286">
                  <c:v>42283</c:v>
                </c:pt>
                <c:pt idx="2287">
                  <c:v>42284</c:v>
                </c:pt>
                <c:pt idx="2288">
                  <c:v>42285</c:v>
                </c:pt>
                <c:pt idx="2289">
                  <c:v>42286</c:v>
                </c:pt>
                <c:pt idx="2290">
                  <c:v>42289</c:v>
                </c:pt>
                <c:pt idx="2291">
                  <c:v>42290</c:v>
                </c:pt>
                <c:pt idx="2292">
                  <c:v>42291</c:v>
                </c:pt>
                <c:pt idx="2293">
                  <c:v>42292</c:v>
                </c:pt>
                <c:pt idx="2294">
                  <c:v>42293</c:v>
                </c:pt>
                <c:pt idx="2295">
                  <c:v>42296</c:v>
                </c:pt>
                <c:pt idx="2296">
                  <c:v>42297</c:v>
                </c:pt>
                <c:pt idx="2297">
                  <c:v>42298</c:v>
                </c:pt>
                <c:pt idx="2298">
                  <c:v>42299</c:v>
                </c:pt>
                <c:pt idx="2299">
                  <c:v>42300</c:v>
                </c:pt>
                <c:pt idx="2300">
                  <c:v>42303</c:v>
                </c:pt>
                <c:pt idx="2301">
                  <c:v>42304</c:v>
                </c:pt>
                <c:pt idx="2302">
                  <c:v>42305</c:v>
                </c:pt>
                <c:pt idx="2303">
                  <c:v>42306</c:v>
                </c:pt>
                <c:pt idx="2304">
                  <c:v>42307</c:v>
                </c:pt>
                <c:pt idx="2305">
                  <c:v>42310</c:v>
                </c:pt>
                <c:pt idx="2306">
                  <c:v>42311</c:v>
                </c:pt>
                <c:pt idx="2307">
                  <c:v>42312</c:v>
                </c:pt>
                <c:pt idx="2308">
                  <c:v>42313</c:v>
                </c:pt>
                <c:pt idx="2309">
                  <c:v>42314</c:v>
                </c:pt>
                <c:pt idx="2310">
                  <c:v>42317</c:v>
                </c:pt>
                <c:pt idx="2311">
                  <c:v>42318</c:v>
                </c:pt>
                <c:pt idx="2312">
                  <c:v>42319</c:v>
                </c:pt>
                <c:pt idx="2313">
                  <c:v>42320</c:v>
                </c:pt>
                <c:pt idx="2314">
                  <c:v>42321</c:v>
                </c:pt>
                <c:pt idx="2315">
                  <c:v>42324</c:v>
                </c:pt>
                <c:pt idx="2316">
                  <c:v>42325</c:v>
                </c:pt>
                <c:pt idx="2317">
                  <c:v>42326</c:v>
                </c:pt>
                <c:pt idx="2318">
                  <c:v>42327</c:v>
                </c:pt>
                <c:pt idx="2319">
                  <c:v>42328</c:v>
                </c:pt>
                <c:pt idx="2320">
                  <c:v>42331</c:v>
                </c:pt>
                <c:pt idx="2321">
                  <c:v>42332</c:v>
                </c:pt>
                <c:pt idx="2322">
                  <c:v>42333</c:v>
                </c:pt>
                <c:pt idx="2323">
                  <c:v>42334</c:v>
                </c:pt>
                <c:pt idx="2324">
                  <c:v>42335</c:v>
                </c:pt>
                <c:pt idx="2325">
                  <c:v>42338</c:v>
                </c:pt>
                <c:pt idx="2326">
                  <c:v>42339</c:v>
                </c:pt>
                <c:pt idx="2327">
                  <c:v>42340</c:v>
                </c:pt>
                <c:pt idx="2328">
                  <c:v>42341</c:v>
                </c:pt>
                <c:pt idx="2329">
                  <c:v>42342</c:v>
                </c:pt>
                <c:pt idx="2330">
                  <c:v>42345</c:v>
                </c:pt>
                <c:pt idx="2331">
                  <c:v>42346</c:v>
                </c:pt>
                <c:pt idx="2332">
                  <c:v>42347</c:v>
                </c:pt>
                <c:pt idx="2333">
                  <c:v>42348</c:v>
                </c:pt>
                <c:pt idx="2334">
                  <c:v>42349</c:v>
                </c:pt>
                <c:pt idx="2335">
                  <c:v>42352</c:v>
                </c:pt>
                <c:pt idx="2336">
                  <c:v>42353</c:v>
                </c:pt>
                <c:pt idx="2337">
                  <c:v>42354</c:v>
                </c:pt>
                <c:pt idx="2338">
                  <c:v>42355</c:v>
                </c:pt>
                <c:pt idx="2339">
                  <c:v>42356</c:v>
                </c:pt>
                <c:pt idx="2340">
                  <c:v>42359</c:v>
                </c:pt>
                <c:pt idx="2341">
                  <c:v>42360</c:v>
                </c:pt>
                <c:pt idx="2342">
                  <c:v>42361</c:v>
                </c:pt>
                <c:pt idx="2343">
                  <c:v>42362</c:v>
                </c:pt>
                <c:pt idx="2344">
                  <c:v>42366</c:v>
                </c:pt>
                <c:pt idx="2345">
                  <c:v>42367</c:v>
                </c:pt>
                <c:pt idx="2346">
                  <c:v>42368</c:v>
                </c:pt>
                <c:pt idx="2347">
                  <c:v>42369</c:v>
                </c:pt>
                <c:pt idx="2348">
                  <c:v>42373</c:v>
                </c:pt>
                <c:pt idx="2349">
                  <c:v>42374</c:v>
                </c:pt>
                <c:pt idx="2350">
                  <c:v>42375</c:v>
                </c:pt>
                <c:pt idx="2351">
                  <c:v>42376</c:v>
                </c:pt>
                <c:pt idx="2352">
                  <c:v>42377</c:v>
                </c:pt>
                <c:pt idx="2353">
                  <c:v>42380</c:v>
                </c:pt>
                <c:pt idx="2354">
                  <c:v>42381</c:v>
                </c:pt>
                <c:pt idx="2355">
                  <c:v>42382</c:v>
                </c:pt>
                <c:pt idx="2356">
                  <c:v>42383</c:v>
                </c:pt>
                <c:pt idx="2357">
                  <c:v>42384</c:v>
                </c:pt>
                <c:pt idx="2358">
                  <c:v>42387</c:v>
                </c:pt>
                <c:pt idx="2359">
                  <c:v>42388</c:v>
                </c:pt>
                <c:pt idx="2360">
                  <c:v>42389</c:v>
                </c:pt>
                <c:pt idx="2361">
                  <c:v>42390</c:v>
                </c:pt>
                <c:pt idx="2362">
                  <c:v>42391</c:v>
                </c:pt>
                <c:pt idx="2363">
                  <c:v>42394</c:v>
                </c:pt>
                <c:pt idx="2364">
                  <c:v>42395</c:v>
                </c:pt>
                <c:pt idx="2365">
                  <c:v>42396</c:v>
                </c:pt>
                <c:pt idx="2366">
                  <c:v>42397</c:v>
                </c:pt>
                <c:pt idx="2367">
                  <c:v>42398</c:v>
                </c:pt>
                <c:pt idx="2368">
                  <c:v>42401</c:v>
                </c:pt>
                <c:pt idx="2369">
                  <c:v>42402</c:v>
                </c:pt>
                <c:pt idx="2370">
                  <c:v>42403</c:v>
                </c:pt>
                <c:pt idx="2371">
                  <c:v>42404</c:v>
                </c:pt>
                <c:pt idx="2372">
                  <c:v>42405</c:v>
                </c:pt>
                <c:pt idx="2373">
                  <c:v>42408</c:v>
                </c:pt>
                <c:pt idx="2374">
                  <c:v>42409</c:v>
                </c:pt>
                <c:pt idx="2375">
                  <c:v>42410</c:v>
                </c:pt>
                <c:pt idx="2376">
                  <c:v>42411</c:v>
                </c:pt>
                <c:pt idx="2377">
                  <c:v>42412</c:v>
                </c:pt>
                <c:pt idx="2378">
                  <c:v>42415</c:v>
                </c:pt>
                <c:pt idx="2379">
                  <c:v>42416</c:v>
                </c:pt>
                <c:pt idx="2380">
                  <c:v>42417</c:v>
                </c:pt>
                <c:pt idx="2381">
                  <c:v>42418</c:v>
                </c:pt>
                <c:pt idx="2382">
                  <c:v>42419</c:v>
                </c:pt>
                <c:pt idx="2383">
                  <c:v>42422</c:v>
                </c:pt>
                <c:pt idx="2384">
                  <c:v>42423</c:v>
                </c:pt>
                <c:pt idx="2385">
                  <c:v>42424</c:v>
                </c:pt>
                <c:pt idx="2386">
                  <c:v>42425</c:v>
                </c:pt>
                <c:pt idx="2387">
                  <c:v>42426</c:v>
                </c:pt>
                <c:pt idx="2388">
                  <c:v>42429</c:v>
                </c:pt>
                <c:pt idx="2389">
                  <c:v>42430</c:v>
                </c:pt>
                <c:pt idx="2390">
                  <c:v>42431</c:v>
                </c:pt>
                <c:pt idx="2391">
                  <c:v>42432</c:v>
                </c:pt>
                <c:pt idx="2392">
                  <c:v>42433</c:v>
                </c:pt>
                <c:pt idx="2393">
                  <c:v>42436</c:v>
                </c:pt>
                <c:pt idx="2394">
                  <c:v>42437</c:v>
                </c:pt>
                <c:pt idx="2395">
                  <c:v>42438</c:v>
                </c:pt>
                <c:pt idx="2396">
                  <c:v>42439</c:v>
                </c:pt>
                <c:pt idx="2397">
                  <c:v>42440</c:v>
                </c:pt>
                <c:pt idx="2398">
                  <c:v>42443</c:v>
                </c:pt>
                <c:pt idx="2399">
                  <c:v>42444</c:v>
                </c:pt>
                <c:pt idx="2400">
                  <c:v>42445</c:v>
                </c:pt>
                <c:pt idx="2401">
                  <c:v>42446</c:v>
                </c:pt>
                <c:pt idx="2402">
                  <c:v>42447</c:v>
                </c:pt>
                <c:pt idx="2403">
                  <c:v>42450</c:v>
                </c:pt>
                <c:pt idx="2404">
                  <c:v>42451</c:v>
                </c:pt>
                <c:pt idx="2405">
                  <c:v>42452</c:v>
                </c:pt>
                <c:pt idx="2406">
                  <c:v>42453</c:v>
                </c:pt>
                <c:pt idx="2407">
                  <c:v>42454</c:v>
                </c:pt>
                <c:pt idx="2408">
                  <c:v>42457</c:v>
                </c:pt>
                <c:pt idx="2409">
                  <c:v>42458</c:v>
                </c:pt>
                <c:pt idx="2410">
                  <c:v>42459</c:v>
                </c:pt>
                <c:pt idx="2411">
                  <c:v>42460</c:v>
                </c:pt>
                <c:pt idx="2412">
                  <c:v>42461</c:v>
                </c:pt>
                <c:pt idx="2413">
                  <c:v>42464</c:v>
                </c:pt>
                <c:pt idx="2414">
                  <c:v>42465</c:v>
                </c:pt>
                <c:pt idx="2415">
                  <c:v>42466</c:v>
                </c:pt>
                <c:pt idx="2416">
                  <c:v>42467</c:v>
                </c:pt>
                <c:pt idx="2417">
                  <c:v>42468</c:v>
                </c:pt>
                <c:pt idx="2418">
                  <c:v>42471</c:v>
                </c:pt>
                <c:pt idx="2419">
                  <c:v>42472</c:v>
                </c:pt>
                <c:pt idx="2420">
                  <c:v>42473</c:v>
                </c:pt>
                <c:pt idx="2421">
                  <c:v>42474</c:v>
                </c:pt>
                <c:pt idx="2422">
                  <c:v>42475</c:v>
                </c:pt>
                <c:pt idx="2423">
                  <c:v>42478</c:v>
                </c:pt>
                <c:pt idx="2424">
                  <c:v>42479</c:v>
                </c:pt>
                <c:pt idx="2425">
                  <c:v>42480</c:v>
                </c:pt>
                <c:pt idx="2426">
                  <c:v>42481</c:v>
                </c:pt>
                <c:pt idx="2427">
                  <c:v>42482</c:v>
                </c:pt>
                <c:pt idx="2428">
                  <c:v>42485</c:v>
                </c:pt>
                <c:pt idx="2429">
                  <c:v>42486</c:v>
                </c:pt>
                <c:pt idx="2430">
                  <c:v>42487</c:v>
                </c:pt>
                <c:pt idx="2431">
                  <c:v>42488</c:v>
                </c:pt>
                <c:pt idx="2432">
                  <c:v>42489</c:v>
                </c:pt>
                <c:pt idx="2433">
                  <c:v>42492</c:v>
                </c:pt>
                <c:pt idx="2434">
                  <c:v>42493</c:v>
                </c:pt>
                <c:pt idx="2435">
                  <c:v>42494</c:v>
                </c:pt>
                <c:pt idx="2436">
                  <c:v>42495</c:v>
                </c:pt>
                <c:pt idx="2437">
                  <c:v>42496</c:v>
                </c:pt>
                <c:pt idx="2438">
                  <c:v>42499</c:v>
                </c:pt>
                <c:pt idx="2439">
                  <c:v>42500</c:v>
                </c:pt>
                <c:pt idx="2440">
                  <c:v>42501</c:v>
                </c:pt>
                <c:pt idx="2441">
                  <c:v>42502</c:v>
                </c:pt>
                <c:pt idx="2442">
                  <c:v>42503</c:v>
                </c:pt>
                <c:pt idx="2443">
                  <c:v>42506</c:v>
                </c:pt>
                <c:pt idx="2444">
                  <c:v>42507</c:v>
                </c:pt>
                <c:pt idx="2445">
                  <c:v>42508</c:v>
                </c:pt>
                <c:pt idx="2446">
                  <c:v>42509</c:v>
                </c:pt>
                <c:pt idx="2447">
                  <c:v>42510</c:v>
                </c:pt>
                <c:pt idx="2448">
                  <c:v>42513</c:v>
                </c:pt>
                <c:pt idx="2449">
                  <c:v>42514</c:v>
                </c:pt>
                <c:pt idx="2450">
                  <c:v>42515</c:v>
                </c:pt>
                <c:pt idx="2451">
                  <c:v>42516</c:v>
                </c:pt>
                <c:pt idx="2452">
                  <c:v>42517</c:v>
                </c:pt>
                <c:pt idx="2453">
                  <c:v>42520</c:v>
                </c:pt>
                <c:pt idx="2454">
                  <c:v>42521</c:v>
                </c:pt>
                <c:pt idx="2455">
                  <c:v>42522</c:v>
                </c:pt>
                <c:pt idx="2456">
                  <c:v>42523</c:v>
                </c:pt>
                <c:pt idx="2457">
                  <c:v>42524</c:v>
                </c:pt>
                <c:pt idx="2458">
                  <c:v>42527</c:v>
                </c:pt>
                <c:pt idx="2459">
                  <c:v>42528</c:v>
                </c:pt>
                <c:pt idx="2460">
                  <c:v>42529</c:v>
                </c:pt>
                <c:pt idx="2461">
                  <c:v>42530</c:v>
                </c:pt>
                <c:pt idx="2462">
                  <c:v>42531</c:v>
                </c:pt>
                <c:pt idx="2463">
                  <c:v>42534</c:v>
                </c:pt>
                <c:pt idx="2464">
                  <c:v>42535</c:v>
                </c:pt>
                <c:pt idx="2465">
                  <c:v>42536</c:v>
                </c:pt>
                <c:pt idx="2466">
                  <c:v>42537</c:v>
                </c:pt>
                <c:pt idx="2467">
                  <c:v>42538</c:v>
                </c:pt>
                <c:pt idx="2468">
                  <c:v>42541</c:v>
                </c:pt>
                <c:pt idx="2469">
                  <c:v>42542</c:v>
                </c:pt>
                <c:pt idx="2470">
                  <c:v>42543</c:v>
                </c:pt>
                <c:pt idx="2471">
                  <c:v>42544</c:v>
                </c:pt>
                <c:pt idx="2472">
                  <c:v>42545</c:v>
                </c:pt>
                <c:pt idx="2473">
                  <c:v>42548</c:v>
                </c:pt>
                <c:pt idx="2474">
                  <c:v>42549</c:v>
                </c:pt>
                <c:pt idx="2475">
                  <c:v>42550</c:v>
                </c:pt>
                <c:pt idx="2476">
                  <c:v>42551</c:v>
                </c:pt>
                <c:pt idx="2477">
                  <c:v>42552</c:v>
                </c:pt>
                <c:pt idx="2478">
                  <c:v>42555</c:v>
                </c:pt>
                <c:pt idx="2479">
                  <c:v>42556</c:v>
                </c:pt>
                <c:pt idx="2480">
                  <c:v>42557</c:v>
                </c:pt>
                <c:pt idx="2481">
                  <c:v>42558</c:v>
                </c:pt>
                <c:pt idx="2482">
                  <c:v>42559</c:v>
                </c:pt>
                <c:pt idx="2483">
                  <c:v>42562</c:v>
                </c:pt>
                <c:pt idx="2484">
                  <c:v>42563</c:v>
                </c:pt>
                <c:pt idx="2485">
                  <c:v>42564</c:v>
                </c:pt>
                <c:pt idx="2486">
                  <c:v>42565</c:v>
                </c:pt>
                <c:pt idx="2487">
                  <c:v>42566</c:v>
                </c:pt>
                <c:pt idx="2488">
                  <c:v>42569</c:v>
                </c:pt>
                <c:pt idx="2489">
                  <c:v>42570</c:v>
                </c:pt>
                <c:pt idx="2490">
                  <c:v>42571</c:v>
                </c:pt>
                <c:pt idx="2491">
                  <c:v>42572</c:v>
                </c:pt>
                <c:pt idx="2492">
                  <c:v>42573</c:v>
                </c:pt>
                <c:pt idx="2493">
                  <c:v>42576</c:v>
                </c:pt>
                <c:pt idx="2494">
                  <c:v>42577</c:v>
                </c:pt>
                <c:pt idx="2495">
                  <c:v>42578</c:v>
                </c:pt>
                <c:pt idx="2496">
                  <c:v>42579</c:v>
                </c:pt>
                <c:pt idx="2497">
                  <c:v>42580</c:v>
                </c:pt>
                <c:pt idx="2498">
                  <c:v>42583</c:v>
                </c:pt>
                <c:pt idx="2499">
                  <c:v>42584</c:v>
                </c:pt>
                <c:pt idx="2500">
                  <c:v>42585</c:v>
                </c:pt>
                <c:pt idx="2501">
                  <c:v>42586</c:v>
                </c:pt>
                <c:pt idx="2502">
                  <c:v>42587</c:v>
                </c:pt>
                <c:pt idx="2503">
                  <c:v>42590</c:v>
                </c:pt>
                <c:pt idx="2504">
                  <c:v>42591</c:v>
                </c:pt>
                <c:pt idx="2505">
                  <c:v>42592</c:v>
                </c:pt>
                <c:pt idx="2506">
                  <c:v>42593</c:v>
                </c:pt>
                <c:pt idx="2507">
                  <c:v>42594</c:v>
                </c:pt>
                <c:pt idx="2508">
                  <c:v>42597</c:v>
                </c:pt>
                <c:pt idx="2509">
                  <c:v>42598</c:v>
                </c:pt>
                <c:pt idx="2510">
                  <c:v>42599</c:v>
                </c:pt>
                <c:pt idx="2511">
                  <c:v>42600</c:v>
                </c:pt>
                <c:pt idx="2512">
                  <c:v>42601</c:v>
                </c:pt>
                <c:pt idx="2513">
                  <c:v>42604</c:v>
                </c:pt>
                <c:pt idx="2514">
                  <c:v>42605</c:v>
                </c:pt>
                <c:pt idx="2515">
                  <c:v>42606</c:v>
                </c:pt>
                <c:pt idx="2516">
                  <c:v>42607</c:v>
                </c:pt>
                <c:pt idx="2517">
                  <c:v>42608</c:v>
                </c:pt>
                <c:pt idx="2518">
                  <c:v>42611</c:v>
                </c:pt>
                <c:pt idx="2519">
                  <c:v>42612</c:v>
                </c:pt>
                <c:pt idx="2520">
                  <c:v>42613</c:v>
                </c:pt>
                <c:pt idx="2521">
                  <c:v>42614</c:v>
                </c:pt>
                <c:pt idx="2522">
                  <c:v>42615</c:v>
                </c:pt>
                <c:pt idx="2523">
                  <c:v>42618</c:v>
                </c:pt>
                <c:pt idx="2524">
                  <c:v>42619</c:v>
                </c:pt>
                <c:pt idx="2525">
                  <c:v>42620</c:v>
                </c:pt>
                <c:pt idx="2526">
                  <c:v>42621</c:v>
                </c:pt>
                <c:pt idx="2527">
                  <c:v>42622</c:v>
                </c:pt>
                <c:pt idx="2528">
                  <c:v>42625</c:v>
                </c:pt>
                <c:pt idx="2529">
                  <c:v>42626</c:v>
                </c:pt>
                <c:pt idx="2530">
                  <c:v>42627</c:v>
                </c:pt>
                <c:pt idx="2531">
                  <c:v>42628</c:v>
                </c:pt>
                <c:pt idx="2532">
                  <c:v>42629</c:v>
                </c:pt>
                <c:pt idx="2533">
                  <c:v>42632</c:v>
                </c:pt>
                <c:pt idx="2534">
                  <c:v>42633</c:v>
                </c:pt>
                <c:pt idx="2535">
                  <c:v>42634</c:v>
                </c:pt>
                <c:pt idx="2536">
                  <c:v>42635</c:v>
                </c:pt>
                <c:pt idx="2537">
                  <c:v>42636</c:v>
                </c:pt>
                <c:pt idx="2538">
                  <c:v>42639</c:v>
                </c:pt>
                <c:pt idx="2539">
                  <c:v>42640</c:v>
                </c:pt>
                <c:pt idx="2540">
                  <c:v>42641</c:v>
                </c:pt>
                <c:pt idx="2541">
                  <c:v>42642</c:v>
                </c:pt>
                <c:pt idx="2542">
                  <c:v>42643</c:v>
                </c:pt>
                <c:pt idx="2543">
                  <c:v>42646</c:v>
                </c:pt>
                <c:pt idx="2544">
                  <c:v>42647</c:v>
                </c:pt>
                <c:pt idx="2545">
                  <c:v>42648</c:v>
                </c:pt>
                <c:pt idx="2546">
                  <c:v>42649</c:v>
                </c:pt>
                <c:pt idx="2547">
                  <c:v>42650</c:v>
                </c:pt>
                <c:pt idx="2548">
                  <c:v>42653</c:v>
                </c:pt>
                <c:pt idx="2549">
                  <c:v>42654</c:v>
                </c:pt>
                <c:pt idx="2550">
                  <c:v>42655</c:v>
                </c:pt>
                <c:pt idx="2551">
                  <c:v>42656</c:v>
                </c:pt>
                <c:pt idx="2552">
                  <c:v>42657</c:v>
                </c:pt>
                <c:pt idx="2553">
                  <c:v>42660</c:v>
                </c:pt>
                <c:pt idx="2554">
                  <c:v>42661</c:v>
                </c:pt>
                <c:pt idx="2555">
                  <c:v>42662</c:v>
                </c:pt>
                <c:pt idx="2556">
                  <c:v>42663</c:v>
                </c:pt>
                <c:pt idx="2557">
                  <c:v>42664</c:v>
                </c:pt>
                <c:pt idx="2558">
                  <c:v>42667</c:v>
                </c:pt>
                <c:pt idx="2559">
                  <c:v>42668</c:v>
                </c:pt>
                <c:pt idx="2560">
                  <c:v>42669</c:v>
                </c:pt>
                <c:pt idx="2561">
                  <c:v>42670</c:v>
                </c:pt>
                <c:pt idx="2562">
                  <c:v>42671</c:v>
                </c:pt>
                <c:pt idx="2563">
                  <c:v>42674</c:v>
                </c:pt>
                <c:pt idx="2564">
                  <c:v>42675</c:v>
                </c:pt>
                <c:pt idx="2565">
                  <c:v>42676</c:v>
                </c:pt>
                <c:pt idx="2566">
                  <c:v>42677</c:v>
                </c:pt>
                <c:pt idx="2567">
                  <c:v>42678</c:v>
                </c:pt>
                <c:pt idx="2568">
                  <c:v>42681</c:v>
                </c:pt>
                <c:pt idx="2569">
                  <c:v>42682</c:v>
                </c:pt>
                <c:pt idx="2570">
                  <c:v>42683</c:v>
                </c:pt>
                <c:pt idx="2571">
                  <c:v>42684</c:v>
                </c:pt>
                <c:pt idx="2572">
                  <c:v>42685</c:v>
                </c:pt>
                <c:pt idx="2573">
                  <c:v>42688</c:v>
                </c:pt>
                <c:pt idx="2574">
                  <c:v>42689</c:v>
                </c:pt>
                <c:pt idx="2575">
                  <c:v>42690</c:v>
                </c:pt>
                <c:pt idx="2576">
                  <c:v>42691</c:v>
                </c:pt>
                <c:pt idx="2577">
                  <c:v>42692</c:v>
                </c:pt>
                <c:pt idx="2578">
                  <c:v>42695</c:v>
                </c:pt>
                <c:pt idx="2579">
                  <c:v>42696</c:v>
                </c:pt>
                <c:pt idx="2580">
                  <c:v>42697</c:v>
                </c:pt>
                <c:pt idx="2581">
                  <c:v>42698</c:v>
                </c:pt>
                <c:pt idx="2582">
                  <c:v>42699</c:v>
                </c:pt>
                <c:pt idx="2583">
                  <c:v>42702</c:v>
                </c:pt>
                <c:pt idx="2584">
                  <c:v>42703</c:v>
                </c:pt>
                <c:pt idx="2585">
                  <c:v>42704</c:v>
                </c:pt>
                <c:pt idx="2586">
                  <c:v>42705</c:v>
                </c:pt>
                <c:pt idx="2587">
                  <c:v>42706</c:v>
                </c:pt>
                <c:pt idx="2588">
                  <c:v>42709</c:v>
                </c:pt>
                <c:pt idx="2589">
                  <c:v>42710</c:v>
                </c:pt>
                <c:pt idx="2590">
                  <c:v>42711</c:v>
                </c:pt>
                <c:pt idx="2591">
                  <c:v>42712</c:v>
                </c:pt>
                <c:pt idx="2592">
                  <c:v>42713</c:v>
                </c:pt>
                <c:pt idx="2593">
                  <c:v>42716</c:v>
                </c:pt>
                <c:pt idx="2594">
                  <c:v>42717</c:v>
                </c:pt>
                <c:pt idx="2595">
                  <c:v>42718</c:v>
                </c:pt>
                <c:pt idx="2596">
                  <c:v>42719</c:v>
                </c:pt>
                <c:pt idx="2597">
                  <c:v>42720</c:v>
                </c:pt>
                <c:pt idx="2598">
                  <c:v>42723</c:v>
                </c:pt>
                <c:pt idx="2599">
                  <c:v>42724</c:v>
                </c:pt>
                <c:pt idx="2600">
                  <c:v>42725</c:v>
                </c:pt>
                <c:pt idx="2601">
                  <c:v>42726</c:v>
                </c:pt>
                <c:pt idx="2602">
                  <c:v>42727</c:v>
                </c:pt>
                <c:pt idx="2603">
                  <c:v>42731</c:v>
                </c:pt>
                <c:pt idx="2604">
                  <c:v>42732</c:v>
                </c:pt>
                <c:pt idx="2605">
                  <c:v>42733</c:v>
                </c:pt>
                <c:pt idx="2606">
                  <c:v>42734</c:v>
                </c:pt>
                <c:pt idx="2607">
                  <c:v>42738</c:v>
                </c:pt>
                <c:pt idx="2608">
                  <c:v>42739</c:v>
                </c:pt>
                <c:pt idx="2609">
                  <c:v>42740</c:v>
                </c:pt>
                <c:pt idx="2610">
                  <c:v>42741</c:v>
                </c:pt>
                <c:pt idx="2611">
                  <c:v>42744</c:v>
                </c:pt>
                <c:pt idx="2612">
                  <c:v>42745</c:v>
                </c:pt>
                <c:pt idx="2613">
                  <c:v>42746</c:v>
                </c:pt>
                <c:pt idx="2614">
                  <c:v>42747</c:v>
                </c:pt>
                <c:pt idx="2615">
                  <c:v>42748</c:v>
                </c:pt>
                <c:pt idx="2616">
                  <c:v>42751</c:v>
                </c:pt>
                <c:pt idx="2617">
                  <c:v>42752</c:v>
                </c:pt>
                <c:pt idx="2618">
                  <c:v>42753</c:v>
                </c:pt>
                <c:pt idx="2619">
                  <c:v>42754</c:v>
                </c:pt>
                <c:pt idx="2620">
                  <c:v>42755</c:v>
                </c:pt>
                <c:pt idx="2621">
                  <c:v>42758</c:v>
                </c:pt>
                <c:pt idx="2622">
                  <c:v>42759</c:v>
                </c:pt>
                <c:pt idx="2623">
                  <c:v>42760</c:v>
                </c:pt>
                <c:pt idx="2624">
                  <c:v>42761</c:v>
                </c:pt>
                <c:pt idx="2625">
                  <c:v>42762</c:v>
                </c:pt>
                <c:pt idx="2626">
                  <c:v>42765</c:v>
                </c:pt>
                <c:pt idx="2627">
                  <c:v>42766</c:v>
                </c:pt>
                <c:pt idx="2628">
                  <c:v>42767</c:v>
                </c:pt>
                <c:pt idx="2629">
                  <c:v>42768</c:v>
                </c:pt>
                <c:pt idx="2630">
                  <c:v>42769</c:v>
                </c:pt>
                <c:pt idx="2631">
                  <c:v>42772</c:v>
                </c:pt>
                <c:pt idx="2632">
                  <c:v>42773</c:v>
                </c:pt>
                <c:pt idx="2633">
                  <c:v>42774</c:v>
                </c:pt>
                <c:pt idx="2634">
                  <c:v>42775</c:v>
                </c:pt>
                <c:pt idx="2635">
                  <c:v>42776</c:v>
                </c:pt>
                <c:pt idx="2636">
                  <c:v>42779</c:v>
                </c:pt>
                <c:pt idx="2637">
                  <c:v>42780</c:v>
                </c:pt>
                <c:pt idx="2638">
                  <c:v>42781</c:v>
                </c:pt>
                <c:pt idx="2639">
                  <c:v>42782</c:v>
                </c:pt>
                <c:pt idx="2640">
                  <c:v>42783</c:v>
                </c:pt>
                <c:pt idx="2641">
                  <c:v>42786</c:v>
                </c:pt>
                <c:pt idx="2642">
                  <c:v>42787</c:v>
                </c:pt>
                <c:pt idx="2643">
                  <c:v>42788</c:v>
                </c:pt>
                <c:pt idx="2644">
                  <c:v>42789</c:v>
                </c:pt>
                <c:pt idx="2645">
                  <c:v>42790</c:v>
                </c:pt>
                <c:pt idx="2646">
                  <c:v>42793</c:v>
                </c:pt>
                <c:pt idx="2647">
                  <c:v>42794</c:v>
                </c:pt>
                <c:pt idx="2648">
                  <c:v>42795</c:v>
                </c:pt>
                <c:pt idx="2649">
                  <c:v>42796</c:v>
                </c:pt>
                <c:pt idx="2650">
                  <c:v>42797</c:v>
                </c:pt>
                <c:pt idx="2651">
                  <c:v>42800</c:v>
                </c:pt>
                <c:pt idx="2652">
                  <c:v>42801</c:v>
                </c:pt>
                <c:pt idx="2653">
                  <c:v>42802</c:v>
                </c:pt>
                <c:pt idx="2654">
                  <c:v>42803</c:v>
                </c:pt>
                <c:pt idx="2655">
                  <c:v>42804</c:v>
                </c:pt>
                <c:pt idx="2656">
                  <c:v>42807</c:v>
                </c:pt>
                <c:pt idx="2657">
                  <c:v>42808</c:v>
                </c:pt>
                <c:pt idx="2658">
                  <c:v>42809</c:v>
                </c:pt>
                <c:pt idx="2659">
                  <c:v>42810</c:v>
                </c:pt>
                <c:pt idx="2660">
                  <c:v>42811</c:v>
                </c:pt>
                <c:pt idx="2661">
                  <c:v>42814</c:v>
                </c:pt>
                <c:pt idx="2662">
                  <c:v>42815</c:v>
                </c:pt>
                <c:pt idx="2663">
                  <c:v>42816</c:v>
                </c:pt>
                <c:pt idx="2664">
                  <c:v>42817</c:v>
                </c:pt>
                <c:pt idx="2665">
                  <c:v>42818</c:v>
                </c:pt>
                <c:pt idx="2666">
                  <c:v>42821</c:v>
                </c:pt>
                <c:pt idx="2667">
                  <c:v>42822</c:v>
                </c:pt>
                <c:pt idx="2668">
                  <c:v>42823</c:v>
                </c:pt>
                <c:pt idx="2669">
                  <c:v>42824</c:v>
                </c:pt>
                <c:pt idx="2670">
                  <c:v>42825</c:v>
                </c:pt>
                <c:pt idx="2671">
                  <c:v>42828</c:v>
                </c:pt>
                <c:pt idx="2672">
                  <c:v>42829</c:v>
                </c:pt>
                <c:pt idx="2673">
                  <c:v>42830</c:v>
                </c:pt>
                <c:pt idx="2674">
                  <c:v>42831</c:v>
                </c:pt>
                <c:pt idx="2675">
                  <c:v>42832</c:v>
                </c:pt>
                <c:pt idx="2676">
                  <c:v>42835</c:v>
                </c:pt>
                <c:pt idx="2677">
                  <c:v>42836</c:v>
                </c:pt>
                <c:pt idx="2678">
                  <c:v>42837</c:v>
                </c:pt>
                <c:pt idx="2679">
                  <c:v>42838</c:v>
                </c:pt>
                <c:pt idx="2680">
                  <c:v>42839</c:v>
                </c:pt>
                <c:pt idx="2681">
                  <c:v>42842</c:v>
                </c:pt>
                <c:pt idx="2682">
                  <c:v>42843</c:v>
                </c:pt>
                <c:pt idx="2683">
                  <c:v>42844</c:v>
                </c:pt>
                <c:pt idx="2684">
                  <c:v>42845</c:v>
                </c:pt>
                <c:pt idx="2685">
                  <c:v>42846</c:v>
                </c:pt>
                <c:pt idx="2686">
                  <c:v>42849</c:v>
                </c:pt>
                <c:pt idx="2687">
                  <c:v>42850</c:v>
                </c:pt>
                <c:pt idx="2688">
                  <c:v>42851</c:v>
                </c:pt>
                <c:pt idx="2689">
                  <c:v>42852</c:v>
                </c:pt>
                <c:pt idx="2690">
                  <c:v>42853</c:v>
                </c:pt>
                <c:pt idx="2691">
                  <c:v>42856</c:v>
                </c:pt>
                <c:pt idx="2692">
                  <c:v>42857</c:v>
                </c:pt>
                <c:pt idx="2693">
                  <c:v>42858</c:v>
                </c:pt>
                <c:pt idx="2694">
                  <c:v>42859</c:v>
                </c:pt>
                <c:pt idx="2695">
                  <c:v>42860</c:v>
                </c:pt>
                <c:pt idx="2696">
                  <c:v>42863</c:v>
                </c:pt>
                <c:pt idx="2697">
                  <c:v>42864</c:v>
                </c:pt>
                <c:pt idx="2698">
                  <c:v>42865</c:v>
                </c:pt>
                <c:pt idx="2699">
                  <c:v>42866</c:v>
                </c:pt>
                <c:pt idx="2700">
                  <c:v>42867</c:v>
                </c:pt>
                <c:pt idx="2701">
                  <c:v>42870</c:v>
                </c:pt>
                <c:pt idx="2702">
                  <c:v>42871</c:v>
                </c:pt>
                <c:pt idx="2703">
                  <c:v>42872</c:v>
                </c:pt>
                <c:pt idx="2704">
                  <c:v>42873</c:v>
                </c:pt>
                <c:pt idx="2705">
                  <c:v>42874</c:v>
                </c:pt>
                <c:pt idx="2706">
                  <c:v>42877</c:v>
                </c:pt>
                <c:pt idx="2707">
                  <c:v>42878</c:v>
                </c:pt>
                <c:pt idx="2708">
                  <c:v>42879</c:v>
                </c:pt>
                <c:pt idx="2709">
                  <c:v>42880</c:v>
                </c:pt>
                <c:pt idx="2710">
                  <c:v>42881</c:v>
                </c:pt>
                <c:pt idx="2711">
                  <c:v>42884</c:v>
                </c:pt>
                <c:pt idx="2712">
                  <c:v>42885</c:v>
                </c:pt>
                <c:pt idx="2713">
                  <c:v>42886</c:v>
                </c:pt>
                <c:pt idx="2714">
                  <c:v>42887</c:v>
                </c:pt>
                <c:pt idx="2715">
                  <c:v>42888</c:v>
                </c:pt>
                <c:pt idx="2716">
                  <c:v>42891</c:v>
                </c:pt>
                <c:pt idx="2717">
                  <c:v>42892</c:v>
                </c:pt>
                <c:pt idx="2718">
                  <c:v>42893</c:v>
                </c:pt>
                <c:pt idx="2719">
                  <c:v>42894</c:v>
                </c:pt>
                <c:pt idx="2720">
                  <c:v>42895</c:v>
                </c:pt>
                <c:pt idx="2721">
                  <c:v>42898</c:v>
                </c:pt>
                <c:pt idx="2722">
                  <c:v>42899</c:v>
                </c:pt>
                <c:pt idx="2723">
                  <c:v>42900</c:v>
                </c:pt>
                <c:pt idx="2724">
                  <c:v>42901</c:v>
                </c:pt>
                <c:pt idx="2725">
                  <c:v>42902</c:v>
                </c:pt>
                <c:pt idx="2726">
                  <c:v>42905</c:v>
                </c:pt>
                <c:pt idx="2727">
                  <c:v>42906</c:v>
                </c:pt>
                <c:pt idx="2728">
                  <c:v>42907</c:v>
                </c:pt>
                <c:pt idx="2729">
                  <c:v>42908</c:v>
                </c:pt>
                <c:pt idx="2730">
                  <c:v>42909</c:v>
                </c:pt>
                <c:pt idx="2731">
                  <c:v>42912</c:v>
                </c:pt>
                <c:pt idx="2732">
                  <c:v>42913</c:v>
                </c:pt>
                <c:pt idx="2733">
                  <c:v>42914</c:v>
                </c:pt>
                <c:pt idx="2734">
                  <c:v>42915</c:v>
                </c:pt>
                <c:pt idx="2735">
                  <c:v>42916</c:v>
                </c:pt>
                <c:pt idx="2736">
                  <c:v>42919</c:v>
                </c:pt>
                <c:pt idx="2737">
                  <c:v>42920</c:v>
                </c:pt>
                <c:pt idx="2738">
                  <c:v>42921</c:v>
                </c:pt>
                <c:pt idx="2739">
                  <c:v>42922</c:v>
                </c:pt>
                <c:pt idx="2740">
                  <c:v>42923</c:v>
                </c:pt>
                <c:pt idx="2741">
                  <c:v>42926</c:v>
                </c:pt>
                <c:pt idx="2742">
                  <c:v>42927</c:v>
                </c:pt>
                <c:pt idx="2743">
                  <c:v>42928</c:v>
                </c:pt>
                <c:pt idx="2744">
                  <c:v>42929</c:v>
                </c:pt>
                <c:pt idx="2745">
                  <c:v>42930</c:v>
                </c:pt>
                <c:pt idx="2746">
                  <c:v>42933</c:v>
                </c:pt>
                <c:pt idx="2747">
                  <c:v>42934</c:v>
                </c:pt>
                <c:pt idx="2748">
                  <c:v>42935</c:v>
                </c:pt>
                <c:pt idx="2749">
                  <c:v>42936</c:v>
                </c:pt>
                <c:pt idx="2750">
                  <c:v>42937</c:v>
                </c:pt>
                <c:pt idx="2751">
                  <c:v>42940</c:v>
                </c:pt>
                <c:pt idx="2752">
                  <c:v>42941</c:v>
                </c:pt>
                <c:pt idx="2753">
                  <c:v>42942</c:v>
                </c:pt>
                <c:pt idx="2754">
                  <c:v>42943</c:v>
                </c:pt>
                <c:pt idx="2755">
                  <c:v>42944</c:v>
                </c:pt>
                <c:pt idx="2756">
                  <c:v>42947</c:v>
                </c:pt>
                <c:pt idx="2757">
                  <c:v>42948</c:v>
                </c:pt>
                <c:pt idx="2758">
                  <c:v>42949</c:v>
                </c:pt>
                <c:pt idx="2759">
                  <c:v>42950</c:v>
                </c:pt>
                <c:pt idx="2760">
                  <c:v>42951</c:v>
                </c:pt>
                <c:pt idx="2761">
                  <c:v>42954</c:v>
                </c:pt>
                <c:pt idx="2762">
                  <c:v>42955</c:v>
                </c:pt>
                <c:pt idx="2763">
                  <c:v>42956</c:v>
                </c:pt>
                <c:pt idx="2764">
                  <c:v>42957</c:v>
                </c:pt>
                <c:pt idx="2765">
                  <c:v>42958</c:v>
                </c:pt>
                <c:pt idx="2766">
                  <c:v>42961</c:v>
                </c:pt>
                <c:pt idx="2767">
                  <c:v>42962</c:v>
                </c:pt>
                <c:pt idx="2768">
                  <c:v>42963</c:v>
                </c:pt>
                <c:pt idx="2769">
                  <c:v>42964</c:v>
                </c:pt>
                <c:pt idx="2770">
                  <c:v>42965</c:v>
                </c:pt>
                <c:pt idx="2771">
                  <c:v>42968</c:v>
                </c:pt>
                <c:pt idx="2772">
                  <c:v>42969</c:v>
                </c:pt>
                <c:pt idx="2773">
                  <c:v>42970</c:v>
                </c:pt>
                <c:pt idx="2774">
                  <c:v>42971</c:v>
                </c:pt>
                <c:pt idx="2775">
                  <c:v>42972</c:v>
                </c:pt>
                <c:pt idx="2776">
                  <c:v>42975</c:v>
                </c:pt>
                <c:pt idx="2777">
                  <c:v>42976</c:v>
                </c:pt>
                <c:pt idx="2778">
                  <c:v>42977</c:v>
                </c:pt>
                <c:pt idx="2779">
                  <c:v>42978</c:v>
                </c:pt>
                <c:pt idx="2780">
                  <c:v>42979</c:v>
                </c:pt>
                <c:pt idx="2781">
                  <c:v>42982</c:v>
                </c:pt>
                <c:pt idx="2782">
                  <c:v>42983</c:v>
                </c:pt>
                <c:pt idx="2783">
                  <c:v>42984</c:v>
                </c:pt>
                <c:pt idx="2784">
                  <c:v>42985</c:v>
                </c:pt>
                <c:pt idx="2785">
                  <c:v>42986</c:v>
                </c:pt>
                <c:pt idx="2786">
                  <c:v>42989</c:v>
                </c:pt>
                <c:pt idx="2787">
                  <c:v>42990</c:v>
                </c:pt>
                <c:pt idx="2788">
                  <c:v>42991</c:v>
                </c:pt>
                <c:pt idx="2789">
                  <c:v>42992</c:v>
                </c:pt>
                <c:pt idx="2790">
                  <c:v>42993</c:v>
                </c:pt>
                <c:pt idx="2791">
                  <c:v>42996</c:v>
                </c:pt>
                <c:pt idx="2792">
                  <c:v>42997</c:v>
                </c:pt>
                <c:pt idx="2793">
                  <c:v>42998</c:v>
                </c:pt>
                <c:pt idx="2794">
                  <c:v>42999</c:v>
                </c:pt>
                <c:pt idx="2795">
                  <c:v>43000</c:v>
                </c:pt>
                <c:pt idx="2796">
                  <c:v>43003</c:v>
                </c:pt>
                <c:pt idx="2797">
                  <c:v>43004</c:v>
                </c:pt>
                <c:pt idx="2798">
                  <c:v>43005</c:v>
                </c:pt>
                <c:pt idx="2799">
                  <c:v>43006</c:v>
                </c:pt>
                <c:pt idx="2800">
                  <c:v>43007</c:v>
                </c:pt>
                <c:pt idx="2801">
                  <c:v>43010</c:v>
                </c:pt>
                <c:pt idx="2802">
                  <c:v>43011</c:v>
                </c:pt>
                <c:pt idx="2803">
                  <c:v>43012</c:v>
                </c:pt>
                <c:pt idx="2804">
                  <c:v>43013</c:v>
                </c:pt>
                <c:pt idx="2805">
                  <c:v>43014</c:v>
                </c:pt>
                <c:pt idx="2806">
                  <c:v>43017</c:v>
                </c:pt>
                <c:pt idx="2807">
                  <c:v>43018</c:v>
                </c:pt>
                <c:pt idx="2808">
                  <c:v>43019</c:v>
                </c:pt>
                <c:pt idx="2809">
                  <c:v>43020</c:v>
                </c:pt>
                <c:pt idx="2810">
                  <c:v>43021</c:v>
                </c:pt>
                <c:pt idx="2811">
                  <c:v>43024</c:v>
                </c:pt>
                <c:pt idx="2812">
                  <c:v>43025</c:v>
                </c:pt>
                <c:pt idx="2813">
                  <c:v>43026</c:v>
                </c:pt>
                <c:pt idx="2814">
                  <c:v>43027</c:v>
                </c:pt>
                <c:pt idx="2815">
                  <c:v>43028</c:v>
                </c:pt>
                <c:pt idx="2816">
                  <c:v>43031</c:v>
                </c:pt>
                <c:pt idx="2817">
                  <c:v>43032</c:v>
                </c:pt>
                <c:pt idx="2818">
                  <c:v>43033</c:v>
                </c:pt>
                <c:pt idx="2819">
                  <c:v>43034</c:v>
                </c:pt>
                <c:pt idx="2820">
                  <c:v>43035</c:v>
                </c:pt>
                <c:pt idx="2821">
                  <c:v>43038</c:v>
                </c:pt>
                <c:pt idx="2822">
                  <c:v>43039</c:v>
                </c:pt>
                <c:pt idx="2823">
                  <c:v>43040</c:v>
                </c:pt>
                <c:pt idx="2824">
                  <c:v>43041</c:v>
                </c:pt>
                <c:pt idx="2825">
                  <c:v>43042</c:v>
                </c:pt>
                <c:pt idx="2826">
                  <c:v>43045</c:v>
                </c:pt>
                <c:pt idx="2827">
                  <c:v>43046</c:v>
                </c:pt>
                <c:pt idx="2828">
                  <c:v>43047</c:v>
                </c:pt>
                <c:pt idx="2829">
                  <c:v>43048</c:v>
                </c:pt>
                <c:pt idx="2830">
                  <c:v>43049</c:v>
                </c:pt>
                <c:pt idx="2831">
                  <c:v>43052</c:v>
                </c:pt>
                <c:pt idx="2832">
                  <c:v>43053</c:v>
                </c:pt>
                <c:pt idx="2833">
                  <c:v>43054</c:v>
                </c:pt>
                <c:pt idx="2834">
                  <c:v>43055</c:v>
                </c:pt>
                <c:pt idx="2835">
                  <c:v>43056</c:v>
                </c:pt>
                <c:pt idx="2836">
                  <c:v>43059</c:v>
                </c:pt>
                <c:pt idx="2837">
                  <c:v>43060</c:v>
                </c:pt>
                <c:pt idx="2838">
                  <c:v>43061</c:v>
                </c:pt>
                <c:pt idx="2839">
                  <c:v>43062</c:v>
                </c:pt>
                <c:pt idx="2840">
                  <c:v>43063</c:v>
                </c:pt>
                <c:pt idx="2841">
                  <c:v>43066</c:v>
                </c:pt>
                <c:pt idx="2842">
                  <c:v>43067</c:v>
                </c:pt>
                <c:pt idx="2843">
                  <c:v>43068</c:v>
                </c:pt>
                <c:pt idx="2844">
                  <c:v>43069</c:v>
                </c:pt>
                <c:pt idx="2845">
                  <c:v>43070</c:v>
                </c:pt>
                <c:pt idx="2846">
                  <c:v>43073</c:v>
                </c:pt>
                <c:pt idx="2847">
                  <c:v>43074</c:v>
                </c:pt>
                <c:pt idx="2848">
                  <c:v>43075</c:v>
                </c:pt>
                <c:pt idx="2849">
                  <c:v>43076</c:v>
                </c:pt>
                <c:pt idx="2850">
                  <c:v>43077</c:v>
                </c:pt>
                <c:pt idx="2851">
                  <c:v>43080</c:v>
                </c:pt>
                <c:pt idx="2852">
                  <c:v>43081</c:v>
                </c:pt>
                <c:pt idx="2853">
                  <c:v>43082</c:v>
                </c:pt>
                <c:pt idx="2854">
                  <c:v>43083</c:v>
                </c:pt>
                <c:pt idx="2855">
                  <c:v>43084</c:v>
                </c:pt>
                <c:pt idx="2856">
                  <c:v>43087</c:v>
                </c:pt>
                <c:pt idx="2857">
                  <c:v>43088</c:v>
                </c:pt>
                <c:pt idx="2858">
                  <c:v>43089</c:v>
                </c:pt>
                <c:pt idx="2859">
                  <c:v>43090</c:v>
                </c:pt>
                <c:pt idx="2860">
                  <c:v>43091</c:v>
                </c:pt>
                <c:pt idx="2861">
                  <c:v>43095</c:v>
                </c:pt>
                <c:pt idx="2862">
                  <c:v>43096</c:v>
                </c:pt>
                <c:pt idx="2863">
                  <c:v>43097</c:v>
                </c:pt>
                <c:pt idx="2864">
                  <c:v>43098</c:v>
                </c:pt>
                <c:pt idx="2865">
                  <c:v>43102</c:v>
                </c:pt>
                <c:pt idx="2866">
                  <c:v>43103</c:v>
                </c:pt>
                <c:pt idx="2867">
                  <c:v>43104</c:v>
                </c:pt>
                <c:pt idx="2868">
                  <c:v>43105</c:v>
                </c:pt>
                <c:pt idx="2869">
                  <c:v>43108</c:v>
                </c:pt>
                <c:pt idx="2870">
                  <c:v>43109</c:v>
                </c:pt>
                <c:pt idx="2871">
                  <c:v>43110</c:v>
                </c:pt>
                <c:pt idx="2872">
                  <c:v>43111</c:v>
                </c:pt>
                <c:pt idx="2873">
                  <c:v>43112</c:v>
                </c:pt>
                <c:pt idx="2874">
                  <c:v>43115</c:v>
                </c:pt>
                <c:pt idx="2875">
                  <c:v>43116</c:v>
                </c:pt>
                <c:pt idx="2876">
                  <c:v>43117</c:v>
                </c:pt>
                <c:pt idx="2877">
                  <c:v>43118</c:v>
                </c:pt>
                <c:pt idx="2878">
                  <c:v>43119</c:v>
                </c:pt>
                <c:pt idx="2879">
                  <c:v>43122</c:v>
                </c:pt>
                <c:pt idx="2880">
                  <c:v>43123</c:v>
                </c:pt>
                <c:pt idx="2881">
                  <c:v>43124</c:v>
                </c:pt>
                <c:pt idx="2882">
                  <c:v>43125</c:v>
                </c:pt>
                <c:pt idx="2883">
                  <c:v>43126</c:v>
                </c:pt>
                <c:pt idx="2884">
                  <c:v>43129</c:v>
                </c:pt>
                <c:pt idx="2885">
                  <c:v>43130</c:v>
                </c:pt>
                <c:pt idx="2886">
                  <c:v>43131</c:v>
                </c:pt>
                <c:pt idx="2887">
                  <c:v>43132</c:v>
                </c:pt>
                <c:pt idx="2888">
                  <c:v>43133</c:v>
                </c:pt>
                <c:pt idx="2889">
                  <c:v>43136</c:v>
                </c:pt>
                <c:pt idx="2890">
                  <c:v>43137</c:v>
                </c:pt>
                <c:pt idx="2891">
                  <c:v>43138</c:v>
                </c:pt>
                <c:pt idx="2892">
                  <c:v>43139</c:v>
                </c:pt>
                <c:pt idx="2893">
                  <c:v>43140</c:v>
                </c:pt>
                <c:pt idx="2894">
                  <c:v>43143</c:v>
                </c:pt>
                <c:pt idx="2895">
                  <c:v>43144</c:v>
                </c:pt>
                <c:pt idx="2896">
                  <c:v>43145</c:v>
                </c:pt>
                <c:pt idx="2897">
                  <c:v>43146</c:v>
                </c:pt>
                <c:pt idx="2898">
                  <c:v>43147</c:v>
                </c:pt>
                <c:pt idx="2899">
                  <c:v>43150</c:v>
                </c:pt>
                <c:pt idx="2900">
                  <c:v>43151</c:v>
                </c:pt>
                <c:pt idx="2901">
                  <c:v>43152</c:v>
                </c:pt>
                <c:pt idx="2902">
                  <c:v>43153</c:v>
                </c:pt>
                <c:pt idx="2903">
                  <c:v>43154</c:v>
                </c:pt>
                <c:pt idx="2904">
                  <c:v>43157</c:v>
                </c:pt>
                <c:pt idx="2905">
                  <c:v>43158</c:v>
                </c:pt>
                <c:pt idx="2906">
                  <c:v>43159</c:v>
                </c:pt>
                <c:pt idx="2907">
                  <c:v>43160</c:v>
                </c:pt>
                <c:pt idx="2908">
                  <c:v>43161</c:v>
                </c:pt>
                <c:pt idx="2909">
                  <c:v>43164</c:v>
                </c:pt>
                <c:pt idx="2910">
                  <c:v>43165</c:v>
                </c:pt>
                <c:pt idx="2911">
                  <c:v>43166</c:v>
                </c:pt>
                <c:pt idx="2912">
                  <c:v>43167</c:v>
                </c:pt>
                <c:pt idx="2913">
                  <c:v>43168</c:v>
                </c:pt>
                <c:pt idx="2914">
                  <c:v>43171</c:v>
                </c:pt>
                <c:pt idx="2915">
                  <c:v>43172</c:v>
                </c:pt>
                <c:pt idx="2916">
                  <c:v>43173</c:v>
                </c:pt>
                <c:pt idx="2917">
                  <c:v>43174</c:v>
                </c:pt>
                <c:pt idx="2918">
                  <c:v>43175</c:v>
                </c:pt>
                <c:pt idx="2919">
                  <c:v>43178</c:v>
                </c:pt>
                <c:pt idx="2920">
                  <c:v>43179</c:v>
                </c:pt>
                <c:pt idx="2921">
                  <c:v>43180</c:v>
                </c:pt>
                <c:pt idx="2922">
                  <c:v>43181</c:v>
                </c:pt>
                <c:pt idx="2923">
                  <c:v>43182</c:v>
                </c:pt>
                <c:pt idx="2924">
                  <c:v>43185</c:v>
                </c:pt>
                <c:pt idx="2925">
                  <c:v>43186</c:v>
                </c:pt>
                <c:pt idx="2926">
                  <c:v>43187</c:v>
                </c:pt>
                <c:pt idx="2927">
                  <c:v>43188</c:v>
                </c:pt>
                <c:pt idx="2928">
                  <c:v>43189</c:v>
                </c:pt>
                <c:pt idx="2929">
                  <c:v>43192</c:v>
                </c:pt>
                <c:pt idx="2930">
                  <c:v>43193</c:v>
                </c:pt>
                <c:pt idx="2931">
                  <c:v>43194</c:v>
                </c:pt>
                <c:pt idx="2932">
                  <c:v>43195</c:v>
                </c:pt>
                <c:pt idx="2933">
                  <c:v>43196</c:v>
                </c:pt>
                <c:pt idx="2934">
                  <c:v>43199</c:v>
                </c:pt>
                <c:pt idx="2935">
                  <c:v>43200</c:v>
                </c:pt>
                <c:pt idx="2936">
                  <c:v>43201</c:v>
                </c:pt>
                <c:pt idx="2937">
                  <c:v>43202</c:v>
                </c:pt>
                <c:pt idx="2938">
                  <c:v>43203</c:v>
                </c:pt>
                <c:pt idx="2939">
                  <c:v>43206</c:v>
                </c:pt>
                <c:pt idx="2940">
                  <c:v>43207</c:v>
                </c:pt>
                <c:pt idx="2941">
                  <c:v>43208</c:v>
                </c:pt>
                <c:pt idx="2942">
                  <c:v>43209</c:v>
                </c:pt>
                <c:pt idx="2943">
                  <c:v>43210</c:v>
                </c:pt>
                <c:pt idx="2944">
                  <c:v>43213</c:v>
                </c:pt>
                <c:pt idx="2945">
                  <c:v>43214</c:v>
                </c:pt>
                <c:pt idx="2946">
                  <c:v>43215</c:v>
                </c:pt>
                <c:pt idx="2947">
                  <c:v>43216</c:v>
                </c:pt>
                <c:pt idx="2948">
                  <c:v>43217</c:v>
                </c:pt>
                <c:pt idx="2949">
                  <c:v>43220</c:v>
                </c:pt>
                <c:pt idx="2950">
                  <c:v>43221</c:v>
                </c:pt>
                <c:pt idx="2951">
                  <c:v>43222</c:v>
                </c:pt>
                <c:pt idx="2952">
                  <c:v>43223</c:v>
                </c:pt>
                <c:pt idx="2953">
                  <c:v>43224</c:v>
                </c:pt>
                <c:pt idx="2954">
                  <c:v>43227</c:v>
                </c:pt>
                <c:pt idx="2955">
                  <c:v>43228</c:v>
                </c:pt>
                <c:pt idx="2956">
                  <c:v>43229</c:v>
                </c:pt>
                <c:pt idx="2957">
                  <c:v>43230</c:v>
                </c:pt>
                <c:pt idx="2958">
                  <c:v>43231</c:v>
                </c:pt>
                <c:pt idx="2959">
                  <c:v>43234</c:v>
                </c:pt>
                <c:pt idx="2960">
                  <c:v>43235</c:v>
                </c:pt>
                <c:pt idx="2961">
                  <c:v>43236</c:v>
                </c:pt>
                <c:pt idx="2962">
                  <c:v>43237</c:v>
                </c:pt>
                <c:pt idx="2963">
                  <c:v>43238</c:v>
                </c:pt>
                <c:pt idx="2964">
                  <c:v>43241</c:v>
                </c:pt>
                <c:pt idx="2965">
                  <c:v>43242</c:v>
                </c:pt>
                <c:pt idx="2966">
                  <c:v>43243</c:v>
                </c:pt>
                <c:pt idx="2967">
                  <c:v>43244</c:v>
                </c:pt>
                <c:pt idx="2968">
                  <c:v>43245</c:v>
                </c:pt>
                <c:pt idx="2969">
                  <c:v>43248</c:v>
                </c:pt>
                <c:pt idx="2970">
                  <c:v>43249</c:v>
                </c:pt>
                <c:pt idx="2971">
                  <c:v>43250</c:v>
                </c:pt>
                <c:pt idx="2972">
                  <c:v>43251</c:v>
                </c:pt>
                <c:pt idx="2973">
                  <c:v>43252</c:v>
                </c:pt>
                <c:pt idx="2974">
                  <c:v>43255</c:v>
                </c:pt>
                <c:pt idx="2975">
                  <c:v>43256</c:v>
                </c:pt>
                <c:pt idx="2976">
                  <c:v>43257</c:v>
                </c:pt>
                <c:pt idx="2977">
                  <c:v>43258</c:v>
                </c:pt>
                <c:pt idx="2978">
                  <c:v>43259</c:v>
                </c:pt>
                <c:pt idx="2979">
                  <c:v>43262</c:v>
                </c:pt>
                <c:pt idx="2980">
                  <c:v>43263</c:v>
                </c:pt>
                <c:pt idx="2981">
                  <c:v>43264</c:v>
                </c:pt>
                <c:pt idx="2982">
                  <c:v>43265</c:v>
                </c:pt>
                <c:pt idx="2983">
                  <c:v>43266</c:v>
                </c:pt>
                <c:pt idx="2984">
                  <c:v>43269</c:v>
                </c:pt>
                <c:pt idx="2985">
                  <c:v>43270</c:v>
                </c:pt>
                <c:pt idx="2986">
                  <c:v>43271</c:v>
                </c:pt>
                <c:pt idx="2987">
                  <c:v>43272</c:v>
                </c:pt>
                <c:pt idx="2988">
                  <c:v>43273</c:v>
                </c:pt>
                <c:pt idx="2989">
                  <c:v>43276</c:v>
                </c:pt>
                <c:pt idx="2990">
                  <c:v>43277</c:v>
                </c:pt>
                <c:pt idx="2991">
                  <c:v>43278</c:v>
                </c:pt>
                <c:pt idx="2992">
                  <c:v>43279</c:v>
                </c:pt>
                <c:pt idx="2993">
                  <c:v>43280</c:v>
                </c:pt>
                <c:pt idx="2994">
                  <c:v>43283</c:v>
                </c:pt>
                <c:pt idx="2995">
                  <c:v>43284</c:v>
                </c:pt>
                <c:pt idx="2996">
                  <c:v>43285</c:v>
                </c:pt>
                <c:pt idx="2997">
                  <c:v>43286</c:v>
                </c:pt>
                <c:pt idx="2998">
                  <c:v>43287</c:v>
                </c:pt>
                <c:pt idx="2999">
                  <c:v>43290</c:v>
                </c:pt>
                <c:pt idx="3000">
                  <c:v>43291</c:v>
                </c:pt>
                <c:pt idx="3001">
                  <c:v>43292</c:v>
                </c:pt>
                <c:pt idx="3002">
                  <c:v>43293</c:v>
                </c:pt>
                <c:pt idx="3003">
                  <c:v>43294</c:v>
                </c:pt>
                <c:pt idx="3004">
                  <c:v>43297</c:v>
                </c:pt>
                <c:pt idx="3005">
                  <c:v>43298</c:v>
                </c:pt>
                <c:pt idx="3006">
                  <c:v>43299</c:v>
                </c:pt>
                <c:pt idx="3007">
                  <c:v>43300</c:v>
                </c:pt>
                <c:pt idx="3008">
                  <c:v>43301</c:v>
                </c:pt>
                <c:pt idx="3009">
                  <c:v>43304</c:v>
                </c:pt>
                <c:pt idx="3010">
                  <c:v>43305</c:v>
                </c:pt>
                <c:pt idx="3011">
                  <c:v>43306</c:v>
                </c:pt>
                <c:pt idx="3012">
                  <c:v>43307</c:v>
                </c:pt>
                <c:pt idx="3013">
                  <c:v>43308</c:v>
                </c:pt>
                <c:pt idx="3014">
                  <c:v>43311</c:v>
                </c:pt>
                <c:pt idx="3015">
                  <c:v>43312</c:v>
                </c:pt>
                <c:pt idx="3016">
                  <c:v>43313</c:v>
                </c:pt>
                <c:pt idx="3017">
                  <c:v>43314</c:v>
                </c:pt>
                <c:pt idx="3018">
                  <c:v>43315</c:v>
                </c:pt>
                <c:pt idx="3019">
                  <c:v>43318</c:v>
                </c:pt>
                <c:pt idx="3020">
                  <c:v>43319</c:v>
                </c:pt>
                <c:pt idx="3021">
                  <c:v>43320</c:v>
                </c:pt>
                <c:pt idx="3022">
                  <c:v>43321</c:v>
                </c:pt>
                <c:pt idx="3023">
                  <c:v>43322</c:v>
                </c:pt>
                <c:pt idx="3024">
                  <c:v>43325</c:v>
                </c:pt>
                <c:pt idx="3025">
                  <c:v>43326</c:v>
                </c:pt>
                <c:pt idx="3026">
                  <c:v>43327</c:v>
                </c:pt>
                <c:pt idx="3027">
                  <c:v>43328</c:v>
                </c:pt>
                <c:pt idx="3028">
                  <c:v>43329</c:v>
                </c:pt>
                <c:pt idx="3029">
                  <c:v>43332</c:v>
                </c:pt>
                <c:pt idx="3030">
                  <c:v>43333</c:v>
                </c:pt>
                <c:pt idx="3031">
                  <c:v>43334</c:v>
                </c:pt>
                <c:pt idx="3032">
                  <c:v>43335</c:v>
                </c:pt>
                <c:pt idx="3033">
                  <c:v>43336</c:v>
                </c:pt>
                <c:pt idx="3034">
                  <c:v>43339</c:v>
                </c:pt>
                <c:pt idx="3035">
                  <c:v>43340</c:v>
                </c:pt>
                <c:pt idx="3036">
                  <c:v>43341</c:v>
                </c:pt>
                <c:pt idx="3037">
                  <c:v>43342</c:v>
                </c:pt>
                <c:pt idx="3038">
                  <c:v>43343</c:v>
                </c:pt>
                <c:pt idx="3039">
                  <c:v>43346</c:v>
                </c:pt>
                <c:pt idx="3040">
                  <c:v>43347</c:v>
                </c:pt>
                <c:pt idx="3041">
                  <c:v>43348</c:v>
                </c:pt>
                <c:pt idx="3042">
                  <c:v>43349</c:v>
                </c:pt>
                <c:pt idx="3043">
                  <c:v>43350</c:v>
                </c:pt>
                <c:pt idx="3044">
                  <c:v>43353</c:v>
                </c:pt>
                <c:pt idx="3045">
                  <c:v>43354</c:v>
                </c:pt>
                <c:pt idx="3046">
                  <c:v>43355</c:v>
                </c:pt>
                <c:pt idx="3047">
                  <c:v>43356</c:v>
                </c:pt>
                <c:pt idx="3048">
                  <c:v>43357</c:v>
                </c:pt>
                <c:pt idx="3049">
                  <c:v>43360</c:v>
                </c:pt>
                <c:pt idx="3050">
                  <c:v>43361</c:v>
                </c:pt>
                <c:pt idx="3051">
                  <c:v>43362</c:v>
                </c:pt>
                <c:pt idx="3052">
                  <c:v>43363</c:v>
                </c:pt>
                <c:pt idx="3053">
                  <c:v>43364</c:v>
                </c:pt>
                <c:pt idx="3054">
                  <c:v>43367</c:v>
                </c:pt>
                <c:pt idx="3055">
                  <c:v>43368</c:v>
                </c:pt>
                <c:pt idx="3056">
                  <c:v>43369</c:v>
                </c:pt>
                <c:pt idx="3057">
                  <c:v>43370</c:v>
                </c:pt>
                <c:pt idx="3058">
                  <c:v>43371</c:v>
                </c:pt>
                <c:pt idx="3059">
                  <c:v>43374</c:v>
                </c:pt>
                <c:pt idx="3060">
                  <c:v>43375</c:v>
                </c:pt>
                <c:pt idx="3061">
                  <c:v>43376</c:v>
                </c:pt>
                <c:pt idx="3062">
                  <c:v>43377</c:v>
                </c:pt>
                <c:pt idx="3063">
                  <c:v>43378</c:v>
                </c:pt>
                <c:pt idx="3064">
                  <c:v>43381</c:v>
                </c:pt>
                <c:pt idx="3065">
                  <c:v>43382</c:v>
                </c:pt>
                <c:pt idx="3066">
                  <c:v>43383</c:v>
                </c:pt>
                <c:pt idx="3067">
                  <c:v>43384</c:v>
                </c:pt>
                <c:pt idx="3068">
                  <c:v>43385</c:v>
                </c:pt>
                <c:pt idx="3069">
                  <c:v>43388</c:v>
                </c:pt>
                <c:pt idx="3070">
                  <c:v>43389</c:v>
                </c:pt>
                <c:pt idx="3071">
                  <c:v>43390</c:v>
                </c:pt>
                <c:pt idx="3072">
                  <c:v>43391</c:v>
                </c:pt>
                <c:pt idx="3073">
                  <c:v>43392</c:v>
                </c:pt>
                <c:pt idx="3074">
                  <c:v>43395</c:v>
                </c:pt>
                <c:pt idx="3075">
                  <c:v>43396</c:v>
                </c:pt>
                <c:pt idx="3076">
                  <c:v>43397</c:v>
                </c:pt>
                <c:pt idx="3077">
                  <c:v>43398</c:v>
                </c:pt>
                <c:pt idx="3078">
                  <c:v>43399</c:v>
                </c:pt>
                <c:pt idx="3079">
                  <c:v>43402</c:v>
                </c:pt>
                <c:pt idx="3080">
                  <c:v>43403</c:v>
                </c:pt>
                <c:pt idx="3081">
                  <c:v>43404</c:v>
                </c:pt>
                <c:pt idx="3082">
                  <c:v>43405</c:v>
                </c:pt>
                <c:pt idx="3083">
                  <c:v>43406</c:v>
                </c:pt>
                <c:pt idx="3084">
                  <c:v>43409</c:v>
                </c:pt>
                <c:pt idx="3085">
                  <c:v>43410</c:v>
                </c:pt>
                <c:pt idx="3086">
                  <c:v>43411</c:v>
                </c:pt>
                <c:pt idx="3087">
                  <c:v>43412</c:v>
                </c:pt>
                <c:pt idx="3088">
                  <c:v>43413</c:v>
                </c:pt>
                <c:pt idx="3089">
                  <c:v>43416</c:v>
                </c:pt>
                <c:pt idx="3090">
                  <c:v>43417</c:v>
                </c:pt>
                <c:pt idx="3091">
                  <c:v>43418</c:v>
                </c:pt>
                <c:pt idx="3092">
                  <c:v>43419</c:v>
                </c:pt>
                <c:pt idx="3093">
                  <c:v>43420</c:v>
                </c:pt>
                <c:pt idx="3094">
                  <c:v>43423</c:v>
                </c:pt>
                <c:pt idx="3095">
                  <c:v>43424</c:v>
                </c:pt>
                <c:pt idx="3096">
                  <c:v>43425</c:v>
                </c:pt>
                <c:pt idx="3097">
                  <c:v>43426</c:v>
                </c:pt>
                <c:pt idx="3098">
                  <c:v>43427</c:v>
                </c:pt>
                <c:pt idx="3099">
                  <c:v>43430</c:v>
                </c:pt>
                <c:pt idx="3100">
                  <c:v>43431</c:v>
                </c:pt>
                <c:pt idx="3101">
                  <c:v>43432</c:v>
                </c:pt>
                <c:pt idx="3102">
                  <c:v>43433</c:v>
                </c:pt>
                <c:pt idx="3103">
                  <c:v>43434</c:v>
                </c:pt>
                <c:pt idx="3104">
                  <c:v>43437</c:v>
                </c:pt>
                <c:pt idx="3105">
                  <c:v>43438</c:v>
                </c:pt>
                <c:pt idx="3106">
                  <c:v>43439</c:v>
                </c:pt>
                <c:pt idx="3107">
                  <c:v>43440</c:v>
                </c:pt>
                <c:pt idx="3108">
                  <c:v>43441</c:v>
                </c:pt>
                <c:pt idx="3109">
                  <c:v>43444</c:v>
                </c:pt>
                <c:pt idx="3110">
                  <c:v>43445</c:v>
                </c:pt>
                <c:pt idx="3111">
                  <c:v>43446</c:v>
                </c:pt>
                <c:pt idx="3112">
                  <c:v>43447</c:v>
                </c:pt>
                <c:pt idx="3113">
                  <c:v>43448</c:v>
                </c:pt>
                <c:pt idx="3114">
                  <c:v>43451</c:v>
                </c:pt>
                <c:pt idx="3115">
                  <c:v>43452</c:v>
                </c:pt>
                <c:pt idx="3116">
                  <c:v>43453</c:v>
                </c:pt>
                <c:pt idx="3117">
                  <c:v>43454</c:v>
                </c:pt>
                <c:pt idx="3118">
                  <c:v>43455</c:v>
                </c:pt>
                <c:pt idx="3119">
                  <c:v>43458</c:v>
                </c:pt>
                <c:pt idx="3120">
                  <c:v>43459</c:v>
                </c:pt>
                <c:pt idx="3121">
                  <c:v>43460</c:v>
                </c:pt>
                <c:pt idx="3122">
                  <c:v>43461</c:v>
                </c:pt>
                <c:pt idx="3123">
                  <c:v>43462</c:v>
                </c:pt>
                <c:pt idx="3124">
                  <c:v>43465</c:v>
                </c:pt>
                <c:pt idx="3125">
                  <c:v>43466</c:v>
                </c:pt>
                <c:pt idx="3126">
                  <c:v>43467</c:v>
                </c:pt>
                <c:pt idx="3127">
                  <c:v>43468</c:v>
                </c:pt>
                <c:pt idx="3128">
                  <c:v>43469</c:v>
                </c:pt>
                <c:pt idx="3129">
                  <c:v>43472</c:v>
                </c:pt>
                <c:pt idx="3130">
                  <c:v>43473</c:v>
                </c:pt>
                <c:pt idx="3131">
                  <c:v>43474</c:v>
                </c:pt>
                <c:pt idx="3132">
                  <c:v>43475</c:v>
                </c:pt>
                <c:pt idx="3133">
                  <c:v>43476</c:v>
                </c:pt>
                <c:pt idx="3134">
                  <c:v>43479</c:v>
                </c:pt>
                <c:pt idx="3135">
                  <c:v>43480</c:v>
                </c:pt>
                <c:pt idx="3136">
                  <c:v>43481</c:v>
                </c:pt>
                <c:pt idx="3137">
                  <c:v>43482</c:v>
                </c:pt>
                <c:pt idx="3138">
                  <c:v>43483</c:v>
                </c:pt>
                <c:pt idx="3139">
                  <c:v>43486</c:v>
                </c:pt>
                <c:pt idx="3140">
                  <c:v>43487</c:v>
                </c:pt>
                <c:pt idx="3141">
                  <c:v>43488</c:v>
                </c:pt>
                <c:pt idx="3142">
                  <c:v>43489</c:v>
                </c:pt>
                <c:pt idx="3143">
                  <c:v>43490</c:v>
                </c:pt>
                <c:pt idx="3144">
                  <c:v>43493</c:v>
                </c:pt>
                <c:pt idx="3145">
                  <c:v>43494</c:v>
                </c:pt>
                <c:pt idx="3146">
                  <c:v>43495</c:v>
                </c:pt>
                <c:pt idx="3147">
                  <c:v>43496</c:v>
                </c:pt>
                <c:pt idx="3148">
                  <c:v>43497</c:v>
                </c:pt>
                <c:pt idx="3149">
                  <c:v>43500</c:v>
                </c:pt>
                <c:pt idx="3150">
                  <c:v>43501</c:v>
                </c:pt>
                <c:pt idx="3151">
                  <c:v>43502</c:v>
                </c:pt>
                <c:pt idx="3152">
                  <c:v>43503</c:v>
                </c:pt>
                <c:pt idx="3153">
                  <c:v>43504</c:v>
                </c:pt>
                <c:pt idx="3154">
                  <c:v>43507</c:v>
                </c:pt>
                <c:pt idx="3155">
                  <c:v>43508</c:v>
                </c:pt>
                <c:pt idx="3156">
                  <c:v>43509</c:v>
                </c:pt>
                <c:pt idx="3157">
                  <c:v>43510</c:v>
                </c:pt>
                <c:pt idx="3158">
                  <c:v>43511</c:v>
                </c:pt>
                <c:pt idx="3159">
                  <c:v>43514</c:v>
                </c:pt>
                <c:pt idx="3160">
                  <c:v>43515</c:v>
                </c:pt>
                <c:pt idx="3161">
                  <c:v>43516</c:v>
                </c:pt>
                <c:pt idx="3162">
                  <c:v>43517</c:v>
                </c:pt>
                <c:pt idx="3163">
                  <c:v>43518</c:v>
                </c:pt>
                <c:pt idx="3164">
                  <c:v>43521</c:v>
                </c:pt>
                <c:pt idx="3165">
                  <c:v>43522</c:v>
                </c:pt>
                <c:pt idx="3166">
                  <c:v>43523</c:v>
                </c:pt>
                <c:pt idx="3167">
                  <c:v>43524</c:v>
                </c:pt>
                <c:pt idx="3168">
                  <c:v>43525</c:v>
                </c:pt>
                <c:pt idx="3169">
                  <c:v>43528</c:v>
                </c:pt>
                <c:pt idx="3170">
                  <c:v>43529</c:v>
                </c:pt>
                <c:pt idx="3171">
                  <c:v>43530</c:v>
                </c:pt>
                <c:pt idx="3172">
                  <c:v>43531</c:v>
                </c:pt>
                <c:pt idx="3173">
                  <c:v>43532</c:v>
                </c:pt>
                <c:pt idx="3174">
                  <c:v>43535</c:v>
                </c:pt>
                <c:pt idx="3175">
                  <c:v>43536</c:v>
                </c:pt>
                <c:pt idx="3176">
                  <c:v>43537</c:v>
                </c:pt>
                <c:pt idx="3177">
                  <c:v>43538</c:v>
                </c:pt>
                <c:pt idx="3178">
                  <c:v>43539</c:v>
                </c:pt>
                <c:pt idx="3179">
                  <c:v>43542</c:v>
                </c:pt>
                <c:pt idx="3180">
                  <c:v>43543</c:v>
                </c:pt>
                <c:pt idx="3181">
                  <c:v>43544</c:v>
                </c:pt>
                <c:pt idx="3182">
                  <c:v>43545</c:v>
                </c:pt>
                <c:pt idx="3183">
                  <c:v>43546</c:v>
                </c:pt>
                <c:pt idx="3184">
                  <c:v>43549</c:v>
                </c:pt>
                <c:pt idx="3185">
                  <c:v>43550</c:v>
                </c:pt>
                <c:pt idx="3186">
                  <c:v>43551</c:v>
                </c:pt>
                <c:pt idx="3187">
                  <c:v>43552</c:v>
                </c:pt>
                <c:pt idx="3188">
                  <c:v>43553</c:v>
                </c:pt>
                <c:pt idx="3189">
                  <c:v>43556</c:v>
                </c:pt>
                <c:pt idx="3190">
                  <c:v>43557</c:v>
                </c:pt>
                <c:pt idx="3191">
                  <c:v>43558</c:v>
                </c:pt>
                <c:pt idx="3192">
                  <c:v>43559</c:v>
                </c:pt>
                <c:pt idx="3193">
                  <c:v>43560</c:v>
                </c:pt>
                <c:pt idx="3194">
                  <c:v>43563</c:v>
                </c:pt>
                <c:pt idx="3195">
                  <c:v>43564</c:v>
                </c:pt>
                <c:pt idx="3196">
                  <c:v>43565</c:v>
                </c:pt>
                <c:pt idx="3197">
                  <c:v>43566</c:v>
                </c:pt>
                <c:pt idx="3198">
                  <c:v>43567</c:v>
                </c:pt>
                <c:pt idx="3199">
                  <c:v>43570</c:v>
                </c:pt>
                <c:pt idx="3200">
                  <c:v>43571</c:v>
                </c:pt>
                <c:pt idx="3201">
                  <c:v>43572</c:v>
                </c:pt>
                <c:pt idx="3202">
                  <c:v>43573</c:v>
                </c:pt>
                <c:pt idx="3203">
                  <c:v>43574</c:v>
                </c:pt>
                <c:pt idx="3204">
                  <c:v>43577</c:v>
                </c:pt>
                <c:pt idx="3205">
                  <c:v>43578</c:v>
                </c:pt>
                <c:pt idx="3206">
                  <c:v>43579</c:v>
                </c:pt>
                <c:pt idx="3207">
                  <c:v>43580</c:v>
                </c:pt>
                <c:pt idx="3208">
                  <c:v>43581</c:v>
                </c:pt>
                <c:pt idx="3209">
                  <c:v>43584</c:v>
                </c:pt>
                <c:pt idx="3210">
                  <c:v>43585</c:v>
                </c:pt>
                <c:pt idx="3211">
                  <c:v>43586</c:v>
                </c:pt>
                <c:pt idx="3212">
                  <c:v>43587</c:v>
                </c:pt>
                <c:pt idx="3213">
                  <c:v>43588</c:v>
                </c:pt>
                <c:pt idx="3214">
                  <c:v>43591</c:v>
                </c:pt>
                <c:pt idx="3215">
                  <c:v>43592</c:v>
                </c:pt>
                <c:pt idx="3216">
                  <c:v>43593</c:v>
                </c:pt>
                <c:pt idx="3217">
                  <c:v>43594</c:v>
                </c:pt>
                <c:pt idx="3218">
                  <c:v>43595</c:v>
                </c:pt>
                <c:pt idx="3219">
                  <c:v>43598</c:v>
                </c:pt>
                <c:pt idx="3220">
                  <c:v>43599</c:v>
                </c:pt>
                <c:pt idx="3221">
                  <c:v>43600</c:v>
                </c:pt>
                <c:pt idx="3222">
                  <c:v>43601</c:v>
                </c:pt>
                <c:pt idx="3223">
                  <c:v>43602</c:v>
                </c:pt>
                <c:pt idx="3224">
                  <c:v>43605</c:v>
                </c:pt>
                <c:pt idx="3225">
                  <c:v>43606</c:v>
                </c:pt>
                <c:pt idx="3226">
                  <c:v>43607</c:v>
                </c:pt>
                <c:pt idx="3227">
                  <c:v>43608</c:v>
                </c:pt>
                <c:pt idx="3228">
                  <c:v>43609</c:v>
                </c:pt>
                <c:pt idx="3229">
                  <c:v>43612</c:v>
                </c:pt>
                <c:pt idx="3230">
                  <c:v>43613</c:v>
                </c:pt>
                <c:pt idx="3231">
                  <c:v>43614</c:v>
                </c:pt>
                <c:pt idx="3232">
                  <c:v>43615</c:v>
                </c:pt>
                <c:pt idx="3233">
                  <c:v>43616</c:v>
                </c:pt>
                <c:pt idx="3234">
                  <c:v>43619</c:v>
                </c:pt>
                <c:pt idx="3235">
                  <c:v>43620</c:v>
                </c:pt>
                <c:pt idx="3236">
                  <c:v>43621</c:v>
                </c:pt>
                <c:pt idx="3237">
                  <c:v>43622</c:v>
                </c:pt>
                <c:pt idx="3238">
                  <c:v>43623</c:v>
                </c:pt>
                <c:pt idx="3239">
                  <c:v>43626</c:v>
                </c:pt>
                <c:pt idx="3240">
                  <c:v>43627</c:v>
                </c:pt>
                <c:pt idx="3241">
                  <c:v>43628</c:v>
                </c:pt>
                <c:pt idx="3242">
                  <c:v>43629</c:v>
                </c:pt>
                <c:pt idx="3243">
                  <c:v>43630</c:v>
                </c:pt>
                <c:pt idx="3244">
                  <c:v>43633</c:v>
                </c:pt>
                <c:pt idx="3245">
                  <c:v>43634</c:v>
                </c:pt>
                <c:pt idx="3246">
                  <c:v>43635</c:v>
                </c:pt>
                <c:pt idx="3247">
                  <c:v>43636</c:v>
                </c:pt>
                <c:pt idx="3248">
                  <c:v>43637</c:v>
                </c:pt>
                <c:pt idx="3249">
                  <c:v>43640</c:v>
                </c:pt>
                <c:pt idx="3250">
                  <c:v>43641</c:v>
                </c:pt>
                <c:pt idx="3251">
                  <c:v>43642</c:v>
                </c:pt>
                <c:pt idx="3252">
                  <c:v>43643</c:v>
                </c:pt>
                <c:pt idx="3253">
                  <c:v>43644</c:v>
                </c:pt>
                <c:pt idx="3254">
                  <c:v>43647</c:v>
                </c:pt>
                <c:pt idx="3255">
                  <c:v>43648</c:v>
                </c:pt>
                <c:pt idx="3256">
                  <c:v>43649</c:v>
                </c:pt>
                <c:pt idx="3257">
                  <c:v>43650</c:v>
                </c:pt>
                <c:pt idx="3258">
                  <c:v>43651</c:v>
                </c:pt>
                <c:pt idx="3259">
                  <c:v>43654</c:v>
                </c:pt>
                <c:pt idx="3260">
                  <c:v>43655</c:v>
                </c:pt>
                <c:pt idx="3261">
                  <c:v>43656</c:v>
                </c:pt>
                <c:pt idx="3262">
                  <c:v>43657</c:v>
                </c:pt>
                <c:pt idx="3263">
                  <c:v>43658</c:v>
                </c:pt>
                <c:pt idx="3264">
                  <c:v>43661</c:v>
                </c:pt>
                <c:pt idx="3265">
                  <c:v>43662</c:v>
                </c:pt>
                <c:pt idx="3266">
                  <c:v>43663</c:v>
                </c:pt>
                <c:pt idx="3267">
                  <c:v>43664</c:v>
                </c:pt>
                <c:pt idx="3268">
                  <c:v>43665</c:v>
                </c:pt>
                <c:pt idx="3269">
                  <c:v>43668</c:v>
                </c:pt>
                <c:pt idx="3270">
                  <c:v>43669</c:v>
                </c:pt>
                <c:pt idx="3271">
                  <c:v>43670</c:v>
                </c:pt>
                <c:pt idx="3272">
                  <c:v>43671</c:v>
                </c:pt>
                <c:pt idx="3273">
                  <c:v>43672</c:v>
                </c:pt>
                <c:pt idx="3274">
                  <c:v>43675</c:v>
                </c:pt>
                <c:pt idx="3275">
                  <c:v>43676</c:v>
                </c:pt>
                <c:pt idx="3276">
                  <c:v>43677</c:v>
                </c:pt>
                <c:pt idx="3277">
                  <c:v>43678</c:v>
                </c:pt>
                <c:pt idx="3278">
                  <c:v>43679</c:v>
                </c:pt>
                <c:pt idx="3279">
                  <c:v>43682</c:v>
                </c:pt>
                <c:pt idx="3280">
                  <c:v>43683</c:v>
                </c:pt>
                <c:pt idx="3281">
                  <c:v>43684</c:v>
                </c:pt>
                <c:pt idx="3282">
                  <c:v>43685</c:v>
                </c:pt>
                <c:pt idx="3283">
                  <c:v>43686</c:v>
                </c:pt>
                <c:pt idx="3284">
                  <c:v>43689</c:v>
                </c:pt>
                <c:pt idx="3285">
                  <c:v>43690</c:v>
                </c:pt>
                <c:pt idx="3286">
                  <c:v>43691</c:v>
                </c:pt>
                <c:pt idx="3287">
                  <c:v>43692</c:v>
                </c:pt>
                <c:pt idx="3288">
                  <c:v>43693</c:v>
                </c:pt>
                <c:pt idx="3289">
                  <c:v>43696</c:v>
                </c:pt>
                <c:pt idx="3290">
                  <c:v>43697</c:v>
                </c:pt>
                <c:pt idx="3291">
                  <c:v>43698</c:v>
                </c:pt>
                <c:pt idx="3292">
                  <c:v>43699</c:v>
                </c:pt>
                <c:pt idx="3293">
                  <c:v>43700</c:v>
                </c:pt>
                <c:pt idx="3294">
                  <c:v>43703</c:v>
                </c:pt>
                <c:pt idx="3295">
                  <c:v>43704</c:v>
                </c:pt>
                <c:pt idx="3296">
                  <c:v>43705</c:v>
                </c:pt>
                <c:pt idx="3297">
                  <c:v>43706</c:v>
                </c:pt>
                <c:pt idx="3298">
                  <c:v>43707</c:v>
                </c:pt>
                <c:pt idx="3299">
                  <c:v>43710</c:v>
                </c:pt>
                <c:pt idx="3300">
                  <c:v>43711</c:v>
                </c:pt>
                <c:pt idx="3301">
                  <c:v>43712</c:v>
                </c:pt>
                <c:pt idx="3302">
                  <c:v>43713</c:v>
                </c:pt>
                <c:pt idx="3303">
                  <c:v>43714</c:v>
                </c:pt>
                <c:pt idx="3304">
                  <c:v>43717</c:v>
                </c:pt>
                <c:pt idx="3305">
                  <c:v>43718</c:v>
                </c:pt>
                <c:pt idx="3306">
                  <c:v>43719</c:v>
                </c:pt>
                <c:pt idx="3307">
                  <c:v>43720</c:v>
                </c:pt>
                <c:pt idx="3308">
                  <c:v>43721</c:v>
                </c:pt>
                <c:pt idx="3309">
                  <c:v>43724</c:v>
                </c:pt>
                <c:pt idx="3310">
                  <c:v>43725</c:v>
                </c:pt>
                <c:pt idx="3311">
                  <c:v>43726</c:v>
                </c:pt>
                <c:pt idx="3312">
                  <c:v>43727</c:v>
                </c:pt>
                <c:pt idx="3313">
                  <c:v>43728</c:v>
                </c:pt>
                <c:pt idx="3314">
                  <c:v>43731</c:v>
                </c:pt>
                <c:pt idx="3315">
                  <c:v>43732</c:v>
                </c:pt>
                <c:pt idx="3316">
                  <c:v>43733</c:v>
                </c:pt>
                <c:pt idx="3317">
                  <c:v>43734</c:v>
                </c:pt>
                <c:pt idx="3318">
                  <c:v>43735</c:v>
                </c:pt>
                <c:pt idx="3319">
                  <c:v>43738</c:v>
                </c:pt>
                <c:pt idx="3320">
                  <c:v>43739</c:v>
                </c:pt>
                <c:pt idx="3321">
                  <c:v>43740</c:v>
                </c:pt>
                <c:pt idx="3322">
                  <c:v>43741</c:v>
                </c:pt>
                <c:pt idx="3323">
                  <c:v>43742</c:v>
                </c:pt>
                <c:pt idx="3324">
                  <c:v>43745</c:v>
                </c:pt>
                <c:pt idx="3325">
                  <c:v>43746</c:v>
                </c:pt>
                <c:pt idx="3326">
                  <c:v>43747</c:v>
                </c:pt>
                <c:pt idx="3327">
                  <c:v>43748</c:v>
                </c:pt>
                <c:pt idx="3328">
                  <c:v>43749</c:v>
                </c:pt>
                <c:pt idx="3329">
                  <c:v>43752</c:v>
                </c:pt>
                <c:pt idx="3330">
                  <c:v>43753</c:v>
                </c:pt>
                <c:pt idx="3331">
                  <c:v>43754</c:v>
                </c:pt>
                <c:pt idx="3332">
                  <c:v>43755</c:v>
                </c:pt>
                <c:pt idx="3333">
                  <c:v>43756</c:v>
                </c:pt>
                <c:pt idx="3334">
                  <c:v>43759</c:v>
                </c:pt>
                <c:pt idx="3335">
                  <c:v>43760</c:v>
                </c:pt>
                <c:pt idx="3336">
                  <c:v>43761</c:v>
                </c:pt>
                <c:pt idx="3337">
                  <c:v>43762</c:v>
                </c:pt>
                <c:pt idx="3338">
                  <c:v>43763</c:v>
                </c:pt>
                <c:pt idx="3339">
                  <c:v>43766</c:v>
                </c:pt>
                <c:pt idx="3340">
                  <c:v>43767</c:v>
                </c:pt>
                <c:pt idx="3341">
                  <c:v>43768</c:v>
                </c:pt>
                <c:pt idx="3342">
                  <c:v>43769</c:v>
                </c:pt>
                <c:pt idx="3343">
                  <c:v>43770</c:v>
                </c:pt>
                <c:pt idx="3344">
                  <c:v>43773</c:v>
                </c:pt>
                <c:pt idx="3345">
                  <c:v>43774</c:v>
                </c:pt>
                <c:pt idx="3346">
                  <c:v>43775</c:v>
                </c:pt>
                <c:pt idx="3347">
                  <c:v>43776</c:v>
                </c:pt>
                <c:pt idx="3348">
                  <c:v>43777</c:v>
                </c:pt>
                <c:pt idx="3349">
                  <c:v>43780</c:v>
                </c:pt>
                <c:pt idx="3350">
                  <c:v>43781</c:v>
                </c:pt>
                <c:pt idx="3351">
                  <c:v>43782</c:v>
                </c:pt>
                <c:pt idx="3352">
                  <c:v>43783</c:v>
                </c:pt>
                <c:pt idx="3353">
                  <c:v>43784</c:v>
                </c:pt>
                <c:pt idx="3354">
                  <c:v>43787</c:v>
                </c:pt>
                <c:pt idx="3355">
                  <c:v>43788</c:v>
                </c:pt>
                <c:pt idx="3356">
                  <c:v>43789</c:v>
                </c:pt>
                <c:pt idx="3357">
                  <c:v>43790</c:v>
                </c:pt>
                <c:pt idx="3358">
                  <c:v>43791</c:v>
                </c:pt>
                <c:pt idx="3359">
                  <c:v>43794</c:v>
                </c:pt>
                <c:pt idx="3360">
                  <c:v>43795</c:v>
                </c:pt>
                <c:pt idx="3361">
                  <c:v>43796</c:v>
                </c:pt>
                <c:pt idx="3362">
                  <c:v>43797</c:v>
                </c:pt>
                <c:pt idx="3363">
                  <c:v>43798</c:v>
                </c:pt>
                <c:pt idx="3364">
                  <c:v>43801</c:v>
                </c:pt>
                <c:pt idx="3365">
                  <c:v>43802</c:v>
                </c:pt>
                <c:pt idx="3366">
                  <c:v>43803</c:v>
                </c:pt>
                <c:pt idx="3367">
                  <c:v>43804</c:v>
                </c:pt>
                <c:pt idx="3368">
                  <c:v>43805</c:v>
                </c:pt>
                <c:pt idx="3369">
                  <c:v>43808</c:v>
                </c:pt>
                <c:pt idx="3370">
                  <c:v>43809</c:v>
                </c:pt>
                <c:pt idx="3371">
                  <c:v>43810</c:v>
                </c:pt>
                <c:pt idx="3372">
                  <c:v>43811</c:v>
                </c:pt>
                <c:pt idx="3373">
                  <c:v>43812</c:v>
                </c:pt>
                <c:pt idx="3374">
                  <c:v>43815</c:v>
                </c:pt>
                <c:pt idx="3375">
                  <c:v>43816</c:v>
                </c:pt>
                <c:pt idx="3376">
                  <c:v>43817</c:v>
                </c:pt>
                <c:pt idx="3377">
                  <c:v>43818</c:v>
                </c:pt>
                <c:pt idx="3378">
                  <c:v>43819</c:v>
                </c:pt>
                <c:pt idx="3379">
                  <c:v>43822</c:v>
                </c:pt>
                <c:pt idx="3380">
                  <c:v>43823</c:v>
                </c:pt>
                <c:pt idx="3381">
                  <c:v>43824</c:v>
                </c:pt>
                <c:pt idx="3382">
                  <c:v>43825</c:v>
                </c:pt>
                <c:pt idx="3383">
                  <c:v>43826</c:v>
                </c:pt>
                <c:pt idx="3384">
                  <c:v>43829</c:v>
                </c:pt>
                <c:pt idx="3385">
                  <c:v>43830</c:v>
                </c:pt>
                <c:pt idx="3386">
                  <c:v>43831</c:v>
                </c:pt>
                <c:pt idx="3387">
                  <c:v>43832</c:v>
                </c:pt>
                <c:pt idx="3388">
                  <c:v>43833</c:v>
                </c:pt>
                <c:pt idx="3389">
                  <c:v>43836</c:v>
                </c:pt>
                <c:pt idx="3390">
                  <c:v>43837</c:v>
                </c:pt>
                <c:pt idx="3391">
                  <c:v>43838</c:v>
                </c:pt>
                <c:pt idx="3392">
                  <c:v>43839</c:v>
                </c:pt>
                <c:pt idx="3393">
                  <c:v>43840</c:v>
                </c:pt>
                <c:pt idx="3394">
                  <c:v>43843</c:v>
                </c:pt>
                <c:pt idx="3395">
                  <c:v>43844</c:v>
                </c:pt>
                <c:pt idx="3396">
                  <c:v>43845</c:v>
                </c:pt>
                <c:pt idx="3397">
                  <c:v>43846</c:v>
                </c:pt>
                <c:pt idx="3398">
                  <c:v>43847</c:v>
                </c:pt>
                <c:pt idx="3399">
                  <c:v>43850</c:v>
                </c:pt>
                <c:pt idx="3400">
                  <c:v>43851</c:v>
                </c:pt>
                <c:pt idx="3401">
                  <c:v>43852</c:v>
                </c:pt>
                <c:pt idx="3402">
                  <c:v>43853</c:v>
                </c:pt>
                <c:pt idx="3403">
                  <c:v>43854</c:v>
                </c:pt>
                <c:pt idx="3404">
                  <c:v>43857</c:v>
                </c:pt>
                <c:pt idx="3405">
                  <c:v>43858</c:v>
                </c:pt>
                <c:pt idx="3406">
                  <c:v>43859</c:v>
                </c:pt>
                <c:pt idx="3407">
                  <c:v>43860</c:v>
                </c:pt>
                <c:pt idx="3408">
                  <c:v>43861</c:v>
                </c:pt>
                <c:pt idx="3409">
                  <c:v>43864</c:v>
                </c:pt>
                <c:pt idx="3410">
                  <c:v>43865</c:v>
                </c:pt>
                <c:pt idx="3411">
                  <c:v>43866</c:v>
                </c:pt>
                <c:pt idx="3412">
                  <c:v>43867</c:v>
                </c:pt>
                <c:pt idx="3413">
                  <c:v>43868</c:v>
                </c:pt>
                <c:pt idx="3414">
                  <c:v>43871</c:v>
                </c:pt>
                <c:pt idx="3415">
                  <c:v>43872</c:v>
                </c:pt>
                <c:pt idx="3416">
                  <c:v>43873</c:v>
                </c:pt>
                <c:pt idx="3417">
                  <c:v>43874</c:v>
                </c:pt>
                <c:pt idx="3418">
                  <c:v>43875</c:v>
                </c:pt>
                <c:pt idx="3419">
                  <c:v>43878</c:v>
                </c:pt>
                <c:pt idx="3420">
                  <c:v>43879</c:v>
                </c:pt>
                <c:pt idx="3421">
                  <c:v>43880</c:v>
                </c:pt>
                <c:pt idx="3422">
                  <c:v>43881</c:v>
                </c:pt>
                <c:pt idx="3423">
                  <c:v>43882</c:v>
                </c:pt>
                <c:pt idx="3424">
                  <c:v>43885</c:v>
                </c:pt>
                <c:pt idx="3425">
                  <c:v>43886</c:v>
                </c:pt>
                <c:pt idx="3426">
                  <c:v>43887</c:v>
                </c:pt>
                <c:pt idx="3427">
                  <c:v>43888</c:v>
                </c:pt>
                <c:pt idx="3428">
                  <c:v>43889</c:v>
                </c:pt>
                <c:pt idx="3429">
                  <c:v>43892</c:v>
                </c:pt>
                <c:pt idx="3430">
                  <c:v>43893</c:v>
                </c:pt>
                <c:pt idx="3431">
                  <c:v>43894</c:v>
                </c:pt>
                <c:pt idx="3432">
                  <c:v>43895</c:v>
                </c:pt>
                <c:pt idx="3433">
                  <c:v>43896</c:v>
                </c:pt>
                <c:pt idx="3434">
                  <c:v>43899</c:v>
                </c:pt>
                <c:pt idx="3435">
                  <c:v>43900</c:v>
                </c:pt>
                <c:pt idx="3436">
                  <c:v>43901</c:v>
                </c:pt>
                <c:pt idx="3437">
                  <c:v>43902</c:v>
                </c:pt>
                <c:pt idx="3438">
                  <c:v>43903</c:v>
                </c:pt>
                <c:pt idx="3439">
                  <c:v>43906</c:v>
                </c:pt>
                <c:pt idx="3440">
                  <c:v>43907</c:v>
                </c:pt>
                <c:pt idx="3441">
                  <c:v>43908</c:v>
                </c:pt>
                <c:pt idx="3442">
                  <c:v>43909</c:v>
                </c:pt>
                <c:pt idx="3443">
                  <c:v>43910</c:v>
                </c:pt>
                <c:pt idx="3444">
                  <c:v>43913</c:v>
                </c:pt>
                <c:pt idx="3445">
                  <c:v>43914</c:v>
                </c:pt>
                <c:pt idx="3446">
                  <c:v>43915</c:v>
                </c:pt>
                <c:pt idx="3447">
                  <c:v>43916</c:v>
                </c:pt>
                <c:pt idx="3448">
                  <c:v>43917</c:v>
                </c:pt>
                <c:pt idx="3449">
                  <c:v>43920</c:v>
                </c:pt>
                <c:pt idx="3450">
                  <c:v>43921</c:v>
                </c:pt>
                <c:pt idx="3451">
                  <c:v>43922</c:v>
                </c:pt>
                <c:pt idx="3452">
                  <c:v>43923</c:v>
                </c:pt>
                <c:pt idx="3453">
                  <c:v>43924</c:v>
                </c:pt>
                <c:pt idx="3454">
                  <c:v>43927</c:v>
                </c:pt>
                <c:pt idx="3455">
                  <c:v>43928</c:v>
                </c:pt>
                <c:pt idx="3456">
                  <c:v>43929</c:v>
                </c:pt>
                <c:pt idx="3457">
                  <c:v>43930</c:v>
                </c:pt>
                <c:pt idx="3458">
                  <c:v>43931</c:v>
                </c:pt>
                <c:pt idx="3459">
                  <c:v>43934</c:v>
                </c:pt>
                <c:pt idx="3460">
                  <c:v>43935</c:v>
                </c:pt>
                <c:pt idx="3461">
                  <c:v>43936</c:v>
                </c:pt>
                <c:pt idx="3462">
                  <c:v>43937</c:v>
                </c:pt>
                <c:pt idx="3463">
                  <c:v>43938</c:v>
                </c:pt>
                <c:pt idx="3464">
                  <c:v>43941</c:v>
                </c:pt>
                <c:pt idx="3465">
                  <c:v>43942</c:v>
                </c:pt>
                <c:pt idx="3466">
                  <c:v>43943</c:v>
                </c:pt>
                <c:pt idx="3467">
                  <c:v>43944</c:v>
                </c:pt>
                <c:pt idx="3468">
                  <c:v>43945</c:v>
                </c:pt>
                <c:pt idx="3469">
                  <c:v>43948</c:v>
                </c:pt>
                <c:pt idx="3470">
                  <c:v>43949</c:v>
                </c:pt>
                <c:pt idx="3471">
                  <c:v>43950</c:v>
                </c:pt>
                <c:pt idx="3472">
                  <c:v>43951</c:v>
                </c:pt>
                <c:pt idx="3473">
                  <c:v>43952</c:v>
                </c:pt>
                <c:pt idx="3474">
                  <c:v>43955</c:v>
                </c:pt>
                <c:pt idx="3475">
                  <c:v>43956</c:v>
                </c:pt>
                <c:pt idx="3476">
                  <c:v>43957</c:v>
                </c:pt>
                <c:pt idx="3477">
                  <c:v>43958</c:v>
                </c:pt>
                <c:pt idx="3478">
                  <c:v>43959</c:v>
                </c:pt>
                <c:pt idx="3479">
                  <c:v>43962</c:v>
                </c:pt>
                <c:pt idx="3480">
                  <c:v>43963</c:v>
                </c:pt>
                <c:pt idx="3481">
                  <c:v>43964</c:v>
                </c:pt>
                <c:pt idx="3482">
                  <c:v>43965</c:v>
                </c:pt>
                <c:pt idx="3483">
                  <c:v>43966</c:v>
                </c:pt>
                <c:pt idx="3484">
                  <c:v>43969</c:v>
                </c:pt>
                <c:pt idx="3485">
                  <c:v>43970</c:v>
                </c:pt>
                <c:pt idx="3486">
                  <c:v>43971</c:v>
                </c:pt>
                <c:pt idx="3487">
                  <c:v>43972</c:v>
                </c:pt>
                <c:pt idx="3488">
                  <c:v>43973</c:v>
                </c:pt>
                <c:pt idx="3489">
                  <c:v>43976</c:v>
                </c:pt>
                <c:pt idx="3490">
                  <c:v>43977</c:v>
                </c:pt>
                <c:pt idx="3491">
                  <c:v>43978</c:v>
                </c:pt>
                <c:pt idx="3492">
                  <c:v>43979</c:v>
                </c:pt>
                <c:pt idx="3493">
                  <c:v>43980</c:v>
                </c:pt>
                <c:pt idx="3494">
                  <c:v>43983</c:v>
                </c:pt>
                <c:pt idx="3495">
                  <c:v>43984</c:v>
                </c:pt>
                <c:pt idx="3496">
                  <c:v>43985</c:v>
                </c:pt>
                <c:pt idx="3497">
                  <c:v>43986</c:v>
                </c:pt>
                <c:pt idx="3498">
                  <c:v>43987</c:v>
                </c:pt>
                <c:pt idx="3499">
                  <c:v>43990</c:v>
                </c:pt>
                <c:pt idx="3500">
                  <c:v>43991</c:v>
                </c:pt>
                <c:pt idx="3501">
                  <c:v>43992</c:v>
                </c:pt>
                <c:pt idx="3502">
                  <c:v>43993</c:v>
                </c:pt>
                <c:pt idx="3503">
                  <c:v>43994</c:v>
                </c:pt>
                <c:pt idx="3504">
                  <c:v>43997</c:v>
                </c:pt>
                <c:pt idx="3505">
                  <c:v>43998</c:v>
                </c:pt>
                <c:pt idx="3506">
                  <c:v>43999</c:v>
                </c:pt>
                <c:pt idx="3507">
                  <c:v>44000</c:v>
                </c:pt>
                <c:pt idx="3508">
                  <c:v>44001</c:v>
                </c:pt>
                <c:pt idx="3509">
                  <c:v>44004</c:v>
                </c:pt>
                <c:pt idx="3510">
                  <c:v>44005</c:v>
                </c:pt>
                <c:pt idx="3511">
                  <c:v>44006</c:v>
                </c:pt>
                <c:pt idx="3512">
                  <c:v>44007</c:v>
                </c:pt>
                <c:pt idx="3513">
                  <c:v>44008</c:v>
                </c:pt>
                <c:pt idx="3514">
                  <c:v>44011</c:v>
                </c:pt>
                <c:pt idx="3515">
                  <c:v>44012</c:v>
                </c:pt>
                <c:pt idx="3516">
                  <c:v>44013</c:v>
                </c:pt>
                <c:pt idx="3517">
                  <c:v>44014</c:v>
                </c:pt>
                <c:pt idx="3518">
                  <c:v>44015</c:v>
                </c:pt>
                <c:pt idx="3519">
                  <c:v>44018</c:v>
                </c:pt>
                <c:pt idx="3520">
                  <c:v>44019</c:v>
                </c:pt>
                <c:pt idx="3521">
                  <c:v>44020</c:v>
                </c:pt>
                <c:pt idx="3522">
                  <c:v>44021</c:v>
                </c:pt>
                <c:pt idx="3523">
                  <c:v>44022</c:v>
                </c:pt>
                <c:pt idx="3524">
                  <c:v>44025</c:v>
                </c:pt>
                <c:pt idx="3525">
                  <c:v>44026</c:v>
                </c:pt>
                <c:pt idx="3526">
                  <c:v>44027</c:v>
                </c:pt>
                <c:pt idx="3527">
                  <c:v>44028</c:v>
                </c:pt>
                <c:pt idx="3528">
                  <c:v>44029</c:v>
                </c:pt>
                <c:pt idx="3529">
                  <c:v>44032</c:v>
                </c:pt>
                <c:pt idx="3530">
                  <c:v>44033</c:v>
                </c:pt>
                <c:pt idx="3531">
                  <c:v>44034</c:v>
                </c:pt>
                <c:pt idx="3532">
                  <c:v>44035</c:v>
                </c:pt>
                <c:pt idx="3533">
                  <c:v>44036</c:v>
                </c:pt>
                <c:pt idx="3534">
                  <c:v>44039</c:v>
                </c:pt>
                <c:pt idx="3535">
                  <c:v>44040</c:v>
                </c:pt>
                <c:pt idx="3536">
                  <c:v>44041</c:v>
                </c:pt>
                <c:pt idx="3537">
                  <c:v>44042</c:v>
                </c:pt>
                <c:pt idx="3538">
                  <c:v>44043</c:v>
                </c:pt>
                <c:pt idx="3539">
                  <c:v>44046</c:v>
                </c:pt>
                <c:pt idx="3540">
                  <c:v>44047</c:v>
                </c:pt>
                <c:pt idx="3541">
                  <c:v>44048</c:v>
                </c:pt>
                <c:pt idx="3542">
                  <c:v>44049</c:v>
                </c:pt>
                <c:pt idx="3543">
                  <c:v>44050</c:v>
                </c:pt>
                <c:pt idx="3544">
                  <c:v>44053</c:v>
                </c:pt>
                <c:pt idx="3545">
                  <c:v>44054</c:v>
                </c:pt>
                <c:pt idx="3546">
                  <c:v>44055</c:v>
                </c:pt>
                <c:pt idx="3547">
                  <c:v>44056</c:v>
                </c:pt>
                <c:pt idx="3548">
                  <c:v>44057</c:v>
                </c:pt>
                <c:pt idx="3549">
                  <c:v>44060</c:v>
                </c:pt>
                <c:pt idx="3550">
                  <c:v>44061</c:v>
                </c:pt>
                <c:pt idx="3551">
                  <c:v>44062</c:v>
                </c:pt>
                <c:pt idx="3552">
                  <c:v>44063</c:v>
                </c:pt>
                <c:pt idx="3553">
                  <c:v>44064</c:v>
                </c:pt>
                <c:pt idx="3554">
                  <c:v>44067</c:v>
                </c:pt>
                <c:pt idx="3555">
                  <c:v>44068</c:v>
                </c:pt>
                <c:pt idx="3556">
                  <c:v>44069</c:v>
                </c:pt>
                <c:pt idx="3557">
                  <c:v>44070</c:v>
                </c:pt>
                <c:pt idx="3558">
                  <c:v>44071</c:v>
                </c:pt>
                <c:pt idx="3559">
                  <c:v>44074</c:v>
                </c:pt>
                <c:pt idx="3560">
                  <c:v>44075</c:v>
                </c:pt>
                <c:pt idx="3561">
                  <c:v>44076</c:v>
                </c:pt>
                <c:pt idx="3562">
                  <c:v>44077</c:v>
                </c:pt>
                <c:pt idx="3563">
                  <c:v>44078</c:v>
                </c:pt>
                <c:pt idx="3564">
                  <c:v>44081</c:v>
                </c:pt>
                <c:pt idx="3565">
                  <c:v>44082</c:v>
                </c:pt>
                <c:pt idx="3566">
                  <c:v>44083</c:v>
                </c:pt>
                <c:pt idx="3567">
                  <c:v>44084</c:v>
                </c:pt>
                <c:pt idx="3568">
                  <c:v>44085</c:v>
                </c:pt>
                <c:pt idx="3569">
                  <c:v>44088</c:v>
                </c:pt>
                <c:pt idx="3570">
                  <c:v>44089</c:v>
                </c:pt>
                <c:pt idx="3571">
                  <c:v>44090</c:v>
                </c:pt>
                <c:pt idx="3572">
                  <c:v>44091</c:v>
                </c:pt>
                <c:pt idx="3573">
                  <c:v>44092</c:v>
                </c:pt>
                <c:pt idx="3574">
                  <c:v>44095</c:v>
                </c:pt>
                <c:pt idx="3575">
                  <c:v>44096</c:v>
                </c:pt>
                <c:pt idx="3576">
                  <c:v>44097</c:v>
                </c:pt>
                <c:pt idx="3577">
                  <c:v>44098</c:v>
                </c:pt>
                <c:pt idx="3578">
                  <c:v>44099</c:v>
                </c:pt>
                <c:pt idx="3579">
                  <c:v>44102</c:v>
                </c:pt>
                <c:pt idx="3580">
                  <c:v>44103</c:v>
                </c:pt>
                <c:pt idx="3581">
                  <c:v>44104</c:v>
                </c:pt>
                <c:pt idx="3582">
                  <c:v>44105</c:v>
                </c:pt>
                <c:pt idx="3583">
                  <c:v>44106</c:v>
                </c:pt>
                <c:pt idx="3584">
                  <c:v>44109</c:v>
                </c:pt>
                <c:pt idx="3585">
                  <c:v>44110</c:v>
                </c:pt>
                <c:pt idx="3586">
                  <c:v>44111</c:v>
                </c:pt>
                <c:pt idx="3587">
                  <c:v>44112</c:v>
                </c:pt>
                <c:pt idx="3588">
                  <c:v>44113</c:v>
                </c:pt>
                <c:pt idx="3589">
                  <c:v>44116</c:v>
                </c:pt>
                <c:pt idx="3590">
                  <c:v>44117</c:v>
                </c:pt>
                <c:pt idx="3591">
                  <c:v>44118</c:v>
                </c:pt>
                <c:pt idx="3592">
                  <c:v>44119</c:v>
                </c:pt>
                <c:pt idx="3593">
                  <c:v>44120</c:v>
                </c:pt>
                <c:pt idx="3594">
                  <c:v>44123</c:v>
                </c:pt>
                <c:pt idx="3595">
                  <c:v>44124</c:v>
                </c:pt>
                <c:pt idx="3596">
                  <c:v>44125</c:v>
                </c:pt>
                <c:pt idx="3597">
                  <c:v>44126</c:v>
                </c:pt>
                <c:pt idx="3598">
                  <c:v>44127</c:v>
                </c:pt>
                <c:pt idx="3599">
                  <c:v>44130</c:v>
                </c:pt>
                <c:pt idx="3600">
                  <c:v>44131</c:v>
                </c:pt>
                <c:pt idx="3601">
                  <c:v>44132</c:v>
                </c:pt>
                <c:pt idx="3602">
                  <c:v>44133</c:v>
                </c:pt>
                <c:pt idx="3603">
                  <c:v>44134</c:v>
                </c:pt>
                <c:pt idx="3604">
                  <c:v>44137</c:v>
                </c:pt>
                <c:pt idx="3605">
                  <c:v>44138</c:v>
                </c:pt>
                <c:pt idx="3606">
                  <c:v>44139</c:v>
                </c:pt>
                <c:pt idx="3607">
                  <c:v>44140</c:v>
                </c:pt>
                <c:pt idx="3608">
                  <c:v>44141</c:v>
                </c:pt>
                <c:pt idx="3609">
                  <c:v>44144</c:v>
                </c:pt>
                <c:pt idx="3610">
                  <c:v>44145</c:v>
                </c:pt>
                <c:pt idx="3611">
                  <c:v>44146</c:v>
                </c:pt>
                <c:pt idx="3612">
                  <c:v>44147</c:v>
                </c:pt>
                <c:pt idx="3613">
                  <c:v>44148</c:v>
                </c:pt>
                <c:pt idx="3614">
                  <c:v>44151</c:v>
                </c:pt>
                <c:pt idx="3615">
                  <c:v>44152</c:v>
                </c:pt>
                <c:pt idx="3616">
                  <c:v>44153</c:v>
                </c:pt>
                <c:pt idx="3617">
                  <c:v>44154</c:v>
                </c:pt>
                <c:pt idx="3618">
                  <c:v>44155</c:v>
                </c:pt>
                <c:pt idx="3619">
                  <c:v>44158</c:v>
                </c:pt>
                <c:pt idx="3620">
                  <c:v>44159</c:v>
                </c:pt>
                <c:pt idx="3621">
                  <c:v>44160</c:v>
                </c:pt>
                <c:pt idx="3622">
                  <c:v>44161</c:v>
                </c:pt>
                <c:pt idx="3623">
                  <c:v>44162</c:v>
                </c:pt>
                <c:pt idx="3624">
                  <c:v>44165</c:v>
                </c:pt>
                <c:pt idx="3625">
                  <c:v>44166</c:v>
                </c:pt>
                <c:pt idx="3626">
                  <c:v>44167</c:v>
                </c:pt>
                <c:pt idx="3627">
                  <c:v>44168</c:v>
                </c:pt>
                <c:pt idx="3628">
                  <c:v>44169</c:v>
                </c:pt>
                <c:pt idx="3629">
                  <c:v>44172</c:v>
                </c:pt>
                <c:pt idx="3630">
                  <c:v>44173</c:v>
                </c:pt>
                <c:pt idx="3631">
                  <c:v>44174</c:v>
                </c:pt>
                <c:pt idx="3632">
                  <c:v>44175</c:v>
                </c:pt>
                <c:pt idx="3633">
                  <c:v>44176</c:v>
                </c:pt>
                <c:pt idx="3634">
                  <c:v>44179</c:v>
                </c:pt>
                <c:pt idx="3635">
                  <c:v>44180</c:v>
                </c:pt>
                <c:pt idx="3636">
                  <c:v>44181</c:v>
                </c:pt>
                <c:pt idx="3637">
                  <c:v>44182</c:v>
                </c:pt>
                <c:pt idx="3638">
                  <c:v>44183</c:v>
                </c:pt>
                <c:pt idx="3639">
                  <c:v>44186</c:v>
                </c:pt>
                <c:pt idx="3640">
                  <c:v>44187</c:v>
                </c:pt>
                <c:pt idx="3641">
                  <c:v>44188</c:v>
                </c:pt>
                <c:pt idx="3642">
                  <c:v>44189</c:v>
                </c:pt>
                <c:pt idx="3643">
                  <c:v>44193</c:v>
                </c:pt>
                <c:pt idx="3644">
                  <c:v>44194</c:v>
                </c:pt>
                <c:pt idx="3645">
                  <c:v>44195</c:v>
                </c:pt>
                <c:pt idx="3646">
                  <c:v>44196</c:v>
                </c:pt>
                <c:pt idx="3647">
                  <c:v>44197</c:v>
                </c:pt>
                <c:pt idx="3648">
                  <c:v>44200</c:v>
                </c:pt>
                <c:pt idx="3649">
                  <c:v>44201</c:v>
                </c:pt>
                <c:pt idx="3650">
                  <c:v>44202</c:v>
                </c:pt>
                <c:pt idx="3651">
                  <c:v>44203</c:v>
                </c:pt>
                <c:pt idx="3652">
                  <c:v>44204</c:v>
                </c:pt>
                <c:pt idx="3653">
                  <c:v>44207</c:v>
                </c:pt>
                <c:pt idx="3654">
                  <c:v>44208</c:v>
                </c:pt>
                <c:pt idx="3655">
                  <c:v>44209</c:v>
                </c:pt>
                <c:pt idx="3656">
                  <c:v>44210</c:v>
                </c:pt>
                <c:pt idx="3657">
                  <c:v>44211</c:v>
                </c:pt>
                <c:pt idx="3658">
                  <c:v>44214</c:v>
                </c:pt>
                <c:pt idx="3659">
                  <c:v>44215</c:v>
                </c:pt>
                <c:pt idx="3660">
                  <c:v>44216</c:v>
                </c:pt>
                <c:pt idx="3661">
                  <c:v>44217</c:v>
                </c:pt>
                <c:pt idx="3662">
                  <c:v>44218</c:v>
                </c:pt>
                <c:pt idx="3663">
                  <c:v>44221</c:v>
                </c:pt>
                <c:pt idx="3664">
                  <c:v>44222</c:v>
                </c:pt>
                <c:pt idx="3665">
                  <c:v>44223</c:v>
                </c:pt>
                <c:pt idx="3666">
                  <c:v>44224</c:v>
                </c:pt>
                <c:pt idx="3667">
                  <c:v>44225</c:v>
                </c:pt>
                <c:pt idx="3668">
                  <c:v>44228</c:v>
                </c:pt>
                <c:pt idx="3669">
                  <c:v>44229</c:v>
                </c:pt>
                <c:pt idx="3670">
                  <c:v>44230</c:v>
                </c:pt>
                <c:pt idx="3671">
                  <c:v>44231</c:v>
                </c:pt>
                <c:pt idx="3672">
                  <c:v>44232</c:v>
                </c:pt>
                <c:pt idx="3673">
                  <c:v>44235</c:v>
                </c:pt>
                <c:pt idx="3674">
                  <c:v>44236</c:v>
                </c:pt>
                <c:pt idx="3675">
                  <c:v>44237</c:v>
                </c:pt>
                <c:pt idx="3676">
                  <c:v>44238</c:v>
                </c:pt>
                <c:pt idx="3677">
                  <c:v>44239</c:v>
                </c:pt>
                <c:pt idx="3678">
                  <c:v>44242</c:v>
                </c:pt>
                <c:pt idx="3679">
                  <c:v>44243</c:v>
                </c:pt>
                <c:pt idx="3680">
                  <c:v>44244</c:v>
                </c:pt>
                <c:pt idx="3681">
                  <c:v>44245</c:v>
                </c:pt>
                <c:pt idx="3682">
                  <c:v>44246</c:v>
                </c:pt>
                <c:pt idx="3683">
                  <c:v>44249</c:v>
                </c:pt>
                <c:pt idx="3684">
                  <c:v>44250</c:v>
                </c:pt>
                <c:pt idx="3685">
                  <c:v>44251</c:v>
                </c:pt>
                <c:pt idx="3686">
                  <c:v>44252</c:v>
                </c:pt>
                <c:pt idx="3687">
                  <c:v>44253</c:v>
                </c:pt>
                <c:pt idx="3688">
                  <c:v>44256</c:v>
                </c:pt>
                <c:pt idx="3689">
                  <c:v>44257</c:v>
                </c:pt>
                <c:pt idx="3690">
                  <c:v>44258</c:v>
                </c:pt>
                <c:pt idx="3691">
                  <c:v>44259</c:v>
                </c:pt>
                <c:pt idx="3692">
                  <c:v>44260</c:v>
                </c:pt>
                <c:pt idx="3693">
                  <c:v>44263</c:v>
                </c:pt>
                <c:pt idx="3694">
                  <c:v>44264</c:v>
                </c:pt>
                <c:pt idx="3695">
                  <c:v>44265</c:v>
                </c:pt>
                <c:pt idx="3696">
                  <c:v>44266</c:v>
                </c:pt>
                <c:pt idx="3697">
                  <c:v>44267</c:v>
                </c:pt>
                <c:pt idx="3698">
                  <c:v>44270</c:v>
                </c:pt>
                <c:pt idx="3699">
                  <c:v>44271</c:v>
                </c:pt>
                <c:pt idx="3700">
                  <c:v>44272</c:v>
                </c:pt>
                <c:pt idx="3701">
                  <c:v>44273</c:v>
                </c:pt>
                <c:pt idx="3702">
                  <c:v>44274</c:v>
                </c:pt>
                <c:pt idx="3703">
                  <c:v>44277</c:v>
                </c:pt>
                <c:pt idx="3704">
                  <c:v>44278</c:v>
                </c:pt>
                <c:pt idx="3705">
                  <c:v>44279</c:v>
                </c:pt>
                <c:pt idx="3706">
                  <c:v>44280</c:v>
                </c:pt>
                <c:pt idx="3707">
                  <c:v>44281</c:v>
                </c:pt>
                <c:pt idx="3708">
                  <c:v>44284</c:v>
                </c:pt>
                <c:pt idx="3709">
                  <c:v>44285</c:v>
                </c:pt>
                <c:pt idx="3710">
                  <c:v>44286</c:v>
                </c:pt>
                <c:pt idx="3711">
                  <c:v>44287</c:v>
                </c:pt>
                <c:pt idx="3712">
                  <c:v>44288</c:v>
                </c:pt>
                <c:pt idx="3713">
                  <c:v>44291</c:v>
                </c:pt>
                <c:pt idx="3714">
                  <c:v>44292</c:v>
                </c:pt>
                <c:pt idx="3715">
                  <c:v>44293</c:v>
                </c:pt>
                <c:pt idx="3716">
                  <c:v>44294</c:v>
                </c:pt>
                <c:pt idx="3717">
                  <c:v>44295</c:v>
                </c:pt>
                <c:pt idx="3718">
                  <c:v>44298</c:v>
                </c:pt>
                <c:pt idx="3719">
                  <c:v>44299</c:v>
                </c:pt>
                <c:pt idx="3720">
                  <c:v>44300</c:v>
                </c:pt>
                <c:pt idx="3721">
                  <c:v>44301</c:v>
                </c:pt>
                <c:pt idx="3722">
                  <c:v>44302</c:v>
                </c:pt>
                <c:pt idx="3723">
                  <c:v>44305</c:v>
                </c:pt>
                <c:pt idx="3724">
                  <c:v>44306</c:v>
                </c:pt>
                <c:pt idx="3725">
                  <c:v>44307</c:v>
                </c:pt>
                <c:pt idx="3726">
                  <c:v>44308</c:v>
                </c:pt>
                <c:pt idx="3727">
                  <c:v>44309</c:v>
                </c:pt>
                <c:pt idx="3728">
                  <c:v>44312</c:v>
                </c:pt>
                <c:pt idx="3729">
                  <c:v>44313</c:v>
                </c:pt>
                <c:pt idx="3730">
                  <c:v>44314</c:v>
                </c:pt>
                <c:pt idx="3731">
                  <c:v>44315</c:v>
                </c:pt>
                <c:pt idx="3732">
                  <c:v>44316</c:v>
                </c:pt>
                <c:pt idx="3733">
                  <c:v>44319</c:v>
                </c:pt>
                <c:pt idx="3734">
                  <c:v>44320</c:v>
                </c:pt>
                <c:pt idx="3735">
                  <c:v>44321</c:v>
                </c:pt>
                <c:pt idx="3736">
                  <c:v>44322</c:v>
                </c:pt>
                <c:pt idx="3737">
                  <c:v>44323</c:v>
                </c:pt>
                <c:pt idx="3738">
                  <c:v>44326</c:v>
                </c:pt>
                <c:pt idx="3739">
                  <c:v>44327</c:v>
                </c:pt>
                <c:pt idx="3740">
                  <c:v>44328</c:v>
                </c:pt>
                <c:pt idx="3741">
                  <c:v>44329</c:v>
                </c:pt>
                <c:pt idx="3742">
                  <c:v>44330</c:v>
                </c:pt>
                <c:pt idx="3743">
                  <c:v>44333</c:v>
                </c:pt>
                <c:pt idx="3744">
                  <c:v>44334</c:v>
                </c:pt>
                <c:pt idx="3745">
                  <c:v>44335</c:v>
                </c:pt>
                <c:pt idx="3746">
                  <c:v>44336</c:v>
                </c:pt>
                <c:pt idx="3747">
                  <c:v>44337</c:v>
                </c:pt>
                <c:pt idx="3748">
                  <c:v>44340</c:v>
                </c:pt>
                <c:pt idx="3749">
                  <c:v>44341</c:v>
                </c:pt>
                <c:pt idx="3750">
                  <c:v>44342</c:v>
                </c:pt>
                <c:pt idx="3751">
                  <c:v>44343</c:v>
                </c:pt>
                <c:pt idx="3752">
                  <c:v>44344</c:v>
                </c:pt>
                <c:pt idx="3753">
                  <c:v>44347</c:v>
                </c:pt>
                <c:pt idx="3754">
                  <c:v>44348</c:v>
                </c:pt>
                <c:pt idx="3755">
                  <c:v>44349</c:v>
                </c:pt>
                <c:pt idx="3756">
                  <c:v>44350</c:v>
                </c:pt>
                <c:pt idx="3757">
                  <c:v>44351</c:v>
                </c:pt>
                <c:pt idx="3758">
                  <c:v>44354</c:v>
                </c:pt>
                <c:pt idx="3759">
                  <c:v>44355</c:v>
                </c:pt>
                <c:pt idx="3760">
                  <c:v>44356</c:v>
                </c:pt>
                <c:pt idx="3761">
                  <c:v>44357</c:v>
                </c:pt>
                <c:pt idx="3762">
                  <c:v>44358</c:v>
                </c:pt>
                <c:pt idx="3763">
                  <c:v>44361</c:v>
                </c:pt>
                <c:pt idx="3764">
                  <c:v>44362</c:v>
                </c:pt>
                <c:pt idx="3765">
                  <c:v>44363</c:v>
                </c:pt>
                <c:pt idx="3766">
                  <c:v>44364</c:v>
                </c:pt>
                <c:pt idx="3767">
                  <c:v>44365</c:v>
                </c:pt>
                <c:pt idx="3768">
                  <c:v>44368</c:v>
                </c:pt>
                <c:pt idx="3769">
                  <c:v>44369</c:v>
                </c:pt>
                <c:pt idx="3770">
                  <c:v>44370</c:v>
                </c:pt>
                <c:pt idx="3771">
                  <c:v>44371</c:v>
                </c:pt>
                <c:pt idx="3772">
                  <c:v>44372</c:v>
                </c:pt>
                <c:pt idx="3773">
                  <c:v>44375</c:v>
                </c:pt>
                <c:pt idx="3774">
                  <c:v>44376</c:v>
                </c:pt>
                <c:pt idx="3775">
                  <c:v>44377</c:v>
                </c:pt>
                <c:pt idx="3776">
                  <c:v>44378</c:v>
                </c:pt>
                <c:pt idx="3777">
                  <c:v>44379</c:v>
                </c:pt>
                <c:pt idx="3778">
                  <c:v>44382</c:v>
                </c:pt>
                <c:pt idx="3779">
                  <c:v>44383</c:v>
                </c:pt>
                <c:pt idx="3780">
                  <c:v>44384</c:v>
                </c:pt>
                <c:pt idx="3781">
                  <c:v>44385</c:v>
                </c:pt>
                <c:pt idx="3782">
                  <c:v>44386</c:v>
                </c:pt>
                <c:pt idx="3783">
                  <c:v>44389</c:v>
                </c:pt>
                <c:pt idx="3784">
                  <c:v>44390</c:v>
                </c:pt>
                <c:pt idx="3785">
                  <c:v>44391</c:v>
                </c:pt>
                <c:pt idx="3786">
                  <c:v>44392</c:v>
                </c:pt>
                <c:pt idx="3787">
                  <c:v>44393</c:v>
                </c:pt>
                <c:pt idx="3788">
                  <c:v>44396</c:v>
                </c:pt>
                <c:pt idx="3789">
                  <c:v>44397</c:v>
                </c:pt>
                <c:pt idx="3790">
                  <c:v>44398</c:v>
                </c:pt>
                <c:pt idx="3791">
                  <c:v>44399</c:v>
                </c:pt>
                <c:pt idx="3792">
                  <c:v>44400</c:v>
                </c:pt>
                <c:pt idx="3793">
                  <c:v>44403</c:v>
                </c:pt>
                <c:pt idx="3794">
                  <c:v>44404</c:v>
                </c:pt>
                <c:pt idx="3795">
                  <c:v>44405</c:v>
                </c:pt>
                <c:pt idx="3796">
                  <c:v>44406</c:v>
                </c:pt>
                <c:pt idx="3797">
                  <c:v>44407</c:v>
                </c:pt>
                <c:pt idx="3798">
                  <c:v>44410</c:v>
                </c:pt>
                <c:pt idx="3799">
                  <c:v>44411</c:v>
                </c:pt>
                <c:pt idx="3800">
                  <c:v>44412</c:v>
                </c:pt>
                <c:pt idx="3801">
                  <c:v>44413</c:v>
                </c:pt>
                <c:pt idx="3802">
                  <c:v>44414</c:v>
                </c:pt>
                <c:pt idx="3803">
                  <c:v>44417</c:v>
                </c:pt>
                <c:pt idx="3804">
                  <c:v>44418</c:v>
                </c:pt>
                <c:pt idx="3805">
                  <c:v>44419</c:v>
                </c:pt>
                <c:pt idx="3806">
                  <c:v>44420</c:v>
                </c:pt>
                <c:pt idx="3807">
                  <c:v>44421</c:v>
                </c:pt>
                <c:pt idx="3808">
                  <c:v>44424</c:v>
                </c:pt>
                <c:pt idx="3809">
                  <c:v>44425</c:v>
                </c:pt>
                <c:pt idx="3810">
                  <c:v>44426</c:v>
                </c:pt>
                <c:pt idx="3811">
                  <c:v>44427</c:v>
                </c:pt>
                <c:pt idx="3812">
                  <c:v>44428</c:v>
                </c:pt>
                <c:pt idx="3813">
                  <c:v>44431</c:v>
                </c:pt>
                <c:pt idx="3814">
                  <c:v>44432</c:v>
                </c:pt>
                <c:pt idx="3815">
                  <c:v>44433</c:v>
                </c:pt>
                <c:pt idx="3816">
                  <c:v>44434</c:v>
                </c:pt>
                <c:pt idx="3817">
                  <c:v>44435</c:v>
                </c:pt>
                <c:pt idx="3818">
                  <c:v>44438</c:v>
                </c:pt>
                <c:pt idx="3819">
                  <c:v>44439</c:v>
                </c:pt>
                <c:pt idx="3820">
                  <c:v>44440</c:v>
                </c:pt>
                <c:pt idx="3821">
                  <c:v>44441</c:v>
                </c:pt>
                <c:pt idx="3822">
                  <c:v>44442</c:v>
                </c:pt>
                <c:pt idx="3823">
                  <c:v>44445</c:v>
                </c:pt>
                <c:pt idx="3824">
                  <c:v>44446</c:v>
                </c:pt>
                <c:pt idx="3825">
                  <c:v>44447</c:v>
                </c:pt>
                <c:pt idx="3826">
                  <c:v>44448</c:v>
                </c:pt>
                <c:pt idx="3827">
                  <c:v>44449</c:v>
                </c:pt>
                <c:pt idx="3828">
                  <c:v>44452</c:v>
                </c:pt>
                <c:pt idx="3829">
                  <c:v>44453</c:v>
                </c:pt>
                <c:pt idx="3830">
                  <c:v>44454</c:v>
                </c:pt>
                <c:pt idx="3831">
                  <c:v>44455</c:v>
                </c:pt>
                <c:pt idx="3832">
                  <c:v>44456</c:v>
                </c:pt>
                <c:pt idx="3833">
                  <c:v>44459</c:v>
                </c:pt>
                <c:pt idx="3834">
                  <c:v>44460</c:v>
                </c:pt>
                <c:pt idx="3835">
                  <c:v>44461</c:v>
                </c:pt>
                <c:pt idx="3836">
                  <c:v>44462</c:v>
                </c:pt>
                <c:pt idx="3837">
                  <c:v>44463</c:v>
                </c:pt>
                <c:pt idx="3838">
                  <c:v>44466</c:v>
                </c:pt>
                <c:pt idx="3839">
                  <c:v>44467</c:v>
                </c:pt>
                <c:pt idx="3840">
                  <c:v>44468</c:v>
                </c:pt>
                <c:pt idx="3841">
                  <c:v>44469</c:v>
                </c:pt>
                <c:pt idx="3842">
                  <c:v>44470</c:v>
                </c:pt>
                <c:pt idx="3843">
                  <c:v>44473</c:v>
                </c:pt>
                <c:pt idx="3844">
                  <c:v>44474</c:v>
                </c:pt>
                <c:pt idx="3845">
                  <c:v>44475</c:v>
                </c:pt>
                <c:pt idx="3846">
                  <c:v>44476</c:v>
                </c:pt>
                <c:pt idx="3847">
                  <c:v>44477</c:v>
                </c:pt>
                <c:pt idx="3848">
                  <c:v>44480</c:v>
                </c:pt>
                <c:pt idx="3849">
                  <c:v>44481</c:v>
                </c:pt>
                <c:pt idx="3850">
                  <c:v>44482</c:v>
                </c:pt>
                <c:pt idx="3851">
                  <c:v>44483</c:v>
                </c:pt>
                <c:pt idx="3852">
                  <c:v>44484</c:v>
                </c:pt>
                <c:pt idx="3853">
                  <c:v>44487</c:v>
                </c:pt>
                <c:pt idx="3854">
                  <c:v>44488</c:v>
                </c:pt>
                <c:pt idx="3855">
                  <c:v>44489</c:v>
                </c:pt>
                <c:pt idx="3856">
                  <c:v>44490</c:v>
                </c:pt>
                <c:pt idx="3857">
                  <c:v>44491</c:v>
                </c:pt>
                <c:pt idx="3858">
                  <c:v>44494</c:v>
                </c:pt>
                <c:pt idx="3859">
                  <c:v>44495</c:v>
                </c:pt>
                <c:pt idx="3860">
                  <c:v>44496</c:v>
                </c:pt>
                <c:pt idx="3861">
                  <c:v>44497</c:v>
                </c:pt>
                <c:pt idx="3862">
                  <c:v>44498</c:v>
                </c:pt>
                <c:pt idx="3863">
                  <c:v>44501</c:v>
                </c:pt>
                <c:pt idx="3864">
                  <c:v>44502</c:v>
                </c:pt>
                <c:pt idx="3865">
                  <c:v>44503</c:v>
                </c:pt>
                <c:pt idx="3866">
                  <c:v>44504</c:v>
                </c:pt>
                <c:pt idx="3867">
                  <c:v>44505</c:v>
                </c:pt>
                <c:pt idx="3868">
                  <c:v>44508</c:v>
                </c:pt>
                <c:pt idx="3869">
                  <c:v>44509</c:v>
                </c:pt>
                <c:pt idx="3870">
                  <c:v>44510</c:v>
                </c:pt>
                <c:pt idx="3871">
                  <c:v>44511</c:v>
                </c:pt>
                <c:pt idx="3872">
                  <c:v>44512</c:v>
                </c:pt>
                <c:pt idx="3873">
                  <c:v>44515</c:v>
                </c:pt>
                <c:pt idx="3874">
                  <c:v>44516</c:v>
                </c:pt>
                <c:pt idx="3875">
                  <c:v>44517</c:v>
                </c:pt>
                <c:pt idx="3876">
                  <c:v>44518</c:v>
                </c:pt>
                <c:pt idx="3877">
                  <c:v>44519</c:v>
                </c:pt>
                <c:pt idx="3878">
                  <c:v>44522</c:v>
                </c:pt>
                <c:pt idx="3879">
                  <c:v>44523</c:v>
                </c:pt>
                <c:pt idx="3880">
                  <c:v>44524</c:v>
                </c:pt>
                <c:pt idx="3881">
                  <c:v>44525</c:v>
                </c:pt>
                <c:pt idx="3882">
                  <c:v>44526</c:v>
                </c:pt>
                <c:pt idx="3883">
                  <c:v>44529</c:v>
                </c:pt>
                <c:pt idx="3884">
                  <c:v>44530</c:v>
                </c:pt>
                <c:pt idx="3885">
                  <c:v>44531</c:v>
                </c:pt>
                <c:pt idx="3886">
                  <c:v>44532</c:v>
                </c:pt>
                <c:pt idx="3887">
                  <c:v>44533</c:v>
                </c:pt>
                <c:pt idx="3888">
                  <c:v>44536</c:v>
                </c:pt>
                <c:pt idx="3889">
                  <c:v>44537</c:v>
                </c:pt>
                <c:pt idx="3890">
                  <c:v>44538</c:v>
                </c:pt>
                <c:pt idx="3891">
                  <c:v>44539</c:v>
                </c:pt>
                <c:pt idx="3892">
                  <c:v>44540</c:v>
                </c:pt>
                <c:pt idx="3893">
                  <c:v>44543</c:v>
                </c:pt>
                <c:pt idx="3894">
                  <c:v>44544</c:v>
                </c:pt>
                <c:pt idx="3895">
                  <c:v>44545</c:v>
                </c:pt>
                <c:pt idx="3896">
                  <c:v>44546</c:v>
                </c:pt>
                <c:pt idx="3897">
                  <c:v>44547</c:v>
                </c:pt>
                <c:pt idx="3898">
                  <c:v>44550</c:v>
                </c:pt>
                <c:pt idx="3899">
                  <c:v>44551</c:v>
                </c:pt>
                <c:pt idx="3900">
                  <c:v>44552</c:v>
                </c:pt>
                <c:pt idx="3901">
                  <c:v>44553</c:v>
                </c:pt>
                <c:pt idx="3902">
                  <c:v>44554</c:v>
                </c:pt>
                <c:pt idx="3903">
                  <c:v>44557</c:v>
                </c:pt>
                <c:pt idx="3904">
                  <c:v>44558</c:v>
                </c:pt>
                <c:pt idx="3905">
                  <c:v>44559</c:v>
                </c:pt>
                <c:pt idx="3906">
                  <c:v>44560</c:v>
                </c:pt>
                <c:pt idx="3907">
                  <c:v>44561</c:v>
                </c:pt>
                <c:pt idx="3908">
                  <c:v>44564</c:v>
                </c:pt>
                <c:pt idx="3909">
                  <c:v>44565</c:v>
                </c:pt>
                <c:pt idx="3910">
                  <c:v>44566</c:v>
                </c:pt>
                <c:pt idx="3911">
                  <c:v>44567</c:v>
                </c:pt>
                <c:pt idx="3912">
                  <c:v>44568</c:v>
                </c:pt>
                <c:pt idx="3913">
                  <c:v>44571</c:v>
                </c:pt>
                <c:pt idx="3914">
                  <c:v>44572</c:v>
                </c:pt>
                <c:pt idx="3915">
                  <c:v>44573</c:v>
                </c:pt>
                <c:pt idx="3916">
                  <c:v>44574</c:v>
                </c:pt>
                <c:pt idx="3917">
                  <c:v>44575</c:v>
                </c:pt>
                <c:pt idx="3918">
                  <c:v>44578</c:v>
                </c:pt>
                <c:pt idx="3919">
                  <c:v>44579</c:v>
                </c:pt>
                <c:pt idx="3920">
                  <c:v>44580</c:v>
                </c:pt>
                <c:pt idx="3921">
                  <c:v>44581</c:v>
                </c:pt>
                <c:pt idx="3922">
                  <c:v>44582</c:v>
                </c:pt>
                <c:pt idx="3923">
                  <c:v>44585</c:v>
                </c:pt>
                <c:pt idx="3924">
                  <c:v>44586</c:v>
                </c:pt>
                <c:pt idx="3925">
                  <c:v>44587</c:v>
                </c:pt>
                <c:pt idx="3926">
                  <c:v>44588</c:v>
                </c:pt>
                <c:pt idx="3927">
                  <c:v>44589</c:v>
                </c:pt>
                <c:pt idx="3928">
                  <c:v>44592</c:v>
                </c:pt>
                <c:pt idx="3929">
                  <c:v>44593</c:v>
                </c:pt>
                <c:pt idx="3930">
                  <c:v>44594</c:v>
                </c:pt>
                <c:pt idx="3931">
                  <c:v>44595</c:v>
                </c:pt>
                <c:pt idx="3932">
                  <c:v>44596</c:v>
                </c:pt>
                <c:pt idx="3933">
                  <c:v>44599</c:v>
                </c:pt>
                <c:pt idx="3934">
                  <c:v>44600</c:v>
                </c:pt>
                <c:pt idx="3935">
                  <c:v>44601</c:v>
                </c:pt>
                <c:pt idx="3936">
                  <c:v>44602</c:v>
                </c:pt>
                <c:pt idx="3937">
                  <c:v>44603</c:v>
                </c:pt>
                <c:pt idx="3938">
                  <c:v>44606</c:v>
                </c:pt>
                <c:pt idx="3939">
                  <c:v>44607</c:v>
                </c:pt>
                <c:pt idx="3940">
                  <c:v>44608</c:v>
                </c:pt>
                <c:pt idx="3941">
                  <c:v>44609</c:v>
                </c:pt>
                <c:pt idx="3942">
                  <c:v>44610</c:v>
                </c:pt>
                <c:pt idx="3943">
                  <c:v>44613</c:v>
                </c:pt>
                <c:pt idx="3944">
                  <c:v>44614</c:v>
                </c:pt>
                <c:pt idx="3945">
                  <c:v>44615</c:v>
                </c:pt>
                <c:pt idx="3946">
                  <c:v>44616</c:v>
                </c:pt>
                <c:pt idx="3947">
                  <c:v>44617</c:v>
                </c:pt>
                <c:pt idx="3948">
                  <c:v>44620</c:v>
                </c:pt>
                <c:pt idx="3949">
                  <c:v>44621</c:v>
                </c:pt>
                <c:pt idx="3950">
                  <c:v>44622</c:v>
                </c:pt>
                <c:pt idx="3951">
                  <c:v>44623</c:v>
                </c:pt>
                <c:pt idx="3952">
                  <c:v>44624</c:v>
                </c:pt>
                <c:pt idx="3953">
                  <c:v>44627</c:v>
                </c:pt>
                <c:pt idx="3954">
                  <c:v>44628</c:v>
                </c:pt>
                <c:pt idx="3955">
                  <c:v>44629</c:v>
                </c:pt>
                <c:pt idx="3956">
                  <c:v>44630</c:v>
                </c:pt>
                <c:pt idx="3957">
                  <c:v>44631</c:v>
                </c:pt>
                <c:pt idx="3958">
                  <c:v>44634</c:v>
                </c:pt>
                <c:pt idx="3959">
                  <c:v>44635</c:v>
                </c:pt>
                <c:pt idx="3960">
                  <c:v>44636</c:v>
                </c:pt>
                <c:pt idx="3961">
                  <c:v>44637</c:v>
                </c:pt>
                <c:pt idx="3962">
                  <c:v>44638</c:v>
                </c:pt>
                <c:pt idx="3963">
                  <c:v>44641</c:v>
                </c:pt>
                <c:pt idx="3964">
                  <c:v>44642</c:v>
                </c:pt>
                <c:pt idx="3965">
                  <c:v>44643</c:v>
                </c:pt>
                <c:pt idx="3966">
                  <c:v>44644</c:v>
                </c:pt>
                <c:pt idx="3967">
                  <c:v>44645</c:v>
                </c:pt>
                <c:pt idx="3968">
                  <c:v>44648</c:v>
                </c:pt>
                <c:pt idx="3969">
                  <c:v>44649</c:v>
                </c:pt>
                <c:pt idx="3970">
                  <c:v>44650</c:v>
                </c:pt>
                <c:pt idx="3971">
                  <c:v>44651</c:v>
                </c:pt>
                <c:pt idx="3972">
                  <c:v>44652</c:v>
                </c:pt>
                <c:pt idx="3973">
                  <c:v>44655</c:v>
                </c:pt>
                <c:pt idx="3974">
                  <c:v>44656</c:v>
                </c:pt>
                <c:pt idx="3975">
                  <c:v>44657</c:v>
                </c:pt>
                <c:pt idx="3976">
                  <c:v>44658</c:v>
                </c:pt>
                <c:pt idx="3977">
                  <c:v>44659</c:v>
                </c:pt>
                <c:pt idx="3978">
                  <c:v>44662</c:v>
                </c:pt>
                <c:pt idx="3979">
                  <c:v>44663</c:v>
                </c:pt>
                <c:pt idx="3980">
                  <c:v>44664</c:v>
                </c:pt>
                <c:pt idx="3981">
                  <c:v>44665</c:v>
                </c:pt>
                <c:pt idx="3982">
                  <c:v>44666</c:v>
                </c:pt>
                <c:pt idx="3983">
                  <c:v>44669</c:v>
                </c:pt>
                <c:pt idx="3984">
                  <c:v>44670</c:v>
                </c:pt>
                <c:pt idx="3985">
                  <c:v>44671</c:v>
                </c:pt>
                <c:pt idx="3986">
                  <c:v>44672</c:v>
                </c:pt>
                <c:pt idx="3987">
                  <c:v>44673</c:v>
                </c:pt>
                <c:pt idx="3988">
                  <c:v>44676</c:v>
                </c:pt>
                <c:pt idx="3989">
                  <c:v>44677</c:v>
                </c:pt>
                <c:pt idx="3990">
                  <c:v>44678</c:v>
                </c:pt>
                <c:pt idx="3991">
                  <c:v>44679</c:v>
                </c:pt>
                <c:pt idx="3992">
                  <c:v>44680</c:v>
                </c:pt>
                <c:pt idx="3993">
                  <c:v>44683</c:v>
                </c:pt>
                <c:pt idx="3994">
                  <c:v>44684</c:v>
                </c:pt>
                <c:pt idx="3995">
                  <c:v>44685</c:v>
                </c:pt>
                <c:pt idx="3996">
                  <c:v>44686</c:v>
                </c:pt>
                <c:pt idx="3997">
                  <c:v>44687</c:v>
                </c:pt>
                <c:pt idx="3998">
                  <c:v>44690</c:v>
                </c:pt>
                <c:pt idx="3999">
                  <c:v>44691</c:v>
                </c:pt>
                <c:pt idx="4000">
                  <c:v>44692</c:v>
                </c:pt>
                <c:pt idx="4001">
                  <c:v>44693</c:v>
                </c:pt>
                <c:pt idx="4002">
                  <c:v>44694</c:v>
                </c:pt>
                <c:pt idx="4003">
                  <c:v>44697</c:v>
                </c:pt>
                <c:pt idx="4004">
                  <c:v>44698</c:v>
                </c:pt>
                <c:pt idx="4005">
                  <c:v>44699</c:v>
                </c:pt>
                <c:pt idx="4006">
                  <c:v>44700</c:v>
                </c:pt>
                <c:pt idx="4007">
                  <c:v>44701</c:v>
                </c:pt>
                <c:pt idx="4008">
                  <c:v>44704</c:v>
                </c:pt>
                <c:pt idx="4009">
                  <c:v>44705</c:v>
                </c:pt>
                <c:pt idx="4010">
                  <c:v>44706</c:v>
                </c:pt>
                <c:pt idx="4011">
                  <c:v>44707</c:v>
                </c:pt>
                <c:pt idx="4012">
                  <c:v>44708</c:v>
                </c:pt>
                <c:pt idx="4013">
                  <c:v>44711</c:v>
                </c:pt>
                <c:pt idx="4014">
                  <c:v>44712</c:v>
                </c:pt>
                <c:pt idx="4015">
                  <c:v>44713</c:v>
                </c:pt>
                <c:pt idx="4016">
                  <c:v>44714</c:v>
                </c:pt>
                <c:pt idx="4017">
                  <c:v>44715</c:v>
                </c:pt>
                <c:pt idx="4018">
                  <c:v>44718</c:v>
                </c:pt>
                <c:pt idx="4019">
                  <c:v>44719</c:v>
                </c:pt>
                <c:pt idx="4020">
                  <c:v>44720</c:v>
                </c:pt>
                <c:pt idx="4021">
                  <c:v>44721</c:v>
                </c:pt>
                <c:pt idx="4022">
                  <c:v>44722</c:v>
                </c:pt>
                <c:pt idx="4023">
                  <c:v>44725</c:v>
                </c:pt>
                <c:pt idx="4024">
                  <c:v>44726</c:v>
                </c:pt>
                <c:pt idx="4025">
                  <c:v>44727</c:v>
                </c:pt>
                <c:pt idx="4026">
                  <c:v>44728</c:v>
                </c:pt>
                <c:pt idx="4027">
                  <c:v>44729</c:v>
                </c:pt>
                <c:pt idx="4028">
                  <c:v>44732</c:v>
                </c:pt>
                <c:pt idx="4029">
                  <c:v>44733</c:v>
                </c:pt>
                <c:pt idx="4030">
                  <c:v>44734</c:v>
                </c:pt>
                <c:pt idx="4031">
                  <c:v>44735</c:v>
                </c:pt>
                <c:pt idx="4032">
                  <c:v>44736</c:v>
                </c:pt>
                <c:pt idx="4033">
                  <c:v>44739</c:v>
                </c:pt>
                <c:pt idx="4034">
                  <c:v>44740</c:v>
                </c:pt>
                <c:pt idx="4035">
                  <c:v>44741</c:v>
                </c:pt>
                <c:pt idx="4036">
                  <c:v>44742</c:v>
                </c:pt>
                <c:pt idx="4037">
                  <c:v>44743</c:v>
                </c:pt>
                <c:pt idx="4038">
                  <c:v>44746</c:v>
                </c:pt>
                <c:pt idx="4039">
                  <c:v>44747</c:v>
                </c:pt>
                <c:pt idx="4040">
                  <c:v>44748</c:v>
                </c:pt>
                <c:pt idx="4041">
                  <c:v>44749</c:v>
                </c:pt>
                <c:pt idx="4042">
                  <c:v>44750</c:v>
                </c:pt>
                <c:pt idx="4043">
                  <c:v>44753</c:v>
                </c:pt>
                <c:pt idx="4044">
                  <c:v>44754</c:v>
                </c:pt>
                <c:pt idx="4045">
                  <c:v>44755</c:v>
                </c:pt>
                <c:pt idx="4046">
                  <c:v>44756</c:v>
                </c:pt>
                <c:pt idx="4047">
                  <c:v>44757</c:v>
                </c:pt>
                <c:pt idx="4048">
                  <c:v>44760</c:v>
                </c:pt>
                <c:pt idx="4049">
                  <c:v>44761</c:v>
                </c:pt>
                <c:pt idx="4050">
                  <c:v>44762</c:v>
                </c:pt>
                <c:pt idx="4051">
                  <c:v>44763</c:v>
                </c:pt>
                <c:pt idx="4052">
                  <c:v>44764</c:v>
                </c:pt>
                <c:pt idx="4053">
                  <c:v>44767</c:v>
                </c:pt>
                <c:pt idx="4054">
                  <c:v>44768</c:v>
                </c:pt>
                <c:pt idx="4055">
                  <c:v>44769</c:v>
                </c:pt>
                <c:pt idx="4056">
                  <c:v>44770</c:v>
                </c:pt>
                <c:pt idx="4057">
                  <c:v>44771</c:v>
                </c:pt>
                <c:pt idx="4058">
                  <c:v>44774</c:v>
                </c:pt>
                <c:pt idx="4059">
                  <c:v>44775</c:v>
                </c:pt>
                <c:pt idx="4060">
                  <c:v>44776</c:v>
                </c:pt>
                <c:pt idx="4061">
                  <c:v>44777</c:v>
                </c:pt>
                <c:pt idx="4062">
                  <c:v>44778</c:v>
                </c:pt>
                <c:pt idx="4063">
                  <c:v>44781</c:v>
                </c:pt>
                <c:pt idx="4064">
                  <c:v>44782</c:v>
                </c:pt>
                <c:pt idx="4065">
                  <c:v>44783</c:v>
                </c:pt>
                <c:pt idx="4066">
                  <c:v>44784</c:v>
                </c:pt>
                <c:pt idx="4067">
                  <c:v>44785</c:v>
                </c:pt>
                <c:pt idx="4068">
                  <c:v>44788</c:v>
                </c:pt>
                <c:pt idx="4069">
                  <c:v>44789</c:v>
                </c:pt>
                <c:pt idx="4070">
                  <c:v>44790</c:v>
                </c:pt>
                <c:pt idx="4071">
                  <c:v>44791</c:v>
                </c:pt>
                <c:pt idx="4072">
                  <c:v>44792</c:v>
                </c:pt>
                <c:pt idx="4073">
                  <c:v>44795</c:v>
                </c:pt>
                <c:pt idx="4074">
                  <c:v>44796</c:v>
                </c:pt>
                <c:pt idx="4075">
                  <c:v>44797</c:v>
                </c:pt>
                <c:pt idx="4076">
                  <c:v>44798</c:v>
                </c:pt>
                <c:pt idx="4077">
                  <c:v>44799</c:v>
                </c:pt>
                <c:pt idx="4078">
                  <c:v>44802</c:v>
                </c:pt>
                <c:pt idx="4079">
                  <c:v>44803</c:v>
                </c:pt>
                <c:pt idx="4080">
                  <c:v>44804</c:v>
                </c:pt>
                <c:pt idx="4081">
                  <c:v>44805</c:v>
                </c:pt>
                <c:pt idx="4082">
                  <c:v>44806</c:v>
                </c:pt>
                <c:pt idx="4083">
                  <c:v>44809</c:v>
                </c:pt>
                <c:pt idx="4084">
                  <c:v>44810</c:v>
                </c:pt>
                <c:pt idx="4085">
                  <c:v>44811</c:v>
                </c:pt>
                <c:pt idx="4086">
                  <c:v>44812</c:v>
                </c:pt>
                <c:pt idx="4087">
                  <c:v>44813</c:v>
                </c:pt>
                <c:pt idx="4088">
                  <c:v>44816</c:v>
                </c:pt>
                <c:pt idx="4089">
                  <c:v>44817</c:v>
                </c:pt>
                <c:pt idx="4090">
                  <c:v>44818</c:v>
                </c:pt>
                <c:pt idx="4091">
                  <c:v>44819</c:v>
                </c:pt>
                <c:pt idx="4092">
                  <c:v>44820</c:v>
                </c:pt>
                <c:pt idx="4093">
                  <c:v>44823</c:v>
                </c:pt>
                <c:pt idx="4094">
                  <c:v>44824</c:v>
                </c:pt>
                <c:pt idx="4095">
                  <c:v>44825</c:v>
                </c:pt>
                <c:pt idx="4096">
                  <c:v>44826</c:v>
                </c:pt>
                <c:pt idx="4097">
                  <c:v>44827</c:v>
                </c:pt>
                <c:pt idx="4098">
                  <c:v>44830</c:v>
                </c:pt>
                <c:pt idx="4099">
                  <c:v>44831</c:v>
                </c:pt>
                <c:pt idx="4100">
                  <c:v>44832</c:v>
                </c:pt>
                <c:pt idx="4101">
                  <c:v>44833</c:v>
                </c:pt>
                <c:pt idx="4102">
                  <c:v>44834</c:v>
                </c:pt>
                <c:pt idx="4103">
                  <c:v>44837</c:v>
                </c:pt>
                <c:pt idx="4104">
                  <c:v>44838</c:v>
                </c:pt>
                <c:pt idx="4105">
                  <c:v>44839</c:v>
                </c:pt>
                <c:pt idx="4106">
                  <c:v>44840</c:v>
                </c:pt>
                <c:pt idx="4107">
                  <c:v>44841</c:v>
                </c:pt>
                <c:pt idx="4108">
                  <c:v>44844</c:v>
                </c:pt>
                <c:pt idx="4109">
                  <c:v>44845</c:v>
                </c:pt>
                <c:pt idx="4110">
                  <c:v>44846</c:v>
                </c:pt>
                <c:pt idx="4111">
                  <c:v>44847</c:v>
                </c:pt>
                <c:pt idx="4112">
                  <c:v>44848</c:v>
                </c:pt>
                <c:pt idx="4113">
                  <c:v>44851</c:v>
                </c:pt>
                <c:pt idx="4114">
                  <c:v>44852</c:v>
                </c:pt>
                <c:pt idx="4115">
                  <c:v>44853</c:v>
                </c:pt>
                <c:pt idx="4116">
                  <c:v>44854</c:v>
                </c:pt>
                <c:pt idx="4117">
                  <c:v>44855</c:v>
                </c:pt>
                <c:pt idx="4118">
                  <c:v>44858</c:v>
                </c:pt>
                <c:pt idx="4119">
                  <c:v>44859</c:v>
                </c:pt>
                <c:pt idx="4120">
                  <c:v>44860</c:v>
                </c:pt>
                <c:pt idx="4121">
                  <c:v>44861</c:v>
                </c:pt>
                <c:pt idx="4122">
                  <c:v>44862</c:v>
                </c:pt>
                <c:pt idx="4123">
                  <c:v>44865</c:v>
                </c:pt>
                <c:pt idx="4124">
                  <c:v>44866</c:v>
                </c:pt>
                <c:pt idx="4125">
                  <c:v>44867</c:v>
                </c:pt>
                <c:pt idx="4126">
                  <c:v>44868</c:v>
                </c:pt>
                <c:pt idx="4127">
                  <c:v>44869</c:v>
                </c:pt>
                <c:pt idx="4128">
                  <c:v>44872</c:v>
                </c:pt>
                <c:pt idx="4129">
                  <c:v>44873</c:v>
                </c:pt>
                <c:pt idx="4130">
                  <c:v>44874</c:v>
                </c:pt>
                <c:pt idx="4131">
                  <c:v>44875</c:v>
                </c:pt>
                <c:pt idx="4132">
                  <c:v>44876</c:v>
                </c:pt>
                <c:pt idx="4133">
                  <c:v>44879</c:v>
                </c:pt>
                <c:pt idx="4134">
                  <c:v>44880</c:v>
                </c:pt>
                <c:pt idx="4135">
                  <c:v>44881</c:v>
                </c:pt>
                <c:pt idx="4136">
                  <c:v>44882</c:v>
                </c:pt>
                <c:pt idx="4137">
                  <c:v>44883</c:v>
                </c:pt>
                <c:pt idx="4138">
                  <c:v>44886</c:v>
                </c:pt>
                <c:pt idx="4139">
                  <c:v>44887</c:v>
                </c:pt>
                <c:pt idx="4140">
                  <c:v>44888</c:v>
                </c:pt>
                <c:pt idx="4141">
                  <c:v>44889</c:v>
                </c:pt>
                <c:pt idx="4142">
                  <c:v>44890</c:v>
                </c:pt>
                <c:pt idx="4143">
                  <c:v>44893</c:v>
                </c:pt>
                <c:pt idx="4144">
                  <c:v>44894</c:v>
                </c:pt>
                <c:pt idx="4145">
                  <c:v>44895</c:v>
                </c:pt>
                <c:pt idx="4146">
                  <c:v>44896</c:v>
                </c:pt>
                <c:pt idx="4147">
                  <c:v>44897</c:v>
                </c:pt>
                <c:pt idx="4148">
                  <c:v>44900</c:v>
                </c:pt>
                <c:pt idx="4149">
                  <c:v>44901</c:v>
                </c:pt>
                <c:pt idx="4150">
                  <c:v>44902</c:v>
                </c:pt>
                <c:pt idx="4151">
                  <c:v>44903</c:v>
                </c:pt>
                <c:pt idx="4152">
                  <c:v>44904</c:v>
                </c:pt>
                <c:pt idx="4153">
                  <c:v>44907</c:v>
                </c:pt>
                <c:pt idx="4154">
                  <c:v>44908</c:v>
                </c:pt>
                <c:pt idx="4155">
                  <c:v>44909</c:v>
                </c:pt>
                <c:pt idx="4156">
                  <c:v>44910</c:v>
                </c:pt>
                <c:pt idx="4157">
                  <c:v>44911</c:v>
                </c:pt>
                <c:pt idx="4158">
                  <c:v>44914</c:v>
                </c:pt>
                <c:pt idx="4159">
                  <c:v>44915</c:v>
                </c:pt>
                <c:pt idx="4160">
                  <c:v>44916</c:v>
                </c:pt>
                <c:pt idx="4161">
                  <c:v>44917</c:v>
                </c:pt>
                <c:pt idx="4162">
                  <c:v>44918</c:v>
                </c:pt>
                <c:pt idx="4163">
                  <c:v>44922</c:v>
                </c:pt>
                <c:pt idx="4164">
                  <c:v>44923</c:v>
                </c:pt>
                <c:pt idx="4165">
                  <c:v>44924</c:v>
                </c:pt>
                <c:pt idx="4166">
                  <c:v>44925</c:v>
                </c:pt>
                <c:pt idx="4167">
                  <c:v>44929</c:v>
                </c:pt>
                <c:pt idx="4168">
                  <c:v>44930</c:v>
                </c:pt>
                <c:pt idx="4169">
                  <c:v>44931</c:v>
                </c:pt>
                <c:pt idx="4170">
                  <c:v>44932</c:v>
                </c:pt>
                <c:pt idx="4171">
                  <c:v>44935</c:v>
                </c:pt>
                <c:pt idx="4172">
                  <c:v>44936</c:v>
                </c:pt>
                <c:pt idx="4173">
                  <c:v>44937</c:v>
                </c:pt>
                <c:pt idx="4174">
                  <c:v>44938</c:v>
                </c:pt>
                <c:pt idx="4175">
                  <c:v>44939</c:v>
                </c:pt>
                <c:pt idx="4176">
                  <c:v>44942</c:v>
                </c:pt>
                <c:pt idx="4177">
                  <c:v>44943</c:v>
                </c:pt>
                <c:pt idx="4178">
                  <c:v>44944</c:v>
                </c:pt>
                <c:pt idx="4179">
                  <c:v>44945</c:v>
                </c:pt>
                <c:pt idx="4180">
                  <c:v>44946</c:v>
                </c:pt>
                <c:pt idx="4181">
                  <c:v>44949</c:v>
                </c:pt>
                <c:pt idx="4182">
                  <c:v>44950</c:v>
                </c:pt>
                <c:pt idx="4183">
                  <c:v>44951</c:v>
                </c:pt>
                <c:pt idx="4184">
                  <c:v>44952</c:v>
                </c:pt>
                <c:pt idx="4185">
                  <c:v>44953</c:v>
                </c:pt>
                <c:pt idx="4186">
                  <c:v>44956</c:v>
                </c:pt>
                <c:pt idx="4187">
                  <c:v>44957</c:v>
                </c:pt>
                <c:pt idx="4188">
                  <c:v>44958</c:v>
                </c:pt>
                <c:pt idx="4189">
                  <c:v>44959</c:v>
                </c:pt>
                <c:pt idx="4190">
                  <c:v>44960</c:v>
                </c:pt>
                <c:pt idx="4191">
                  <c:v>44963</c:v>
                </c:pt>
                <c:pt idx="4192">
                  <c:v>44964</c:v>
                </c:pt>
                <c:pt idx="4193">
                  <c:v>44965</c:v>
                </c:pt>
                <c:pt idx="4194">
                  <c:v>44966</c:v>
                </c:pt>
                <c:pt idx="4195">
                  <c:v>44967</c:v>
                </c:pt>
                <c:pt idx="4196">
                  <c:v>44970</c:v>
                </c:pt>
                <c:pt idx="4197">
                  <c:v>44971</c:v>
                </c:pt>
                <c:pt idx="4198">
                  <c:v>44972</c:v>
                </c:pt>
                <c:pt idx="4199">
                  <c:v>44973</c:v>
                </c:pt>
                <c:pt idx="4200">
                  <c:v>44974</c:v>
                </c:pt>
                <c:pt idx="4201">
                  <c:v>44977</c:v>
                </c:pt>
                <c:pt idx="4202">
                  <c:v>44978</c:v>
                </c:pt>
                <c:pt idx="4203">
                  <c:v>44979</c:v>
                </c:pt>
                <c:pt idx="4204">
                  <c:v>44980</c:v>
                </c:pt>
                <c:pt idx="4205">
                  <c:v>44981</c:v>
                </c:pt>
                <c:pt idx="4206">
                  <c:v>44984</c:v>
                </c:pt>
                <c:pt idx="4207">
                  <c:v>44985</c:v>
                </c:pt>
                <c:pt idx="4208">
                  <c:v>44986</c:v>
                </c:pt>
                <c:pt idx="4209">
                  <c:v>44987</c:v>
                </c:pt>
                <c:pt idx="4210">
                  <c:v>44988</c:v>
                </c:pt>
                <c:pt idx="4211">
                  <c:v>44991</c:v>
                </c:pt>
                <c:pt idx="4212">
                  <c:v>44992</c:v>
                </c:pt>
                <c:pt idx="4213">
                  <c:v>44993</c:v>
                </c:pt>
                <c:pt idx="4214">
                  <c:v>44994</c:v>
                </c:pt>
                <c:pt idx="4215">
                  <c:v>44995</c:v>
                </c:pt>
                <c:pt idx="4216">
                  <c:v>44998</c:v>
                </c:pt>
                <c:pt idx="4217">
                  <c:v>44999</c:v>
                </c:pt>
                <c:pt idx="4218">
                  <c:v>45000</c:v>
                </c:pt>
                <c:pt idx="4219">
                  <c:v>45001</c:v>
                </c:pt>
                <c:pt idx="4220">
                  <c:v>45002</c:v>
                </c:pt>
                <c:pt idx="4221">
                  <c:v>45005</c:v>
                </c:pt>
                <c:pt idx="4222">
                  <c:v>45006</c:v>
                </c:pt>
                <c:pt idx="4223">
                  <c:v>45007</c:v>
                </c:pt>
                <c:pt idx="4224">
                  <c:v>45008</c:v>
                </c:pt>
                <c:pt idx="4225">
                  <c:v>45009</c:v>
                </c:pt>
                <c:pt idx="4226">
                  <c:v>45012</c:v>
                </c:pt>
                <c:pt idx="4227">
                  <c:v>45013</c:v>
                </c:pt>
                <c:pt idx="4228">
                  <c:v>45014</c:v>
                </c:pt>
                <c:pt idx="4229">
                  <c:v>45015</c:v>
                </c:pt>
                <c:pt idx="4230">
                  <c:v>45016</c:v>
                </c:pt>
                <c:pt idx="4231">
                  <c:v>45019</c:v>
                </c:pt>
                <c:pt idx="4232">
                  <c:v>45020</c:v>
                </c:pt>
                <c:pt idx="4233">
                  <c:v>45021</c:v>
                </c:pt>
                <c:pt idx="4234">
                  <c:v>45022</c:v>
                </c:pt>
                <c:pt idx="4235">
                  <c:v>45026</c:v>
                </c:pt>
                <c:pt idx="4236">
                  <c:v>45027</c:v>
                </c:pt>
                <c:pt idx="4237">
                  <c:v>45028</c:v>
                </c:pt>
                <c:pt idx="4238">
                  <c:v>45029</c:v>
                </c:pt>
                <c:pt idx="4239">
                  <c:v>45030</c:v>
                </c:pt>
                <c:pt idx="4240">
                  <c:v>45033</c:v>
                </c:pt>
                <c:pt idx="4241">
                  <c:v>45034</c:v>
                </c:pt>
                <c:pt idx="4242">
                  <c:v>45035</c:v>
                </c:pt>
                <c:pt idx="4243">
                  <c:v>45036</c:v>
                </c:pt>
                <c:pt idx="4244">
                  <c:v>45037</c:v>
                </c:pt>
                <c:pt idx="4245">
                  <c:v>45040</c:v>
                </c:pt>
                <c:pt idx="4246">
                  <c:v>45041</c:v>
                </c:pt>
                <c:pt idx="4247">
                  <c:v>45042</c:v>
                </c:pt>
                <c:pt idx="4248">
                  <c:v>45043</c:v>
                </c:pt>
                <c:pt idx="4249">
                  <c:v>45044</c:v>
                </c:pt>
                <c:pt idx="4250">
                  <c:v>45047</c:v>
                </c:pt>
                <c:pt idx="4251">
                  <c:v>45048</c:v>
                </c:pt>
                <c:pt idx="4252">
                  <c:v>45049</c:v>
                </c:pt>
                <c:pt idx="4253">
                  <c:v>45050</c:v>
                </c:pt>
                <c:pt idx="4254">
                  <c:v>45051</c:v>
                </c:pt>
                <c:pt idx="4255">
                  <c:v>45054</c:v>
                </c:pt>
                <c:pt idx="4256">
                  <c:v>45055</c:v>
                </c:pt>
                <c:pt idx="4257">
                  <c:v>45056</c:v>
                </c:pt>
                <c:pt idx="4258">
                  <c:v>45057</c:v>
                </c:pt>
                <c:pt idx="4259">
                  <c:v>45058</c:v>
                </c:pt>
                <c:pt idx="4260">
                  <c:v>45061</c:v>
                </c:pt>
                <c:pt idx="4261">
                  <c:v>45062</c:v>
                </c:pt>
                <c:pt idx="4262">
                  <c:v>45063</c:v>
                </c:pt>
                <c:pt idx="4263">
                  <c:v>45064</c:v>
                </c:pt>
                <c:pt idx="4264">
                  <c:v>45065</c:v>
                </c:pt>
                <c:pt idx="4265">
                  <c:v>45068</c:v>
                </c:pt>
                <c:pt idx="4266">
                  <c:v>45069</c:v>
                </c:pt>
                <c:pt idx="4267">
                  <c:v>45070</c:v>
                </c:pt>
                <c:pt idx="4268">
                  <c:v>45071</c:v>
                </c:pt>
                <c:pt idx="4269">
                  <c:v>45072</c:v>
                </c:pt>
                <c:pt idx="4270">
                  <c:v>45075</c:v>
                </c:pt>
                <c:pt idx="4271">
                  <c:v>45076</c:v>
                </c:pt>
                <c:pt idx="4272">
                  <c:v>45077</c:v>
                </c:pt>
                <c:pt idx="4273">
                  <c:v>45078</c:v>
                </c:pt>
                <c:pt idx="4274">
                  <c:v>45079</c:v>
                </c:pt>
                <c:pt idx="4275">
                  <c:v>45082</c:v>
                </c:pt>
                <c:pt idx="4276">
                  <c:v>45083</c:v>
                </c:pt>
                <c:pt idx="4277">
                  <c:v>45084</c:v>
                </c:pt>
                <c:pt idx="4278">
                  <c:v>45085</c:v>
                </c:pt>
                <c:pt idx="4279">
                  <c:v>45086</c:v>
                </c:pt>
                <c:pt idx="4280">
                  <c:v>45089</c:v>
                </c:pt>
                <c:pt idx="4281">
                  <c:v>45090</c:v>
                </c:pt>
                <c:pt idx="4282">
                  <c:v>45091</c:v>
                </c:pt>
                <c:pt idx="4283">
                  <c:v>45092</c:v>
                </c:pt>
                <c:pt idx="4284">
                  <c:v>45093</c:v>
                </c:pt>
                <c:pt idx="4285">
                  <c:v>45096</c:v>
                </c:pt>
                <c:pt idx="4286">
                  <c:v>45097</c:v>
                </c:pt>
                <c:pt idx="4287">
                  <c:v>45098</c:v>
                </c:pt>
                <c:pt idx="4288">
                  <c:v>45099</c:v>
                </c:pt>
                <c:pt idx="4289">
                  <c:v>45100</c:v>
                </c:pt>
                <c:pt idx="4290">
                  <c:v>45103</c:v>
                </c:pt>
                <c:pt idx="4291">
                  <c:v>45104</c:v>
                </c:pt>
                <c:pt idx="4292">
                  <c:v>45105</c:v>
                </c:pt>
                <c:pt idx="4293">
                  <c:v>45106</c:v>
                </c:pt>
                <c:pt idx="4294">
                  <c:v>45107</c:v>
                </c:pt>
                <c:pt idx="4295">
                  <c:v>45110</c:v>
                </c:pt>
                <c:pt idx="4296">
                  <c:v>45111</c:v>
                </c:pt>
                <c:pt idx="4297">
                  <c:v>45112</c:v>
                </c:pt>
                <c:pt idx="4298">
                  <c:v>45113</c:v>
                </c:pt>
                <c:pt idx="4299">
                  <c:v>45114</c:v>
                </c:pt>
                <c:pt idx="4300">
                  <c:v>45117</c:v>
                </c:pt>
                <c:pt idx="4301">
                  <c:v>45118</c:v>
                </c:pt>
                <c:pt idx="4302">
                  <c:v>45119</c:v>
                </c:pt>
                <c:pt idx="4303">
                  <c:v>45120</c:v>
                </c:pt>
                <c:pt idx="4304">
                  <c:v>45121</c:v>
                </c:pt>
                <c:pt idx="4305">
                  <c:v>45124</c:v>
                </c:pt>
                <c:pt idx="4306">
                  <c:v>45125</c:v>
                </c:pt>
                <c:pt idx="4307">
                  <c:v>45126</c:v>
                </c:pt>
                <c:pt idx="4308">
                  <c:v>45127</c:v>
                </c:pt>
                <c:pt idx="4309">
                  <c:v>45128</c:v>
                </c:pt>
                <c:pt idx="4310">
                  <c:v>45131</c:v>
                </c:pt>
                <c:pt idx="4311">
                  <c:v>45132</c:v>
                </c:pt>
                <c:pt idx="4312">
                  <c:v>45133</c:v>
                </c:pt>
                <c:pt idx="4313">
                  <c:v>45134</c:v>
                </c:pt>
                <c:pt idx="4314">
                  <c:v>45135</c:v>
                </c:pt>
                <c:pt idx="4315">
                  <c:v>45138</c:v>
                </c:pt>
                <c:pt idx="4316">
                  <c:v>45139</c:v>
                </c:pt>
                <c:pt idx="4317">
                  <c:v>45140</c:v>
                </c:pt>
                <c:pt idx="4318">
                  <c:v>45141</c:v>
                </c:pt>
                <c:pt idx="4319">
                  <c:v>45142</c:v>
                </c:pt>
                <c:pt idx="4320">
                  <c:v>45145</c:v>
                </c:pt>
                <c:pt idx="4321">
                  <c:v>45146</c:v>
                </c:pt>
                <c:pt idx="4322">
                  <c:v>45147</c:v>
                </c:pt>
                <c:pt idx="4323">
                  <c:v>45148</c:v>
                </c:pt>
                <c:pt idx="4324">
                  <c:v>45149</c:v>
                </c:pt>
                <c:pt idx="4325">
                  <c:v>45152</c:v>
                </c:pt>
                <c:pt idx="4326">
                  <c:v>45153</c:v>
                </c:pt>
                <c:pt idx="4327">
                  <c:v>45154</c:v>
                </c:pt>
                <c:pt idx="4328">
                  <c:v>45155</c:v>
                </c:pt>
                <c:pt idx="4329">
                  <c:v>45156</c:v>
                </c:pt>
                <c:pt idx="4330">
                  <c:v>45159</c:v>
                </c:pt>
                <c:pt idx="4331">
                  <c:v>45160</c:v>
                </c:pt>
                <c:pt idx="4332">
                  <c:v>45161</c:v>
                </c:pt>
                <c:pt idx="4333">
                  <c:v>45162</c:v>
                </c:pt>
                <c:pt idx="4334">
                  <c:v>45163</c:v>
                </c:pt>
                <c:pt idx="4335">
                  <c:v>45166</c:v>
                </c:pt>
                <c:pt idx="4336">
                  <c:v>45167</c:v>
                </c:pt>
                <c:pt idx="4337">
                  <c:v>45168</c:v>
                </c:pt>
                <c:pt idx="4338">
                  <c:v>45169</c:v>
                </c:pt>
                <c:pt idx="4339">
                  <c:v>45170</c:v>
                </c:pt>
                <c:pt idx="4340">
                  <c:v>45173</c:v>
                </c:pt>
                <c:pt idx="4341">
                  <c:v>45174</c:v>
                </c:pt>
                <c:pt idx="4342">
                  <c:v>45175</c:v>
                </c:pt>
                <c:pt idx="4343">
                  <c:v>45176</c:v>
                </c:pt>
                <c:pt idx="4344">
                  <c:v>45177</c:v>
                </c:pt>
                <c:pt idx="4345">
                  <c:v>45180</c:v>
                </c:pt>
                <c:pt idx="4346">
                  <c:v>45181</c:v>
                </c:pt>
                <c:pt idx="4347">
                  <c:v>45182</c:v>
                </c:pt>
                <c:pt idx="4348">
                  <c:v>45183</c:v>
                </c:pt>
                <c:pt idx="4349">
                  <c:v>45184</c:v>
                </c:pt>
                <c:pt idx="4350">
                  <c:v>45187</c:v>
                </c:pt>
                <c:pt idx="4351">
                  <c:v>45188</c:v>
                </c:pt>
                <c:pt idx="4352">
                  <c:v>45189</c:v>
                </c:pt>
                <c:pt idx="4353">
                  <c:v>45190</c:v>
                </c:pt>
                <c:pt idx="4354">
                  <c:v>45191</c:v>
                </c:pt>
                <c:pt idx="4355">
                  <c:v>45194</c:v>
                </c:pt>
                <c:pt idx="4356">
                  <c:v>45195</c:v>
                </c:pt>
                <c:pt idx="4357">
                  <c:v>45196</c:v>
                </c:pt>
                <c:pt idx="4358">
                  <c:v>45197</c:v>
                </c:pt>
                <c:pt idx="4359">
                  <c:v>45198</c:v>
                </c:pt>
                <c:pt idx="4360">
                  <c:v>45201</c:v>
                </c:pt>
                <c:pt idx="4361">
                  <c:v>45202</c:v>
                </c:pt>
                <c:pt idx="4362">
                  <c:v>45203</c:v>
                </c:pt>
                <c:pt idx="4363">
                  <c:v>45204</c:v>
                </c:pt>
                <c:pt idx="4364">
                  <c:v>45205</c:v>
                </c:pt>
                <c:pt idx="4365">
                  <c:v>45208</c:v>
                </c:pt>
                <c:pt idx="4366">
                  <c:v>45209</c:v>
                </c:pt>
                <c:pt idx="4367">
                  <c:v>45210</c:v>
                </c:pt>
                <c:pt idx="4368">
                  <c:v>45211</c:v>
                </c:pt>
                <c:pt idx="4369">
                  <c:v>45212</c:v>
                </c:pt>
                <c:pt idx="4370">
                  <c:v>45215</c:v>
                </c:pt>
                <c:pt idx="4371">
                  <c:v>45216</c:v>
                </c:pt>
                <c:pt idx="4372">
                  <c:v>45217</c:v>
                </c:pt>
                <c:pt idx="4373">
                  <c:v>45218</c:v>
                </c:pt>
                <c:pt idx="4374">
                  <c:v>45219</c:v>
                </c:pt>
                <c:pt idx="4375">
                  <c:v>45222</c:v>
                </c:pt>
                <c:pt idx="4376">
                  <c:v>45223</c:v>
                </c:pt>
                <c:pt idx="4377">
                  <c:v>45224</c:v>
                </c:pt>
                <c:pt idx="4378">
                  <c:v>45225</c:v>
                </c:pt>
                <c:pt idx="4379">
                  <c:v>45226</c:v>
                </c:pt>
                <c:pt idx="4380">
                  <c:v>45229</c:v>
                </c:pt>
                <c:pt idx="4381">
                  <c:v>45230</c:v>
                </c:pt>
                <c:pt idx="4382">
                  <c:v>45231</c:v>
                </c:pt>
                <c:pt idx="4383">
                  <c:v>45232</c:v>
                </c:pt>
                <c:pt idx="4384">
                  <c:v>45233</c:v>
                </c:pt>
                <c:pt idx="4385">
                  <c:v>45236</c:v>
                </c:pt>
                <c:pt idx="4386">
                  <c:v>45237</c:v>
                </c:pt>
                <c:pt idx="4387">
                  <c:v>45238</c:v>
                </c:pt>
                <c:pt idx="4388">
                  <c:v>45239</c:v>
                </c:pt>
                <c:pt idx="4389">
                  <c:v>45240</c:v>
                </c:pt>
                <c:pt idx="4390">
                  <c:v>45243</c:v>
                </c:pt>
                <c:pt idx="4391">
                  <c:v>45244</c:v>
                </c:pt>
                <c:pt idx="4392">
                  <c:v>45245</c:v>
                </c:pt>
                <c:pt idx="4393">
                  <c:v>45246</c:v>
                </c:pt>
                <c:pt idx="4394">
                  <c:v>45247</c:v>
                </c:pt>
                <c:pt idx="4395">
                  <c:v>45250</c:v>
                </c:pt>
                <c:pt idx="4396">
                  <c:v>45251</c:v>
                </c:pt>
                <c:pt idx="4397">
                  <c:v>45252</c:v>
                </c:pt>
                <c:pt idx="4398">
                  <c:v>45253</c:v>
                </c:pt>
                <c:pt idx="4399">
                  <c:v>45254</c:v>
                </c:pt>
                <c:pt idx="4400">
                  <c:v>45257</c:v>
                </c:pt>
                <c:pt idx="4401">
                  <c:v>45258</c:v>
                </c:pt>
                <c:pt idx="4402">
                  <c:v>45259</c:v>
                </c:pt>
                <c:pt idx="4403">
                  <c:v>45260</c:v>
                </c:pt>
                <c:pt idx="4404">
                  <c:v>45261</c:v>
                </c:pt>
                <c:pt idx="4405">
                  <c:v>45264</c:v>
                </c:pt>
                <c:pt idx="4406">
                  <c:v>45265</c:v>
                </c:pt>
                <c:pt idx="4407">
                  <c:v>45266</c:v>
                </c:pt>
                <c:pt idx="4408">
                  <c:v>45267</c:v>
                </c:pt>
                <c:pt idx="4409">
                  <c:v>45268</c:v>
                </c:pt>
                <c:pt idx="4410">
                  <c:v>45271</c:v>
                </c:pt>
                <c:pt idx="4411">
                  <c:v>45272</c:v>
                </c:pt>
                <c:pt idx="4412">
                  <c:v>45273</c:v>
                </c:pt>
                <c:pt idx="4413">
                  <c:v>45274</c:v>
                </c:pt>
                <c:pt idx="4414">
                  <c:v>45275</c:v>
                </c:pt>
                <c:pt idx="4415">
                  <c:v>45278</c:v>
                </c:pt>
                <c:pt idx="4416">
                  <c:v>45279</c:v>
                </c:pt>
                <c:pt idx="4417">
                  <c:v>45280</c:v>
                </c:pt>
                <c:pt idx="4418">
                  <c:v>45281</c:v>
                </c:pt>
                <c:pt idx="4419">
                  <c:v>45282</c:v>
                </c:pt>
                <c:pt idx="4420">
                  <c:v>45286</c:v>
                </c:pt>
                <c:pt idx="4421">
                  <c:v>45287</c:v>
                </c:pt>
                <c:pt idx="4422">
                  <c:v>45288</c:v>
                </c:pt>
                <c:pt idx="4423">
                  <c:v>45289</c:v>
                </c:pt>
                <c:pt idx="4424">
                  <c:v>45293</c:v>
                </c:pt>
                <c:pt idx="4425">
                  <c:v>45294</c:v>
                </c:pt>
                <c:pt idx="4426">
                  <c:v>45295</c:v>
                </c:pt>
                <c:pt idx="4427">
                  <c:v>45296</c:v>
                </c:pt>
                <c:pt idx="4428">
                  <c:v>45299</c:v>
                </c:pt>
                <c:pt idx="4429">
                  <c:v>45300</c:v>
                </c:pt>
                <c:pt idx="4430">
                  <c:v>45301</c:v>
                </c:pt>
                <c:pt idx="4431">
                  <c:v>45302</c:v>
                </c:pt>
                <c:pt idx="4432">
                  <c:v>45303</c:v>
                </c:pt>
                <c:pt idx="4433">
                  <c:v>45306</c:v>
                </c:pt>
                <c:pt idx="4434">
                  <c:v>45307</c:v>
                </c:pt>
                <c:pt idx="4435">
                  <c:v>45308</c:v>
                </c:pt>
                <c:pt idx="4436">
                  <c:v>45309</c:v>
                </c:pt>
                <c:pt idx="4437">
                  <c:v>45310</c:v>
                </c:pt>
                <c:pt idx="4438">
                  <c:v>45313</c:v>
                </c:pt>
                <c:pt idx="4439">
                  <c:v>45314</c:v>
                </c:pt>
                <c:pt idx="4440">
                  <c:v>45315</c:v>
                </c:pt>
                <c:pt idx="4441">
                  <c:v>45316</c:v>
                </c:pt>
                <c:pt idx="4442">
                  <c:v>45317</c:v>
                </c:pt>
                <c:pt idx="4443">
                  <c:v>45320</c:v>
                </c:pt>
                <c:pt idx="4444">
                  <c:v>45321</c:v>
                </c:pt>
                <c:pt idx="4445">
                  <c:v>45322</c:v>
                </c:pt>
                <c:pt idx="4446">
                  <c:v>45323</c:v>
                </c:pt>
                <c:pt idx="4447">
                  <c:v>45324</c:v>
                </c:pt>
                <c:pt idx="4448">
                  <c:v>45327</c:v>
                </c:pt>
                <c:pt idx="4449">
                  <c:v>45328</c:v>
                </c:pt>
                <c:pt idx="4450">
                  <c:v>45329</c:v>
                </c:pt>
                <c:pt idx="4451">
                  <c:v>45330</c:v>
                </c:pt>
                <c:pt idx="4452">
                  <c:v>45331</c:v>
                </c:pt>
                <c:pt idx="4453">
                  <c:v>45334</c:v>
                </c:pt>
                <c:pt idx="4454">
                  <c:v>45335</c:v>
                </c:pt>
                <c:pt idx="4455">
                  <c:v>45336</c:v>
                </c:pt>
                <c:pt idx="4456">
                  <c:v>45337</c:v>
                </c:pt>
                <c:pt idx="4457">
                  <c:v>45338</c:v>
                </c:pt>
                <c:pt idx="4458">
                  <c:v>45341</c:v>
                </c:pt>
                <c:pt idx="4459">
                  <c:v>45342</c:v>
                </c:pt>
                <c:pt idx="4460">
                  <c:v>45343</c:v>
                </c:pt>
                <c:pt idx="4461">
                  <c:v>45344</c:v>
                </c:pt>
                <c:pt idx="4462">
                  <c:v>45345</c:v>
                </c:pt>
                <c:pt idx="4463">
                  <c:v>45348</c:v>
                </c:pt>
                <c:pt idx="4464">
                  <c:v>45349</c:v>
                </c:pt>
                <c:pt idx="4465">
                  <c:v>45350</c:v>
                </c:pt>
                <c:pt idx="4466">
                  <c:v>45351</c:v>
                </c:pt>
                <c:pt idx="4467">
                  <c:v>45352</c:v>
                </c:pt>
                <c:pt idx="4468">
                  <c:v>45355</c:v>
                </c:pt>
                <c:pt idx="4469">
                  <c:v>45356</c:v>
                </c:pt>
                <c:pt idx="4470">
                  <c:v>45357</c:v>
                </c:pt>
                <c:pt idx="4471">
                  <c:v>45358</c:v>
                </c:pt>
                <c:pt idx="4472">
                  <c:v>45359</c:v>
                </c:pt>
                <c:pt idx="4473">
                  <c:v>45362</c:v>
                </c:pt>
                <c:pt idx="4474">
                  <c:v>45363</c:v>
                </c:pt>
                <c:pt idx="4475">
                  <c:v>45364</c:v>
                </c:pt>
                <c:pt idx="4476">
                  <c:v>45365</c:v>
                </c:pt>
                <c:pt idx="4477">
                  <c:v>45366</c:v>
                </c:pt>
                <c:pt idx="4478">
                  <c:v>45369</c:v>
                </c:pt>
                <c:pt idx="4479">
                  <c:v>45370</c:v>
                </c:pt>
                <c:pt idx="4480">
                  <c:v>45371</c:v>
                </c:pt>
                <c:pt idx="4481">
                  <c:v>45372</c:v>
                </c:pt>
                <c:pt idx="4482">
                  <c:v>45373</c:v>
                </c:pt>
                <c:pt idx="4483">
                  <c:v>45376</c:v>
                </c:pt>
                <c:pt idx="4484">
                  <c:v>45377</c:v>
                </c:pt>
                <c:pt idx="4485">
                  <c:v>45378</c:v>
                </c:pt>
                <c:pt idx="4486">
                  <c:v>45379</c:v>
                </c:pt>
                <c:pt idx="4487">
                  <c:v>45383</c:v>
                </c:pt>
                <c:pt idx="4488">
                  <c:v>45384</c:v>
                </c:pt>
                <c:pt idx="4489">
                  <c:v>45385</c:v>
                </c:pt>
                <c:pt idx="4490">
                  <c:v>45386</c:v>
                </c:pt>
                <c:pt idx="4491">
                  <c:v>45387</c:v>
                </c:pt>
                <c:pt idx="4492">
                  <c:v>45390</c:v>
                </c:pt>
                <c:pt idx="4493">
                  <c:v>45391</c:v>
                </c:pt>
                <c:pt idx="4494">
                  <c:v>45392</c:v>
                </c:pt>
                <c:pt idx="4495">
                  <c:v>45393</c:v>
                </c:pt>
                <c:pt idx="4496">
                  <c:v>45394</c:v>
                </c:pt>
                <c:pt idx="4497">
                  <c:v>45397</c:v>
                </c:pt>
                <c:pt idx="4498">
                  <c:v>45398</c:v>
                </c:pt>
                <c:pt idx="4499">
                  <c:v>45399</c:v>
                </c:pt>
                <c:pt idx="4500">
                  <c:v>45400</c:v>
                </c:pt>
                <c:pt idx="4501">
                  <c:v>45401</c:v>
                </c:pt>
                <c:pt idx="4502">
                  <c:v>45404</c:v>
                </c:pt>
                <c:pt idx="4503">
                  <c:v>45405</c:v>
                </c:pt>
                <c:pt idx="4504">
                  <c:v>45406</c:v>
                </c:pt>
                <c:pt idx="4505">
                  <c:v>45407</c:v>
                </c:pt>
                <c:pt idx="4506">
                  <c:v>45408</c:v>
                </c:pt>
                <c:pt idx="4507">
                  <c:v>45411</c:v>
                </c:pt>
                <c:pt idx="4508">
                  <c:v>45412</c:v>
                </c:pt>
                <c:pt idx="4509">
                  <c:v>45413</c:v>
                </c:pt>
                <c:pt idx="4510">
                  <c:v>45414</c:v>
                </c:pt>
                <c:pt idx="4511">
                  <c:v>45415</c:v>
                </c:pt>
                <c:pt idx="4512">
                  <c:v>45418</c:v>
                </c:pt>
                <c:pt idx="4513">
                  <c:v>45419</c:v>
                </c:pt>
                <c:pt idx="4514">
                  <c:v>45420</c:v>
                </c:pt>
                <c:pt idx="4515">
                  <c:v>45421</c:v>
                </c:pt>
                <c:pt idx="4516">
                  <c:v>45422</c:v>
                </c:pt>
                <c:pt idx="4517">
                  <c:v>45425</c:v>
                </c:pt>
                <c:pt idx="4518">
                  <c:v>45426</c:v>
                </c:pt>
                <c:pt idx="4519">
                  <c:v>45427</c:v>
                </c:pt>
                <c:pt idx="4520">
                  <c:v>45428</c:v>
                </c:pt>
                <c:pt idx="4521">
                  <c:v>45429</c:v>
                </c:pt>
                <c:pt idx="4522">
                  <c:v>45432</c:v>
                </c:pt>
                <c:pt idx="4523">
                  <c:v>45433</c:v>
                </c:pt>
                <c:pt idx="4524">
                  <c:v>45434</c:v>
                </c:pt>
                <c:pt idx="4525">
                  <c:v>45435</c:v>
                </c:pt>
                <c:pt idx="4526">
                  <c:v>45436</c:v>
                </c:pt>
                <c:pt idx="4527">
                  <c:v>45439</c:v>
                </c:pt>
                <c:pt idx="4528">
                  <c:v>45440</c:v>
                </c:pt>
                <c:pt idx="4529">
                  <c:v>45441</c:v>
                </c:pt>
                <c:pt idx="4530">
                  <c:v>45442</c:v>
                </c:pt>
                <c:pt idx="4531">
                  <c:v>45443</c:v>
                </c:pt>
                <c:pt idx="4532">
                  <c:v>45446</c:v>
                </c:pt>
                <c:pt idx="4533">
                  <c:v>45447</c:v>
                </c:pt>
                <c:pt idx="4534">
                  <c:v>45448</c:v>
                </c:pt>
                <c:pt idx="4535">
                  <c:v>45449</c:v>
                </c:pt>
                <c:pt idx="4536">
                  <c:v>45450</c:v>
                </c:pt>
                <c:pt idx="4537">
                  <c:v>45453</c:v>
                </c:pt>
                <c:pt idx="4538">
                  <c:v>45454</c:v>
                </c:pt>
                <c:pt idx="4539">
                  <c:v>45455</c:v>
                </c:pt>
                <c:pt idx="4540">
                  <c:v>45456</c:v>
                </c:pt>
                <c:pt idx="4541">
                  <c:v>45457</c:v>
                </c:pt>
                <c:pt idx="4542">
                  <c:v>45460</c:v>
                </c:pt>
                <c:pt idx="4543">
                  <c:v>45461</c:v>
                </c:pt>
                <c:pt idx="4544">
                  <c:v>45462</c:v>
                </c:pt>
                <c:pt idx="4545">
                  <c:v>45463</c:v>
                </c:pt>
                <c:pt idx="4546">
                  <c:v>45464</c:v>
                </c:pt>
                <c:pt idx="4547">
                  <c:v>45467</c:v>
                </c:pt>
                <c:pt idx="4548">
                  <c:v>45468</c:v>
                </c:pt>
                <c:pt idx="4549">
                  <c:v>45469</c:v>
                </c:pt>
                <c:pt idx="4550">
                  <c:v>45470</c:v>
                </c:pt>
                <c:pt idx="4551">
                  <c:v>45471</c:v>
                </c:pt>
                <c:pt idx="4552">
                  <c:v>45474</c:v>
                </c:pt>
                <c:pt idx="4553">
                  <c:v>45475</c:v>
                </c:pt>
                <c:pt idx="4554">
                  <c:v>45476</c:v>
                </c:pt>
                <c:pt idx="4555">
                  <c:v>45477</c:v>
                </c:pt>
                <c:pt idx="4556">
                  <c:v>45478</c:v>
                </c:pt>
                <c:pt idx="4557">
                  <c:v>45481</c:v>
                </c:pt>
                <c:pt idx="4558">
                  <c:v>45482</c:v>
                </c:pt>
                <c:pt idx="4559">
                  <c:v>45483</c:v>
                </c:pt>
                <c:pt idx="4560">
                  <c:v>45484</c:v>
                </c:pt>
                <c:pt idx="4561">
                  <c:v>45485</c:v>
                </c:pt>
                <c:pt idx="4562">
                  <c:v>45488</c:v>
                </c:pt>
                <c:pt idx="4563">
                  <c:v>45489</c:v>
                </c:pt>
                <c:pt idx="4564">
                  <c:v>45490</c:v>
                </c:pt>
                <c:pt idx="4565">
                  <c:v>45491</c:v>
                </c:pt>
                <c:pt idx="4566">
                  <c:v>45492</c:v>
                </c:pt>
                <c:pt idx="4567">
                  <c:v>45495</c:v>
                </c:pt>
                <c:pt idx="4568">
                  <c:v>45496</c:v>
                </c:pt>
                <c:pt idx="4569">
                  <c:v>45497</c:v>
                </c:pt>
                <c:pt idx="4570">
                  <c:v>45498</c:v>
                </c:pt>
                <c:pt idx="4571">
                  <c:v>45499</c:v>
                </c:pt>
                <c:pt idx="4572">
                  <c:v>45502</c:v>
                </c:pt>
                <c:pt idx="4573">
                  <c:v>45503</c:v>
                </c:pt>
                <c:pt idx="4574">
                  <c:v>45504</c:v>
                </c:pt>
                <c:pt idx="4575">
                  <c:v>45505</c:v>
                </c:pt>
                <c:pt idx="4576">
                  <c:v>45506</c:v>
                </c:pt>
                <c:pt idx="4577">
                  <c:v>45509</c:v>
                </c:pt>
                <c:pt idx="4578">
                  <c:v>45510</c:v>
                </c:pt>
                <c:pt idx="4579">
                  <c:v>45511</c:v>
                </c:pt>
                <c:pt idx="4580">
                  <c:v>45512</c:v>
                </c:pt>
                <c:pt idx="4581">
                  <c:v>45513</c:v>
                </c:pt>
                <c:pt idx="4582">
                  <c:v>45516</c:v>
                </c:pt>
                <c:pt idx="4583">
                  <c:v>45517</c:v>
                </c:pt>
                <c:pt idx="4584">
                  <c:v>45518</c:v>
                </c:pt>
                <c:pt idx="4585">
                  <c:v>45519</c:v>
                </c:pt>
                <c:pt idx="4586">
                  <c:v>45520</c:v>
                </c:pt>
                <c:pt idx="4587">
                  <c:v>45523</c:v>
                </c:pt>
                <c:pt idx="4588">
                  <c:v>45524</c:v>
                </c:pt>
                <c:pt idx="4589">
                  <c:v>45525</c:v>
                </c:pt>
                <c:pt idx="4590">
                  <c:v>45526</c:v>
                </c:pt>
                <c:pt idx="4591">
                  <c:v>45527</c:v>
                </c:pt>
                <c:pt idx="4592">
                  <c:v>45530</c:v>
                </c:pt>
                <c:pt idx="4593">
                  <c:v>45531</c:v>
                </c:pt>
                <c:pt idx="4594">
                  <c:v>45532</c:v>
                </c:pt>
                <c:pt idx="4595">
                  <c:v>45533</c:v>
                </c:pt>
                <c:pt idx="4596">
                  <c:v>45534</c:v>
                </c:pt>
                <c:pt idx="4597">
                  <c:v>45537</c:v>
                </c:pt>
                <c:pt idx="4598">
                  <c:v>45538</c:v>
                </c:pt>
                <c:pt idx="4599">
                  <c:v>45539</c:v>
                </c:pt>
                <c:pt idx="4600">
                  <c:v>45540</c:v>
                </c:pt>
                <c:pt idx="4601">
                  <c:v>45541</c:v>
                </c:pt>
                <c:pt idx="4602">
                  <c:v>45544</c:v>
                </c:pt>
                <c:pt idx="4603">
                  <c:v>45545</c:v>
                </c:pt>
                <c:pt idx="4604">
                  <c:v>45546</c:v>
                </c:pt>
                <c:pt idx="4605">
                  <c:v>45547</c:v>
                </c:pt>
                <c:pt idx="4606">
                  <c:v>45548</c:v>
                </c:pt>
                <c:pt idx="4607">
                  <c:v>45551</c:v>
                </c:pt>
                <c:pt idx="4608">
                  <c:v>45552</c:v>
                </c:pt>
                <c:pt idx="4609">
                  <c:v>45553</c:v>
                </c:pt>
                <c:pt idx="4610">
                  <c:v>45554</c:v>
                </c:pt>
                <c:pt idx="4611">
                  <c:v>45555</c:v>
                </c:pt>
                <c:pt idx="4612">
                  <c:v>45558</c:v>
                </c:pt>
                <c:pt idx="4613">
                  <c:v>45559</c:v>
                </c:pt>
                <c:pt idx="4614">
                  <c:v>45560</c:v>
                </c:pt>
                <c:pt idx="4615">
                  <c:v>45561</c:v>
                </c:pt>
                <c:pt idx="4616">
                  <c:v>45562</c:v>
                </c:pt>
                <c:pt idx="4617">
                  <c:v>45565</c:v>
                </c:pt>
                <c:pt idx="4618">
                  <c:v>45566</c:v>
                </c:pt>
                <c:pt idx="4619">
                  <c:v>45567</c:v>
                </c:pt>
                <c:pt idx="4620">
                  <c:v>45568</c:v>
                </c:pt>
                <c:pt idx="4621">
                  <c:v>45569</c:v>
                </c:pt>
                <c:pt idx="4622">
                  <c:v>45572</c:v>
                </c:pt>
                <c:pt idx="4623">
                  <c:v>45573</c:v>
                </c:pt>
                <c:pt idx="4624">
                  <c:v>45574</c:v>
                </c:pt>
                <c:pt idx="4625">
                  <c:v>45575</c:v>
                </c:pt>
                <c:pt idx="4626">
                  <c:v>45576</c:v>
                </c:pt>
                <c:pt idx="4627">
                  <c:v>45579</c:v>
                </c:pt>
                <c:pt idx="4628">
                  <c:v>45580</c:v>
                </c:pt>
                <c:pt idx="4629">
                  <c:v>45581</c:v>
                </c:pt>
                <c:pt idx="4630">
                  <c:v>45582</c:v>
                </c:pt>
                <c:pt idx="4631">
                  <c:v>45583</c:v>
                </c:pt>
                <c:pt idx="4632">
                  <c:v>45586</c:v>
                </c:pt>
                <c:pt idx="4633">
                  <c:v>45587</c:v>
                </c:pt>
                <c:pt idx="4634">
                  <c:v>45588</c:v>
                </c:pt>
                <c:pt idx="4635">
                  <c:v>45589</c:v>
                </c:pt>
                <c:pt idx="4636">
                  <c:v>45590</c:v>
                </c:pt>
                <c:pt idx="4637">
                  <c:v>45593</c:v>
                </c:pt>
                <c:pt idx="4638">
                  <c:v>45594</c:v>
                </c:pt>
                <c:pt idx="4639">
                  <c:v>45595</c:v>
                </c:pt>
                <c:pt idx="4640">
                  <c:v>45596</c:v>
                </c:pt>
                <c:pt idx="4641">
                  <c:v>45597</c:v>
                </c:pt>
                <c:pt idx="4642">
                  <c:v>45600</c:v>
                </c:pt>
                <c:pt idx="4643">
                  <c:v>45601</c:v>
                </c:pt>
                <c:pt idx="4644">
                  <c:v>45602</c:v>
                </c:pt>
                <c:pt idx="4645">
                  <c:v>45603</c:v>
                </c:pt>
                <c:pt idx="4646">
                  <c:v>45604</c:v>
                </c:pt>
                <c:pt idx="4647">
                  <c:v>45607</c:v>
                </c:pt>
                <c:pt idx="4648">
                  <c:v>45608</c:v>
                </c:pt>
                <c:pt idx="4649">
                  <c:v>45609</c:v>
                </c:pt>
                <c:pt idx="4650">
                  <c:v>45610</c:v>
                </c:pt>
                <c:pt idx="4651">
                  <c:v>45611</c:v>
                </c:pt>
                <c:pt idx="4652">
                  <c:v>45614</c:v>
                </c:pt>
                <c:pt idx="4653">
                  <c:v>45615</c:v>
                </c:pt>
                <c:pt idx="4654">
                  <c:v>45616</c:v>
                </c:pt>
                <c:pt idx="4655">
                  <c:v>45617</c:v>
                </c:pt>
                <c:pt idx="4656">
                  <c:v>45618</c:v>
                </c:pt>
                <c:pt idx="4657">
                  <c:v>45621</c:v>
                </c:pt>
                <c:pt idx="4658">
                  <c:v>45622</c:v>
                </c:pt>
                <c:pt idx="4659">
                  <c:v>45623</c:v>
                </c:pt>
                <c:pt idx="4660">
                  <c:v>45624</c:v>
                </c:pt>
                <c:pt idx="4661">
                  <c:v>45625</c:v>
                </c:pt>
                <c:pt idx="4662">
                  <c:v>45628</c:v>
                </c:pt>
                <c:pt idx="4663">
                  <c:v>45629</c:v>
                </c:pt>
                <c:pt idx="4664">
                  <c:v>45630</c:v>
                </c:pt>
                <c:pt idx="4665">
                  <c:v>45631</c:v>
                </c:pt>
                <c:pt idx="4666">
                  <c:v>45632</c:v>
                </c:pt>
                <c:pt idx="4667">
                  <c:v>45635</c:v>
                </c:pt>
                <c:pt idx="4668">
                  <c:v>45636</c:v>
                </c:pt>
                <c:pt idx="4669">
                  <c:v>45637</c:v>
                </c:pt>
                <c:pt idx="4670">
                  <c:v>45638</c:v>
                </c:pt>
                <c:pt idx="4671">
                  <c:v>45639</c:v>
                </c:pt>
                <c:pt idx="4672">
                  <c:v>45642</c:v>
                </c:pt>
                <c:pt idx="4673">
                  <c:v>45643</c:v>
                </c:pt>
                <c:pt idx="4674">
                  <c:v>45644</c:v>
                </c:pt>
                <c:pt idx="4675">
                  <c:v>45645</c:v>
                </c:pt>
                <c:pt idx="4676">
                  <c:v>45646</c:v>
                </c:pt>
                <c:pt idx="4677">
                  <c:v>45649</c:v>
                </c:pt>
                <c:pt idx="4678">
                  <c:v>45650</c:v>
                </c:pt>
                <c:pt idx="4679">
                  <c:v>45652</c:v>
                </c:pt>
                <c:pt idx="4680">
                  <c:v>45653</c:v>
                </c:pt>
                <c:pt idx="4681">
                  <c:v>45656</c:v>
                </c:pt>
                <c:pt idx="4682">
                  <c:v>45657</c:v>
                </c:pt>
                <c:pt idx="4683">
                  <c:v>45659</c:v>
                </c:pt>
                <c:pt idx="4684">
                  <c:v>45660</c:v>
                </c:pt>
                <c:pt idx="4685">
                  <c:v>45663</c:v>
                </c:pt>
                <c:pt idx="4686">
                  <c:v>45664</c:v>
                </c:pt>
                <c:pt idx="4687">
                  <c:v>45665</c:v>
                </c:pt>
                <c:pt idx="4688">
                  <c:v>45666</c:v>
                </c:pt>
                <c:pt idx="4689">
                  <c:v>45667</c:v>
                </c:pt>
                <c:pt idx="4690">
                  <c:v>45670</c:v>
                </c:pt>
                <c:pt idx="4691">
                  <c:v>45671</c:v>
                </c:pt>
                <c:pt idx="4692">
                  <c:v>45672</c:v>
                </c:pt>
                <c:pt idx="4693">
                  <c:v>45673</c:v>
                </c:pt>
                <c:pt idx="4694">
                  <c:v>45674</c:v>
                </c:pt>
                <c:pt idx="4695">
                  <c:v>45678</c:v>
                </c:pt>
                <c:pt idx="4696">
                  <c:v>45679</c:v>
                </c:pt>
                <c:pt idx="4697">
                  <c:v>45680</c:v>
                </c:pt>
                <c:pt idx="4698">
                  <c:v>45681</c:v>
                </c:pt>
                <c:pt idx="4699">
                  <c:v>45684</c:v>
                </c:pt>
                <c:pt idx="4700">
                  <c:v>45685</c:v>
                </c:pt>
                <c:pt idx="4701">
                  <c:v>45686</c:v>
                </c:pt>
                <c:pt idx="4702">
                  <c:v>45687</c:v>
                </c:pt>
                <c:pt idx="4703">
                  <c:v>45688</c:v>
                </c:pt>
                <c:pt idx="4704">
                  <c:v>45691</c:v>
                </c:pt>
                <c:pt idx="4705">
                  <c:v>45692</c:v>
                </c:pt>
                <c:pt idx="4706">
                  <c:v>45693</c:v>
                </c:pt>
                <c:pt idx="4707">
                  <c:v>45694</c:v>
                </c:pt>
                <c:pt idx="4708">
                  <c:v>45695</c:v>
                </c:pt>
                <c:pt idx="4709">
                  <c:v>45698</c:v>
                </c:pt>
                <c:pt idx="4710">
                  <c:v>45699</c:v>
                </c:pt>
                <c:pt idx="4711">
                  <c:v>45700</c:v>
                </c:pt>
                <c:pt idx="4712">
                  <c:v>45701</c:v>
                </c:pt>
                <c:pt idx="4713">
                  <c:v>45702</c:v>
                </c:pt>
                <c:pt idx="4714">
                  <c:v>45706</c:v>
                </c:pt>
                <c:pt idx="4715">
                  <c:v>45707</c:v>
                </c:pt>
                <c:pt idx="4716">
                  <c:v>45708</c:v>
                </c:pt>
                <c:pt idx="4717">
                  <c:v>45709</c:v>
                </c:pt>
                <c:pt idx="4718">
                  <c:v>45712</c:v>
                </c:pt>
                <c:pt idx="4719">
                  <c:v>45713</c:v>
                </c:pt>
                <c:pt idx="4720">
                  <c:v>45714</c:v>
                </c:pt>
                <c:pt idx="4721">
                  <c:v>45715</c:v>
                </c:pt>
                <c:pt idx="4722">
                  <c:v>45716</c:v>
                </c:pt>
                <c:pt idx="4723">
                  <c:v>45719</c:v>
                </c:pt>
                <c:pt idx="4724">
                  <c:v>45720</c:v>
                </c:pt>
                <c:pt idx="4725">
                  <c:v>45721</c:v>
                </c:pt>
                <c:pt idx="4726">
                  <c:v>45722</c:v>
                </c:pt>
                <c:pt idx="4727">
                  <c:v>45723</c:v>
                </c:pt>
                <c:pt idx="4728">
                  <c:v>45726</c:v>
                </c:pt>
                <c:pt idx="4729">
                  <c:v>45727</c:v>
                </c:pt>
                <c:pt idx="4730">
                  <c:v>45728</c:v>
                </c:pt>
                <c:pt idx="4731">
                  <c:v>45729</c:v>
                </c:pt>
                <c:pt idx="4732">
                  <c:v>45730</c:v>
                </c:pt>
                <c:pt idx="4733">
                  <c:v>45733</c:v>
                </c:pt>
              </c:numCache>
            </c:numRef>
          </c:cat>
          <c:val>
            <c:numRef>
              <c:f>Sheet1!$B$960:$B$5693</c:f>
              <c:numCache>
                <c:formatCode>General</c:formatCode>
                <c:ptCount val="4734"/>
                <c:pt idx="0">
                  <c:v>636.79999999999995</c:v>
                </c:pt>
                <c:pt idx="1">
                  <c:v>640.5</c:v>
                </c:pt>
                <c:pt idx="2">
                  <c:v>627.5</c:v>
                </c:pt>
                <c:pt idx="3">
                  <c:v>622</c:v>
                </c:pt>
                <c:pt idx="4">
                  <c:v>607.4</c:v>
                </c:pt>
                <c:pt idx="5">
                  <c:v>610</c:v>
                </c:pt>
                <c:pt idx="6">
                  <c:v>613.70000000000005</c:v>
                </c:pt>
                <c:pt idx="7">
                  <c:v>611.29999999999995</c:v>
                </c:pt>
                <c:pt idx="8">
                  <c:v>611.6</c:v>
                </c:pt>
                <c:pt idx="9">
                  <c:v>627.20000000000005</c:v>
                </c:pt>
                <c:pt idx="10">
                  <c:v>626.70000000000005</c:v>
                </c:pt>
                <c:pt idx="11">
                  <c:v>624.79999999999995</c:v>
                </c:pt>
                <c:pt idx="12">
                  <c:v>631.79999999999995</c:v>
                </c:pt>
                <c:pt idx="13">
                  <c:v>627.70000000000005</c:v>
                </c:pt>
                <c:pt idx="14">
                  <c:v>635.4</c:v>
                </c:pt>
                <c:pt idx="15">
                  <c:v>633.4</c:v>
                </c:pt>
                <c:pt idx="16">
                  <c:v>646.70000000000005</c:v>
                </c:pt>
                <c:pt idx="17">
                  <c:v>648.79999999999995</c:v>
                </c:pt>
                <c:pt idx="18">
                  <c:v>646.1</c:v>
                </c:pt>
                <c:pt idx="19">
                  <c:v>646</c:v>
                </c:pt>
                <c:pt idx="20">
                  <c:v>643.70000000000005</c:v>
                </c:pt>
                <c:pt idx="21">
                  <c:v>647.29999999999995</c:v>
                </c:pt>
                <c:pt idx="22">
                  <c:v>653.20000000000005</c:v>
                </c:pt>
                <c:pt idx="23">
                  <c:v>657.2</c:v>
                </c:pt>
                <c:pt idx="24">
                  <c:v>647.85</c:v>
                </c:pt>
                <c:pt idx="25">
                  <c:v>648.45000000000005</c:v>
                </c:pt>
                <c:pt idx="26">
                  <c:v>653.29999999999995</c:v>
                </c:pt>
                <c:pt idx="27">
                  <c:v>651.45000000000005</c:v>
                </c:pt>
                <c:pt idx="28">
                  <c:v>660.45</c:v>
                </c:pt>
                <c:pt idx="29">
                  <c:v>666.85</c:v>
                </c:pt>
                <c:pt idx="30">
                  <c:v>661.1</c:v>
                </c:pt>
                <c:pt idx="31">
                  <c:v>664.25</c:v>
                </c:pt>
                <c:pt idx="32">
                  <c:v>669.13</c:v>
                </c:pt>
                <c:pt idx="33">
                  <c:v>669.75</c:v>
                </c:pt>
                <c:pt idx="34">
                  <c:v>669.05</c:v>
                </c:pt>
                <c:pt idx="35">
                  <c:v>670.75</c:v>
                </c:pt>
                <c:pt idx="36">
                  <c:v>657.25</c:v>
                </c:pt>
                <c:pt idx="37">
                  <c:v>678.85</c:v>
                </c:pt>
                <c:pt idx="38">
                  <c:v>677.45</c:v>
                </c:pt>
                <c:pt idx="39">
                  <c:v>682.55</c:v>
                </c:pt>
                <c:pt idx="40">
                  <c:v>686.55</c:v>
                </c:pt>
                <c:pt idx="41">
                  <c:v>663.35</c:v>
                </c:pt>
                <c:pt idx="42">
                  <c:v>669.35</c:v>
                </c:pt>
                <c:pt idx="43">
                  <c:v>664.45</c:v>
                </c:pt>
                <c:pt idx="44">
                  <c:v>642.45000000000005</c:v>
                </c:pt>
                <c:pt idx="45">
                  <c:v>636.6</c:v>
                </c:pt>
                <c:pt idx="46">
                  <c:v>646.5</c:v>
                </c:pt>
                <c:pt idx="47">
                  <c:v>649</c:v>
                </c:pt>
                <c:pt idx="48">
                  <c:v>651.79999999999995</c:v>
                </c:pt>
                <c:pt idx="49">
                  <c:v>650.28</c:v>
                </c:pt>
                <c:pt idx="50">
                  <c:v>650.5</c:v>
                </c:pt>
                <c:pt idx="51">
                  <c:v>643.79999999999995</c:v>
                </c:pt>
                <c:pt idx="52">
                  <c:v>644.70000000000005</c:v>
                </c:pt>
                <c:pt idx="53">
                  <c:v>646.6</c:v>
                </c:pt>
                <c:pt idx="54">
                  <c:v>653.4</c:v>
                </c:pt>
                <c:pt idx="55">
                  <c:v>654.20000000000005</c:v>
                </c:pt>
                <c:pt idx="56">
                  <c:v>658.8</c:v>
                </c:pt>
                <c:pt idx="57">
                  <c:v>664.2</c:v>
                </c:pt>
                <c:pt idx="58">
                  <c:v>664</c:v>
                </c:pt>
                <c:pt idx="59">
                  <c:v>657.4</c:v>
                </c:pt>
                <c:pt idx="60">
                  <c:v>664.1</c:v>
                </c:pt>
                <c:pt idx="61">
                  <c:v>664.41</c:v>
                </c:pt>
                <c:pt idx="62">
                  <c:v>665.56</c:v>
                </c:pt>
                <c:pt idx="63">
                  <c:v>661.5</c:v>
                </c:pt>
                <c:pt idx="64">
                  <c:v>663.8</c:v>
                </c:pt>
                <c:pt idx="65">
                  <c:v>664</c:v>
                </c:pt>
                <c:pt idx="66">
                  <c:v>663.95</c:v>
                </c:pt>
                <c:pt idx="67">
                  <c:v>674.35</c:v>
                </c:pt>
                <c:pt idx="68">
                  <c:v>674.45</c:v>
                </c:pt>
                <c:pt idx="69">
                  <c:v>675</c:v>
                </c:pt>
                <c:pt idx="70">
                  <c:v>670.75</c:v>
                </c:pt>
                <c:pt idx="71">
                  <c:v>677.9</c:v>
                </c:pt>
                <c:pt idx="72">
                  <c:v>677.3</c:v>
                </c:pt>
                <c:pt idx="73">
                  <c:v>676.1</c:v>
                </c:pt>
                <c:pt idx="74">
                  <c:v>685.52</c:v>
                </c:pt>
                <c:pt idx="75">
                  <c:v>690.21</c:v>
                </c:pt>
                <c:pt idx="76">
                  <c:v>686.55</c:v>
                </c:pt>
                <c:pt idx="77">
                  <c:v>690.05</c:v>
                </c:pt>
                <c:pt idx="78">
                  <c:v>682.95</c:v>
                </c:pt>
                <c:pt idx="79">
                  <c:v>691.95</c:v>
                </c:pt>
                <c:pt idx="80">
                  <c:v>689.15</c:v>
                </c:pt>
                <c:pt idx="81">
                  <c:v>683.65</c:v>
                </c:pt>
                <c:pt idx="82">
                  <c:v>686.25</c:v>
                </c:pt>
                <c:pt idx="83">
                  <c:v>674.75</c:v>
                </c:pt>
                <c:pt idx="84">
                  <c:v>681.55</c:v>
                </c:pt>
                <c:pt idx="85">
                  <c:v>678.45</c:v>
                </c:pt>
                <c:pt idx="86">
                  <c:v>673.45</c:v>
                </c:pt>
                <c:pt idx="87">
                  <c:v>673.15</c:v>
                </c:pt>
                <c:pt idx="88">
                  <c:v>682.35</c:v>
                </c:pt>
                <c:pt idx="89">
                  <c:v>688.85</c:v>
                </c:pt>
                <c:pt idx="90">
                  <c:v>688.75</c:v>
                </c:pt>
                <c:pt idx="91">
                  <c:v>685.65</c:v>
                </c:pt>
                <c:pt idx="92">
                  <c:v>680.55</c:v>
                </c:pt>
                <c:pt idx="93">
                  <c:v>665.65</c:v>
                </c:pt>
                <c:pt idx="94">
                  <c:v>670.85</c:v>
                </c:pt>
                <c:pt idx="95">
                  <c:v>669.75</c:v>
                </c:pt>
                <c:pt idx="96">
                  <c:v>672.05</c:v>
                </c:pt>
                <c:pt idx="97">
                  <c:v>662.15</c:v>
                </c:pt>
                <c:pt idx="98">
                  <c:v>657.65</c:v>
                </c:pt>
                <c:pt idx="99">
                  <c:v>661.75</c:v>
                </c:pt>
                <c:pt idx="100">
                  <c:v>663.25</c:v>
                </c:pt>
                <c:pt idx="101">
                  <c:v>659.25</c:v>
                </c:pt>
                <c:pt idx="102">
                  <c:v>661.85</c:v>
                </c:pt>
                <c:pt idx="103">
                  <c:v>654.65</c:v>
                </c:pt>
                <c:pt idx="104">
                  <c:v>656</c:v>
                </c:pt>
                <c:pt idx="105">
                  <c:v>655.55</c:v>
                </c:pt>
                <c:pt idx="106">
                  <c:v>656.85</c:v>
                </c:pt>
                <c:pt idx="107">
                  <c:v>653.45000000000005</c:v>
                </c:pt>
                <c:pt idx="108">
                  <c:v>660.5</c:v>
                </c:pt>
                <c:pt idx="109">
                  <c:v>671.75</c:v>
                </c:pt>
                <c:pt idx="110">
                  <c:v>671.15</c:v>
                </c:pt>
                <c:pt idx="111">
                  <c:v>670.05</c:v>
                </c:pt>
                <c:pt idx="112">
                  <c:v>670.75</c:v>
                </c:pt>
                <c:pt idx="113">
                  <c:v>659.15</c:v>
                </c:pt>
                <c:pt idx="114">
                  <c:v>648.85</c:v>
                </c:pt>
                <c:pt idx="115">
                  <c:v>653.65</c:v>
                </c:pt>
                <c:pt idx="116">
                  <c:v>647.25</c:v>
                </c:pt>
                <c:pt idx="117">
                  <c:v>651.75</c:v>
                </c:pt>
                <c:pt idx="118">
                  <c:v>651.95000000000005</c:v>
                </c:pt>
                <c:pt idx="119">
                  <c:v>655.35</c:v>
                </c:pt>
                <c:pt idx="120">
                  <c:v>656.35</c:v>
                </c:pt>
                <c:pt idx="121">
                  <c:v>661.45</c:v>
                </c:pt>
                <c:pt idx="122">
                  <c:v>654.54999999999995</c:v>
                </c:pt>
                <c:pt idx="123">
                  <c:v>652.04</c:v>
                </c:pt>
                <c:pt idx="124">
                  <c:v>654.29999999999995</c:v>
                </c:pt>
                <c:pt idx="125">
                  <c:v>651</c:v>
                </c:pt>
                <c:pt idx="126">
                  <c:v>640.9</c:v>
                </c:pt>
                <c:pt idx="127">
                  <c:v>643.65</c:v>
                </c:pt>
                <c:pt idx="128">
                  <c:v>648.95000000000005</c:v>
                </c:pt>
                <c:pt idx="129">
                  <c:v>649.65</c:v>
                </c:pt>
                <c:pt idx="130">
                  <c:v>657.25</c:v>
                </c:pt>
                <c:pt idx="131">
                  <c:v>653.20000000000005</c:v>
                </c:pt>
                <c:pt idx="132">
                  <c:v>654.20000000000005</c:v>
                </c:pt>
                <c:pt idx="133">
                  <c:v>649.5</c:v>
                </c:pt>
                <c:pt idx="134">
                  <c:v>655.9</c:v>
                </c:pt>
                <c:pt idx="135">
                  <c:v>660.4</c:v>
                </c:pt>
                <c:pt idx="136">
                  <c:v>663.3</c:v>
                </c:pt>
                <c:pt idx="137">
                  <c:v>660.6</c:v>
                </c:pt>
                <c:pt idx="138">
                  <c:v>666.8</c:v>
                </c:pt>
                <c:pt idx="139">
                  <c:v>666.9</c:v>
                </c:pt>
                <c:pt idx="140">
                  <c:v>664.9</c:v>
                </c:pt>
                <c:pt idx="141">
                  <c:v>664.9</c:v>
                </c:pt>
                <c:pt idx="142">
                  <c:v>673</c:v>
                </c:pt>
                <c:pt idx="143">
                  <c:v>677.5</c:v>
                </c:pt>
                <c:pt idx="144">
                  <c:v>683.4</c:v>
                </c:pt>
                <c:pt idx="145">
                  <c:v>681.6</c:v>
                </c:pt>
                <c:pt idx="146">
                  <c:v>681</c:v>
                </c:pt>
                <c:pt idx="147">
                  <c:v>674.9</c:v>
                </c:pt>
                <c:pt idx="148">
                  <c:v>662.9</c:v>
                </c:pt>
                <c:pt idx="149">
                  <c:v>661.2</c:v>
                </c:pt>
                <c:pt idx="150">
                  <c:v>665</c:v>
                </c:pt>
                <c:pt idx="151">
                  <c:v>664.3</c:v>
                </c:pt>
                <c:pt idx="152">
                  <c:v>666.9</c:v>
                </c:pt>
                <c:pt idx="153">
                  <c:v>665.6</c:v>
                </c:pt>
                <c:pt idx="154">
                  <c:v>673</c:v>
                </c:pt>
                <c:pt idx="155">
                  <c:v>672.1</c:v>
                </c:pt>
                <c:pt idx="156">
                  <c:v>672.4</c:v>
                </c:pt>
                <c:pt idx="157">
                  <c:v>674.8</c:v>
                </c:pt>
                <c:pt idx="158">
                  <c:v>662.1</c:v>
                </c:pt>
                <c:pt idx="159">
                  <c:v>672.8</c:v>
                </c:pt>
                <c:pt idx="160">
                  <c:v>669.5</c:v>
                </c:pt>
                <c:pt idx="161">
                  <c:v>669.1</c:v>
                </c:pt>
                <c:pt idx="162">
                  <c:v>667.7</c:v>
                </c:pt>
                <c:pt idx="163">
                  <c:v>652.29999999999995</c:v>
                </c:pt>
                <c:pt idx="164">
                  <c:v>657.8</c:v>
                </c:pt>
                <c:pt idx="165">
                  <c:v>656.8</c:v>
                </c:pt>
                <c:pt idx="166">
                  <c:v>657.3</c:v>
                </c:pt>
                <c:pt idx="167">
                  <c:v>660.8</c:v>
                </c:pt>
                <c:pt idx="168">
                  <c:v>660.1</c:v>
                </c:pt>
                <c:pt idx="169">
                  <c:v>668.2</c:v>
                </c:pt>
                <c:pt idx="170">
                  <c:v>667.6</c:v>
                </c:pt>
                <c:pt idx="171">
                  <c:v>662.5</c:v>
                </c:pt>
                <c:pt idx="172">
                  <c:v>667.5</c:v>
                </c:pt>
                <c:pt idx="173">
                  <c:v>665.3</c:v>
                </c:pt>
                <c:pt idx="174">
                  <c:v>673.3</c:v>
                </c:pt>
                <c:pt idx="175">
                  <c:v>672.3</c:v>
                </c:pt>
                <c:pt idx="176">
                  <c:v>681.8</c:v>
                </c:pt>
                <c:pt idx="177">
                  <c:v>681.8</c:v>
                </c:pt>
                <c:pt idx="178">
                  <c:v>695.4</c:v>
                </c:pt>
                <c:pt idx="179">
                  <c:v>700.8</c:v>
                </c:pt>
                <c:pt idx="180">
                  <c:v>703.1</c:v>
                </c:pt>
                <c:pt idx="181">
                  <c:v>712.6</c:v>
                </c:pt>
                <c:pt idx="182">
                  <c:v>711.6</c:v>
                </c:pt>
                <c:pt idx="183">
                  <c:v>708.3</c:v>
                </c:pt>
                <c:pt idx="184">
                  <c:v>707.6</c:v>
                </c:pt>
                <c:pt idx="185">
                  <c:v>717.9</c:v>
                </c:pt>
                <c:pt idx="186">
                  <c:v>723.5</c:v>
                </c:pt>
                <c:pt idx="187">
                  <c:v>721.3</c:v>
                </c:pt>
                <c:pt idx="188">
                  <c:v>733.8</c:v>
                </c:pt>
                <c:pt idx="189">
                  <c:v>731.5</c:v>
                </c:pt>
                <c:pt idx="190">
                  <c:v>730.5</c:v>
                </c:pt>
                <c:pt idx="191">
                  <c:v>731.7</c:v>
                </c:pt>
                <c:pt idx="192">
                  <c:v>728.8</c:v>
                </c:pt>
                <c:pt idx="193">
                  <c:v>734.5</c:v>
                </c:pt>
                <c:pt idx="194">
                  <c:v>743.6</c:v>
                </c:pt>
                <c:pt idx="195">
                  <c:v>747.2</c:v>
                </c:pt>
                <c:pt idx="196">
                  <c:v>731.6</c:v>
                </c:pt>
                <c:pt idx="197">
                  <c:v>727.9</c:v>
                </c:pt>
                <c:pt idx="198">
                  <c:v>738</c:v>
                </c:pt>
                <c:pt idx="199">
                  <c:v>742.7</c:v>
                </c:pt>
                <c:pt idx="200">
                  <c:v>733.3</c:v>
                </c:pt>
                <c:pt idx="201">
                  <c:v>737.9</c:v>
                </c:pt>
                <c:pt idx="202">
                  <c:v>741.1</c:v>
                </c:pt>
                <c:pt idx="203">
                  <c:v>747.85</c:v>
                </c:pt>
                <c:pt idx="204">
                  <c:v>749.85</c:v>
                </c:pt>
                <c:pt idx="205">
                  <c:v>759.4</c:v>
                </c:pt>
                <c:pt idx="206">
                  <c:v>760.5</c:v>
                </c:pt>
                <c:pt idx="207">
                  <c:v>754.8</c:v>
                </c:pt>
                <c:pt idx="208">
                  <c:v>768.2</c:v>
                </c:pt>
                <c:pt idx="209">
                  <c:v>765.2</c:v>
                </c:pt>
                <c:pt idx="210">
                  <c:v>754.2</c:v>
                </c:pt>
                <c:pt idx="211">
                  <c:v>759.7</c:v>
                </c:pt>
                <c:pt idx="212">
                  <c:v>763.7</c:v>
                </c:pt>
                <c:pt idx="213">
                  <c:v>769.3</c:v>
                </c:pt>
                <c:pt idx="214">
                  <c:v>785.2</c:v>
                </c:pt>
                <c:pt idx="215">
                  <c:v>791.8</c:v>
                </c:pt>
                <c:pt idx="216">
                  <c:v>782.1</c:v>
                </c:pt>
                <c:pt idx="217">
                  <c:v>796.8</c:v>
                </c:pt>
                <c:pt idx="218">
                  <c:v>787.3</c:v>
                </c:pt>
                <c:pt idx="219">
                  <c:v>807</c:v>
                </c:pt>
                <c:pt idx="220">
                  <c:v>806.5</c:v>
                </c:pt>
                <c:pt idx="221">
                  <c:v>825</c:v>
                </c:pt>
                <c:pt idx="222">
                  <c:v>831.1</c:v>
                </c:pt>
                <c:pt idx="223">
                  <c:v>833.6</c:v>
                </c:pt>
                <c:pt idx="224">
                  <c:v>832</c:v>
                </c:pt>
                <c:pt idx="225">
                  <c:v>793.5</c:v>
                </c:pt>
                <c:pt idx="226">
                  <c:v>802</c:v>
                </c:pt>
                <c:pt idx="227">
                  <c:v>812</c:v>
                </c:pt>
                <c:pt idx="228">
                  <c:v>788.3</c:v>
                </c:pt>
                <c:pt idx="229">
                  <c:v>786.3</c:v>
                </c:pt>
                <c:pt idx="230">
                  <c:v>782</c:v>
                </c:pt>
                <c:pt idx="231">
                  <c:v>802.8</c:v>
                </c:pt>
                <c:pt idx="232">
                  <c:v>800.22</c:v>
                </c:pt>
                <c:pt idx="233">
                  <c:v>804.6</c:v>
                </c:pt>
                <c:pt idx="234">
                  <c:v>823.8</c:v>
                </c:pt>
                <c:pt idx="235">
                  <c:v>824.6</c:v>
                </c:pt>
                <c:pt idx="236">
                  <c:v>812.6</c:v>
                </c:pt>
                <c:pt idx="237">
                  <c:v>804.5</c:v>
                </c:pt>
                <c:pt idx="238">
                  <c:v>793.4</c:v>
                </c:pt>
                <c:pt idx="239">
                  <c:v>783.55</c:v>
                </c:pt>
                <c:pt idx="240">
                  <c:v>794.3</c:v>
                </c:pt>
                <c:pt idx="241">
                  <c:v>801.7</c:v>
                </c:pt>
                <c:pt idx="242">
                  <c:v>795.4</c:v>
                </c:pt>
                <c:pt idx="243">
                  <c:v>802.2</c:v>
                </c:pt>
                <c:pt idx="244">
                  <c:v>794.8</c:v>
                </c:pt>
                <c:pt idx="245">
                  <c:v>808.2</c:v>
                </c:pt>
                <c:pt idx="246">
                  <c:v>797.1</c:v>
                </c:pt>
                <c:pt idx="247">
                  <c:v>813.6</c:v>
                </c:pt>
                <c:pt idx="248">
                  <c:v>797.3</c:v>
                </c:pt>
                <c:pt idx="249">
                  <c:v>794.87</c:v>
                </c:pt>
                <c:pt idx="250">
                  <c:v>793.3</c:v>
                </c:pt>
                <c:pt idx="251">
                  <c:v>802.75</c:v>
                </c:pt>
                <c:pt idx="252">
                  <c:v>802.3</c:v>
                </c:pt>
                <c:pt idx="253">
                  <c:v>796.4</c:v>
                </c:pt>
                <c:pt idx="254">
                  <c:v>811.8</c:v>
                </c:pt>
                <c:pt idx="255">
                  <c:v>811.8</c:v>
                </c:pt>
                <c:pt idx="256">
                  <c:v>807</c:v>
                </c:pt>
                <c:pt idx="257">
                  <c:v>824.5</c:v>
                </c:pt>
                <c:pt idx="258">
                  <c:v>825.6</c:v>
                </c:pt>
                <c:pt idx="259">
                  <c:v>840.5</c:v>
                </c:pt>
                <c:pt idx="260">
                  <c:v>833.7</c:v>
                </c:pt>
                <c:pt idx="261">
                  <c:v>833.7</c:v>
                </c:pt>
                <c:pt idx="262">
                  <c:v>857.5</c:v>
                </c:pt>
                <c:pt idx="263">
                  <c:v>864.9</c:v>
                </c:pt>
                <c:pt idx="264">
                  <c:v>859.6</c:v>
                </c:pt>
                <c:pt idx="265">
                  <c:v>858.1</c:v>
                </c:pt>
                <c:pt idx="266">
                  <c:v>878</c:v>
                </c:pt>
                <c:pt idx="267">
                  <c:v>878.8</c:v>
                </c:pt>
                <c:pt idx="268">
                  <c:v>893.3</c:v>
                </c:pt>
                <c:pt idx="269">
                  <c:v>895.4</c:v>
                </c:pt>
                <c:pt idx="270">
                  <c:v>904</c:v>
                </c:pt>
                <c:pt idx="271">
                  <c:v>887.9</c:v>
                </c:pt>
                <c:pt idx="272">
                  <c:v>877</c:v>
                </c:pt>
                <c:pt idx="273">
                  <c:v>877.8</c:v>
                </c:pt>
                <c:pt idx="274">
                  <c:v>883.1</c:v>
                </c:pt>
                <c:pt idx="275">
                  <c:v>865</c:v>
                </c:pt>
                <c:pt idx="276">
                  <c:v>892.3</c:v>
                </c:pt>
                <c:pt idx="277">
                  <c:v>891.07</c:v>
                </c:pt>
                <c:pt idx="278">
                  <c:v>912.9</c:v>
                </c:pt>
                <c:pt idx="279">
                  <c:v>913.9</c:v>
                </c:pt>
                <c:pt idx="280">
                  <c:v>928.38</c:v>
                </c:pt>
                <c:pt idx="281">
                  <c:v>923.44</c:v>
                </c:pt>
                <c:pt idx="282">
                  <c:v>929.4</c:v>
                </c:pt>
                <c:pt idx="283">
                  <c:v>926.1</c:v>
                </c:pt>
                <c:pt idx="284">
                  <c:v>905.3</c:v>
                </c:pt>
                <c:pt idx="285">
                  <c:v>903.6</c:v>
                </c:pt>
                <c:pt idx="286">
                  <c:v>888.2</c:v>
                </c:pt>
                <c:pt idx="287">
                  <c:v>900.3</c:v>
                </c:pt>
                <c:pt idx="288">
                  <c:v>910.7</c:v>
                </c:pt>
                <c:pt idx="289">
                  <c:v>922.95</c:v>
                </c:pt>
                <c:pt idx="290">
                  <c:v>923.45</c:v>
                </c:pt>
                <c:pt idx="291">
                  <c:v>906.4</c:v>
                </c:pt>
                <c:pt idx="292">
                  <c:v>906.6</c:v>
                </c:pt>
                <c:pt idx="293">
                  <c:v>908.2</c:v>
                </c:pt>
                <c:pt idx="294">
                  <c:v>902.5</c:v>
                </c:pt>
                <c:pt idx="295">
                  <c:v>905.2</c:v>
                </c:pt>
                <c:pt idx="296">
                  <c:v>927.8</c:v>
                </c:pt>
                <c:pt idx="297">
                  <c:v>944</c:v>
                </c:pt>
                <c:pt idx="298">
                  <c:v>946.1</c:v>
                </c:pt>
                <c:pt idx="299">
                  <c:v>945.2</c:v>
                </c:pt>
                <c:pt idx="300">
                  <c:v>939.6</c:v>
                </c:pt>
                <c:pt idx="301">
                  <c:v>948.1</c:v>
                </c:pt>
                <c:pt idx="302">
                  <c:v>957.9</c:v>
                </c:pt>
                <c:pt idx="303">
                  <c:v>970.9</c:v>
                </c:pt>
                <c:pt idx="304">
                  <c:v>973.9</c:v>
                </c:pt>
                <c:pt idx="305">
                  <c:v>983.7</c:v>
                </c:pt>
                <c:pt idx="306">
                  <c:v>964</c:v>
                </c:pt>
                <c:pt idx="307">
                  <c:v>989.8</c:v>
                </c:pt>
                <c:pt idx="308">
                  <c:v>979</c:v>
                </c:pt>
                <c:pt idx="309">
                  <c:v>973.2</c:v>
                </c:pt>
                <c:pt idx="310">
                  <c:v>972.9</c:v>
                </c:pt>
                <c:pt idx="311">
                  <c:v>973.3</c:v>
                </c:pt>
                <c:pt idx="312">
                  <c:v>982.9</c:v>
                </c:pt>
                <c:pt idx="313">
                  <c:v>994.8</c:v>
                </c:pt>
                <c:pt idx="314">
                  <c:v>1002.9</c:v>
                </c:pt>
                <c:pt idx="315">
                  <c:v>1002.7</c:v>
                </c:pt>
                <c:pt idx="316">
                  <c:v>981.4</c:v>
                </c:pt>
                <c:pt idx="317">
                  <c:v>944.1</c:v>
                </c:pt>
                <c:pt idx="318">
                  <c:v>910.4</c:v>
                </c:pt>
                <c:pt idx="319">
                  <c:v>919.5</c:v>
                </c:pt>
                <c:pt idx="320">
                  <c:v>915.3</c:v>
                </c:pt>
                <c:pt idx="321">
                  <c:v>939</c:v>
                </c:pt>
                <c:pt idx="322">
                  <c:v>954</c:v>
                </c:pt>
                <c:pt idx="323">
                  <c:v>947.3</c:v>
                </c:pt>
                <c:pt idx="324">
                  <c:v>931.4</c:v>
                </c:pt>
                <c:pt idx="325">
                  <c:v>916.9</c:v>
                </c:pt>
                <c:pt idx="326">
                  <c:v>882.7</c:v>
                </c:pt>
                <c:pt idx="327">
                  <c:v>904.5</c:v>
                </c:pt>
                <c:pt idx="328">
                  <c:v>902.9</c:v>
                </c:pt>
                <c:pt idx="329">
                  <c:v>913.8</c:v>
                </c:pt>
                <c:pt idx="330">
                  <c:v>920</c:v>
                </c:pt>
                <c:pt idx="331">
                  <c:v>914.9</c:v>
                </c:pt>
                <c:pt idx="332">
                  <c:v>934</c:v>
                </c:pt>
                <c:pt idx="333">
                  <c:v>928.8</c:v>
                </c:pt>
                <c:pt idx="334">
                  <c:v>925.3</c:v>
                </c:pt>
                <c:pt idx="335">
                  <c:v>924.5</c:v>
                </c:pt>
                <c:pt idx="336">
                  <c:v>927.9</c:v>
                </c:pt>
                <c:pt idx="337">
                  <c:v>944.4</c:v>
                </c:pt>
                <c:pt idx="338">
                  <c:v>938.8</c:v>
                </c:pt>
                <c:pt idx="339">
                  <c:v>916.9</c:v>
                </c:pt>
                <c:pt idx="340">
                  <c:v>914.2</c:v>
                </c:pt>
                <c:pt idx="341">
                  <c:v>915.9</c:v>
                </c:pt>
                <c:pt idx="342">
                  <c:v>904.25</c:v>
                </c:pt>
                <c:pt idx="343">
                  <c:v>886.25</c:v>
                </c:pt>
                <c:pt idx="344">
                  <c:v>886.3</c:v>
                </c:pt>
                <c:pt idx="345">
                  <c:v>893.25</c:v>
                </c:pt>
                <c:pt idx="346">
                  <c:v>870.5</c:v>
                </c:pt>
                <c:pt idx="347">
                  <c:v>877.55</c:v>
                </c:pt>
                <c:pt idx="348">
                  <c:v>852.7</c:v>
                </c:pt>
                <c:pt idx="349">
                  <c:v>856.45</c:v>
                </c:pt>
                <c:pt idx="350">
                  <c:v>874.2</c:v>
                </c:pt>
                <c:pt idx="351">
                  <c:v>876.4</c:v>
                </c:pt>
                <c:pt idx="352">
                  <c:v>868.75</c:v>
                </c:pt>
                <c:pt idx="353">
                  <c:v>881.85</c:v>
                </c:pt>
                <c:pt idx="354">
                  <c:v>884.85</c:v>
                </c:pt>
                <c:pt idx="355">
                  <c:v>882.7</c:v>
                </c:pt>
                <c:pt idx="356">
                  <c:v>866.95</c:v>
                </c:pt>
                <c:pt idx="357">
                  <c:v>864</c:v>
                </c:pt>
                <c:pt idx="358">
                  <c:v>881.65</c:v>
                </c:pt>
                <c:pt idx="359">
                  <c:v>902.4</c:v>
                </c:pt>
                <c:pt idx="360">
                  <c:v>905.2</c:v>
                </c:pt>
                <c:pt idx="361">
                  <c:v>919.25</c:v>
                </c:pt>
                <c:pt idx="362">
                  <c:v>932.55</c:v>
                </c:pt>
                <c:pt idx="363">
                  <c:v>921.85</c:v>
                </c:pt>
                <c:pt idx="364">
                  <c:v>925.1</c:v>
                </c:pt>
                <c:pt idx="365">
                  <c:v>929.1</c:v>
                </c:pt>
                <c:pt idx="366">
                  <c:v>906.45</c:v>
                </c:pt>
                <c:pt idx="367">
                  <c:v>900.9</c:v>
                </c:pt>
                <c:pt idx="368">
                  <c:v>877.9</c:v>
                </c:pt>
                <c:pt idx="369">
                  <c:v>886.5</c:v>
                </c:pt>
                <c:pt idx="370">
                  <c:v>891.4</c:v>
                </c:pt>
                <c:pt idx="371">
                  <c:v>880.55</c:v>
                </c:pt>
                <c:pt idx="372">
                  <c:v>879.45</c:v>
                </c:pt>
                <c:pt idx="373">
                  <c:v>877.2</c:v>
                </c:pt>
                <c:pt idx="374">
                  <c:v>902.25</c:v>
                </c:pt>
                <c:pt idx="375">
                  <c:v>892.93</c:v>
                </c:pt>
                <c:pt idx="376">
                  <c:v>867</c:v>
                </c:pt>
                <c:pt idx="377">
                  <c:v>880.35</c:v>
                </c:pt>
                <c:pt idx="378">
                  <c:v>868.2</c:v>
                </c:pt>
                <c:pt idx="379">
                  <c:v>871.55</c:v>
                </c:pt>
                <c:pt idx="380">
                  <c:v>882.4</c:v>
                </c:pt>
                <c:pt idx="381">
                  <c:v>882.75</c:v>
                </c:pt>
                <c:pt idx="382">
                  <c:v>894.35</c:v>
                </c:pt>
                <c:pt idx="383">
                  <c:v>898.5</c:v>
                </c:pt>
                <c:pt idx="384">
                  <c:v>902.3</c:v>
                </c:pt>
                <c:pt idx="385">
                  <c:v>883.8</c:v>
                </c:pt>
                <c:pt idx="386">
                  <c:v>889.6</c:v>
                </c:pt>
                <c:pt idx="387">
                  <c:v>886.4</c:v>
                </c:pt>
                <c:pt idx="388">
                  <c:v>917.3</c:v>
                </c:pt>
                <c:pt idx="389">
                  <c:v>927.8</c:v>
                </c:pt>
                <c:pt idx="390">
                  <c:v>925.4</c:v>
                </c:pt>
                <c:pt idx="391">
                  <c:v>939.65</c:v>
                </c:pt>
                <c:pt idx="392">
                  <c:v>945.15</c:v>
                </c:pt>
                <c:pt idx="393">
                  <c:v>934.17</c:v>
                </c:pt>
                <c:pt idx="394">
                  <c:v>933.3</c:v>
                </c:pt>
                <c:pt idx="395">
                  <c:v>925.82</c:v>
                </c:pt>
                <c:pt idx="396">
                  <c:v>919.6</c:v>
                </c:pt>
                <c:pt idx="397">
                  <c:v>928.6</c:v>
                </c:pt>
                <c:pt idx="398">
                  <c:v>947.15</c:v>
                </c:pt>
                <c:pt idx="399">
                  <c:v>964.2</c:v>
                </c:pt>
                <c:pt idx="400">
                  <c:v>972.6</c:v>
                </c:pt>
                <c:pt idx="401">
                  <c:v>977.5</c:v>
                </c:pt>
                <c:pt idx="402">
                  <c:v>959.95</c:v>
                </c:pt>
                <c:pt idx="403">
                  <c:v>957.45</c:v>
                </c:pt>
                <c:pt idx="404">
                  <c:v>955</c:v>
                </c:pt>
                <c:pt idx="405">
                  <c:v>965.55</c:v>
                </c:pt>
                <c:pt idx="406">
                  <c:v>946.35</c:v>
                </c:pt>
                <c:pt idx="407">
                  <c:v>920.85</c:v>
                </c:pt>
                <c:pt idx="408">
                  <c:v>928.05</c:v>
                </c:pt>
                <c:pt idx="409">
                  <c:v>929.85</c:v>
                </c:pt>
                <c:pt idx="410">
                  <c:v>930.6</c:v>
                </c:pt>
                <c:pt idx="411">
                  <c:v>918.9</c:v>
                </c:pt>
                <c:pt idx="412">
                  <c:v>906.1</c:v>
                </c:pt>
                <c:pt idx="413">
                  <c:v>914.1</c:v>
                </c:pt>
                <c:pt idx="414">
                  <c:v>910.95</c:v>
                </c:pt>
                <c:pt idx="415">
                  <c:v>894.8</c:v>
                </c:pt>
                <c:pt idx="416">
                  <c:v>874.4</c:v>
                </c:pt>
                <c:pt idx="417">
                  <c:v>879.8</c:v>
                </c:pt>
                <c:pt idx="418">
                  <c:v>873.07</c:v>
                </c:pt>
                <c:pt idx="419">
                  <c:v>856.6</c:v>
                </c:pt>
                <c:pt idx="420">
                  <c:v>823.82</c:v>
                </c:pt>
                <c:pt idx="421">
                  <c:v>812.93</c:v>
                </c:pt>
                <c:pt idx="422">
                  <c:v>826.8</c:v>
                </c:pt>
                <c:pt idx="423">
                  <c:v>806.05</c:v>
                </c:pt>
                <c:pt idx="424">
                  <c:v>787.7</c:v>
                </c:pt>
                <c:pt idx="425">
                  <c:v>800.07</c:v>
                </c:pt>
                <c:pt idx="426">
                  <c:v>814.2</c:v>
                </c:pt>
                <c:pt idx="427">
                  <c:v>813.55</c:v>
                </c:pt>
                <c:pt idx="428">
                  <c:v>836.88</c:v>
                </c:pt>
                <c:pt idx="429">
                  <c:v>823.03</c:v>
                </c:pt>
                <c:pt idx="430">
                  <c:v>821.95</c:v>
                </c:pt>
                <c:pt idx="431">
                  <c:v>824.93</c:v>
                </c:pt>
                <c:pt idx="432">
                  <c:v>826.9</c:v>
                </c:pt>
                <c:pt idx="433">
                  <c:v>834.03</c:v>
                </c:pt>
                <c:pt idx="434">
                  <c:v>831.15</c:v>
                </c:pt>
                <c:pt idx="435">
                  <c:v>817.68</c:v>
                </c:pt>
                <c:pt idx="436">
                  <c:v>805.35</c:v>
                </c:pt>
                <c:pt idx="437">
                  <c:v>801.3</c:v>
                </c:pt>
                <c:pt idx="438">
                  <c:v>796.45</c:v>
                </c:pt>
                <c:pt idx="439">
                  <c:v>803.5</c:v>
                </c:pt>
                <c:pt idx="440">
                  <c:v>802.3</c:v>
                </c:pt>
                <c:pt idx="441">
                  <c:v>777.25</c:v>
                </c:pt>
                <c:pt idx="442">
                  <c:v>752.45</c:v>
                </c:pt>
                <c:pt idx="443">
                  <c:v>746.85</c:v>
                </c:pt>
                <c:pt idx="444">
                  <c:v>765.5</c:v>
                </c:pt>
                <c:pt idx="445">
                  <c:v>786.65</c:v>
                </c:pt>
                <c:pt idx="446">
                  <c:v>779.73</c:v>
                </c:pt>
                <c:pt idx="447">
                  <c:v>863.85</c:v>
                </c:pt>
                <c:pt idx="448">
                  <c:v>852.8</c:v>
                </c:pt>
                <c:pt idx="449">
                  <c:v>873.55</c:v>
                </c:pt>
                <c:pt idx="450">
                  <c:v>897</c:v>
                </c:pt>
                <c:pt idx="451">
                  <c:v>892.15</c:v>
                </c:pt>
                <c:pt idx="452">
                  <c:v>883</c:v>
                </c:pt>
                <c:pt idx="453">
                  <c:v>877.83</c:v>
                </c:pt>
                <c:pt idx="454">
                  <c:v>878.75</c:v>
                </c:pt>
                <c:pt idx="455">
                  <c:v>908.75</c:v>
                </c:pt>
                <c:pt idx="456">
                  <c:v>870.95</c:v>
                </c:pt>
                <c:pt idx="457">
                  <c:v>870.87</c:v>
                </c:pt>
                <c:pt idx="458">
                  <c:v>836.45</c:v>
                </c:pt>
                <c:pt idx="459">
                  <c:v>835.58</c:v>
                </c:pt>
                <c:pt idx="460">
                  <c:v>859.75</c:v>
                </c:pt>
                <c:pt idx="461">
                  <c:v>887.1</c:v>
                </c:pt>
                <c:pt idx="462">
                  <c:v>907.62</c:v>
                </c:pt>
                <c:pt idx="463">
                  <c:v>913.25</c:v>
                </c:pt>
                <c:pt idx="464">
                  <c:v>850.1</c:v>
                </c:pt>
                <c:pt idx="465">
                  <c:v>833.07</c:v>
                </c:pt>
                <c:pt idx="466">
                  <c:v>836.85</c:v>
                </c:pt>
                <c:pt idx="467">
                  <c:v>847.28</c:v>
                </c:pt>
                <c:pt idx="468">
                  <c:v>804.6</c:v>
                </c:pt>
                <c:pt idx="469">
                  <c:v>783.35</c:v>
                </c:pt>
                <c:pt idx="470">
                  <c:v>796.93</c:v>
                </c:pt>
                <c:pt idx="471">
                  <c:v>771.65</c:v>
                </c:pt>
                <c:pt idx="472">
                  <c:v>730.5</c:v>
                </c:pt>
                <c:pt idx="473">
                  <c:v>721.37</c:v>
                </c:pt>
                <c:pt idx="474">
                  <c:v>734.7</c:v>
                </c:pt>
                <c:pt idx="475">
                  <c:v>730.8</c:v>
                </c:pt>
                <c:pt idx="476">
                  <c:v>746.95</c:v>
                </c:pt>
                <c:pt idx="477">
                  <c:v>754.95</c:v>
                </c:pt>
                <c:pt idx="478">
                  <c:v>738.75</c:v>
                </c:pt>
                <c:pt idx="479">
                  <c:v>723.85</c:v>
                </c:pt>
                <c:pt idx="480">
                  <c:v>723.55</c:v>
                </c:pt>
                <c:pt idx="481">
                  <c:v>763.27</c:v>
                </c:pt>
                <c:pt idx="482">
                  <c:v>740.45</c:v>
                </c:pt>
                <c:pt idx="483">
                  <c:v>732.8</c:v>
                </c:pt>
                <c:pt idx="484">
                  <c:v>736.65</c:v>
                </c:pt>
                <c:pt idx="485">
                  <c:v>746.2</c:v>
                </c:pt>
                <c:pt idx="486">
                  <c:v>731.65</c:v>
                </c:pt>
                <c:pt idx="487">
                  <c:v>712.25</c:v>
                </c:pt>
                <c:pt idx="488">
                  <c:v>736.5</c:v>
                </c:pt>
                <c:pt idx="489">
                  <c:v>742.1</c:v>
                </c:pt>
                <c:pt idx="490">
                  <c:v>738.05</c:v>
                </c:pt>
                <c:pt idx="491">
                  <c:v>738.2</c:v>
                </c:pt>
                <c:pt idx="492">
                  <c:v>734.62</c:v>
                </c:pt>
                <c:pt idx="493">
                  <c:v>746.6</c:v>
                </c:pt>
                <c:pt idx="494">
                  <c:v>800.45</c:v>
                </c:pt>
                <c:pt idx="495">
                  <c:v>821.62</c:v>
                </c:pt>
                <c:pt idx="496">
                  <c:v>821.03</c:v>
                </c:pt>
                <c:pt idx="497">
                  <c:v>812.9</c:v>
                </c:pt>
                <c:pt idx="498">
                  <c:v>816.2</c:v>
                </c:pt>
                <c:pt idx="499">
                  <c:v>818.05</c:v>
                </c:pt>
                <c:pt idx="500">
                  <c:v>768.95</c:v>
                </c:pt>
                <c:pt idx="501">
                  <c:v>782.37</c:v>
                </c:pt>
                <c:pt idx="502">
                  <c:v>773.95</c:v>
                </c:pt>
                <c:pt idx="503">
                  <c:v>767</c:v>
                </c:pt>
                <c:pt idx="504">
                  <c:v>756.45</c:v>
                </c:pt>
                <c:pt idx="505">
                  <c:v>772.7</c:v>
                </c:pt>
                <c:pt idx="506">
                  <c:v>776.93</c:v>
                </c:pt>
                <c:pt idx="507">
                  <c:v>810.6</c:v>
                </c:pt>
                <c:pt idx="508">
                  <c:v>821.35</c:v>
                </c:pt>
                <c:pt idx="509">
                  <c:v>822.4</c:v>
                </c:pt>
                <c:pt idx="510">
                  <c:v>838.45</c:v>
                </c:pt>
                <c:pt idx="511">
                  <c:v>858.1</c:v>
                </c:pt>
                <c:pt idx="512">
                  <c:v>867.9</c:v>
                </c:pt>
                <c:pt idx="513">
                  <c:v>853.05</c:v>
                </c:pt>
                <c:pt idx="514">
                  <c:v>838.25</c:v>
                </c:pt>
                <c:pt idx="515">
                  <c:v>848.05</c:v>
                </c:pt>
                <c:pt idx="516">
                  <c:v>840.2</c:v>
                </c:pt>
                <c:pt idx="517">
                  <c:v>848</c:v>
                </c:pt>
                <c:pt idx="518">
                  <c:v>842</c:v>
                </c:pt>
                <c:pt idx="519">
                  <c:v>869.3</c:v>
                </c:pt>
                <c:pt idx="520">
                  <c:v>880.28</c:v>
                </c:pt>
                <c:pt idx="521">
                  <c:v>873.73</c:v>
                </c:pt>
                <c:pt idx="522">
                  <c:v>882.05</c:v>
                </c:pt>
                <c:pt idx="523">
                  <c:v>881.45</c:v>
                </c:pt>
                <c:pt idx="524">
                  <c:v>875.4</c:v>
                </c:pt>
                <c:pt idx="525">
                  <c:v>859.48</c:v>
                </c:pt>
                <c:pt idx="526">
                  <c:v>863.9</c:v>
                </c:pt>
                <c:pt idx="527">
                  <c:v>842.98</c:v>
                </c:pt>
                <c:pt idx="528">
                  <c:v>857.4</c:v>
                </c:pt>
                <c:pt idx="529">
                  <c:v>854.2</c:v>
                </c:pt>
                <c:pt idx="530">
                  <c:v>821</c:v>
                </c:pt>
                <c:pt idx="531">
                  <c:v>822</c:v>
                </c:pt>
                <c:pt idx="532">
                  <c:v>811.7</c:v>
                </c:pt>
                <c:pt idx="533">
                  <c:v>817.8</c:v>
                </c:pt>
                <c:pt idx="534">
                  <c:v>843.15</c:v>
                </c:pt>
                <c:pt idx="535">
                  <c:v>835.9</c:v>
                </c:pt>
                <c:pt idx="536">
                  <c:v>857.33</c:v>
                </c:pt>
                <c:pt idx="537">
                  <c:v>854.2</c:v>
                </c:pt>
                <c:pt idx="538">
                  <c:v>856.98</c:v>
                </c:pt>
                <c:pt idx="539">
                  <c:v>899.78</c:v>
                </c:pt>
                <c:pt idx="540">
                  <c:v>903.37</c:v>
                </c:pt>
                <c:pt idx="541">
                  <c:v>899.15</c:v>
                </c:pt>
                <c:pt idx="542">
                  <c:v>887.47</c:v>
                </c:pt>
                <c:pt idx="543">
                  <c:v>908.65</c:v>
                </c:pt>
                <c:pt idx="544">
                  <c:v>927.85</c:v>
                </c:pt>
                <c:pt idx="545">
                  <c:v>905</c:v>
                </c:pt>
                <c:pt idx="546">
                  <c:v>900.35</c:v>
                </c:pt>
                <c:pt idx="547">
                  <c:v>905.85</c:v>
                </c:pt>
                <c:pt idx="548">
                  <c:v>914.55</c:v>
                </c:pt>
                <c:pt idx="549">
                  <c:v>911.5</c:v>
                </c:pt>
                <c:pt idx="550">
                  <c:v>894.5</c:v>
                </c:pt>
                <c:pt idx="551">
                  <c:v>915.4</c:v>
                </c:pt>
                <c:pt idx="552">
                  <c:v>938.85</c:v>
                </c:pt>
                <c:pt idx="553">
                  <c:v>946.75</c:v>
                </c:pt>
                <c:pt idx="554">
                  <c:v>941.7</c:v>
                </c:pt>
                <c:pt idx="555">
                  <c:v>941.75</c:v>
                </c:pt>
                <c:pt idx="556">
                  <c:v>970.25</c:v>
                </c:pt>
                <c:pt idx="557">
                  <c:v>984.55</c:v>
                </c:pt>
                <c:pt idx="558">
                  <c:v>974.7</c:v>
                </c:pt>
                <c:pt idx="559">
                  <c:v>992.9</c:v>
                </c:pt>
                <c:pt idx="560">
                  <c:v>991.65</c:v>
                </c:pt>
                <c:pt idx="561">
                  <c:v>962.45</c:v>
                </c:pt>
                <c:pt idx="562">
                  <c:v>953.48</c:v>
                </c:pt>
                <c:pt idx="563">
                  <c:v>945.82</c:v>
                </c:pt>
                <c:pt idx="564">
                  <c:v>942.32</c:v>
                </c:pt>
                <c:pt idx="565">
                  <c:v>926</c:v>
                </c:pt>
                <c:pt idx="566">
                  <c:v>916.07</c:v>
                </c:pt>
                <c:pt idx="567">
                  <c:v>906.5</c:v>
                </c:pt>
                <c:pt idx="568">
                  <c:v>932.4</c:v>
                </c:pt>
                <c:pt idx="569">
                  <c:v>939.37</c:v>
                </c:pt>
                <c:pt idx="570">
                  <c:v>922.35</c:v>
                </c:pt>
                <c:pt idx="571">
                  <c:v>898.15</c:v>
                </c:pt>
                <c:pt idx="572">
                  <c:v>909.25</c:v>
                </c:pt>
                <c:pt idx="573">
                  <c:v>927.15</c:v>
                </c:pt>
                <c:pt idx="574">
                  <c:v>929.73</c:v>
                </c:pt>
                <c:pt idx="575">
                  <c:v>923.07</c:v>
                </c:pt>
                <c:pt idx="576">
                  <c:v>915.2</c:v>
                </c:pt>
                <c:pt idx="577">
                  <c:v>942</c:v>
                </c:pt>
                <c:pt idx="578">
                  <c:v>959.85</c:v>
                </c:pt>
                <c:pt idx="579">
                  <c:v>952.23</c:v>
                </c:pt>
                <c:pt idx="580">
                  <c:v>939.5</c:v>
                </c:pt>
                <c:pt idx="581">
                  <c:v>925.75</c:v>
                </c:pt>
                <c:pt idx="582">
                  <c:v>934.2</c:v>
                </c:pt>
                <c:pt idx="583">
                  <c:v>934.45</c:v>
                </c:pt>
                <c:pt idx="584">
                  <c:v>923.15</c:v>
                </c:pt>
                <c:pt idx="585">
                  <c:v>917.3</c:v>
                </c:pt>
                <c:pt idx="586">
                  <c:v>919.35</c:v>
                </c:pt>
                <c:pt idx="587">
                  <c:v>927.4</c:v>
                </c:pt>
                <c:pt idx="588">
                  <c:v>904.05</c:v>
                </c:pt>
                <c:pt idx="589">
                  <c:v>893.15</c:v>
                </c:pt>
                <c:pt idx="590">
                  <c:v>868.9</c:v>
                </c:pt>
                <c:pt idx="591">
                  <c:v>881.05</c:v>
                </c:pt>
                <c:pt idx="592">
                  <c:v>880.5</c:v>
                </c:pt>
                <c:pt idx="593">
                  <c:v>879.35</c:v>
                </c:pt>
                <c:pt idx="594">
                  <c:v>881.65</c:v>
                </c:pt>
                <c:pt idx="595">
                  <c:v>893.85</c:v>
                </c:pt>
                <c:pt idx="596">
                  <c:v>890.45</c:v>
                </c:pt>
                <c:pt idx="597">
                  <c:v>891.03</c:v>
                </c:pt>
                <c:pt idx="598">
                  <c:v>875.65</c:v>
                </c:pt>
                <c:pt idx="599">
                  <c:v>868.85</c:v>
                </c:pt>
                <c:pt idx="600">
                  <c:v>884.5</c:v>
                </c:pt>
                <c:pt idx="601">
                  <c:v>883.8</c:v>
                </c:pt>
                <c:pt idx="602">
                  <c:v>889.75</c:v>
                </c:pt>
                <c:pt idx="603">
                  <c:v>904.28</c:v>
                </c:pt>
                <c:pt idx="604">
                  <c:v>912.83</c:v>
                </c:pt>
                <c:pt idx="605">
                  <c:v>906.48</c:v>
                </c:pt>
                <c:pt idx="606">
                  <c:v>893.38</c:v>
                </c:pt>
                <c:pt idx="607">
                  <c:v>898</c:v>
                </c:pt>
                <c:pt idx="608">
                  <c:v>888.2</c:v>
                </c:pt>
                <c:pt idx="609">
                  <c:v>886.55</c:v>
                </c:pt>
                <c:pt idx="610">
                  <c:v>902.15</c:v>
                </c:pt>
                <c:pt idx="611">
                  <c:v>897.15</c:v>
                </c:pt>
                <c:pt idx="612">
                  <c:v>911.35</c:v>
                </c:pt>
                <c:pt idx="613">
                  <c:v>910.82</c:v>
                </c:pt>
                <c:pt idx="614">
                  <c:v>916.65</c:v>
                </c:pt>
                <c:pt idx="615">
                  <c:v>913.6</c:v>
                </c:pt>
                <c:pt idx="616">
                  <c:v>923.3</c:v>
                </c:pt>
                <c:pt idx="617">
                  <c:v>926.33</c:v>
                </c:pt>
                <c:pt idx="618">
                  <c:v>926.5</c:v>
                </c:pt>
                <c:pt idx="619">
                  <c:v>931.78</c:v>
                </c:pt>
                <c:pt idx="620">
                  <c:v>918.25</c:v>
                </c:pt>
                <c:pt idx="621">
                  <c:v>924.98</c:v>
                </c:pt>
                <c:pt idx="622">
                  <c:v>938.65</c:v>
                </c:pt>
                <c:pt idx="623">
                  <c:v>953.78</c:v>
                </c:pt>
                <c:pt idx="624">
                  <c:v>957.35</c:v>
                </c:pt>
                <c:pt idx="625">
                  <c:v>958.8</c:v>
                </c:pt>
                <c:pt idx="626">
                  <c:v>952</c:v>
                </c:pt>
                <c:pt idx="627">
                  <c:v>949.8</c:v>
                </c:pt>
                <c:pt idx="628">
                  <c:v>959.43</c:v>
                </c:pt>
                <c:pt idx="629">
                  <c:v>979.18</c:v>
                </c:pt>
                <c:pt idx="630">
                  <c:v>975.05</c:v>
                </c:pt>
                <c:pt idx="631">
                  <c:v>981.85</c:v>
                </c:pt>
                <c:pt idx="632">
                  <c:v>963.05</c:v>
                </c:pt>
                <c:pt idx="633">
                  <c:v>980.28</c:v>
                </c:pt>
                <c:pt idx="634">
                  <c:v>955.33</c:v>
                </c:pt>
                <c:pt idx="635">
                  <c:v>951.85</c:v>
                </c:pt>
                <c:pt idx="636">
                  <c:v>954.55</c:v>
                </c:pt>
                <c:pt idx="637">
                  <c:v>954.5</c:v>
                </c:pt>
                <c:pt idx="638">
                  <c:v>954.93</c:v>
                </c:pt>
                <c:pt idx="639">
                  <c:v>939.3</c:v>
                </c:pt>
                <c:pt idx="640">
                  <c:v>928.3</c:v>
                </c:pt>
                <c:pt idx="641">
                  <c:v>934.8</c:v>
                </c:pt>
                <c:pt idx="642">
                  <c:v>938.6</c:v>
                </c:pt>
                <c:pt idx="643">
                  <c:v>933.2</c:v>
                </c:pt>
                <c:pt idx="644">
                  <c:v>934.03</c:v>
                </c:pt>
                <c:pt idx="645">
                  <c:v>922.73</c:v>
                </c:pt>
                <c:pt idx="646">
                  <c:v>925.9</c:v>
                </c:pt>
                <c:pt idx="647">
                  <c:v>931.43</c:v>
                </c:pt>
                <c:pt idx="648">
                  <c:v>939.25</c:v>
                </c:pt>
                <c:pt idx="649">
                  <c:v>939.6</c:v>
                </c:pt>
                <c:pt idx="650">
                  <c:v>937.95</c:v>
                </c:pt>
                <c:pt idx="651">
                  <c:v>926.5</c:v>
                </c:pt>
                <c:pt idx="652">
                  <c:v>940.8</c:v>
                </c:pt>
                <c:pt idx="653">
                  <c:v>929.8</c:v>
                </c:pt>
                <c:pt idx="654">
                  <c:v>932.5</c:v>
                </c:pt>
                <c:pt idx="655">
                  <c:v>925.1</c:v>
                </c:pt>
                <c:pt idx="656">
                  <c:v>924.68</c:v>
                </c:pt>
                <c:pt idx="657">
                  <c:v>909.5</c:v>
                </c:pt>
                <c:pt idx="658">
                  <c:v>912.28</c:v>
                </c:pt>
                <c:pt idx="659">
                  <c:v>913.05</c:v>
                </c:pt>
                <c:pt idx="660">
                  <c:v>920.3</c:v>
                </c:pt>
                <c:pt idx="661">
                  <c:v>925.68</c:v>
                </c:pt>
                <c:pt idx="662">
                  <c:v>939.1</c:v>
                </c:pt>
                <c:pt idx="663">
                  <c:v>937.4</c:v>
                </c:pt>
                <c:pt idx="664">
                  <c:v>937.5</c:v>
                </c:pt>
                <c:pt idx="665">
                  <c:v>948.75</c:v>
                </c:pt>
                <c:pt idx="666">
                  <c:v>948.53</c:v>
                </c:pt>
                <c:pt idx="667">
                  <c:v>951.25</c:v>
                </c:pt>
                <c:pt idx="668">
                  <c:v>949.2</c:v>
                </c:pt>
                <c:pt idx="669">
                  <c:v>951.35</c:v>
                </c:pt>
                <c:pt idx="670">
                  <c:v>953.82</c:v>
                </c:pt>
                <c:pt idx="671">
                  <c:v>937.58</c:v>
                </c:pt>
                <c:pt idx="672">
                  <c:v>930</c:v>
                </c:pt>
                <c:pt idx="673">
                  <c:v>934.4</c:v>
                </c:pt>
                <c:pt idx="674">
                  <c:v>954</c:v>
                </c:pt>
                <c:pt idx="675">
                  <c:v>956.8</c:v>
                </c:pt>
                <c:pt idx="676">
                  <c:v>966.83</c:v>
                </c:pt>
                <c:pt idx="677">
                  <c:v>963.58</c:v>
                </c:pt>
                <c:pt idx="678">
                  <c:v>963.15</c:v>
                </c:pt>
                <c:pt idx="679">
                  <c:v>954.95</c:v>
                </c:pt>
                <c:pt idx="680">
                  <c:v>946.42</c:v>
                </c:pt>
                <c:pt idx="681">
                  <c:v>946.1</c:v>
                </c:pt>
                <c:pt idx="682">
                  <c:v>947.1</c:v>
                </c:pt>
                <c:pt idx="683">
                  <c:v>954.87</c:v>
                </c:pt>
                <c:pt idx="684">
                  <c:v>948.67</c:v>
                </c:pt>
                <c:pt idx="685">
                  <c:v>934.68</c:v>
                </c:pt>
                <c:pt idx="686">
                  <c:v>938.65</c:v>
                </c:pt>
                <c:pt idx="687">
                  <c:v>941.97</c:v>
                </c:pt>
                <c:pt idx="688">
                  <c:v>940.65</c:v>
                </c:pt>
                <c:pt idx="689">
                  <c:v>953.78</c:v>
                </c:pt>
                <c:pt idx="690">
                  <c:v>941.55</c:v>
                </c:pt>
                <c:pt idx="691">
                  <c:v>944.75</c:v>
                </c:pt>
                <c:pt idx="692">
                  <c:v>945.55</c:v>
                </c:pt>
                <c:pt idx="693">
                  <c:v>948.08</c:v>
                </c:pt>
                <c:pt idx="694">
                  <c:v>955.1</c:v>
                </c:pt>
                <c:pt idx="695">
                  <c:v>951.19</c:v>
                </c:pt>
                <c:pt idx="696">
                  <c:v>956.47</c:v>
                </c:pt>
                <c:pt idx="697">
                  <c:v>978.55</c:v>
                </c:pt>
                <c:pt idx="698">
                  <c:v>991.85</c:v>
                </c:pt>
                <c:pt idx="699">
                  <c:v>994.4</c:v>
                </c:pt>
                <c:pt idx="700">
                  <c:v>995.25</c:v>
                </c:pt>
                <c:pt idx="701">
                  <c:v>995.5</c:v>
                </c:pt>
                <c:pt idx="702">
                  <c:v>992.3</c:v>
                </c:pt>
                <c:pt idx="703">
                  <c:v>996.6</c:v>
                </c:pt>
                <c:pt idx="704">
                  <c:v>1005.3</c:v>
                </c:pt>
                <c:pt idx="705">
                  <c:v>1000.2</c:v>
                </c:pt>
                <c:pt idx="706">
                  <c:v>1007.55</c:v>
                </c:pt>
                <c:pt idx="707">
                  <c:v>1017.08</c:v>
                </c:pt>
                <c:pt idx="708">
                  <c:v>1013.63</c:v>
                </c:pt>
                <c:pt idx="709">
                  <c:v>1007.47</c:v>
                </c:pt>
                <c:pt idx="710">
                  <c:v>1003.7</c:v>
                </c:pt>
                <c:pt idx="711">
                  <c:v>1014.4</c:v>
                </c:pt>
                <c:pt idx="712">
                  <c:v>1008.28</c:v>
                </c:pt>
                <c:pt idx="713">
                  <c:v>993.93</c:v>
                </c:pt>
                <c:pt idx="714">
                  <c:v>990.9</c:v>
                </c:pt>
                <c:pt idx="715">
                  <c:v>990.98</c:v>
                </c:pt>
                <c:pt idx="716">
                  <c:v>992.3</c:v>
                </c:pt>
                <c:pt idx="717">
                  <c:v>1007.7</c:v>
                </c:pt>
                <c:pt idx="718">
                  <c:v>999.15</c:v>
                </c:pt>
                <c:pt idx="719">
                  <c:v>1002.75</c:v>
                </c:pt>
                <c:pt idx="720">
                  <c:v>1017.3</c:v>
                </c:pt>
                <c:pt idx="721">
                  <c:v>1042.0999999999999</c:v>
                </c:pt>
                <c:pt idx="722">
                  <c:v>1044.05</c:v>
                </c:pt>
                <c:pt idx="723">
                  <c:v>1055.1099999999999</c:v>
                </c:pt>
                <c:pt idx="724">
                  <c:v>1049.25</c:v>
                </c:pt>
                <c:pt idx="725">
                  <c:v>1057.03</c:v>
                </c:pt>
                <c:pt idx="726">
                  <c:v>1064.2</c:v>
                </c:pt>
                <c:pt idx="727">
                  <c:v>1062.25</c:v>
                </c:pt>
                <c:pt idx="728">
                  <c:v>1050.4000000000001</c:v>
                </c:pt>
                <c:pt idx="729">
                  <c:v>1053.55</c:v>
                </c:pt>
                <c:pt idx="730">
                  <c:v>1064.2</c:v>
                </c:pt>
                <c:pt idx="731">
                  <c:v>1055.03</c:v>
                </c:pt>
                <c:pt idx="732">
                  <c:v>1058.9000000000001</c:v>
                </c:pt>
                <c:pt idx="733">
                  <c:v>1060</c:v>
                </c:pt>
                <c:pt idx="734">
                  <c:v>1055.45</c:v>
                </c:pt>
                <c:pt idx="735">
                  <c:v>1038.6500000000001</c:v>
                </c:pt>
                <c:pt idx="736">
                  <c:v>1040</c:v>
                </c:pt>
                <c:pt idx="737">
                  <c:v>1028.0999999999999</c:v>
                </c:pt>
                <c:pt idx="738">
                  <c:v>1046.95</c:v>
                </c:pt>
                <c:pt idx="739">
                  <c:v>1045.45</c:v>
                </c:pt>
                <c:pt idx="740">
                  <c:v>1059.5</c:v>
                </c:pt>
                <c:pt idx="741">
                  <c:v>1084.23</c:v>
                </c:pt>
                <c:pt idx="742">
                  <c:v>1092.05</c:v>
                </c:pt>
                <c:pt idx="743">
                  <c:v>1090.3499999999999</c:v>
                </c:pt>
                <c:pt idx="744">
                  <c:v>1095.2</c:v>
                </c:pt>
                <c:pt idx="745">
                  <c:v>1104.0999999999999</c:v>
                </c:pt>
                <c:pt idx="746">
                  <c:v>1105.8499999999999</c:v>
                </c:pt>
                <c:pt idx="747">
                  <c:v>1117.3</c:v>
                </c:pt>
                <c:pt idx="748">
                  <c:v>1103.5999999999999</c:v>
                </c:pt>
                <c:pt idx="749">
                  <c:v>1118.6500000000001</c:v>
                </c:pt>
                <c:pt idx="750">
                  <c:v>1139.3</c:v>
                </c:pt>
                <c:pt idx="751">
                  <c:v>1141.3800000000001</c:v>
                </c:pt>
                <c:pt idx="752">
                  <c:v>1145.5999999999999</c:v>
                </c:pt>
                <c:pt idx="753">
                  <c:v>1144.5999999999999</c:v>
                </c:pt>
                <c:pt idx="754">
                  <c:v>1150.5999999999999</c:v>
                </c:pt>
                <c:pt idx="755">
                  <c:v>1166</c:v>
                </c:pt>
                <c:pt idx="756">
                  <c:v>1169.4100000000001</c:v>
                </c:pt>
                <c:pt idx="757">
                  <c:v>1191.6600000000001</c:v>
                </c:pt>
                <c:pt idx="758">
                  <c:v>1193.06</c:v>
                </c:pt>
                <c:pt idx="759">
                  <c:v>1177.6300000000001</c:v>
                </c:pt>
                <c:pt idx="760">
                  <c:v>1179.6300000000001</c:v>
                </c:pt>
                <c:pt idx="761">
                  <c:v>1196.51</c:v>
                </c:pt>
                <c:pt idx="762">
                  <c:v>1215.8499999999999</c:v>
                </c:pt>
                <c:pt idx="763">
                  <c:v>1207.45</c:v>
                </c:pt>
                <c:pt idx="764">
                  <c:v>1161.43</c:v>
                </c:pt>
                <c:pt idx="765">
                  <c:v>1158.0999999999999</c:v>
                </c:pt>
                <c:pt idx="766">
                  <c:v>1128.4000000000001</c:v>
                </c:pt>
                <c:pt idx="767">
                  <c:v>1128.5999999999999</c:v>
                </c:pt>
                <c:pt idx="768">
                  <c:v>1131.03</c:v>
                </c:pt>
                <c:pt idx="769">
                  <c:v>1115.3800000000001</c:v>
                </c:pt>
                <c:pt idx="770">
                  <c:v>1126.78</c:v>
                </c:pt>
                <c:pt idx="771">
                  <c:v>1125.0999999999999</c:v>
                </c:pt>
                <c:pt idx="772">
                  <c:v>1137.9000000000001</c:v>
                </c:pt>
                <c:pt idx="773">
                  <c:v>1098.9000000000001</c:v>
                </c:pt>
                <c:pt idx="774">
                  <c:v>1113.2</c:v>
                </c:pt>
                <c:pt idx="775">
                  <c:v>1093.45</c:v>
                </c:pt>
                <c:pt idx="776">
                  <c:v>1083.9000000000001</c:v>
                </c:pt>
                <c:pt idx="777">
                  <c:v>1087.6500000000001</c:v>
                </c:pt>
                <c:pt idx="778">
                  <c:v>1105.5</c:v>
                </c:pt>
                <c:pt idx="779">
                  <c:v>1105.45</c:v>
                </c:pt>
                <c:pt idx="780">
                  <c:v>1107.0999999999999</c:v>
                </c:pt>
                <c:pt idx="781">
                  <c:v>1096.83</c:v>
                </c:pt>
                <c:pt idx="782">
                  <c:v>1092.9000000000001</c:v>
                </c:pt>
                <c:pt idx="783">
                  <c:v>1096.98</c:v>
                </c:pt>
                <c:pt idx="784">
                  <c:v>1097.3499999999999</c:v>
                </c:pt>
                <c:pt idx="785">
                  <c:v>1121.28</c:v>
                </c:pt>
                <c:pt idx="786">
                  <c:v>1118.05</c:v>
                </c:pt>
                <c:pt idx="787">
                  <c:v>1138.25</c:v>
                </c:pt>
                <c:pt idx="788">
                  <c:v>1131.75</c:v>
                </c:pt>
                <c:pt idx="789">
                  <c:v>1138.23</c:v>
                </c:pt>
                <c:pt idx="790">
                  <c:v>1151.8499999999999</c:v>
                </c:pt>
                <c:pt idx="791">
                  <c:v>1128.48</c:v>
                </c:pt>
                <c:pt idx="792">
                  <c:v>1138.18</c:v>
                </c:pt>
                <c:pt idx="793">
                  <c:v>1142.75</c:v>
                </c:pt>
                <c:pt idx="794">
                  <c:v>1130.93</c:v>
                </c:pt>
                <c:pt idx="795">
                  <c:v>1134.0999999999999</c:v>
                </c:pt>
                <c:pt idx="796">
                  <c:v>1138.3499999999999</c:v>
                </c:pt>
                <c:pt idx="797">
                  <c:v>1111.3</c:v>
                </c:pt>
                <c:pt idx="798">
                  <c:v>1094.05</c:v>
                </c:pt>
                <c:pt idx="799">
                  <c:v>1093.23</c:v>
                </c:pt>
                <c:pt idx="800">
                  <c:v>1098.4000000000001</c:v>
                </c:pt>
                <c:pt idx="801">
                  <c:v>1097.6500000000001</c:v>
                </c:pt>
                <c:pt idx="802">
                  <c:v>1087.95</c:v>
                </c:pt>
                <c:pt idx="803">
                  <c:v>1086.95</c:v>
                </c:pt>
                <c:pt idx="804">
                  <c:v>1081.2</c:v>
                </c:pt>
                <c:pt idx="805">
                  <c:v>1105.55</c:v>
                </c:pt>
                <c:pt idx="806">
                  <c:v>1114.45</c:v>
                </c:pt>
                <c:pt idx="807">
                  <c:v>1109.8</c:v>
                </c:pt>
                <c:pt idx="808">
                  <c:v>1063.53</c:v>
                </c:pt>
                <c:pt idx="809">
                  <c:v>1066.25</c:v>
                </c:pt>
                <c:pt idx="810">
                  <c:v>1062.8499999999999</c:v>
                </c:pt>
                <c:pt idx="811">
                  <c:v>1078.0999999999999</c:v>
                </c:pt>
                <c:pt idx="812">
                  <c:v>1072.0999999999999</c:v>
                </c:pt>
                <c:pt idx="813">
                  <c:v>1095.47</c:v>
                </c:pt>
                <c:pt idx="814">
                  <c:v>1097.0999999999999</c:v>
                </c:pt>
                <c:pt idx="815">
                  <c:v>1100.9000000000001</c:v>
                </c:pt>
                <c:pt idx="816">
                  <c:v>1119.4000000000001</c:v>
                </c:pt>
                <c:pt idx="817">
                  <c:v>1106.8499999999999</c:v>
                </c:pt>
                <c:pt idx="818">
                  <c:v>1109</c:v>
                </c:pt>
                <c:pt idx="819">
                  <c:v>1119.2</c:v>
                </c:pt>
                <c:pt idx="820">
                  <c:v>1114.28</c:v>
                </c:pt>
                <c:pt idx="821">
                  <c:v>1103.33</c:v>
                </c:pt>
                <c:pt idx="822">
                  <c:v>1097.6300000000001</c:v>
                </c:pt>
                <c:pt idx="823">
                  <c:v>1106.2</c:v>
                </c:pt>
                <c:pt idx="824">
                  <c:v>1117.5899999999999</c:v>
                </c:pt>
                <c:pt idx="825">
                  <c:v>1118.8499999999999</c:v>
                </c:pt>
                <c:pt idx="826">
                  <c:v>1134.6500000000001</c:v>
                </c:pt>
                <c:pt idx="827">
                  <c:v>1139.95</c:v>
                </c:pt>
                <c:pt idx="828">
                  <c:v>1132.0999999999999</c:v>
                </c:pt>
                <c:pt idx="829">
                  <c:v>1134.9000000000001</c:v>
                </c:pt>
                <c:pt idx="830">
                  <c:v>1123.6300000000001</c:v>
                </c:pt>
                <c:pt idx="831">
                  <c:v>1121.8499999999999</c:v>
                </c:pt>
                <c:pt idx="832">
                  <c:v>1108.5</c:v>
                </c:pt>
                <c:pt idx="833">
                  <c:v>1109.55</c:v>
                </c:pt>
                <c:pt idx="834">
                  <c:v>1101.8499999999999</c:v>
                </c:pt>
                <c:pt idx="835">
                  <c:v>1108.45</c:v>
                </c:pt>
                <c:pt idx="836">
                  <c:v>1127.78</c:v>
                </c:pt>
                <c:pt idx="837">
                  <c:v>1120.43</c:v>
                </c:pt>
                <c:pt idx="838">
                  <c:v>1127.4000000000001</c:v>
                </c:pt>
                <c:pt idx="839">
                  <c:v>1107.05</c:v>
                </c:pt>
                <c:pt idx="840">
                  <c:v>1102.2</c:v>
                </c:pt>
                <c:pt idx="841">
                  <c:v>1105.18</c:v>
                </c:pt>
                <c:pt idx="842">
                  <c:v>1086.7</c:v>
                </c:pt>
                <c:pt idx="843">
                  <c:v>1090.5</c:v>
                </c:pt>
                <c:pt idx="844">
                  <c:v>1107.25</c:v>
                </c:pt>
                <c:pt idx="845">
                  <c:v>1109.78</c:v>
                </c:pt>
                <c:pt idx="846">
                  <c:v>1103.55</c:v>
                </c:pt>
                <c:pt idx="847">
                  <c:v>1113.25</c:v>
                </c:pt>
                <c:pt idx="848">
                  <c:v>1126.78</c:v>
                </c:pt>
                <c:pt idx="849">
                  <c:v>1123.8</c:v>
                </c:pt>
                <c:pt idx="850">
                  <c:v>1131.8499999999999</c:v>
                </c:pt>
                <c:pt idx="851">
                  <c:v>1134.28</c:v>
                </c:pt>
                <c:pt idx="852">
                  <c:v>1149.4000000000001</c:v>
                </c:pt>
                <c:pt idx="853">
                  <c:v>1150.6099999999999</c:v>
                </c:pt>
                <c:pt idx="854">
                  <c:v>1161.75</c:v>
                </c:pt>
                <c:pt idx="855">
                  <c:v>1156.3</c:v>
                </c:pt>
                <c:pt idx="856">
                  <c:v>1150.68</c:v>
                </c:pt>
                <c:pt idx="857">
                  <c:v>1155.4000000000001</c:v>
                </c:pt>
                <c:pt idx="858">
                  <c:v>1159.26</c:v>
                </c:pt>
                <c:pt idx="859">
                  <c:v>1137.4100000000001</c:v>
                </c:pt>
                <c:pt idx="860">
                  <c:v>1135.75</c:v>
                </c:pt>
                <c:pt idx="861">
                  <c:v>1140.76</c:v>
                </c:pt>
                <c:pt idx="862">
                  <c:v>1146.78</c:v>
                </c:pt>
                <c:pt idx="863">
                  <c:v>1141.58</c:v>
                </c:pt>
                <c:pt idx="864">
                  <c:v>1157.73</c:v>
                </c:pt>
                <c:pt idx="865">
                  <c:v>1153.53</c:v>
                </c:pt>
                <c:pt idx="866">
                  <c:v>1167.95</c:v>
                </c:pt>
                <c:pt idx="867">
                  <c:v>1165.78</c:v>
                </c:pt>
                <c:pt idx="868">
                  <c:v>1167.03</c:v>
                </c:pt>
                <c:pt idx="869">
                  <c:v>1179.03</c:v>
                </c:pt>
                <c:pt idx="870">
                  <c:v>1182.23</c:v>
                </c:pt>
                <c:pt idx="871">
                  <c:v>1171.01</c:v>
                </c:pt>
                <c:pt idx="872">
                  <c:v>1175.08</c:v>
                </c:pt>
                <c:pt idx="873">
                  <c:v>1208.7</c:v>
                </c:pt>
                <c:pt idx="874">
                  <c:v>1208.4000000000001</c:v>
                </c:pt>
                <c:pt idx="875">
                  <c:v>1203.1400000000001</c:v>
                </c:pt>
                <c:pt idx="876">
                  <c:v>1232.7</c:v>
                </c:pt>
                <c:pt idx="877">
                  <c:v>1239</c:v>
                </c:pt>
                <c:pt idx="878">
                  <c:v>1232.6500000000001</c:v>
                </c:pt>
                <c:pt idx="879">
                  <c:v>1232.98</c:v>
                </c:pt>
                <c:pt idx="880">
                  <c:v>1222.3</c:v>
                </c:pt>
                <c:pt idx="881">
                  <c:v>1225.18</c:v>
                </c:pt>
                <c:pt idx="882">
                  <c:v>1193.73</c:v>
                </c:pt>
                <c:pt idx="883">
                  <c:v>1182.45</c:v>
                </c:pt>
                <c:pt idx="884">
                  <c:v>1177.08</c:v>
                </c:pt>
                <c:pt idx="885">
                  <c:v>1191.73</c:v>
                </c:pt>
                <c:pt idx="886">
                  <c:v>1204.3499999999999</c:v>
                </c:pt>
                <c:pt idx="887">
                  <c:v>1211.7</c:v>
                </c:pt>
                <c:pt idx="888">
                  <c:v>1212.6300000000001</c:v>
                </c:pt>
                <c:pt idx="889">
                  <c:v>1214.73</c:v>
                </c:pt>
                <c:pt idx="890">
                  <c:v>1216.3</c:v>
                </c:pt>
                <c:pt idx="891">
                  <c:v>1225.78</c:v>
                </c:pt>
                <c:pt idx="892">
                  <c:v>1223.55</c:v>
                </c:pt>
                <c:pt idx="893">
                  <c:v>1206.55</c:v>
                </c:pt>
                <c:pt idx="894">
                  <c:v>1220.03</c:v>
                </c:pt>
                <c:pt idx="895">
                  <c:v>1240.3499999999999</c:v>
                </c:pt>
                <c:pt idx="896">
                  <c:v>1236.58</c:v>
                </c:pt>
                <c:pt idx="897">
                  <c:v>1233.4000000000001</c:v>
                </c:pt>
                <c:pt idx="898">
                  <c:v>1216.53</c:v>
                </c:pt>
                <c:pt idx="899">
                  <c:v>1226.58</c:v>
                </c:pt>
                <c:pt idx="900">
                  <c:v>1221.1500000000001</c:v>
                </c:pt>
                <c:pt idx="901">
                  <c:v>1234.25</c:v>
                </c:pt>
                <c:pt idx="902">
                  <c:v>1229.0999999999999</c:v>
                </c:pt>
                <c:pt idx="903">
                  <c:v>1245.1600000000001</c:v>
                </c:pt>
                <c:pt idx="904">
                  <c:v>1256.8</c:v>
                </c:pt>
                <c:pt idx="905">
                  <c:v>1233.6500000000001</c:v>
                </c:pt>
                <c:pt idx="906">
                  <c:v>1239.9000000000001</c:v>
                </c:pt>
                <c:pt idx="907">
                  <c:v>1237.33</c:v>
                </c:pt>
                <c:pt idx="908">
                  <c:v>1243.3499999999999</c:v>
                </c:pt>
                <c:pt idx="909">
                  <c:v>1255.68</c:v>
                </c:pt>
                <c:pt idx="910">
                  <c:v>1238.94</c:v>
                </c:pt>
                <c:pt idx="911">
                  <c:v>1240.58</c:v>
                </c:pt>
                <c:pt idx="912">
                  <c:v>1242.3800000000001</c:v>
                </c:pt>
                <c:pt idx="913">
                  <c:v>1198.69</c:v>
                </c:pt>
                <c:pt idx="914">
                  <c:v>1211.6500000000001</c:v>
                </c:pt>
                <c:pt idx="915">
                  <c:v>1208.93</c:v>
                </c:pt>
                <c:pt idx="916">
                  <c:v>1192.5999999999999</c:v>
                </c:pt>
                <c:pt idx="917">
                  <c:v>1202.78</c:v>
                </c:pt>
                <c:pt idx="918">
                  <c:v>1198.25</c:v>
                </c:pt>
                <c:pt idx="919">
                  <c:v>1211.71</c:v>
                </c:pt>
                <c:pt idx="920">
                  <c:v>1196.8499999999999</c:v>
                </c:pt>
                <c:pt idx="921">
                  <c:v>1212.3</c:v>
                </c:pt>
                <c:pt idx="922">
                  <c:v>1208.47</c:v>
                </c:pt>
                <c:pt idx="923">
                  <c:v>1208.3</c:v>
                </c:pt>
                <c:pt idx="924">
                  <c:v>1193</c:v>
                </c:pt>
                <c:pt idx="925">
                  <c:v>1182.93</c:v>
                </c:pt>
                <c:pt idx="926">
                  <c:v>1192.2</c:v>
                </c:pt>
                <c:pt idx="927">
                  <c:v>1185</c:v>
                </c:pt>
                <c:pt idx="928">
                  <c:v>1194.98</c:v>
                </c:pt>
                <c:pt idx="929">
                  <c:v>1189.1400000000001</c:v>
                </c:pt>
                <c:pt idx="930">
                  <c:v>1183.5</c:v>
                </c:pt>
                <c:pt idx="931">
                  <c:v>1161.5999999999999</c:v>
                </c:pt>
                <c:pt idx="932">
                  <c:v>1163.0999999999999</c:v>
                </c:pt>
                <c:pt idx="933">
                  <c:v>1168.0999999999999</c:v>
                </c:pt>
                <c:pt idx="934">
                  <c:v>1181</c:v>
                </c:pt>
                <c:pt idx="935">
                  <c:v>1182.75</c:v>
                </c:pt>
                <c:pt idx="936">
                  <c:v>1186.25</c:v>
                </c:pt>
                <c:pt idx="937">
                  <c:v>1194.83</c:v>
                </c:pt>
                <c:pt idx="938">
                  <c:v>1194.96</c:v>
                </c:pt>
                <c:pt idx="939">
                  <c:v>1205.4000000000001</c:v>
                </c:pt>
                <c:pt idx="940">
                  <c:v>1201.23</c:v>
                </c:pt>
                <c:pt idx="941">
                  <c:v>1204.3</c:v>
                </c:pt>
                <c:pt idx="942">
                  <c:v>1198.1500000000001</c:v>
                </c:pt>
                <c:pt idx="943">
                  <c:v>1213.95</c:v>
                </c:pt>
                <c:pt idx="944">
                  <c:v>1215.43</c:v>
                </c:pt>
                <c:pt idx="945">
                  <c:v>1225.3499999999999</c:v>
                </c:pt>
                <c:pt idx="946">
                  <c:v>1224.83</c:v>
                </c:pt>
                <c:pt idx="947">
                  <c:v>1229.3</c:v>
                </c:pt>
                <c:pt idx="948">
                  <c:v>1231.96</c:v>
                </c:pt>
                <c:pt idx="949">
                  <c:v>1227.8900000000001</c:v>
                </c:pt>
                <c:pt idx="950">
                  <c:v>1226.1500000000001</c:v>
                </c:pt>
                <c:pt idx="951">
                  <c:v>1230.5</c:v>
                </c:pt>
                <c:pt idx="952">
                  <c:v>1240.1500000000001</c:v>
                </c:pt>
                <c:pt idx="953">
                  <c:v>1237.5999999999999</c:v>
                </c:pt>
                <c:pt idx="954">
                  <c:v>1237.83</c:v>
                </c:pt>
                <c:pt idx="955">
                  <c:v>1237</c:v>
                </c:pt>
                <c:pt idx="956">
                  <c:v>1247.4000000000001</c:v>
                </c:pt>
                <c:pt idx="957">
                  <c:v>1244.3</c:v>
                </c:pt>
                <c:pt idx="958">
                  <c:v>1251.06</c:v>
                </c:pt>
                <c:pt idx="959">
                  <c:v>1246.55</c:v>
                </c:pt>
                <c:pt idx="960">
                  <c:v>1249.95</c:v>
                </c:pt>
                <c:pt idx="961">
                  <c:v>1255.7</c:v>
                </c:pt>
                <c:pt idx="962">
                  <c:v>1254.95</c:v>
                </c:pt>
                <c:pt idx="963">
                  <c:v>1243.5999999999999</c:v>
                </c:pt>
                <c:pt idx="964">
                  <c:v>1245.98</c:v>
                </c:pt>
                <c:pt idx="965">
                  <c:v>1245.55</c:v>
                </c:pt>
                <c:pt idx="966">
                  <c:v>1268.33</c:v>
                </c:pt>
                <c:pt idx="967">
                  <c:v>1268.1500000000001</c:v>
                </c:pt>
                <c:pt idx="968">
                  <c:v>1275.25</c:v>
                </c:pt>
                <c:pt idx="969">
                  <c:v>1274.18</c:v>
                </c:pt>
                <c:pt idx="970">
                  <c:v>1278.25</c:v>
                </c:pt>
                <c:pt idx="971">
                  <c:v>1287.3800000000001</c:v>
                </c:pt>
                <c:pt idx="972">
                  <c:v>1291.4100000000001</c:v>
                </c:pt>
                <c:pt idx="973">
                  <c:v>1292.4000000000001</c:v>
                </c:pt>
                <c:pt idx="974">
                  <c:v>1296.6300000000001</c:v>
                </c:pt>
                <c:pt idx="975">
                  <c:v>1294.5</c:v>
                </c:pt>
                <c:pt idx="976">
                  <c:v>1308.95</c:v>
                </c:pt>
                <c:pt idx="977">
                  <c:v>1309.8</c:v>
                </c:pt>
                <c:pt idx="978">
                  <c:v>1308.54</c:v>
                </c:pt>
                <c:pt idx="979">
                  <c:v>1319.03</c:v>
                </c:pt>
                <c:pt idx="980">
                  <c:v>1315.35</c:v>
                </c:pt>
                <c:pt idx="981">
                  <c:v>1340.54</c:v>
                </c:pt>
                <c:pt idx="982">
                  <c:v>1349.01</c:v>
                </c:pt>
                <c:pt idx="983">
                  <c:v>1333.55</c:v>
                </c:pt>
                <c:pt idx="984">
                  <c:v>1346.85</c:v>
                </c:pt>
                <c:pt idx="985">
                  <c:v>1354.15</c:v>
                </c:pt>
                <c:pt idx="986">
                  <c:v>1350.55</c:v>
                </c:pt>
                <c:pt idx="987">
                  <c:v>1372.28</c:v>
                </c:pt>
                <c:pt idx="988">
                  <c:v>1381.25</c:v>
                </c:pt>
                <c:pt idx="989">
                  <c:v>1368.4</c:v>
                </c:pt>
                <c:pt idx="990">
                  <c:v>1368.6</c:v>
                </c:pt>
                <c:pt idx="991">
                  <c:v>1332</c:v>
                </c:pt>
                <c:pt idx="992">
                  <c:v>1346.04</c:v>
                </c:pt>
                <c:pt idx="993">
                  <c:v>1325.72</c:v>
                </c:pt>
                <c:pt idx="994">
                  <c:v>1328.55</c:v>
                </c:pt>
                <c:pt idx="995">
                  <c:v>1339.91</c:v>
                </c:pt>
                <c:pt idx="996">
                  <c:v>1340.54</c:v>
                </c:pt>
                <c:pt idx="997">
                  <c:v>1325.3</c:v>
                </c:pt>
                <c:pt idx="998">
                  <c:v>1343.91</c:v>
                </c:pt>
                <c:pt idx="999">
                  <c:v>1359.4</c:v>
                </c:pt>
                <c:pt idx="1000">
                  <c:v>1353.83</c:v>
                </c:pt>
                <c:pt idx="1001">
                  <c:v>1357.5</c:v>
                </c:pt>
                <c:pt idx="1002">
                  <c:v>1348.54</c:v>
                </c:pt>
                <c:pt idx="1003">
                  <c:v>1392.53</c:v>
                </c:pt>
                <c:pt idx="1004">
                  <c:v>1393.63</c:v>
                </c:pt>
                <c:pt idx="1005">
                  <c:v>1409.43</c:v>
                </c:pt>
                <c:pt idx="1006">
                  <c:v>1393.14</c:v>
                </c:pt>
                <c:pt idx="1007">
                  <c:v>1403.98</c:v>
                </c:pt>
                <c:pt idx="1008">
                  <c:v>1408.8</c:v>
                </c:pt>
                <c:pt idx="1009">
                  <c:v>1368.75</c:v>
                </c:pt>
                <c:pt idx="1010">
                  <c:v>1360.58</c:v>
                </c:pt>
                <c:pt idx="1011">
                  <c:v>1339.63</c:v>
                </c:pt>
                <c:pt idx="1012">
                  <c:v>1336.05</c:v>
                </c:pt>
                <c:pt idx="1013">
                  <c:v>1353.43</c:v>
                </c:pt>
                <c:pt idx="1014">
                  <c:v>1353.63</c:v>
                </c:pt>
                <c:pt idx="1015">
                  <c:v>1366.8</c:v>
                </c:pt>
                <c:pt idx="1016">
                  <c:v>1376.45</c:v>
                </c:pt>
                <c:pt idx="1017">
                  <c:v>1373.31</c:v>
                </c:pt>
                <c:pt idx="1018">
                  <c:v>1375.35</c:v>
                </c:pt>
                <c:pt idx="1019">
                  <c:v>1363.8</c:v>
                </c:pt>
                <c:pt idx="1020">
                  <c:v>1366.31</c:v>
                </c:pt>
                <c:pt idx="1021">
                  <c:v>1386.23</c:v>
                </c:pt>
                <c:pt idx="1022">
                  <c:v>1387.9</c:v>
                </c:pt>
                <c:pt idx="1023">
                  <c:v>1385.15</c:v>
                </c:pt>
                <c:pt idx="1024">
                  <c:v>1414.08</c:v>
                </c:pt>
                <c:pt idx="1025">
                  <c:v>1423.75</c:v>
                </c:pt>
                <c:pt idx="1026">
                  <c:v>1402.08</c:v>
                </c:pt>
                <c:pt idx="1027">
                  <c:v>1382.03</c:v>
                </c:pt>
                <c:pt idx="1028">
                  <c:v>1387.11</c:v>
                </c:pt>
                <c:pt idx="1029">
                  <c:v>1386.13</c:v>
                </c:pt>
                <c:pt idx="1030">
                  <c:v>1394.13</c:v>
                </c:pt>
                <c:pt idx="1031">
                  <c:v>1396.2</c:v>
                </c:pt>
                <c:pt idx="1032">
                  <c:v>1380.84</c:v>
                </c:pt>
                <c:pt idx="1033">
                  <c:v>1370.18</c:v>
                </c:pt>
                <c:pt idx="1034">
                  <c:v>1375.38</c:v>
                </c:pt>
                <c:pt idx="1035">
                  <c:v>1385.3</c:v>
                </c:pt>
                <c:pt idx="1036">
                  <c:v>1385.6</c:v>
                </c:pt>
                <c:pt idx="1037">
                  <c:v>1385.3</c:v>
                </c:pt>
                <c:pt idx="1038">
                  <c:v>1380</c:v>
                </c:pt>
                <c:pt idx="1039">
                  <c:v>1384.65</c:v>
                </c:pt>
                <c:pt idx="1040">
                  <c:v>1383.78</c:v>
                </c:pt>
                <c:pt idx="1041">
                  <c:v>1405.95</c:v>
                </c:pt>
                <c:pt idx="1042">
                  <c:v>1411.78</c:v>
                </c:pt>
                <c:pt idx="1043">
                  <c:v>1404.65</c:v>
                </c:pt>
                <c:pt idx="1044">
                  <c:v>1421.4</c:v>
                </c:pt>
                <c:pt idx="1045">
                  <c:v>1414.8</c:v>
                </c:pt>
                <c:pt idx="1046">
                  <c:v>1380.5</c:v>
                </c:pt>
                <c:pt idx="1047">
                  <c:v>1378.25</c:v>
                </c:pt>
                <c:pt idx="1048">
                  <c:v>1371.56</c:v>
                </c:pt>
                <c:pt idx="1049">
                  <c:v>1369.54</c:v>
                </c:pt>
                <c:pt idx="1050">
                  <c:v>1375.71</c:v>
                </c:pt>
                <c:pt idx="1051">
                  <c:v>1381.58</c:v>
                </c:pt>
                <c:pt idx="1052">
                  <c:v>1387.9</c:v>
                </c:pt>
                <c:pt idx="1053">
                  <c:v>1373.6</c:v>
                </c:pt>
                <c:pt idx="1054">
                  <c:v>1361.85</c:v>
                </c:pt>
                <c:pt idx="1055">
                  <c:v>1361.61</c:v>
                </c:pt>
                <c:pt idx="1056">
                  <c:v>1368.34</c:v>
                </c:pt>
                <c:pt idx="1057">
                  <c:v>1369.86</c:v>
                </c:pt>
                <c:pt idx="1058">
                  <c:v>1346.25</c:v>
                </c:pt>
                <c:pt idx="1059">
                  <c:v>1342.68</c:v>
                </c:pt>
                <c:pt idx="1060">
                  <c:v>1334.4</c:v>
                </c:pt>
                <c:pt idx="1061">
                  <c:v>1332.43</c:v>
                </c:pt>
                <c:pt idx="1062">
                  <c:v>1346</c:v>
                </c:pt>
                <c:pt idx="1063">
                  <c:v>1313.53</c:v>
                </c:pt>
                <c:pt idx="1064">
                  <c:v>1336.78</c:v>
                </c:pt>
                <c:pt idx="1065">
                  <c:v>1332.68</c:v>
                </c:pt>
                <c:pt idx="1066">
                  <c:v>1341.4</c:v>
                </c:pt>
                <c:pt idx="1067">
                  <c:v>1335.25</c:v>
                </c:pt>
                <c:pt idx="1068">
                  <c:v>1354.35</c:v>
                </c:pt>
                <c:pt idx="1069">
                  <c:v>1348.93</c:v>
                </c:pt>
                <c:pt idx="1070">
                  <c:v>1351.28</c:v>
                </c:pt>
                <c:pt idx="1071">
                  <c:v>1363.98</c:v>
                </c:pt>
                <c:pt idx="1072">
                  <c:v>1363.73</c:v>
                </c:pt>
                <c:pt idx="1073">
                  <c:v>1363.8</c:v>
                </c:pt>
                <c:pt idx="1074">
                  <c:v>1356.95</c:v>
                </c:pt>
                <c:pt idx="1075">
                  <c:v>1361.78</c:v>
                </c:pt>
                <c:pt idx="1076">
                  <c:v>1373.85</c:v>
                </c:pt>
                <c:pt idx="1077">
                  <c:v>1374.39</c:v>
                </c:pt>
                <c:pt idx="1078">
                  <c:v>1384.08</c:v>
                </c:pt>
                <c:pt idx="1079">
                  <c:v>1389.99</c:v>
                </c:pt>
                <c:pt idx="1080">
                  <c:v>1406.45</c:v>
                </c:pt>
                <c:pt idx="1081">
                  <c:v>1399.14</c:v>
                </c:pt>
                <c:pt idx="1082">
                  <c:v>1411.64</c:v>
                </c:pt>
                <c:pt idx="1083">
                  <c:v>1402.66</c:v>
                </c:pt>
                <c:pt idx="1084">
                  <c:v>1410.65</c:v>
                </c:pt>
                <c:pt idx="1085">
                  <c:v>1411.33</c:v>
                </c:pt>
                <c:pt idx="1086">
                  <c:v>1433.38</c:v>
                </c:pt>
                <c:pt idx="1087">
                  <c:v>1434.4</c:v>
                </c:pt>
                <c:pt idx="1088">
                  <c:v>1415.88</c:v>
                </c:pt>
                <c:pt idx="1089">
                  <c:v>1430.95</c:v>
                </c:pt>
                <c:pt idx="1090">
                  <c:v>1432.05</c:v>
                </c:pt>
                <c:pt idx="1091">
                  <c:v>1428.88</c:v>
                </c:pt>
                <c:pt idx="1092">
                  <c:v>1430.75</c:v>
                </c:pt>
                <c:pt idx="1093">
                  <c:v>1411.85</c:v>
                </c:pt>
                <c:pt idx="1094">
                  <c:v>1417.65</c:v>
                </c:pt>
                <c:pt idx="1095">
                  <c:v>1426.43</c:v>
                </c:pt>
                <c:pt idx="1096">
                  <c:v>1395.7</c:v>
                </c:pt>
                <c:pt idx="1097">
                  <c:v>1399.03</c:v>
                </c:pt>
                <c:pt idx="1098">
                  <c:v>1403.81</c:v>
                </c:pt>
                <c:pt idx="1099">
                  <c:v>1418.56</c:v>
                </c:pt>
                <c:pt idx="1100">
                  <c:v>1427.79</c:v>
                </c:pt>
                <c:pt idx="1101">
                  <c:v>1427.85</c:v>
                </c:pt>
                <c:pt idx="1102">
                  <c:v>1437.43</c:v>
                </c:pt>
                <c:pt idx="1103">
                  <c:v>1430.43</c:v>
                </c:pt>
                <c:pt idx="1104">
                  <c:v>1429.88</c:v>
                </c:pt>
                <c:pt idx="1105">
                  <c:v>1420.3</c:v>
                </c:pt>
                <c:pt idx="1106">
                  <c:v>1418.45</c:v>
                </c:pt>
                <c:pt idx="1107">
                  <c:v>1422.98</c:v>
                </c:pt>
                <c:pt idx="1108">
                  <c:v>1432.2</c:v>
                </c:pt>
                <c:pt idx="1109">
                  <c:v>1428.73</c:v>
                </c:pt>
                <c:pt idx="1110">
                  <c:v>1434.03</c:v>
                </c:pt>
                <c:pt idx="1111">
                  <c:v>1455.85</c:v>
                </c:pt>
                <c:pt idx="1112">
                  <c:v>1459.75</c:v>
                </c:pt>
                <c:pt idx="1113">
                  <c:v>1458.2</c:v>
                </c:pt>
                <c:pt idx="1114">
                  <c:v>1474.91</c:v>
                </c:pt>
                <c:pt idx="1115">
                  <c:v>1463.15</c:v>
                </c:pt>
                <c:pt idx="1116">
                  <c:v>1452.98</c:v>
                </c:pt>
                <c:pt idx="1117">
                  <c:v>1457.36</c:v>
                </c:pt>
                <c:pt idx="1118">
                  <c:v>1474.15</c:v>
                </c:pt>
                <c:pt idx="1119">
                  <c:v>1486.88</c:v>
                </c:pt>
                <c:pt idx="1120">
                  <c:v>1495.3</c:v>
                </c:pt>
                <c:pt idx="1121">
                  <c:v>1496.4</c:v>
                </c:pt>
                <c:pt idx="1122">
                  <c:v>1502.4</c:v>
                </c:pt>
                <c:pt idx="1123">
                  <c:v>1504.88</c:v>
                </c:pt>
                <c:pt idx="1124">
                  <c:v>1507.04</c:v>
                </c:pt>
                <c:pt idx="1125">
                  <c:v>1507.23</c:v>
                </c:pt>
                <c:pt idx="1126">
                  <c:v>1506.25</c:v>
                </c:pt>
                <c:pt idx="1127">
                  <c:v>1527.05</c:v>
                </c:pt>
                <c:pt idx="1128">
                  <c:v>1536.2</c:v>
                </c:pt>
                <c:pt idx="1129">
                  <c:v>1563.7</c:v>
                </c:pt>
                <c:pt idx="1130">
                  <c:v>1545.45</c:v>
                </c:pt>
                <c:pt idx="1131">
                  <c:v>1535.9</c:v>
                </c:pt>
                <c:pt idx="1132">
                  <c:v>1516.22</c:v>
                </c:pt>
                <c:pt idx="1133">
                  <c:v>1474.3</c:v>
                </c:pt>
                <c:pt idx="1134">
                  <c:v>1495.58</c:v>
                </c:pt>
                <c:pt idx="1135">
                  <c:v>1513.73</c:v>
                </c:pt>
                <c:pt idx="1136">
                  <c:v>1516.26</c:v>
                </c:pt>
                <c:pt idx="1137">
                  <c:v>1501.41</c:v>
                </c:pt>
                <c:pt idx="1138">
                  <c:v>1505.88</c:v>
                </c:pt>
                <c:pt idx="1139">
                  <c:v>1495.15</c:v>
                </c:pt>
                <c:pt idx="1140">
                  <c:v>1489.33</c:v>
                </c:pt>
                <c:pt idx="1141">
                  <c:v>1486.7</c:v>
                </c:pt>
                <c:pt idx="1142">
                  <c:v>1496.98</c:v>
                </c:pt>
                <c:pt idx="1143">
                  <c:v>1493.28</c:v>
                </c:pt>
                <c:pt idx="1144">
                  <c:v>1512.23</c:v>
                </c:pt>
                <c:pt idx="1145">
                  <c:v>1517.1</c:v>
                </c:pt>
                <c:pt idx="1146">
                  <c:v>1526.64</c:v>
                </c:pt>
                <c:pt idx="1147">
                  <c:v>1525.35</c:v>
                </c:pt>
                <c:pt idx="1148">
                  <c:v>1519.2</c:v>
                </c:pt>
                <c:pt idx="1149">
                  <c:v>1536.4</c:v>
                </c:pt>
                <c:pt idx="1150">
                  <c:v>1538.46</c:v>
                </c:pt>
                <c:pt idx="1151">
                  <c:v>1535.73</c:v>
                </c:pt>
                <c:pt idx="1152">
                  <c:v>1539.83</c:v>
                </c:pt>
                <c:pt idx="1153">
                  <c:v>1533.65</c:v>
                </c:pt>
                <c:pt idx="1154">
                  <c:v>1542.28</c:v>
                </c:pt>
                <c:pt idx="1155">
                  <c:v>1544.58</c:v>
                </c:pt>
                <c:pt idx="1156">
                  <c:v>1544.13</c:v>
                </c:pt>
                <c:pt idx="1157">
                  <c:v>1537.6</c:v>
                </c:pt>
                <c:pt idx="1158">
                  <c:v>1543.98</c:v>
                </c:pt>
                <c:pt idx="1159">
                  <c:v>1531.27</c:v>
                </c:pt>
                <c:pt idx="1160">
                  <c:v>1515.65</c:v>
                </c:pt>
                <c:pt idx="1161">
                  <c:v>1523.98</c:v>
                </c:pt>
                <c:pt idx="1162">
                  <c:v>1530.98</c:v>
                </c:pt>
                <c:pt idx="1163">
                  <c:v>1529.58</c:v>
                </c:pt>
                <c:pt idx="1164">
                  <c:v>1539.4</c:v>
                </c:pt>
                <c:pt idx="1165">
                  <c:v>1540.6</c:v>
                </c:pt>
                <c:pt idx="1166">
                  <c:v>1546.28</c:v>
                </c:pt>
                <c:pt idx="1167">
                  <c:v>1548.95</c:v>
                </c:pt>
                <c:pt idx="1168">
                  <c:v>1521.4</c:v>
                </c:pt>
                <c:pt idx="1169">
                  <c:v>1502.55</c:v>
                </c:pt>
                <c:pt idx="1170">
                  <c:v>1497.93</c:v>
                </c:pt>
                <c:pt idx="1171">
                  <c:v>1501.25</c:v>
                </c:pt>
                <c:pt idx="1172">
                  <c:v>1512.33</c:v>
                </c:pt>
                <c:pt idx="1173">
                  <c:v>1500.18</c:v>
                </c:pt>
                <c:pt idx="1174">
                  <c:v>1487.43</c:v>
                </c:pt>
                <c:pt idx="1175">
                  <c:v>1496.2</c:v>
                </c:pt>
                <c:pt idx="1176">
                  <c:v>1515.7</c:v>
                </c:pt>
                <c:pt idx="1177">
                  <c:v>1528.98</c:v>
                </c:pt>
                <c:pt idx="1178">
                  <c:v>1532.36</c:v>
                </c:pt>
                <c:pt idx="1179">
                  <c:v>1544.15</c:v>
                </c:pt>
                <c:pt idx="1180">
                  <c:v>1553.48</c:v>
                </c:pt>
                <c:pt idx="1181">
                  <c:v>1567.76</c:v>
                </c:pt>
                <c:pt idx="1182">
                  <c:v>1582.38</c:v>
                </c:pt>
                <c:pt idx="1183">
                  <c:v>1587.23</c:v>
                </c:pt>
                <c:pt idx="1184">
                  <c:v>1593.6</c:v>
                </c:pt>
                <c:pt idx="1185">
                  <c:v>1604.79</c:v>
                </c:pt>
                <c:pt idx="1186">
                  <c:v>1588.5</c:v>
                </c:pt>
                <c:pt idx="1187">
                  <c:v>1600.4</c:v>
                </c:pt>
                <c:pt idx="1188">
                  <c:v>1590.55</c:v>
                </c:pt>
                <c:pt idx="1189">
                  <c:v>1601.33</c:v>
                </c:pt>
                <c:pt idx="1190">
                  <c:v>1614.02</c:v>
                </c:pt>
                <c:pt idx="1191">
                  <c:v>1619.32</c:v>
                </c:pt>
                <c:pt idx="1192">
                  <c:v>1613.47</c:v>
                </c:pt>
                <c:pt idx="1193">
                  <c:v>1615.95</c:v>
                </c:pt>
                <c:pt idx="1194">
                  <c:v>1627.05</c:v>
                </c:pt>
                <c:pt idx="1195">
                  <c:v>1619.38</c:v>
                </c:pt>
                <c:pt idx="1196">
                  <c:v>1659.4</c:v>
                </c:pt>
                <c:pt idx="1197">
                  <c:v>1661.72</c:v>
                </c:pt>
                <c:pt idx="1198">
                  <c:v>1646.52</c:v>
                </c:pt>
                <c:pt idx="1199">
                  <c:v>1663.95</c:v>
                </c:pt>
                <c:pt idx="1200">
                  <c:v>1719.45</c:v>
                </c:pt>
                <c:pt idx="1201">
                  <c:v>1740.95</c:v>
                </c:pt>
                <c:pt idx="1202">
                  <c:v>1793.27</c:v>
                </c:pt>
                <c:pt idx="1203">
                  <c:v>1763.92</c:v>
                </c:pt>
                <c:pt idx="1204">
                  <c:v>1746.68</c:v>
                </c:pt>
                <c:pt idx="1205">
                  <c:v>1766.02</c:v>
                </c:pt>
                <c:pt idx="1206">
                  <c:v>1785.55</c:v>
                </c:pt>
                <c:pt idx="1207">
                  <c:v>1791.25</c:v>
                </c:pt>
                <c:pt idx="1208">
                  <c:v>1823.9</c:v>
                </c:pt>
                <c:pt idx="1209">
                  <c:v>1852.07</c:v>
                </c:pt>
                <c:pt idx="1210">
                  <c:v>1897.46</c:v>
                </c:pt>
                <c:pt idx="1211">
                  <c:v>1828.63</c:v>
                </c:pt>
                <c:pt idx="1212">
                  <c:v>1759.13</c:v>
                </c:pt>
                <c:pt idx="1213">
                  <c:v>1774.45</c:v>
                </c:pt>
                <c:pt idx="1214">
                  <c:v>1827.15</c:v>
                </c:pt>
                <c:pt idx="1215">
                  <c:v>1788.4</c:v>
                </c:pt>
                <c:pt idx="1216">
                  <c:v>1835.52</c:v>
                </c:pt>
                <c:pt idx="1217">
                  <c:v>1825.55</c:v>
                </c:pt>
                <c:pt idx="1218">
                  <c:v>1826.1</c:v>
                </c:pt>
                <c:pt idx="1219">
                  <c:v>1882.96</c:v>
                </c:pt>
                <c:pt idx="1220">
                  <c:v>1900.2</c:v>
                </c:pt>
                <c:pt idx="1221">
                  <c:v>1875.25</c:v>
                </c:pt>
                <c:pt idx="1222">
                  <c:v>1817.71</c:v>
                </c:pt>
                <c:pt idx="1223">
                  <c:v>1870.2</c:v>
                </c:pt>
                <c:pt idx="1224">
                  <c:v>1855.57</c:v>
                </c:pt>
                <c:pt idx="1225">
                  <c:v>1815.25</c:v>
                </c:pt>
                <c:pt idx="1226">
                  <c:v>1833.67</c:v>
                </c:pt>
                <c:pt idx="1227">
                  <c:v>1819.8</c:v>
                </c:pt>
                <c:pt idx="1228">
                  <c:v>1788.72</c:v>
                </c:pt>
                <c:pt idx="1229">
                  <c:v>1811.38</c:v>
                </c:pt>
                <c:pt idx="1230">
                  <c:v>1778.85</c:v>
                </c:pt>
                <c:pt idx="1231">
                  <c:v>1803.69</c:v>
                </c:pt>
                <c:pt idx="1232">
                  <c:v>1782.3</c:v>
                </c:pt>
                <c:pt idx="1233">
                  <c:v>1740.39</c:v>
                </c:pt>
                <c:pt idx="1234">
                  <c:v>1656.74</c:v>
                </c:pt>
                <c:pt idx="1235">
                  <c:v>1626.88</c:v>
                </c:pt>
                <c:pt idx="1236">
                  <c:v>1650.72</c:v>
                </c:pt>
                <c:pt idx="1237">
                  <c:v>1609.16</c:v>
                </c:pt>
                <c:pt idx="1238">
                  <c:v>1614.69</c:v>
                </c:pt>
                <c:pt idx="1239">
                  <c:v>1623.79</c:v>
                </c:pt>
                <c:pt idx="1240">
                  <c:v>1658.3</c:v>
                </c:pt>
                <c:pt idx="1241">
                  <c:v>1623.82</c:v>
                </c:pt>
                <c:pt idx="1242">
                  <c:v>1640.85</c:v>
                </c:pt>
                <c:pt idx="1243">
                  <c:v>1651.36</c:v>
                </c:pt>
                <c:pt idx="1244">
                  <c:v>1637.85</c:v>
                </c:pt>
                <c:pt idx="1245">
                  <c:v>1676.65</c:v>
                </c:pt>
                <c:pt idx="1246">
                  <c:v>1662.3</c:v>
                </c:pt>
                <c:pt idx="1247">
                  <c:v>1676.3</c:v>
                </c:pt>
                <c:pt idx="1248">
                  <c:v>1668.05</c:v>
                </c:pt>
                <c:pt idx="1249">
                  <c:v>1680.95</c:v>
                </c:pt>
                <c:pt idx="1250">
                  <c:v>1670.8</c:v>
                </c:pt>
                <c:pt idx="1251">
                  <c:v>1657.97</c:v>
                </c:pt>
                <c:pt idx="1252">
                  <c:v>1640.75</c:v>
                </c:pt>
                <c:pt idx="1253">
                  <c:v>1620.66</c:v>
                </c:pt>
                <c:pt idx="1254">
                  <c:v>1641.85</c:v>
                </c:pt>
                <c:pt idx="1255">
                  <c:v>1653.48</c:v>
                </c:pt>
                <c:pt idx="1256">
                  <c:v>1705.27</c:v>
                </c:pt>
                <c:pt idx="1257">
                  <c:v>1724.64</c:v>
                </c:pt>
                <c:pt idx="1258">
                  <c:v>1744.95</c:v>
                </c:pt>
                <c:pt idx="1259">
                  <c:v>1743.42</c:v>
                </c:pt>
                <c:pt idx="1260">
                  <c:v>1714.7</c:v>
                </c:pt>
                <c:pt idx="1261">
                  <c:v>1719.55</c:v>
                </c:pt>
                <c:pt idx="1262">
                  <c:v>1737.8</c:v>
                </c:pt>
                <c:pt idx="1263">
                  <c:v>1763.67</c:v>
                </c:pt>
                <c:pt idx="1264">
                  <c:v>1754.65</c:v>
                </c:pt>
                <c:pt idx="1265">
                  <c:v>1794.9</c:v>
                </c:pt>
                <c:pt idx="1266">
                  <c:v>1786.32</c:v>
                </c:pt>
                <c:pt idx="1267">
                  <c:v>1769.7</c:v>
                </c:pt>
                <c:pt idx="1268">
                  <c:v>1758.5</c:v>
                </c:pt>
                <c:pt idx="1269">
                  <c:v>1788.63</c:v>
                </c:pt>
                <c:pt idx="1270">
                  <c:v>1780.3</c:v>
                </c:pt>
                <c:pt idx="1271">
                  <c:v>1780.9</c:v>
                </c:pt>
                <c:pt idx="1272">
                  <c:v>1763.35</c:v>
                </c:pt>
                <c:pt idx="1273">
                  <c:v>1721.52</c:v>
                </c:pt>
                <c:pt idx="1274">
                  <c:v>1723.92</c:v>
                </c:pt>
                <c:pt idx="1275">
                  <c:v>1677.57</c:v>
                </c:pt>
                <c:pt idx="1276">
                  <c:v>1699.9</c:v>
                </c:pt>
                <c:pt idx="1277">
                  <c:v>1692.41</c:v>
                </c:pt>
                <c:pt idx="1278">
                  <c:v>1697.42</c:v>
                </c:pt>
                <c:pt idx="1279">
                  <c:v>1683.52</c:v>
                </c:pt>
                <c:pt idx="1280">
                  <c:v>1712.35</c:v>
                </c:pt>
                <c:pt idx="1281">
                  <c:v>1715.67</c:v>
                </c:pt>
                <c:pt idx="1282">
                  <c:v>1746.35</c:v>
                </c:pt>
                <c:pt idx="1283">
                  <c:v>1744.8</c:v>
                </c:pt>
                <c:pt idx="1284">
                  <c:v>1746.59</c:v>
                </c:pt>
                <c:pt idx="1285">
                  <c:v>1722.67</c:v>
                </c:pt>
                <c:pt idx="1286">
                  <c:v>1728.55</c:v>
                </c:pt>
                <c:pt idx="1287">
                  <c:v>1741.89</c:v>
                </c:pt>
                <c:pt idx="1288">
                  <c:v>1708.27</c:v>
                </c:pt>
                <c:pt idx="1289">
                  <c:v>1711.47</c:v>
                </c:pt>
                <c:pt idx="1290">
                  <c:v>1666.49</c:v>
                </c:pt>
                <c:pt idx="1291">
                  <c:v>1631.5</c:v>
                </c:pt>
                <c:pt idx="1292">
                  <c:v>1573.9</c:v>
                </c:pt>
                <c:pt idx="1293">
                  <c:v>1570.52</c:v>
                </c:pt>
                <c:pt idx="1294">
                  <c:v>1598.95</c:v>
                </c:pt>
                <c:pt idx="1295">
                  <c:v>1594.35</c:v>
                </c:pt>
                <c:pt idx="1296">
                  <c:v>1615.69</c:v>
                </c:pt>
                <c:pt idx="1297">
                  <c:v>1615.17</c:v>
                </c:pt>
                <c:pt idx="1298">
                  <c:v>1606.07</c:v>
                </c:pt>
                <c:pt idx="1299">
                  <c:v>1606.88</c:v>
                </c:pt>
                <c:pt idx="1300">
                  <c:v>1607.25</c:v>
                </c:pt>
                <c:pt idx="1301">
                  <c:v>1592.95</c:v>
                </c:pt>
                <c:pt idx="1302">
                  <c:v>1556.8</c:v>
                </c:pt>
                <c:pt idx="1303">
                  <c:v>1545.65</c:v>
                </c:pt>
                <c:pt idx="1304">
                  <c:v>1564.91</c:v>
                </c:pt>
                <c:pt idx="1305">
                  <c:v>1566.37</c:v>
                </c:pt>
                <c:pt idx="1306">
                  <c:v>1603.95</c:v>
                </c:pt>
                <c:pt idx="1307">
                  <c:v>1611.95</c:v>
                </c:pt>
                <c:pt idx="1308">
                  <c:v>1622.71</c:v>
                </c:pt>
                <c:pt idx="1309">
                  <c:v>1617.08</c:v>
                </c:pt>
                <c:pt idx="1310">
                  <c:v>1611.15</c:v>
                </c:pt>
                <c:pt idx="1311">
                  <c:v>1632.33</c:v>
                </c:pt>
                <c:pt idx="1312">
                  <c:v>1641.99</c:v>
                </c:pt>
                <c:pt idx="1313">
                  <c:v>1649.99</c:v>
                </c:pt>
                <c:pt idx="1314">
                  <c:v>1638.92</c:v>
                </c:pt>
                <c:pt idx="1315">
                  <c:v>1643.88</c:v>
                </c:pt>
                <c:pt idx="1316">
                  <c:v>1652.38</c:v>
                </c:pt>
                <c:pt idx="1317">
                  <c:v>1659.84</c:v>
                </c:pt>
                <c:pt idx="1318">
                  <c:v>1658.5</c:v>
                </c:pt>
                <c:pt idx="1319">
                  <c:v>1666.6</c:v>
                </c:pt>
                <c:pt idx="1320">
                  <c:v>1676.85</c:v>
                </c:pt>
                <c:pt idx="1321">
                  <c:v>1665.25</c:v>
                </c:pt>
                <c:pt idx="1322">
                  <c:v>1710.8</c:v>
                </c:pt>
                <c:pt idx="1323">
                  <c:v>1720.08</c:v>
                </c:pt>
                <c:pt idx="1324">
                  <c:v>1738.95</c:v>
                </c:pt>
                <c:pt idx="1325">
                  <c:v>1729.85</c:v>
                </c:pt>
                <c:pt idx="1326">
                  <c:v>1737.76</c:v>
                </c:pt>
                <c:pt idx="1327">
                  <c:v>1743.53</c:v>
                </c:pt>
                <c:pt idx="1328">
                  <c:v>1759.55</c:v>
                </c:pt>
                <c:pt idx="1329">
                  <c:v>1726.33</c:v>
                </c:pt>
                <c:pt idx="1330">
                  <c:v>1720.25</c:v>
                </c:pt>
                <c:pt idx="1331">
                  <c:v>1745.45</c:v>
                </c:pt>
                <c:pt idx="1332">
                  <c:v>1733.13</c:v>
                </c:pt>
                <c:pt idx="1333">
                  <c:v>1729.54</c:v>
                </c:pt>
                <c:pt idx="1334">
                  <c:v>1721.85</c:v>
                </c:pt>
                <c:pt idx="1335">
                  <c:v>1722.25</c:v>
                </c:pt>
                <c:pt idx="1336">
                  <c:v>1720.23</c:v>
                </c:pt>
                <c:pt idx="1337">
                  <c:v>1728.18</c:v>
                </c:pt>
                <c:pt idx="1338">
                  <c:v>1728.25</c:v>
                </c:pt>
                <c:pt idx="1339">
                  <c:v>1723.49</c:v>
                </c:pt>
                <c:pt idx="1340">
                  <c:v>1734.93</c:v>
                </c:pt>
                <c:pt idx="1341">
                  <c:v>1759.25</c:v>
                </c:pt>
                <c:pt idx="1342">
                  <c:v>1776.3</c:v>
                </c:pt>
                <c:pt idx="1343">
                  <c:v>1780.78</c:v>
                </c:pt>
                <c:pt idx="1344">
                  <c:v>1772.35</c:v>
                </c:pt>
                <c:pt idx="1345">
                  <c:v>1767.65</c:v>
                </c:pt>
                <c:pt idx="1346">
                  <c:v>1784.25</c:v>
                </c:pt>
                <c:pt idx="1347">
                  <c:v>1696.76</c:v>
                </c:pt>
                <c:pt idx="1348">
                  <c:v>1718.25</c:v>
                </c:pt>
                <c:pt idx="1349">
                  <c:v>1712.45</c:v>
                </c:pt>
                <c:pt idx="1350">
                  <c:v>1706.32</c:v>
                </c:pt>
                <c:pt idx="1351">
                  <c:v>1674.38</c:v>
                </c:pt>
                <c:pt idx="1352">
                  <c:v>1684.91</c:v>
                </c:pt>
                <c:pt idx="1353">
                  <c:v>1699.85</c:v>
                </c:pt>
                <c:pt idx="1354">
                  <c:v>1713.85</c:v>
                </c:pt>
                <c:pt idx="1355">
                  <c:v>1701.34</c:v>
                </c:pt>
                <c:pt idx="1356">
                  <c:v>1674.03</c:v>
                </c:pt>
                <c:pt idx="1357">
                  <c:v>1644.79</c:v>
                </c:pt>
                <c:pt idx="1358">
                  <c:v>1658.66</c:v>
                </c:pt>
                <c:pt idx="1359">
                  <c:v>1659.98</c:v>
                </c:pt>
                <c:pt idx="1360">
                  <c:v>1664.5</c:v>
                </c:pt>
                <c:pt idx="1361">
                  <c:v>1650.86</c:v>
                </c:pt>
                <c:pt idx="1362">
                  <c:v>1650.55</c:v>
                </c:pt>
                <c:pt idx="1363">
                  <c:v>1645.91</c:v>
                </c:pt>
                <c:pt idx="1364">
                  <c:v>1661.7</c:v>
                </c:pt>
                <c:pt idx="1365">
                  <c:v>1690.18</c:v>
                </c:pt>
                <c:pt idx="1366">
                  <c:v>1680.75</c:v>
                </c:pt>
                <c:pt idx="1367">
                  <c:v>1663.55</c:v>
                </c:pt>
                <c:pt idx="1368">
                  <c:v>1661.57</c:v>
                </c:pt>
                <c:pt idx="1369">
                  <c:v>1668.15</c:v>
                </c:pt>
                <c:pt idx="1370">
                  <c:v>1677.75</c:v>
                </c:pt>
                <c:pt idx="1371">
                  <c:v>1645.85</c:v>
                </c:pt>
                <c:pt idx="1372">
                  <c:v>1620.55</c:v>
                </c:pt>
                <c:pt idx="1373">
                  <c:v>1631.15</c:v>
                </c:pt>
                <c:pt idx="1374">
                  <c:v>1640.3</c:v>
                </c:pt>
                <c:pt idx="1375">
                  <c:v>1640.26</c:v>
                </c:pt>
                <c:pt idx="1376">
                  <c:v>1659.93</c:v>
                </c:pt>
                <c:pt idx="1377">
                  <c:v>1658.98</c:v>
                </c:pt>
                <c:pt idx="1378">
                  <c:v>1675.78</c:v>
                </c:pt>
                <c:pt idx="1379">
                  <c:v>1658.38</c:v>
                </c:pt>
                <c:pt idx="1380">
                  <c:v>1652.01</c:v>
                </c:pt>
                <c:pt idx="1381">
                  <c:v>1649.59</c:v>
                </c:pt>
                <c:pt idx="1382">
                  <c:v>1642.24</c:v>
                </c:pt>
                <c:pt idx="1383">
                  <c:v>1642.82</c:v>
                </c:pt>
                <c:pt idx="1384">
                  <c:v>1643.05</c:v>
                </c:pt>
                <c:pt idx="1385">
                  <c:v>1638.84</c:v>
                </c:pt>
                <c:pt idx="1386">
                  <c:v>1642.25</c:v>
                </c:pt>
                <c:pt idx="1387">
                  <c:v>1643.72</c:v>
                </c:pt>
                <c:pt idx="1388">
                  <c:v>1657.35</c:v>
                </c:pt>
                <c:pt idx="1389">
                  <c:v>1662.85</c:v>
                </c:pt>
                <c:pt idx="1390">
                  <c:v>1664.75</c:v>
                </c:pt>
                <c:pt idx="1391">
                  <c:v>1662.4</c:v>
                </c:pt>
                <c:pt idx="1392">
                  <c:v>1653.45</c:v>
                </c:pt>
                <c:pt idx="1393">
                  <c:v>1636.05</c:v>
                </c:pt>
                <c:pt idx="1394">
                  <c:v>1642.35</c:v>
                </c:pt>
                <c:pt idx="1395">
                  <c:v>1638.45</c:v>
                </c:pt>
                <c:pt idx="1396">
                  <c:v>1605.4</c:v>
                </c:pt>
                <c:pt idx="1397">
                  <c:v>1589.55</c:v>
                </c:pt>
                <c:pt idx="1398">
                  <c:v>1594.01</c:v>
                </c:pt>
                <c:pt idx="1399">
                  <c:v>1579.35</c:v>
                </c:pt>
                <c:pt idx="1400">
                  <c:v>1556.73</c:v>
                </c:pt>
                <c:pt idx="1401">
                  <c:v>1544.1</c:v>
                </c:pt>
                <c:pt idx="1402">
                  <c:v>1539.75</c:v>
                </c:pt>
                <c:pt idx="1403">
                  <c:v>1574.14</c:v>
                </c:pt>
                <c:pt idx="1404">
                  <c:v>1593.03</c:v>
                </c:pt>
                <c:pt idx="1405">
                  <c:v>1593.33</c:v>
                </c:pt>
                <c:pt idx="1406">
                  <c:v>1568.5</c:v>
                </c:pt>
                <c:pt idx="1407">
                  <c:v>1561.53</c:v>
                </c:pt>
                <c:pt idx="1408">
                  <c:v>1559.3</c:v>
                </c:pt>
                <c:pt idx="1409">
                  <c:v>1573</c:v>
                </c:pt>
                <c:pt idx="1410">
                  <c:v>1573.33</c:v>
                </c:pt>
                <c:pt idx="1411">
                  <c:v>1555.34</c:v>
                </c:pt>
                <c:pt idx="1412">
                  <c:v>1562.93</c:v>
                </c:pt>
                <c:pt idx="1413">
                  <c:v>1560.51</c:v>
                </c:pt>
                <c:pt idx="1414">
                  <c:v>1624</c:v>
                </c:pt>
                <c:pt idx="1415">
                  <c:v>1619</c:v>
                </c:pt>
                <c:pt idx="1416">
                  <c:v>1617.05</c:v>
                </c:pt>
                <c:pt idx="1417">
                  <c:v>1619.55</c:v>
                </c:pt>
                <c:pt idx="1418">
                  <c:v>1589.32</c:v>
                </c:pt>
                <c:pt idx="1419">
                  <c:v>1593.4</c:v>
                </c:pt>
                <c:pt idx="1420">
                  <c:v>1596.8</c:v>
                </c:pt>
                <c:pt idx="1421">
                  <c:v>1609.71</c:v>
                </c:pt>
                <c:pt idx="1422">
                  <c:v>1617.16</c:v>
                </c:pt>
                <c:pt idx="1423">
                  <c:v>1623.6</c:v>
                </c:pt>
                <c:pt idx="1424">
                  <c:v>1627.1</c:v>
                </c:pt>
                <c:pt idx="1425">
                  <c:v>1628.09</c:v>
                </c:pt>
                <c:pt idx="1426">
                  <c:v>1618.39</c:v>
                </c:pt>
                <c:pt idx="1427">
                  <c:v>1607.5</c:v>
                </c:pt>
                <c:pt idx="1428">
                  <c:v>1566.37</c:v>
                </c:pt>
                <c:pt idx="1429">
                  <c:v>1572.43</c:v>
                </c:pt>
                <c:pt idx="1430">
                  <c:v>1584.38</c:v>
                </c:pt>
                <c:pt idx="1431">
                  <c:v>1572.86</c:v>
                </c:pt>
                <c:pt idx="1432">
                  <c:v>1574.19</c:v>
                </c:pt>
                <c:pt idx="1433">
                  <c:v>1552.68</c:v>
                </c:pt>
                <c:pt idx="1434">
                  <c:v>1597.45</c:v>
                </c:pt>
                <c:pt idx="1435">
                  <c:v>1597.01</c:v>
                </c:pt>
                <c:pt idx="1436">
                  <c:v>1617.45</c:v>
                </c:pt>
                <c:pt idx="1437">
                  <c:v>1615.65</c:v>
                </c:pt>
                <c:pt idx="1438">
                  <c:v>1604.58</c:v>
                </c:pt>
                <c:pt idx="1439">
                  <c:v>1583.85</c:v>
                </c:pt>
                <c:pt idx="1440">
                  <c:v>1587.65</c:v>
                </c:pt>
                <c:pt idx="1441">
                  <c:v>1567.15</c:v>
                </c:pt>
                <c:pt idx="1442">
                  <c:v>1576.38</c:v>
                </c:pt>
                <c:pt idx="1443">
                  <c:v>1571.73</c:v>
                </c:pt>
                <c:pt idx="1444">
                  <c:v>1589.6</c:v>
                </c:pt>
                <c:pt idx="1445">
                  <c:v>1589.4</c:v>
                </c:pt>
                <c:pt idx="1446">
                  <c:v>1583.41</c:v>
                </c:pt>
                <c:pt idx="1447">
                  <c:v>1573.45</c:v>
                </c:pt>
                <c:pt idx="1448">
                  <c:v>1581.54</c:v>
                </c:pt>
                <c:pt idx="1449">
                  <c:v>1584.53</c:v>
                </c:pt>
                <c:pt idx="1450">
                  <c:v>1576.75</c:v>
                </c:pt>
                <c:pt idx="1451">
                  <c:v>1581.18</c:v>
                </c:pt>
                <c:pt idx="1452">
                  <c:v>1603.85</c:v>
                </c:pt>
                <c:pt idx="1453">
                  <c:v>1615.85</c:v>
                </c:pt>
                <c:pt idx="1454">
                  <c:v>1623.2</c:v>
                </c:pt>
                <c:pt idx="1455">
                  <c:v>1621.96</c:v>
                </c:pt>
                <c:pt idx="1456">
                  <c:v>1614.58</c:v>
                </c:pt>
                <c:pt idx="1457">
                  <c:v>1599.58</c:v>
                </c:pt>
                <c:pt idx="1458">
                  <c:v>1588.05</c:v>
                </c:pt>
                <c:pt idx="1459">
                  <c:v>1603.55</c:v>
                </c:pt>
                <c:pt idx="1460">
                  <c:v>1610.68</c:v>
                </c:pt>
                <c:pt idx="1461">
                  <c:v>1612.35</c:v>
                </c:pt>
                <c:pt idx="1462">
                  <c:v>1612.55</c:v>
                </c:pt>
                <c:pt idx="1463">
                  <c:v>1617.18</c:v>
                </c:pt>
                <c:pt idx="1464">
                  <c:v>1620.15</c:v>
                </c:pt>
                <c:pt idx="1465">
                  <c:v>1609.75</c:v>
                </c:pt>
                <c:pt idx="1466">
                  <c:v>1599.05</c:v>
                </c:pt>
                <c:pt idx="1467">
                  <c:v>1603.1</c:v>
                </c:pt>
                <c:pt idx="1468">
                  <c:v>1615.13</c:v>
                </c:pt>
                <c:pt idx="1469">
                  <c:v>1616.4</c:v>
                </c:pt>
                <c:pt idx="1470">
                  <c:v>1620.5</c:v>
                </c:pt>
                <c:pt idx="1471">
                  <c:v>1637.8</c:v>
                </c:pt>
                <c:pt idx="1472">
                  <c:v>1654.5</c:v>
                </c:pt>
                <c:pt idx="1473">
                  <c:v>1670.53</c:v>
                </c:pt>
                <c:pt idx="1474">
                  <c:v>1670.5</c:v>
                </c:pt>
                <c:pt idx="1475">
                  <c:v>1663.97</c:v>
                </c:pt>
                <c:pt idx="1476">
                  <c:v>1666.75</c:v>
                </c:pt>
                <c:pt idx="1477">
                  <c:v>1656.5</c:v>
                </c:pt>
                <c:pt idx="1478">
                  <c:v>1655.6</c:v>
                </c:pt>
                <c:pt idx="1479">
                  <c:v>1691.85</c:v>
                </c:pt>
                <c:pt idx="1480">
                  <c:v>1692.33</c:v>
                </c:pt>
                <c:pt idx="1481">
                  <c:v>1695.88</c:v>
                </c:pt>
                <c:pt idx="1482">
                  <c:v>1692.93</c:v>
                </c:pt>
                <c:pt idx="1483">
                  <c:v>1700.33</c:v>
                </c:pt>
                <c:pt idx="1484">
                  <c:v>1735.85</c:v>
                </c:pt>
                <c:pt idx="1485">
                  <c:v>1726.06</c:v>
                </c:pt>
                <c:pt idx="1486">
                  <c:v>1731.88</c:v>
                </c:pt>
                <c:pt idx="1487">
                  <c:v>1730.75</c:v>
                </c:pt>
                <c:pt idx="1488">
                  <c:v>1767.12</c:v>
                </c:pt>
                <c:pt idx="1489">
                  <c:v>1770.5</c:v>
                </c:pt>
                <c:pt idx="1490">
                  <c:v>1761.25</c:v>
                </c:pt>
                <c:pt idx="1491">
                  <c:v>1771.31</c:v>
                </c:pt>
                <c:pt idx="1492">
                  <c:v>1770.3</c:v>
                </c:pt>
                <c:pt idx="1493">
                  <c:v>1768.53</c:v>
                </c:pt>
                <c:pt idx="1494">
                  <c:v>1773.1</c:v>
                </c:pt>
                <c:pt idx="1495">
                  <c:v>1764.4</c:v>
                </c:pt>
                <c:pt idx="1496">
                  <c:v>1760.64</c:v>
                </c:pt>
                <c:pt idx="1497">
                  <c:v>1752.75</c:v>
                </c:pt>
                <c:pt idx="1498">
                  <c:v>1777.38</c:v>
                </c:pt>
                <c:pt idx="1499">
                  <c:v>1772.25</c:v>
                </c:pt>
                <c:pt idx="1500">
                  <c:v>1775.43</c:v>
                </c:pt>
                <c:pt idx="1501">
                  <c:v>1774.57</c:v>
                </c:pt>
                <c:pt idx="1502">
                  <c:v>1777.88</c:v>
                </c:pt>
                <c:pt idx="1503">
                  <c:v>1790.15</c:v>
                </c:pt>
                <c:pt idx="1504">
                  <c:v>1780.7</c:v>
                </c:pt>
                <c:pt idx="1505">
                  <c:v>1774.55</c:v>
                </c:pt>
                <c:pt idx="1506">
                  <c:v>1764.2</c:v>
                </c:pt>
                <c:pt idx="1507">
                  <c:v>1762.29</c:v>
                </c:pt>
                <c:pt idx="1508">
                  <c:v>1767.18</c:v>
                </c:pt>
                <c:pt idx="1509">
                  <c:v>1754.03</c:v>
                </c:pt>
                <c:pt idx="1510">
                  <c:v>1737.4</c:v>
                </c:pt>
                <c:pt idx="1511">
                  <c:v>1747.47</c:v>
                </c:pt>
                <c:pt idx="1512">
                  <c:v>1750.15</c:v>
                </c:pt>
                <c:pt idx="1513">
                  <c:v>1741.4</c:v>
                </c:pt>
                <c:pt idx="1514">
                  <c:v>1721.75</c:v>
                </c:pt>
                <c:pt idx="1515">
                  <c:v>1728.6</c:v>
                </c:pt>
                <c:pt idx="1516">
                  <c:v>1707.63</c:v>
                </c:pt>
                <c:pt idx="1517">
                  <c:v>1702.04</c:v>
                </c:pt>
                <c:pt idx="1518">
                  <c:v>1712.1</c:v>
                </c:pt>
                <c:pt idx="1519">
                  <c:v>1711.2</c:v>
                </c:pt>
                <c:pt idx="1520">
                  <c:v>1709.25</c:v>
                </c:pt>
                <c:pt idx="1521">
                  <c:v>1709.6</c:v>
                </c:pt>
                <c:pt idx="1522">
                  <c:v>1720.65</c:v>
                </c:pt>
                <c:pt idx="1523">
                  <c:v>1714.2</c:v>
                </c:pt>
                <c:pt idx="1524">
                  <c:v>1678</c:v>
                </c:pt>
                <c:pt idx="1525">
                  <c:v>1684.97</c:v>
                </c:pt>
                <c:pt idx="1526">
                  <c:v>1716</c:v>
                </c:pt>
                <c:pt idx="1527">
                  <c:v>1717.55</c:v>
                </c:pt>
                <c:pt idx="1528">
                  <c:v>1731.4</c:v>
                </c:pt>
                <c:pt idx="1529">
                  <c:v>1731.07</c:v>
                </c:pt>
                <c:pt idx="1530">
                  <c:v>1728.2</c:v>
                </c:pt>
                <c:pt idx="1531">
                  <c:v>1724.95</c:v>
                </c:pt>
                <c:pt idx="1532">
                  <c:v>1726.5</c:v>
                </c:pt>
                <c:pt idx="1533">
                  <c:v>1715.75</c:v>
                </c:pt>
                <c:pt idx="1534">
                  <c:v>1713.72</c:v>
                </c:pt>
                <c:pt idx="1535">
                  <c:v>1731.72</c:v>
                </c:pt>
                <c:pt idx="1536">
                  <c:v>1727.05</c:v>
                </c:pt>
                <c:pt idx="1537">
                  <c:v>1728.69</c:v>
                </c:pt>
                <c:pt idx="1538">
                  <c:v>1729.55</c:v>
                </c:pt>
                <c:pt idx="1539">
                  <c:v>1753</c:v>
                </c:pt>
                <c:pt idx="1540">
                  <c:v>1748.7</c:v>
                </c:pt>
                <c:pt idx="1541">
                  <c:v>1742.09</c:v>
                </c:pt>
                <c:pt idx="1542">
                  <c:v>1719.69</c:v>
                </c:pt>
                <c:pt idx="1543">
                  <c:v>1725.74</c:v>
                </c:pt>
                <c:pt idx="1544">
                  <c:v>1714.98</c:v>
                </c:pt>
                <c:pt idx="1545">
                  <c:v>1715.96</c:v>
                </c:pt>
                <c:pt idx="1546">
                  <c:v>1697.59</c:v>
                </c:pt>
                <c:pt idx="1547">
                  <c:v>1693.9</c:v>
                </c:pt>
                <c:pt idx="1548">
                  <c:v>1699.88</c:v>
                </c:pt>
                <c:pt idx="1549">
                  <c:v>1704.07</c:v>
                </c:pt>
                <c:pt idx="1550">
                  <c:v>1713.11</c:v>
                </c:pt>
                <c:pt idx="1551">
                  <c:v>1709.95</c:v>
                </c:pt>
                <c:pt idx="1552">
                  <c:v>1711.71</c:v>
                </c:pt>
                <c:pt idx="1553">
                  <c:v>1697.1</c:v>
                </c:pt>
                <c:pt idx="1554">
                  <c:v>1696.15</c:v>
                </c:pt>
                <c:pt idx="1555">
                  <c:v>1698.32</c:v>
                </c:pt>
                <c:pt idx="1556">
                  <c:v>1671.23</c:v>
                </c:pt>
                <c:pt idx="1557">
                  <c:v>1667.18</c:v>
                </c:pt>
                <c:pt idx="1558">
                  <c:v>1647.92</c:v>
                </c:pt>
                <c:pt idx="1559">
                  <c:v>1657.22</c:v>
                </c:pt>
                <c:pt idx="1560">
                  <c:v>1657.84</c:v>
                </c:pt>
                <c:pt idx="1561">
                  <c:v>1657.98</c:v>
                </c:pt>
                <c:pt idx="1562">
                  <c:v>1659.45</c:v>
                </c:pt>
                <c:pt idx="1563">
                  <c:v>1664.1</c:v>
                </c:pt>
                <c:pt idx="1564">
                  <c:v>1655.7</c:v>
                </c:pt>
                <c:pt idx="1565">
                  <c:v>1675.35</c:v>
                </c:pt>
                <c:pt idx="1566">
                  <c:v>1675.92</c:v>
                </c:pt>
                <c:pt idx="1567">
                  <c:v>1686.89</c:v>
                </c:pt>
                <c:pt idx="1568">
                  <c:v>1663.99</c:v>
                </c:pt>
                <c:pt idx="1569">
                  <c:v>1656.1</c:v>
                </c:pt>
                <c:pt idx="1570">
                  <c:v>1646.92</c:v>
                </c:pt>
                <c:pt idx="1571">
                  <c:v>1659.13</c:v>
                </c:pt>
                <c:pt idx="1572">
                  <c:v>1657.63</c:v>
                </c:pt>
                <c:pt idx="1573">
                  <c:v>1675.36</c:v>
                </c:pt>
                <c:pt idx="1574">
                  <c:v>1662.98</c:v>
                </c:pt>
                <c:pt idx="1575">
                  <c:v>1667.8</c:v>
                </c:pt>
                <c:pt idx="1576">
                  <c:v>1679.62</c:v>
                </c:pt>
                <c:pt idx="1577">
                  <c:v>1679.93</c:v>
                </c:pt>
                <c:pt idx="1578">
                  <c:v>1687.64</c:v>
                </c:pt>
                <c:pt idx="1579">
                  <c:v>1684.25</c:v>
                </c:pt>
                <c:pt idx="1580">
                  <c:v>1690.05</c:v>
                </c:pt>
                <c:pt idx="1581">
                  <c:v>1692.75</c:v>
                </c:pt>
                <c:pt idx="1582">
                  <c:v>1685.84</c:v>
                </c:pt>
                <c:pt idx="1583">
                  <c:v>1667.97</c:v>
                </c:pt>
                <c:pt idx="1584">
                  <c:v>1658.65</c:v>
                </c:pt>
                <c:pt idx="1585">
                  <c:v>1655.61</c:v>
                </c:pt>
                <c:pt idx="1586">
                  <c:v>1663.8</c:v>
                </c:pt>
                <c:pt idx="1587">
                  <c:v>1677</c:v>
                </c:pt>
                <c:pt idx="1588">
                  <c:v>1663.7</c:v>
                </c:pt>
                <c:pt idx="1589">
                  <c:v>1667.4</c:v>
                </c:pt>
                <c:pt idx="1590">
                  <c:v>1674.3</c:v>
                </c:pt>
                <c:pt idx="1591">
                  <c:v>1672.95</c:v>
                </c:pt>
                <c:pt idx="1592">
                  <c:v>1677.57</c:v>
                </c:pt>
                <c:pt idx="1593">
                  <c:v>1671.4</c:v>
                </c:pt>
                <c:pt idx="1594">
                  <c:v>1667.25</c:v>
                </c:pt>
                <c:pt idx="1595">
                  <c:v>1648.07</c:v>
                </c:pt>
                <c:pt idx="1596">
                  <c:v>1651.33</c:v>
                </c:pt>
                <c:pt idx="1597">
                  <c:v>1642.5</c:v>
                </c:pt>
                <c:pt idx="1598">
                  <c:v>1634.85</c:v>
                </c:pt>
                <c:pt idx="1599">
                  <c:v>1610.15</c:v>
                </c:pt>
                <c:pt idx="1600">
                  <c:v>1609.78</c:v>
                </c:pt>
                <c:pt idx="1601">
                  <c:v>1605.05</c:v>
                </c:pt>
                <c:pt idx="1602">
                  <c:v>1564.55</c:v>
                </c:pt>
                <c:pt idx="1603">
                  <c:v>1576.27</c:v>
                </c:pt>
                <c:pt idx="1604">
                  <c:v>1581.16</c:v>
                </c:pt>
                <c:pt idx="1605">
                  <c:v>1593.46</c:v>
                </c:pt>
                <c:pt idx="1606">
                  <c:v>1613.76</c:v>
                </c:pt>
                <c:pt idx="1607">
                  <c:v>1597.1</c:v>
                </c:pt>
                <c:pt idx="1608">
                  <c:v>1579.61</c:v>
                </c:pt>
                <c:pt idx="1609">
                  <c:v>1576.18</c:v>
                </c:pt>
                <c:pt idx="1610">
                  <c:v>1573.83</c:v>
                </c:pt>
                <c:pt idx="1611">
                  <c:v>1575.5</c:v>
                </c:pt>
                <c:pt idx="1612">
                  <c:v>1583.97</c:v>
                </c:pt>
                <c:pt idx="1613">
                  <c:v>1579</c:v>
                </c:pt>
                <c:pt idx="1614">
                  <c:v>1578.97</c:v>
                </c:pt>
                <c:pt idx="1615">
                  <c:v>1581.6</c:v>
                </c:pt>
                <c:pt idx="1616">
                  <c:v>1592.8</c:v>
                </c:pt>
                <c:pt idx="1617">
                  <c:v>1587.7</c:v>
                </c:pt>
                <c:pt idx="1618">
                  <c:v>1590.19</c:v>
                </c:pt>
                <c:pt idx="1619">
                  <c:v>1592.1</c:v>
                </c:pt>
                <c:pt idx="1620">
                  <c:v>1605.49</c:v>
                </c:pt>
                <c:pt idx="1621">
                  <c:v>1612.87</c:v>
                </c:pt>
                <c:pt idx="1622">
                  <c:v>1606.92</c:v>
                </c:pt>
                <c:pt idx="1623">
                  <c:v>1614.85</c:v>
                </c:pt>
                <c:pt idx="1624">
                  <c:v>1608.55</c:v>
                </c:pt>
                <c:pt idx="1625">
                  <c:v>1605.3</c:v>
                </c:pt>
                <c:pt idx="1626">
                  <c:v>1600.05</c:v>
                </c:pt>
                <c:pt idx="1627">
                  <c:v>1605.27</c:v>
                </c:pt>
                <c:pt idx="1628">
                  <c:v>1596.97</c:v>
                </c:pt>
                <c:pt idx="1629">
                  <c:v>1597.5</c:v>
                </c:pt>
                <c:pt idx="1630">
                  <c:v>1599.52</c:v>
                </c:pt>
                <c:pt idx="1631">
                  <c:v>1575.89</c:v>
                </c:pt>
                <c:pt idx="1632">
                  <c:v>1557.9</c:v>
                </c:pt>
                <c:pt idx="1633">
                  <c:v>1554.8</c:v>
                </c:pt>
                <c:pt idx="1634">
                  <c:v>1581.25</c:v>
                </c:pt>
                <c:pt idx="1635">
                  <c:v>1573.47</c:v>
                </c:pt>
                <c:pt idx="1636">
                  <c:v>1585.35</c:v>
                </c:pt>
                <c:pt idx="1637">
                  <c:v>1558.42</c:v>
                </c:pt>
                <c:pt idx="1638">
                  <c:v>1561.5</c:v>
                </c:pt>
                <c:pt idx="1639">
                  <c:v>1482.75</c:v>
                </c:pt>
                <c:pt idx="1640">
                  <c:v>1348.21</c:v>
                </c:pt>
                <c:pt idx="1641">
                  <c:v>1367.36</c:v>
                </c:pt>
                <c:pt idx="1642">
                  <c:v>1376.25</c:v>
                </c:pt>
                <c:pt idx="1643">
                  <c:v>1390.5</c:v>
                </c:pt>
                <c:pt idx="1644">
                  <c:v>1403.79</c:v>
                </c:pt>
                <c:pt idx="1645">
                  <c:v>1426.45</c:v>
                </c:pt>
                <c:pt idx="1646">
                  <c:v>1413</c:v>
                </c:pt>
                <c:pt idx="1647">
                  <c:v>1431.99</c:v>
                </c:pt>
                <c:pt idx="1648">
                  <c:v>1467.9</c:v>
                </c:pt>
                <c:pt idx="1649">
                  <c:v>1461.92</c:v>
                </c:pt>
                <c:pt idx="1650">
                  <c:v>1475.84</c:v>
                </c:pt>
                <c:pt idx="1651">
                  <c:v>1476.71</c:v>
                </c:pt>
                <c:pt idx="1652">
                  <c:v>1457.64</c:v>
                </c:pt>
                <c:pt idx="1653">
                  <c:v>1467.07</c:v>
                </c:pt>
                <c:pt idx="1654">
                  <c:v>1470.75</c:v>
                </c:pt>
                <c:pt idx="1655">
                  <c:v>1469.46</c:v>
                </c:pt>
                <c:pt idx="1656">
                  <c:v>1452.7</c:v>
                </c:pt>
                <c:pt idx="1657">
                  <c:v>1473.94</c:v>
                </c:pt>
                <c:pt idx="1658">
                  <c:v>1458.15</c:v>
                </c:pt>
                <c:pt idx="1659">
                  <c:v>1448.55</c:v>
                </c:pt>
                <c:pt idx="1660">
                  <c:v>1430.59</c:v>
                </c:pt>
                <c:pt idx="1661">
                  <c:v>1425.46</c:v>
                </c:pt>
                <c:pt idx="1662">
                  <c:v>1393.03</c:v>
                </c:pt>
                <c:pt idx="1663">
                  <c:v>1385.97</c:v>
                </c:pt>
                <c:pt idx="1664">
                  <c:v>1359.5</c:v>
                </c:pt>
                <c:pt idx="1665">
                  <c:v>1393.85</c:v>
                </c:pt>
                <c:pt idx="1666">
                  <c:v>1376.29</c:v>
                </c:pt>
                <c:pt idx="1667">
                  <c:v>1370.27</c:v>
                </c:pt>
                <c:pt idx="1668">
                  <c:v>1391.05</c:v>
                </c:pt>
                <c:pt idx="1669">
                  <c:v>1386.64</c:v>
                </c:pt>
                <c:pt idx="1670">
                  <c:v>1394.78</c:v>
                </c:pt>
                <c:pt idx="1671">
                  <c:v>1381.12</c:v>
                </c:pt>
                <c:pt idx="1672">
                  <c:v>1392.95</c:v>
                </c:pt>
                <c:pt idx="1673">
                  <c:v>1414</c:v>
                </c:pt>
                <c:pt idx="1674">
                  <c:v>1387.8</c:v>
                </c:pt>
                <c:pt idx="1675">
                  <c:v>1411.35</c:v>
                </c:pt>
                <c:pt idx="1676">
                  <c:v>1399.56</c:v>
                </c:pt>
                <c:pt idx="1677">
                  <c:v>1403.43</c:v>
                </c:pt>
                <c:pt idx="1678">
                  <c:v>1413.97</c:v>
                </c:pt>
                <c:pt idx="1679">
                  <c:v>1382.97</c:v>
                </c:pt>
                <c:pt idx="1680">
                  <c:v>1386.5</c:v>
                </c:pt>
                <c:pt idx="1681">
                  <c:v>1378.33</c:v>
                </c:pt>
                <c:pt idx="1682">
                  <c:v>1389.02</c:v>
                </c:pt>
                <c:pt idx="1683">
                  <c:v>1386.15</c:v>
                </c:pt>
                <c:pt idx="1684">
                  <c:v>1390.67</c:v>
                </c:pt>
                <c:pt idx="1685">
                  <c:v>1385.27</c:v>
                </c:pt>
                <c:pt idx="1686">
                  <c:v>1367.67</c:v>
                </c:pt>
                <c:pt idx="1687">
                  <c:v>1351.31</c:v>
                </c:pt>
                <c:pt idx="1688">
                  <c:v>1284.97</c:v>
                </c:pt>
                <c:pt idx="1689">
                  <c:v>1296.42</c:v>
                </c:pt>
                <c:pt idx="1690">
                  <c:v>1282.3900000000001</c:v>
                </c:pt>
                <c:pt idx="1691">
                  <c:v>1277.6500000000001</c:v>
                </c:pt>
                <c:pt idx="1692">
                  <c:v>1226.5899999999999</c:v>
                </c:pt>
                <c:pt idx="1693">
                  <c:v>1200.67</c:v>
                </c:pt>
                <c:pt idx="1694">
                  <c:v>1234.53</c:v>
                </c:pt>
                <c:pt idx="1695">
                  <c:v>1252.52</c:v>
                </c:pt>
                <c:pt idx="1696">
                  <c:v>1243.43</c:v>
                </c:pt>
                <c:pt idx="1697">
                  <c:v>1252.8800000000001</c:v>
                </c:pt>
                <c:pt idx="1698">
                  <c:v>1249.8900000000001</c:v>
                </c:pt>
                <c:pt idx="1699">
                  <c:v>1223.1400000000001</c:v>
                </c:pt>
                <c:pt idx="1700">
                  <c:v>1236.98</c:v>
                </c:pt>
                <c:pt idx="1701">
                  <c:v>1251.3900000000001</c:v>
                </c:pt>
                <c:pt idx="1702">
                  <c:v>1259.72</c:v>
                </c:pt>
                <c:pt idx="1703">
                  <c:v>1286.01</c:v>
                </c:pt>
                <c:pt idx="1704">
                  <c:v>1285.5899999999999</c:v>
                </c:pt>
                <c:pt idx="1705">
                  <c:v>1284.7</c:v>
                </c:pt>
                <c:pt idx="1706">
                  <c:v>1292.1300000000001</c:v>
                </c:pt>
                <c:pt idx="1707">
                  <c:v>1276.02</c:v>
                </c:pt>
                <c:pt idx="1708">
                  <c:v>1284.23</c:v>
                </c:pt>
                <c:pt idx="1709">
                  <c:v>1296.03</c:v>
                </c:pt>
                <c:pt idx="1710">
                  <c:v>1335.82</c:v>
                </c:pt>
                <c:pt idx="1711">
                  <c:v>1345.18</c:v>
                </c:pt>
                <c:pt idx="1712">
                  <c:v>1322.14</c:v>
                </c:pt>
                <c:pt idx="1713">
                  <c:v>1333.83</c:v>
                </c:pt>
                <c:pt idx="1714">
                  <c:v>1333.16</c:v>
                </c:pt>
                <c:pt idx="1715">
                  <c:v>1328.1</c:v>
                </c:pt>
                <c:pt idx="1716">
                  <c:v>1326.37</c:v>
                </c:pt>
                <c:pt idx="1717">
                  <c:v>1325.07</c:v>
                </c:pt>
                <c:pt idx="1718">
                  <c:v>1310.2</c:v>
                </c:pt>
                <c:pt idx="1719">
                  <c:v>1312.03</c:v>
                </c:pt>
                <c:pt idx="1720">
                  <c:v>1303.01</c:v>
                </c:pt>
                <c:pt idx="1721">
                  <c:v>1283.19</c:v>
                </c:pt>
                <c:pt idx="1722">
                  <c:v>1287.6099999999999</c:v>
                </c:pt>
                <c:pt idx="1723">
                  <c:v>1313.27</c:v>
                </c:pt>
                <c:pt idx="1724">
                  <c:v>1314.46</c:v>
                </c:pt>
                <c:pt idx="1725">
                  <c:v>1338.39</c:v>
                </c:pt>
                <c:pt idx="1726">
                  <c:v>1321.67</c:v>
                </c:pt>
                <c:pt idx="1727">
                  <c:v>1336.16</c:v>
                </c:pt>
                <c:pt idx="1728">
                  <c:v>1366.18</c:v>
                </c:pt>
                <c:pt idx="1729">
                  <c:v>1376.57</c:v>
                </c:pt>
                <c:pt idx="1730">
                  <c:v>1366</c:v>
                </c:pt>
                <c:pt idx="1731">
                  <c:v>1371.23</c:v>
                </c:pt>
                <c:pt idx="1732">
                  <c:v>1366.66</c:v>
                </c:pt>
                <c:pt idx="1733">
                  <c:v>1376.14</c:v>
                </c:pt>
                <c:pt idx="1734">
                  <c:v>1397.73</c:v>
                </c:pt>
                <c:pt idx="1735">
                  <c:v>1404.65</c:v>
                </c:pt>
                <c:pt idx="1736">
                  <c:v>1415.15</c:v>
                </c:pt>
                <c:pt idx="1737">
                  <c:v>1417.51</c:v>
                </c:pt>
                <c:pt idx="1738">
                  <c:v>1407.79</c:v>
                </c:pt>
                <c:pt idx="1739">
                  <c:v>1395.27</c:v>
                </c:pt>
                <c:pt idx="1740">
                  <c:v>1389.77</c:v>
                </c:pt>
                <c:pt idx="1741">
                  <c:v>1412.41</c:v>
                </c:pt>
                <c:pt idx="1742">
                  <c:v>1391.57</c:v>
                </c:pt>
                <c:pt idx="1743">
                  <c:v>1367.48</c:v>
                </c:pt>
                <c:pt idx="1744">
                  <c:v>1391.8</c:v>
                </c:pt>
                <c:pt idx="1745">
                  <c:v>1386.97</c:v>
                </c:pt>
                <c:pt idx="1746">
                  <c:v>1363.88</c:v>
                </c:pt>
                <c:pt idx="1747">
                  <c:v>1365.31</c:v>
                </c:pt>
                <c:pt idx="1748">
                  <c:v>1321.73</c:v>
                </c:pt>
                <c:pt idx="1749">
                  <c:v>1326.17</c:v>
                </c:pt>
                <c:pt idx="1750">
                  <c:v>1312.79</c:v>
                </c:pt>
                <c:pt idx="1751">
                  <c:v>1310.5999999999999</c:v>
                </c:pt>
                <c:pt idx="1752">
                  <c:v>1363.77</c:v>
                </c:pt>
                <c:pt idx="1753">
                  <c:v>1366.25</c:v>
                </c:pt>
                <c:pt idx="1754">
                  <c:v>1325.85</c:v>
                </c:pt>
                <c:pt idx="1755">
                  <c:v>1322.72</c:v>
                </c:pt>
                <c:pt idx="1756">
                  <c:v>1323.26</c:v>
                </c:pt>
                <c:pt idx="1757">
                  <c:v>1334.36</c:v>
                </c:pt>
                <c:pt idx="1758">
                  <c:v>1324.08</c:v>
                </c:pt>
                <c:pt idx="1759">
                  <c:v>1336.88</c:v>
                </c:pt>
                <c:pt idx="1760">
                  <c:v>1329.03</c:v>
                </c:pt>
                <c:pt idx="1761">
                  <c:v>1287.54</c:v>
                </c:pt>
                <c:pt idx="1762">
                  <c:v>1316.03</c:v>
                </c:pt>
                <c:pt idx="1763">
                  <c:v>1316.86</c:v>
                </c:pt>
                <c:pt idx="1764">
                  <c:v>1311.09</c:v>
                </c:pt>
                <c:pt idx="1765">
                  <c:v>1323.1</c:v>
                </c:pt>
                <c:pt idx="1766">
                  <c:v>1319.29</c:v>
                </c:pt>
                <c:pt idx="1767">
                  <c:v>1305.5899999999999</c:v>
                </c:pt>
                <c:pt idx="1768">
                  <c:v>1287.5999999999999</c:v>
                </c:pt>
                <c:pt idx="1769">
                  <c:v>1272.2</c:v>
                </c:pt>
                <c:pt idx="1770">
                  <c:v>1272.48</c:v>
                </c:pt>
                <c:pt idx="1771">
                  <c:v>1282.3499999999999</c:v>
                </c:pt>
                <c:pt idx="1772">
                  <c:v>1282.51</c:v>
                </c:pt>
                <c:pt idx="1773">
                  <c:v>1320.32</c:v>
                </c:pt>
                <c:pt idx="1774">
                  <c:v>1316.25</c:v>
                </c:pt>
                <c:pt idx="1775">
                  <c:v>1316.02</c:v>
                </c:pt>
                <c:pt idx="1776">
                  <c:v>1340.11</c:v>
                </c:pt>
                <c:pt idx="1777">
                  <c:v>1333.47</c:v>
                </c:pt>
                <c:pt idx="1778">
                  <c:v>1346.75</c:v>
                </c:pt>
                <c:pt idx="1779">
                  <c:v>1350.62</c:v>
                </c:pt>
                <c:pt idx="1780">
                  <c:v>1352.63</c:v>
                </c:pt>
                <c:pt idx="1781">
                  <c:v>1345.05</c:v>
                </c:pt>
                <c:pt idx="1782">
                  <c:v>1344.55</c:v>
                </c:pt>
                <c:pt idx="1783">
                  <c:v>1323.06</c:v>
                </c:pt>
                <c:pt idx="1784">
                  <c:v>1316.18</c:v>
                </c:pt>
                <c:pt idx="1785">
                  <c:v>1314.64</c:v>
                </c:pt>
                <c:pt idx="1786">
                  <c:v>1311.68</c:v>
                </c:pt>
                <c:pt idx="1787">
                  <c:v>1317.89</c:v>
                </c:pt>
                <c:pt idx="1788">
                  <c:v>1307.6300000000001</c:v>
                </c:pt>
                <c:pt idx="1789">
                  <c:v>1288.5</c:v>
                </c:pt>
                <c:pt idx="1790">
                  <c:v>1282.81</c:v>
                </c:pt>
                <c:pt idx="1791">
                  <c:v>1268.04</c:v>
                </c:pt>
                <c:pt idx="1792">
                  <c:v>1281.75</c:v>
                </c:pt>
                <c:pt idx="1793">
                  <c:v>1287.18</c:v>
                </c:pt>
                <c:pt idx="1794">
                  <c:v>1290.18</c:v>
                </c:pt>
                <c:pt idx="1795">
                  <c:v>1275.44</c:v>
                </c:pt>
                <c:pt idx="1796">
                  <c:v>1275.72</c:v>
                </c:pt>
                <c:pt idx="1797">
                  <c:v>1244.33</c:v>
                </c:pt>
                <c:pt idx="1798">
                  <c:v>1242.9100000000001</c:v>
                </c:pt>
                <c:pt idx="1799">
                  <c:v>1243.8</c:v>
                </c:pt>
                <c:pt idx="1800">
                  <c:v>1251.3800000000001</c:v>
                </c:pt>
                <c:pt idx="1801">
                  <c:v>1242.8499999999999</c:v>
                </c:pt>
                <c:pt idx="1802">
                  <c:v>1237.9000000000001</c:v>
                </c:pt>
                <c:pt idx="1803">
                  <c:v>1244.6500000000001</c:v>
                </c:pt>
                <c:pt idx="1804">
                  <c:v>1253.3499999999999</c:v>
                </c:pt>
                <c:pt idx="1805">
                  <c:v>1219.83</c:v>
                </c:pt>
                <c:pt idx="1806">
                  <c:v>1223.42</c:v>
                </c:pt>
                <c:pt idx="1807">
                  <c:v>1243.79</c:v>
                </c:pt>
                <c:pt idx="1808">
                  <c:v>1225.23</c:v>
                </c:pt>
                <c:pt idx="1809">
                  <c:v>1229.0999999999999</c:v>
                </c:pt>
                <c:pt idx="1810">
                  <c:v>1240.3499999999999</c:v>
                </c:pt>
                <c:pt idx="1811">
                  <c:v>1262.19</c:v>
                </c:pt>
                <c:pt idx="1812">
                  <c:v>1252.32</c:v>
                </c:pt>
                <c:pt idx="1813">
                  <c:v>1225.49</c:v>
                </c:pt>
                <c:pt idx="1814">
                  <c:v>1238.69</c:v>
                </c:pt>
                <c:pt idx="1815">
                  <c:v>1241.32</c:v>
                </c:pt>
                <c:pt idx="1816">
                  <c:v>1230.8900000000001</c:v>
                </c:pt>
                <c:pt idx="1817">
                  <c:v>1218.53</c:v>
                </c:pt>
                <c:pt idx="1818">
                  <c:v>1188.68</c:v>
                </c:pt>
                <c:pt idx="1819">
                  <c:v>1203.24</c:v>
                </c:pt>
                <c:pt idx="1820">
                  <c:v>1198.8599999999999</c:v>
                </c:pt>
                <c:pt idx="1821">
                  <c:v>1204.3499999999999</c:v>
                </c:pt>
                <c:pt idx="1822">
                  <c:v>1204.6199999999999</c:v>
                </c:pt>
                <c:pt idx="1823">
                  <c:v>1210.6400000000001</c:v>
                </c:pt>
                <c:pt idx="1824">
                  <c:v>1213.27</c:v>
                </c:pt>
                <c:pt idx="1825">
                  <c:v>1196.57</c:v>
                </c:pt>
                <c:pt idx="1826">
                  <c:v>1201.6400000000001</c:v>
                </c:pt>
                <c:pt idx="1827">
                  <c:v>1205.9000000000001</c:v>
                </c:pt>
                <c:pt idx="1828">
                  <c:v>1224.5999999999999</c:v>
                </c:pt>
                <c:pt idx="1829">
                  <c:v>1236.97</c:v>
                </c:pt>
                <c:pt idx="1830">
                  <c:v>1238.06</c:v>
                </c:pt>
                <c:pt idx="1831">
                  <c:v>1232.08</c:v>
                </c:pt>
                <c:pt idx="1832">
                  <c:v>1225.99</c:v>
                </c:pt>
                <c:pt idx="1833">
                  <c:v>1227.98</c:v>
                </c:pt>
                <c:pt idx="1834">
                  <c:v>1248.5</c:v>
                </c:pt>
                <c:pt idx="1835">
                  <c:v>1253.31</c:v>
                </c:pt>
                <c:pt idx="1836">
                  <c:v>1245.19</c:v>
                </c:pt>
                <c:pt idx="1837">
                  <c:v>1241.8800000000001</c:v>
                </c:pt>
                <c:pt idx="1838">
                  <c:v>1242.3900000000001</c:v>
                </c:pt>
                <c:pt idx="1839">
                  <c:v>1254.05</c:v>
                </c:pt>
                <c:pt idx="1840">
                  <c:v>1254.3499999999999</c:v>
                </c:pt>
                <c:pt idx="1841">
                  <c:v>1241.4100000000001</c:v>
                </c:pt>
                <c:pt idx="1842">
                  <c:v>1237.1500000000001</c:v>
                </c:pt>
                <c:pt idx="1843">
                  <c:v>1264.1300000000001</c:v>
                </c:pt>
                <c:pt idx="1844">
                  <c:v>1270.06</c:v>
                </c:pt>
                <c:pt idx="1845">
                  <c:v>1257.1099999999999</c:v>
                </c:pt>
                <c:pt idx="1846">
                  <c:v>1256.83</c:v>
                </c:pt>
                <c:pt idx="1847">
                  <c:v>1267.3399999999999</c:v>
                </c:pt>
                <c:pt idx="1848">
                  <c:v>1243.78</c:v>
                </c:pt>
                <c:pt idx="1849">
                  <c:v>1244.55</c:v>
                </c:pt>
                <c:pt idx="1850">
                  <c:v>1257.6500000000001</c:v>
                </c:pt>
                <c:pt idx="1851">
                  <c:v>1254.6500000000001</c:v>
                </c:pt>
                <c:pt idx="1852">
                  <c:v>1257.92</c:v>
                </c:pt>
                <c:pt idx="1853">
                  <c:v>1258.2</c:v>
                </c:pt>
                <c:pt idx="1854">
                  <c:v>1267.27</c:v>
                </c:pt>
                <c:pt idx="1855">
                  <c:v>1274.78</c:v>
                </c:pt>
                <c:pt idx="1856">
                  <c:v>1291.3599999999999</c:v>
                </c:pt>
                <c:pt idx="1857">
                  <c:v>1291.1500000000001</c:v>
                </c:pt>
                <c:pt idx="1858">
                  <c:v>1302.92</c:v>
                </c:pt>
                <c:pt idx="1859">
                  <c:v>1318.66</c:v>
                </c:pt>
                <c:pt idx="1860">
                  <c:v>1331.5</c:v>
                </c:pt>
                <c:pt idx="1861">
                  <c:v>1322.02</c:v>
                </c:pt>
                <c:pt idx="1862">
                  <c:v>1311.6</c:v>
                </c:pt>
                <c:pt idx="1863">
                  <c:v>1322.97</c:v>
                </c:pt>
                <c:pt idx="1864">
                  <c:v>1324.25</c:v>
                </c:pt>
                <c:pt idx="1865">
                  <c:v>1336.97</c:v>
                </c:pt>
                <c:pt idx="1866">
                  <c:v>1340.5</c:v>
                </c:pt>
                <c:pt idx="1867">
                  <c:v>1330.64</c:v>
                </c:pt>
                <c:pt idx="1868">
                  <c:v>1331.29</c:v>
                </c:pt>
                <c:pt idx="1869">
                  <c:v>1326.39</c:v>
                </c:pt>
                <c:pt idx="1870">
                  <c:v>1350.61</c:v>
                </c:pt>
                <c:pt idx="1871">
                  <c:v>1334.47</c:v>
                </c:pt>
                <c:pt idx="1872">
                  <c:v>1336.86</c:v>
                </c:pt>
                <c:pt idx="1873">
                  <c:v>1350.82</c:v>
                </c:pt>
                <c:pt idx="1874">
                  <c:v>1339.98</c:v>
                </c:pt>
                <c:pt idx="1875">
                  <c:v>1339.72</c:v>
                </c:pt>
                <c:pt idx="1876">
                  <c:v>1349.01</c:v>
                </c:pt>
                <c:pt idx="1877">
                  <c:v>1366.84</c:v>
                </c:pt>
                <c:pt idx="1878">
                  <c:v>1370.28</c:v>
                </c:pt>
                <c:pt idx="1879">
                  <c:v>1382.92</c:v>
                </c:pt>
                <c:pt idx="1880">
                  <c:v>1367.07</c:v>
                </c:pt>
                <c:pt idx="1881">
                  <c:v>1355.78</c:v>
                </c:pt>
                <c:pt idx="1882">
                  <c:v>1329.59</c:v>
                </c:pt>
                <c:pt idx="1883">
                  <c:v>1327.77</c:v>
                </c:pt>
                <c:pt idx="1884">
                  <c:v>1334.69</c:v>
                </c:pt>
                <c:pt idx="1885">
                  <c:v>1308.76</c:v>
                </c:pt>
                <c:pt idx="1886">
                  <c:v>1311.17</c:v>
                </c:pt>
                <c:pt idx="1887">
                  <c:v>1304.48</c:v>
                </c:pt>
                <c:pt idx="1888">
                  <c:v>1291.31</c:v>
                </c:pt>
                <c:pt idx="1889">
                  <c:v>1295.23</c:v>
                </c:pt>
                <c:pt idx="1890">
                  <c:v>1284.01</c:v>
                </c:pt>
                <c:pt idx="1891">
                  <c:v>1278.95</c:v>
                </c:pt>
                <c:pt idx="1892">
                  <c:v>1289.9000000000001</c:v>
                </c:pt>
                <c:pt idx="1893">
                  <c:v>1286.7</c:v>
                </c:pt>
                <c:pt idx="1894">
                  <c:v>1303.5</c:v>
                </c:pt>
                <c:pt idx="1895">
                  <c:v>1297.28</c:v>
                </c:pt>
                <c:pt idx="1896">
                  <c:v>1308.6600000000001</c:v>
                </c:pt>
                <c:pt idx="1897">
                  <c:v>1311.8</c:v>
                </c:pt>
                <c:pt idx="1898">
                  <c:v>1318.95</c:v>
                </c:pt>
                <c:pt idx="1899">
                  <c:v>1318.42</c:v>
                </c:pt>
                <c:pt idx="1900">
                  <c:v>1327.99</c:v>
                </c:pt>
                <c:pt idx="1901">
                  <c:v>1302.6400000000001</c:v>
                </c:pt>
                <c:pt idx="1902">
                  <c:v>1302.53</c:v>
                </c:pt>
                <c:pt idx="1903">
                  <c:v>1295.1199999999999</c:v>
                </c:pt>
                <c:pt idx="1904">
                  <c:v>1294.3</c:v>
                </c:pt>
                <c:pt idx="1905">
                  <c:v>1289.77</c:v>
                </c:pt>
                <c:pt idx="1906">
                  <c:v>1283.81</c:v>
                </c:pt>
                <c:pt idx="1907">
                  <c:v>1283.9100000000001</c:v>
                </c:pt>
                <c:pt idx="1908">
                  <c:v>1293.3599999999999</c:v>
                </c:pt>
                <c:pt idx="1909">
                  <c:v>1303.25</c:v>
                </c:pt>
                <c:pt idx="1910">
                  <c:v>1296.74</c:v>
                </c:pt>
                <c:pt idx="1911">
                  <c:v>1295.92</c:v>
                </c:pt>
                <c:pt idx="1912">
                  <c:v>1291.5999999999999</c:v>
                </c:pt>
                <c:pt idx="1913">
                  <c:v>1284.31</c:v>
                </c:pt>
                <c:pt idx="1914">
                  <c:v>1299.7</c:v>
                </c:pt>
                <c:pt idx="1915">
                  <c:v>1310.28</c:v>
                </c:pt>
                <c:pt idx="1916">
                  <c:v>1308.05</c:v>
                </c:pt>
                <c:pt idx="1917">
                  <c:v>1289.8800000000001</c:v>
                </c:pt>
                <c:pt idx="1918">
                  <c:v>1289.43</c:v>
                </c:pt>
                <c:pt idx="1919">
                  <c:v>1288.9100000000001</c:v>
                </c:pt>
                <c:pt idx="1920">
                  <c:v>1295.8</c:v>
                </c:pt>
                <c:pt idx="1921">
                  <c:v>1293.6300000000001</c:v>
                </c:pt>
                <c:pt idx="1922">
                  <c:v>1305.97</c:v>
                </c:pt>
                <c:pt idx="1923">
                  <c:v>1296.22</c:v>
                </c:pt>
                <c:pt idx="1924">
                  <c:v>1293.52</c:v>
                </c:pt>
                <c:pt idx="1925">
                  <c:v>1292.97</c:v>
                </c:pt>
                <c:pt idx="1926">
                  <c:v>1294.3699999999999</c:v>
                </c:pt>
                <c:pt idx="1927">
                  <c:v>1292.04</c:v>
                </c:pt>
                <c:pt idx="1928">
                  <c:v>1294.0999999999999</c:v>
                </c:pt>
                <c:pt idx="1929">
                  <c:v>1292.6099999999999</c:v>
                </c:pt>
                <c:pt idx="1930">
                  <c:v>1292.9100000000001</c:v>
                </c:pt>
                <c:pt idx="1931">
                  <c:v>1264.95</c:v>
                </c:pt>
                <c:pt idx="1932">
                  <c:v>1258.1400000000001</c:v>
                </c:pt>
                <c:pt idx="1933">
                  <c:v>1255.56</c:v>
                </c:pt>
                <c:pt idx="1934">
                  <c:v>1249.68</c:v>
                </c:pt>
                <c:pt idx="1935">
                  <c:v>1243.93</c:v>
                </c:pt>
                <c:pt idx="1936">
                  <c:v>1244.95</c:v>
                </c:pt>
                <c:pt idx="1937">
                  <c:v>1243.94</c:v>
                </c:pt>
                <c:pt idx="1938">
                  <c:v>1253.6300000000001</c:v>
                </c:pt>
                <c:pt idx="1939">
                  <c:v>1253.23</c:v>
                </c:pt>
                <c:pt idx="1940">
                  <c:v>1252.3399999999999</c:v>
                </c:pt>
                <c:pt idx="1941">
                  <c:v>1259.9000000000001</c:v>
                </c:pt>
                <c:pt idx="1942">
                  <c:v>1261.07</c:v>
                </c:pt>
                <c:pt idx="1943">
                  <c:v>1273.46</c:v>
                </c:pt>
                <c:pt idx="1944">
                  <c:v>1276.96</c:v>
                </c:pt>
                <c:pt idx="1945">
                  <c:v>1272</c:v>
                </c:pt>
                <c:pt idx="1946">
                  <c:v>1270.58</c:v>
                </c:pt>
                <c:pt idx="1947">
                  <c:v>1277.71</c:v>
                </c:pt>
                <c:pt idx="1948">
                  <c:v>1320.39</c:v>
                </c:pt>
                <c:pt idx="1949">
                  <c:v>1314.82</c:v>
                </c:pt>
                <c:pt idx="1950">
                  <c:v>1317.52</c:v>
                </c:pt>
                <c:pt idx="1951">
                  <c:v>1318.29</c:v>
                </c:pt>
                <c:pt idx="1952">
                  <c:v>1319.18</c:v>
                </c:pt>
                <c:pt idx="1953">
                  <c:v>1316.58</c:v>
                </c:pt>
                <c:pt idx="1954">
                  <c:v>1316.17</c:v>
                </c:pt>
                <c:pt idx="1955">
                  <c:v>1327.33</c:v>
                </c:pt>
                <c:pt idx="1956">
                  <c:v>1326.46</c:v>
                </c:pt>
                <c:pt idx="1957">
                  <c:v>1326.86</c:v>
                </c:pt>
                <c:pt idx="1958">
                  <c:v>1319.53</c:v>
                </c:pt>
                <c:pt idx="1959">
                  <c:v>1320.55</c:v>
                </c:pt>
                <c:pt idx="1960">
                  <c:v>1319.94</c:v>
                </c:pt>
                <c:pt idx="1961">
                  <c:v>1319.24</c:v>
                </c:pt>
                <c:pt idx="1962">
                  <c:v>1327.83</c:v>
                </c:pt>
                <c:pt idx="1963">
                  <c:v>1335.75</c:v>
                </c:pt>
                <c:pt idx="1964">
                  <c:v>1338.7</c:v>
                </c:pt>
                <c:pt idx="1965">
                  <c:v>1307.1500000000001</c:v>
                </c:pt>
                <c:pt idx="1966">
                  <c:v>1294.05</c:v>
                </c:pt>
                <c:pt idx="1967">
                  <c:v>1299.21</c:v>
                </c:pt>
                <c:pt idx="1968">
                  <c:v>1319.2</c:v>
                </c:pt>
                <c:pt idx="1969">
                  <c:v>1310.88</c:v>
                </c:pt>
                <c:pt idx="1970">
                  <c:v>1312.49</c:v>
                </c:pt>
                <c:pt idx="1971">
                  <c:v>1306.42</c:v>
                </c:pt>
                <c:pt idx="1972">
                  <c:v>1304.5899999999999</c:v>
                </c:pt>
                <c:pt idx="1973">
                  <c:v>1293.6600000000001</c:v>
                </c:pt>
                <c:pt idx="1974">
                  <c:v>1307.22</c:v>
                </c:pt>
                <c:pt idx="1975">
                  <c:v>1304.05</c:v>
                </c:pt>
                <c:pt idx="1976">
                  <c:v>1299.1099999999999</c:v>
                </c:pt>
                <c:pt idx="1977">
                  <c:v>1296.3</c:v>
                </c:pt>
                <c:pt idx="1978">
                  <c:v>1282.5899999999999</c:v>
                </c:pt>
                <c:pt idx="1979">
                  <c:v>1293.75</c:v>
                </c:pt>
                <c:pt idx="1980">
                  <c:v>1288.25</c:v>
                </c:pt>
                <c:pt idx="1981">
                  <c:v>1288.78</c:v>
                </c:pt>
                <c:pt idx="1982">
                  <c:v>1305.9000000000001</c:v>
                </c:pt>
                <c:pt idx="1983">
                  <c:v>1312.63</c:v>
                </c:pt>
                <c:pt idx="1984">
                  <c:v>1309.58</c:v>
                </c:pt>
                <c:pt idx="1985">
                  <c:v>1308.48</c:v>
                </c:pt>
                <c:pt idx="1986">
                  <c:v>1309.51</c:v>
                </c:pt>
                <c:pt idx="1987">
                  <c:v>1312.92</c:v>
                </c:pt>
                <c:pt idx="1988">
                  <c:v>1313.52</c:v>
                </c:pt>
                <c:pt idx="1989">
                  <c:v>1304.7</c:v>
                </c:pt>
                <c:pt idx="1990">
                  <c:v>1298.4000000000001</c:v>
                </c:pt>
                <c:pt idx="1991">
                  <c:v>1295.73</c:v>
                </c:pt>
                <c:pt idx="1992">
                  <c:v>1291.94</c:v>
                </c:pt>
                <c:pt idx="1993">
                  <c:v>1276.78</c:v>
                </c:pt>
                <c:pt idx="1994">
                  <c:v>1281.0999999999999</c:v>
                </c:pt>
                <c:pt idx="1995">
                  <c:v>1276.8399999999999</c:v>
                </c:pt>
                <c:pt idx="1996">
                  <c:v>1281.2</c:v>
                </c:pt>
                <c:pt idx="1997">
                  <c:v>1282.6300000000001</c:v>
                </c:pt>
                <c:pt idx="1998">
                  <c:v>1289.6500000000001</c:v>
                </c:pt>
                <c:pt idx="1999">
                  <c:v>1287.32</c:v>
                </c:pt>
                <c:pt idx="2000">
                  <c:v>1286</c:v>
                </c:pt>
                <c:pt idx="2001">
                  <c:v>1265.4000000000001</c:v>
                </c:pt>
                <c:pt idx="2002">
                  <c:v>1269.4000000000001</c:v>
                </c:pt>
                <c:pt idx="2003">
                  <c:v>1261.67</c:v>
                </c:pt>
                <c:pt idx="2004">
                  <c:v>1268.81</c:v>
                </c:pt>
                <c:pt idx="2005">
                  <c:v>1255.45</c:v>
                </c:pt>
                <c:pt idx="2006">
                  <c:v>1255.47</c:v>
                </c:pt>
                <c:pt idx="2007">
                  <c:v>1249.77</c:v>
                </c:pt>
                <c:pt idx="2008">
                  <c:v>1240.92</c:v>
                </c:pt>
                <c:pt idx="2009">
                  <c:v>1229.6500000000001</c:v>
                </c:pt>
                <c:pt idx="2010">
                  <c:v>1233.22</c:v>
                </c:pt>
                <c:pt idx="2011">
                  <c:v>1235.55</c:v>
                </c:pt>
                <c:pt idx="2012">
                  <c:v>1223.51</c:v>
                </c:pt>
                <c:pt idx="2013">
                  <c:v>1225.1500000000001</c:v>
                </c:pt>
                <c:pt idx="2014">
                  <c:v>1215.7</c:v>
                </c:pt>
                <c:pt idx="2015">
                  <c:v>1215.08</c:v>
                </c:pt>
                <c:pt idx="2016">
                  <c:v>1223.42</c:v>
                </c:pt>
                <c:pt idx="2017">
                  <c:v>1217.0899999999999</c:v>
                </c:pt>
                <c:pt idx="2018">
                  <c:v>1221.58</c:v>
                </c:pt>
                <c:pt idx="2019">
                  <c:v>1218.3800000000001</c:v>
                </c:pt>
                <c:pt idx="2020">
                  <c:v>1215.81</c:v>
                </c:pt>
                <c:pt idx="2021">
                  <c:v>1208.1500000000001</c:v>
                </c:pt>
                <c:pt idx="2022">
                  <c:v>1213.82</c:v>
                </c:pt>
                <c:pt idx="2023">
                  <c:v>1214.57</c:v>
                </c:pt>
                <c:pt idx="2024">
                  <c:v>1191.42</c:v>
                </c:pt>
                <c:pt idx="2025">
                  <c:v>1207.3</c:v>
                </c:pt>
                <c:pt idx="2026">
                  <c:v>1209.01</c:v>
                </c:pt>
                <c:pt idx="2027">
                  <c:v>1221.1400000000001</c:v>
                </c:pt>
                <c:pt idx="2028">
                  <c:v>1224.33</c:v>
                </c:pt>
                <c:pt idx="2029">
                  <c:v>1223.1600000000001</c:v>
                </c:pt>
                <c:pt idx="2030">
                  <c:v>1235.8699999999999</c:v>
                </c:pt>
                <c:pt idx="2031">
                  <c:v>1232.83</c:v>
                </c:pt>
                <c:pt idx="2032">
                  <c:v>1242.02</c:v>
                </c:pt>
                <c:pt idx="2033">
                  <c:v>1238.81</c:v>
                </c:pt>
                <c:pt idx="2034">
                  <c:v>1238.32</c:v>
                </c:pt>
                <c:pt idx="2035">
                  <c:v>1246.9100000000001</c:v>
                </c:pt>
                <c:pt idx="2036">
                  <c:v>1248.7</c:v>
                </c:pt>
                <c:pt idx="2037">
                  <c:v>1241.27</c:v>
                </c:pt>
                <c:pt idx="2038">
                  <c:v>1231.8399999999999</c:v>
                </c:pt>
                <c:pt idx="2039">
                  <c:v>1231.01</c:v>
                </c:pt>
                <c:pt idx="2040">
                  <c:v>1226.6199999999999</c:v>
                </c:pt>
                <c:pt idx="2041">
                  <c:v>1228.52</c:v>
                </c:pt>
                <c:pt idx="2042">
                  <c:v>1212.1500000000001</c:v>
                </c:pt>
                <c:pt idx="2043">
                  <c:v>1198.8499999999999</c:v>
                </c:pt>
                <c:pt idx="2044">
                  <c:v>1172.94</c:v>
                </c:pt>
                <c:pt idx="2045">
                  <c:v>1165.6300000000001</c:v>
                </c:pt>
                <c:pt idx="2046">
                  <c:v>1168.3900000000001</c:v>
                </c:pt>
                <c:pt idx="2047">
                  <c:v>1140.54</c:v>
                </c:pt>
                <c:pt idx="2048">
                  <c:v>1141.92</c:v>
                </c:pt>
                <c:pt idx="2049">
                  <c:v>1177.97</c:v>
                </c:pt>
                <c:pt idx="2050">
                  <c:v>1151.47</c:v>
                </c:pt>
                <c:pt idx="2051">
                  <c:v>1164.33</c:v>
                </c:pt>
                <c:pt idx="2052">
                  <c:v>1162.5999999999999</c:v>
                </c:pt>
                <c:pt idx="2053">
                  <c:v>1162.55</c:v>
                </c:pt>
                <c:pt idx="2054">
                  <c:v>1188.75</c:v>
                </c:pt>
                <c:pt idx="2055">
                  <c:v>1186.57</c:v>
                </c:pt>
                <c:pt idx="2056">
                  <c:v>1197.08</c:v>
                </c:pt>
                <c:pt idx="2057">
                  <c:v>1182.68</c:v>
                </c:pt>
                <c:pt idx="2058">
                  <c:v>1193.79</c:v>
                </c:pt>
                <c:pt idx="2059">
                  <c:v>1201.55</c:v>
                </c:pt>
                <c:pt idx="2060">
                  <c:v>1197.1400000000001</c:v>
                </c:pt>
                <c:pt idx="2061">
                  <c:v>1200.98</c:v>
                </c:pt>
                <c:pt idx="2062">
                  <c:v>1197.8699999999999</c:v>
                </c:pt>
                <c:pt idx="2063">
                  <c:v>1192.67</c:v>
                </c:pt>
                <c:pt idx="2064">
                  <c:v>1167.3800000000001</c:v>
                </c:pt>
                <c:pt idx="2065">
                  <c:v>1212.0999999999999</c:v>
                </c:pt>
                <c:pt idx="2066">
                  <c:v>1198.28</c:v>
                </c:pt>
                <c:pt idx="2067">
                  <c:v>1209.43</c:v>
                </c:pt>
                <c:pt idx="2068">
                  <c:v>1205.27</c:v>
                </c:pt>
                <c:pt idx="2069">
                  <c:v>1192.3499999999999</c:v>
                </c:pt>
                <c:pt idx="2070">
                  <c:v>1203.51</c:v>
                </c:pt>
                <c:pt idx="2071">
                  <c:v>1231.06</c:v>
                </c:pt>
                <c:pt idx="2072">
                  <c:v>1226.31</c:v>
                </c:pt>
                <c:pt idx="2073">
                  <c:v>1227.72</c:v>
                </c:pt>
                <c:pt idx="2074">
                  <c:v>1222.5899999999999</c:v>
                </c:pt>
                <c:pt idx="2075">
                  <c:v>1193.23</c:v>
                </c:pt>
                <c:pt idx="2076">
                  <c:v>1197.01</c:v>
                </c:pt>
                <c:pt idx="2077">
                  <c:v>1189.71</c:v>
                </c:pt>
                <c:pt idx="2078">
                  <c:v>1198.57</c:v>
                </c:pt>
                <c:pt idx="2079">
                  <c:v>1195.74</c:v>
                </c:pt>
                <c:pt idx="2080">
                  <c:v>1176.44</c:v>
                </c:pt>
                <c:pt idx="2081">
                  <c:v>1176.57</c:v>
                </c:pt>
                <c:pt idx="2082">
                  <c:v>1173.8</c:v>
                </c:pt>
                <c:pt idx="2083">
                  <c:v>1173.8</c:v>
                </c:pt>
                <c:pt idx="2084">
                  <c:v>1196</c:v>
                </c:pt>
                <c:pt idx="2085">
                  <c:v>1183.29</c:v>
                </c:pt>
                <c:pt idx="2086">
                  <c:v>1200.55</c:v>
                </c:pt>
                <c:pt idx="2087">
                  <c:v>1184.3699999999999</c:v>
                </c:pt>
                <c:pt idx="2088">
                  <c:v>1181.98</c:v>
                </c:pt>
                <c:pt idx="2089">
                  <c:v>1188.3900000000001</c:v>
                </c:pt>
                <c:pt idx="2090">
                  <c:v>1204.8599999999999</c:v>
                </c:pt>
                <c:pt idx="2091">
                  <c:v>1218.58</c:v>
                </c:pt>
                <c:pt idx="2092">
                  <c:v>1211.4100000000001</c:v>
                </c:pt>
                <c:pt idx="2093">
                  <c:v>1208.79</c:v>
                </c:pt>
                <c:pt idx="2094">
                  <c:v>1223.25</c:v>
                </c:pt>
                <c:pt idx="2095">
                  <c:v>1233.31</c:v>
                </c:pt>
                <c:pt idx="2096">
                  <c:v>1230.6400000000001</c:v>
                </c:pt>
                <c:pt idx="2097">
                  <c:v>1228.72</c:v>
                </c:pt>
                <c:pt idx="2098">
                  <c:v>1262.75</c:v>
                </c:pt>
                <c:pt idx="2099">
                  <c:v>1280.45</c:v>
                </c:pt>
                <c:pt idx="2100">
                  <c:v>1275.6500000000001</c:v>
                </c:pt>
                <c:pt idx="2101">
                  <c:v>1295.32</c:v>
                </c:pt>
                <c:pt idx="2102">
                  <c:v>1293.0899999999999</c:v>
                </c:pt>
                <c:pt idx="2103">
                  <c:v>1302.25</c:v>
                </c:pt>
                <c:pt idx="2104">
                  <c:v>1294.08</c:v>
                </c:pt>
                <c:pt idx="2105">
                  <c:v>1281.4000000000001</c:v>
                </c:pt>
                <c:pt idx="2106">
                  <c:v>1292.3399999999999</c:v>
                </c:pt>
                <c:pt idx="2107">
                  <c:v>1284.49</c:v>
                </c:pt>
                <c:pt idx="2108">
                  <c:v>1257.27</c:v>
                </c:pt>
                <c:pt idx="2109">
                  <c:v>1283.79</c:v>
                </c:pt>
                <c:pt idx="2110">
                  <c:v>1274.4100000000001</c:v>
                </c:pt>
                <c:pt idx="2111">
                  <c:v>1260.52</c:v>
                </c:pt>
                <c:pt idx="2112">
                  <c:v>1269.3499999999999</c:v>
                </c:pt>
                <c:pt idx="2113">
                  <c:v>1264.82</c:v>
                </c:pt>
                <c:pt idx="2114">
                  <c:v>1234.04</c:v>
                </c:pt>
                <c:pt idx="2115">
                  <c:v>1239.03</c:v>
                </c:pt>
                <c:pt idx="2116">
                  <c:v>1233.55</c:v>
                </c:pt>
                <c:pt idx="2117">
                  <c:v>1218.83</c:v>
                </c:pt>
                <c:pt idx="2118">
                  <c:v>1221.98</c:v>
                </c:pt>
                <c:pt idx="2119">
                  <c:v>1229.76</c:v>
                </c:pt>
                <c:pt idx="2120">
                  <c:v>1232.55</c:v>
                </c:pt>
                <c:pt idx="2121">
                  <c:v>1209.8900000000001</c:v>
                </c:pt>
                <c:pt idx="2122">
                  <c:v>1212.42</c:v>
                </c:pt>
                <c:pt idx="2123">
                  <c:v>1206.8399999999999</c:v>
                </c:pt>
                <c:pt idx="2124">
                  <c:v>1201.94</c:v>
                </c:pt>
                <c:pt idx="2125">
                  <c:v>1201.83</c:v>
                </c:pt>
                <c:pt idx="2126">
                  <c:v>1200.53</c:v>
                </c:pt>
                <c:pt idx="2127">
                  <c:v>1205</c:v>
                </c:pt>
                <c:pt idx="2128">
                  <c:v>1209.49</c:v>
                </c:pt>
                <c:pt idx="2129">
                  <c:v>1213.18</c:v>
                </c:pt>
                <c:pt idx="2130">
                  <c:v>1206.83</c:v>
                </c:pt>
                <c:pt idx="2131">
                  <c:v>1203.74</c:v>
                </c:pt>
                <c:pt idx="2132">
                  <c:v>1200.3399999999999</c:v>
                </c:pt>
                <c:pt idx="2133">
                  <c:v>1198.4000000000001</c:v>
                </c:pt>
                <c:pt idx="2134">
                  <c:v>1167.29</c:v>
                </c:pt>
                <c:pt idx="2135">
                  <c:v>1167.21</c:v>
                </c:pt>
                <c:pt idx="2136">
                  <c:v>1161.8399999999999</c:v>
                </c:pt>
                <c:pt idx="2137">
                  <c:v>1155.31</c:v>
                </c:pt>
                <c:pt idx="2138">
                  <c:v>1153.73</c:v>
                </c:pt>
                <c:pt idx="2139">
                  <c:v>1158.48</c:v>
                </c:pt>
                <c:pt idx="2140">
                  <c:v>1154.81</c:v>
                </c:pt>
                <c:pt idx="2141">
                  <c:v>1149.57</c:v>
                </c:pt>
                <c:pt idx="2142">
                  <c:v>1167.6099999999999</c:v>
                </c:pt>
                <c:pt idx="2143">
                  <c:v>1171.18</c:v>
                </c:pt>
                <c:pt idx="2144">
                  <c:v>1182.54</c:v>
                </c:pt>
                <c:pt idx="2145">
                  <c:v>1189.54</c:v>
                </c:pt>
                <c:pt idx="2146">
                  <c:v>1193.28</c:v>
                </c:pt>
                <c:pt idx="2147">
                  <c:v>1195.47</c:v>
                </c:pt>
                <c:pt idx="2148">
                  <c:v>1204.81</c:v>
                </c:pt>
                <c:pt idx="2149">
                  <c:v>1198.55</c:v>
                </c:pt>
                <c:pt idx="2150">
                  <c:v>1186.07</c:v>
                </c:pt>
                <c:pt idx="2151">
                  <c:v>1183.57</c:v>
                </c:pt>
                <c:pt idx="2152">
                  <c:v>1203.98</c:v>
                </c:pt>
                <c:pt idx="2153">
                  <c:v>1202.6099999999999</c:v>
                </c:pt>
                <c:pt idx="2154">
                  <c:v>1206.9100000000001</c:v>
                </c:pt>
                <c:pt idx="2155">
                  <c:v>1214.8399999999999</c:v>
                </c:pt>
                <c:pt idx="2156">
                  <c:v>1209.22</c:v>
                </c:pt>
                <c:pt idx="2157">
                  <c:v>1202.57</c:v>
                </c:pt>
                <c:pt idx="2158">
                  <c:v>1194.81</c:v>
                </c:pt>
                <c:pt idx="2159">
                  <c:v>1207.5899999999999</c:v>
                </c:pt>
                <c:pt idx="2160">
                  <c:v>1198.8800000000001</c:v>
                </c:pt>
                <c:pt idx="2161">
                  <c:v>1192.78</c:v>
                </c:pt>
                <c:pt idx="2162">
                  <c:v>1202.58</c:v>
                </c:pt>
                <c:pt idx="2163">
                  <c:v>1198.55</c:v>
                </c:pt>
                <c:pt idx="2164">
                  <c:v>1204.22</c:v>
                </c:pt>
                <c:pt idx="2165">
                  <c:v>1195.8900000000001</c:v>
                </c:pt>
                <c:pt idx="2166">
                  <c:v>1202.4100000000001</c:v>
                </c:pt>
                <c:pt idx="2167">
                  <c:v>1187.1300000000001</c:v>
                </c:pt>
                <c:pt idx="2168">
                  <c:v>1193.97</c:v>
                </c:pt>
                <c:pt idx="2169">
                  <c:v>1179</c:v>
                </c:pt>
                <c:pt idx="2170">
                  <c:v>1202.1500000000001</c:v>
                </c:pt>
                <c:pt idx="2171">
                  <c:v>1212.17</c:v>
                </c:pt>
                <c:pt idx="2172">
                  <c:v>1204.71</c:v>
                </c:pt>
                <c:pt idx="2173">
                  <c:v>1184.3699999999999</c:v>
                </c:pt>
                <c:pt idx="2174">
                  <c:v>1178.46</c:v>
                </c:pt>
                <c:pt idx="2175">
                  <c:v>1188.33</c:v>
                </c:pt>
                <c:pt idx="2176">
                  <c:v>1193.3399999999999</c:v>
                </c:pt>
                <c:pt idx="2177">
                  <c:v>1192.24</c:v>
                </c:pt>
                <c:pt idx="2178">
                  <c:v>1184.51</c:v>
                </c:pt>
                <c:pt idx="2179">
                  <c:v>1188.3900000000001</c:v>
                </c:pt>
                <c:pt idx="2180">
                  <c:v>1183.97</c:v>
                </c:pt>
                <c:pt idx="2181">
                  <c:v>1193.94</c:v>
                </c:pt>
                <c:pt idx="2182">
                  <c:v>1215.75</c:v>
                </c:pt>
                <c:pt idx="2183">
                  <c:v>1221.1400000000001</c:v>
                </c:pt>
                <c:pt idx="2184">
                  <c:v>1224.8</c:v>
                </c:pt>
                <c:pt idx="2185">
                  <c:v>1225.51</c:v>
                </c:pt>
                <c:pt idx="2186">
                  <c:v>1207.8599999999999</c:v>
                </c:pt>
                <c:pt idx="2187">
                  <c:v>1209.8</c:v>
                </c:pt>
                <c:pt idx="2188">
                  <c:v>1204.8599999999999</c:v>
                </c:pt>
                <c:pt idx="2189">
                  <c:v>1206.21</c:v>
                </c:pt>
                <c:pt idx="2190">
                  <c:v>1206.5999999999999</c:v>
                </c:pt>
                <c:pt idx="2191">
                  <c:v>1187.3</c:v>
                </c:pt>
                <c:pt idx="2192">
                  <c:v>1188.0899999999999</c:v>
                </c:pt>
                <c:pt idx="2193">
                  <c:v>1188.4000000000001</c:v>
                </c:pt>
                <c:pt idx="2194">
                  <c:v>1190.58</c:v>
                </c:pt>
                <c:pt idx="2195">
                  <c:v>1189.2</c:v>
                </c:pt>
                <c:pt idx="2196">
                  <c:v>1193.01</c:v>
                </c:pt>
                <c:pt idx="2197">
                  <c:v>1185.17</c:v>
                </c:pt>
                <c:pt idx="2198">
                  <c:v>1176.8900000000001</c:v>
                </c:pt>
                <c:pt idx="2199">
                  <c:v>1171.94</c:v>
                </c:pt>
                <c:pt idx="2200">
                  <c:v>1174.07</c:v>
                </c:pt>
                <c:pt idx="2201">
                  <c:v>1176.8</c:v>
                </c:pt>
                <c:pt idx="2202">
                  <c:v>1186.06</c:v>
                </c:pt>
                <c:pt idx="2203">
                  <c:v>1182.01</c:v>
                </c:pt>
                <c:pt idx="2204">
                  <c:v>1181.6300000000001</c:v>
                </c:pt>
                <c:pt idx="2205">
                  <c:v>1186.43</c:v>
                </c:pt>
                <c:pt idx="2206">
                  <c:v>1182.07</c:v>
                </c:pt>
                <c:pt idx="2207">
                  <c:v>1185.55</c:v>
                </c:pt>
                <c:pt idx="2208">
                  <c:v>1201.94</c:v>
                </c:pt>
                <c:pt idx="2209">
                  <c:v>1200.27</c:v>
                </c:pt>
                <c:pt idx="2210">
                  <c:v>1185.98</c:v>
                </c:pt>
                <c:pt idx="2211">
                  <c:v>1178.6300000000001</c:v>
                </c:pt>
                <c:pt idx="2212">
                  <c:v>1175.4000000000001</c:v>
                </c:pt>
                <c:pt idx="2213">
                  <c:v>1173.17</c:v>
                </c:pt>
                <c:pt idx="2214">
                  <c:v>1175.52</c:v>
                </c:pt>
                <c:pt idx="2215">
                  <c:v>1179.83</c:v>
                </c:pt>
                <c:pt idx="2216">
                  <c:v>1172.3499999999999</c:v>
                </c:pt>
                <c:pt idx="2217">
                  <c:v>1168.79</c:v>
                </c:pt>
                <c:pt idx="2218">
                  <c:v>1166.26</c:v>
                </c:pt>
                <c:pt idx="2219">
                  <c:v>1169.0999999999999</c:v>
                </c:pt>
                <c:pt idx="2220">
                  <c:v>1170.33</c:v>
                </c:pt>
                <c:pt idx="2221">
                  <c:v>1155.26</c:v>
                </c:pt>
                <c:pt idx="2222">
                  <c:v>1158.33</c:v>
                </c:pt>
                <c:pt idx="2223">
                  <c:v>1159.43</c:v>
                </c:pt>
                <c:pt idx="2224">
                  <c:v>1163.74</c:v>
                </c:pt>
                <c:pt idx="2225">
                  <c:v>1157.98</c:v>
                </c:pt>
                <c:pt idx="2226">
                  <c:v>1156.06</c:v>
                </c:pt>
                <c:pt idx="2227">
                  <c:v>1149.45</c:v>
                </c:pt>
                <c:pt idx="2228">
                  <c:v>1145.3900000000001</c:v>
                </c:pt>
                <c:pt idx="2229">
                  <c:v>1134.1400000000001</c:v>
                </c:pt>
                <c:pt idx="2230">
                  <c:v>1096.5</c:v>
                </c:pt>
                <c:pt idx="2231">
                  <c:v>1101.25</c:v>
                </c:pt>
                <c:pt idx="2232">
                  <c:v>1094.24</c:v>
                </c:pt>
                <c:pt idx="2233">
                  <c:v>1090.7</c:v>
                </c:pt>
                <c:pt idx="2234">
                  <c:v>1099.1099999999999</c:v>
                </c:pt>
                <c:pt idx="2235">
                  <c:v>1093.98</c:v>
                </c:pt>
                <c:pt idx="2236">
                  <c:v>1095.48</c:v>
                </c:pt>
                <c:pt idx="2237">
                  <c:v>1096.8499999999999</c:v>
                </c:pt>
                <c:pt idx="2238">
                  <c:v>1088.76</c:v>
                </c:pt>
                <c:pt idx="2239">
                  <c:v>1095.8</c:v>
                </c:pt>
                <c:pt idx="2240">
                  <c:v>1086.79</c:v>
                </c:pt>
                <c:pt idx="2241">
                  <c:v>1087.7</c:v>
                </c:pt>
                <c:pt idx="2242">
                  <c:v>1085.03</c:v>
                </c:pt>
                <c:pt idx="2243">
                  <c:v>1089.55</c:v>
                </c:pt>
                <c:pt idx="2244">
                  <c:v>1094.1500000000001</c:v>
                </c:pt>
                <c:pt idx="2245">
                  <c:v>1104.51</c:v>
                </c:pt>
                <c:pt idx="2246">
                  <c:v>1108.95</c:v>
                </c:pt>
                <c:pt idx="2247">
                  <c:v>1124.47</c:v>
                </c:pt>
                <c:pt idx="2248">
                  <c:v>1115.0999999999999</c:v>
                </c:pt>
                <c:pt idx="2249">
                  <c:v>1115.07</c:v>
                </c:pt>
                <c:pt idx="2250">
                  <c:v>1117.7</c:v>
                </c:pt>
                <c:pt idx="2251">
                  <c:v>1117.71</c:v>
                </c:pt>
                <c:pt idx="2252">
                  <c:v>1133.8800000000001</c:v>
                </c:pt>
                <c:pt idx="2253">
                  <c:v>1152.2</c:v>
                </c:pt>
                <c:pt idx="2254">
                  <c:v>1160.77</c:v>
                </c:pt>
                <c:pt idx="2255">
                  <c:v>1155.1099999999999</c:v>
                </c:pt>
                <c:pt idx="2256">
                  <c:v>1140.49</c:v>
                </c:pt>
                <c:pt idx="2257">
                  <c:v>1125.26</c:v>
                </c:pt>
                <c:pt idx="2258">
                  <c:v>1125</c:v>
                </c:pt>
                <c:pt idx="2259">
                  <c:v>1133.5999999999999</c:v>
                </c:pt>
                <c:pt idx="2260">
                  <c:v>1134.93</c:v>
                </c:pt>
                <c:pt idx="2261">
                  <c:v>1140.27</c:v>
                </c:pt>
                <c:pt idx="2262">
                  <c:v>1134.05</c:v>
                </c:pt>
                <c:pt idx="2263">
                  <c:v>1125.46</c:v>
                </c:pt>
                <c:pt idx="2264">
                  <c:v>1121.8499999999999</c:v>
                </c:pt>
                <c:pt idx="2265">
                  <c:v>1119.3499999999999</c:v>
                </c:pt>
                <c:pt idx="2266">
                  <c:v>1121.55</c:v>
                </c:pt>
                <c:pt idx="2267">
                  <c:v>1107.8499999999999</c:v>
                </c:pt>
                <c:pt idx="2268">
                  <c:v>1110.75</c:v>
                </c:pt>
                <c:pt idx="2269">
                  <c:v>1107.95</c:v>
                </c:pt>
                <c:pt idx="2270">
                  <c:v>1109.0999999999999</c:v>
                </c:pt>
                <c:pt idx="2271">
                  <c:v>1105.3499999999999</c:v>
                </c:pt>
                <c:pt idx="2272">
                  <c:v>1119.52</c:v>
                </c:pt>
                <c:pt idx="2273">
                  <c:v>1131.51</c:v>
                </c:pt>
                <c:pt idx="2274">
                  <c:v>1139.23</c:v>
                </c:pt>
                <c:pt idx="2275">
                  <c:v>1133.44</c:v>
                </c:pt>
                <c:pt idx="2276">
                  <c:v>1124.76</c:v>
                </c:pt>
                <c:pt idx="2277">
                  <c:v>1130.3</c:v>
                </c:pt>
                <c:pt idx="2278">
                  <c:v>1153.95</c:v>
                </c:pt>
                <c:pt idx="2279">
                  <c:v>1146.2</c:v>
                </c:pt>
                <c:pt idx="2280">
                  <c:v>1131.95</c:v>
                </c:pt>
                <c:pt idx="2281">
                  <c:v>1127.43</c:v>
                </c:pt>
                <c:pt idx="2282">
                  <c:v>1115.0899999999999</c:v>
                </c:pt>
                <c:pt idx="2283">
                  <c:v>1113.6099999999999</c:v>
                </c:pt>
                <c:pt idx="2284">
                  <c:v>1138.5999999999999</c:v>
                </c:pt>
                <c:pt idx="2285">
                  <c:v>1135.75</c:v>
                </c:pt>
                <c:pt idx="2286">
                  <c:v>1147.24</c:v>
                </c:pt>
                <c:pt idx="2287">
                  <c:v>1145.54</c:v>
                </c:pt>
                <c:pt idx="2288">
                  <c:v>1139.01</c:v>
                </c:pt>
                <c:pt idx="2289">
                  <c:v>1156.53</c:v>
                </c:pt>
                <c:pt idx="2290">
                  <c:v>1163.8499999999999</c:v>
                </c:pt>
                <c:pt idx="2291">
                  <c:v>1168.8399999999999</c:v>
                </c:pt>
                <c:pt idx="2292">
                  <c:v>1184.1300000000001</c:v>
                </c:pt>
                <c:pt idx="2293">
                  <c:v>1183.0999999999999</c:v>
                </c:pt>
                <c:pt idx="2294">
                  <c:v>1177.3</c:v>
                </c:pt>
                <c:pt idx="2295">
                  <c:v>1170.79</c:v>
                </c:pt>
                <c:pt idx="2296">
                  <c:v>1176.04</c:v>
                </c:pt>
                <c:pt idx="2297">
                  <c:v>1167.18</c:v>
                </c:pt>
                <c:pt idx="2298">
                  <c:v>1166.05</c:v>
                </c:pt>
                <c:pt idx="2299">
                  <c:v>1164.45</c:v>
                </c:pt>
                <c:pt idx="2300">
                  <c:v>1163.04</c:v>
                </c:pt>
                <c:pt idx="2301">
                  <c:v>1166.8800000000001</c:v>
                </c:pt>
                <c:pt idx="2302">
                  <c:v>1156.0999999999999</c:v>
                </c:pt>
                <c:pt idx="2303">
                  <c:v>1145.97</c:v>
                </c:pt>
                <c:pt idx="2304">
                  <c:v>1142.1099999999999</c:v>
                </c:pt>
                <c:pt idx="2305">
                  <c:v>1133.8399999999999</c:v>
                </c:pt>
                <c:pt idx="2306">
                  <c:v>1117.79</c:v>
                </c:pt>
                <c:pt idx="2307">
                  <c:v>1107.9000000000001</c:v>
                </c:pt>
                <c:pt idx="2308">
                  <c:v>1103.92</c:v>
                </c:pt>
                <c:pt idx="2309">
                  <c:v>1089.8</c:v>
                </c:pt>
                <c:pt idx="2310">
                  <c:v>1092.31</c:v>
                </c:pt>
                <c:pt idx="2311">
                  <c:v>1089.67</c:v>
                </c:pt>
                <c:pt idx="2312">
                  <c:v>1086.26</c:v>
                </c:pt>
                <c:pt idx="2313">
                  <c:v>1085.2</c:v>
                </c:pt>
                <c:pt idx="2314">
                  <c:v>1083.9100000000001</c:v>
                </c:pt>
                <c:pt idx="2315">
                  <c:v>1082.76</c:v>
                </c:pt>
                <c:pt idx="2316">
                  <c:v>1070.3</c:v>
                </c:pt>
                <c:pt idx="2317">
                  <c:v>1070.73</c:v>
                </c:pt>
                <c:pt idx="2318">
                  <c:v>1082.21</c:v>
                </c:pt>
                <c:pt idx="2319">
                  <c:v>1078.01</c:v>
                </c:pt>
                <c:pt idx="2320">
                  <c:v>1069.18</c:v>
                </c:pt>
                <c:pt idx="2321">
                  <c:v>1075.6500000000001</c:v>
                </c:pt>
                <c:pt idx="2322">
                  <c:v>1071.1199999999999</c:v>
                </c:pt>
                <c:pt idx="2323">
                  <c:v>1072.33</c:v>
                </c:pt>
                <c:pt idx="2324">
                  <c:v>1057.45</c:v>
                </c:pt>
                <c:pt idx="2325">
                  <c:v>1064.77</c:v>
                </c:pt>
                <c:pt idx="2326">
                  <c:v>1069.29</c:v>
                </c:pt>
                <c:pt idx="2327">
                  <c:v>1053.7</c:v>
                </c:pt>
                <c:pt idx="2328">
                  <c:v>1062.1099999999999</c:v>
                </c:pt>
                <c:pt idx="2329">
                  <c:v>1086.44</c:v>
                </c:pt>
                <c:pt idx="2330">
                  <c:v>1071.3399999999999</c:v>
                </c:pt>
                <c:pt idx="2331">
                  <c:v>1074.96</c:v>
                </c:pt>
                <c:pt idx="2332">
                  <c:v>1072.78</c:v>
                </c:pt>
                <c:pt idx="2333">
                  <c:v>1071.58</c:v>
                </c:pt>
                <c:pt idx="2334">
                  <c:v>1074.77</c:v>
                </c:pt>
                <c:pt idx="2335">
                  <c:v>1059.8599999999999</c:v>
                </c:pt>
                <c:pt idx="2336">
                  <c:v>1061.22</c:v>
                </c:pt>
                <c:pt idx="2337">
                  <c:v>1072.32</c:v>
                </c:pt>
                <c:pt idx="2338">
                  <c:v>1051.0999999999999</c:v>
                </c:pt>
                <c:pt idx="2339">
                  <c:v>1066.25</c:v>
                </c:pt>
                <c:pt idx="2340">
                  <c:v>1078.4000000000001</c:v>
                </c:pt>
                <c:pt idx="2341">
                  <c:v>1072.43</c:v>
                </c:pt>
                <c:pt idx="2342">
                  <c:v>1070.5</c:v>
                </c:pt>
                <c:pt idx="2343">
                  <c:v>1076.0999999999999</c:v>
                </c:pt>
                <c:pt idx="2344">
                  <c:v>1069.08</c:v>
                </c:pt>
                <c:pt idx="2345">
                  <c:v>1069.1099999999999</c:v>
                </c:pt>
                <c:pt idx="2346">
                  <c:v>1061.44</c:v>
                </c:pt>
                <c:pt idx="2347">
                  <c:v>1061.0999999999999</c:v>
                </c:pt>
                <c:pt idx="2348">
                  <c:v>1074.6099999999999</c:v>
                </c:pt>
                <c:pt idx="2349">
                  <c:v>1077.68</c:v>
                </c:pt>
                <c:pt idx="2350">
                  <c:v>1093.67</c:v>
                </c:pt>
                <c:pt idx="2351">
                  <c:v>1108.97</c:v>
                </c:pt>
                <c:pt idx="2352">
                  <c:v>1104.1500000000001</c:v>
                </c:pt>
                <c:pt idx="2353">
                  <c:v>1094.2</c:v>
                </c:pt>
                <c:pt idx="2354">
                  <c:v>1086.56</c:v>
                </c:pt>
                <c:pt idx="2355">
                  <c:v>1093.5899999999999</c:v>
                </c:pt>
                <c:pt idx="2356">
                  <c:v>1078.3800000000001</c:v>
                </c:pt>
                <c:pt idx="2357">
                  <c:v>1088.8800000000001</c:v>
                </c:pt>
                <c:pt idx="2358">
                  <c:v>1089.68</c:v>
                </c:pt>
                <c:pt idx="2359">
                  <c:v>1087.4100000000001</c:v>
                </c:pt>
                <c:pt idx="2360">
                  <c:v>1100.92</c:v>
                </c:pt>
                <c:pt idx="2361">
                  <c:v>1101.2</c:v>
                </c:pt>
                <c:pt idx="2362">
                  <c:v>1097.95</c:v>
                </c:pt>
                <c:pt idx="2363">
                  <c:v>1107.9000000000001</c:v>
                </c:pt>
                <c:pt idx="2364">
                  <c:v>1119.9100000000001</c:v>
                </c:pt>
                <c:pt idx="2365">
                  <c:v>1124.97</c:v>
                </c:pt>
                <c:pt idx="2366">
                  <c:v>1115.33</c:v>
                </c:pt>
                <c:pt idx="2367">
                  <c:v>1118.21</c:v>
                </c:pt>
                <c:pt idx="2368">
                  <c:v>1128.4100000000001</c:v>
                </c:pt>
                <c:pt idx="2369">
                  <c:v>1129.01</c:v>
                </c:pt>
                <c:pt idx="2370">
                  <c:v>1142.6300000000001</c:v>
                </c:pt>
                <c:pt idx="2371">
                  <c:v>1155.5899999999999</c:v>
                </c:pt>
                <c:pt idx="2372">
                  <c:v>1173.4000000000001</c:v>
                </c:pt>
                <c:pt idx="2373">
                  <c:v>1189.23</c:v>
                </c:pt>
                <c:pt idx="2374">
                  <c:v>1189.1300000000001</c:v>
                </c:pt>
                <c:pt idx="2375">
                  <c:v>1197.1199999999999</c:v>
                </c:pt>
                <c:pt idx="2376">
                  <c:v>1246.7</c:v>
                </c:pt>
                <c:pt idx="2377">
                  <c:v>1237.97</c:v>
                </c:pt>
                <c:pt idx="2378">
                  <c:v>1209.3</c:v>
                </c:pt>
                <c:pt idx="2379">
                  <c:v>1200.44</c:v>
                </c:pt>
                <c:pt idx="2380">
                  <c:v>1208.5</c:v>
                </c:pt>
                <c:pt idx="2381">
                  <c:v>1230.8699999999999</c:v>
                </c:pt>
                <c:pt idx="2382">
                  <c:v>1226.8</c:v>
                </c:pt>
                <c:pt idx="2383">
                  <c:v>1208.6300000000001</c:v>
                </c:pt>
                <c:pt idx="2384">
                  <c:v>1226.8499999999999</c:v>
                </c:pt>
                <c:pt idx="2385">
                  <c:v>1228.75</c:v>
                </c:pt>
                <c:pt idx="2386">
                  <c:v>1232.9100000000001</c:v>
                </c:pt>
                <c:pt idx="2387">
                  <c:v>1223.46</c:v>
                </c:pt>
                <c:pt idx="2388">
                  <c:v>1238.67</c:v>
                </c:pt>
                <c:pt idx="2389">
                  <c:v>1232.1500000000001</c:v>
                </c:pt>
                <c:pt idx="2390">
                  <c:v>1239.98</c:v>
                </c:pt>
                <c:pt idx="2391">
                  <c:v>1264.25</c:v>
                </c:pt>
                <c:pt idx="2392">
                  <c:v>1258.95</c:v>
                </c:pt>
                <c:pt idx="2393">
                  <c:v>1267.33</c:v>
                </c:pt>
                <c:pt idx="2394">
                  <c:v>1261.44</c:v>
                </c:pt>
                <c:pt idx="2395">
                  <c:v>1253.23</c:v>
                </c:pt>
                <c:pt idx="2396">
                  <c:v>1272.25</c:v>
                </c:pt>
                <c:pt idx="2397">
                  <c:v>1249.45</c:v>
                </c:pt>
                <c:pt idx="2398">
                  <c:v>1235.27</c:v>
                </c:pt>
                <c:pt idx="2399">
                  <c:v>1232.3800000000001</c:v>
                </c:pt>
                <c:pt idx="2400">
                  <c:v>1262.57</c:v>
                </c:pt>
                <c:pt idx="2401">
                  <c:v>1257.97</c:v>
                </c:pt>
                <c:pt idx="2402">
                  <c:v>1255.4000000000001</c:v>
                </c:pt>
                <c:pt idx="2403">
                  <c:v>1243.75</c:v>
                </c:pt>
                <c:pt idx="2404">
                  <c:v>1248.32</c:v>
                </c:pt>
                <c:pt idx="2405">
                  <c:v>1220.1099999999999</c:v>
                </c:pt>
                <c:pt idx="2406">
                  <c:v>1216.82</c:v>
                </c:pt>
                <c:pt idx="2407">
                  <c:v>1217.05</c:v>
                </c:pt>
                <c:pt idx="2408">
                  <c:v>1221.71</c:v>
                </c:pt>
                <c:pt idx="2409">
                  <c:v>1242.2</c:v>
                </c:pt>
                <c:pt idx="2410">
                  <c:v>1225.02</c:v>
                </c:pt>
                <c:pt idx="2411">
                  <c:v>1232.75</c:v>
                </c:pt>
                <c:pt idx="2412">
                  <c:v>1222.5999999999999</c:v>
                </c:pt>
                <c:pt idx="2413">
                  <c:v>1215.43</c:v>
                </c:pt>
                <c:pt idx="2414">
                  <c:v>1231.3499999999999</c:v>
                </c:pt>
                <c:pt idx="2415">
                  <c:v>1222.47</c:v>
                </c:pt>
                <c:pt idx="2416">
                  <c:v>1240.45</c:v>
                </c:pt>
                <c:pt idx="2417">
                  <c:v>1240.69</c:v>
                </c:pt>
                <c:pt idx="2418">
                  <c:v>1257.8800000000001</c:v>
                </c:pt>
                <c:pt idx="2419">
                  <c:v>1255.6300000000001</c:v>
                </c:pt>
                <c:pt idx="2420">
                  <c:v>1242.47</c:v>
                </c:pt>
                <c:pt idx="2421">
                  <c:v>1227.8900000000001</c:v>
                </c:pt>
                <c:pt idx="2422">
                  <c:v>1233.99</c:v>
                </c:pt>
                <c:pt idx="2423">
                  <c:v>1232.49</c:v>
                </c:pt>
                <c:pt idx="2424">
                  <c:v>1250.19</c:v>
                </c:pt>
                <c:pt idx="2425">
                  <c:v>1244.25</c:v>
                </c:pt>
                <c:pt idx="2426">
                  <c:v>1248.05</c:v>
                </c:pt>
                <c:pt idx="2427">
                  <c:v>1233.03</c:v>
                </c:pt>
                <c:pt idx="2428">
                  <c:v>1237.97</c:v>
                </c:pt>
                <c:pt idx="2429">
                  <c:v>1243.4000000000001</c:v>
                </c:pt>
                <c:pt idx="2430">
                  <c:v>1245.83</c:v>
                </c:pt>
                <c:pt idx="2431">
                  <c:v>1266.26</c:v>
                </c:pt>
                <c:pt idx="2432">
                  <c:v>1293.53</c:v>
                </c:pt>
                <c:pt idx="2433">
                  <c:v>1291.55</c:v>
                </c:pt>
                <c:pt idx="2434">
                  <c:v>1286.5</c:v>
                </c:pt>
                <c:pt idx="2435">
                  <c:v>1279.68</c:v>
                </c:pt>
                <c:pt idx="2436">
                  <c:v>1277.74</c:v>
                </c:pt>
                <c:pt idx="2437">
                  <c:v>1288.99</c:v>
                </c:pt>
                <c:pt idx="2438">
                  <c:v>1263.8800000000001</c:v>
                </c:pt>
                <c:pt idx="2439">
                  <c:v>1265.8399999999999</c:v>
                </c:pt>
                <c:pt idx="2440">
                  <c:v>1277.21</c:v>
                </c:pt>
                <c:pt idx="2441">
                  <c:v>1263.68</c:v>
                </c:pt>
                <c:pt idx="2442">
                  <c:v>1273.45</c:v>
                </c:pt>
                <c:pt idx="2443">
                  <c:v>1274.1600000000001</c:v>
                </c:pt>
                <c:pt idx="2444">
                  <c:v>1278.95</c:v>
                </c:pt>
                <c:pt idx="2445">
                  <c:v>1258.5</c:v>
                </c:pt>
                <c:pt idx="2446">
                  <c:v>1254.75</c:v>
                </c:pt>
                <c:pt idx="2447">
                  <c:v>1251.98</c:v>
                </c:pt>
                <c:pt idx="2448">
                  <c:v>1249.1300000000001</c:v>
                </c:pt>
                <c:pt idx="2449">
                  <c:v>1227.21</c:v>
                </c:pt>
                <c:pt idx="2450">
                  <c:v>1224.4100000000001</c:v>
                </c:pt>
                <c:pt idx="2451">
                  <c:v>1219.8</c:v>
                </c:pt>
                <c:pt idx="2452">
                  <c:v>1212.3800000000001</c:v>
                </c:pt>
                <c:pt idx="2453">
                  <c:v>1204.95</c:v>
                </c:pt>
                <c:pt idx="2454">
                  <c:v>1215.32</c:v>
                </c:pt>
                <c:pt idx="2455">
                  <c:v>1212.98</c:v>
                </c:pt>
                <c:pt idx="2456">
                  <c:v>1211</c:v>
                </c:pt>
                <c:pt idx="2457">
                  <c:v>1244.2</c:v>
                </c:pt>
                <c:pt idx="2458">
                  <c:v>1245.3399999999999</c:v>
                </c:pt>
                <c:pt idx="2459">
                  <c:v>1243.81</c:v>
                </c:pt>
                <c:pt idx="2460">
                  <c:v>1262.8</c:v>
                </c:pt>
                <c:pt idx="2461">
                  <c:v>1269.8</c:v>
                </c:pt>
                <c:pt idx="2462">
                  <c:v>1274.24</c:v>
                </c:pt>
                <c:pt idx="2463">
                  <c:v>1283.8599999999999</c:v>
                </c:pt>
                <c:pt idx="2464">
                  <c:v>1285.72</c:v>
                </c:pt>
                <c:pt idx="2465">
                  <c:v>1291.75</c:v>
                </c:pt>
                <c:pt idx="2466">
                  <c:v>1278.43</c:v>
                </c:pt>
                <c:pt idx="2467">
                  <c:v>1298.6500000000001</c:v>
                </c:pt>
                <c:pt idx="2468">
                  <c:v>1289.9000000000001</c:v>
                </c:pt>
                <c:pt idx="2469">
                  <c:v>1268.1199999999999</c:v>
                </c:pt>
                <c:pt idx="2470">
                  <c:v>1266.22</c:v>
                </c:pt>
                <c:pt idx="2471">
                  <c:v>1256.8399999999999</c:v>
                </c:pt>
                <c:pt idx="2472">
                  <c:v>1315.75</c:v>
                </c:pt>
                <c:pt idx="2473">
                  <c:v>1324.6</c:v>
                </c:pt>
                <c:pt idx="2474">
                  <c:v>1311.79</c:v>
                </c:pt>
                <c:pt idx="2475">
                  <c:v>1319.15</c:v>
                </c:pt>
                <c:pt idx="2476">
                  <c:v>1321.9</c:v>
                </c:pt>
                <c:pt idx="2477">
                  <c:v>1341.35</c:v>
                </c:pt>
                <c:pt idx="2478">
                  <c:v>1350.79</c:v>
                </c:pt>
                <c:pt idx="2479">
                  <c:v>1356.45</c:v>
                </c:pt>
                <c:pt idx="2480">
                  <c:v>1363.78</c:v>
                </c:pt>
                <c:pt idx="2481">
                  <c:v>1360.45</c:v>
                </c:pt>
                <c:pt idx="2482">
                  <c:v>1366.33</c:v>
                </c:pt>
                <c:pt idx="2483">
                  <c:v>1355.4</c:v>
                </c:pt>
                <c:pt idx="2484">
                  <c:v>1333.1</c:v>
                </c:pt>
                <c:pt idx="2485">
                  <c:v>1342.64</c:v>
                </c:pt>
                <c:pt idx="2486">
                  <c:v>1335.23</c:v>
                </c:pt>
                <c:pt idx="2487">
                  <c:v>1337.45</c:v>
                </c:pt>
                <c:pt idx="2488">
                  <c:v>1328.85</c:v>
                </c:pt>
                <c:pt idx="2489">
                  <c:v>1332.01</c:v>
                </c:pt>
                <c:pt idx="2490">
                  <c:v>1316.06</c:v>
                </c:pt>
                <c:pt idx="2491">
                  <c:v>1331.43</c:v>
                </c:pt>
                <c:pt idx="2492">
                  <c:v>1322.73</c:v>
                </c:pt>
                <c:pt idx="2493">
                  <c:v>1315.6</c:v>
                </c:pt>
                <c:pt idx="2494">
                  <c:v>1320.26</c:v>
                </c:pt>
                <c:pt idx="2495">
                  <c:v>1340.08</c:v>
                </c:pt>
                <c:pt idx="2496">
                  <c:v>1335.75</c:v>
                </c:pt>
                <c:pt idx="2497">
                  <c:v>1351.28</c:v>
                </c:pt>
                <c:pt idx="2498">
                  <c:v>1353.15</c:v>
                </c:pt>
                <c:pt idx="2499">
                  <c:v>1363.57</c:v>
                </c:pt>
                <c:pt idx="2500">
                  <c:v>1358.18</c:v>
                </c:pt>
                <c:pt idx="2501">
                  <c:v>1361.15</c:v>
                </c:pt>
                <c:pt idx="2502">
                  <c:v>1336</c:v>
                </c:pt>
                <c:pt idx="2503">
                  <c:v>1335.31</c:v>
                </c:pt>
                <c:pt idx="2504">
                  <c:v>1340.73</c:v>
                </c:pt>
                <c:pt idx="2505">
                  <c:v>1346.61</c:v>
                </c:pt>
                <c:pt idx="2506">
                  <c:v>1338.78</c:v>
                </c:pt>
                <c:pt idx="2507">
                  <c:v>1335.97</c:v>
                </c:pt>
                <c:pt idx="2508">
                  <c:v>1339.4</c:v>
                </c:pt>
                <c:pt idx="2509">
                  <c:v>1346.24</c:v>
                </c:pt>
                <c:pt idx="2510">
                  <c:v>1348.73</c:v>
                </c:pt>
                <c:pt idx="2511">
                  <c:v>1352.36</c:v>
                </c:pt>
                <c:pt idx="2512">
                  <c:v>1341.47</c:v>
                </c:pt>
                <c:pt idx="2513">
                  <c:v>1339.09</c:v>
                </c:pt>
                <c:pt idx="2514">
                  <c:v>1337.56</c:v>
                </c:pt>
                <c:pt idx="2515">
                  <c:v>1324.13</c:v>
                </c:pt>
                <c:pt idx="2516">
                  <c:v>1321.97</c:v>
                </c:pt>
                <c:pt idx="2517">
                  <c:v>1321.18</c:v>
                </c:pt>
                <c:pt idx="2518">
                  <c:v>1323.38</c:v>
                </c:pt>
                <c:pt idx="2519">
                  <c:v>1311.11</c:v>
                </c:pt>
                <c:pt idx="2520">
                  <c:v>1308.97</c:v>
                </c:pt>
                <c:pt idx="2521">
                  <c:v>1313.89</c:v>
                </c:pt>
                <c:pt idx="2522">
                  <c:v>1325.21</c:v>
                </c:pt>
                <c:pt idx="2523">
                  <c:v>1327.08</c:v>
                </c:pt>
                <c:pt idx="2524">
                  <c:v>1350</c:v>
                </c:pt>
                <c:pt idx="2525">
                  <c:v>1345.18</c:v>
                </c:pt>
                <c:pt idx="2526">
                  <c:v>1338.3</c:v>
                </c:pt>
                <c:pt idx="2527">
                  <c:v>1327.83</c:v>
                </c:pt>
                <c:pt idx="2528">
                  <c:v>1327.82</c:v>
                </c:pt>
                <c:pt idx="2529">
                  <c:v>1319.05</c:v>
                </c:pt>
                <c:pt idx="2530">
                  <c:v>1322.94</c:v>
                </c:pt>
                <c:pt idx="2531">
                  <c:v>1314.75</c:v>
                </c:pt>
                <c:pt idx="2532">
                  <c:v>1310.3499999999999</c:v>
                </c:pt>
                <c:pt idx="2533">
                  <c:v>1313.19</c:v>
                </c:pt>
                <c:pt idx="2534">
                  <c:v>1314.84</c:v>
                </c:pt>
                <c:pt idx="2535">
                  <c:v>1335.17</c:v>
                </c:pt>
                <c:pt idx="2536">
                  <c:v>1337.07</c:v>
                </c:pt>
                <c:pt idx="2537">
                  <c:v>1337.56</c:v>
                </c:pt>
                <c:pt idx="2538">
                  <c:v>1337.95</c:v>
                </c:pt>
                <c:pt idx="2539">
                  <c:v>1327.32</c:v>
                </c:pt>
                <c:pt idx="2540">
                  <c:v>1321.54</c:v>
                </c:pt>
                <c:pt idx="2541">
                  <c:v>1320.37</c:v>
                </c:pt>
                <c:pt idx="2542">
                  <c:v>1315.87</c:v>
                </c:pt>
                <c:pt idx="2543">
                  <c:v>1311.6</c:v>
                </c:pt>
                <c:pt idx="2544">
                  <c:v>1268.44</c:v>
                </c:pt>
                <c:pt idx="2545">
                  <c:v>1266.8499999999999</c:v>
                </c:pt>
                <c:pt idx="2546">
                  <c:v>1254.3800000000001</c:v>
                </c:pt>
                <c:pt idx="2547">
                  <c:v>1257.08</c:v>
                </c:pt>
                <c:pt idx="2548">
                  <c:v>1259.6500000000001</c:v>
                </c:pt>
                <c:pt idx="2549">
                  <c:v>1252.8</c:v>
                </c:pt>
                <c:pt idx="2550">
                  <c:v>1255.25</c:v>
                </c:pt>
                <c:pt idx="2551">
                  <c:v>1258.0899999999999</c:v>
                </c:pt>
                <c:pt idx="2552">
                  <c:v>1251.03</c:v>
                </c:pt>
                <c:pt idx="2553">
                  <c:v>1255.8499999999999</c:v>
                </c:pt>
                <c:pt idx="2554">
                  <c:v>1262.5</c:v>
                </c:pt>
                <c:pt idx="2555">
                  <c:v>1269.23</c:v>
                </c:pt>
                <c:pt idx="2556">
                  <c:v>1265.76</c:v>
                </c:pt>
                <c:pt idx="2557">
                  <c:v>1266.46</c:v>
                </c:pt>
                <c:pt idx="2558">
                  <c:v>1264.44</c:v>
                </c:pt>
                <c:pt idx="2559">
                  <c:v>1273.8699999999999</c:v>
                </c:pt>
                <c:pt idx="2560">
                  <c:v>1267.0999999999999</c:v>
                </c:pt>
                <c:pt idx="2561">
                  <c:v>1268.4000000000001</c:v>
                </c:pt>
                <c:pt idx="2562">
                  <c:v>1275.47</c:v>
                </c:pt>
                <c:pt idx="2563">
                  <c:v>1277.21</c:v>
                </c:pt>
                <c:pt idx="2564">
                  <c:v>1288.2</c:v>
                </c:pt>
                <c:pt idx="2565">
                  <c:v>1296.81</c:v>
                </c:pt>
                <c:pt idx="2566">
                  <c:v>1302.7</c:v>
                </c:pt>
                <c:pt idx="2567">
                  <c:v>1305.06</c:v>
                </c:pt>
                <c:pt idx="2568">
                  <c:v>1281.6400000000001</c:v>
                </c:pt>
                <c:pt idx="2569">
                  <c:v>1275.68</c:v>
                </c:pt>
                <c:pt idx="2570">
                  <c:v>1277.98</c:v>
                </c:pt>
                <c:pt idx="2571">
                  <c:v>1259.2</c:v>
                </c:pt>
                <c:pt idx="2572">
                  <c:v>1227.6400000000001</c:v>
                </c:pt>
                <c:pt idx="2573">
                  <c:v>1221.3499999999999</c:v>
                </c:pt>
                <c:pt idx="2574">
                  <c:v>1228.73</c:v>
                </c:pt>
                <c:pt idx="2575">
                  <c:v>1224.99</c:v>
                </c:pt>
                <c:pt idx="2576">
                  <c:v>1216.42</c:v>
                </c:pt>
                <c:pt idx="2577">
                  <c:v>1207.8900000000001</c:v>
                </c:pt>
                <c:pt idx="2578">
                  <c:v>1214.23</c:v>
                </c:pt>
                <c:pt idx="2579">
                  <c:v>1212.32</c:v>
                </c:pt>
                <c:pt idx="2580">
                  <c:v>1188.32</c:v>
                </c:pt>
                <c:pt idx="2581">
                  <c:v>1181.67</c:v>
                </c:pt>
                <c:pt idx="2582">
                  <c:v>1183.56</c:v>
                </c:pt>
                <c:pt idx="2583">
                  <c:v>1194</c:v>
                </c:pt>
                <c:pt idx="2584">
                  <c:v>1188.31</c:v>
                </c:pt>
                <c:pt idx="2585">
                  <c:v>1173.2</c:v>
                </c:pt>
                <c:pt idx="2586">
                  <c:v>1171.69</c:v>
                </c:pt>
                <c:pt idx="2587">
                  <c:v>1177.43</c:v>
                </c:pt>
                <c:pt idx="2588">
                  <c:v>1170.3800000000001</c:v>
                </c:pt>
                <c:pt idx="2589">
                  <c:v>1169.8499999999999</c:v>
                </c:pt>
                <c:pt idx="2590">
                  <c:v>1173.98</c:v>
                </c:pt>
                <c:pt idx="2591">
                  <c:v>1170.78</c:v>
                </c:pt>
                <c:pt idx="2592">
                  <c:v>1159.8599999999999</c:v>
                </c:pt>
                <c:pt idx="2593">
                  <c:v>1162.22</c:v>
                </c:pt>
                <c:pt idx="2594">
                  <c:v>1158.54</c:v>
                </c:pt>
                <c:pt idx="2595">
                  <c:v>1142.95</c:v>
                </c:pt>
                <c:pt idx="2596">
                  <c:v>1128.5</c:v>
                </c:pt>
                <c:pt idx="2597">
                  <c:v>1134.8800000000001</c:v>
                </c:pt>
                <c:pt idx="2598">
                  <c:v>1138.21</c:v>
                </c:pt>
                <c:pt idx="2599">
                  <c:v>1132.3499999999999</c:v>
                </c:pt>
                <c:pt idx="2600">
                  <c:v>1131.6099999999999</c:v>
                </c:pt>
                <c:pt idx="2601">
                  <c:v>1128.3800000000001</c:v>
                </c:pt>
                <c:pt idx="2602">
                  <c:v>1133.3</c:v>
                </c:pt>
                <c:pt idx="2603">
                  <c:v>1138.78</c:v>
                </c:pt>
                <c:pt idx="2604">
                  <c:v>1141.67</c:v>
                </c:pt>
                <c:pt idx="2605">
                  <c:v>1158.19</c:v>
                </c:pt>
                <c:pt idx="2606">
                  <c:v>1147.5</c:v>
                </c:pt>
                <c:pt idx="2607">
                  <c:v>1158.8399999999999</c:v>
                </c:pt>
                <c:pt idx="2608">
                  <c:v>1163.6500000000001</c:v>
                </c:pt>
                <c:pt idx="2609">
                  <c:v>1180.1199999999999</c:v>
                </c:pt>
                <c:pt idx="2610">
                  <c:v>1172.6300000000001</c:v>
                </c:pt>
                <c:pt idx="2611">
                  <c:v>1181.0999999999999</c:v>
                </c:pt>
                <c:pt idx="2612">
                  <c:v>1187.8800000000001</c:v>
                </c:pt>
                <c:pt idx="2613">
                  <c:v>1191.6199999999999</c:v>
                </c:pt>
                <c:pt idx="2614">
                  <c:v>1195.43</c:v>
                </c:pt>
                <c:pt idx="2615">
                  <c:v>1197.3399999999999</c:v>
                </c:pt>
                <c:pt idx="2616">
                  <c:v>1202.73</c:v>
                </c:pt>
                <c:pt idx="2617">
                  <c:v>1217.07</c:v>
                </c:pt>
                <c:pt idx="2618">
                  <c:v>1204.3</c:v>
                </c:pt>
                <c:pt idx="2619">
                  <c:v>1204.8499999999999</c:v>
                </c:pt>
                <c:pt idx="2620">
                  <c:v>1210.32</c:v>
                </c:pt>
                <c:pt idx="2621">
                  <c:v>1218.23</c:v>
                </c:pt>
                <c:pt idx="2622">
                  <c:v>1208.94</c:v>
                </c:pt>
                <c:pt idx="2623">
                  <c:v>1200.69</c:v>
                </c:pt>
                <c:pt idx="2624">
                  <c:v>1188.5</c:v>
                </c:pt>
                <c:pt idx="2625">
                  <c:v>1191.2</c:v>
                </c:pt>
                <c:pt idx="2626">
                  <c:v>1195.7</c:v>
                </c:pt>
                <c:pt idx="2627">
                  <c:v>1210.72</c:v>
                </c:pt>
                <c:pt idx="2628">
                  <c:v>1209.8399999999999</c:v>
                </c:pt>
                <c:pt idx="2629">
                  <c:v>1215.96</c:v>
                </c:pt>
                <c:pt idx="2630">
                  <c:v>1220.3</c:v>
                </c:pt>
                <c:pt idx="2631">
                  <c:v>1235.53</c:v>
                </c:pt>
                <c:pt idx="2632">
                  <c:v>1233.8499999999999</c:v>
                </c:pt>
                <c:pt idx="2633">
                  <c:v>1241.53</c:v>
                </c:pt>
                <c:pt idx="2634">
                  <c:v>1228.3599999999999</c:v>
                </c:pt>
                <c:pt idx="2635">
                  <c:v>1233.6199999999999</c:v>
                </c:pt>
                <c:pt idx="2636">
                  <c:v>1225.26</c:v>
                </c:pt>
                <c:pt idx="2637">
                  <c:v>1228.1300000000001</c:v>
                </c:pt>
                <c:pt idx="2638">
                  <c:v>1233.7</c:v>
                </c:pt>
                <c:pt idx="2639">
                  <c:v>1239.04</c:v>
                </c:pt>
                <c:pt idx="2640">
                  <c:v>1234.5999999999999</c:v>
                </c:pt>
                <c:pt idx="2641">
                  <c:v>1238.47</c:v>
                </c:pt>
                <c:pt idx="2642">
                  <c:v>1235.74</c:v>
                </c:pt>
                <c:pt idx="2643">
                  <c:v>1237.44</c:v>
                </c:pt>
                <c:pt idx="2644">
                  <c:v>1249.56</c:v>
                </c:pt>
                <c:pt idx="2645">
                  <c:v>1257.19</c:v>
                </c:pt>
                <c:pt idx="2646">
                  <c:v>1252.73</c:v>
                </c:pt>
                <c:pt idx="2647">
                  <c:v>1248.44</c:v>
                </c:pt>
                <c:pt idx="2648">
                  <c:v>1249.69</c:v>
                </c:pt>
                <c:pt idx="2649">
                  <c:v>1234.25</c:v>
                </c:pt>
                <c:pt idx="2650">
                  <c:v>1234.81</c:v>
                </c:pt>
                <c:pt idx="2651">
                  <c:v>1225.29</c:v>
                </c:pt>
                <c:pt idx="2652">
                  <c:v>1215.8599999999999</c:v>
                </c:pt>
                <c:pt idx="2653">
                  <c:v>1208.31</c:v>
                </c:pt>
                <c:pt idx="2654">
                  <c:v>1201.24</c:v>
                </c:pt>
                <c:pt idx="2655">
                  <c:v>1204.6400000000001</c:v>
                </c:pt>
                <c:pt idx="2656">
                  <c:v>1204.3</c:v>
                </c:pt>
                <c:pt idx="2657">
                  <c:v>1199.1199999999999</c:v>
                </c:pt>
                <c:pt idx="2658">
                  <c:v>1219.8800000000001</c:v>
                </c:pt>
                <c:pt idx="2659">
                  <c:v>1226.6099999999999</c:v>
                </c:pt>
                <c:pt idx="2660">
                  <c:v>1229.26</c:v>
                </c:pt>
                <c:pt idx="2661">
                  <c:v>1234.24</c:v>
                </c:pt>
                <c:pt idx="2662">
                  <c:v>1244.81</c:v>
                </c:pt>
                <c:pt idx="2663">
                  <c:v>1248.8399999999999</c:v>
                </c:pt>
                <c:pt idx="2664">
                  <c:v>1245.2</c:v>
                </c:pt>
                <c:pt idx="2665">
                  <c:v>1243.57</c:v>
                </c:pt>
                <c:pt idx="2666">
                  <c:v>1254.8599999999999</c:v>
                </c:pt>
                <c:pt idx="2667">
                  <c:v>1251.82</c:v>
                </c:pt>
                <c:pt idx="2668">
                  <c:v>1253.45</c:v>
                </c:pt>
                <c:pt idx="2669">
                  <c:v>1242.6400000000001</c:v>
                </c:pt>
                <c:pt idx="2670">
                  <c:v>1249.2</c:v>
                </c:pt>
                <c:pt idx="2671">
                  <c:v>1253.5</c:v>
                </c:pt>
                <c:pt idx="2672">
                  <c:v>1256.28</c:v>
                </c:pt>
                <c:pt idx="2673">
                  <c:v>1255.76</c:v>
                </c:pt>
                <c:pt idx="2674">
                  <c:v>1251.7</c:v>
                </c:pt>
                <c:pt idx="2675">
                  <c:v>1254.53</c:v>
                </c:pt>
                <c:pt idx="2676">
                  <c:v>1254.68</c:v>
                </c:pt>
                <c:pt idx="2677">
                  <c:v>1274.8599999999999</c:v>
                </c:pt>
                <c:pt idx="2678">
                  <c:v>1286.78</c:v>
                </c:pt>
                <c:pt idx="2679">
                  <c:v>1287.92</c:v>
                </c:pt>
                <c:pt idx="2680">
                  <c:v>1285.69</c:v>
                </c:pt>
                <c:pt idx="2681">
                  <c:v>1284.71</c:v>
                </c:pt>
                <c:pt idx="2682">
                  <c:v>1289.76</c:v>
                </c:pt>
                <c:pt idx="2683">
                  <c:v>1280.21</c:v>
                </c:pt>
                <c:pt idx="2684">
                  <c:v>1281.9000000000001</c:v>
                </c:pt>
                <c:pt idx="2685">
                  <c:v>1284.44</c:v>
                </c:pt>
                <c:pt idx="2686">
                  <c:v>1276.31</c:v>
                </c:pt>
                <c:pt idx="2687">
                  <c:v>1264.1300000000001</c:v>
                </c:pt>
                <c:pt idx="2688">
                  <c:v>1269.22</c:v>
                </c:pt>
                <c:pt idx="2689">
                  <c:v>1264.3</c:v>
                </c:pt>
                <c:pt idx="2690">
                  <c:v>1268.28</c:v>
                </c:pt>
                <c:pt idx="2691">
                  <c:v>1256.58</c:v>
                </c:pt>
                <c:pt idx="2692">
                  <c:v>1256.76</c:v>
                </c:pt>
                <c:pt idx="2693">
                  <c:v>1238.17</c:v>
                </c:pt>
                <c:pt idx="2694">
                  <c:v>1228.1600000000001</c:v>
                </c:pt>
                <c:pt idx="2695">
                  <c:v>1228.01</c:v>
                </c:pt>
                <c:pt idx="2696">
                  <c:v>1226.23</c:v>
                </c:pt>
                <c:pt idx="2697">
                  <c:v>1221.23</c:v>
                </c:pt>
                <c:pt idx="2698">
                  <c:v>1219.0999999999999</c:v>
                </c:pt>
                <c:pt idx="2699">
                  <c:v>1225.04</c:v>
                </c:pt>
                <c:pt idx="2700">
                  <c:v>1228.43</c:v>
                </c:pt>
                <c:pt idx="2701">
                  <c:v>1230.82</c:v>
                </c:pt>
                <c:pt idx="2702">
                  <c:v>1237.24</c:v>
                </c:pt>
                <c:pt idx="2703">
                  <c:v>1261.3599999999999</c:v>
                </c:pt>
                <c:pt idx="2704">
                  <c:v>1247.07</c:v>
                </c:pt>
                <c:pt idx="2705">
                  <c:v>1255.93</c:v>
                </c:pt>
                <c:pt idx="2706">
                  <c:v>1260.6300000000001</c:v>
                </c:pt>
                <c:pt idx="2707">
                  <c:v>1251.22</c:v>
                </c:pt>
                <c:pt idx="2708">
                  <c:v>1258.73</c:v>
                </c:pt>
                <c:pt idx="2709">
                  <c:v>1255.67</c:v>
                </c:pt>
                <c:pt idx="2710">
                  <c:v>1266.76</c:v>
                </c:pt>
                <c:pt idx="2711">
                  <c:v>1268.0999999999999</c:v>
                </c:pt>
                <c:pt idx="2712">
                  <c:v>1263.0899999999999</c:v>
                </c:pt>
                <c:pt idx="2713">
                  <c:v>1268.92</c:v>
                </c:pt>
                <c:pt idx="2714">
                  <c:v>1265.96</c:v>
                </c:pt>
                <c:pt idx="2715">
                  <c:v>1279.17</c:v>
                </c:pt>
                <c:pt idx="2716">
                  <c:v>1279.8</c:v>
                </c:pt>
                <c:pt idx="2717">
                  <c:v>1294.3900000000001</c:v>
                </c:pt>
                <c:pt idx="2718">
                  <c:v>1287.1500000000001</c:v>
                </c:pt>
                <c:pt idx="2719">
                  <c:v>1278.01</c:v>
                </c:pt>
                <c:pt idx="2720">
                  <c:v>1266.76</c:v>
                </c:pt>
                <c:pt idx="2721">
                  <c:v>1266.18</c:v>
                </c:pt>
                <c:pt idx="2722">
                  <c:v>1266.55</c:v>
                </c:pt>
                <c:pt idx="2723">
                  <c:v>1260.8599999999999</c:v>
                </c:pt>
                <c:pt idx="2724">
                  <c:v>1253.98</c:v>
                </c:pt>
                <c:pt idx="2725">
                  <c:v>1253.73</c:v>
                </c:pt>
                <c:pt idx="2726">
                  <c:v>1243.8399999999999</c:v>
                </c:pt>
                <c:pt idx="2727">
                  <c:v>1243.01</c:v>
                </c:pt>
                <c:pt idx="2728">
                  <c:v>1246.48</c:v>
                </c:pt>
                <c:pt idx="2729">
                  <c:v>1250.51</c:v>
                </c:pt>
                <c:pt idx="2730">
                  <c:v>1256.71</c:v>
                </c:pt>
                <c:pt idx="2731">
                  <c:v>1244.72</c:v>
                </c:pt>
                <c:pt idx="2732">
                  <c:v>1247.17</c:v>
                </c:pt>
                <c:pt idx="2733">
                  <c:v>1249.27</c:v>
                </c:pt>
                <c:pt idx="2734">
                  <c:v>1245.51</c:v>
                </c:pt>
                <c:pt idx="2735">
                  <c:v>1241.6099999999999</c:v>
                </c:pt>
                <c:pt idx="2736">
                  <c:v>1220.2</c:v>
                </c:pt>
                <c:pt idx="2737">
                  <c:v>1223.42</c:v>
                </c:pt>
                <c:pt idx="2738">
                  <c:v>1227.04</c:v>
                </c:pt>
                <c:pt idx="2739">
                  <c:v>1225.22</c:v>
                </c:pt>
                <c:pt idx="2740">
                  <c:v>1212.46</c:v>
                </c:pt>
                <c:pt idx="2741">
                  <c:v>1214.3599999999999</c:v>
                </c:pt>
                <c:pt idx="2742">
                  <c:v>1217.72</c:v>
                </c:pt>
                <c:pt idx="2743">
                  <c:v>1220.51</c:v>
                </c:pt>
                <c:pt idx="2744">
                  <c:v>1217.58</c:v>
                </c:pt>
                <c:pt idx="2745">
                  <c:v>1228.7</c:v>
                </c:pt>
                <c:pt idx="2746">
                  <c:v>1234.1099999999999</c:v>
                </c:pt>
                <c:pt idx="2747">
                  <c:v>1242.47</c:v>
                </c:pt>
                <c:pt idx="2748">
                  <c:v>1241.25</c:v>
                </c:pt>
                <c:pt idx="2749">
                  <c:v>1244.49</c:v>
                </c:pt>
                <c:pt idx="2750">
                  <c:v>1254.98</c:v>
                </c:pt>
                <c:pt idx="2751">
                  <c:v>1255.3</c:v>
                </c:pt>
                <c:pt idx="2752">
                  <c:v>1250.06</c:v>
                </c:pt>
                <c:pt idx="2753">
                  <c:v>1260.53</c:v>
                </c:pt>
                <c:pt idx="2754">
                  <c:v>1259.1500000000001</c:v>
                </c:pt>
                <c:pt idx="2755">
                  <c:v>1269.6400000000001</c:v>
                </c:pt>
                <c:pt idx="2756">
                  <c:v>1269.44</c:v>
                </c:pt>
                <c:pt idx="2757">
                  <c:v>1268.76</c:v>
                </c:pt>
                <c:pt idx="2758">
                  <c:v>1266.6500000000001</c:v>
                </c:pt>
                <c:pt idx="2759">
                  <c:v>1268.5999999999999</c:v>
                </c:pt>
                <c:pt idx="2760">
                  <c:v>1258.8800000000001</c:v>
                </c:pt>
                <c:pt idx="2761">
                  <c:v>1257.8499999999999</c:v>
                </c:pt>
                <c:pt idx="2762">
                  <c:v>1260.96</c:v>
                </c:pt>
                <c:pt idx="2763">
                  <c:v>1277.3</c:v>
                </c:pt>
                <c:pt idx="2764">
                  <c:v>1286.53</c:v>
                </c:pt>
                <c:pt idx="2765">
                  <c:v>1289.31</c:v>
                </c:pt>
                <c:pt idx="2766">
                  <c:v>1282.1500000000001</c:v>
                </c:pt>
                <c:pt idx="2767">
                  <c:v>1271.53</c:v>
                </c:pt>
                <c:pt idx="2768">
                  <c:v>1283.1099999999999</c:v>
                </c:pt>
                <c:pt idx="2769">
                  <c:v>1288.1500000000001</c:v>
                </c:pt>
                <c:pt idx="2770">
                  <c:v>1284.1300000000001</c:v>
                </c:pt>
                <c:pt idx="2771">
                  <c:v>1291.8800000000001</c:v>
                </c:pt>
                <c:pt idx="2772">
                  <c:v>1285.08</c:v>
                </c:pt>
                <c:pt idx="2773">
                  <c:v>1290.96</c:v>
                </c:pt>
                <c:pt idx="2774">
                  <c:v>1286.4000000000001</c:v>
                </c:pt>
                <c:pt idx="2775">
                  <c:v>1291.3499999999999</c:v>
                </c:pt>
                <c:pt idx="2776">
                  <c:v>1310.1300000000001</c:v>
                </c:pt>
                <c:pt idx="2777">
                  <c:v>1309.23</c:v>
                </c:pt>
                <c:pt idx="2778">
                  <c:v>1308.5999999999999</c:v>
                </c:pt>
                <c:pt idx="2779">
                  <c:v>1321.43</c:v>
                </c:pt>
                <c:pt idx="2780">
                  <c:v>1325.23</c:v>
                </c:pt>
                <c:pt idx="2781">
                  <c:v>1333.87</c:v>
                </c:pt>
                <c:pt idx="2782">
                  <c:v>1339.71</c:v>
                </c:pt>
                <c:pt idx="2783">
                  <c:v>1334.22</c:v>
                </c:pt>
                <c:pt idx="2784">
                  <c:v>1349.22</c:v>
                </c:pt>
                <c:pt idx="2785">
                  <c:v>1346.59</c:v>
                </c:pt>
                <c:pt idx="2786">
                  <c:v>1327.54</c:v>
                </c:pt>
                <c:pt idx="2787">
                  <c:v>1331.81</c:v>
                </c:pt>
                <c:pt idx="2788">
                  <c:v>1322.37</c:v>
                </c:pt>
                <c:pt idx="2789">
                  <c:v>1329.74</c:v>
                </c:pt>
                <c:pt idx="2790">
                  <c:v>1320.18</c:v>
                </c:pt>
                <c:pt idx="2791">
                  <c:v>1307.44</c:v>
                </c:pt>
                <c:pt idx="2792">
                  <c:v>1311.15</c:v>
                </c:pt>
                <c:pt idx="2793">
                  <c:v>1301.0999999999999</c:v>
                </c:pt>
                <c:pt idx="2794">
                  <c:v>1291.2</c:v>
                </c:pt>
                <c:pt idx="2795">
                  <c:v>1297.3</c:v>
                </c:pt>
                <c:pt idx="2796">
                  <c:v>1310.78</c:v>
                </c:pt>
                <c:pt idx="2797">
                  <c:v>1293.98</c:v>
                </c:pt>
                <c:pt idx="2798">
                  <c:v>1282.78</c:v>
                </c:pt>
                <c:pt idx="2799">
                  <c:v>1287.3</c:v>
                </c:pt>
                <c:pt idx="2800">
                  <c:v>1279.75</c:v>
                </c:pt>
                <c:pt idx="2801">
                  <c:v>1271.1300000000001</c:v>
                </c:pt>
                <c:pt idx="2802">
                  <c:v>1271.6600000000001</c:v>
                </c:pt>
                <c:pt idx="2803">
                  <c:v>1274.8499999999999</c:v>
                </c:pt>
                <c:pt idx="2804">
                  <c:v>1268.22</c:v>
                </c:pt>
                <c:pt idx="2805">
                  <c:v>1276.68</c:v>
                </c:pt>
                <c:pt idx="2806">
                  <c:v>1284.05</c:v>
                </c:pt>
                <c:pt idx="2807">
                  <c:v>1288.03</c:v>
                </c:pt>
                <c:pt idx="2808">
                  <c:v>1291.72</c:v>
                </c:pt>
                <c:pt idx="2809">
                  <c:v>1293.72</c:v>
                </c:pt>
                <c:pt idx="2810">
                  <c:v>1303.82</c:v>
                </c:pt>
                <c:pt idx="2811">
                  <c:v>1295.79</c:v>
                </c:pt>
                <c:pt idx="2812">
                  <c:v>1285.1199999999999</c:v>
                </c:pt>
                <c:pt idx="2813">
                  <c:v>1281.08</c:v>
                </c:pt>
                <c:pt idx="2814">
                  <c:v>1290.1300000000001</c:v>
                </c:pt>
                <c:pt idx="2815">
                  <c:v>1280.47</c:v>
                </c:pt>
                <c:pt idx="2816">
                  <c:v>1282.27</c:v>
                </c:pt>
                <c:pt idx="2817">
                  <c:v>1276.58</c:v>
                </c:pt>
                <c:pt idx="2818">
                  <c:v>1277.53</c:v>
                </c:pt>
                <c:pt idx="2819">
                  <c:v>1266.99</c:v>
                </c:pt>
                <c:pt idx="2820">
                  <c:v>1273.3499999999999</c:v>
                </c:pt>
                <c:pt idx="2821">
                  <c:v>1276.29</c:v>
                </c:pt>
                <c:pt idx="2822">
                  <c:v>1271.45</c:v>
                </c:pt>
                <c:pt idx="2823">
                  <c:v>1274.6600000000001</c:v>
                </c:pt>
                <c:pt idx="2824">
                  <c:v>1276.1300000000001</c:v>
                </c:pt>
                <c:pt idx="2825">
                  <c:v>1269.9100000000001</c:v>
                </c:pt>
                <c:pt idx="2826">
                  <c:v>1281.95</c:v>
                </c:pt>
                <c:pt idx="2827">
                  <c:v>1275.3</c:v>
                </c:pt>
                <c:pt idx="2828">
                  <c:v>1281.3599999999999</c:v>
                </c:pt>
                <c:pt idx="2829">
                  <c:v>1285.07</c:v>
                </c:pt>
                <c:pt idx="2830">
                  <c:v>1275.07</c:v>
                </c:pt>
                <c:pt idx="2831">
                  <c:v>1278.31</c:v>
                </c:pt>
                <c:pt idx="2832">
                  <c:v>1280.25</c:v>
                </c:pt>
                <c:pt idx="2833">
                  <c:v>1278.1400000000001</c:v>
                </c:pt>
                <c:pt idx="2834">
                  <c:v>1278.58</c:v>
                </c:pt>
                <c:pt idx="2835">
                  <c:v>1292.42</c:v>
                </c:pt>
                <c:pt idx="2836">
                  <c:v>1276.92</c:v>
                </c:pt>
                <c:pt idx="2837">
                  <c:v>1280.6099999999999</c:v>
                </c:pt>
                <c:pt idx="2838">
                  <c:v>1292.1199999999999</c:v>
                </c:pt>
                <c:pt idx="2839">
                  <c:v>1291.47</c:v>
                </c:pt>
                <c:pt idx="2840">
                  <c:v>1288.3699999999999</c:v>
                </c:pt>
                <c:pt idx="2841">
                  <c:v>1294.52</c:v>
                </c:pt>
                <c:pt idx="2842">
                  <c:v>1293.98</c:v>
                </c:pt>
                <c:pt idx="2843">
                  <c:v>1283.6400000000001</c:v>
                </c:pt>
                <c:pt idx="2844">
                  <c:v>1275.01</c:v>
                </c:pt>
                <c:pt idx="2845">
                  <c:v>1280.6199999999999</c:v>
                </c:pt>
                <c:pt idx="2846">
                  <c:v>1276.18</c:v>
                </c:pt>
                <c:pt idx="2847">
                  <c:v>1265.77</c:v>
                </c:pt>
                <c:pt idx="2848">
                  <c:v>1263.3699999999999</c:v>
                </c:pt>
                <c:pt idx="2849">
                  <c:v>1247.22</c:v>
                </c:pt>
                <c:pt idx="2850">
                  <c:v>1248.49</c:v>
                </c:pt>
                <c:pt idx="2851">
                  <c:v>1242.02</c:v>
                </c:pt>
                <c:pt idx="2852">
                  <c:v>1244.49</c:v>
                </c:pt>
                <c:pt idx="2853">
                  <c:v>1255.5</c:v>
                </c:pt>
                <c:pt idx="2854">
                  <c:v>1252.96</c:v>
                </c:pt>
                <c:pt idx="2855">
                  <c:v>1256.44</c:v>
                </c:pt>
                <c:pt idx="2856">
                  <c:v>1262.26</c:v>
                </c:pt>
                <c:pt idx="2857">
                  <c:v>1261.7</c:v>
                </c:pt>
                <c:pt idx="2858">
                  <c:v>1265.57</c:v>
                </c:pt>
                <c:pt idx="2859">
                  <c:v>1266.5999999999999</c:v>
                </c:pt>
                <c:pt idx="2860">
                  <c:v>1274.1600000000001</c:v>
                </c:pt>
                <c:pt idx="2861">
                  <c:v>1283.0999999999999</c:v>
                </c:pt>
                <c:pt idx="2862">
                  <c:v>1287.18</c:v>
                </c:pt>
                <c:pt idx="2863">
                  <c:v>1295.04</c:v>
                </c:pt>
                <c:pt idx="2864">
                  <c:v>1302.8</c:v>
                </c:pt>
                <c:pt idx="2865">
                  <c:v>1317.56</c:v>
                </c:pt>
                <c:pt idx="2866">
                  <c:v>1313.21</c:v>
                </c:pt>
                <c:pt idx="2867">
                  <c:v>1323.01</c:v>
                </c:pt>
                <c:pt idx="2868">
                  <c:v>1319.59</c:v>
                </c:pt>
                <c:pt idx="2869">
                  <c:v>1320.4</c:v>
                </c:pt>
                <c:pt idx="2870">
                  <c:v>1312.85</c:v>
                </c:pt>
                <c:pt idx="2871">
                  <c:v>1316.89</c:v>
                </c:pt>
                <c:pt idx="2872">
                  <c:v>1322.44</c:v>
                </c:pt>
                <c:pt idx="2873">
                  <c:v>1337.64</c:v>
                </c:pt>
                <c:pt idx="2874">
                  <c:v>1339.99</c:v>
                </c:pt>
                <c:pt idx="2875">
                  <c:v>1338.41</c:v>
                </c:pt>
                <c:pt idx="2876">
                  <c:v>1326.84</c:v>
                </c:pt>
                <c:pt idx="2877">
                  <c:v>1327.03</c:v>
                </c:pt>
                <c:pt idx="2878">
                  <c:v>1331.84</c:v>
                </c:pt>
                <c:pt idx="2879">
                  <c:v>1333.92</c:v>
                </c:pt>
                <c:pt idx="2880">
                  <c:v>1341.21</c:v>
                </c:pt>
                <c:pt idx="2881">
                  <c:v>1358.46</c:v>
                </c:pt>
                <c:pt idx="2882">
                  <c:v>1348.26</c:v>
                </c:pt>
                <c:pt idx="2883">
                  <c:v>1349.12</c:v>
                </c:pt>
                <c:pt idx="2884">
                  <c:v>1340.33</c:v>
                </c:pt>
                <c:pt idx="2885">
                  <c:v>1338.59</c:v>
                </c:pt>
                <c:pt idx="2886">
                  <c:v>1345.14</c:v>
                </c:pt>
                <c:pt idx="2887">
                  <c:v>1348.79</c:v>
                </c:pt>
                <c:pt idx="2888">
                  <c:v>1333.39</c:v>
                </c:pt>
                <c:pt idx="2889">
                  <c:v>1339.67</c:v>
                </c:pt>
                <c:pt idx="2890">
                  <c:v>1324.16</c:v>
                </c:pt>
                <c:pt idx="2891">
                  <c:v>1318.39</c:v>
                </c:pt>
                <c:pt idx="2892">
                  <c:v>1318.76</c:v>
                </c:pt>
                <c:pt idx="2893">
                  <c:v>1316.65</c:v>
                </c:pt>
                <c:pt idx="2894">
                  <c:v>1322.7</c:v>
                </c:pt>
                <c:pt idx="2895">
                  <c:v>1329.55</c:v>
                </c:pt>
                <c:pt idx="2896">
                  <c:v>1350.73</c:v>
                </c:pt>
                <c:pt idx="2897">
                  <c:v>1353.67</c:v>
                </c:pt>
                <c:pt idx="2898">
                  <c:v>1346.96</c:v>
                </c:pt>
                <c:pt idx="2899">
                  <c:v>1346.46</c:v>
                </c:pt>
                <c:pt idx="2900">
                  <c:v>1329.19</c:v>
                </c:pt>
                <c:pt idx="2901">
                  <c:v>1324.63</c:v>
                </c:pt>
                <c:pt idx="2902">
                  <c:v>1332.05</c:v>
                </c:pt>
                <c:pt idx="2903">
                  <c:v>1328.71</c:v>
                </c:pt>
                <c:pt idx="2904">
                  <c:v>1333.68</c:v>
                </c:pt>
                <c:pt idx="2905">
                  <c:v>1318.36</c:v>
                </c:pt>
                <c:pt idx="2906">
                  <c:v>1318.31</c:v>
                </c:pt>
                <c:pt idx="2907">
                  <c:v>1317.03</c:v>
                </c:pt>
                <c:pt idx="2908">
                  <c:v>1322.75</c:v>
                </c:pt>
                <c:pt idx="2909">
                  <c:v>1320.11</c:v>
                </c:pt>
                <c:pt idx="2910">
                  <c:v>1334.56</c:v>
                </c:pt>
                <c:pt idx="2911">
                  <c:v>1325.57</c:v>
                </c:pt>
                <c:pt idx="2912">
                  <c:v>1321.99</c:v>
                </c:pt>
                <c:pt idx="2913">
                  <c:v>1323.93</c:v>
                </c:pt>
                <c:pt idx="2914">
                  <c:v>1323.1</c:v>
                </c:pt>
                <c:pt idx="2915">
                  <c:v>1326.51</c:v>
                </c:pt>
                <c:pt idx="2916">
                  <c:v>1324.85</c:v>
                </c:pt>
                <c:pt idx="2917">
                  <c:v>1316.1</c:v>
                </c:pt>
                <c:pt idx="2918">
                  <c:v>1314.24</c:v>
                </c:pt>
                <c:pt idx="2919">
                  <c:v>1316.85</c:v>
                </c:pt>
                <c:pt idx="2920">
                  <c:v>1311.31</c:v>
                </c:pt>
                <c:pt idx="2921">
                  <c:v>1332.24</c:v>
                </c:pt>
                <c:pt idx="2922">
                  <c:v>1329.03</c:v>
                </c:pt>
                <c:pt idx="2923">
                  <c:v>1347.33</c:v>
                </c:pt>
                <c:pt idx="2924">
                  <c:v>1353.5</c:v>
                </c:pt>
                <c:pt idx="2925">
                  <c:v>1345.05</c:v>
                </c:pt>
                <c:pt idx="2926">
                  <c:v>1325.01</c:v>
                </c:pt>
                <c:pt idx="2927">
                  <c:v>1325.5</c:v>
                </c:pt>
                <c:pt idx="2928">
                  <c:v>1325.48</c:v>
                </c:pt>
                <c:pt idx="2929">
                  <c:v>1341.29</c:v>
                </c:pt>
                <c:pt idx="2930">
                  <c:v>1332.74</c:v>
                </c:pt>
                <c:pt idx="2931">
                  <c:v>1333.19</c:v>
                </c:pt>
                <c:pt idx="2932">
                  <c:v>1326.57</c:v>
                </c:pt>
                <c:pt idx="2933">
                  <c:v>1333.03</c:v>
                </c:pt>
                <c:pt idx="2934">
                  <c:v>1336.35</c:v>
                </c:pt>
                <c:pt idx="2935">
                  <c:v>1339.64</c:v>
                </c:pt>
                <c:pt idx="2936">
                  <c:v>1353.38</c:v>
                </c:pt>
                <c:pt idx="2937">
                  <c:v>1334.94</c:v>
                </c:pt>
                <c:pt idx="2938">
                  <c:v>1346.2</c:v>
                </c:pt>
                <c:pt idx="2939">
                  <c:v>1345.93</c:v>
                </c:pt>
                <c:pt idx="2940">
                  <c:v>1347.52</c:v>
                </c:pt>
                <c:pt idx="2941">
                  <c:v>1349.41</c:v>
                </c:pt>
                <c:pt idx="2942">
                  <c:v>1345.53</c:v>
                </c:pt>
                <c:pt idx="2943">
                  <c:v>1336.36</c:v>
                </c:pt>
                <c:pt idx="2944">
                  <c:v>1324.83</c:v>
                </c:pt>
                <c:pt idx="2945">
                  <c:v>1330.35</c:v>
                </c:pt>
                <c:pt idx="2946">
                  <c:v>1323.13</c:v>
                </c:pt>
                <c:pt idx="2947">
                  <c:v>1316.8</c:v>
                </c:pt>
                <c:pt idx="2948">
                  <c:v>1324</c:v>
                </c:pt>
                <c:pt idx="2949">
                  <c:v>1315.39</c:v>
                </c:pt>
                <c:pt idx="2950">
                  <c:v>1303.8499999999999</c:v>
                </c:pt>
                <c:pt idx="2951">
                  <c:v>1304.96</c:v>
                </c:pt>
                <c:pt idx="2952">
                  <c:v>1312.06</c:v>
                </c:pt>
                <c:pt idx="2953">
                  <c:v>1314.5</c:v>
                </c:pt>
                <c:pt idx="2954">
                  <c:v>1314.21</c:v>
                </c:pt>
                <c:pt idx="2955">
                  <c:v>1314.63</c:v>
                </c:pt>
                <c:pt idx="2956">
                  <c:v>1312.72</c:v>
                </c:pt>
                <c:pt idx="2957">
                  <c:v>1321.6</c:v>
                </c:pt>
                <c:pt idx="2958">
                  <c:v>1319.3</c:v>
                </c:pt>
                <c:pt idx="2959">
                  <c:v>1313.5</c:v>
                </c:pt>
                <c:pt idx="2960">
                  <c:v>1290.53</c:v>
                </c:pt>
                <c:pt idx="2961">
                  <c:v>1290.73</c:v>
                </c:pt>
                <c:pt idx="2962">
                  <c:v>1290.79</c:v>
                </c:pt>
                <c:pt idx="2963">
                  <c:v>1293.04</c:v>
                </c:pt>
                <c:pt idx="2964">
                  <c:v>1292.5999999999999</c:v>
                </c:pt>
                <c:pt idx="2965">
                  <c:v>1291.1400000000001</c:v>
                </c:pt>
                <c:pt idx="2966">
                  <c:v>1293.4100000000001</c:v>
                </c:pt>
                <c:pt idx="2967">
                  <c:v>1304.6300000000001</c:v>
                </c:pt>
                <c:pt idx="2968">
                  <c:v>1302.25</c:v>
                </c:pt>
                <c:pt idx="2969">
                  <c:v>1299.04</c:v>
                </c:pt>
                <c:pt idx="2970">
                  <c:v>1298.77</c:v>
                </c:pt>
                <c:pt idx="2971">
                  <c:v>1301.3800000000001</c:v>
                </c:pt>
                <c:pt idx="2972">
                  <c:v>1298.51</c:v>
                </c:pt>
                <c:pt idx="2973">
                  <c:v>1293.4000000000001</c:v>
                </c:pt>
                <c:pt idx="2974">
                  <c:v>1292.02</c:v>
                </c:pt>
                <c:pt idx="2975">
                  <c:v>1296.4000000000001</c:v>
                </c:pt>
                <c:pt idx="2976">
                  <c:v>1296.4000000000001</c:v>
                </c:pt>
                <c:pt idx="2977">
                  <c:v>1297.18</c:v>
                </c:pt>
                <c:pt idx="2978">
                  <c:v>1298.17</c:v>
                </c:pt>
                <c:pt idx="2979">
                  <c:v>1300.49</c:v>
                </c:pt>
                <c:pt idx="2980">
                  <c:v>1295.97</c:v>
                </c:pt>
                <c:pt idx="2981">
                  <c:v>1299.31</c:v>
                </c:pt>
                <c:pt idx="2982">
                  <c:v>1302.25</c:v>
                </c:pt>
                <c:pt idx="2983">
                  <c:v>1278.94</c:v>
                </c:pt>
                <c:pt idx="2984">
                  <c:v>1278.32</c:v>
                </c:pt>
                <c:pt idx="2985">
                  <c:v>1274.6600000000001</c:v>
                </c:pt>
                <c:pt idx="2986">
                  <c:v>1267.8599999999999</c:v>
                </c:pt>
                <c:pt idx="2987">
                  <c:v>1267.19</c:v>
                </c:pt>
                <c:pt idx="2988">
                  <c:v>1270.56</c:v>
                </c:pt>
                <c:pt idx="2989">
                  <c:v>1265.6400000000001</c:v>
                </c:pt>
                <c:pt idx="2990">
                  <c:v>1259.04</c:v>
                </c:pt>
                <c:pt idx="2991">
                  <c:v>1252.3499999999999</c:v>
                </c:pt>
                <c:pt idx="2992">
                  <c:v>1248.25</c:v>
                </c:pt>
                <c:pt idx="2993">
                  <c:v>1252.5999999999999</c:v>
                </c:pt>
                <c:pt idx="2994">
                  <c:v>1242.04</c:v>
                </c:pt>
                <c:pt idx="2995">
                  <c:v>1252.73</c:v>
                </c:pt>
                <c:pt idx="2996">
                  <c:v>1254.99</c:v>
                </c:pt>
                <c:pt idx="2997">
                  <c:v>1257.9100000000001</c:v>
                </c:pt>
                <c:pt idx="2998">
                  <c:v>1255.48</c:v>
                </c:pt>
                <c:pt idx="2999">
                  <c:v>1257.68</c:v>
                </c:pt>
                <c:pt idx="3000">
                  <c:v>1255.54</c:v>
                </c:pt>
                <c:pt idx="3001">
                  <c:v>1241.96</c:v>
                </c:pt>
                <c:pt idx="3002">
                  <c:v>1247.3900000000001</c:v>
                </c:pt>
                <c:pt idx="3003">
                  <c:v>1244.32</c:v>
                </c:pt>
                <c:pt idx="3004">
                  <c:v>1240.93</c:v>
                </c:pt>
                <c:pt idx="3005">
                  <c:v>1227.54</c:v>
                </c:pt>
                <c:pt idx="3006">
                  <c:v>1227.51</c:v>
                </c:pt>
                <c:pt idx="3007">
                  <c:v>1222.97</c:v>
                </c:pt>
                <c:pt idx="3008">
                  <c:v>1229.53</c:v>
                </c:pt>
                <c:pt idx="3009">
                  <c:v>1224.5</c:v>
                </c:pt>
                <c:pt idx="3010">
                  <c:v>1224.52</c:v>
                </c:pt>
                <c:pt idx="3011">
                  <c:v>1231.6300000000001</c:v>
                </c:pt>
                <c:pt idx="3012">
                  <c:v>1222.69</c:v>
                </c:pt>
                <c:pt idx="3013">
                  <c:v>1224.22</c:v>
                </c:pt>
                <c:pt idx="3014">
                  <c:v>1221.45</c:v>
                </c:pt>
                <c:pt idx="3015">
                  <c:v>1224.1500000000001</c:v>
                </c:pt>
                <c:pt idx="3016">
                  <c:v>1215.96</c:v>
                </c:pt>
                <c:pt idx="3017">
                  <c:v>1207.83</c:v>
                </c:pt>
                <c:pt idx="3018">
                  <c:v>1214.9000000000001</c:v>
                </c:pt>
                <c:pt idx="3019">
                  <c:v>1207.6400000000001</c:v>
                </c:pt>
                <c:pt idx="3020">
                  <c:v>1210.97</c:v>
                </c:pt>
                <c:pt idx="3021">
                  <c:v>1213.8800000000001</c:v>
                </c:pt>
                <c:pt idx="3022">
                  <c:v>1212.47</c:v>
                </c:pt>
                <c:pt idx="3023">
                  <c:v>1210.57</c:v>
                </c:pt>
                <c:pt idx="3024">
                  <c:v>1193.5</c:v>
                </c:pt>
                <c:pt idx="3025">
                  <c:v>1194.0899999999999</c:v>
                </c:pt>
                <c:pt idx="3026">
                  <c:v>1174.8499999999999</c:v>
                </c:pt>
                <c:pt idx="3027">
                  <c:v>1174.1600000000001</c:v>
                </c:pt>
                <c:pt idx="3028">
                  <c:v>1184.25</c:v>
                </c:pt>
                <c:pt idx="3029">
                  <c:v>1190.48</c:v>
                </c:pt>
                <c:pt idx="3030">
                  <c:v>1195.99</c:v>
                </c:pt>
                <c:pt idx="3031">
                  <c:v>1195.8</c:v>
                </c:pt>
                <c:pt idx="3032">
                  <c:v>1185.56</c:v>
                </c:pt>
                <c:pt idx="3033">
                  <c:v>1205.3499999999999</c:v>
                </c:pt>
                <c:pt idx="3034">
                  <c:v>1211.3800000000001</c:v>
                </c:pt>
                <c:pt idx="3035">
                  <c:v>1201</c:v>
                </c:pt>
                <c:pt idx="3036">
                  <c:v>1206.5999999999999</c:v>
                </c:pt>
                <c:pt idx="3037">
                  <c:v>1199.98</c:v>
                </c:pt>
                <c:pt idx="3038">
                  <c:v>1201.1500000000001</c:v>
                </c:pt>
                <c:pt idx="3039">
                  <c:v>1201.27</c:v>
                </c:pt>
                <c:pt idx="3040">
                  <c:v>1191.52</c:v>
                </c:pt>
                <c:pt idx="3041">
                  <c:v>1196.73</c:v>
                </c:pt>
                <c:pt idx="3042">
                  <c:v>1199.98</c:v>
                </c:pt>
                <c:pt idx="3043">
                  <c:v>1196.93</c:v>
                </c:pt>
                <c:pt idx="3044">
                  <c:v>1195.8800000000001</c:v>
                </c:pt>
                <c:pt idx="3045">
                  <c:v>1198.5899999999999</c:v>
                </c:pt>
                <c:pt idx="3046">
                  <c:v>1206.24</c:v>
                </c:pt>
                <c:pt idx="3047">
                  <c:v>1201.47</c:v>
                </c:pt>
                <c:pt idx="3048">
                  <c:v>1194.8499999999999</c:v>
                </c:pt>
                <c:pt idx="3049">
                  <c:v>1201.46</c:v>
                </c:pt>
                <c:pt idx="3050">
                  <c:v>1198.3599999999999</c:v>
                </c:pt>
                <c:pt idx="3051">
                  <c:v>1204.04</c:v>
                </c:pt>
                <c:pt idx="3052">
                  <c:v>1207.18</c:v>
                </c:pt>
                <c:pt idx="3053">
                  <c:v>1200.04</c:v>
                </c:pt>
                <c:pt idx="3054">
                  <c:v>1199.03</c:v>
                </c:pt>
                <c:pt idx="3055">
                  <c:v>1201.22</c:v>
                </c:pt>
                <c:pt idx="3056">
                  <c:v>1194.44</c:v>
                </c:pt>
                <c:pt idx="3057">
                  <c:v>1182.83</c:v>
                </c:pt>
                <c:pt idx="3058">
                  <c:v>1190.8800000000001</c:v>
                </c:pt>
                <c:pt idx="3059">
                  <c:v>1188.99</c:v>
                </c:pt>
                <c:pt idx="3060">
                  <c:v>1203.32</c:v>
                </c:pt>
                <c:pt idx="3061">
                  <c:v>1197.3499999999999</c:v>
                </c:pt>
                <c:pt idx="3062">
                  <c:v>1199.92</c:v>
                </c:pt>
                <c:pt idx="3063">
                  <c:v>1203.6300000000001</c:v>
                </c:pt>
                <c:pt idx="3064">
                  <c:v>1188.08</c:v>
                </c:pt>
                <c:pt idx="3065">
                  <c:v>1189.77</c:v>
                </c:pt>
                <c:pt idx="3066">
                  <c:v>1194.79</c:v>
                </c:pt>
                <c:pt idx="3067">
                  <c:v>1224.0899999999999</c:v>
                </c:pt>
                <c:pt idx="3068">
                  <c:v>1217.05</c:v>
                </c:pt>
                <c:pt idx="3069">
                  <c:v>1227.06</c:v>
                </c:pt>
                <c:pt idx="3070">
                  <c:v>1224.95</c:v>
                </c:pt>
                <c:pt idx="3071">
                  <c:v>1222.29</c:v>
                </c:pt>
                <c:pt idx="3072">
                  <c:v>1225.81</c:v>
                </c:pt>
                <c:pt idx="3073">
                  <c:v>1226.49</c:v>
                </c:pt>
                <c:pt idx="3074">
                  <c:v>1222.0999999999999</c:v>
                </c:pt>
                <c:pt idx="3075">
                  <c:v>1230.3</c:v>
                </c:pt>
                <c:pt idx="3076">
                  <c:v>1233.79</c:v>
                </c:pt>
                <c:pt idx="3077">
                  <c:v>1232.17</c:v>
                </c:pt>
                <c:pt idx="3078">
                  <c:v>1233.53</c:v>
                </c:pt>
                <c:pt idx="3079">
                  <c:v>1229.42</c:v>
                </c:pt>
                <c:pt idx="3080">
                  <c:v>1222.93</c:v>
                </c:pt>
                <c:pt idx="3081">
                  <c:v>1214.76</c:v>
                </c:pt>
                <c:pt idx="3082">
                  <c:v>1233.43</c:v>
                </c:pt>
                <c:pt idx="3083">
                  <c:v>1232.8900000000001</c:v>
                </c:pt>
                <c:pt idx="3084">
                  <c:v>1231.49</c:v>
                </c:pt>
                <c:pt idx="3085">
                  <c:v>1227.19</c:v>
                </c:pt>
                <c:pt idx="3086">
                  <c:v>1226.49</c:v>
                </c:pt>
                <c:pt idx="3087">
                  <c:v>1224</c:v>
                </c:pt>
                <c:pt idx="3088">
                  <c:v>1209.6500000000001</c:v>
                </c:pt>
                <c:pt idx="3089">
                  <c:v>1200.3699999999999</c:v>
                </c:pt>
                <c:pt idx="3090">
                  <c:v>1202.23</c:v>
                </c:pt>
                <c:pt idx="3091">
                  <c:v>1210.8800000000001</c:v>
                </c:pt>
                <c:pt idx="3092">
                  <c:v>1213.3599999999999</c:v>
                </c:pt>
                <c:pt idx="3093">
                  <c:v>1223.3599999999999</c:v>
                </c:pt>
                <c:pt idx="3094">
                  <c:v>1224.17</c:v>
                </c:pt>
                <c:pt idx="3095">
                  <c:v>1221.6600000000001</c:v>
                </c:pt>
                <c:pt idx="3096">
                  <c:v>1226.04</c:v>
                </c:pt>
                <c:pt idx="3097">
                  <c:v>1228.6400000000001</c:v>
                </c:pt>
                <c:pt idx="3098">
                  <c:v>1223.05</c:v>
                </c:pt>
                <c:pt idx="3099">
                  <c:v>1222.4000000000001</c:v>
                </c:pt>
                <c:pt idx="3100">
                  <c:v>1215.05</c:v>
                </c:pt>
                <c:pt idx="3101">
                  <c:v>1221.23</c:v>
                </c:pt>
                <c:pt idx="3102">
                  <c:v>1224.21</c:v>
                </c:pt>
                <c:pt idx="3103">
                  <c:v>1220.52</c:v>
                </c:pt>
                <c:pt idx="3104">
                  <c:v>1230.67</c:v>
                </c:pt>
                <c:pt idx="3105">
                  <c:v>1238.54</c:v>
                </c:pt>
                <c:pt idx="3106">
                  <c:v>1237.29</c:v>
                </c:pt>
                <c:pt idx="3107">
                  <c:v>1237.78</c:v>
                </c:pt>
                <c:pt idx="3108">
                  <c:v>1249.31</c:v>
                </c:pt>
                <c:pt idx="3109">
                  <c:v>1244.46</c:v>
                </c:pt>
                <c:pt idx="3110">
                  <c:v>1243.25</c:v>
                </c:pt>
                <c:pt idx="3111">
                  <c:v>1245.6600000000001</c:v>
                </c:pt>
                <c:pt idx="3112">
                  <c:v>1241.99</c:v>
                </c:pt>
                <c:pt idx="3113">
                  <c:v>1239.02</c:v>
                </c:pt>
                <c:pt idx="3114">
                  <c:v>1245.8499999999999</c:v>
                </c:pt>
                <c:pt idx="3115">
                  <c:v>1249.42</c:v>
                </c:pt>
                <c:pt idx="3116">
                  <c:v>1243.08</c:v>
                </c:pt>
                <c:pt idx="3117">
                  <c:v>1259.8599999999999</c:v>
                </c:pt>
                <c:pt idx="3118">
                  <c:v>1256.94</c:v>
                </c:pt>
                <c:pt idx="3119">
                  <c:v>1269.22</c:v>
                </c:pt>
                <c:pt idx="3120">
                  <c:v>1268.54</c:v>
                </c:pt>
                <c:pt idx="3121">
                  <c:v>1267.1400000000001</c:v>
                </c:pt>
                <c:pt idx="3122">
                  <c:v>1275.71</c:v>
                </c:pt>
                <c:pt idx="3123">
                  <c:v>1280.71</c:v>
                </c:pt>
                <c:pt idx="3124">
                  <c:v>1282.49</c:v>
                </c:pt>
                <c:pt idx="3125">
                  <c:v>1282.5999999999999</c:v>
                </c:pt>
                <c:pt idx="3126">
                  <c:v>1284.5899999999999</c:v>
                </c:pt>
                <c:pt idx="3127">
                  <c:v>1294.28</c:v>
                </c:pt>
                <c:pt idx="3128">
                  <c:v>1286.05</c:v>
                </c:pt>
                <c:pt idx="3129">
                  <c:v>1289.21</c:v>
                </c:pt>
                <c:pt idx="3130">
                  <c:v>1285.3900000000001</c:v>
                </c:pt>
                <c:pt idx="3131">
                  <c:v>1293.56</c:v>
                </c:pt>
                <c:pt idx="3132">
                  <c:v>1286.6500000000001</c:v>
                </c:pt>
                <c:pt idx="3133">
                  <c:v>1290.25</c:v>
                </c:pt>
                <c:pt idx="3134">
                  <c:v>1291.72</c:v>
                </c:pt>
                <c:pt idx="3135">
                  <c:v>1289.51</c:v>
                </c:pt>
                <c:pt idx="3136">
                  <c:v>1293.67</c:v>
                </c:pt>
                <c:pt idx="3137">
                  <c:v>1292.05</c:v>
                </c:pt>
                <c:pt idx="3138">
                  <c:v>1282.1099999999999</c:v>
                </c:pt>
                <c:pt idx="3139">
                  <c:v>1280.47</c:v>
                </c:pt>
                <c:pt idx="3140">
                  <c:v>1285.22</c:v>
                </c:pt>
                <c:pt idx="3141">
                  <c:v>1282.72</c:v>
                </c:pt>
                <c:pt idx="3142">
                  <c:v>1281.21</c:v>
                </c:pt>
                <c:pt idx="3143">
                  <c:v>1305.25</c:v>
                </c:pt>
                <c:pt idx="3144">
                  <c:v>1303.3599999999999</c:v>
                </c:pt>
                <c:pt idx="3145">
                  <c:v>1311.79</c:v>
                </c:pt>
                <c:pt idx="3146">
                  <c:v>1319.91</c:v>
                </c:pt>
                <c:pt idx="3147">
                  <c:v>1321.25</c:v>
                </c:pt>
                <c:pt idx="3148">
                  <c:v>1317.98</c:v>
                </c:pt>
                <c:pt idx="3149">
                  <c:v>1312.25</c:v>
                </c:pt>
                <c:pt idx="3150">
                  <c:v>1315.32</c:v>
                </c:pt>
                <c:pt idx="3151">
                  <c:v>1306.5999999999999</c:v>
                </c:pt>
                <c:pt idx="3152">
                  <c:v>1310.1099999999999</c:v>
                </c:pt>
                <c:pt idx="3153">
                  <c:v>1314.29</c:v>
                </c:pt>
                <c:pt idx="3154">
                  <c:v>1308.1199999999999</c:v>
                </c:pt>
                <c:pt idx="3155">
                  <c:v>1310.8</c:v>
                </c:pt>
                <c:pt idx="3156">
                  <c:v>1306.27</c:v>
                </c:pt>
                <c:pt idx="3157">
                  <c:v>1312.57</c:v>
                </c:pt>
                <c:pt idx="3158">
                  <c:v>1322.49</c:v>
                </c:pt>
                <c:pt idx="3159">
                  <c:v>1326.89</c:v>
                </c:pt>
                <c:pt idx="3160">
                  <c:v>1340.94</c:v>
                </c:pt>
                <c:pt idx="3161">
                  <c:v>1338.44</c:v>
                </c:pt>
                <c:pt idx="3162">
                  <c:v>1323.63</c:v>
                </c:pt>
                <c:pt idx="3163">
                  <c:v>1329.4</c:v>
                </c:pt>
                <c:pt idx="3164">
                  <c:v>1327.58</c:v>
                </c:pt>
                <c:pt idx="3165">
                  <c:v>1328.96</c:v>
                </c:pt>
                <c:pt idx="3166">
                  <c:v>1319.86</c:v>
                </c:pt>
                <c:pt idx="3167">
                  <c:v>1313.32</c:v>
                </c:pt>
                <c:pt idx="3168">
                  <c:v>1293.44</c:v>
                </c:pt>
                <c:pt idx="3169">
                  <c:v>1286.74</c:v>
                </c:pt>
                <c:pt idx="3170">
                  <c:v>1288.01</c:v>
                </c:pt>
                <c:pt idx="3171">
                  <c:v>1286.3599999999999</c:v>
                </c:pt>
                <c:pt idx="3172">
                  <c:v>1285.6099999999999</c:v>
                </c:pt>
                <c:pt idx="3173">
                  <c:v>1298.3</c:v>
                </c:pt>
                <c:pt idx="3174">
                  <c:v>1293.3499999999999</c:v>
                </c:pt>
                <c:pt idx="3175">
                  <c:v>1301.58</c:v>
                </c:pt>
                <c:pt idx="3176">
                  <c:v>1309.1199999999999</c:v>
                </c:pt>
                <c:pt idx="3177">
                  <c:v>1296.17</c:v>
                </c:pt>
                <c:pt idx="3178">
                  <c:v>1302.4000000000001</c:v>
                </c:pt>
                <c:pt idx="3179">
                  <c:v>1303.71</c:v>
                </c:pt>
                <c:pt idx="3180">
                  <c:v>1306.56</c:v>
                </c:pt>
                <c:pt idx="3181">
                  <c:v>1312.53</c:v>
                </c:pt>
                <c:pt idx="3182">
                  <c:v>1309.3599999999999</c:v>
                </c:pt>
                <c:pt idx="3183">
                  <c:v>1313.68</c:v>
                </c:pt>
                <c:pt idx="3184">
                  <c:v>1321.9</c:v>
                </c:pt>
                <c:pt idx="3185">
                  <c:v>1315.71</c:v>
                </c:pt>
                <c:pt idx="3186">
                  <c:v>1309.55</c:v>
                </c:pt>
                <c:pt idx="3187">
                  <c:v>1290.42</c:v>
                </c:pt>
                <c:pt idx="3188">
                  <c:v>1292.3800000000001</c:v>
                </c:pt>
                <c:pt idx="3189">
                  <c:v>1287.72</c:v>
                </c:pt>
                <c:pt idx="3190">
                  <c:v>1292.46</c:v>
                </c:pt>
                <c:pt idx="3191">
                  <c:v>1289.93</c:v>
                </c:pt>
                <c:pt idx="3192">
                  <c:v>1292.21</c:v>
                </c:pt>
                <c:pt idx="3193">
                  <c:v>1291.76</c:v>
                </c:pt>
                <c:pt idx="3194">
                  <c:v>1297.48</c:v>
                </c:pt>
                <c:pt idx="3195">
                  <c:v>1304.0999999999999</c:v>
                </c:pt>
                <c:pt idx="3196">
                  <c:v>1307.99</c:v>
                </c:pt>
                <c:pt idx="3197">
                  <c:v>1292.52</c:v>
                </c:pt>
                <c:pt idx="3198">
                  <c:v>1290.43</c:v>
                </c:pt>
                <c:pt idx="3199">
                  <c:v>1287.95</c:v>
                </c:pt>
                <c:pt idx="3200">
                  <c:v>1276.79</c:v>
                </c:pt>
                <c:pt idx="3201">
                  <c:v>1273.98</c:v>
                </c:pt>
                <c:pt idx="3202">
                  <c:v>1275.82</c:v>
                </c:pt>
                <c:pt idx="3203">
                  <c:v>1275.52</c:v>
                </c:pt>
                <c:pt idx="3204">
                  <c:v>1274.99</c:v>
                </c:pt>
                <c:pt idx="3205">
                  <c:v>1272.42</c:v>
                </c:pt>
                <c:pt idx="3206">
                  <c:v>1275.76</c:v>
                </c:pt>
                <c:pt idx="3207">
                  <c:v>1277.17</c:v>
                </c:pt>
                <c:pt idx="3208">
                  <c:v>1286.1600000000001</c:v>
                </c:pt>
                <c:pt idx="3209">
                  <c:v>1279.9000000000001</c:v>
                </c:pt>
                <c:pt idx="3210">
                  <c:v>1283.53</c:v>
                </c:pt>
                <c:pt idx="3211">
                  <c:v>1276.76</c:v>
                </c:pt>
                <c:pt idx="3212">
                  <c:v>1270.69</c:v>
                </c:pt>
                <c:pt idx="3213">
                  <c:v>1279.1099999999999</c:v>
                </c:pt>
                <c:pt idx="3214">
                  <c:v>1281.0999999999999</c:v>
                </c:pt>
                <c:pt idx="3215">
                  <c:v>1284.43</c:v>
                </c:pt>
                <c:pt idx="3216">
                  <c:v>1280.8800000000001</c:v>
                </c:pt>
                <c:pt idx="3217">
                  <c:v>1284.08</c:v>
                </c:pt>
                <c:pt idx="3218">
                  <c:v>1286.05</c:v>
                </c:pt>
                <c:pt idx="3219">
                  <c:v>1299.9100000000001</c:v>
                </c:pt>
                <c:pt idx="3220">
                  <c:v>1296.92</c:v>
                </c:pt>
                <c:pt idx="3221">
                  <c:v>1296.49</c:v>
                </c:pt>
                <c:pt idx="3222">
                  <c:v>1286.72</c:v>
                </c:pt>
                <c:pt idx="3223">
                  <c:v>1277.53</c:v>
                </c:pt>
                <c:pt idx="3224">
                  <c:v>1277.82</c:v>
                </c:pt>
                <c:pt idx="3225">
                  <c:v>1274.68</c:v>
                </c:pt>
                <c:pt idx="3226">
                  <c:v>1273.3399999999999</c:v>
                </c:pt>
                <c:pt idx="3227">
                  <c:v>1283.45</c:v>
                </c:pt>
                <c:pt idx="3228">
                  <c:v>1284.93</c:v>
                </c:pt>
                <c:pt idx="3229">
                  <c:v>1285.3599999999999</c:v>
                </c:pt>
                <c:pt idx="3230">
                  <c:v>1279.33</c:v>
                </c:pt>
                <c:pt idx="3231">
                  <c:v>1279.78</c:v>
                </c:pt>
                <c:pt idx="3232">
                  <c:v>1288.6500000000001</c:v>
                </c:pt>
                <c:pt idx="3233">
                  <c:v>1305.58</c:v>
                </c:pt>
                <c:pt idx="3234">
                  <c:v>1325.31</c:v>
                </c:pt>
                <c:pt idx="3235">
                  <c:v>1325.52</c:v>
                </c:pt>
                <c:pt idx="3236">
                  <c:v>1330.32</c:v>
                </c:pt>
                <c:pt idx="3237">
                  <c:v>1335.33</c:v>
                </c:pt>
                <c:pt idx="3238">
                  <c:v>1340.86</c:v>
                </c:pt>
                <c:pt idx="3239">
                  <c:v>1327.98</c:v>
                </c:pt>
                <c:pt idx="3240">
                  <c:v>1326.84</c:v>
                </c:pt>
                <c:pt idx="3241">
                  <c:v>1333.58</c:v>
                </c:pt>
                <c:pt idx="3242">
                  <c:v>1342.31</c:v>
                </c:pt>
                <c:pt idx="3243">
                  <c:v>1341.7</c:v>
                </c:pt>
                <c:pt idx="3244">
                  <c:v>1339.66</c:v>
                </c:pt>
                <c:pt idx="3245">
                  <c:v>1346.61</c:v>
                </c:pt>
                <c:pt idx="3246">
                  <c:v>1360.38</c:v>
                </c:pt>
                <c:pt idx="3247">
                  <c:v>1388.44</c:v>
                </c:pt>
                <c:pt idx="3248">
                  <c:v>1399.63</c:v>
                </c:pt>
                <c:pt idx="3249">
                  <c:v>1419.72</c:v>
                </c:pt>
                <c:pt idx="3250">
                  <c:v>1423.44</c:v>
                </c:pt>
                <c:pt idx="3251">
                  <c:v>1409</c:v>
                </c:pt>
                <c:pt idx="3252">
                  <c:v>1409.78</c:v>
                </c:pt>
                <c:pt idx="3253">
                  <c:v>1409.55</c:v>
                </c:pt>
                <c:pt idx="3254">
                  <c:v>1384.19</c:v>
                </c:pt>
                <c:pt idx="3255">
                  <c:v>1418.65</c:v>
                </c:pt>
                <c:pt idx="3256">
                  <c:v>1418.78</c:v>
                </c:pt>
                <c:pt idx="3257">
                  <c:v>1416.08</c:v>
                </c:pt>
                <c:pt idx="3258">
                  <c:v>1399.45</c:v>
                </c:pt>
                <c:pt idx="3259">
                  <c:v>1395.53</c:v>
                </c:pt>
                <c:pt idx="3260">
                  <c:v>1397.61</c:v>
                </c:pt>
                <c:pt idx="3261">
                  <c:v>1419.02</c:v>
                </c:pt>
                <c:pt idx="3262">
                  <c:v>1403.81</c:v>
                </c:pt>
                <c:pt idx="3263">
                  <c:v>1415.75</c:v>
                </c:pt>
                <c:pt idx="3264">
                  <c:v>1414.13</c:v>
                </c:pt>
                <c:pt idx="3265">
                  <c:v>1406.23</c:v>
                </c:pt>
                <c:pt idx="3266">
                  <c:v>1426.57</c:v>
                </c:pt>
                <c:pt idx="3267">
                  <c:v>1446.1</c:v>
                </c:pt>
                <c:pt idx="3268">
                  <c:v>1425.37</c:v>
                </c:pt>
                <c:pt idx="3269">
                  <c:v>1424.88</c:v>
                </c:pt>
                <c:pt idx="3270">
                  <c:v>1417.83</c:v>
                </c:pt>
                <c:pt idx="3271">
                  <c:v>1425.86</c:v>
                </c:pt>
                <c:pt idx="3272">
                  <c:v>1414.58</c:v>
                </c:pt>
                <c:pt idx="3273">
                  <c:v>1418.9</c:v>
                </c:pt>
                <c:pt idx="3274">
                  <c:v>1426.8</c:v>
                </c:pt>
                <c:pt idx="3275">
                  <c:v>1430.88</c:v>
                </c:pt>
                <c:pt idx="3276">
                  <c:v>1413.78</c:v>
                </c:pt>
                <c:pt idx="3277">
                  <c:v>1445.18</c:v>
                </c:pt>
                <c:pt idx="3278">
                  <c:v>1440.83</c:v>
                </c:pt>
                <c:pt idx="3279">
                  <c:v>1463.7</c:v>
                </c:pt>
                <c:pt idx="3280">
                  <c:v>1474.42</c:v>
                </c:pt>
                <c:pt idx="3281">
                  <c:v>1501.16</c:v>
                </c:pt>
                <c:pt idx="3282">
                  <c:v>1500.95</c:v>
                </c:pt>
                <c:pt idx="3283">
                  <c:v>1496.95</c:v>
                </c:pt>
                <c:pt idx="3284">
                  <c:v>1511.16</c:v>
                </c:pt>
                <c:pt idx="3285">
                  <c:v>1501.51</c:v>
                </c:pt>
                <c:pt idx="3286">
                  <c:v>1516.36</c:v>
                </c:pt>
                <c:pt idx="3287">
                  <c:v>1523.29</c:v>
                </c:pt>
                <c:pt idx="3288">
                  <c:v>1513.52</c:v>
                </c:pt>
                <c:pt idx="3289">
                  <c:v>1495.92</c:v>
                </c:pt>
                <c:pt idx="3290">
                  <c:v>1507.2</c:v>
                </c:pt>
                <c:pt idx="3291">
                  <c:v>1502.65</c:v>
                </c:pt>
                <c:pt idx="3292">
                  <c:v>1498.06</c:v>
                </c:pt>
                <c:pt idx="3293">
                  <c:v>1526.96</c:v>
                </c:pt>
                <c:pt idx="3294">
                  <c:v>1527.31</c:v>
                </c:pt>
                <c:pt idx="3295">
                  <c:v>1542.81</c:v>
                </c:pt>
                <c:pt idx="3296">
                  <c:v>1539.01</c:v>
                </c:pt>
                <c:pt idx="3297">
                  <c:v>1527.63</c:v>
                </c:pt>
                <c:pt idx="3298">
                  <c:v>1520.38</c:v>
                </c:pt>
                <c:pt idx="3299">
                  <c:v>1529.29</c:v>
                </c:pt>
                <c:pt idx="3300">
                  <c:v>1547.1</c:v>
                </c:pt>
                <c:pt idx="3301">
                  <c:v>1552.55</c:v>
                </c:pt>
                <c:pt idx="3302">
                  <c:v>1519.05</c:v>
                </c:pt>
                <c:pt idx="3303">
                  <c:v>1506.82</c:v>
                </c:pt>
                <c:pt idx="3304">
                  <c:v>1499.13</c:v>
                </c:pt>
                <c:pt idx="3305">
                  <c:v>1485.78</c:v>
                </c:pt>
                <c:pt idx="3306">
                  <c:v>1497.2</c:v>
                </c:pt>
                <c:pt idx="3307">
                  <c:v>1499.26</c:v>
                </c:pt>
                <c:pt idx="3308">
                  <c:v>1488.53</c:v>
                </c:pt>
                <c:pt idx="3309">
                  <c:v>1498.43</c:v>
                </c:pt>
                <c:pt idx="3310">
                  <c:v>1501.38</c:v>
                </c:pt>
                <c:pt idx="3311">
                  <c:v>1494</c:v>
                </c:pt>
                <c:pt idx="3312">
                  <c:v>1499.03</c:v>
                </c:pt>
                <c:pt idx="3313">
                  <c:v>1516.9</c:v>
                </c:pt>
                <c:pt idx="3314">
                  <c:v>1522.24</c:v>
                </c:pt>
                <c:pt idx="3315">
                  <c:v>1531.87</c:v>
                </c:pt>
                <c:pt idx="3316">
                  <c:v>1504.05</c:v>
                </c:pt>
                <c:pt idx="3317">
                  <c:v>1504.78</c:v>
                </c:pt>
                <c:pt idx="3318">
                  <c:v>1497.01</c:v>
                </c:pt>
                <c:pt idx="3319">
                  <c:v>1472.49</c:v>
                </c:pt>
                <c:pt idx="3320">
                  <c:v>1479.14</c:v>
                </c:pt>
                <c:pt idx="3321">
                  <c:v>1499.45</c:v>
                </c:pt>
                <c:pt idx="3322">
                  <c:v>1505.19</c:v>
                </c:pt>
                <c:pt idx="3323">
                  <c:v>1504.66</c:v>
                </c:pt>
                <c:pt idx="3324">
                  <c:v>1493.5</c:v>
                </c:pt>
                <c:pt idx="3325">
                  <c:v>1505.51</c:v>
                </c:pt>
                <c:pt idx="3326">
                  <c:v>1505.57</c:v>
                </c:pt>
                <c:pt idx="3327">
                  <c:v>1493.99</c:v>
                </c:pt>
                <c:pt idx="3328">
                  <c:v>1489.01</c:v>
                </c:pt>
                <c:pt idx="3329">
                  <c:v>1493.21</c:v>
                </c:pt>
                <c:pt idx="3330">
                  <c:v>1481.01</c:v>
                </c:pt>
                <c:pt idx="3331">
                  <c:v>1490.13</c:v>
                </c:pt>
                <c:pt idx="3332">
                  <c:v>1491.87</c:v>
                </c:pt>
                <c:pt idx="3333">
                  <c:v>1490.05</c:v>
                </c:pt>
                <c:pt idx="3334">
                  <c:v>1484.5</c:v>
                </c:pt>
                <c:pt idx="3335">
                  <c:v>1487.68</c:v>
                </c:pt>
                <c:pt idx="3336">
                  <c:v>1492.12</c:v>
                </c:pt>
                <c:pt idx="3337">
                  <c:v>1503.98</c:v>
                </c:pt>
                <c:pt idx="3338">
                  <c:v>1504.63</c:v>
                </c:pt>
                <c:pt idx="3339">
                  <c:v>1492.51</c:v>
                </c:pt>
                <c:pt idx="3340">
                  <c:v>1487.72</c:v>
                </c:pt>
                <c:pt idx="3341">
                  <c:v>1495.66</c:v>
                </c:pt>
                <c:pt idx="3342">
                  <c:v>1512.99</c:v>
                </c:pt>
                <c:pt idx="3343">
                  <c:v>1514.34</c:v>
                </c:pt>
                <c:pt idx="3344">
                  <c:v>1509.82</c:v>
                </c:pt>
                <c:pt idx="3345">
                  <c:v>1483.61</c:v>
                </c:pt>
                <c:pt idx="3346">
                  <c:v>1490.57</c:v>
                </c:pt>
                <c:pt idx="3347">
                  <c:v>1468.48</c:v>
                </c:pt>
                <c:pt idx="3348">
                  <c:v>1459</c:v>
                </c:pt>
                <c:pt idx="3349">
                  <c:v>1455.86</c:v>
                </c:pt>
                <c:pt idx="3350">
                  <c:v>1456.32</c:v>
                </c:pt>
                <c:pt idx="3351">
                  <c:v>1463.58</c:v>
                </c:pt>
                <c:pt idx="3352">
                  <c:v>1471.4</c:v>
                </c:pt>
                <c:pt idx="3353">
                  <c:v>1468.21</c:v>
                </c:pt>
                <c:pt idx="3354">
                  <c:v>1471.51</c:v>
                </c:pt>
                <c:pt idx="3355">
                  <c:v>1472.46</c:v>
                </c:pt>
                <c:pt idx="3356">
                  <c:v>1471.61</c:v>
                </c:pt>
                <c:pt idx="3357">
                  <c:v>1464.41</c:v>
                </c:pt>
                <c:pt idx="3358">
                  <c:v>1461.93</c:v>
                </c:pt>
                <c:pt idx="3359">
                  <c:v>1455.26</c:v>
                </c:pt>
                <c:pt idx="3360">
                  <c:v>1461.39</c:v>
                </c:pt>
                <c:pt idx="3361">
                  <c:v>1454.44</c:v>
                </c:pt>
                <c:pt idx="3362">
                  <c:v>1456.27</c:v>
                </c:pt>
                <c:pt idx="3363">
                  <c:v>1463.98</c:v>
                </c:pt>
                <c:pt idx="3364">
                  <c:v>1462.44</c:v>
                </c:pt>
                <c:pt idx="3365">
                  <c:v>1477.61</c:v>
                </c:pt>
                <c:pt idx="3366">
                  <c:v>1474.59</c:v>
                </c:pt>
                <c:pt idx="3367">
                  <c:v>1476</c:v>
                </c:pt>
                <c:pt idx="3368">
                  <c:v>1460.17</c:v>
                </c:pt>
                <c:pt idx="3369">
                  <c:v>1461.68</c:v>
                </c:pt>
                <c:pt idx="3370">
                  <c:v>1464.39</c:v>
                </c:pt>
                <c:pt idx="3371">
                  <c:v>1474.88</c:v>
                </c:pt>
                <c:pt idx="3372">
                  <c:v>1469.8</c:v>
                </c:pt>
                <c:pt idx="3373">
                  <c:v>1476.33</c:v>
                </c:pt>
                <c:pt idx="3374">
                  <c:v>1476.18</c:v>
                </c:pt>
                <c:pt idx="3375">
                  <c:v>1476.22</c:v>
                </c:pt>
                <c:pt idx="3376">
                  <c:v>1475.4</c:v>
                </c:pt>
                <c:pt idx="3377">
                  <c:v>1478.8</c:v>
                </c:pt>
                <c:pt idx="3378">
                  <c:v>1478.22</c:v>
                </c:pt>
                <c:pt idx="3379">
                  <c:v>1485.79</c:v>
                </c:pt>
                <c:pt idx="3380">
                  <c:v>1499.41</c:v>
                </c:pt>
                <c:pt idx="3381">
                  <c:v>1499.84</c:v>
                </c:pt>
                <c:pt idx="3382">
                  <c:v>1511.53</c:v>
                </c:pt>
                <c:pt idx="3383">
                  <c:v>1510.56</c:v>
                </c:pt>
                <c:pt idx="3384">
                  <c:v>1515.16</c:v>
                </c:pt>
                <c:pt idx="3385">
                  <c:v>1517.27</c:v>
                </c:pt>
                <c:pt idx="3386">
                  <c:v>1517.29</c:v>
                </c:pt>
                <c:pt idx="3387">
                  <c:v>1529.13</c:v>
                </c:pt>
                <c:pt idx="3388">
                  <c:v>1552.2</c:v>
                </c:pt>
                <c:pt idx="3389">
                  <c:v>1565.74</c:v>
                </c:pt>
                <c:pt idx="3390">
                  <c:v>1574.37</c:v>
                </c:pt>
                <c:pt idx="3391">
                  <c:v>1556.42</c:v>
                </c:pt>
                <c:pt idx="3392">
                  <c:v>1552.32</c:v>
                </c:pt>
                <c:pt idx="3393">
                  <c:v>1562.34</c:v>
                </c:pt>
                <c:pt idx="3394">
                  <c:v>1547.88</c:v>
                </c:pt>
                <c:pt idx="3395">
                  <c:v>1546.39</c:v>
                </c:pt>
                <c:pt idx="3396">
                  <c:v>1556.25</c:v>
                </c:pt>
                <c:pt idx="3397">
                  <c:v>1552.51</c:v>
                </c:pt>
                <c:pt idx="3398">
                  <c:v>1557.24</c:v>
                </c:pt>
                <c:pt idx="3399">
                  <c:v>1560.77</c:v>
                </c:pt>
                <c:pt idx="3400">
                  <c:v>1558.17</c:v>
                </c:pt>
                <c:pt idx="3401">
                  <c:v>1558.78</c:v>
                </c:pt>
                <c:pt idx="3402">
                  <c:v>1562.94</c:v>
                </c:pt>
                <c:pt idx="3403">
                  <c:v>1571.53</c:v>
                </c:pt>
                <c:pt idx="3404">
                  <c:v>1582.06</c:v>
                </c:pt>
                <c:pt idx="3405">
                  <c:v>1567.17</c:v>
                </c:pt>
                <c:pt idx="3406">
                  <c:v>1576.83</c:v>
                </c:pt>
                <c:pt idx="3407">
                  <c:v>1574.28</c:v>
                </c:pt>
                <c:pt idx="3408">
                  <c:v>1589.16</c:v>
                </c:pt>
                <c:pt idx="3409">
                  <c:v>1576.73</c:v>
                </c:pt>
                <c:pt idx="3410">
                  <c:v>1552.92</c:v>
                </c:pt>
                <c:pt idx="3411">
                  <c:v>1556.02</c:v>
                </c:pt>
                <c:pt idx="3412">
                  <c:v>1566.66</c:v>
                </c:pt>
                <c:pt idx="3413">
                  <c:v>1570.44</c:v>
                </c:pt>
                <c:pt idx="3414">
                  <c:v>1572.15</c:v>
                </c:pt>
                <c:pt idx="3415">
                  <c:v>1567.89</c:v>
                </c:pt>
                <c:pt idx="3416">
                  <c:v>1566.06</c:v>
                </c:pt>
                <c:pt idx="3417">
                  <c:v>1576</c:v>
                </c:pt>
                <c:pt idx="3418">
                  <c:v>1584.06</c:v>
                </c:pt>
                <c:pt idx="3419">
                  <c:v>1581.13</c:v>
                </c:pt>
                <c:pt idx="3420">
                  <c:v>1601.61</c:v>
                </c:pt>
                <c:pt idx="3421">
                  <c:v>1611.7</c:v>
                </c:pt>
                <c:pt idx="3422">
                  <c:v>1619.56</c:v>
                </c:pt>
                <c:pt idx="3423">
                  <c:v>1643.41</c:v>
                </c:pt>
                <c:pt idx="3424">
                  <c:v>1659.38</c:v>
                </c:pt>
                <c:pt idx="3425">
                  <c:v>1635.14</c:v>
                </c:pt>
                <c:pt idx="3426">
                  <c:v>1640.96</c:v>
                </c:pt>
                <c:pt idx="3427">
                  <c:v>1645.01</c:v>
                </c:pt>
                <c:pt idx="3428">
                  <c:v>1585.69</c:v>
                </c:pt>
                <c:pt idx="3429">
                  <c:v>1589.44</c:v>
                </c:pt>
                <c:pt idx="3430">
                  <c:v>1640.9</c:v>
                </c:pt>
                <c:pt idx="3431">
                  <c:v>1636.93</c:v>
                </c:pt>
                <c:pt idx="3432">
                  <c:v>1672.23</c:v>
                </c:pt>
                <c:pt idx="3433">
                  <c:v>1673.83</c:v>
                </c:pt>
                <c:pt idx="3434">
                  <c:v>1680.47</c:v>
                </c:pt>
                <c:pt idx="3435">
                  <c:v>1649.4</c:v>
                </c:pt>
                <c:pt idx="3436">
                  <c:v>1635.04</c:v>
                </c:pt>
                <c:pt idx="3437">
                  <c:v>1576.15</c:v>
                </c:pt>
                <c:pt idx="3438">
                  <c:v>1529.83</c:v>
                </c:pt>
                <c:pt idx="3439">
                  <c:v>1514.1</c:v>
                </c:pt>
                <c:pt idx="3440">
                  <c:v>1528.3</c:v>
                </c:pt>
                <c:pt idx="3441">
                  <c:v>1486.05</c:v>
                </c:pt>
                <c:pt idx="3442">
                  <c:v>1471.24</c:v>
                </c:pt>
                <c:pt idx="3443">
                  <c:v>1498.65</c:v>
                </c:pt>
                <c:pt idx="3444">
                  <c:v>1553.23</c:v>
                </c:pt>
                <c:pt idx="3445">
                  <c:v>1632.32</c:v>
                </c:pt>
                <c:pt idx="3446">
                  <c:v>1616.9</c:v>
                </c:pt>
                <c:pt idx="3447">
                  <c:v>1631.34</c:v>
                </c:pt>
                <c:pt idx="3448">
                  <c:v>1628.16</c:v>
                </c:pt>
                <c:pt idx="3449">
                  <c:v>1622.51</c:v>
                </c:pt>
                <c:pt idx="3450">
                  <c:v>1577.18</c:v>
                </c:pt>
                <c:pt idx="3451">
                  <c:v>1591.51</c:v>
                </c:pt>
                <c:pt idx="3452">
                  <c:v>1613.99</c:v>
                </c:pt>
                <c:pt idx="3453">
                  <c:v>1620.81</c:v>
                </c:pt>
                <c:pt idx="3454">
                  <c:v>1660.97</c:v>
                </c:pt>
                <c:pt idx="3455">
                  <c:v>1647.72</c:v>
                </c:pt>
                <c:pt idx="3456">
                  <c:v>1646.14</c:v>
                </c:pt>
                <c:pt idx="3457">
                  <c:v>1683.73</c:v>
                </c:pt>
                <c:pt idx="3458">
                  <c:v>1696.65</c:v>
                </c:pt>
                <c:pt idx="3459">
                  <c:v>1715.34</c:v>
                </c:pt>
                <c:pt idx="3460">
                  <c:v>1726.97</c:v>
                </c:pt>
                <c:pt idx="3461">
                  <c:v>1717.03</c:v>
                </c:pt>
                <c:pt idx="3462">
                  <c:v>1717.7</c:v>
                </c:pt>
                <c:pt idx="3463">
                  <c:v>1682.82</c:v>
                </c:pt>
                <c:pt idx="3464">
                  <c:v>1695.65</c:v>
                </c:pt>
                <c:pt idx="3465">
                  <c:v>1686.2</c:v>
                </c:pt>
                <c:pt idx="3466">
                  <c:v>1714.08</c:v>
                </c:pt>
                <c:pt idx="3467">
                  <c:v>1730.51</c:v>
                </c:pt>
                <c:pt idx="3468">
                  <c:v>1729.6</c:v>
                </c:pt>
                <c:pt idx="3469">
                  <c:v>1713.99</c:v>
                </c:pt>
                <c:pt idx="3470">
                  <c:v>1707.79</c:v>
                </c:pt>
                <c:pt idx="3471">
                  <c:v>1713.41</c:v>
                </c:pt>
                <c:pt idx="3472">
                  <c:v>1686.5</c:v>
                </c:pt>
                <c:pt idx="3473">
                  <c:v>1700.42</c:v>
                </c:pt>
                <c:pt idx="3474">
                  <c:v>1702.07</c:v>
                </c:pt>
                <c:pt idx="3475">
                  <c:v>1705.92</c:v>
                </c:pt>
                <c:pt idx="3476">
                  <c:v>1685.71</c:v>
                </c:pt>
                <c:pt idx="3477">
                  <c:v>1716.06</c:v>
                </c:pt>
                <c:pt idx="3478">
                  <c:v>1702.7</c:v>
                </c:pt>
                <c:pt idx="3479">
                  <c:v>1697.93</c:v>
                </c:pt>
                <c:pt idx="3480">
                  <c:v>1702.7</c:v>
                </c:pt>
                <c:pt idx="3481">
                  <c:v>1716.28</c:v>
                </c:pt>
                <c:pt idx="3482">
                  <c:v>1730.3</c:v>
                </c:pt>
                <c:pt idx="3483">
                  <c:v>1743.67</c:v>
                </c:pt>
                <c:pt idx="3484">
                  <c:v>1732.55</c:v>
                </c:pt>
                <c:pt idx="3485">
                  <c:v>1745.05</c:v>
                </c:pt>
                <c:pt idx="3486">
                  <c:v>1748.18</c:v>
                </c:pt>
                <c:pt idx="3487">
                  <c:v>1727</c:v>
                </c:pt>
                <c:pt idx="3488">
                  <c:v>1734.68</c:v>
                </c:pt>
                <c:pt idx="3489">
                  <c:v>1731.95</c:v>
                </c:pt>
                <c:pt idx="3490">
                  <c:v>1710.58</c:v>
                </c:pt>
                <c:pt idx="3491">
                  <c:v>1709.47</c:v>
                </c:pt>
                <c:pt idx="3492">
                  <c:v>1718.33</c:v>
                </c:pt>
                <c:pt idx="3493">
                  <c:v>1730.27</c:v>
                </c:pt>
                <c:pt idx="3494">
                  <c:v>1739.55</c:v>
                </c:pt>
                <c:pt idx="3495">
                  <c:v>1727.7</c:v>
                </c:pt>
                <c:pt idx="3496">
                  <c:v>1699.67</c:v>
                </c:pt>
                <c:pt idx="3497">
                  <c:v>1714.01</c:v>
                </c:pt>
                <c:pt idx="3498">
                  <c:v>1685.06</c:v>
                </c:pt>
                <c:pt idx="3499">
                  <c:v>1698.53</c:v>
                </c:pt>
                <c:pt idx="3500">
                  <c:v>1715.33</c:v>
                </c:pt>
                <c:pt idx="3501">
                  <c:v>1738.7</c:v>
                </c:pt>
                <c:pt idx="3502">
                  <c:v>1727.7</c:v>
                </c:pt>
                <c:pt idx="3503">
                  <c:v>1730.75</c:v>
                </c:pt>
                <c:pt idx="3504">
                  <c:v>1725.16</c:v>
                </c:pt>
                <c:pt idx="3505">
                  <c:v>1726.53</c:v>
                </c:pt>
                <c:pt idx="3506">
                  <c:v>1726.95</c:v>
                </c:pt>
                <c:pt idx="3507">
                  <c:v>1722.93</c:v>
                </c:pt>
                <c:pt idx="3508">
                  <c:v>1743.87</c:v>
                </c:pt>
                <c:pt idx="3509">
                  <c:v>1754.43</c:v>
                </c:pt>
                <c:pt idx="3510">
                  <c:v>1768.41</c:v>
                </c:pt>
                <c:pt idx="3511">
                  <c:v>1761.17</c:v>
                </c:pt>
                <c:pt idx="3512">
                  <c:v>1763.79</c:v>
                </c:pt>
                <c:pt idx="3513">
                  <c:v>1771.29</c:v>
                </c:pt>
                <c:pt idx="3514">
                  <c:v>1772.82</c:v>
                </c:pt>
                <c:pt idx="3515">
                  <c:v>1780.96</c:v>
                </c:pt>
                <c:pt idx="3516">
                  <c:v>1770.09</c:v>
                </c:pt>
                <c:pt idx="3517">
                  <c:v>1775.38</c:v>
                </c:pt>
                <c:pt idx="3518">
                  <c:v>1775.95</c:v>
                </c:pt>
                <c:pt idx="3519">
                  <c:v>1784.68</c:v>
                </c:pt>
                <c:pt idx="3520">
                  <c:v>1794.86</c:v>
                </c:pt>
                <c:pt idx="3521">
                  <c:v>1808.89</c:v>
                </c:pt>
                <c:pt idx="3522">
                  <c:v>1803.55</c:v>
                </c:pt>
                <c:pt idx="3523">
                  <c:v>1798.7</c:v>
                </c:pt>
                <c:pt idx="3524">
                  <c:v>1802.76</c:v>
                </c:pt>
                <c:pt idx="3525">
                  <c:v>1809.36</c:v>
                </c:pt>
                <c:pt idx="3526">
                  <c:v>1810.29</c:v>
                </c:pt>
                <c:pt idx="3527">
                  <c:v>1797.16</c:v>
                </c:pt>
                <c:pt idx="3528">
                  <c:v>1810.42</c:v>
                </c:pt>
                <c:pt idx="3529">
                  <c:v>1817.77</c:v>
                </c:pt>
                <c:pt idx="3530">
                  <c:v>1841.91</c:v>
                </c:pt>
                <c:pt idx="3531">
                  <c:v>1871.41</c:v>
                </c:pt>
                <c:pt idx="3532">
                  <c:v>1887.44</c:v>
                </c:pt>
                <c:pt idx="3533">
                  <c:v>1902.02</c:v>
                </c:pt>
                <c:pt idx="3534">
                  <c:v>1942.24</c:v>
                </c:pt>
                <c:pt idx="3535">
                  <c:v>1958.43</c:v>
                </c:pt>
                <c:pt idx="3536">
                  <c:v>1970.79</c:v>
                </c:pt>
                <c:pt idx="3537">
                  <c:v>1956.64</c:v>
                </c:pt>
                <c:pt idx="3538">
                  <c:v>1975.86</c:v>
                </c:pt>
                <c:pt idx="3539">
                  <c:v>1976.98</c:v>
                </c:pt>
                <c:pt idx="3540">
                  <c:v>2019.21</c:v>
                </c:pt>
                <c:pt idx="3541">
                  <c:v>2038.12</c:v>
                </c:pt>
                <c:pt idx="3542">
                  <c:v>2063.54</c:v>
                </c:pt>
                <c:pt idx="3543">
                  <c:v>2035.55</c:v>
                </c:pt>
                <c:pt idx="3544">
                  <c:v>2027.34</c:v>
                </c:pt>
                <c:pt idx="3545">
                  <c:v>1911.89</c:v>
                </c:pt>
                <c:pt idx="3546">
                  <c:v>1915.83</c:v>
                </c:pt>
                <c:pt idx="3547">
                  <c:v>1953.71</c:v>
                </c:pt>
                <c:pt idx="3548">
                  <c:v>1945.12</c:v>
                </c:pt>
                <c:pt idx="3549">
                  <c:v>1985.3</c:v>
                </c:pt>
                <c:pt idx="3550">
                  <c:v>2002.44</c:v>
                </c:pt>
                <c:pt idx="3551">
                  <c:v>1928.98</c:v>
                </c:pt>
                <c:pt idx="3552">
                  <c:v>1947.26</c:v>
                </c:pt>
                <c:pt idx="3553">
                  <c:v>1940.48</c:v>
                </c:pt>
                <c:pt idx="3554">
                  <c:v>1928.88</c:v>
                </c:pt>
                <c:pt idx="3555">
                  <c:v>1928.18</c:v>
                </c:pt>
                <c:pt idx="3556">
                  <c:v>1954.46</c:v>
                </c:pt>
                <c:pt idx="3557">
                  <c:v>1929.54</c:v>
                </c:pt>
                <c:pt idx="3558">
                  <c:v>1964.83</c:v>
                </c:pt>
                <c:pt idx="3559">
                  <c:v>1967.8</c:v>
                </c:pt>
                <c:pt idx="3560">
                  <c:v>1970.18</c:v>
                </c:pt>
                <c:pt idx="3561">
                  <c:v>1942.92</c:v>
                </c:pt>
                <c:pt idx="3562">
                  <c:v>1930.91</c:v>
                </c:pt>
                <c:pt idx="3563">
                  <c:v>1933.94</c:v>
                </c:pt>
                <c:pt idx="3564">
                  <c:v>1933.64</c:v>
                </c:pt>
                <c:pt idx="3565">
                  <c:v>1932.03</c:v>
                </c:pt>
                <c:pt idx="3566">
                  <c:v>1946.84</c:v>
                </c:pt>
                <c:pt idx="3567">
                  <c:v>1946.09</c:v>
                </c:pt>
                <c:pt idx="3568">
                  <c:v>1940.55</c:v>
                </c:pt>
                <c:pt idx="3569">
                  <c:v>1956.86</c:v>
                </c:pt>
                <c:pt idx="3570">
                  <c:v>1954.15</c:v>
                </c:pt>
                <c:pt idx="3571">
                  <c:v>1959.26</c:v>
                </c:pt>
                <c:pt idx="3572">
                  <c:v>1944.44</c:v>
                </c:pt>
                <c:pt idx="3573">
                  <c:v>1950.86</c:v>
                </c:pt>
                <c:pt idx="3574">
                  <c:v>1912.51</c:v>
                </c:pt>
                <c:pt idx="3575">
                  <c:v>1900.21</c:v>
                </c:pt>
                <c:pt idx="3576">
                  <c:v>1863.34</c:v>
                </c:pt>
                <c:pt idx="3577">
                  <c:v>1868.07</c:v>
                </c:pt>
                <c:pt idx="3578">
                  <c:v>1861.58</c:v>
                </c:pt>
                <c:pt idx="3579">
                  <c:v>1881.48</c:v>
                </c:pt>
                <c:pt idx="3580">
                  <c:v>1898.07</c:v>
                </c:pt>
                <c:pt idx="3581">
                  <c:v>1885.82</c:v>
                </c:pt>
                <c:pt idx="3582">
                  <c:v>1906.01</c:v>
                </c:pt>
                <c:pt idx="3583">
                  <c:v>1899.84</c:v>
                </c:pt>
                <c:pt idx="3584">
                  <c:v>1913.53</c:v>
                </c:pt>
                <c:pt idx="3585">
                  <c:v>1878.18</c:v>
                </c:pt>
                <c:pt idx="3586">
                  <c:v>1887.42</c:v>
                </c:pt>
                <c:pt idx="3587">
                  <c:v>1893.82</c:v>
                </c:pt>
                <c:pt idx="3588">
                  <c:v>1930.4</c:v>
                </c:pt>
                <c:pt idx="3589">
                  <c:v>1922.77</c:v>
                </c:pt>
                <c:pt idx="3590">
                  <c:v>1891.36</c:v>
                </c:pt>
                <c:pt idx="3591">
                  <c:v>1901.52</c:v>
                </c:pt>
                <c:pt idx="3592">
                  <c:v>1908.71</c:v>
                </c:pt>
                <c:pt idx="3593">
                  <c:v>1899.29</c:v>
                </c:pt>
                <c:pt idx="3594">
                  <c:v>1904.08</c:v>
                </c:pt>
                <c:pt idx="3595">
                  <c:v>1906.95</c:v>
                </c:pt>
                <c:pt idx="3596">
                  <c:v>1924.33</c:v>
                </c:pt>
                <c:pt idx="3597">
                  <c:v>1904.11</c:v>
                </c:pt>
                <c:pt idx="3598">
                  <c:v>1902.05</c:v>
                </c:pt>
                <c:pt idx="3599">
                  <c:v>1902.08</c:v>
                </c:pt>
                <c:pt idx="3600">
                  <c:v>1907.99</c:v>
                </c:pt>
                <c:pt idx="3601">
                  <c:v>1877.19</c:v>
                </c:pt>
                <c:pt idx="3602">
                  <c:v>1867.59</c:v>
                </c:pt>
                <c:pt idx="3603">
                  <c:v>1878.81</c:v>
                </c:pt>
                <c:pt idx="3604">
                  <c:v>1895.48</c:v>
                </c:pt>
                <c:pt idx="3605">
                  <c:v>1909.17</c:v>
                </c:pt>
                <c:pt idx="3606">
                  <c:v>1902.92</c:v>
                </c:pt>
                <c:pt idx="3607">
                  <c:v>1949.66</c:v>
                </c:pt>
                <c:pt idx="3608">
                  <c:v>1951.35</c:v>
                </c:pt>
                <c:pt idx="3609">
                  <c:v>1863.04</c:v>
                </c:pt>
                <c:pt idx="3610">
                  <c:v>1877.32</c:v>
                </c:pt>
                <c:pt idx="3611">
                  <c:v>1865.73</c:v>
                </c:pt>
                <c:pt idx="3612">
                  <c:v>1876.83</c:v>
                </c:pt>
                <c:pt idx="3613">
                  <c:v>1889.2</c:v>
                </c:pt>
                <c:pt idx="3614">
                  <c:v>1888.95</c:v>
                </c:pt>
                <c:pt idx="3615">
                  <c:v>1880.38</c:v>
                </c:pt>
                <c:pt idx="3616">
                  <c:v>1872.24</c:v>
                </c:pt>
                <c:pt idx="3617">
                  <c:v>1866.54</c:v>
                </c:pt>
                <c:pt idx="3618">
                  <c:v>1870.99</c:v>
                </c:pt>
                <c:pt idx="3619">
                  <c:v>1837.86</c:v>
                </c:pt>
                <c:pt idx="3620">
                  <c:v>1807.59</c:v>
                </c:pt>
                <c:pt idx="3621">
                  <c:v>1807.56</c:v>
                </c:pt>
                <c:pt idx="3622">
                  <c:v>1815.8</c:v>
                </c:pt>
                <c:pt idx="3623">
                  <c:v>1787.79</c:v>
                </c:pt>
                <c:pt idx="3624">
                  <c:v>1776.95</c:v>
                </c:pt>
                <c:pt idx="3625">
                  <c:v>1815.24</c:v>
                </c:pt>
                <c:pt idx="3626">
                  <c:v>1831.28</c:v>
                </c:pt>
                <c:pt idx="3627">
                  <c:v>1841.08</c:v>
                </c:pt>
                <c:pt idx="3628">
                  <c:v>1838.86</c:v>
                </c:pt>
                <c:pt idx="3629">
                  <c:v>1862.73</c:v>
                </c:pt>
                <c:pt idx="3630">
                  <c:v>1870.56</c:v>
                </c:pt>
                <c:pt idx="3631">
                  <c:v>1839.55</c:v>
                </c:pt>
                <c:pt idx="3632">
                  <c:v>1836.57</c:v>
                </c:pt>
                <c:pt idx="3633">
                  <c:v>1839.85</c:v>
                </c:pt>
                <c:pt idx="3634">
                  <c:v>1827.35</c:v>
                </c:pt>
                <c:pt idx="3635">
                  <c:v>1853.64</c:v>
                </c:pt>
                <c:pt idx="3636">
                  <c:v>1864.8</c:v>
                </c:pt>
                <c:pt idx="3637">
                  <c:v>1885.42</c:v>
                </c:pt>
                <c:pt idx="3638">
                  <c:v>1881.35</c:v>
                </c:pt>
                <c:pt idx="3639">
                  <c:v>1876.89</c:v>
                </c:pt>
                <c:pt idx="3640">
                  <c:v>1860.84</c:v>
                </c:pt>
                <c:pt idx="3641">
                  <c:v>1872.89</c:v>
                </c:pt>
                <c:pt idx="3642">
                  <c:v>1883.46</c:v>
                </c:pt>
                <c:pt idx="3643">
                  <c:v>1873.69</c:v>
                </c:pt>
                <c:pt idx="3644">
                  <c:v>1878.18</c:v>
                </c:pt>
                <c:pt idx="3645">
                  <c:v>1894.39</c:v>
                </c:pt>
                <c:pt idx="3646">
                  <c:v>1898.36</c:v>
                </c:pt>
                <c:pt idx="3647">
                  <c:v>1898.67</c:v>
                </c:pt>
                <c:pt idx="3648">
                  <c:v>1942.9</c:v>
                </c:pt>
                <c:pt idx="3649">
                  <c:v>1950.01</c:v>
                </c:pt>
                <c:pt idx="3650">
                  <c:v>1918.61</c:v>
                </c:pt>
                <c:pt idx="3651">
                  <c:v>1913.95</c:v>
                </c:pt>
                <c:pt idx="3652">
                  <c:v>1849.01</c:v>
                </c:pt>
                <c:pt idx="3653">
                  <c:v>1843.89</c:v>
                </c:pt>
                <c:pt idx="3654">
                  <c:v>1854.77</c:v>
                </c:pt>
                <c:pt idx="3655">
                  <c:v>1845.51</c:v>
                </c:pt>
                <c:pt idx="3656">
                  <c:v>1846.53</c:v>
                </c:pt>
                <c:pt idx="3657">
                  <c:v>1828.45</c:v>
                </c:pt>
                <c:pt idx="3658">
                  <c:v>1841.26</c:v>
                </c:pt>
                <c:pt idx="3659">
                  <c:v>1840.28</c:v>
                </c:pt>
                <c:pt idx="3660">
                  <c:v>1871.84</c:v>
                </c:pt>
                <c:pt idx="3661">
                  <c:v>1870.02</c:v>
                </c:pt>
                <c:pt idx="3662">
                  <c:v>1855.61</c:v>
                </c:pt>
                <c:pt idx="3663">
                  <c:v>1855.93</c:v>
                </c:pt>
                <c:pt idx="3664">
                  <c:v>1850.92</c:v>
                </c:pt>
                <c:pt idx="3665">
                  <c:v>1843.98</c:v>
                </c:pt>
                <c:pt idx="3666">
                  <c:v>1843.17</c:v>
                </c:pt>
                <c:pt idx="3667">
                  <c:v>1847.65</c:v>
                </c:pt>
                <c:pt idx="3668">
                  <c:v>1860.78</c:v>
                </c:pt>
                <c:pt idx="3669">
                  <c:v>1838.03</c:v>
                </c:pt>
                <c:pt idx="3670">
                  <c:v>1834.04</c:v>
                </c:pt>
                <c:pt idx="3671">
                  <c:v>1794.03</c:v>
                </c:pt>
                <c:pt idx="3672">
                  <c:v>1814.11</c:v>
                </c:pt>
                <c:pt idx="3673">
                  <c:v>1830.81</c:v>
                </c:pt>
                <c:pt idx="3674">
                  <c:v>1838.32</c:v>
                </c:pt>
                <c:pt idx="3675">
                  <c:v>1842.89</c:v>
                </c:pt>
                <c:pt idx="3676">
                  <c:v>1825.51</c:v>
                </c:pt>
                <c:pt idx="3677">
                  <c:v>1824.23</c:v>
                </c:pt>
                <c:pt idx="3678">
                  <c:v>1818.86</c:v>
                </c:pt>
                <c:pt idx="3679">
                  <c:v>1794.47</c:v>
                </c:pt>
                <c:pt idx="3680">
                  <c:v>1776.13</c:v>
                </c:pt>
                <c:pt idx="3681">
                  <c:v>1775.67</c:v>
                </c:pt>
                <c:pt idx="3682">
                  <c:v>1784.25</c:v>
                </c:pt>
                <c:pt idx="3683">
                  <c:v>1809.67</c:v>
                </c:pt>
                <c:pt idx="3684">
                  <c:v>1805.73</c:v>
                </c:pt>
                <c:pt idx="3685">
                  <c:v>1805.06</c:v>
                </c:pt>
                <c:pt idx="3686">
                  <c:v>1770.56</c:v>
                </c:pt>
                <c:pt idx="3687">
                  <c:v>1734.04</c:v>
                </c:pt>
                <c:pt idx="3688">
                  <c:v>1725.04</c:v>
                </c:pt>
                <c:pt idx="3689">
                  <c:v>1738.36</c:v>
                </c:pt>
                <c:pt idx="3690">
                  <c:v>1711.23</c:v>
                </c:pt>
                <c:pt idx="3691">
                  <c:v>1697.52</c:v>
                </c:pt>
                <c:pt idx="3692">
                  <c:v>1700.64</c:v>
                </c:pt>
                <c:pt idx="3693">
                  <c:v>1683.54</c:v>
                </c:pt>
                <c:pt idx="3694">
                  <c:v>1716.1</c:v>
                </c:pt>
                <c:pt idx="3695">
                  <c:v>1726.71</c:v>
                </c:pt>
                <c:pt idx="3696">
                  <c:v>1722.6</c:v>
                </c:pt>
                <c:pt idx="3697">
                  <c:v>1727.11</c:v>
                </c:pt>
                <c:pt idx="3698">
                  <c:v>1731.67</c:v>
                </c:pt>
                <c:pt idx="3699">
                  <c:v>1731.4</c:v>
                </c:pt>
                <c:pt idx="3700">
                  <c:v>1745.33</c:v>
                </c:pt>
                <c:pt idx="3701">
                  <c:v>1736.42</c:v>
                </c:pt>
                <c:pt idx="3702">
                  <c:v>1745.23</c:v>
                </c:pt>
                <c:pt idx="3703">
                  <c:v>1739.03</c:v>
                </c:pt>
                <c:pt idx="3704">
                  <c:v>1727.07</c:v>
                </c:pt>
                <c:pt idx="3705">
                  <c:v>1734.69</c:v>
                </c:pt>
                <c:pt idx="3706">
                  <c:v>1726.93</c:v>
                </c:pt>
                <c:pt idx="3707">
                  <c:v>1732.52</c:v>
                </c:pt>
                <c:pt idx="3708">
                  <c:v>1712.2</c:v>
                </c:pt>
                <c:pt idx="3709">
                  <c:v>1685.2</c:v>
                </c:pt>
                <c:pt idx="3710">
                  <c:v>1707.71</c:v>
                </c:pt>
                <c:pt idx="3711">
                  <c:v>1729.31</c:v>
                </c:pt>
                <c:pt idx="3712">
                  <c:v>1728.87</c:v>
                </c:pt>
                <c:pt idx="3713">
                  <c:v>1728.27</c:v>
                </c:pt>
                <c:pt idx="3714">
                  <c:v>1743.27</c:v>
                </c:pt>
                <c:pt idx="3715">
                  <c:v>1737.72</c:v>
                </c:pt>
                <c:pt idx="3716">
                  <c:v>1755.84</c:v>
                </c:pt>
                <c:pt idx="3717">
                  <c:v>1743.88</c:v>
                </c:pt>
                <c:pt idx="3718">
                  <c:v>1732.76</c:v>
                </c:pt>
                <c:pt idx="3719">
                  <c:v>1745.51</c:v>
                </c:pt>
                <c:pt idx="3720">
                  <c:v>1736.43</c:v>
                </c:pt>
                <c:pt idx="3721">
                  <c:v>1763.95</c:v>
                </c:pt>
                <c:pt idx="3722">
                  <c:v>1776.51</c:v>
                </c:pt>
                <c:pt idx="3723">
                  <c:v>1771.43</c:v>
                </c:pt>
                <c:pt idx="3724">
                  <c:v>1778.75</c:v>
                </c:pt>
                <c:pt idx="3725">
                  <c:v>1793.79</c:v>
                </c:pt>
                <c:pt idx="3726">
                  <c:v>1783.94</c:v>
                </c:pt>
                <c:pt idx="3727">
                  <c:v>1777.2</c:v>
                </c:pt>
                <c:pt idx="3728">
                  <c:v>1781.38</c:v>
                </c:pt>
                <c:pt idx="3729">
                  <c:v>1776.6</c:v>
                </c:pt>
                <c:pt idx="3730">
                  <c:v>1781.68</c:v>
                </c:pt>
                <c:pt idx="3731">
                  <c:v>1772.18</c:v>
                </c:pt>
                <c:pt idx="3732">
                  <c:v>1769.13</c:v>
                </c:pt>
                <c:pt idx="3733">
                  <c:v>1792.88</c:v>
                </c:pt>
                <c:pt idx="3734">
                  <c:v>1779.06</c:v>
                </c:pt>
                <c:pt idx="3735">
                  <c:v>1786.87</c:v>
                </c:pt>
                <c:pt idx="3736">
                  <c:v>1815.22</c:v>
                </c:pt>
                <c:pt idx="3737">
                  <c:v>1831.24</c:v>
                </c:pt>
                <c:pt idx="3738">
                  <c:v>1836.07</c:v>
                </c:pt>
                <c:pt idx="3739">
                  <c:v>1837.47</c:v>
                </c:pt>
                <c:pt idx="3740">
                  <c:v>1815.69</c:v>
                </c:pt>
                <c:pt idx="3741">
                  <c:v>1826.72</c:v>
                </c:pt>
                <c:pt idx="3742">
                  <c:v>1843.43</c:v>
                </c:pt>
                <c:pt idx="3743">
                  <c:v>1866.9</c:v>
                </c:pt>
                <c:pt idx="3744">
                  <c:v>1869.44</c:v>
                </c:pt>
                <c:pt idx="3745">
                  <c:v>1869.62</c:v>
                </c:pt>
                <c:pt idx="3746">
                  <c:v>1877.21</c:v>
                </c:pt>
                <c:pt idx="3747">
                  <c:v>1881.25</c:v>
                </c:pt>
                <c:pt idx="3748">
                  <c:v>1881.02</c:v>
                </c:pt>
                <c:pt idx="3749">
                  <c:v>1899.25</c:v>
                </c:pt>
                <c:pt idx="3750">
                  <c:v>1896.67</c:v>
                </c:pt>
                <c:pt idx="3751">
                  <c:v>1896.54</c:v>
                </c:pt>
                <c:pt idx="3752">
                  <c:v>1903.77</c:v>
                </c:pt>
                <c:pt idx="3753">
                  <c:v>1906.87</c:v>
                </c:pt>
                <c:pt idx="3754">
                  <c:v>1900.44</c:v>
                </c:pt>
                <c:pt idx="3755">
                  <c:v>1908.38</c:v>
                </c:pt>
                <c:pt idx="3756">
                  <c:v>1870.76</c:v>
                </c:pt>
                <c:pt idx="3757">
                  <c:v>1891.59</c:v>
                </c:pt>
                <c:pt idx="3758">
                  <c:v>1899.21</c:v>
                </c:pt>
                <c:pt idx="3759">
                  <c:v>1892.89</c:v>
                </c:pt>
                <c:pt idx="3760">
                  <c:v>1888.57</c:v>
                </c:pt>
                <c:pt idx="3761">
                  <c:v>1898.51</c:v>
                </c:pt>
                <c:pt idx="3762">
                  <c:v>1877.53</c:v>
                </c:pt>
                <c:pt idx="3763">
                  <c:v>1866.18</c:v>
                </c:pt>
                <c:pt idx="3764">
                  <c:v>1859.02</c:v>
                </c:pt>
                <c:pt idx="3765">
                  <c:v>1811.47</c:v>
                </c:pt>
                <c:pt idx="3766">
                  <c:v>1773.5</c:v>
                </c:pt>
                <c:pt idx="3767">
                  <c:v>1764.16</c:v>
                </c:pt>
                <c:pt idx="3768">
                  <c:v>1783.27</c:v>
                </c:pt>
                <c:pt idx="3769">
                  <c:v>1778.74</c:v>
                </c:pt>
                <c:pt idx="3770">
                  <c:v>1778.68</c:v>
                </c:pt>
                <c:pt idx="3771">
                  <c:v>1775.17</c:v>
                </c:pt>
                <c:pt idx="3772">
                  <c:v>1781.44</c:v>
                </c:pt>
                <c:pt idx="3773">
                  <c:v>1778.48</c:v>
                </c:pt>
                <c:pt idx="3774">
                  <c:v>1761.24</c:v>
                </c:pt>
                <c:pt idx="3775">
                  <c:v>1770.11</c:v>
                </c:pt>
                <c:pt idx="3776">
                  <c:v>1776.84</c:v>
                </c:pt>
                <c:pt idx="3777">
                  <c:v>1787.3</c:v>
                </c:pt>
                <c:pt idx="3778">
                  <c:v>1791.77</c:v>
                </c:pt>
                <c:pt idx="3779">
                  <c:v>1797.08</c:v>
                </c:pt>
                <c:pt idx="3780">
                  <c:v>1803.63</c:v>
                </c:pt>
                <c:pt idx="3781">
                  <c:v>1802.83</c:v>
                </c:pt>
                <c:pt idx="3782">
                  <c:v>1808.32</c:v>
                </c:pt>
                <c:pt idx="3783">
                  <c:v>1806.28</c:v>
                </c:pt>
                <c:pt idx="3784">
                  <c:v>1807.76</c:v>
                </c:pt>
                <c:pt idx="3785">
                  <c:v>1827.53</c:v>
                </c:pt>
                <c:pt idx="3786">
                  <c:v>1829.47</c:v>
                </c:pt>
                <c:pt idx="3787">
                  <c:v>1812.05</c:v>
                </c:pt>
                <c:pt idx="3788">
                  <c:v>1812.64</c:v>
                </c:pt>
                <c:pt idx="3789">
                  <c:v>1810.36</c:v>
                </c:pt>
                <c:pt idx="3790">
                  <c:v>1803.66</c:v>
                </c:pt>
                <c:pt idx="3791">
                  <c:v>1806.92</c:v>
                </c:pt>
                <c:pt idx="3792">
                  <c:v>1802.15</c:v>
                </c:pt>
                <c:pt idx="3793">
                  <c:v>1797.63</c:v>
                </c:pt>
                <c:pt idx="3794">
                  <c:v>1799.09</c:v>
                </c:pt>
                <c:pt idx="3795">
                  <c:v>1807.11</c:v>
                </c:pt>
                <c:pt idx="3796">
                  <c:v>1828.17</c:v>
                </c:pt>
                <c:pt idx="3797">
                  <c:v>1814.19</c:v>
                </c:pt>
                <c:pt idx="3798">
                  <c:v>1813.47</c:v>
                </c:pt>
                <c:pt idx="3799">
                  <c:v>1810.44</c:v>
                </c:pt>
                <c:pt idx="3800">
                  <c:v>1811.74</c:v>
                </c:pt>
                <c:pt idx="3801">
                  <c:v>1804.41</c:v>
                </c:pt>
                <c:pt idx="3802">
                  <c:v>1763.03</c:v>
                </c:pt>
                <c:pt idx="3803">
                  <c:v>1729.94</c:v>
                </c:pt>
                <c:pt idx="3804">
                  <c:v>1728.93</c:v>
                </c:pt>
                <c:pt idx="3805">
                  <c:v>1751.7</c:v>
                </c:pt>
                <c:pt idx="3806">
                  <c:v>1752.9</c:v>
                </c:pt>
                <c:pt idx="3807">
                  <c:v>1779.74</c:v>
                </c:pt>
                <c:pt idx="3808">
                  <c:v>1787.45</c:v>
                </c:pt>
                <c:pt idx="3809">
                  <c:v>1786.19</c:v>
                </c:pt>
                <c:pt idx="3810">
                  <c:v>1787.82</c:v>
                </c:pt>
                <c:pt idx="3811">
                  <c:v>1780.38</c:v>
                </c:pt>
                <c:pt idx="3812">
                  <c:v>1781.11</c:v>
                </c:pt>
                <c:pt idx="3813">
                  <c:v>1805.43</c:v>
                </c:pt>
                <c:pt idx="3814">
                  <c:v>1802.9</c:v>
                </c:pt>
                <c:pt idx="3815">
                  <c:v>1791</c:v>
                </c:pt>
                <c:pt idx="3816">
                  <c:v>1792.43</c:v>
                </c:pt>
                <c:pt idx="3817">
                  <c:v>1817.57</c:v>
                </c:pt>
                <c:pt idx="3818">
                  <c:v>1810.34</c:v>
                </c:pt>
                <c:pt idx="3819">
                  <c:v>1813.62</c:v>
                </c:pt>
                <c:pt idx="3820">
                  <c:v>1813.9</c:v>
                </c:pt>
                <c:pt idx="3821">
                  <c:v>1809.66</c:v>
                </c:pt>
                <c:pt idx="3822">
                  <c:v>1827.73</c:v>
                </c:pt>
                <c:pt idx="3823">
                  <c:v>1823.29</c:v>
                </c:pt>
                <c:pt idx="3824">
                  <c:v>1794.36</c:v>
                </c:pt>
                <c:pt idx="3825">
                  <c:v>1789.26</c:v>
                </c:pt>
                <c:pt idx="3826">
                  <c:v>1794.58</c:v>
                </c:pt>
                <c:pt idx="3827">
                  <c:v>1787.58</c:v>
                </c:pt>
                <c:pt idx="3828">
                  <c:v>1793.75</c:v>
                </c:pt>
                <c:pt idx="3829">
                  <c:v>1804.51</c:v>
                </c:pt>
                <c:pt idx="3830">
                  <c:v>1794.06</c:v>
                </c:pt>
                <c:pt idx="3831">
                  <c:v>1753.77</c:v>
                </c:pt>
                <c:pt idx="3832">
                  <c:v>1754.34</c:v>
                </c:pt>
                <c:pt idx="3833">
                  <c:v>1764.16</c:v>
                </c:pt>
                <c:pt idx="3834">
                  <c:v>1774.51</c:v>
                </c:pt>
                <c:pt idx="3835">
                  <c:v>1768.16</c:v>
                </c:pt>
                <c:pt idx="3836">
                  <c:v>1742.76</c:v>
                </c:pt>
                <c:pt idx="3837">
                  <c:v>1750.42</c:v>
                </c:pt>
                <c:pt idx="3838">
                  <c:v>1750.16</c:v>
                </c:pt>
                <c:pt idx="3839">
                  <c:v>1734.01</c:v>
                </c:pt>
                <c:pt idx="3840">
                  <c:v>1726.37</c:v>
                </c:pt>
                <c:pt idx="3841">
                  <c:v>1756.95</c:v>
                </c:pt>
                <c:pt idx="3842">
                  <c:v>1760.98</c:v>
                </c:pt>
                <c:pt idx="3843">
                  <c:v>1769.57</c:v>
                </c:pt>
                <c:pt idx="3844">
                  <c:v>1760.18</c:v>
                </c:pt>
                <c:pt idx="3845">
                  <c:v>1762.74</c:v>
                </c:pt>
                <c:pt idx="3846">
                  <c:v>1755.78</c:v>
                </c:pt>
                <c:pt idx="3847">
                  <c:v>1757.13</c:v>
                </c:pt>
                <c:pt idx="3848">
                  <c:v>1754.15</c:v>
                </c:pt>
                <c:pt idx="3849">
                  <c:v>1760.18</c:v>
                </c:pt>
                <c:pt idx="3850">
                  <c:v>1792.97</c:v>
                </c:pt>
                <c:pt idx="3851">
                  <c:v>1795.87</c:v>
                </c:pt>
                <c:pt idx="3852">
                  <c:v>1767.62</c:v>
                </c:pt>
                <c:pt idx="3853">
                  <c:v>1764.86</c:v>
                </c:pt>
                <c:pt idx="3854">
                  <c:v>1769.29</c:v>
                </c:pt>
                <c:pt idx="3855">
                  <c:v>1782.08</c:v>
                </c:pt>
                <c:pt idx="3856">
                  <c:v>1782.9</c:v>
                </c:pt>
                <c:pt idx="3857">
                  <c:v>1792.65</c:v>
                </c:pt>
                <c:pt idx="3858">
                  <c:v>1807.73</c:v>
                </c:pt>
                <c:pt idx="3859">
                  <c:v>1792.91</c:v>
                </c:pt>
                <c:pt idx="3860">
                  <c:v>1796.81</c:v>
                </c:pt>
                <c:pt idx="3861">
                  <c:v>1798.91</c:v>
                </c:pt>
                <c:pt idx="3862">
                  <c:v>1783.38</c:v>
                </c:pt>
                <c:pt idx="3863">
                  <c:v>1793.28</c:v>
                </c:pt>
                <c:pt idx="3864">
                  <c:v>1787.76</c:v>
                </c:pt>
                <c:pt idx="3865">
                  <c:v>1769.84</c:v>
                </c:pt>
                <c:pt idx="3866">
                  <c:v>1792.04</c:v>
                </c:pt>
                <c:pt idx="3867">
                  <c:v>1818.36</c:v>
                </c:pt>
                <c:pt idx="3868">
                  <c:v>1824.18</c:v>
                </c:pt>
                <c:pt idx="3869">
                  <c:v>1831.92</c:v>
                </c:pt>
                <c:pt idx="3870">
                  <c:v>1849.6</c:v>
                </c:pt>
                <c:pt idx="3871">
                  <c:v>1862.11</c:v>
                </c:pt>
                <c:pt idx="3872">
                  <c:v>1864.9</c:v>
                </c:pt>
                <c:pt idx="3873">
                  <c:v>1862.84</c:v>
                </c:pt>
                <c:pt idx="3874">
                  <c:v>1850.63</c:v>
                </c:pt>
                <c:pt idx="3875">
                  <c:v>1867.48</c:v>
                </c:pt>
                <c:pt idx="3876">
                  <c:v>1858.94</c:v>
                </c:pt>
                <c:pt idx="3877">
                  <c:v>1845.73</c:v>
                </c:pt>
                <c:pt idx="3878">
                  <c:v>1804.65</c:v>
                </c:pt>
                <c:pt idx="3879">
                  <c:v>1789.16</c:v>
                </c:pt>
                <c:pt idx="3880">
                  <c:v>1788.61</c:v>
                </c:pt>
                <c:pt idx="3881">
                  <c:v>1788.85</c:v>
                </c:pt>
                <c:pt idx="3882">
                  <c:v>1802.59</c:v>
                </c:pt>
                <c:pt idx="3883">
                  <c:v>1784.6</c:v>
                </c:pt>
                <c:pt idx="3884">
                  <c:v>1774.52</c:v>
                </c:pt>
                <c:pt idx="3885">
                  <c:v>1781.73</c:v>
                </c:pt>
                <c:pt idx="3886">
                  <c:v>1768.74</c:v>
                </c:pt>
                <c:pt idx="3887">
                  <c:v>1783.29</c:v>
                </c:pt>
                <c:pt idx="3888">
                  <c:v>1778.67</c:v>
                </c:pt>
                <c:pt idx="3889">
                  <c:v>1784.13</c:v>
                </c:pt>
                <c:pt idx="3890">
                  <c:v>1782.99</c:v>
                </c:pt>
                <c:pt idx="3891">
                  <c:v>1775.33</c:v>
                </c:pt>
                <c:pt idx="3892">
                  <c:v>1782.84</c:v>
                </c:pt>
                <c:pt idx="3893">
                  <c:v>1786.67</c:v>
                </c:pt>
                <c:pt idx="3894">
                  <c:v>1770.85</c:v>
                </c:pt>
                <c:pt idx="3895">
                  <c:v>1776.92</c:v>
                </c:pt>
                <c:pt idx="3896">
                  <c:v>1799.35</c:v>
                </c:pt>
                <c:pt idx="3897">
                  <c:v>1798.11</c:v>
                </c:pt>
                <c:pt idx="3898">
                  <c:v>1790.93</c:v>
                </c:pt>
                <c:pt idx="3899">
                  <c:v>1789.27</c:v>
                </c:pt>
                <c:pt idx="3900">
                  <c:v>1803.67</c:v>
                </c:pt>
                <c:pt idx="3901">
                  <c:v>1808.81</c:v>
                </c:pt>
                <c:pt idx="3902">
                  <c:v>1810.26</c:v>
                </c:pt>
                <c:pt idx="3903">
                  <c:v>1812.13</c:v>
                </c:pt>
                <c:pt idx="3904">
                  <c:v>1806.18</c:v>
                </c:pt>
                <c:pt idx="3905">
                  <c:v>1804.71</c:v>
                </c:pt>
                <c:pt idx="3906">
                  <c:v>1814.67</c:v>
                </c:pt>
                <c:pt idx="3907">
                  <c:v>1829.2</c:v>
                </c:pt>
                <c:pt idx="3908">
                  <c:v>1801.45</c:v>
                </c:pt>
                <c:pt idx="3909">
                  <c:v>1814.6</c:v>
                </c:pt>
                <c:pt idx="3910">
                  <c:v>1810.44</c:v>
                </c:pt>
                <c:pt idx="3911">
                  <c:v>1791.16</c:v>
                </c:pt>
                <c:pt idx="3912">
                  <c:v>1796.55</c:v>
                </c:pt>
                <c:pt idx="3913">
                  <c:v>1801.68</c:v>
                </c:pt>
                <c:pt idx="3914">
                  <c:v>1821.6</c:v>
                </c:pt>
                <c:pt idx="3915">
                  <c:v>1826.15</c:v>
                </c:pt>
                <c:pt idx="3916">
                  <c:v>1822.54</c:v>
                </c:pt>
                <c:pt idx="3917">
                  <c:v>1817.94</c:v>
                </c:pt>
                <c:pt idx="3918">
                  <c:v>1819.23</c:v>
                </c:pt>
                <c:pt idx="3919">
                  <c:v>1813.74</c:v>
                </c:pt>
                <c:pt idx="3920">
                  <c:v>1840.54</c:v>
                </c:pt>
                <c:pt idx="3921">
                  <c:v>1839.29</c:v>
                </c:pt>
                <c:pt idx="3922">
                  <c:v>1835.38</c:v>
                </c:pt>
                <c:pt idx="3923">
                  <c:v>1843.06</c:v>
                </c:pt>
                <c:pt idx="3924">
                  <c:v>1848.02</c:v>
                </c:pt>
                <c:pt idx="3925">
                  <c:v>1819.59</c:v>
                </c:pt>
                <c:pt idx="3926">
                  <c:v>1797.43</c:v>
                </c:pt>
                <c:pt idx="3927">
                  <c:v>1791.53</c:v>
                </c:pt>
                <c:pt idx="3928">
                  <c:v>1797.17</c:v>
                </c:pt>
                <c:pt idx="3929">
                  <c:v>1801.19</c:v>
                </c:pt>
                <c:pt idx="3930">
                  <c:v>1806.8</c:v>
                </c:pt>
                <c:pt idx="3931">
                  <c:v>1804.85</c:v>
                </c:pt>
                <c:pt idx="3932">
                  <c:v>1808.28</c:v>
                </c:pt>
                <c:pt idx="3933">
                  <c:v>1820.47</c:v>
                </c:pt>
                <c:pt idx="3934">
                  <c:v>1825.92</c:v>
                </c:pt>
                <c:pt idx="3935">
                  <c:v>1833.36</c:v>
                </c:pt>
                <c:pt idx="3936">
                  <c:v>1826.85</c:v>
                </c:pt>
                <c:pt idx="3937">
                  <c:v>1858.76</c:v>
                </c:pt>
                <c:pt idx="3938">
                  <c:v>1871.18</c:v>
                </c:pt>
                <c:pt idx="3939">
                  <c:v>1853.61</c:v>
                </c:pt>
                <c:pt idx="3940">
                  <c:v>1869.8</c:v>
                </c:pt>
                <c:pt idx="3941">
                  <c:v>1898.43</c:v>
                </c:pt>
                <c:pt idx="3942">
                  <c:v>1898.43</c:v>
                </c:pt>
                <c:pt idx="3943">
                  <c:v>1906.29</c:v>
                </c:pt>
                <c:pt idx="3944">
                  <c:v>1898.64</c:v>
                </c:pt>
                <c:pt idx="3945">
                  <c:v>1909.01</c:v>
                </c:pt>
                <c:pt idx="3946">
                  <c:v>1903.89</c:v>
                </c:pt>
                <c:pt idx="3947">
                  <c:v>1889.34</c:v>
                </c:pt>
                <c:pt idx="3948">
                  <c:v>1908.99</c:v>
                </c:pt>
                <c:pt idx="3949">
                  <c:v>1945.28</c:v>
                </c:pt>
                <c:pt idx="3950">
                  <c:v>1928.72</c:v>
                </c:pt>
                <c:pt idx="3951">
                  <c:v>1935.95</c:v>
                </c:pt>
                <c:pt idx="3952">
                  <c:v>1970.7</c:v>
                </c:pt>
                <c:pt idx="3953">
                  <c:v>1998.11</c:v>
                </c:pt>
                <c:pt idx="3954">
                  <c:v>2050.7600000000002</c:v>
                </c:pt>
                <c:pt idx="3955">
                  <c:v>1991.83</c:v>
                </c:pt>
                <c:pt idx="3956">
                  <c:v>1996.98</c:v>
                </c:pt>
                <c:pt idx="3957">
                  <c:v>1988.46</c:v>
                </c:pt>
                <c:pt idx="3958">
                  <c:v>1950.88</c:v>
                </c:pt>
                <c:pt idx="3959">
                  <c:v>1917.94</c:v>
                </c:pt>
                <c:pt idx="3960">
                  <c:v>1927.29</c:v>
                </c:pt>
                <c:pt idx="3961">
                  <c:v>1942.89</c:v>
                </c:pt>
                <c:pt idx="3962">
                  <c:v>1921.62</c:v>
                </c:pt>
                <c:pt idx="3963">
                  <c:v>1935.91</c:v>
                </c:pt>
                <c:pt idx="3964">
                  <c:v>1921.69</c:v>
                </c:pt>
                <c:pt idx="3965">
                  <c:v>1943.86</c:v>
                </c:pt>
                <c:pt idx="3966">
                  <c:v>1957.69</c:v>
                </c:pt>
                <c:pt idx="3967">
                  <c:v>1958.29</c:v>
                </c:pt>
                <c:pt idx="3968">
                  <c:v>1922.8</c:v>
                </c:pt>
                <c:pt idx="3969">
                  <c:v>1919.43</c:v>
                </c:pt>
                <c:pt idx="3970">
                  <c:v>1932.87</c:v>
                </c:pt>
                <c:pt idx="3971">
                  <c:v>1937.44</c:v>
                </c:pt>
                <c:pt idx="3972">
                  <c:v>1925.68</c:v>
                </c:pt>
                <c:pt idx="3973">
                  <c:v>1932.73</c:v>
                </c:pt>
                <c:pt idx="3974">
                  <c:v>1923.6</c:v>
                </c:pt>
                <c:pt idx="3975">
                  <c:v>1925.35</c:v>
                </c:pt>
                <c:pt idx="3976">
                  <c:v>1931.86</c:v>
                </c:pt>
                <c:pt idx="3977">
                  <c:v>1947.54</c:v>
                </c:pt>
                <c:pt idx="3978">
                  <c:v>1953.52</c:v>
                </c:pt>
                <c:pt idx="3979">
                  <c:v>1966.76</c:v>
                </c:pt>
                <c:pt idx="3980">
                  <c:v>1977.8</c:v>
                </c:pt>
                <c:pt idx="3981">
                  <c:v>1973.71</c:v>
                </c:pt>
                <c:pt idx="3982">
                  <c:v>1978.24</c:v>
                </c:pt>
                <c:pt idx="3983">
                  <c:v>1978.91</c:v>
                </c:pt>
                <c:pt idx="3984">
                  <c:v>1950.09</c:v>
                </c:pt>
                <c:pt idx="3985">
                  <c:v>1957.77</c:v>
                </c:pt>
                <c:pt idx="3986">
                  <c:v>1951.62</c:v>
                </c:pt>
                <c:pt idx="3987">
                  <c:v>1931.6</c:v>
                </c:pt>
                <c:pt idx="3988">
                  <c:v>1897.83</c:v>
                </c:pt>
                <c:pt idx="3989">
                  <c:v>1905.51</c:v>
                </c:pt>
                <c:pt idx="3990">
                  <c:v>1886.1</c:v>
                </c:pt>
                <c:pt idx="3991">
                  <c:v>1894.45</c:v>
                </c:pt>
                <c:pt idx="3992">
                  <c:v>1896.93</c:v>
                </c:pt>
                <c:pt idx="3993">
                  <c:v>1863.02</c:v>
                </c:pt>
                <c:pt idx="3994">
                  <c:v>1868.12</c:v>
                </c:pt>
                <c:pt idx="3995">
                  <c:v>1881.22</c:v>
                </c:pt>
                <c:pt idx="3996">
                  <c:v>1877.18</c:v>
                </c:pt>
                <c:pt idx="3997">
                  <c:v>1883.81</c:v>
                </c:pt>
                <c:pt idx="3998">
                  <c:v>1854.17</c:v>
                </c:pt>
                <c:pt idx="3999">
                  <c:v>1838.27</c:v>
                </c:pt>
                <c:pt idx="4000">
                  <c:v>1852.4</c:v>
                </c:pt>
                <c:pt idx="4001">
                  <c:v>1821.82</c:v>
                </c:pt>
                <c:pt idx="4002">
                  <c:v>1811.79</c:v>
                </c:pt>
                <c:pt idx="4003">
                  <c:v>1824.14</c:v>
                </c:pt>
                <c:pt idx="4004">
                  <c:v>1815.16</c:v>
                </c:pt>
                <c:pt idx="4005">
                  <c:v>1816.6</c:v>
                </c:pt>
                <c:pt idx="4006">
                  <c:v>1841.85</c:v>
                </c:pt>
                <c:pt idx="4007">
                  <c:v>1846.5</c:v>
                </c:pt>
                <c:pt idx="4008">
                  <c:v>1853.59</c:v>
                </c:pt>
                <c:pt idx="4009">
                  <c:v>1866.45</c:v>
                </c:pt>
                <c:pt idx="4010">
                  <c:v>1853.46</c:v>
                </c:pt>
                <c:pt idx="4011">
                  <c:v>1850.63</c:v>
                </c:pt>
                <c:pt idx="4012">
                  <c:v>1853.72</c:v>
                </c:pt>
                <c:pt idx="4013">
                  <c:v>1855.23</c:v>
                </c:pt>
                <c:pt idx="4014">
                  <c:v>1837.35</c:v>
                </c:pt>
                <c:pt idx="4015">
                  <c:v>1846.6</c:v>
                </c:pt>
                <c:pt idx="4016">
                  <c:v>1868.58</c:v>
                </c:pt>
                <c:pt idx="4017">
                  <c:v>1851.19</c:v>
                </c:pt>
                <c:pt idx="4018">
                  <c:v>1841.43</c:v>
                </c:pt>
                <c:pt idx="4019">
                  <c:v>1852.37</c:v>
                </c:pt>
                <c:pt idx="4020">
                  <c:v>1853.36</c:v>
                </c:pt>
                <c:pt idx="4021">
                  <c:v>1847.95</c:v>
                </c:pt>
                <c:pt idx="4022">
                  <c:v>1871.6</c:v>
                </c:pt>
                <c:pt idx="4023">
                  <c:v>1819.26</c:v>
                </c:pt>
                <c:pt idx="4024">
                  <c:v>1808.49</c:v>
                </c:pt>
                <c:pt idx="4025">
                  <c:v>1833.82</c:v>
                </c:pt>
                <c:pt idx="4026">
                  <c:v>1857.33</c:v>
                </c:pt>
                <c:pt idx="4027">
                  <c:v>1839.39</c:v>
                </c:pt>
                <c:pt idx="4028">
                  <c:v>1838.74</c:v>
                </c:pt>
                <c:pt idx="4029">
                  <c:v>1832.98</c:v>
                </c:pt>
                <c:pt idx="4030">
                  <c:v>1837.72</c:v>
                </c:pt>
                <c:pt idx="4031">
                  <c:v>1822.77</c:v>
                </c:pt>
                <c:pt idx="4032">
                  <c:v>1826.88</c:v>
                </c:pt>
                <c:pt idx="4033">
                  <c:v>1822.85</c:v>
                </c:pt>
                <c:pt idx="4034">
                  <c:v>1820.01</c:v>
                </c:pt>
                <c:pt idx="4035">
                  <c:v>1817.73</c:v>
                </c:pt>
                <c:pt idx="4036">
                  <c:v>1807.27</c:v>
                </c:pt>
                <c:pt idx="4037">
                  <c:v>1811.43</c:v>
                </c:pt>
                <c:pt idx="4038">
                  <c:v>1808.15</c:v>
                </c:pt>
                <c:pt idx="4039">
                  <c:v>1764.76</c:v>
                </c:pt>
                <c:pt idx="4040">
                  <c:v>1738.86</c:v>
                </c:pt>
                <c:pt idx="4041">
                  <c:v>1740.16</c:v>
                </c:pt>
                <c:pt idx="4042">
                  <c:v>1742.48</c:v>
                </c:pt>
                <c:pt idx="4043">
                  <c:v>1733.96</c:v>
                </c:pt>
                <c:pt idx="4044">
                  <c:v>1726</c:v>
                </c:pt>
                <c:pt idx="4045">
                  <c:v>1735.51</c:v>
                </c:pt>
                <c:pt idx="4046">
                  <c:v>1709.94</c:v>
                </c:pt>
                <c:pt idx="4047">
                  <c:v>1708.17</c:v>
                </c:pt>
                <c:pt idx="4048">
                  <c:v>1709.22</c:v>
                </c:pt>
                <c:pt idx="4049">
                  <c:v>1711.67</c:v>
                </c:pt>
                <c:pt idx="4050">
                  <c:v>1696.58</c:v>
                </c:pt>
                <c:pt idx="4051">
                  <c:v>1718.81</c:v>
                </c:pt>
                <c:pt idx="4052">
                  <c:v>1727.64</c:v>
                </c:pt>
                <c:pt idx="4053">
                  <c:v>1719.78</c:v>
                </c:pt>
                <c:pt idx="4054">
                  <c:v>1717.32</c:v>
                </c:pt>
                <c:pt idx="4055">
                  <c:v>1734.19</c:v>
                </c:pt>
                <c:pt idx="4056">
                  <c:v>1755.84</c:v>
                </c:pt>
                <c:pt idx="4057">
                  <c:v>1765.94</c:v>
                </c:pt>
                <c:pt idx="4058">
                  <c:v>1772.17</c:v>
                </c:pt>
                <c:pt idx="4059">
                  <c:v>1760.39</c:v>
                </c:pt>
                <c:pt idx="4060">
                  <c:v>1765.29</c:v>
                </c:pt>
                <c:pt idx="4061">
                  <c:v>1791.28</c:v>
                </c:pt>
                <c:pt idx="4062">
                  <c:v>1775.5</c:v>
                </c:pt>
                <c:pt idx="4063">
                  <c:v>1788.96</c:v>
                </c:pt>
                <c:pt idx="4064">
                  <c:v>1794.29</c:v>
                </c:pt>
                <c:pt idx="4065">
                  <c:v>1792.38</c:v>
                </c:pt>
                <c:pt idx="4066">
                  <c:v>1789.72</c:v>
                </c:pt>
                <c:pt idx="4067">
                  <c:v>1802.4</c:v>
                </c:pt>
                <c:pt idx="4068">
                  <c:v>1779.71</c:v>
                </c:pt>
                <c:pt idx="4069">
                  <c:v>1775.69</c:v>
                </c:pt>
                <c:pt idx="4070">
                  <c:v>1761.77</c:v>
                </c:pt>
                <c:pt idx="4071">
                  <c:v>1758.61</c:v>
                </c:pt>
                <c:pt idx="4072">
                  <c:v>1747.06</c:v>
                </c:pt>
                <c:pt idx="4073">
                  <c:v>1736.3</c:v>
                </c:pt>
                <c:pt idx="4074">
                  <c:v>1748.15</c:v>
                </c:pt>
                <c:pt idx="4075">
                  <c:v>1751.19</c:v>
                </c:pt>
                <c:pt idx="4076">
                  <c:v>1758.71</c:v>
                </c:pt>
                <c:pt idx="4077">
                  <c:v>1738.14</c:v>
                </c:pt>
                <c:pt idx="4078">
                  <c:v>1737.09</c:v>
                </c:pt>
                <c:pt idx="4079">
                  <c:v>1724.02</c:v>
                </c:pt>
                <c:pt idx="4080">
                  <c:v>1711.04</c:v>
                </c:pt>
                <c:pt idx="4081">
                  <c:v>1697.52</c:v>
                </c:pt>
                <c:pt idx="4082">
                  <c:v>1712.19</c:v>
                </c:pt>
                <c:pt idx="4083">
                  <c:v>1710.4</c:v>
                </c:pt>
                <c:pt idx="4084">
                  <c:v>1702.14</c:v>
                </c:pt>
                <c:pt idx="4085">
                  <c:v>1718.37</c:v>
                </c:pt>
                <c:pt idx="4086">
                  <c:v>1708.46</c:v>
                </c:pt>
                <c:pt idx="4087">
                  <c:v>1716.83</c:v>
                </c:pt>
                <c:pt idx="4088">
                  <c:v>1724.54</c:v>
                </c:pt>
                <c:pt idx="4089">
                  <c:v>1702.17</c:v>
                </c:pt>
                <c:pt idx="4090">
                  <c:v>1697.32</c:v>
                </c:pt>
                <c:pt idx="4091">
                  <c:v>1665.11</c:v>
                </c:pt>
                <c:pt idx="4092">
                  <c:v>1675.06</c:v>
                </c:pt>
                <c:pt idx="4093">
                  <c:v>1675.84</c:v>
                </c:pt>
                <c:pt idx="4094">
                  <c:v>1664.89</c:v>
                </c:pt>
                <c:pt idx="4095">
                  <c:v>1673.89</c:v>
                </c:pt>
                <c:pt idx="4096">
                  <c:v>1671.22</c:v>
                </c:pt>
                <c:pt idx="4097">
                  <c:v>1643.94</c:v>
                </c:pt>
                <c:pt idx="4098">
                  <c:v>1622.36</c:v>
                </c:pt>
                <c:pt idx="4099">
                  <c:v>1628.9</c:v>
                </c:pt>
                <c:pt idx="4100">
                  <c:v>1659.97</c:v>
                </c:pt>
                <c:pt idx="4101">
                  <c:v>1660.54</c:v>
                </c:pt>
                <c:pt idx="4102">
                  <c:v>1660.61</c:v>
                </c:pt>
                <c:pt idx="4103">
                  <c:v>1699.89</c:v>
                </c:pt>
                <c:pt idx="4104">
                  <c:v>1726.13</c:v>
                </c:pt>
                <c:pt idx="4105">
                  <c:v>1716.26</c:v>
                </c:pt>
                <c:pt idx="4106">
                  <c:v>1712.53</c:v>
                </c:pt>
                <c:pt idx="4107">
                  <c:v>1694.82</c:v>
                </c:pt>
                <c:pt idx="4108">
                  <c:v>1668.61</c:v>
                </c:pt>
                <c:pt idx="4109">
                  <c:v>1666.34</c:v>
                </c:pt>
                <c:pt idx="4110">
                  <c:v>1673.19</c:v>
                </c:pt>
                <c:pt idx="4111">
                  <c:v>1666.37</c:v>
                </c:pt>
                <c:pt idx="4112">
                  <c:v>1644.47</c:v>
                </c:pt>
                <c:pt idx="4113">
                  <c:v>1650.09</c:v>
                </c:pt>
                <c:pt idx="4114">
                  <c:v>1652.22</c:v>
                </c:pt>
                <c:pt idx="4115">
                  <c:v>1629.44</c:v>
                </c:pt>
                <c:pt idx="4116">
                  <c:v>1628.02</c:v>
                </c:pt>
                <c:pt idx="4117">
                  <c:v>1657.69</c:v>
                </c:pt>
                <c:pt idx="4118">
                  <c:v>1649.78</c:v>
                </c:pt>
                <c:pt idx="4119">
                  <c:v>1653.17</c:v>
                </c:pt>
                <c:pt idx="4120">
                  <c:v>1664.57</c:v>
                </c:pt>
                <c:pt idx="4121">
                  <c:v>1663.31</c:v>
                </c:pt>
                <c:pt idx="4122">
                  <c:v>1644.86</c:v>
                </c:pt>
                <c:pt idx="4123">
                  <c:v>1633.56</c:v>
                </c:pt>
                <c:pt idx="4124">
                  <c:v>1647.98</c:v>
                </c:pt>
                <c:pt idx="4125">
                  <c:v>1635.24</c:v>
                </c:pt>
                <c:pt idx="4126">
                  <c:v>1629.49</c:v>
                </c:pt>
                <c:pt idx="4127">
                  <c:v>1681.87</c:v>
                </c:pt>
                <c:pt idx="4128">
                  <c:v>1675.63</c:v>
                </c:pt>
                <c:pt idx="4129">
                  <c:v>1712.42</c:v>
                </c:pt>
                <c:pt idx="4130">
                  <c:v>1706.74</c:v>
                </c:pt>
                <c:pt idx="4131">
                  <c:v>1755.45</c:v>
                </c:pt>
                <c:pt idx="4132">
                  <c:v>1771.24</c:v>
                </c:pt>
                <c:pt idx="4133">
                  <c:v>1771.4</c:v>
                </c:pt>
                <c:pt idx="4134">
                  <c:v>1778.94</c:v>
                </c:pt>
                <c:pt idx="4135">
                  <c:v>1773.87</c:v>
                </c:pt>
                <c:pt idx="4136">
                  <c:v>1760.44</c:v>
                </c:pt>
                <c:pt idx="4137">
                  <c:v>1750.68</c:v>
                </c:pt>
                <c:pt idx="4138">
                  <c:v>1738.05</c:v>
                </c:pt>
                <c:pt idx="4139">
                  <c:v>1740.25</c:v>
                </c:pt>
                <c:pt idx="4140">
                  <c:v>1749.68</c:v>
                </c:pt>
                <c:pt idx="4141">
                  <c:v>1755.24</c:v>
                </c:pt>
                <c:pt idx="4142">
                  <c:v>1754.93</c:v>
                </c:pt>
                <c:pt idx="4143">
                  <c:v>1741.36</c:v>
                </c:pt>
                <c:pt idx="4144">
                  <c:v>1749.85</c:v>
                </c:pt>
                <c:pt idx="4145">
                  <c:v>1768.52</c:v>
                </c:pt>
                <c:pt idx="4146">
                  <c:v>1803.1</c:v>
                </c:pt>
                <c:pt idx="4147">
                  <c:v>1797.63</c:v>
                </c:pt>
                <c:pt idx="4148">
                  <c:v>1768.68</c:v>
                </c:pt>
                <c:pt idx="4149">
                  <c:v>1771.04</c:v>
                </c:pt>
                <c:pt idx="4150">
                  <c:v>1786.27</c:v>
                </c:pt>
                <c:pt idx="4151">
                  <c:v>1789.14</c:v>
                </c:pt>
                <c:pt idx="4152">
                  <c:v>1797.32</c:v>
                </c:pt>
                <c:pt idx="4153">
                  <c:v>1781.44</c:v>
                </c:pt>
                <c:pt idx="4154">
                  <c:v>1810.8</c:v>
                </c:pt>
                <c:pt idx="4155">
                  <c:v>1807.32</c:v>
                </c:pt>
                <c:pt idx="4156">
                  <c:v>1776.85</c:v>
                </c:pt>
                <c:pt idx="4157">
                  <c:v>1793.08</c:v>
                </c:pt>
                <c:pt idx="4158">
                  <c:v>1787.62</c:v>
                </c:pt>
                <c:pt idx="4159">
                  <c:v>1817.94</c:v>
                </c:pt>
                <c:pt idx="4160">
                  <c:v>1814.39</c:v>
                </c:pt>
                <c:pt idx="4161">
                  <c:v>1792.52</c:v>
                </c:pt>
                <c:pt idx="4162">
                  <c:v>1798.2</c:v>
                </c:pt>
                <c:pt idx="4163">
                  <c:v>1813.69</c:v>
                </c:pt>
                <c:pt idx="4164">
                  <c:v>1804.35</c:v>
                </c:pt>
                <c:pt idx="4165">
                  <c:v>1814.91</c:v>
                </c:pt>
                <c:pt idx="4166">
                  <c:v>1824.02</c:v>
                </c:pt>
                <c:pt idx="4167">
                  <c:v>1839.48</c:v>
                </c:pt>
                <c:pt idx="4168">
                  <c:v>1854.56</c:v>
                </c:pt>
                <c:pt idx="4169">
                  <c:v>1832.89</c:v>
                </c:pt>
                <c:pt idx="4170">
                  <c:v>1865.69</c:v>
                </c:pt>
                <c:pt idx="4171">
                  <c:v>1871.81</c:v>
                </c:pt>
                <c:pt idx="4172">
                  <c:v>1877.03</c:v>
                </c:pt>
                <c:pt idx="4173">
                  <c:v>1875.69</c:v>
                </c:pt>
                <c:pt idx="4174">
                  <c:v>1897.09</c:v>
                </c:pt>
                <c:pt idx="4175">
                  <c:v>1920.23</c:v>
                </c:pt>
                <c:pt idx="4176">
                  <c:v>1916.02</c:v>
                </c:pt>
                <c:pt idx="4177">
                  <c:v>1908.69</c:v>
                </c:pt>
                <c:pt idx="4178">
                  <c:v>1904.11</c:v>
                </c:pt>
                <c:pt idx="4179">
                  <c:v>1932.24</c:v>
                </c:pt>
                <c:pt idx="4180">
                  <c:v>1926.08</c:v>
                </c:pt>
                <c:pt idx="4181">
                  <c:v>1931.04</c:v>
                </c:pt>
                <c:pt idx="4182">
                  <c:v>1937.36</c:v>
                </c:pt>
                <c:pt idx="4183">
                  <c:v>1946.11</c:v>
                </c:pt>
                <c:pt idx="4184">
                  <c:v>1929.21</c:v>
                </c:pt>
                <c:pt idx="4185">
                  <c:v>1928.04</c:v>
                </c:pt>
                <c:pt idx="4186">
                  <c:v>1923.17</c:v>
                </c:pt>
                <c:pt idx="4187">
                  <c:v>1928.36</c:v>
                </c:pt>
                <c:pt idx="4188">
                  <c:v>1950.52</c:v>
                </c:pt>
                <c:pt idx="4189">
                  <c:v>1912.72</c:v>
                </c:pt>
                <c:pt idx="4190">
                  <c:v>1864.97</c:v>
                </c:pt>
                <c:pt idx="4191">
                  <c:v>1867.48</c:v>
                </c:pt>
                <c:pt idx="4192">
                  <c:v>1873.1</c:v>
                </c:pt>
                <c:pt idx="4193">
                  <c:v>1875.49</c:v>
                </c:pt>
                <c:pt idx="4194">
                  <c:v>1861.78</c:v>
                </c:pt>
                <c:pt idx="4195">
                  <c:v>1865.57</c:v>
                </c:pt>
                <c:pt idx="4196">
                  <c:v>1853.49</c:v>
                </c:pt>
                <c:pt idx="4197">
                  <c:v>1854.31</c:v>
                </c:pt>
                <c:pt idx="4198">
                  <c:v>1836.01</c:v>
                </c:pt>
                <c:pt idx="4199">
                  <c:v>1836.36</c:v>
                </c:pt>
                <c:pt idx="4200">
                  <c:v>1842.36</c:v>
                </c:pt>
                <c:pt idx="4201">
                  <c:v>1841.38</c:v>
                </c:pt>
                <c:pt idx="4202">
                  <c:v>1835.09</c:v>
                </c:pt>
                <c:pt idx="4203">
                  <c:v>1825.39</c:v>
                </c:pt>
                <c:pt idx="4204">
                  <c:v>1822.28</c:v>
                </c:pt>
                <c:pt idx="4205">
                  <c:v>1811.04</c:v>
                </c:pt>
                <c:pt idx="4206">
                  <c:v>1817.14</c:v>
                </c:pt>
                <c:pt idx="4207">
                  <c:v>1826.92</c:v>
                </c:pt>
                <c:pt idx="4208">
                  <c:v>1836.72</c:v>
                </c:pt>
                <c:pt idx="4209">
                  <c:v>1835.87</c:v>
                </c:pt>
                <c:pt idx="4210">
                  <c:v>1856.48</c:v>
                </c:pt>
                <c:pt idx="4211">
                  <c:v>1846.86</c:v>
                </c:pt>
                <c:pt idx="4212">
                  <c:v>1813.45</c:v>
                </c:pt>
                <c:pt idx="4213">
                  <c:v>1813.8</c:v>
                </c:pt>
                <c:pt idx="4214">
                  <c:v>1831.03</c:v>
                </c:pt>
                <c:pt idx="4215">
                  <c:v>1868.26</c:v>
                </c:pt>
                <c:pt idx="4216">
                  <c:v>1913.7</c:v>
                </c:pt>
                <c:pt idx="4217">
                  <c:v>1904.01</c:v>
                </c:pt>
                <c:pt idx="4218">
                  <c:v>1918.58</c:v>
                </c:pt>
                <c:pt idx="4219">
                  <c:v>1919.52</c:v>
                </c:pt>
                <c:pt idx="4220">
                  <c:v>1989.25</c:v>
                </c:pt>
                <c:pt idx="4221">
                  <c:v>1978.84</c:v>
                </c:pt>
                <c:pt idx="4222">
                  <c:v>1940.07</c:v>
                </c:pt>
                <c:pt idx="4223">
                  <c:v>1970.11</c:v>
                </c:pt>
                <c:pt idx="4224">
                  <c:v>1993.4</c:v>
                </c:pt>
                <c:pt idx="4225">
                  <c:v>1978.21</c:v>
                </c:pt>
                <c:pt idx="4226">
                  <c:v>1956.67</c:v>
                </c:pt>
                <c:pt idx="4227">
                  <c:v>1973.54</c:v>
                </c:pt>
                <c:pt idx="4228">
                  <c:v>1964.7</c:v>
                </c:pt>
                <c:pt idx="4229">
                  <c:v>1980.37</c:v>
                </c:pt>
                <c:pt idx="4230">
                  <c:v>1969.28</c:v>
                </c:pt>
                <c:pt idx="4231">
                  <c:v>1984.65</c:v>
                </c:pt>
                <c:pt idx="4232">
                  <c:v>2020.42</c:v>
                </c:pt>
                <c:pt idx="4233">
                  <c:v>2020.73</c:v>
                </c:pt>
                <c:pt idx="4234">
                  <c:v>2007.91</c:v>
                </c:pt>
                <c:pt idx="4235">
                  <c:v>1991.48</c:v>
                </c:pt>
                <c:pt idx="4236">
                  <c:v>2003.62</c:v>
                </c:pt>
                <c:pt idx="4237">
                  <c:v>2014.93</c:v>
                </c:pt>
                <c:pt idx="4238">
                  <c:v>2040.22</c:v>
                </c:pt>
                <c:pt idx="4239">
                  <c:v>2004.17</c:v>
                </c:pt>
                <c:pt idx="4240">
                  <c:v>1995.19</c:v>
                </c:pt>
                <c:pt idx="4241">
                  <c:v>2005.45</c:v>
                </c:pt>
                <c:pt idx="4242">
                  <c:v>1994.93</c:v>
                </c:pt>
                <c:pt idx="4243">
                  <c:v>2004.8</c:v>
                </c:pt>
                <c:pt idx="4244">
                  <c:v>1983.06</c:v>
                </c:pt>
                <c:pt idx="4245">
                  <c:v>1989.14</c:v>
                </c:pt>
                <c:pt idx="4246">
                  <c:v>1997.39</c:v>
                </c:pt>
                <c:pt idx="4247">
                  <c:v>1989.04</c:v>
                </c:pt>
                <c:pt idx="4248">
                  <c:v>1987.78</c:v>
                </c:pt>
                <c:pt idx="4249">
                  <c:v>1990</c:v>
                </c:pt>
                <c:pt idx="4250">
                  <c:v>1982.56</c:v>
                </c:pt>
                <c:pt idx="4251">
                  <c:v>2016.68</c:v>
                </c:pt>
                <c:pt idx="4252">
                  <c:v>2038.97</c:v>
                </c:pt>
                <c:pt idx="4253">
                  <c:v>2050.2800000000002</c:v>
                </c:pt>
                <c:pt idx="4254">
                  <c:v>2016.79</c:v>
                </c:pt>
                <c:pt idx="4255">
                  <c:v>2021.16</c:v>
                </c:pt>
                <c:pt idx="4256">
                  <c:v>2034.56</c:v>
                </c:pt>
                <c:pt idx="4257">
                  <c:v>2030.09</c:v>
                </c:pt>
                <c:pt idx="4258">
                  <c:v>2015.05</c:v>
                </c:pt>
                <c:pt idx="4259">
                  <c:v>2010.77</c:v>
                </c:pt>
                <c:pt idx="4260">
                  <c:v>2016.49</c:v>
                </c:pt>
                <c:pt idx="4261">
                  <c:v>1989.17</c:v>
                </c:pt>
                <c:pt idx="4262">
                  <c:v>1981.84</c:v>
                </c:pt>
                <c:pt idx="4263">
                  <c:v>1957.55</c:v>
                </c:pt>
                <c:pt idx="4264">
                  <c:v>1977.81</c:v>
                </c:pt>
                <c:pt idx="4265">
                  <c:v>1971.86</c:v>
                </c:pt>
                <c:pt idx="4266">
                  <c:v>1975.23</c:v>
                </c:pt>
                <c:pt idx="4267">
                  <c:v>1957.16</c:v>
                </c:pt>
                <c:pt idx="4268">
                  <c:v>1941.41</c:v>
                </c:pt>
                <c:pt idx="4269">
                  <c:v>1946.46</c:v>
                </c:pt>
                <c:pt idx="4270">
                  <c:v>1943.19</c:v>
                </c:pt>
                <c:pt idx="4271">
                  <c:v>1959.33</c:v>
                </c:pt>
                <c:pt idx="4272">
                  <c:v>1962.73</c:v>
                </c:pt>
                <c:pt idx="4273">
                  <c:v>1977.61</c:v>
                </c:pt>
                <c:pt idx="4274">
                  <c:v>1947.97</c:v>
                </c:pt>
                <c:pt idx="4275">
                  <c:v>1961.86</c:v>
                </c:pt>
                <c:pt idx="4276">
                  <c:v>1963.52</c:v>
                </c:pt>
                <c:pt idx="4277">
                  <c:v>1940.02</c:v>
                </c:pt>
                <c:pt idx="4278">
                  <c:v>1965.46</c:v>
                </c:pt>
                <c:pt idx="4279">
                  <c:v>1961.19</c:v>
                </c:pt>
                <c:pt idx="4280">
                  <c:v>1957.84</c:v>
                </c:pt>
                <c:pt idx="4281">
                  <c:v>1943.74</c:v>
                </c:pt>
                <c:pt idx="4282">
                  <c:v>1942.52</c:v>
                </c:pt>
                <c:pt idx="4283">
                  <c:v>1958.01</c:v>
                </c:pt>
                <c:pt idx="4284">
                  <c:v>1957.98</c:v>
                </c:pt>
                <c:pt idx="4285">
                  <c:v>1950.48</c:v>
                </c:pt>
                <c:pt idx="4286">
                  <c:v>1936.42</c:v>
                </c:pt>
                <c:pt idx="4287">
                  <c:v>1932.55</c:v>
                </c:pt>
                <c:pt idx="4288">
                  <c:v>1914.01</c:v>
                </c:pt>
                <c:pt idx="4289">
                  <c:v>1921.2</c:v>
                </c:pt>
                <c:pt idx="4290">
                  <c:v>1923.26</c:v>
                </c:pt>
                <c:pt idx="4291">
                  <c:v>1913.69</c:v>
                </c:pt>
                <c:pt idx="4292">
                  <c:v>1907.32</c:v>
                </c:pt>
                <c:pt idx="4293">
                  <c:v>1908.2</c:v>
                </c:pt>
                <c:pt idx="4294">
                  <c:v>1919.35</c:v>
                </c:pt>
                <c:pt idx="4295">
                  <c:v>1921.64</c:v>
                </c:pt>
                <c:pt idx="4296">
                  <c:v>1925.48</c:v>
                </c:pt>
                <c:pt idx="4297">
                  <c:v>1915.3</c:v>
                </c:pt>
                <c:pt idx="4298">
                  <c:v>1910.9</c:v>
                </c:pt>
                <c:pt idx="4299">
                  <c:v>1925.05</c:v>
                </c:pt>
                <c:pt idx="4300">
                  <c:v>1925.35</c:v>
                </c:pt>
                <c:pt idx="4301">
                  <c:v>1932.23</c:v>
                </c:pt>
                <c:pt idx="4302">
                  <c:v>1957.35</c:v>
                </c:pt>
                <c:pt idx="4303">
                  <c:v>1960.51</c:v>
                </c:pt>
                <c:pt idx="4304">
                  <c:v>1955.21</c:v>
                </c:pt>
                <c:pt idx="4305">
                  <c:v>1955.04</c:v>
                </c:pt>
                <c:pt idx="4306">
                  <c:v>1978.72</c:v>
                </c:pt>
                <c:pt idx="4307">
                  <c:v>1976.64</c:v>
                </c:pt>
                <c:pt idx="4308">
                  <c:v>1969.53</c:v>
                </c:pt>
                <c:pt idx="4309">
                  <c:v>1961.94</c:v>
                </c:pt>
                <c:pt idx="4310">
                  <c:v>1954.73</c:v>
                </c:pt>
                <c:pt idx="4311">
                  <c:v>1964.96</c:v>
                </c:pt>
                <c:pt idx="4312">
                  <c:v>1972.07</c:v>
                </c:pt>
                <c:pt idx="4313">
                  <c:v>1946</c:v>
                </c:pt>
                <c:pt idx="4314">
                  <c:v>1959.49</c:v>
                </c:pt>
                <c:pt idx="4315">
                  <c:v>1965.09</c:v>
                </c:pt>
                <c:pt idx="4316">
                  <c:v>1944.29</c:v>
                </c:pt>
                <c:pt idx="4317">
                  <c:v>1934.45</c:v>
                </c:pt>
                <c:pt idx="4318">
                  <c:v>1934.06</c:v>
                </c:pt>
                <c:pt idx="4319">
                  <c:v>1942.91</c:v>
                </c:pt>
                <c:pt idx="4320">
                  <c:v>1936.56</c:v>
                </c:pt>
                <c:pt idx="4321">
                  <c:v>1925.24</c:v>
                </c:pt>
                <c:pt idx="4322">
                  <c:v>1914.46</c:v>
                </c:pt>
                <c:pt idx="4323">
                  <c:v>1912.48</c:v>
                </c:pt>
                <c:pt idx="4324">
                  <c:v>1913.76</c:v>
                </c:pt>
                <c:pt idx="4325">
                  <c:v>1907.1</c:v>
                </c:pt>
                <c:pt idx="4326">
                  <c:v>1902</c:v>
                </c:pt>
                <c:pt idx="4327">
                  <c:v>1891.81</c:v>
                </c:pt>
                <c:pt idx="4328">
                  <c:v>1889.43</c:v>
                </c:pt>
                <c:pt idx="4329">
                  <c:v>1889.31</c:v>
                </c:pt>
                <c:pt idx="4330">
                  <c:v>1894.93</c:v>
                </c:pt>
                <c:pt idx="4331">
                  <c:v>1897.48</c:v>
                </c:pt>
                <c:pt idx="4332">
                  <c:v>1915.48</c:v>
                </c:pt>
                <c:pt idx="4333">
                  <c:v>1916.91</c:v>
                </c:pt>
                <c:pt idx="4334">
                  <c:v>1914.96</c:v>
                </c:pt>
                <c:pt idx="4335">
                  <c:v>1920.17</c:v>
                </c:pt>
                <c:pt idx="4336">
                  <c:v>1937.54</c:v>
                </c:pt>
                <c:pt idx="4337">
                  <c:v>1942.32</c:v>
                </c:pt>
                <c:pt idx="4338">
                  <c:v>1940.19</c:v>
                </c:pt>
                <c:pt idx="4339">
                  <c:v>1940.06</c:v>
                </c:pt>
                <c:pt idx="4340">
                  <c:v>1942.69</c:v>
                </c:pt>
                <c:pt idx="4341">
                  <c:v>1926.12</c:v>
                </c:pt>
                <c:pt idx="4342">
                  <c:v>1916.56</c:v>
                </c:pt>
                <c:pt idx="4343">
                  <c:v>1919.68</c:v>
                </c:pt>
                <c:pt idx="4344">
                  <c:v>1919.08</c:v>
                </c:pt>
                <c:pt idx="4345">
                  <c:v>1922.3</c:v>
                </c:pt>
                <c:pt idx="4346">
                  <c:v>1913.67</c:v>
                </c:pt>
                <c:pt idx="4347">
                  <c:v>1908.12</c:v>
                </c:pt>
                <c:pt idx="4348">
                  <c:v>1910.79</c:v>
                </c:pt>
                <c:pt idx="4349">
                  <c:v>1923.91</c:v>
                </c:pt>
                <c:pt idx="4350">
                  <c:v>1933.84</c:v>
                </c:pt>
                <c:pt idx="4351">
                  <c:v>1931.36</c:v>
                </c:pt>
                <c:pt idx="4352">
                  <c:v>1930.3</c:v>
                </c:pt>
                <c:pt idx="4353">
                  <c:v>1920.02</c:v>
                </c:pt>
                <c:pt idx="4354">
                  <c:v>1925.23</c:v>
                </c:pt>
                <c:pt idx="4355">
                  <c:v>1915.92</c:v>
                </c:pt>
                <c:pt idx="4356">
                  <c:v>1900.65</c:v>
                </c:pt>
                <c:pt idx="4357">
                  <c:v>1875.12</c:v>
                </c:pt>
                <c:pt idx="4358">
                  <c:v>1864.87</c:v>
                </c:pt>
                <c:pt idx="4359">
                  <c:v>1848.63</c:v>
                </c:pt>
                <c:pt idx="4360">
                  <c:v>1828.03</c:v>
                </c:pt>
                <c:pt idx="4361">
                  <c:v>1823.02</c:v>
                </c:pt>
                <c:pt idx="4362">
                  <c:v>1821.36</c:v>
                </c:pt>
                <c:pt idx="4363">
                  <c:v>1820.3</c:v>
                </c:pt>
                <c:pt idx="4364">
                  <c:v>1833.01</c:v>
                </c:pt>
                <c:pt idx="4365">
                  <c:v>1861.41</c:v>
                </c:pt>
                <c:pt idx="4366">
                  <c:v>1860.4</c:v>
                </c:pt>
                <c:pt idx="4367">
                  <c:v>1874.36</c:v>
                </c:pt>
                <c:pt idx="4368">
                  <c:v>1868.9</c:v>
                </c:pt>
                <c:pt idx="4369">
                  <c:v>1932.82</c:v>
                </c:pt>
                <c:pt idx="4370">
                  <c:v>1920.2</c:v>
                </c:pt>
                <c:pt idx="4371">
                  <c:v>1923.18</c:v>
                </c:pt>
                <c:pt idx="4372">
                  <c:v>1947.55</c:v>
                </c:pt>
                <c:pt idx="4373">
                  <c:v>1974.46</c:v>
                </c:pt>
                <c:pt idx="4374">
                  <c:v>1981.4</c:v>
                </c:pt>
                <c:pt idx="4375">
                  <c:v>1972.85</c:v>
                </c:pt>
                <c:pt idx="4376">
                  <c:v>1970.97</c:v>
                </c:pt>
                <c:pt idx="4377">
                  <c:v>1979.72</c:v>
                </c:pt>
                <c:pt idx="4378">
                  <c:v>1984.71</c:v>
                </c:pt>
                <c:pt idx="4379">
                  <c:v>2006.37</c:v>
                </c:pt>
                <c:pt idx="4380">
                  <c:v>1996.1</c:v>
                </c:pt>
                <c:pt idx="4381">
                  <c:v>1983.88</c:v>
                </c:pt>
                <c:pt idx="4382">
                  <c:v>1982.53</c:v>
                </c:pt>
                <c:pt idx="4383">
                  <c:v>1985.78</c:v>
                </c:pt>
                <c:pt idx="4384">
                  <c:v>1992.65</c:v>
                </c:pt>
                <c:pt idx="4385">
                  <c:v>1978.14</c:v>
                </c:pt>
                <c:pt idx="4386">
                  <c:v>1969.45</c:v>
                </c:pt>
                <c:pt idx="4387">
                  <c:v>1950.2</c:v>
                </c:pt>
                <c:pt idx="4388">
                  <c:v>1958.55</c:v>
                </c:pt>
                <c:pt idx="4389">
                  <c:v>1940.2</c:v>
                </c:pt>
                <c:pt idx="4390">
                  <c:v>1946.92</c:v>
                </c:pt>
                <c:pt idx="4391">
                  <c:v>1964.29</c:v>
                </c:pt>
                <c:pt idx="4392">
                  <c:v>1959.85</c:v>
                </c:pt>
                <c:pt idx="4393">
                  <c:v>1980.9</c:v>
                </c:pt>
                <c:pt idx="4394">
                  <c:v>1980.82</c:v>
                </c:pt>
                <c:pt idx="4395">
                  <c:v>1978.07</c:v>
                </c:pt>
                <c:pt idx="4396">
                  <c:v>1998.29</c:v>
                </c:pt>
                <c:pt idx="4397">
                  <c:v>1990.17</c:v>
                </c:pt>
                <c:pt idx="4398">
                  <c:v>1992.25</c:v>
                </c:pt>
                <c:pt idx="4399">
                  <c:v>2000.82</c:v>
                </c:pt>
                <c:pt idx="4400">
                  <c:v>2014.13</c:v>
                </c:pt>
                <c:pt idx="4401">
                  <c:v>2040.97</c:v>
                </c:pt>
                <c:pt idx="4402">
                  <c:v>2044.24</c:v>
                </c:pt>
                <c:pt idx="4403">
                  <c:v>2036.41</c:v>
                </c:pt>
                <c:pt idx="4404">
                  <c:v>2072.2199999999998</c:v>
                </c:pt>
                <c:pt idx="4405">
                  <c:v>2029.42</c:v>
                </c:pt>
                <c:pt idx="4406">
                  <c:v>2019.36</c:v>
                </c:pt>
                <c:pt idx="4407">
                  <c:v>2025.55</c:v>
                </c:pt>
                <c:pt idx="4408">
                  <c:v>2028.47</c:v>
                </c:pt>
                <c:pt idx="4409">
                  <c:v>2004.67</c:v>
                </c:pt>
                <c:pt idx="4410">
                  <c:v>1981.95</c:v>
                </c:pt>
                <c:pt idx="4411">
                  <c:v>1979.54</c:v>
                </c:pt>
                <c:pt idx="4412">
                  <c:v>2027.74</c:v>
                </c:pt>
                <c:pt idx="4413">
                  <c:v>2036.36</c:v>
                </c:pt>
                <c:pt idx="4414">
                  <c:v>2019.62</c:v>
                </c:pt>
                <c:pt idx="4415">
                  <c:v>2027.19</c:v>
                </c:pt>
                <c:pt idx="4416">
                  <c:v>2040.35</c:v>
                </c:pt>
                <c:pt idx="4417">
                  <c:v>2031.39</c:v>
                </c:pt>
                <c:pt idx="4418">
                  <c:v>2045.95</c:v>
                </c:pt>
                <c:pt idx="4419">
                  <c:v>2053.08</c:v>
                </c:pt>
                <c:pt idx="4420">
                  <c:v>2067.81</c:v>
                </c:pt>
                <c:pt idx="4421">
                  <c:v>2077.4899999999998</c:v>
                </c:pt>
                <c:pt idx="4422">
                  <c:v>2065.61</c:v>
                </c:pt>
                <c:pt idx="4423">
                  <c:v>2062.98</c:v>
                </c:pt>
                <c:pt idx="4424">
                  <c:v>2058.96</c:v>
                </c:pt>
                <c:pt idx="4425">
                  <c:v>2041.49</c:v>
                </c:pt>
                <c:pt idx="4426">
                  <c:v>2043.65</c:v>
                </c:pt>
                <c:pt idx="4427">
                  <c:v>2045.45</c:v>
                </c:pt>
                <c:pt idx="4428">
                  <c:v>2028.07</c:v>
                </c:pt>
                <c:pt idx="4429">
                  <c:v>2030.2</c:v>
                </c:pt>
                <c:pt idx="4430">
                  <c:v>2024.41</c:v>
                </c:pt>
                <c:pt idx="4431">
                  <c:v>2028.91</c:v>
                </c:pt>
                <c:pt idx="4432">
                  <c:v>2049.06</c:v>
                </c:pt>
                <c:pt idx="4433">
                  <c:v>2056.5500000000002</c:v>
                </c:pt>
                <c:pt idx="4434">
                  <c:v>2028.44</c:v>
                </c:pt>
                <c:pt idx="4435">
                  <c:v>2006.25</c:v>
                </c:pt>
                <c:pt idx="4436">
                  <c:v>2023.34</c:v>
                </c:pt>
                <c:pt idx="4437">
                  <c:v>2029.49</c:v>
                </c:pt>
                <c:pt idx="4438">
                  <c:v>2021.7</c:v>
                </c:pt>
                <c:pt idx="4439">
                  <c:v>2029.28</c:v>
                </c:pt>
                <c:pt idx="4440">
                  <c:v>2013.89</c:v>
                </c:pt>
                <c:pt idx="4441">
                  <c:v>2020.84</c:v>
                </c:pt>
                <c:pt idx="4442">
                  <c:v>2018.52</c:v>
                </c:pt>
                <c:pt idx="4443">
                  <c:v>2033.23</c:v>
                </c:pt>
                <c:pt idx="4444">
                  <c:v>2037.01</c:v>
                </c:pt>
                <c:pt idx="4445">
                  <c:v>2039.52</c:v>
                </c:pt>
                <c:pt idx="4446">
                  <c:v>2054.9899999999998</c:v>
                </c:pt>
                <c:pt idx="4447">
                  <c:v>2039.76</c:v>
                </c:pt>
                <c:pt idx="4448">
                  <c:v>2025.11</c:v>
                </c:pt>
                <c:pt idx="4449">
                  <c:v>2036.14</c:v>
                </c:pt>
                <c:pt idx="4450">
                  <c:v>2035.36</c:v>
                </c:pt>
                <c:pt idx="4451">
                  <c:v>2034.52</c:v>
                </c:pt>
                <c:pt idx="4452">
                  <c:v>2024.26</c:v>
                </c:pt>
                <c:pt idx="4453">
                  <c:v>2020.05</c:v>
                </c:pt>
                <c:pt idx="4454">
                  <c:v>1993.15</c:v>
                </c:pt>
                <c:pt idx="4455">
                  <c:v>1992.33</c:v>
                </c:pt>
                <c:pt idx="4456">
                  <c:v>2004.4</c:v>
                </c:pt>
                <c:pt idx="4457">
                  <c:v>2013.59</c:v>
                </c:pt>
                <c:pt idx="4458">
                  <c:v>2017.21</c:v>
                </c:pt>
                <c:pt idx="4459">
                  <c:v>2024.41</c:v>
                </c:pt>
                <c:pt idx="4460">
                  <c:v>2025.99</c:v>
                </c:pt>
                <c:pt idx="4461">
                  <c:v>2024.39</c:v>
                </c:pt>
                <c:pt idx="4462">
                  <c:v>2035.4</c:v>
                </c:pt>
                <c:pt idx="4463">
                  <c:v>2031.24</c:v>
                </c:pt>
                <c:pt idx="4464">
                  <c:v>2030.48</c:v>
                </c:pt>
                <c:pt idx="4465">
                  <c:v>2034.55</c:v>
                </c:pt>
                <c:pt idx="4466">
                  <c:v>2044.3</c:v>
                </c:pt>
                <c:pt idx="4467">
                  <c:v>2082.92</c:v>
                </c:pt>
                <c:pt idx="4468">
                  <c:v>2114.48</c:v>
                </c:pt>
                <c:pt idx="4469">
                  <c:v>2128.04</c:v>
                </c:pt>
                <c:pt idx="4470">
                  <c:v>2148.1799999999998</c:v>
                </c:pt>
                <c:pt idx="4471">
                  <c:v>2159.98</c:v>
                </c:pt>
                <c:pt idx="4472">
                  <c:v>2178.9499999999998</c:v>
                </c:pt>
                <c:pt idx="4473">
                  <c:v>2182.75</c:v>
                </c:pt>
                <c:pt idx="4474">
                  <c:v>2158.34</c:v>
                </c:pt>
                <c:pt idx="4475">
                  <c:v>2174.41</c:v>
                </c:pt>
                <c:pt idx="4476">
                  <c:v>2162.19</c:v>
                </c:pt>
                <c:pt idx="4477">
                  <c:v>2155.9</c:v>
                </c:pt>
                <c:pt idx="4478">
                  <c:v>2160.36</c:v>
                </c:pt>
                <c:pt idx="4479">
                  <c:v>2157.59</c:v>
                </c:pt>
                <c:pt idx="4480">
                  <c:v>2186.39</c:v>
                </c:pt>
                <c:pt idx="4481">
                  <c:v>2181.33</c:v>
                </c:pt>
                <c:pt idx="4482">
                  <c:v>2165.44</c:v>
                </c:pt>
                <c:pt idx="4483">
                  <c:v>2171.83</c:v>
                </c:pt>
                <c:pt idx="4484">
                  <c:v>2178.8000000000002</c:v>
                </c:pt>
                <c:pt idx="4485">
                  <c:v>2194.79</c:v>
                </c:pt>
                <c:pt idx="4486">
                  <c:v>2229.87</c:v>
                </c:pt>
                <c:pt idx="4487">
                  <c:v>2251.44</c:v>
                </c:pt>
                <c:pt idx="4488">
                  <c:v>2280.67</c:v>
                </c:pt>
                <c:pt idx="4489">
                  <c:v>2300</c:v>
                </c:pt>
                <c:pt idx="4490">
                  <c:v>2290.94</c:v>
                </c:pt>
                <c:pt idx="4491">
                  <c:v>2329.75</c:v>
                </c:pt>
                <c:pt idx="4492">
                  <c:v>2339.0300000000002</c:v>
                </c:pt>
                <c:pt idx="4493">
                  <c:v>2352.7800000000002</c:v>
                </c:pt>
                <c:pt idx="4494">
                  <c:v>2334.04</c:v>
                </c:pt>
                <c:pt idx="4495">
                  <c:v>2372.52</c:v>
                </c:pt>
                <c:pt idx="4496">
                  <c:v>2344.37</c:v>
                </c:pt>
                <c:pt idx="4497">
                  <c:v>2383.34</c:v>
                </c:pt>
                <c:pt idx="4498">
                  <c:v>2382.89</c:v>
                </c:pt>
                <c:pt idx="4499">
                  <c:v>2361.02</c:v>
                </c:pt>
                <c:pt idx="4500">
                  <c:v>2379.04</c:v>
                </c:pt>
                <c:pt idx="4501">
                  <c:v>2391.9299999999998</c:v>
                </c:pt>
                <c:pt idx="4502">
                  <c:v>2327.3000000000002</c:v>
                </c:pt>
                <c:pt idx="4503">
                  <c:v>2322.02</c:v>
                </c:pt>
                <c:pt idx="4504">
                  <c:v>2316.17</c:v>
                </c:pt>
                <c:pt idx="4505">
                  <c:v>2332.46</c:v>
                </c:pt>
                <c:pt idx="4506">
                  <c:v>2337.96</c:v>
                </c:pt>
                <c:pt idx="4507">
                  <c:v>2335.66</c:v>
                </c:pt>
                <c:pt idx="4508">
                  <c:v>2286.25</c:v>
                </c:pt>
                <c:pt idx="4509">
                  <c:v>2319.56</c:v>
                </c:pt>
                <c:pt idx="4510">
                  <c:v>2303.83</c:v>
                </c:pt>
                <c:pt idx="4511">
                  <c:v>2301.7399999999998</c:v>
                </c:pt>
                <c:pt idx="4512">
                  <c:v>2323.9699999999998</c:v>
                </c:pt>
                <c:pt idx="4513">
                  <c:v>2314.1</c:v>
                </c:pt>
                <c:pt idx="4514">
                  <c:v>2308.85</c:v>
                </c:pt>
                <c:pt idx="4515">
                  <c:v>2346.33</c:v>
                </c:pt>
                <c:pt idx="4516">
                  <c:v>2360.5</c:v>
                </c:pt>
                <c:pt idx="4517">
                  <c:v>2336.3200000000002</c:v>
                </c:pt>
                <c:pt idx="4518">
                  <c:v>2358.12</c:v>
                </c:pt>
                <c:pt idx="4519">
                  <c:v>2385.9899999999998</c:v>
                </c:pt>
                <c:pt idx="4520">
                  <c:v>2376.86</c:v>
                </c:pt>
                <c:pt idx="4521">
                  <c:v>2415.2199999999998</c:v>
                </c:pt>
                <c:pt idx="4522">
                  <c:v>2425.31</c:v>
                </c:pt>
                <c:pt idx="4523">
                  <c:v>2421.0500000000002</c:v>
                </c:pt>
                <c:pt idx="4524">
                  <c:v>2378.85</c:v>
                </c:pt>
                <c:pt idx="4525">
                  <c:v>2329.27</c:v>
                </c:pt>
                <c:pt idx="4526">
                  <c:v>2333.83</c:v>
                </c:pt>
                <c:pt idx="4527">
                  <c:v>2350.9699999999998</c:v>
                </c:pt>
                <c:pt idx="4528">
                  <c:v>2361.31</c:v>
                </c:pt>
                <c:pt idx="4529">
                  <c:v>2338.12</c:v>
                </c:pt>
                <c:pt idx="4530">
                  <c:v>2343.0700000000002</c:v>
                </c:pt>
                <c:pt idx="4531">
                  <c:v>2327.33</c:v>
                </c:pt>
                <c:pt idx="4532">
                  <c:v>2350.75</c:v>
                </c:pt>
                <c:pt idx="4533">
                  <c:v>2327.0100000000002</c:v>
                </c:pt>
                <c:pt idx="4534">
                  <c:v>2355.3200000000002</c:v>
                </c:pt>
                <c:pt idx="4535">
                  <c:v>2376.06</c:v>
                </c:pt>
                <c:pt idx="4536">
                  <c:v>2293.7800000000002</c:v>
                </c:pt>
                <c:pt idx="4537">
                  <c:v>2310.88</c:v>
                </c:pt>
                <c:pt idx="4538">
                  <c:v>2317.0100000000002</c:v>
                </c:pt>
                <c:pt idx="4539">
                  <c:v>2324.98</c:v>
                </c:pt>
                <c:pt idx="4540">
                  <c:v>2304.21</c:v>
                </c:pt>
                <c:pt idx="4541">
                  <c:v>2333.04</c:v>
                </c:pt>
                <c:pt idx="4542">
                  <c:v>2319.14</c:v>
                </c:pt>
                <c:pt idx="4543">
                  <c:v>2329.46</c:v>
                </c:pt>
                <c:pt idx="4544">
                  <c:v>2328.16</c:v>
                </c:pt>
                <c:pt idx="4545">
                  <c:v>2360.09</c:v>
                </c:pt>
                <c:pt idx="4546">
                  <c:v>2321.98</c:v>
                </c:pt>
                <c:pt idx="4547">
                  <c:v>2334.65</c:v>
                </c:pt>
                <c:pt idx="4548">
                  <c:v>2319.62</c:v>
                </c:pt>
                <c:pt idx="4549">
                  <c:v>2298.23</c:v>
                </c:pt>
                <c:pt idx="4550">
                  <c:v>2327.73</c:v>
                </c:pt>
                <c:pt idx="4551">
                  <c:v>2326.75</c:v>
                </c:pt>
                <c:pt idx="4552">
                  <c:v>2331.9</c:v>
                </c:pt>
                <c:pt idx="4553">
                  <c:v>2329.46</c:v>
                </c:pt>
                <c:pt idx="4554">
                  <c:v>2356.1999999999998</c:v>
                </c:pt>
                <c:pt idx="4555">
                  <c:v>2356.69</c:v>
                </c:pt>
                <c:pt idx="4556">
                  <c:v>2392.16</c:v>
                </c:pt>
                <c:pt idx="4557">
                  <c:v>2359.13</c:v>
                </c:pt>
                <c:pt idx="4558">
                  <c:v>2364.09</c:v>
                </c:pt>
                <c:pt idx="4559">
                  <c:v>2371.2600000000002</c:v>
                </c:pt>
                <c:pt idx="4560">
                  <c:v>2415.48</c:v>
                </c:pt>
                <c:pt idx="4561">
                  <c:v>2411.4299999999998</c:v>
                </c:pt>
                <c:pt idx="4562">
                  <c:v>2422.27</c:v>
                </c:pt>
                <c:pt idx="4563">
                  <c:v>2469.08</c:v>
                </c:pt>
                <c:pt idx="4564">
                  <c:v>2458.79</c:v>
                </c:pt>
                <c:pt idx="4565">
                  <c:v>2445.08</c:v>
                </c:pt>
                <c:pt idx="4566">
                  <c:v>2400.83</c:v>
                </c:pt>
                <c:pt idx="4567">
                  <c:v>2396.59</c:v>
                </c:pt>
                <c:pt idx="4568">
                  <c:v>2409.64</c:v>
                </c:pt>
                <c:pt idx="4569">
                  <c:v>2397.6999999999998</c:v>
                </c:pt>
                <c:pt idx="4570">
                  <c:v>2364.56</c:v>
                </c:pt>
                <c:pt idx="4571">
                  <c:v>2387.19</c:v>
                </c:pt>
                <c:pt idx="4572">
                  <c:v>2384.19</c:v>
                </c:pt>
                <c:pt idx="4573">
                  <c:v>2410.7800000000002</c:v>
                </c:pt>
                <c:pt idx="4574">
                  <c:v>2447.6</c:v>
                </c:pt>
                <c:pt idx="4575">
                  <c:v>2446.2600000000002</c:v>
                </c:pt>
                <c:pt idx="4576">
                  <c:v>2443.2399999999998</c:v>
                </c:pt>
                <c:pt idx="4577">
                  <c:v>2410.79</c:v>
                </c:pt>
                <c:pt idx="4578">
                  <c:v>2390.8200000000002</c:v>
                </c:pt>
                <c:pt idx="4579">
                  <c:v>2382.92</c:v>
                </c:pt>
                <c:pt idx="4580">
                  <c:v>2427.5300000000002</c:v>
                </c:pt>
                <c:pt idx="4581">
                  <c:v>2431.3200000000002</c:v>
                </c:pt>
                <c:pt idx="4582">
                  <c:v>2472.9</c:v>
                </c:pt>
                <c:pt idx="4583">
                  <c:v>2465.16</c:v>
                </c:pt>
                <c:pt idx="4584">
                  <c:v>2447.85</c:v>
                </c:pt>
                <c:pt idx="4585">
                  <c:v>2456.79</c:v>
                </c:pt>
                <c:pt idx="4586">
                  <c:v>2508.0100000000002</c:v>
                </c:pt>
                <c:pt idx="4587">
                  <c:v>2504.2800000000002</c:v>
                </c:pt>
                <c:pt idx="4588">
                  <c:v>2513.9899999999998</c:v>
                </c:pt>
                <c:pt idx="4589">
                  <c:v>2512.56</c:v>
                </c:pt>
                <c:pt idx="4590">
                  <c:v>2484.75</c:v>
                </c:pt>
                <c:pt idx="4591">
                  <c:v>2512.59</c:v>
                </c:pt>
                <c:pt idx="4592">
                  <c:v>2518.0300000000002</c:v>
                </c:pt>
                <c:pt idx="4593">
                  <c:v>2524.64</c:v>
                </c:pt>
                <c:pt idx="4594">
                  <c:v>2504.61</c:v>
                </c:pt>
                <c:pt idx="4595">
                  <c:v>2521.4</c:v>
                </c:pt>
                <c:pt idx="4596">
                  <c:v>2503.39</c:v>
                </c:pt>
                <c:pt idx="4597">
                  <c:v>2499.5100000000002</c:v>
                </c:pt>
                <c:pt idx="4598">
                  <c:v>2492.91</c:v>
                </c:pt>
                <c:pt idx="4599">
                  <c:v>2495.7199999999998</c:v>
                </c:pt>
                <c:pt idx="4600">
                  <c:v>2516.7600000000002</c:v>
                </c:pt>
                <c:pt idx="4601">
                  <c:v>2497.41</c:v>
                </c:pt>
                <c:pt idx="4602">
                  <c:v>2506.38</c:v>
                </c:pt>
                <c:pt idx="4603">
                  <c:v>2516.73</c:v>
                </c:pt>
                <c:pt idx="4604">
                  <c:v>2511.7600000000002</c:v>
                </c:pt>
                <c:pt idx="4605">
                  <c:v>2557.9</c:v>
                </c:pt>
                <c:pt idx="4606">
                  <c:v>2577.6999999999998</c:v>
                </c:pt>
                <c:pt idx="4607">
                  <c:v>2582.4499999999998</c:v>
                </c:pt>
                <c:pt idx="4608">
                  <c:v>2569.5</c:v>
                </c:pt>
                <c:pt idx="4609">
                  <c:v>2558.91</c:v>
                </c:pt>
                <c:pt idx="4610">
                  <c:v>2586.7399999999998</c:v>
                </c:pt>
                <c:pt idx="4611">
                  <c:v>2621.88</c:v>
                </c:pt>
                <c:pt idx="4612">
                  <c:v>2628.72</c:v>
                </c:pt>
                <c:pt idx="4613">
                  <c:v>2657.1</c:v>
                </c:pt>
                <c:pt idx="4614">
                  <c:v>2656.89</c:v>
                </c:pt>
                <c:pt idx="4615">
                  <c:v>2672.38</c:v>
                </c:pt>
                <c:pt idx="4616">
                  <c:v>2658.24</c:v>
                </c:pt>
                <c:pt idx="4617">
                  <c:v>2634.58</c:v>
                </c:pt>
                <c:pt idx="4618">
                  <c:v>2663.23</c:v>
                </c:pt>
                <c:pt idx="4619">
                  <c:v>2658.69</c:v>
                </c:pt>
                <c:pt idx="4620">
                  <c:v>2655.89</c:v>
                </c:pt>
                <c:pt idx="4621">
                  <c:v>2653.6</c:v>
                </c:pt>
                <c:pt idx="4622">
                  <c:v>2642.59</c:v>
                </c:pt>
                <c:pt idx="4623">
                  <c:v>2621.83</c:v>
                </c:pt>
                <c:pt idx="4624">
                  <c:v>2607.77</c:v>
                </c:pt>
                <c:pt idx="4625">
                  <c:v>2629.74</c:v>
                </c:pt>
                <c:pt idx="4626">
                  <c:v>2656.59</c:v>
                </c:pt>
                <c:pt idx="4627">
                  <c:v>2648.54</c:v>
                </c:pt>
                <c:pt idx="4628">
                  <c:v>2662.58</c:v>
                </c:pt>
                <c:pt idx="4629">
                  <c:v>2673.83</c:v>
                </c:pt>
                <c:pt idx="4630">
                  <c:v>2692.71</c:v>
                </c:pt>
                <c:pt idx="4631">
                  <c:v>2721.46</c:v>
                </c:pt>
                <c:pt idx="4632">
                  <c:v>2719.85</c:v>
                </c:pt>
                <c:pt idx="4633">
                  <c:v>2749.01</c:v>
                </c:pt>
                <c:pt idx="4634">
                  <c:v>2715.55</c:v>
                </c:pt>
                <c:pt idx="4635">
                  <c:v>2736.17</c:v>
                </c:pt>
                <c:pt idx="4636">
                  <c:v>2747.56</c:v>
                </c:pt>
                <c:pt idx="4637">
                  <c:v>2742.46</c:v>
                </c:pt>
                <c:pt idx="4638">
                  <c:v>2774.74</c:v>
                </c:pt>
                <c:pt idx="4639">
                  <c:v>2787.61</c:v>
                </c:pt>
                <c:pt idx="4640">
                  <c:v>2743.97</c:v>
                </c:pt>
                <c:pt idx="4641">
                  <c:v>2736.53</c:v>
                </c:pt>
                <c:pt idx="4642">
                  <c:v>2736.78</c:v>
                </c:pt>
                <c:pt idx="4643">
                  <c:v>2743.99</c:v>
                </c:pt>
                <c:pt idx="4644">
                  <c:v>2659.06</c:v>
                </c:pt>
                <c:pt idx="4645">
                  <c:v>2706.71</c:v>
                </c:pt>
                <c:pt idx="4646">
                  <c:v>2684.77</c:v>
                </c:pt>
                <c:pt idx="4647">
                  <c:v>2618.8200000000002</c:v>
                </c:pt>
                <c:pt idx="4648">
                  <c:v>2598.39</c:v>
                </c:pt>
                <c:pt idx="4649">
                  <c:v>2572.98</c:v>
                </c:pt>
                <c:pt idx="4650">
                  <c:v>2564.85</c:v>
                </c:pt>
                <c:pt idx="4651">
                  <c:v>2563.25</c:v>
                </c:pt>
                <c:pt idx="4652">
                  <c:v>2611.83</c:v>
                </c:pt>
                <c:pt idx="4653">
                  <c:v>2632.08</c:v>
                </c:pt>
                <c:pt idx="4654">
                  <c:v>2650.6</c:v>
                </c:pt>
                <c:pt idx="4655">
                  <c:v>2669.72</c:v>
                </c:pt>
                <c:pt idx="4656">
                  <c:v>2716.19</c:v>
                </c:pt>
                <c:pt idx="4657">
                  <c:v>2625.01</c:v>
                </c:pt>
                <c:pt idx="4658">
                  <c:v>2633.15</c:v>
                </c:pt>
                <c:pt idx="4659">
                  <c:v>2636.02</c:v>
                </c:pt>
                <c:pt idx="4660">
                  <c:v>2637.92</c:v>
                </c:pt>
                <c:pt idx="4661">
                  <c:v>2643.15</c:v>
                </c:pt>
                <c:pt idx="4662">
                  <c:v>2639.13</c:v>
                </c:pt>
                <c:pt idx="4663">
                  <c:v>2643.49</c:v>
                </c:pt>
                <c:pt idx="4664">
                  <c:v>2649.9</c:v>
                </c:pt>
                <c:pt idx="4665">
                  <c:v>2631.67</c:v>
                </c:pt>
                <c:pt idx="4666">
                  <c:v>2633.37</c:v>
                </c:pt>
                <c:pt idx="4667">
                  <c:v>2660.3</c:v>
                </c:pt>
                <c:pt idx="4668">
                  <c:v>2694.25</c:v>
                </c:pt>
                <c:pt idx="4669">
                  <c:v>2718.23</c:v>
                </c:pt>
                <c:pt idx="4670">
                  <c:v>2680.73</c:v>
                </c:pt>
                <c:pt idx="4671">
                  <c:v>2648.23</c:v>
                </c:pt>
                <c:pt idx="4672">
                  <c:v>2652.72</c:v>
                </c:pt>
                <c:pt idx="4673">
                  <c:v>2646.83</c:v>
                </c:pt>
                <c:pt idx="4674">
                  <c:v>2585.35</c:v>
                </c:pt>
                <c:pt idx="4675">
                  <c:v>2594.0100000000002</c:v>
                </c:pt>
                <c:pt idx="4676">
                  <c:v>2622.91</c:v>
                </c:pt>
                <c:pt idx="4677">
                  <c:v>2612.56</c:v>
                </c:pt>
                <c:pt idx="4678">
                  <c:v>2616.87</c:v>
                </c:pt>
                <c:pt idx="4679">
                  <c:v>2633.58</c:v>
                </c:pt>
                <c:pt idx="4680">
                  <c:v>2621.4</c:v>
                </c:pt>
                <c:pt idx="4681">
                  <c:v>2606.5</c:v>
                </c:pt>
                <c:pt idx="4682">
                  <c:v>2624.5</c:v>
                </c:pt>
                <c:pt idx="4683">
                  <c:v>2657.9</c:v>
                </c:pt>
                <c:pt idx="4684">
                  <c:v>2640.22</c:v>
                </c:pt>
                <c:pt idx="4685">
                  <c:v>2636.47</c:v>
                </c:pt>
                <c:pt idx="4686">
                  <c:v>2648.59</c:v>
                </c:pt>
                <c:pt idx="4687">
                  <c:v>2661.94</c:v>
                </c:pt>
                <c:pt idx="4688">
                  <c:v>2667.25</c:v>
                </c:pt>
                <c:pt idx="4689">
                  <c:v>2689.76</c:v>
                </c:pt>
                <c:pt idx="4690">
                  <c:v>2663.16</c:v>
                </c:pt>
                <c:pt idx="4691">
                  <c:v>2677.46</c:v>
                </c:pt>
                <c:pt idx="4692">
                  <c:v>2696.32</c:v>
                </c:pt>
                <c:pt idx="4693">
                  <c:v>2714.31</c:v>
                </c:pt>
                <c:pt idx="4694">
                  <c:v>2703.25</c:v>
                </c:pt>
                <c:pt idx="4695">
                  <c:v>2744.81</c:v>
                </c:pt>
                <c:pt idx="4696">
                  <c:v>2756.48</c:v>
                </c:pt>
                <c:pt idx="4697">
                  <c:v>2754.87</c:v>
                </c:pt>
                <c:pt idx="4698">
                  <c:v>2770.58</c:v>
                </c:pt>
                <c:pt idx="4699">
                  <c:v>2740.81</c:v>
                </c:pt>
                <c:pt idx="4700">
                  <c:v>2763.51</c:v>
                </c:pt>
                <c:pt idx="4701">
                  <c:v>2759.36</c:v>
                </c:pt>
                <c:pt idx="4702">
                  <c:v>2794.59</c:v>
                </c:pt>
                <c:pt idx="4703">
                  <c:v>2798.41</c:v>
                </c:pt>
                <c:pt idx="4704">
                  <c:v>2815.21</c:v>
                </c:pt>
                <c:pt idx="4705">
                  <c:v>2842.71</c:v>
                </c:pt>
                <c:pt idx="4706">
                  <c:v>2867.24</c:v>
                </c:pt>
                <c:pt idx="4707">
                  <c:v>2856.28</c:v>
                </c:pt>
                <c:pt idx="4708">
                  <c:v>2861.07</c:v>
                </c:pt>
                <c:pt idx="4709">
                  <c:v>2908.26</c:v>
                </c:pt>
                <c:pt idx="4710">
                  <c:v>2897.91</c:v>
                </c:pt>
                <c:pt idx="4711">
                  <c:v>2904.04</c:v>
                </c:pt>
                <c:pt idx="4712">
                  <c:v>2928.21</c:v>
                </c:pt>
                <c:pt idx="4713">
                  <c:v>2882.53</c:v>
                </c:pt>
                <c:pt idx="4714">
                  <c:v>2936.02</c:v>
                </c:pt>
                <c:pt idx="4715">
                  <c:v>2933.39</c:v>
                </c:pt>
                <c:pt idx="4716">
                  <c:v>2938.98</c:v>
                </c:pt>
                <c:pt idx="4717">
                  <c:v>2936.05</c:v>
                </c:pt>
                <c:pt idx="4718">
                  <c:v>2951.73</c:v>
                </c:pt>
                <c:pt idx="4719">
                  <c:v>2914.98</c:v>
                </c:pt>
                <c:pt idx="4720">
                  <c:v>2916.39</c:v>
                </c:pt>
                <c:pt idx="4721">
                  <c:v>2877.52</c:v>
                </c:pt>
                <c:pt idx="4722">
                  <c:v>2857.83</c:v>
                </c:pt>
                <c:pt idx="4723">
                  <c:v>2892.73</c:v>
                </c:pt>
                <c:pt idx="4724">
                  <c:v>2917.89</c:v>
                </c:pt>
                <c:pt idx="4725">
                  <c:v>2919.39</c:v>
                </c:pt>
                <c:pt idx="4726">
                  <c:v>2911.8</c:v>
                </c:pt>
                <c:pt idx="4727">
                  <c:v>2909.1</c:v>
                </c:pt>
                <c:pt idx="4728">
                  <c:v>2888.71</c:v>
                </c:pt>
                <c:pt idx="4729">
                  <c:v>2915.9</c:v>
                </c:pt>
                <c:pt idx="4730">
                  <c:v>2934.77</c:v>
                </c:pt>
                <c:pt idx="4731">
                  <c:v>2989.18</c:v>
                </c:pt>
                <c:pt idx="4732">
                  <c:v>2984.16</c:v>
                </c:pt>
                <c:pt idx="4733">
                  <c:v>3000.6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4A9-4373-87D7-480FCDC6DE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3187600"/>
        <c:axId val="1483173680"/>
      </c:lineChart>
      <c:lineChart>
        <c:grouping val="standard"/>
        <c:varyColors val="0"/>
        <c:ser>
          <c:idx val="1"/>
          <c:order val="1"/>
          <c:tx>
            <c:strRef>
              <c:f>Sheet1!$C$3</c:f>
              <c:strCache>
                <c:ptCount val="1"/>
                <c:pt idx="0">
                  <c:v>U.S. real yield (inverted; rhs)</c:v>
                </c:pt>
              </c:strCache>
            </c:strRef>
          </c:tx>
          <c:spPr>
            <a:ln w="19050" cap="rnd">
              <a:solidFill>
                <a:srgbClr val="7CA982"/>
              </a:solidFill>
              <a:round/>
            </a:ln>
            <a:effectLst/>
          </c:spPr>
          <c:marker>
            <c:symbol val="none"/>
          </c:marker>
          <c:cat>
            <c:numRef>
              <c:f>Sheet1!$A$960:$A$5693</c:f>
              <c:numCache>
                <c:formatCode>m/d/yyyy</c:formatCode>
                <c:ptCount val="4734"/>
                <c:pt idx="0">
                  <c:v>39083</c:v>
                </c:pt>
                <c:pt idx="1">
                  <c:v>39084</c:v>
                </c:pt>
                <c:pt idx="2">
                  <c:v>39085</c:v>
                </c:pt>
                <c:pt idx="3">
                  <c:v>39086</c:v>
                </c:pt>
                <c:pt idx="4">
                  <c:v>39087</c:v>
                </c:pt>
                <c:pt idx="5">
                  <c:v>39090</c:v>
                </c:pt>
                <c:pt idx="6">
                  <c:v>39091</c:v>
                </c:pt>
                <c:pt idx="7">
                  <c:v>39092</c:v>
                </c:pt>
                <c:pt idx="8">
                  <c:v>39093</c:v>
                </c:pt>
                <c:pt idx="9">
                  <c:v>39094</c:v>
                </c:pt>
                <c:pt idx="10">
                  <c:v>39097</c:v>
                </c:pt>
                <c:pt idx="11">
                  <c:v>39098</c:v>
                </c:pt>
                <c:pt idx="12">
                  <c:v>39099</c:v>
                </c:pt>
                <c:pt idx="13">
                  <c:v>39100</c:v>
                </c:pt>
                <c:pt idx="14">
                  <c:v>39101</c:v>
                </c:pt>
                <c:pt idx="15">
                  <c:v>39104</c:v>
                </c:pt>
                <c:pt idx="16">
                  <c:v>39105</c:v>
                </c:pt>
                <c:pt idx="17">
                  <c:v>39106</c:v>
                </c:pt>
                <c:pt idx="18">
                  <c:v>39107</c:v>
                </c:pt>
                <c:pt idx="19">
                  <c:v>39108</c:v>
                </c:pt>
                <c:pt idx="20">
                  <c:v>39111</c:v>
                </c:pt>
                <c:pt idx="21">
                  <c:v>39112</c:v>
                </c:pt>
                <c:pt idx="22">
                  <c:v>39113</c:v>
                </c:pt>
                <c:pt idx="23">
                  <c:v>39114</c:v>
                </c:pt>
                <c:pt idx="24">
                  <c:v>39115</c:v>
                </c:pt>
                <c:pt idx="25">
                  <c:v>39118</c:v>
                </c:pt>
                <c:pt idx="26">
                  <c:v>39119</c:v>
                </c:pt>
                <c:pt idx="27">
                  <c:v>39120</c:v>
                </c:pt>
                <c:pt idx="28">
                  <c:v>39121</c:v>
                </c:pt>
                <c:pt idx="29">
                  <c:v>39122</c:v>
                </c:pt>
                <c:pt idx="30">
                  <c:v>39125</c:v>
                </c:pt>
                <c:pt idx="31">
                  <c:v>39126</c:v>
                </c:pt>
                <c:pt idx="32">
                  <c:v>39127</c:v>
                </c:pt>
                <c:pt idx="33">
                  <c:v>39128</c:v>
                </c:pt>
                <c:pt idx="34">
                  <c:v>39129</c:v>
                </c:pt>
                <c:pt idx="35">
                  <c:v>39132</c:v>
                </c:pt>
                <c:pt idx="36">
                  <c:v>39133</c:v>
                </c:pt>
                <c:pt idx="37">
                  <c:v>39134</c:v>
                </c:pt>
                <c:pt idx="38">
                  <c:v>39135</c:v>
                </c:pt>
                <c:pt idx="39">
                  <c:v>39136</c:v>
                </c:pt>
                <c:pt idx="40">
                  <c:v>39139</c:v>
                </c:pt>
                <c:pt idx="41">
                  <c:v>39140</c:v>
                </c:pt>
                <c:pt idx="42">
                  <c:v>39141</c:v>
                </c:pt>
                <c:pt idx="43">
                  <c:v>39142</c:v>
                </c:pt>
                <c:pt idx="44">
                  <c:v>39143</c:v>
                </c:pt>
                <c:pt idx="45">
                  <c:v>39146</c:v>
                </c:pt>
                <c:pt idx="46">
                  <c:v>39147</c:v>
                </c:pt>
                <c:pt idx="47">
                  <c:v>39148</c:v>
                </c:pt>
                <c:pt idx="48">
                  <c:v>39149</c:v>
                </c:pt>
                <c:pt idx="49">
                  <c:v>39150</c:v>
                </c:pt>
                <c:pt idx="50">
                  <c:v>39153</c:v>
                </c:pt>
                <c:pt idx="51">
                  <c:v>39154</c:v>
                </c:pt>
                <c:pt idx="52">
                  <c:v>39155</c:v>
                </c:pt>
                <c:pt idx="53">
                  <c:v>39156</c:v>
                </c:pt>
                <c:pt idx="54">
                  <c:v>39157</c:v>
                </c:pt>
                <c:pt idx="55">
                  <c:v>39160</c:v>
                </c:pt>
                <c:pt idx="56">
                  <c:v>39161</c:v>
                </c:pt>
                <c:pt idx="57">
                  <c:v>39162</c:v>
                </c:pt>
                <c:pt idx="58">
                  <c:v>39163</c:v>
                </c:pt>
                <c:pt idx="59">
                  <c:v>39164</c:v>
                </c:pt>
                <c:pt idx="60">
                  <c:v>39167</c:v>
                </c:pt>
                <c:pt idx="61">
                  <c:v>39168</c:v>
                </c:pt>
                <c:pt idx="62">
                  <c:v>39169</c:v>
                </c:pt>
                <c:pt idx="63">
                  <c:v>39170</c:v>
                </c:pt>
                <c:pt idx="64">
                  <c:v>39171</c:v>
                </c:pt>
                <c:pt idx="65">
                  <c:v>39174</c:v>
                </c:pt>
                <c:pt idx="66">
                  <c:v>39175</c:v>
                </c:pt>
                <c:pt idx="67">
                  <c:v>39176</c:v>
                </c:pt>
                <c:pt idx="68">
                  <c:v>39177</c:v>
                </c:pt>
                <c:pt idx="69">
                  <c:v>39178</c:v>
                </c:pt>
                <c:pt idx="70">
                  <c:v>39181</c:v>
                </c:pt>
                <c:pt idx="71">
                  <c:v>39182</c:v>
                </c:pt>
                <c:pt idx="72">
                  <c:v>39183</c:v>
                </c:pt>
                <c:pt idx="73">
                  <c:v>39184</c:v>
                </c:pt>
                <c:pt idx="74">
                  <c:v>39185</c:v>
                </c:pt>
                <c:pt idx="75">
                  <c:v>39188</c:v>
                </c:pt>
                <c:pt idx="76">
                  <c:v>39189</c:v>
                </c:pt>
                <c:pt idx="77">
                  <c:v>39190</c:v>
                </c:pt>
                <c:pt idx="78">
                  <c:v>39191</c:v>
                </c:pt>
                <c:pt idx="79">
                  <c:v>39192</c:v>
                </c:pt>
                <c:pt idx="80">
                  <c:v>39195</c:v>
                </c:pt>
                <c:pt idx="81">
                  <c:v>39196</c:v>
                </c:pt>
                <c:pt idx="82">
                  <c:v>39197</c:v>
                </c:pt>
                <c:pt idx="83">
                  <c:v>39198</c:v>
                </c:pt>
                <c:pt idx="84">
                  <c:v>39199</c:v>
                </c:pt>
                <c:pt idx="85">
                  <c:v>39202</c:v>
                </c:pt>
                <c:pt idx="86">
                  <c:v>39203</c:v>
                </c:pt>
                <c:pt idx="87">
                  <c:v>39204</c:v>
                </c:pt>
                <c:pt idx="88">
                  <c:v>39205</c:v>
                </c:pt>
                <c:pt idx="89">
                  <c:v>39206</c:v>
                </c:pt>
                <c:pt idx="90">
                  <c:v>39209</c:v>
                </c:pt>
                <c:pt idx="91">
                  <c:v>39210</c:v>
                </c:pt>
                <c:pt idx="92">
                  <c:v>39211</c:v>
                </c:pt>
                <c:pt idx="93">
                  <c:v>39212</c:v>
                </c:pt>
                <c:pt idx="94">
                  <c:v>39213</c:v>
                </c:pt>
                <c:pt idx="95">
                  <c:v>39216</c:v>
                </c:pt>
                <c:pt idx="96">
                  <c:v>39217</c:v>
                </c:pt>
                <c:pt idx="97">
                  <c:v>39218</c:v>
                </c:pt>
                <c:pt idx="98">
                  <c:v>39219</c:v>
                </c:pt>
                <c:pt idx="99">
                  <c:v>39220</c:v>
                </c:pt>
                <c:pt idx="100">
                  <c:v>39223</c:v>
                </c:pt>
                <c:pt idx="101">
                  <c:v>39224</c:v>
                </c:pt>
                <c:pt idx="102">
                  <c:v>39225</c:v>
                </c:pt>
                <c:pt idx="103">
                  <c:v>39226</c:v>
                </c:pt>
                <c:pt idx="104">
                  <c:v>39227</c:v>
                </c:pt>
                <c:pt idx="105">
                  <c:v>39230</c:v>
                </c:pt>
                <c:pt idx="106">
                  <c:v>39231</c:v>
                </c:pt>
                <c:pt idx="107">
                  <c:v>39232</c:v>
                </c:pt>
                <c:pt idx="108">
                  <c:v>39233</c:v>
                </c:pt>
                <c:pt idx="109">
                  <c:v>39234</c:v>
                </c:pt>
                <c:pt idx="110">
                  <c:v>39237</c:v>
                </c:pt>
                <c:pt idx="111">
                  <c:v>39238</c:v>
                </c:pt>
                <c:pt idx="112">
                  <c:v>39239</c:v>
                </c:pt>
                <c:pt idx="113">
                  <c:v>39240</c:v>
                </c:pt>
                <c:pt idx="114">
                  <c:v>39241</c:v>
                </c:pt>
                <c:pt idx="115">
                  <c:v>39244</c:v>
                </c:pt>
                <c:pt idx="116">
                  <c:v>39245</c:v>
                </c:pt>
                <c:pt idx="117">
                  <c:v>39246</c:v>
                </c:pt>
                <c:pt idx="118">
                  <c:v>39247</c:v>
                </c:pt>
                <c:pt idx="119">
                  <c:v>39248</c:v>
                </c:pt>
                <c:pt idx="120">
                  <c:v>39251</c:v>
                </c:pt>
                <c:pt idx="121">
                  <c:v>39252</c:v>
                </c:pt>
                <c:pt idx="122">
                  <c:v>39253</c:v>
                </c:pt>
                <c:pt idx="123">
                  <c:v>39254</c:v>
                </c:pt>
                <c:pt idx="124">
                  <c:v>39255</c:v>
                </c:pt>
                <c:pt idx="125">
                  <c:v>39258</c:v>
                </c:pt>
                <c:pt idx="126">
                  <c:v>39259</c:v>
                </c:pt>
                <c:pt idx="127">
                  <c:v>39260</c:v>
                </c:pt>
                <c:pt idx="128">
                  <c:v>39261</c:v>
                </c:pt>
                <c:pt idx="129">
                  <c:v>39262</c:v>
                </c:pt>
                <c:pt idx="130">
                  <c:v>39265</c:v>
                </c:pt>
                <c:pt idx="131">
                  <c:v>39266</c:v>
                </c:pt>
                <c:pt idx="132">
                  <c:v>39267</c:v>
                </c:pt>
                <c:pt idx="133">
                  <c:v>39268</c:v>
                </c:pt>
                <c:pt idx="134">
                  <c:v>39269</c:v>
                </c:pt>
                <c:pt idx="135">
                  <c:v>39272</c:v>
                </c:pt>
                <c:pt idx="136">
                  <c:v>39273</c:v>
                </c:pt>
                <c:pt idx="137">
                  <c:v>39274</c:v>
                </c:pt>
                <c:pt idx="138">
                  <c:v>39275</c:v>
                </c:pt>
                <c:pt idx="139">
                  <c:v>39276</c:v>
                </c:pt>
                <c:pt idx="140">
                  <c:v>39279</c:v>
                </c:pt>
                <c:pt idx="141">
                  <c:v>39280</c:v>
                </c:pt>
                <c:pt idx="142">
                  <c:v>39281</c:v>
                </c:pt>
                <c:pt idx="143">
                  <c:v>39282</c:v>
                </c:pt>
                <c:pt idx="144">
                  <c:v>39283</c:v>
                </c:pt>
                <c:pt idx="145">
                  <c:v>39286</c:v>
                </c:pt>
                <c:pt idx="146">
                  <c:v>39287</c:v>
                </c:pt>
                <c:pt idx="147">
                  <c:v>39288</c:v>
                </c:pt>
                <c:pt idx="148">
                  <c:v>39289</c:v>
                </c:pt>
                <c:pt idx="149">
                  <c:v>39290</c:v>
                </c:pt>
                <c:pt idx="150">
                  <c:v>39293</c:v>
                </c:pt>
                <c:pt idx="151">
                  <c:v>39294</c:v>
                </c:pt>
                <c:pt idx="152">
                  <c:v>39295</c:v>
                </c:pt>
                <c:pt idx="153">
                  <c:v>39296</c:v>
                </c:pt>
                <c:pt idx="154">
                  <c:v>39297</c:v>
                </c:pt>
                <c:pt idx="155">
                  <c:v>39300</c:v>
                </c:pt>
                <c:pt idx="156">
                  <c:v>39301</c:v>
                </c:pt>
                <c:pt idx="157">
                  <c:v>39302</c:v>
                </c:pt>
                <c:pt idx="158">
                  <c:v>39303</c:v>
                </c:pt>
                <c:pt idx="159">
                  <c:v>39304</c:v>
                </c:pt>
                <c:pt idx="160">
                  <c:v>39307</c:v>
                </c:pt>
                <c:pt idx="161">
                  <c:v>39308</c:v>
                </c:pt>
                <c:pt idx="162">
                  <c:v>39309</c:v>
                </c:pt>
                <c:pt idx="163">
                  <c:v>39310</c:v>
                </c:pt>
                <c:pt idx="164">
                  <c:v>39311</c:v>
                </c:pt>
                <c:pt idx="165">
                  <c:v>39314</c:v>
                </c:pt>
                <c:pt idx="166">
                  <c:v>39315</c:v>
                </c:pt>
                <c:pt idx="167">
                  <c:v>39316</c:v>
                </c:pt>
                <c:pt idx="168">
                  <c:v>39317</c:v>
                </c:pt>
                <c:pt idx="169">
                  <c:v>39318</c:v>
                </c:pt>
                <c:pt idx="170">
                  <c:v>39321</c:v>
                </c:pt>
                <c:pt idx="171">
                  <c:v>39322</c:v>
                </c:pt>
                <c:pt idx="172">
                  <c:v>39323</c:v>
                </c:pt>
                <c:pt idx="173">
                  <c:v>39324</c:v>
                </c:pt>
                <c:pt idx="174">
                  <c:v>39325</c:v>
                </c:pt>
                <c:pt idx="175">
                  <c:v>39328</c:v>
                </c:pt>
                <c:pt idx="176">
                  <c:v>39329</c:v>
                </c:pt>
                <c:pt idx="177">
                  <c:v>39330</c:v>
                </c:pt>
                <c:pt idx="178">
                  <c:v>39331</c:v>
                </c:pt>
                <c:pt idx="179">
                  <c:v>39332</c:v>
                </c:pt>
                <c:pt idx="180">
                  <c:v>39335</c:v>
                </c:pt>
                <c:pt idx="181">
                  <c:v>39336</c:v>
                </c:pt>
                <c:pt idx="182">
                  <c:v>39337</c:v>
                </c:pt>
                <c:pt idx="183">
                  <c:v>39338</c:v>
                </c:pt>
                <c:pt idx="184">
                  <c:v>39339</c:v>
                </c:pt>
                <c:pt idx="185">
                  <c:v>39342</c:v>
                </c:pt>
                <c:pt idx="186">
                  <c:v>39343</c:v>
                </c:pt>
                <c:pt idx="187">
                  <c:v>39344</c:v>
                </c:pt>
                <c:pt idx="188">
                  <c:v>39345</c:v>
                </c:pt>
                <c:pt idx="189">
                  <c:v>39346</c:v>
                </c:pt>
                <c:pt idx="190">
                  <c:v>39349</c:v>
                </c:pt>
                <c:pt idx="191">
                  <c:v>39350</c:v>
                </c:pt>
                <c:pt idx="192">
                  <c:v>39351</c:v>
                </c:pt>
                <c:pt idx="193">
                  <c:v>39352</c:v>
                </c:pt>
                <c:pt idx="194">
                  <c:v>39353</c:v>
                </c:pt>
                <c:pt idx="195">
                  <c:v>39356</c:v>
                </c:pt>
                <c:pt idx="196">
                  <c:v>39357</c:v>
                </c:pt>
                <c:pt idx="197">
                  <c:v>39358</c:v>
                </c:pt>
                <c:pt idx="198">
                  <c:v>39359</c:v>
                </c:pt>
                <c:pt idx="199">
                  <c:v>39360</c:v>
                </c:pt>
                <c:pt idx="200">
                  <c:v>39363</c:v>
                </c:pt>
                <c:pt idx="201">
                  <c:v>39364</c:v>
                </c:pt>
                <c:pt idx="202">
                  <c:v>39365</c:v>
                </c:pt>
                <c:pt idx="203">
                  <c:v>39366</c:v>
                </c:pt>
                <c:pt idx="204">
                  <c:v>39367</c:v>
                </c:pt>
                <c:pt idx="205">
                  <c:v>39370</c:v>
                </c:pt>
                <c:pt idx="206">
                  <c:v>39371</c:v>
                </c:pt>
                <c:pt idx="207">
                  <c:v>39372</c:v>
                </c:pt>
                <c:pt idx="208">
                  <c:v>39373</c:v>
                </c:pt>
                <c:pt idx="209">
                  <c:v>39374</c:v>
                </c:pt>
                <c:pt idx="210">
                  <c:v>39377</c:v>
                </c:pt>
                <c:pt idx="211">
                  <c:v>39378</c:v>
                </c:pt>
                <c:pt idx="212">
                  <c:v>39379</c:v>
                </c:pt>
                <c:pt idx="213">
                  <c:v>39380</c:v>
                </c:pt>
                <c:pt idx="214">
                  <c:v>39381</c:v>
                </c:pt>
                <c:pt idx="215">
                  <c:v>39384</c:v>
                </c:pt>
                <c:pt idx="216">
                  <c:v>39385</c:v>
                </c:pt>
                <c:pt idx="217">
                  <c:v>39386</c:v>
                </c:pt>
                <c:pt idx="218">
                  <c:v>39387</c:v>
                </c:pt>
                <c:pt idx="219">
                  <c:v>39388</c:v>
                </c:pt>
                <c:pt idx="220">
                  <c:v>39391</c:v>
                </c:pt>
                <c:pt idx="221">
                  <c:v>39392</c:v>
                </c:pt>
                <c:pt idx="222">
                  <c:v>39393</c:v>
                </c:pt>
                <c:pt idx="223">
                  <c:v>39394</c:v>
                </c:pt>
                <c:pt idx="224">
                  <c:v>39395</c:v>
                </c:pt>
                <c:pt idx="225">
                  <c:v>39398</c:v>
                </c:pt>
                <c:pt idx="226">
                  <c:v>39399</c:v>
                </c:pt>
                <c:pt idx="227">
                  <c:v>39400</c:v>
                </c:pt>
                <c:pt idx="228">
                  <c:v>39401</c:v>
                </c:pt>
                <c:pt idx="229">
                  <c:v>39402</c:v>
                </c:pt>
                <c:pt idx="230">
                  <c:v>39405</c:v>
                </c:pt>
                <c:pt idx="231">
                  <c:v>39406</c:v>
                </c:pt>
                <c:pt idx="232">
                  <c:v>39407</c:v>
                </c:pt>
                <c:pt idx="233">
                  <c:v>39408</c:v>
                </c:pt>
                <c:pt idx="234">
                  <c:v>39409</c:v>
                </c:pt>
                <c:pt idx="235">
                  <c:v>39412</c:v>
                </c:pt>
                <c:pt idx="236">
                  <c:v>39413</c:v>
                </c:pt>
                <c:pt idx="237">
                  <c:v>39414</c:v>
                </c:pt>
                <c:pt idx="238">
                  <c:v>39415</c:v>
                </c:pt>
                <c:pt idx="239">
                  <c:v>39416</c:v>
                </c:pt>
                <c:pt idx="240">
                  <c:v>39419</c:v>
                </c:pt>
                <c:pt idx="241">
                  <c:v>39420</c:v>
                </c:pt>
                <c:pt idx="242">
                  <c:v>39421</c:v>
                </c:pt>
                <c:pt idx="243">
                  <c:v>39422</c:v>
                </c:pt>
                <c:pt idx="244">
                  <c:v>39423</c:v>
                </c:pt>
                <c:pt idx="245">
                  <c:v>39426</c:v>
                </c:pt>
                <c:pt idx="246">
                  <c:v>39427</c:v>
                </c:pt>
                <c:pt idx="247">
                  <c:v>39428</c:v>
                </c:pt>
                <c:pt idx="248">
                  <c:v>39429</c:v>
                </c:pt>
                <c:pt idx="249">
                  <c:v>39430</c:v>
                </c:pt>
                <c:pt idx="250">
                  <c:v>39433</c:v>
                </c:pt>
                <c:pt idx="251">
                  <c:v>39434</c:v>
                </c:pt>
                <c:pt idx="252">
                  <c:v>39435</c:v>
                </c:pt>
                <c:pt idx="253">
                  <c:v>39436</c:v>
                </c:pt>
                <c:pt idx="254">
                  <c:v>39437</c:v>
                </c:pt>
                <c:pt idx="255">
                  <c:v>39440</c:v>
                </c:pt>
                <c:pt idx="256">
                  <c:v>39441</c:v>
                </c:pt>
                <c:pt idx="257">
                  <c:v>39442</c:v>
                </c:pt>
                <c:pt idx="258">
                  <c:v>39443</c:v>
                </c:pt>
                <c:pt idx="259">
                  <c:v>39444</c:v>
                </c:pt>
                <c:pt idx="260">
                  <c:v>39447</c:v>
                </c:pt>
                <c:pt idx="261">
                  <c:v>39448</c:v>
                </c:pt>
                <c:pt idx="262">
                  <c:v>39449</c:v>
                </c:pt>
                <c:pt idx="263">
                  <c:v>39450</c:v>
                </c:pt>
                <c:pt idx="264">
                  <c:v>39451</c:v>
                </c:pt>
                <c:pt idx="265">
                  <c:v>39454</c:v>
                </c:pt>
                <c:pt idx="266">
                  <c:v>39455</c:v>
                </c:pt>
                <c:pt idx="267">
                  <c:v>39456</c:v>
                </c:pt>
                <c:pt idx="268">
                  <c:v>39457</c:v>
                </c:pt>
                <c:pt idx="269">
                  <c:v>39458</c:v>
                </c:pt>
                <c:pt idx="270">
                  <c:v>39461</c:v>
                </c:pt>
                <c:pt idx="271">
                  <c:v>39462</c:v>
                </c:pt>
                <c:pt idx="272">
                  <c:v>39463</c:v>
                </c:pt>
                <c:pt idx="273">
                  <c:v>39464</c:v>
                </c:pt>
                <c:pt idx="274">
                  <c:v>39465</c:v>
                </c:pt>
                <c:pt idx="275">
                  <c:v>39468</c:v>
                </c:pt>
                <c:pt idx="276">
                  <c:v>39469</c:v>
                </c:pt>
                <c:pt idx="277">
                  <c:v>39470</c:v>
                </c:pt>
                <c:pt idx="278">
                  <c:v>39471</c:v>
                </c:pt>
                <c:pt idx="279">
                  <c:v>39472</c:v>
                </c:pt>
                <c:pt idx="280">
                  <c:v>39475</c:v>
                </c:pt>
                <c:pt idx="281">
                  <c:v>39476</c:v>
                </c:pt>
                <c:pt idx="282">
                  <c:v>39477</c:v>
                </c:pt>
                <c:pt idx="283">
                  <c:v>39478</c:v>
                </c:pt>
                <c:pt idx="284">
                  <c:v>39479</c:v>
                </c:pt>
                <c:pt idx="285">
                  <c:v>39482</c:v>
                </c:pt>
                <c:pt idx="286">
                  <c:v>39483</c:v>
                </c:pt>
                <c:pt idx="287">
                  <c:v>39484</c:v>
                </c:pt>
                <c:pt idx="288">
                  <c:v>39485</c:v>
                </c:pt>
                <c:pt idx="289">
                  <c:v>39486</c:v>
                </c:pt>
                <c:pt idx="290">
                  <c:v>39489</c:v>
                </c:pt>
                <c:pt idx="291">
                  <c:v>39490</c:v>
                </c:pt>
                <c:pt idx="292">
                  <c:v>39491</c:v>
                </c:pt>
                <c:pt idx="293">
                  <c:v>39492</c:v>
                </c:pt>
                <c:pt idx="294">
                  <c:v>39493</c:v>
                </c:pt>
                <c:pt idx="295">
                  <c:v>39496</c:v>
                </c:pt>
                <c:pt idx="296">
                  <c:v>39497</c:v>
                </c:pt>
                <c:pt idx="297">
                  <c:v>39498</c:v>
                </c:pt>
                <c:pt idx="298">
                  <c:v>39499</c:v>
                </c:pt>
                <c:pt idx="299">
                  <c:v>39500</c:v>
                </c:pt>
                <c:pt idx="300">
                  <c:v>39503</c:v>
                </c:pt>
                <c:pt idx="301">
                  <c:v>39504</c:v>
                </c:pt>
                <c:pt idx="302">
                  <c:v>39505</c:v>
                </c:pt>
                <c:pt idx="303">
                  <c:v>39506</c:v>
                </c:pt>
                <c:pt idx="304">
                  <c:v>39507</c:v>
                </c:pt>
                <c:pt idx="305">
                  <c:v>39510</c:v>
                </c:pt>
                <c:pt idx="306">
                  <c:v>39511</c:v>
                </c:pt>
                <c:pt idx="307">
                  <c:v>39512</c:v>
                </c:pt>
                <c:pt idx="308">
                  <c:v>39513</c:v>
                </c:pt>
                <c:pt idx="309">
                  <c:v>39514</c:v>
                </c:pt>
                <c:pt idx="310">
                  <c:v>39517</c:v>
                </c:pt>
                <c:pt idx="311">
                  <c:v>39518</c:v>
                </c:pt>
                <c:pt idx="312">
                  <c:v>39519</c:v>
                </c:pt>
                <c:pt idx="313">
                  <c:v>39520</c:v>
                </c:pt>
                <c:pt idx="314">
                  <c:v>39521</c:v>
                </c:pt>
                <c:pt idx="315">
                  <c:v>39524</c:v>
                </c:pt>
                <c:pt idx="316">
                  <c:v>39525</c:v>
                </c:pt>
                <c:pt idx="317">
                  <c:v>39526</c:v>
                </c:pt>
                <c:pt idx="318">
                  <c:v>39527</c:v>
                </c:pt>
                <c:pt idx="319">
                  <c:v>39528</c:v>
                </c:pt>
                <c:pt idx="320">
                  <c:v>39531</c:v>
                </c:pt>
                <c:pt idx="321">
                  <c:v>39532</c:v>
                </c:pt>
                <c:pt idx="322">
                  <c:v>39533</c:v>
                </c:pt>
                <c:pt idx="323">
                  <c:v>39534</c:v>
                </c:pt>
                <c:pt idx="324">
                  <c:v>39535</c:v>
                </c:pt>
                <c:pt idx="325">
                  <c:v>39538</c:v>
                </c:pt>
                <c:pt idx="326">
                  <c:v>39539</c:v>
                </c:pt>
                <c:pt idx="327">
                  <c:v>39540</c:v>
                </c:pt>
                <c:pt idx="328">
                  <c:v>39541</c:v>
                </c:pt>
                <c:pt idx="329">
                  <c:v>39542</c:v>
                </c:pt>
                <c:pt idx="330">
                  <c:v>39545</c:v>
                </c:pt>
                <c:pt idx="331">
                  <c:v>39546</c:v>
                </c:pt>
                <c:pt idx="332">
                  <c:v>39547</c:v>
                </c:pt>
                <c:pt idx="333">
                  <c:v>39548</c:v>
                </c:pt>
                <c:pt idx="334">
                  <c:v>39549</c:v>
                </c:pt>
                <c:pt idx="335">
                  <c:v>39552</c:v>
                </c:pt>
                <c:pt idx="336">
                  <c:v>39553</c:v>
                </c:pt>
                <c:pt idx="337">
                  <c:v>39554</c:v>
                </c:pt>
                <c:pt idx="338">
                  <c:v>39555</c:v>
                </c:pt>
                <c:pt idx="339">
                  <c:v>39556</c:v>
                </c:pt>
                <c:pt idx="340">
                  <c:v>39559</c:v>
                </c:pt>
                <c:pt idx="341">
                  <c:v>39560</c:v>
                </c:pt>
                <c:pt idx="342">
                  <c:v>39561</c:v>
                </c:pt>
                <c:pt idx="343">
                  <c:v>39562</c:v>
                </c:pt>
                <c:pt idx="344">
                  <c:v>39563</c:v>
                </c:pt>
                <c:pt idx="345">
                  <c:v>39566</c:v>
                </c:pt>
                <c:pt idx="346">
                  <c:v>39567</c:v>
                </c:pt>
                <c:pt idx="347">
                  <c:v>39568</c:v>
                </c:pt>
                <c:pt idx="348">
                  <c:v>39569</c:v>
                </c:pt>
                <c:pt idx="349">
                  <c:v>39570</c:v>
                </c:pt>
                <c:pt idx="350">
                  <c:v>39573</c:v>
                </c:pt>
                <c:pt idx="351">
                  <c:v>39574</c:v>
                </c:pt>
                <c:pt idx="352">
                  <c:v>39575</c:v>
                </c:pt>
                <c:pt idx="353">
                  <c:v>39576</c:v>
                </c:pt>
                <c:pt idx="354">
                  <c:v>39577</c:v>
                </c:pt>
                <c:pt idx="355">
                  <c:v>39580</c:v>
                </c:pt>
                <c:pt idx="356">
                  <c:v>39581</c:v>
                </c:pt>
                <c:pt idx="357">
                  <c:v>39582</c:v>
                </c:pt>
                <c:pt idx="358">
                  <c:v>39583</c:v>
                </c:pt>
                <c:pt idx="359">
                  <c:v>39584</c:v>
                </c:pt>
                <c:pt idx="360">
                  <c:v>39587</c:v>
                </c:pt>
                <c:pt idx="361">
                  <c:v>39588</c:v>
                </c:pt>
                <c:pt idx="362">
                  <c:v>39589</c:v>
                </c:pt>
                <c:pt idx="363">
                  <c:v>39590</c:v>
                </c:pt>
                <c:pt idx="364">
                  <c:v>39591</c:v>
                </c:pt>
                <c:pt idx="365">
                  <c:v>39594</c:v>
                </c:pt>
                <c:pt idx="366">
                  <c:v>39595</c:v>
                </c:pt>
                <c:pt idx="367">
                  <c:v>39596</c:v>
                </c:pt>
                <c:pt idx="368">
                  <c:v>39597</c:v>
                </c:pt>
                <c:pt idx="369">
                  <c:v>39598</c:v>
                </c:pt>
                <c:pt idx="370">
                  <c:v>39601</c:v>
                </c:pt>
                <c:pt idx="371">
                  <c:v>39602</c:v>
                </c:pt>
                <c:pt idx="372">
                  <c:v>39603</c:v>
                </c:pt>
                <c:pt idx="373">
                  <c:v>39604</c:v>
                </c:pt>
                <c:pt idx="374">
                  <c:v>39605</c:v>
                </c:pt>
                <c:pt idx="375">
                  <c:v>39608</c:v>
                </c:pt>
                <c:pt idx="376">
                  <c:v>39609</c:v>
                </c:pt>
                <c:pt idx="377">
                  <c:v>39610</c:v>
                </c:pt>
                <c:pt idx="378">
                  <c:v>39611</c:v>
                </c:pt>
                <c:pt idx="379">
                  <c:v>39612</c:v>
                </c:pt>
                <c:pt idx="380">
                  <c:v>39615</c:v>
                </c:pt>
                <c:pt idx="381">
                  <c:v>39616</c:v>
                </c:pt>
                <c:pt idx="382">
                  <c:v>39617</c:v>
                </c:pt>
                <c:pt idx="383">
                  <c:v>39618</c:v>
                </c:pt>
                <c:pt idx="384">
                  <c:v>39619</c:v>
                </c:pt>
                <c:pt idx="385">
                  <c:v>39622</c:v>
                </c:pt>
                <c:pt idx="386">
                  <c:v>39623</c:v>
                </c:pt>
                <c:pt idx="387">
                  <c:v>39624</c:v>
                </c:pt>
                <c:pt idx="388">
                  <c:v>39625</c:v>
                </c:pt>
                <c:pt idx="389">
                  <c:v>39626</c:v>
                </c:pt>
                <c:pt idx="390">
                  <c:v>39629</c:v>
                </c:pt>
                <c:pt idx="391">
                  <c:v>39630</c:v>
                </c:pt>
                <c:pt idx="392">
                  <c:v>39631</c:v>
                </c:pt>
                <c:pt idx="393">
                  <c:v>39632</c:v>
                </c:pt>
                <c:pt idx="394">
                  <c:v>39633</c:v>
                </c:pt>
                <c:pt idx="395">
                  <c:v>39636</c:v>
                </c:pt>
                <c:pt idx="396">
                  <c:v>39637</c:v>
                </c:pt>
                <c:pt idx="397">
                  <c:v>39638</c:v>
                </c:pt>
                <c:pt idx="398">
                  <c:v>39639</c:v>
                </c:pt>
                <c:pt idx="399">
                  <c:v>39640</c:v>
                </c:pt>
                <c:pt idx="400">
                  <c:v>39643</c:v>
                </c:pt>
                <c:pt idx="401">
                  <c:v>39644</c:v>
                </c:pt>
                <c:pt idx="402">
                  <c:v>39645</c:v>
                </c:pt>
                <c:pt idx="403">
                  <c:v>39646</c:v>
                </c:pt>
                <c:pt idx="404">
                  <c:v>39647</c:v>
                </c:pt>
                <c:pt idx="405">
                  <c:v>39650</c:v>
                </c:pt>
                <c:pt idx="406">
                  <c:v>39651</c:v>
                </c:pt>
                <c:pt idx="407">
                  <c:v>39652</c:v>
                </c:pt>
                <c:pt idx="408">
                  <c:v>39653</c:v>
                </c:pt>
                <c:pt idx="409">
                  <c:v>39654</c:v>
                </c:pt>
                <c:pt idx="410">
                  <c:v>39657</c:v>
                </c:pt>
                <c:pt idx="411">
                  <c:v>39658</c:v>
                </c:pt>
                <c:pt idx="412">
                  <c:v>39659</c:v>
                </c:pt>
                <c:pt idx="413">
                  <c:v>39660</c:v>
                </c:pt>
                <c:pt idx="414">
                  <c:v>39661</c:v>
                </c:pt>
                <c:pt idx="415">
                  <c:v>39664</c:v>
                </c:pt>
                <c:pt idx="416">
                  <c:v>39665</c:v>
                </c:pt>
                <c:pt idx="417">
                  <c:v>39666</c:v>
                </c:pt>
                <c:pt idx="418">
                  <c:v>39667</c:v>
                </c:pt>
                <c:pt idx="419">
                  <c:v>39668</c:v>
                </c:pt>
                <c:pt idx="420">
                  <c:v>39671</c:v>
                </c:pt>
                <c:pt idx="421">
                  <c:v>39672</c:v>
                </c:pt>
                <c:pt idx="422">
                  <c:v>39673</c:v>
                </c:pt>
                <c:pt idx="423">
                  <c:v>39674</c:v>
                </c:pt>
                <c:pt idx="424">
                  <c:v>39675</c:v>
                </c:pt>
                <c:pt idx="425">
                  <c:v>39678</c:v>
                </c:pt>
                <c:pt idx="426">
                  <c:v>39679</c:v>
                </c:pt>
                <c:pt idx="427">
                  <c:v>39680</c:v>
                </c:pt>
                <c:pt idx="428">
                  <c:v>39681</c:v>
                </c:pt>
                <c:pt idx="429">
                  <c:v>39682</c:v>
                </c:pt>
                <c:pt idx="430">
                  <c:v>39685</c:v>
                </c:pt>
                <c:pt idx="431">
                  <c:v>39686</c:v>
                </c:pt>
                <c:pt idx="432">
                  <c:v>39687</c:v>
                </c:pt>
                <c:pt idx="433">
                  <c:v>39688</c:v>
                </c:pt>
                <c:pt idx="434">
                  <c:v>39689</c:v>
                </c:pt>
                <c:pt idx="435">
                  <c:v>39692</c:v>
                </c:pt>
                <c:pt idx="436">
                  <c:v>39693</c:v>
                </c:pt>
                <c:pt idx="437">
                  <c:v>39694</c:v>
                </c:pt>
                <c:pt idx="438">
                  <c:v>39695</c:v>
                </c:pt>
                <c:pt idx="439">
                  <c:v>39696</c:v>
                </c:pt>
                <c:pt idx="440">
                  <c:v>39699</c:v>
                </c:pt>
                <c:pt idx="441">
                  <c:v>39700</c:v>
                </c:pt>
                <c:pt idx="442">
                  <c:v>39701</c:v>
                </c:pt>
                <c:pt idx="443">
                  <c:v>39702</c:v>
                </c:pt>
                <c:pt idx="444">
                  <c:v>39703</c:v>
                </c:pt>
                <c:pt idx="445">
                  <c:v>39706</c:v>
                </c:pt>
                <c:pt idx="446">
                  <c:v>39707</c:v>
                </c:pt>
                <c:pt idx="447">
                  <c:v>39708</c:v>
                </c:pt>
                <c:pt idx="448">
                  <c:v>39709</c:v>
                </c:pt>
                <c:pt idx="449">
                  <c:v>39710</c:v>
                </c:pt>
                <c:pt idx="450">
                  <c:v>39713</c:v>
                </c:pt>
                <c:pt idx="451">
                  <c:v>39714</c:v>
                </c:pt>
                <c:pt idx="452">
                  <c:v>39715</c:v>
                </c:pt>
                <c:pt idx="453">
                  <c:v>39716</c:v>
                </c:pt>
                <c:pt idx="454">
                  <c:v>39717</c:v>
                </c:pt>
                <c:pt idx="455">
                  <c:v>39720</c:v>
                </c:pt>
                <c:pt idx="456">
                  <c:v>39721</c:v>
                </c:pt>
                <c:pt idx="457">
                  <c:v>39722</c:v>
                </c:pt>
                <c:pt idx="458">
                  <c:v>39723</c:v>
                </c:pt>
                <c:pt idx="459">
                  <c:v>39724</c:v>
                </c:pt>
                <c:pt idx="460">
                  <c:v>39727</c:v>
                </c:pt>
                <c:pt idx="461">
                  <c:v>39728</c:v>
                </c:pt>
                <c:pt idx="462">
                  <c:v>39729</c:v>
                </c:pt>
                <c:pt idx="463">
                  <c:v>39730</c:v>
                </c:pt>
                <c:pt idx="464">
                  <c:v>39731</c:v>
                </c:pt>
                <c:pt idx="465">
                  <c:v>39734</c:v>
                </c:pt>
                <c:pt idx="466">
                  <c:v>39735</c:v>
                </c:pt>
                <c:pt idx="467">
                  <c:v>39736</c:v>
                </c:pt>
                <c:pt idx="468">
                  <c:v>39737</c:v>
                </c:pt>
                <c:pt idx="469">
                  <c:v>39738</c:v>
                </c:pt>
                <c:pt idx="470">
                  <c:v>39741</c:v>
                </c:pt>
                <c:pt idx="471">
                  <c:v>39742</c:v>
                </c:pt>
                <c:pt idx="472">
                  <c:v>39743</c:v>
                </c:pt>
                <c:pt idx="473">
                  <c:v>39744</c:v>
                </c:pt>
                <c:pt idx="474">
                  <c:v>39745</c:v>
                </c:pt>
                <c:pt idx="475">
                  <c:v>39748</c:v>
                </c:pt>
                <c:pt idx="476">
                  <c:v>39749</c:v>
                </c:pt>
                <c:pt idx="477">
                  <c:v>39750</c:v>
                </c:pt>
                <c:pt idx="478">
                  <c:v>39751</c:v>
                </c:pt>
                <c:pt idx="479">
                  <c:v>39752</c:v>
                </c:pt>
                <c:pt idx="480">
                  <c:v>39755</c:v>
                </c:pt>
                <c:pt idx="481">
                  <c:v>39756</c:v>
                </c:pt>
                <c:pt idx="482">
                  <c:v>39757</c:v>
                </c:pt>
                <c:pt idx="483">
                  <c:v>39758</c:v>
                </c:pt>
                <c:pt idx="484">
                  <c:v>39759</c:v>
                </c:pt>
                <c:pt idx="485">
                  <c:v>39762</c:v>
                </c:pt>
                <c:pt idx="486">
                  <c:v>39763</c:v>
                </c:pt>
                <c:pt idx="487">
                  <c:v>39764</c:v>
                </c:pt>
                <c:pt idx="488">
                  <c:v>39765</c:v>
                </c:pt>
                <c:pt idx="489">
                  <c:v>39766</c:v>
                </c:pt>
                <c:pt idx="490">
                  <c:v>39769</c:v>
                </c:pt>
                <c:pt idx="491">
                  <c:v>39770</c:v>
                </c:pt>
                <c:pt idx="492">
                  <c:v>39771</c:v>
                </c:pt>
                <c:pt idx="493">
                  <c:v>39772</c:v>
                </c:pt>
                <c:pt idx="494">
                  <c:v>39773</c:v>
                </c:pt>
                <c:pt idx="495">
                  <c:v>39776</c:v>
                </c:pt>
                <c:pt idx="496">
                  <c:v>39777</c:v>
                </c:pt>
                <c:pt idx="497">
                  <c:v>39778</c:v>
                </c:pt>
                <c:pt idx="498">
                  <c:v>39779</c:v>
                </c:pt>
                <c:pt idx="499">
                  <c:v>39780</c:v>
                </c:pt>
                <c:pt idx="500">
                  <c:v>39783</c:v>
                </c:pt>
                <c:pt idx="501">
                  <c:v>39784</c:v>
                </c:pt>
                <c:pt idx="502">
                  <c:v>39785</c:v>
                </c:pt>
                <c:pt idx="503">
                  <c:v>39786</c:v>
                </c:pt>
                <c:pt idx="504">
                  <c:v>39787</c:v>
                </c:pt>
                <c:pt idx="505">
                  <c:v>39790</c:v>
                </c:pt>
                <c:pt idx="506">
                  <c:v>39791</c:v>
                </c:pt>
                <c:pt idx="507">
                  <c:v>39792</c:v>
                </c:pt>
                <c:pt idx="508">
                  <c:v>39793</c:v>
                </c:pt>
                <c:pt idx="509">
                  <c:v>39794</c:v>
                </c:pt>
                <c:pt idx="510">
                  <c:v>39797</c:v>
                </c:pt>
                <c:pt idx="511">
                  <c:v>39798</c:v>
                </c:pt>
                <c:pt idx="512">
                  <c:v>39799</c:v>
                </c:pt>
                <c:pt idx="513">
                  <c:v>39800</c:v>
                </c:pt>
                <c:pt idx="514">
                  <c:v>39801</c:v>
                </c:pt>
                <c:pt idx="515">
                  <c:v>39804</c:v>
                </c:pt>
                <c:pt idx="516">
                  <c:v>39805</c:v>
                </c:pt>
                <c:pt idx="517">
                  <c:v>39806</c:v>
                </c:pt>
                <c:pt idx="518">
                  <c:v>39807</c:v>
                </c:pt>
                <c:pt idx="519">
                  <c:v>39808</c:v>
                </c:pt>
                <c:pt idx="520">
                  <c:v>39811</c:v>
                </c:pt>
                <c:pt idx="521">
                  <c:v>39812</c:v>
                </c:pt>
                <c:pt idx="522">
                  <c:v>39813</c:v>
                </c:pt>
                <c:pt idx="523">
                  <c:v>39814</c:v>
                </c:pt>
                <c:pt idx="524">
                  <c:v>39815</c:v>
                </c:pt>
                <c:pt idx="525">
                  <c:v>39818</c:v>
                </c:pt>
                <c:pt idx="526">
                  <c:v>39819</c:v>
                </c:pt>
                <c:pt idx="527">
                  <c:v>39820</c:v>
                </c:pt>
                <c:pt idx="528">
                  <c:v>39821</c:v>
                </c:pt>
                <c:pt idx="529">
                  <c:v>39822</c:v>
                </c:pt>
                <c:pt idx="530">
                  <c:v>39825</c:v>
                </c:pt>
                <c:pt idx="531">
                  <c:v>39826</c:v>
                </c:pt>
                <c:pt idx="532">
                  <c:v>39827</c:v>
                </c:pt>
                <c:pt idx="533">
                  <c:v>39828</c:v>
                </c:pt>
                <c:pt idx="534">
                  <c:v>39829</c:v>
                </c:pt>
                <c:pt idx="535">
                  <c:v>39832</c:v>
                </c:pt>
                <c:pt idx="536">
                  <c:v>39833</c:v>
                </c:pt>
                <c:pt idx="537">
                  <c:v>39834</c:v>
                </c:pt>
                <c:pt idx="538">
                  <c:v>39835</c:v>
                </c:pt>
                <c:pt idx="539">
                  <c:v>39836</c:v>
                </c:pt>
                <c:pt idx="540">
                  <c:v>39839</c:v>
                </c:pt>
                <c:pt idx="541">
                  <c:v>39840</c:v>
                </c:pt>
                <c:pt idx="542">
                  <c:v>39841</c:v>
                </c:pt>
                <c:pt idx="543">
                  <c:v>39842</c:v>
                </c:pt>
                <c:pt idx="544">
                  <c:v>39843</c:v>
                </c:pt>
                <c:pt idx="545">
                  <c:v>39846</c:v>
                </c:pt>
                <c:pt idx="546">
                  <c:v>39847</c:v>
                </c:pt>
                <c:pt idx="547">
                  <c:v>39848</c:v>
                </c:pt>
                <c:pt idx="548">
                  <c:v>39849</c:v>
                </c:pt>
                <c:pt idx="549">
                  <c:v>39850</c:v>
                </c:pt>
                <c:pt idx="550">
                  <c:v>39853</c:v>
                </c:pt>
                <c:pt idx="551">
                  <c:v>39854</c:v>
                </c:pt>
                <c:pt idx="552">
                  <c:v>39855</c:v>
                </c:pt>
                <c:pt idx="553">
                  <c:v>39856</c:v>
                </c:pt>
                <c:pt idx="554">
                  <c:v>39857</c:v>
                </c:pt>
                <c:pt idx="555">
                  <c:v>39860</c:v>
                </c:pt>
                <c:pt idx="556">
                  <c:v>39861</c:v>
                </c:pt>
                <c:pt idx="557">
                  <c:v>39862</c:v>
                </c:pt>
                <c:pt idx="558">
                  <c:v>39863</c:v>
                </c:pt>
                <c:pt idx="559">
                  <c:v>39864</c:v>
                </c:pt>
                <c:pt idx="560">
                  <c:v>39867</c:v>
                </c:pt>
                <c:pt idx="561">
                  <c:v>39868</c:v>
                </c:pt>
                <c:pt idx="562">
                  <c:v>39869</c:v>
                </c:pt>
                <c:pt idx="563">
                  <c:v>39870</c:v>
                </c:pt>
                <c:pt idx="564">
                  <c:v>39871</c:v>
                </c:pt>
                <c:pt idx="565">
                  <c:v>39874</c:v>
                </c:pt>
                <c:pt idx="566">
                  <c:v>39875</c:v>
                </c:pt>
                <c:pt idx="567">
                  <c:v>39876</c:v>
                </c:pt>
                <c:pt idx="568">
                  <c:v>39877</c:v>
                </c:pt>
                <c:pt idx="569">
                  <c:v>39878</c:v>
                </c:pt>
                <c:pt idx="570">
                  <c:v>39881</c:v>
                </c:pt>
                <c:pt idx="571">
                  <c:v>39882</c:v>
                </c:pt>
                <c:pt idx="572">
                  <c:v>39883</c:v>
                </c:pt>
                <c:pt idx="573">
                  <c:v>39884</c:v>
                </c:pt>
                <c:pt idx="574">
                  <c:v>39885</c:v>
                </c:pt>
                <c:pt idx="575">
                  <c:v>39888</c:v>
                </c:pt>
                <c:pt idx="576">
                  <c:v>39889</c:v>
                </c:pt>
                <c:pt idx="577">
                  <c:v>39890</c:v>
                </c:pt>
                <c:pt idx="578">
                  <c:v>39891</c:v>
                </c:pt>
                <c:pt idx="579">
                  <c:v>39892</c:v>
                </c:pt>
                <c:pt idx="580">
                  <c:v>39895</c:v>
                </c:pt>
                <c:pt idx="581">
                  <c:v>39896</c:v>
                </c:pt>
                <c:pt idx="582">
                  <c:v>39897</c:v>
                </c:pt>
                <c:pt idx="583">
                  <c:v>39898</c:v>
                </c:pt>
                <c:pt idx="584">
                  <c:v>39899</c:v>
                </c:pt>
                <c:pt idx="585">
                  <c:v>39902</c:v>
                </c:pt>
                <c:pt idx="586">
                  <c:v>39903</c:v>
                </c:pt>
                <c:pt idx="587">
                  <c:v>39904</c:v>
                </c:pt>
                <c:pt idx="588">
                  <c:v>39905</c:v>
                </c:pt>
                <c:pt idx="589">
                  <c:v>39906</c:v>
                </c:pt>
                <c:pt idx="590">
                  <c:v>39909</c:v>
                </c:pt>
                <c:pt idx="591">
                  <c:v>39910</c:v>
                </c:pt>
                <c:pt idx="592">
                  <c:v>39911</c:v>
                </c:pt>
                <c:pt idx="593">
                  <c:v>39912</c:v>
                </c:pt>
                <c:pt idx="594">
                  <c:v>39913</c:v>
                </c:pt>
                <c:pt idx="595">
                  <c:v>39916</c:v>
                </c:pt>
                <c:pt idx="596">
                  <c:v>39917</c:v>
                </c:pt>
                <c:pt idx="597">
                  <c:v>39918</c:v>
                </c:pt>
                <c:pt idx="598">
                  <c:v>39919</c:v>
                </c:pt>
                <c:pt idx="599">
                  <c:v>39920</c:v>
                </c:pt>
                <c:pt idx="600">
                  <c:v>39923</c:v>
                </c:pt>
                <c:pt idx="601">
                  <c:v>39924</c:v>
                </c:pt>
                <c:pt idx="602">
                  <c:v>39925</c:v>
                </c:pt>
                <c:pt idx="603">
                  <c:v>39926</c:v>
                </c:pt>
                <c:pt idx="604">
                  <c:v>39927</c:v>
                </c:pt>
                <c:pt idx="605">
                  <c:v>39930</c:v>
                </c:pt>
                <c:pt idx="606">
                  <c:v>39931</c:v>
                </c:pt>
                <c:pt idx="607">
                  <c:v>39932</c:v>
                </c:pt>
                <c:pt idx="608">
                  <c:v>39933</c:v>
                </c:pt>
                <c:pt idx="609">
                  <c:v>39934</c:v>
                </c:pt>
                <c:pt idx="610">
                  <c:v>39937</c:v>
                </c:pt>
                <c:pt idx="611">
                  <c:v>39938</c:v>
                </c:pt>
                <c:pt idx="612">
                  <c:v>39939</c:v>
                </c:pt>
                <c:pt idx="613">
                  <c:v>39940</c:v>
                </c:pt>
                <c:pt idx="614">
                  <c:v>39941</c:v>
                </c:pt>
                <c:pt idx="615">
                  <c:v>39944</c:v>
                </c:pt>
                <c:pt idx="616">
                  <c:v>39945</c:v>
                </c:pt>
                <c:pt idx="617">
                  <c:v>39946</c:v>
                </c:pt>
                <c:pt idx="618">
                  <c:v>39947</c:v>
                </c:pt>
                <c:pt idx="619">
                  <c:v>39948</c:v>
                </c:pt>
                <c:pt idx="620">
                  <c:v>39951</c:v>
                </c:pt>
                <c:pt idx="621">
                  <c:v>39952</c:v>
                </c:pt>
                <c:pt idx="622">
                  <c:v>39953</c:v>
                </c:pt>
                <c:pt idx="623">
                  <c:v>39954</c:v>
                </c:pt>
                <c:pt idx="624">
                  <c:v>39955</c:v>
                </c:pt>
                <c:pt idx="625">
                  <c:v>39958</c:v>
                </c:pt>
                <c:pt idx="626">
                  <c:v>39959</c:v>
                </c:pt>
                <c:pt idx="627">
                  <c:v>39960</c:v>
                </c:pt>
                <c:pt idx="628">
                  <c:v>39961</c:v>
                </c:pt>
                <c:pt idx="629">
                  <c:v>39962</c:v>
                </c:pt>
                <c:pt idx="630">
                  <c:v>39965</c:v>
                </c:pt>
                <c:pt idx="631">
                  <c:v>39966</c:v>
                </c:pt>
                <c:pt idx="632">
                  <c:v>39967</c:v>
                </c:pt>
                <c:pt idx="633">
                  <c:v>39968</c:v>
                </c:pt>
                <c:pt idx="634">
                  <c:v>39969</c:v>
                </c:pt>
                <c:pt idx="635">
                  <c:v>39972</c:v>
                </c:pt>
                <c:pt idx="636">
                  <c:v>39973</c:v>
                </c:pt>
                <c:pt idx="637">
                  <c:v>39974</c:v>
                </c:pt>
                <c:pt idx="638">
                  <c:v>39975</c:v>
                </c:pt>
                <c:pt idx="639">
                  <c:v>39976</c:v>
                </c:pt>
                <c:pt idx="640">
                  <c:v>39979</c:v>
                </c:pt>
                <c:pt idx="641">
                  <c:v>39980</c:v>
                </c:pt>
                <c:pt idx="642">
                  <c:v>39981</c:v>
                </c:pt>
                <c:pt idx="643">
                  <c:v>39982</c:v>
                </c:pt>
                <c:pt idx="644">
                  <c:v>39983</c:v>
                </c:pt>
                <c:pt idx="645">
                  <c:v>39986</c:v>
                </c:pt>
                <c:pt idx="646">
                  <c:v>39987</c:v>
                </c:pt>
                <c:pt idx="647">
                  <c:v>39988</c:v>
                </c:pt>
                <c:pt idx="648">
                  <c:v>39989</c:v>
                </c:pt>
                <c:pt idx="649">
                  <c:v>39990</c:v>
                </c:pt>
                <c:pt idx="650">
                  <c:v>39993</c:v>
                </c:pt>
                <c:pt idx="651">
                  <c:v>39994</c:v>
                </c:pt>
                <c:pt idx="652">
                  <c:v>39995</c:v>
                </c:pt>
                <c:pt idx="653">
                  <c:v>39996</c:v>
                </c:pt>
                <c:pt idx="654">
                  <c:v>39997</c:v>
                </c:pt>
                <c:pt idx="655">
                  <c:v>40000</c:v>
                </c:pt>
                <c:pt idx="656">
                  <c:v>40001</c:v>
                </c:pt>
                <c:pt idx="657">
                  <c:v>40002</c:v>
                </c:pt>
                <c:pt idx="658">
                  <c:v>40003</c:v>
                </c:pt>
                <c:pt idx="659">
                  <c:v>40004</c:v>
                </c:pt>
                <c:pt idx="660">
                  <c:v>40007</c:v>
                </c:pt>
                <c:pt idx="661">
                  <c:v>40008</c:v>
                </c:pt>
                <c:pt idx="662">
                  <c:v>40009</c:v>
                </c:pt>
                <c:pt idx="663">
                  <c:v>40010</c:v>
                </c:pt>
                <c:pt idx="664">
                  <c:v>40011</c:v>
                </c:pt>
                <c:pt idx="665">
                  <c:v>40014</c:v>
                </c:pt>
                <c:pt idx="666">
                  <c:v>40015</c:v>
                </c:pt>
                <c:pt idx="667">
                  <c:v>40016</c:v>
                </c:pt>
                <c:pt idx="668">
                  <c:v>40017</c:v>
                </c:pt>
                <c:pt idx="669">
                  <c:v>40018</c:v>
                </c:pt>
                <c:pt idx="670">
                  <c:v>40021</c:v>
                </c:pt>
                <c:pt idx="671">
                  <c:v>40022</c:v>
                </c:pt>
                <c:pt idx="672">
                  <c:v>40023</c:v>
                </c:pt>
                <c:pt idx="673">
                  <c:v>40024</c:v>
                </c:pt>
                <c:pt idx="674">
                  <c:v>40025</c:v>
                </c:pt>
                <c:pt idx="675">
                  <c:v>40028</c:v>
                </c:pt>
                <c:pt idx="676">
                  <c:v>40029</c:v>
                </c:pt>
                <c:pt idx="677">
                  <c:v>40030</c:v>
                </c:pt>
                <c:pt idx="678">
                  <c:v>40031</c:v>
                </c:pt>
                <c:pt idx="679">
                  <c:v>40032</c:v>
                </c:pt>
                <c:pt idx="680">
                  <c:v>40035</c:v>
                </c:pt>
                <c:pt idx="681">
                  <c:v>40036</c:v>
                </c:pt>
                <c:pt idx="682">
                  <c:v>40037</c:v>
                </c:pt>
                <c:pt idx="683">
                  <c:v>40038</c:v>
                </c:pt>
                <c:pt idx="684">
                  <c:v>40039</c:v>
                </c:pt>
                <c:pt idx="685">
                  <c:v>40042</c:v>
                </c:pt>
                <c:pt idx="686">
                  <c:v>40043</c:v>
                </c:pt>
                <c:pt idx="687">
                  <c:v>40044</c:v>
                </c:pt>
                <c:pt idx="688">
                  <c:v>40045</c:v>
                </c:pt>
                <c:pt idx="689">
                  <c:v>40046</c:v>
                </c:pt>
                <c:pt idx="690">
                  <c:v>40049</c:v>
                </c:pt>
                <c:pt idx="691">
                  <c:v>40050</c:v>
                </c:pt>
                <c:pt idx="692">
                  <c:v>40051</c:v>
                </c:pt>
                <c:pt idx="693">
                  <c:v>40052</c:v>
                </c:pt>
                <c:pt idx="694">
                  <c:v>40053</c:v>
                </c:pt>
                <c:pt idx="695">
                  <c:v>40056</c:v>
                </c:pt>
                <c:pt idx="696">
                  <c:v>40057</c:v>
                </c:pt>
                <c:pt idx="697">
                  <c:v>40058</c:v>
                </c:pt>
                <c:pt idx="698">
                  <c:v>40059</c:v>
                </c:pt>
                <c:pt idx="699">
                  <c:v>40060</c:v>
                </c:pt>
                <c:pt idx="700">
                  <c:v>40063</c:v>
                </c:pt>
                <c:pt idx="701">
                  <c:v>40064</c:v>
                </c:pt>
                <c:pt idx="702">
                  <c:v>40065</c:v>
                </c:pt>
                <c:pt idx="703">
                  <c:v>40066</c:v>
                </c:pt>
                <c:pt idx="704">
                  <c:v>40067</c:v>
                </c:pt>
                <c:pt idx="705">
                  <c:v>40070</c:v>
                </c:pt>
                <c:pt idx="706">
                  <c:v>40071</c:v>
                </c:pt>
                <c:pt idx="707">
                  <c:v>40072</c:v>
                </c:pt>
                <c:pt idx="708">
                  <c:v>40073</c:v>
                </c:pt>
                <c:pt idx="709">
                  <c:v>40074</c:v>
                </c:pt>
                <c:pt idx="710">
                  <c:v>40077</c:v>
                </c:pt>
                <c:pt idx="711">
                  <c:v>40078</c:v>
                </c:pt>
                <c:pt idx="712">
                  <c:v>40079</c:v>
                </c:pt>
                <c:pt idx="713">
                  <c:v>40080</c:v>
                </c:pt>
                <c:pt idx="714">
                  <c:v>40081</c:v>
                </c:pt>
                <c:pt idx="715">
                  <c:v>40084</c:v>
                </c:pt>
                <c:pt idx="716">
                  <c:v>40085</c:v>
                </c:pt>
                <c:pt idx="717">
                  <c:v>40086</c:v>
                </c:pt>
                <c:pt idx="718">
                  <c:v>40087</c:v>
                </c:pt>
                <c:pt idx="719">
                  <c:v>40088</c:v>
                </c:pt>
                <c:pt idx="720">
                  <c:v>40091</c:v>
                </c:pt>
                <c:pt idx="721">
                  <c:v>40092</c:v>
                </c:pt>
                <c:pt idx="722">
                  <c:v>40093</c:v>
                </c:pt>
                <c:pt idx="723">
                  <c:v>40094</c:v>
                </c:pt>
                <c:pt idx="724">
                  <c:v>40095</c:v>
                </c:pt>
                <c:pt idx="725">
                  <c:v>40098</c:v>
                </c:pt>
                <c:pt idx="726">
                  <c:v>40099</c:v>
                </c:pt>
                <c:pt idx="727">
                  <c:v>40100</c:v>
                </c:pt>
                <c:pt idx="728">
                  <c:v>40101</c:v>
                </c:pt>
                <c:pt idx="729">
                  <c:v>40102</c:v>
                </c:pt>
                <c:pt idx="730">
                  <c:v>40105</c:v>
                </c:pt>
                <c:pt idx="731">
                  <c:v>40106</c:v>
                </c:pt>
                <c:pt idx="732">
                  <c:v>40107</c:v>
                </c:pt>
                <c:pt idx="733">
                  <c:v>40108</c:v>
                </c:pt>
                <c:pt idx="734">
                  <c:v>40109</c:v>
                </c:pt>
                <c:pt idx="735">
                  <c:v>40112</c:v>
                </c:pt>
                <c:pt idx="736">
                  <c:v>40113</c:v>
                </c:pt>
                <c:pt idx="737">
                  <c:v>40114</c:v>
                </c:pt>
                <c:pt idx="738">
                  <c:v>40115</c:v>
                </c:pt>
                <c:pt idx="739">
                  <c:v>40116</c:v>
                </c:pt>
                <c:pt idx="740">
                  <c:v>40119</c:v>
                </c:pt>
                <c:pt idx="741">
                  <c:v>40120</c:v>
                </c:pt>
                <c:pt idx="742">
                  <c:v>40121</c:v>
                </c:pt>
                <c:pt idx="743">
                  <c:v>40122</c:v>
                </c:pt>
                <c:pt idx="744">
                  <c:v>40123</c:v>
                </c:pt>
                <c:pt idx="745">
                  <c:v>40126</c:v>
                </c:pt>
                <c:pt idx="746">
                  <c:v>40127</c:v>
                </c:pt>
                <c:pt idx="747">
                  <c:v>40128</c:v>
                </c:pt>
                <c:pt idx="748">
                  <c:v>40129</c:v>
                </c:pt>
                <c:pt idx="749">
                  <c:v>40130</c:v>
                </c:pt>
                <c:pt idx="750">
                  <c:v>40133</c:v>
                </c:pt>
                <c:pt idx="751">
                  <c:v>40134</c:v>
                </c:pt>
                <c:pt idx="752">
                  <c:v>40135</c:v>
                </c:pt>
                <c:pt idx="753">
                  <c:v>40136</c:v>
                </c:pt>
                <c:pt idx="754">
                  <c:v>40137</c:v>
                </c:pt>
                <c:pt idx="755">
                  <c:v>40140</c:v>
                </c:pt>
                <c:pt idx="756">
                  <c:v>40141</c:v>
                </c:pt>
                <c:pt idx="757">
                  <c:v>40142</c:v>
                </c:pt>
                <c:pt idx="758">
                  <c:v>40143</c:v>
                </c:pt>
                <c:pt idx="759">
                  <c:v>40144</c:v>
                </c:pt>
                <c:pt idx="760">
                  <c:v>40147</c:v>
                </c:pt>
                <c:pt idx="761">
                  <c:v>40148</c:v>
                </c:pt>
                <c:pt idx="762">
                  <c:v>40149</c:v>
                </c:pt>
                <c:pt idx="763">
                  <c:v>40150</c:v>
                </c:pt>
                <c:pt idx="764">
                  <c:v>40151</c:v>
                </c:pt>
                <c:pt idx="765">
                  <c:v>40154</c:v>
                </c:pt>
                <c:pt idx="766">
                  <c:v>40155</c:v>
                </c:pt>
                <c:pt idx="767">
                  <c:v>40156</c:v>
                </c:pt>
                <c:pt idx="768">
                  <c:v>40157</c:v>
                </c:pt>
                <c:pt idx="769">
                  <c:v>40158</c:v>
                </c:pt>
                <c:pt idx="770">
                  <c:v>40161</c:v>
                </c:pt>
                <c:pt idx="771">
                  <c:v>40162</c:v>
                </c:pt>
                <c:pt idx="772">
                  <c:v>40163</c:v>
                </c:pt>
                <c:pt idx="773">
                  <c:v>40164</c:v>
                </c:pt>
                <c:pt idx="774">
                  <c:v>40165</c:v>
                </c:pt>
                <c:pt idx="775">
                  <c:v>40168</c:v>
                </c:pt>
                <c:pt idx="776">
                  <c:v>40169</c:v>
                </c:pt>
                <c:pt idx="777">
                  <c:v>40170</c:v>
                </c:pt>
                <c:pt idx="778">
                  <c:v>40171</c:v>
                </c:pt>
                <c:pt idx="779">
                  <c:v>40172</c:v>
                </c:pt>
                <c:pt idx="780">
                  <c:v>40175</c:v>
                </c:pt>
                <c:pt idx="781">
                  <c:v>40176</c:v>
                </c:pt>
                <c:pt idx="782">
                  <c:v>40177</c:v>
                </c:pt>
                <c:pt idx="783">
                  <c:v>40178</c:v>
                </c:pt>
                <c:pt idx="784">
                  <c:v>40179</c:v>
                </c:pt>
                <c:pt idx="785">
                  <c:v>40182</c:v>
                </c:pt>
                <c:pt idx="786">
                  <c:v>40183</c:v>
                </c:pt>
                <c:pt idx="787">
                  <c:v>40184</c:v>
                </c:pt>
                <c:pt idx="788">
                  <c:v>40185</c:v>
                </c:pt>
                <c:pt idx="789">
                  <c:v>40186</c:v>
                </c:pt>
                <c:pt idx="790">
                  <c:v>40189</c:v>
                </c:pt>
                <c:pt idx="791">
                  <c:v>40190</c:v>
                </c:pt>
                <c:pt idx="792">
                  <c:v>40191</c:v>
                </c:pt>
                <c:pt idx="793">
                  <c:v>40192</c:v>
                </c:pt>
                <c:pt idx="794">
                  <c:v>40193</c:v>
                </c:pt>
                <c:pt idx="795">
                  <c:v>40196</c:v>
                </c:pt>
                <c:pt idx="796">
                  <c:v>40197</c:v>
                </c:pt>
                <c:pt idx="797">
                  <c:v>40198</c:v>
                </c:pt>
                <c:pt idx="798">
                  <c:v>40199</c:v>
                </c:pt>
                <c:pt idx="799">
                  <c:v>40200</c:v>
                </c:pt>
                <c:pt idx="800">
                  <c:v>40203</c:v>
                </c:pt>
                <c:pt idx="801">
                  <c:v>40204</c:v>
                </c:pt>
                <c:pt idx="802">
                  <c:v>40205</c:v>
                </c:pt>
                <c:pt idx="803">
                  <c:v>40206</c:v>
                </c:pt>
                <c:pt idx="804">
                  <c:v>40207</c:v>
                </c:pt>
                <c:pt idx="805">
                  <c:v>40210</c:v>
                </c:pt>
                <c:pt idx="806">
                  <c:v>40211</c:v>
                </c:pt>
                <c:pt idx="807">
                  <c:v>40212</c:v>
                </c:pt>
                <c:pt idx="808">
                  <c:v>40213</c:v>
                </c:pt>
                <c:pt idx="809">
                  <c:v>40214</c:v>
                </c:pt>
                <c:pt idx="810">
                  <c:v>40217</c:v>
                </c:pt>
                <c:pt idx="811">
                  <c:v>40218</c:v>
                </c:pt>
                <c:pt idx="812">
                  <c:v>40219</c:v>
                </c:pt>
                <c:pt idx="813">
                  <c:v>40220</c:v>
                </c:pt>
                <c:pt idx="814">
                  <c:v>40221</c:v>
                </c:pt>
                <c:pt idx="815">
                  <c:v>40224</c:v>
                </c:pt>
                <c:pt idx="816">
                  <c:v>40225</c:v>
                </c:pt>
                <c:pt idx="817">
                  <c:v>40226</c:v>
                </c:pt>
                <c:pt idx="818">
                  <c:v>40227</c:v>
                </c:pt>
                <c:pt idx="819">
                  <c:v>40228</c:v>
                </c:pt>
                <c:pt idx="820">
                  <c:v>40231</c:v>
                </c:pt>
                <c:pt idx="821">
                  <c:v>40232</c:v>
                </c:pt>
                <c:pt idx="822">
                  <c:v>40233</c:v>
                </c:pt>
                <c:pt idx="823">
                  <c:v>40234</c:v>
                </c:pt>
                <c:pt idx="824">
                  <c:v>40235</c:v>
                </c:pt>
                <c:pt idx="825">
                  <c:v>40238</c:v>
                </c:pt>
                <c:pt idx="826">
                  <c:v>40239</c:v>
                </c:pt>
                <c:pt idx="827">
                  <c:v>40240</c:v>
                </c:pt>
                <c:pt idx="828">
                  <c:v>40241</c:v>
                </c:pt>
                <c:pt idx="829">
                  <c:v>40242</c:v>
                </c:pt>
                <c:pt idx="830">
                  <c:v>40245</c:v>
                </c:pt>
                <c:pt idx="831">
                  <c:v>40246</c:v>
                </c:pt>
                <c:pt idx="832">
                  <c:v>40247</c:v>
                </c:pt>
                <c:pt idx="833">
                  <c:v>40248</c:v>
                </c:pt>
                <c:pt idx="834">
                  <c:v>40249</c:v>
                </c:pt>
                <c:pt idx="835">
                  <c:v>40252</c:v>
                </c:pt>
                <c:pt idx="836">
                  <c:v>40253</c:v>
                </c:pt>
                <c:pt idx="837">
                  <c:v>40254</c:v>
                </c:pt>
                <c:pt idx="838">
                  <c:v>40255</c:v>
                </c:pt>
                <c:pt idx="839">
                  <c:v>40256</c:v>
                </c:pt>
                <c:pt idx="840">
                  <c:v>40259</c:v>
                </c:pt>
                <c:pt idx="841">
                  <c:v>40260</c:v>
                </c:pt>
                <c:pt idx="842">
                  <c:v>40261</c:v>
                </c:pt>
                <c:pt idx="843">
                  <c:v>40262</c:v>
                </c:pt>
                <c:pt idx="844">
                  <c:v>40263</c:v>
                </c:pt>
                <c:pt idx="845">
                  <c:v>40266</c:v>
                </c:pt>
                <c:pt idx="846">
                  <c:v>40267</c:v>
                </c:pt>
                <c:pt idx="847">
                  <c:v>40268</c:v>
                </c:pt>
                <c:pt idx="848">
                  <c:v>40269</c:v>
                </c:pt>
                <c:pt idx="849">
                  <c:v>40270</c:v>
                </c:pt>
                <c:pt idx="850">
                  <c:v>40273</c:v>
                </c:pt>
                <c:pt idx="851">
                  <c:v>40274</c:v>
                </c:pt>
                <c:pt idx="852">
                  <c:v>40275</c:v>
                </c:pt>
                <c:pt idx="853">
                  <c:v>40276</c:v>
                </c:pt>
                <c:pt idx="854">
                  <c:v>40277</c:v>
                </c:pt>
                <c:pt idx="855">
                  <c:v>40280</c:v>
                </c:pt>
                <c:pt idx="856">
                  <c:v>40281</c:v>
                </c:pt>
                <c:pt idx="857">
                  <c:v>40282</c:v>
                </c:pt>
                <c:pt idx="858">
                  <c:v>40283</c:v>
                </c:pt>
                <c:pt idx="859">
                  <c:v>40284</c:v>
                </c:pt>
                <c:pt idx="860">
                  <c:v>40287</c:v>
                </c:pt>
                <c:pt idx="861">
                  <c:v>40288</c:v>
                </c:pt>
                <c:pt idx="862">
                  <c:v>40289</c:v>
                </c:pt>
                <c:pt idx="863">
                  <c:v>40290</c:v>
                </c:pt>
                <c:pt idx="864">
                  <c:v>40291</c:v>
                </c:pt>
                <c:pt idx="865">
                  <c:v>40294</c:v>
                </c:pt>
                <c:pt idx="866">
                  <c:v>40295</c:v>
                </c:pt>
                <c:pt idx="867">
                  <c:v>40296</c:v>
                </c:pt>
                <c:pt idx="868">
                  <c:v>40297</c:v>
                </c:pt>
                <c:pt idx="869">
                  <c:v>40298</c:v>
                </c:pt>
                <c:pt idx="870">
                  <c:v>40301</c:v>
                </c:pt>
                <c:pt idx="871">
                  <c:v>40302</c:v>
                </c:pt>
                <c:pt idx="872">
                  <c:v>40303</c:v>
                </c:pt>
                <c:pt idx="873">
                  <c:v>40304</c:v>
                </c:pt>
                <c:pt idx="874">
                  <c:v>40305</c:v>
                </c:pt>
                <c:pt idx="875">
                  <c:v>40308</c:v>
                </c:pt>
                <c:pt idx="876">
                  <c:v>40309</c:v>
                </c:pt>
                <c:pt idx="877">
                  <c:v>40310</c:v>
                </c:pt>
                <c:pt idx="878">
                  <c:v>40311</c:v>
                </c:pt>
                <c:pt idx="879">
                  <c:v>40312</c:v>
                </c:pt>
                <c:pt idx="880">
                  <c:v>40315</c:v>
                </c:pt>
                <c:pt idx="881">
                  <c:v>40316</c:v>
                </c:pt>
                <c:pt idx="882">
                  <c:v>40317</c:v>
                </c:pt>
                <c:pt idx="883">
                  <c:v>40318</c:v>
                </c:pt>
                <c:pt idx="884">
                  <c:v>40319</c:v>
                </c:pt>
                <c:pt idx="885">
                  <c:v>40322</c:v>
                </c:pt>
                <c:pt idx="886">
                  <c:v>40323</c:v>
                </c:pt>
                <c:pt idx="887">
                  <c:v>40324</c:v>
                </c:pt>
                <c:pt idx="888">
                  <c:v>40325</c:v>
                </c:pt>
                <c:pt idx="889">
                  <c:v>40326</c:v>
                </c:pt>
                <c:pt idx="890">
                  <c:v>40329</c:v>
                </c:pt>
                <c:pt idx="891">
                  <c:v>40330</c:v>
                </c:pt>
                <c:pt idx="892">
                  <c:v>40331</c:v>
                </c:pt>
                <c:pt idx="893">
                  <c:v>40332</c:v>
                </c:pt>
                <c:pt idx="894">
                  <c:v>40333</c:v>
                </c:pt>
                <c:pt idx="895">
                  <c:v>40336</c:v>
                </c:pt>
                <c:pt idx="896">
                  <c:v>40337</c:v>
                </c:pt>
                <c:pt idx="897">
                  <c:v>40338</c:v>
                </c:pt>
                <c:pt idx="898">
                  <c:v>40339</c:v>
                </c:pt>
                <c:pt idx="899">
                  <c:v>40340</c:v>
                </c:pt>
                <c:pt idx="900">
                  <c:v>40343</c:v>
                </c:pt>
                <c:pt idx="901">
                  <c:v>40344</c:v>
                </c:pt>
                <c:pt idx="902">
                  <c:v>40345</c:v>
                </c:pt>
                <c:pt idx="903">
                  <c:v>40346</c:v>
                </c:pt>
                <c:pt idx="904">
                  <c:v>40347</c:v>
                </c:pt>
                <c:pt idx="905">
                  <c:v>40350</c:v>
                </c:pt>
                <c:pt idx="906">
                  <c:v>40351</c:v>
                </c:pt>
                <c:pt idx="907">
                  <c:v>40352</c:v>
                </c:pt>
                <c:pt idx="908">
                  <c:v>40353</c:v>
                </c:pt>
                <c:pt idx="909">
                  <c:v>40354</c:v>
                </c:pt>
                <c:pt idx="910">
                  <c:v>40357</c:v>
                </c:pt>
                <c:pt idx="911">
                  <c:v>40358</c:v>
                </c:pt>
                <c:pt idx="912">
                  <c:v>40359</c:v>
                </c:pt>
                <c:pt idx="913">
                  <c:v>40360</c:v>
                </c:pt>
                <c:pt idx="914">
                  <c:v>40361</c:v>
                </c:pt>
                <c:pt idx="915">
                  <c:v>40364</c:v>
                </c:pt>
                <c:pt idx="916">
                  <c:v>40365</c:v>
                </c:pt>
                <c:pt idx="917">
                  <c:v>40366</c:v>
                </c:pt>
                <c:pt idx="918">
                  <c:v>40367</c:v>
                </c:pt>
                <c:pt idx="919">
                  <c:v>40368</c:v>
                </c:pt>
                <c:pt idx="920">
                  <c:v>40371</c:v>
                </c:pt>
                <c:pt idx="921">
                  <c:v>40372</c:v>
                </c:pt>
                <c:pt idx="922">
                  <c:v>40373</c:v>
                </c:pt>
                <c:pt idx="923">
                  <c:v>40374</c:v>
                </c:pt>
                <c:pt idx="924">
                  <c:v>40375</c:v>
                </c:pt>
                <c:pt idx="925">
                  <c:v>40378</c:v>
                </c:pt>
                <c:pt idx="926">
                  <c:v>40379</c:v>
                </c:pt>
                <c:pt idx="927">
                  <c:v>40380</c:v>
                </c:pt>
                <c:pt idx="928">
                  <c:v>40381</c:v>
                </c:pt>
                <c:pt idx="929">
                  <c:v>40382</c:v>
                </c:pt>
                <c:pt idx="930">
                  <c:v>40385</c:v>
                </c:pt>
                <c:pt idx="931">
                  <c:v>40386</c:v>
                </c:pt>
                <c:pt idx="932">
                  <c:v>40387</c:v>
                </c:pt>
                <c:pt idx="933">
                  <c:v>40388</c:v>
                </c:pt>
                <c:pt idx="934">
                  <c:v>40389</c:v>
                </c:pt>
                <c:pt idx="935">
                  <c:v>40392</c:v>
                </c:pt>
                <c:pt idx="936">
                  <c:v>40393</c:v>
                </c:pt>
                <c:pt idx="937">
                  <c:v>40394</c:v>
                </c:pt>
                <c:pt idx="938">
                  <c:v>40395</c:v>
                </c:pt>
                <c:pt idx="939">
                  <c:v>40396</c:v>
                </c:pt>
                <c:pt idx="940">
                  <c:v>40399</c:v>
                </c:pt>
                <c:pt idx="941">
                  <c:v>40400</c:v>
                </c:pt>
                <c:pt idx="942">
                  <c:v>40401</c:v>
                </c:pt>
                <c:pt idx="943">
                  <c:v>40402</c:v>
                </c:pt>
                <c:pt idx="944">
                  <c:v>40403</c:v>
                </c:pt>
                <c:pt idx="945">
                  <c:v>40406</c:v>
                </c:pt>
                <c:pt idx="946">
                  <c:v>40407</c:v>
                </c:pt>
                <c:pt idx="947">
                  <c:v>40408</c:v>
                </c:pt>
                <c:pt idx="948">
                  <c:v>40409</c:v>
                </c:pt>
                <c:pt idx="949">
                  <c:v>40410</c:v>
                </c:pt>
                <c:pt idx="950">
                  <c:v>40413</c:v>
                </c:pt>
                <c:pt idx="951">
                  <c:v>40414</c:v>
                </c:pt>
                <c:pt idx="952">
                  <c:v>40415</c:v>
                </c:pt>
                <c:pt idx="953">
                  <c:v>40416</c:v>
                </c:pt>
                <c:pt idx="954">
                  <c:v>40417</c:v>
                </c:pt>
                <c:pt idx="955">
                  <c:v>40420</c:v>
                </c:pt>
                <c:pt idx="956">
                  <c:v>40421</c:v>
                </c:pt>
                <c:pt idx="957">
                  <c:v>40422</c:v>
                </c:pt>
                <c:pt idx="958">
                  <c:v>40423</c:v>
                </c:pt>
                <c:pt idx="959">
                  <c:v>40424</c:v>
                </c:pt>
                <c:pt idx="960">
                  <c:v>40427</c:v>
                </c:pt>
                <c:pt idx="961">
                  <c:v>40428</c:v>
                </c:pt>
                <c:pt idx="962">
                  <c:v>40429</c:v>
                </c:pt>
                <c:pt idx="963">
                  <c:v>40430</c:v>
                </c:pt>
                <c:pt idx="964">
                  <c:v>40431</c:v>
                </c:pt>
                <c:pt idx="965">
                  <c:v>40434</c:v>
                </c:pt>
                <c:pt idx="966">
                  <c:v>40435</c:v>
                </c:pt>
                <c:pt idx="967">
                  <c:v>40436</c:v>
                </c:pt>
                <c:pt idx="968">
                  <c:v>40437</c:v>
                </c:pt>
                <c:pt idx="969">
                  <c:v>40438</c:v>
                </c:pt>
                <c:pt idx="970">
                  <c:v>40441</c:v>
                </c:pt>
                <c:pt idx="971">
                  <c:v>40442</c:v>
                </c:pt>
                <c:pt idx="972">
                  <c:v>40443</c:v>
                </c:pt>
                <c:pt idx="973">
                  <c:v>40444</c:v>
                </c:pt>
                <c:pt idx="974">
                  <c:v>40445</c:v>
                </c:pt>
                <c:pt idx="975">
                  <c:v>40448</c:v>
                </c:pt>
                <c:pt idx="976">
                  <c:v>40449</c:v>
                </c:pt>
                <c:pt idx="977">
                  <c:v>40450</c:v>
                </c:pt>
                <c:pt idx="978">
                  <c:v>40451</c:v>
                </c:pt>
                <c:pt idx="979">
                  <c:v>40452</c:v>
                </c:pt>
                <c:pt idx="980">
                  <c:v>40455</c:v>
                </c:pt>
                <c:pt idx="981">
                  <c:v>40456</c:v>
                </c:pt>
                <c:pt idx="982">
                  <c:v>40457</c:v>
                </c:pt>
                <c:pt idx="983">
                  <c:v>40458</c:v>
                </c:pt>
                <c:pt idx="984">
                  <c:v>40459</c:v>
                </c:pt>
                <c:pt idx="985">
                  <c:v>40462</c:v>
                </c:pt>
                <c:pt idx="986">
                  <c:v>40463</c:v>
                </c:pt>
                <c:pt idx="987">
                  <c:v>40464</c:v>
                </c:pt>
                <c:pt idx="988">
                  <c:v>40465</c:v>
                </c:pt>
                <c:pt idx="989">
                  <c:v>40466</c:v>
                </c:pt>
                <c:pt idx="990">
                  <c:v>40469</c:v>
                </c:pt>
                <c:pt idx="991">
                  <c:v>40470</c:v>
                </c:pt>
                <c:pt idx="992">
                  <c:v>40471</c:v>
                </c:pt>
                <c:pt idx="993">
                  <c:v>40472</c:v>
                </c:pt>
                <c:pt idx="994">
                  <c:v>40473</c:v>
                </c:pt>
                <c:pt idx="995">
                  <c:v>40476</c:v>
                </c:pt>
                <c:pt idx="996">
                  <c:v>40477</c:v>
                </c:pt>
                <c:pt idx="997">
                  <c:v>40478</c:v>
                </c:pt>
                <c:pt idx="998">
                  <c:v>40479</c:v>
                </c:pt>
                <c:pt idx="999">
                  <c:v>40480</c:v>
                </c:pt>
                <c:pt idx="1000">
                  <c:v>40483</c:v>
                </c:pt>
                <c:pt idx="1001">
                  <c:v>40484</c:v>
                </c:pt>
                <c:pt idx="1002">
                  <c:v>40485</c:v>
                </c:pt>
                <c:pt idx="1003">
                  <c:v>40486</c:v>
                </c:pt>
                <c:pt idx="1004">
                  <c:v>40487</c:v>
                </c:pt>
                <c:pt idx="1005">
                  <c:v>40490</c:v>
                </c:pt>
                <c:pt idx="1006">
                  <c:v>40491</c:v>
                </c:pt>
                <c:pt idx="1007">
                  <c:v>40492</c:v>
                </c:pt>
                <c:pt idx="1008">
                  <c:v>40493</c:v>
                </c:pt>
                <c:pt idx="1009">
                  <c:v>40494</c:v>
                </c:pt>
                <c:pt idx="1010">
                  <c:v>40497</c:v>
                </c:pt>
                <c:pt idx="1011">
                  <c:v>40498</c:v>
                </c:pt>
                <c:pt idx="1012">
                  <c:v>40499</c:v>
                </c:pt>
                <c:pt idx="1013">
                  <c:v>40500</c:v>
                </c:pt>
                <c:pt idx="1014">
                  <c:v>40501</c:v>
                </c:pt>
                <c:pt idx="1015">
                  <c:v>40504</c:v>
                </c:pt>
                <c:pt idx="1016">
                  <c:v>40505</c:v>
                </c:pt>
                <c:pt idx="1017">
                  <c:v>40506</c:v>
                </c:pt>
                <c:pt idx="1018">
                  <c:v>40507</c:v>
                </c:pt>
                <c:pt idx="1019">
                  <c:v>40508</c:v>
                </c:pt>
                <c:pt idx="1020">
                  <c:v>40511</c:v>
                </c:pt>
                <c:pt idx="1021">
                  <c:v>40512</c:v>
                </c:pt>
                <c:pt idx="1022">
                  <c:v>40513</c:v>
                </c:pt>
                <c:pt idx="1023">
                  <c:v>40514</c:v>
                </c:pt>
                <c:pt idx="1024">
                  <c:v>40515</c:v>
                </c:pt>
                <c:pt idx="1025">
                  <c:v>40518</c:v>
                </c:pt>
                <c:pt idx="1026">
                  <c:v>40519</c:v>
                </c:pt>
                <c:pt idx="1027">
                  <c:v>40520</c:v>
                </c:pt>
                <c:pt idx="1028">
                  <c:v>40521</c:v>
                </c:pt>
                <c:pt idx="1029">
                  <c:v>40522</c:v>
                </c:pt>
                <c:pt idx="1030">
                  <c:v>40525</c:v>
                </c:pt>
                <c:pt idx="1031">
                  <c:v>40526</c:v>
                </c:pt>
                <c:pt idx="1032">
                  <c:v>40527</c:v>
                </c:pt>
                <c:pt idx="1033">
                  <c:v>40528</c:v>
                </c:pt>
                <c:pt idx="1034">
                  <c:v>40529</c:v>
                </c:pt>
                <c:pt idx="1035">
                  <c:v>40532</c:v>
                </c:pt>
                <c:pt idx="1036">
                  <c:v>40533</c:v>
                </c:pt>
                <c:pt idx="1037">
                  <c:v>40534</c:v>
                </c:pt>
                <c:pt idx="1038">
                  <c:v>40535</c:v>
                </c:pt>
                <c:pt idx="1039">
                  <c:v>40536</c:v>
                </c:pt>
                <c:pt idx="1040">
                  <c:v>40539</c:v>
                </c:pt>
                <c:pt idx="1041">
                  <c:v>40540</c:v>
                </c:pt>
                <c:pt idx="1042">
                  <c:v>40541</c:v>
                </c:pt>
                <c:pt idx="1043">
                  <c:v>40542</c:v>
                </c:pt>
                <c:pt idx="1044">
                  <c:v>40543</c:v>
                </c:pt>
                <c:pt idx="1045">
                  <c:v>40546</c:v>
                </c:pt>
                <c:pt idx="1046">
                  <c:v>40547</c:v>
                </c:pt>
                <c:pt idx="1047">
                  <c:v>40548</c:v>
                </c:pt>
                <c:pt idx="1048">
                  <c:v>40549</c:v>
                </c:pt>
                <c:pt idx="1049">
                  <c:v>40550</c:v>
                </c:pt>
                <c:pt idx="1050">
                  <c:v>40553</c:v>
                </c:pt>
                <c:pt idx="1051">
                  <c:v>40554</c:v>
                </c:pt>
                <c:pt idx="1052">
                  <c:v>40555</c:v>
                </c:pt>
                <c:pt idx="1053">
                  <c:v>40556</c:v>
                </c:pt>
                <c:pt idx="1054">
                  <c:v>40557</c:v>
                </c:pt>
                <c:pt idx="1055">
                  <c:v>40560</c:v>
                </c:pt>
                <c:pt idx="1056">
                  <c:v>40561</c:v>
                </c:pt>
                <c:pt idx="1057">
                  <c:v>40562</c:v>
                </c:pt>
                <c:pt idx="1058">
                  <c:v>40563</c:v>
                </c:pt>
                <c:pt idx="1059">
                  <c:v>40564</c:v>
                </c:pt>
                <c:pt idx="1060">
                  <c:v>40567</c:v>
                </c:pt>
                <c:pt idx="1061">
                  <c:v>40568</c:v>
                </c:pt>
                <c:pt idx="1062">
                  <c:v>40569</c:v>
                </c:pt>
                <c:pt idx="1063">
                  <c:v>40570</c:v>
                </c:pt>
                <c:pt idx="1064">
                  <c:v>40571</c:v>
                </c:pt>
                <c:pt idx="1065">
                  <c:v>40574</c:v>
                </c:pt>
                <c:pt idx="1066">
                  <c:v>40575</c:v>
                </c:pt>
                <c:pt idx="1067">
                  <c:v>40576</c:v>
                </c:pt>
                <c:pt idx="1068">
                  <c:v>40577</c:v>
                </c:pt>
                <c:pt idx="1069">
                  <c:v>40578</c:v>
                </c:pt>
                <c:pt idx="1070">
                  <c:v>40581</c:v>
                </c:pt>
                <c:pt idx="1071">
                  <c:v>40582</c:v>
                </c:pt>
                <c:pt idx="1072">
                  <c:v>40583</c:v>
                </c:pt>
                <c:pt idx="1073">
                  <c:v>40584</c:v>
                </c:pt>
                <c:pt idx="1074">
                  <c:v>40585</c:v>
                </c:pt>
                <c:pt idx="1075">
                  <c:v>40588</c:v>
                </c:pt>
                <c:pt idx="1076">
                  <c:v>40589</c:v>
                </c:pt>
                <c:pt idx="1077">
                  <c:v>40590</c:v>
                </c:pt>
                <c:pt idx="1078">
                  <c:v>40591</c:v>
                </c:pt>
                <c:pt idx="1079">
                  <c:v>40592</c:v>
                </c:pt>
                <c:pt idx="1080">
                  <c:v>40595</c:v>
                </c:pt>
                <c:pt idx="1081">
                  <c:v>40596</c:v>
                </c:pt>
                <c:pt idx="1082">
                  <c:v>40597</c:v>
                </c:pt>
                <c:pt idx="1083">
                  <c:v>40598</c:v>
                </c:pt>
                <c:pt idx="1084">
                  <c:v>40599</c:v>
                </c:pt>
                <c:pt idx="1085">
                  <c:v>40602</c:v>
                </c:pt>
                <c:pt idx="1086">
                  <c:v>40603</c:v>
                </c:pt>
                <c:pt idx="1087">
                  <c:v>40604</c:v>
                </c:pt>
                <c:pt idx="1088">
                  <c:v>40605</c:v>
                </c:pt>
                <c:pt idx="1089">
                  <c:v>40606</c:v>
                </c:pt>
                <c:pt idx="1090">
                  <c:v>40609</c:v>
                </c:pt>
                <c:pt idx="1091">
                  <c:v>40610</c:v>
                </c:pt>
                <c:pt idx="1092">
                  <c:v>40611</c:v>
                </c:pt>
                <c:pt idx="1093">
                  <c:v>40612</c:v>
                </c:pt>
                <c:pt idx="1094">
                  <c:v>40613</c:v>
                </c:pt>
                <c:pt idx="1095">
                  <c:v>40616</c:v>
                </c:pt>
                <c:pt idx="1096">
                  <c:v>40617</c:v>
                </c:pt>
                <c:pt idx="1097">
                  <c:v>40618</c:v>
                </c:pt>
                <c:pt idx="1098">
                  <c:v>40619</c:v>
                </c:pt>
                <c:pt idx="1099">
                  <c:v>40620</c:v>
                </c:pt>
                <c:pt idx="1100">
                  <c:v>40623</c:v>
                </c:pt>
                <c:pt idx="1101">
                  <c:v>40624</c:v>
                </c:pt>
                <c:pt idx="1102">
                  <c:v>40625</c:v>
                </c:pt>
                <c:pt idx="1103">
                  <c:v>40626</c:v>
                </c:pt>
                <c:pt idx="1104">
                  <c:v>40627</c:v>
                </c:pt>
                <c:pt idx="1105">
                  <c:v>40630</c:v>
                </c:pt>
                <c:pt idx="1106">
                  <c:v>40631</c:v>
                </c:pt>
                <c:pt idx="1107">
                  <c:v>40632</c:v>
                </c:pt>
                <c:pt idx="1108">
                  <c:v>40633</c:v>
                </c:pt>
                <c:pt idx="1109">
                  <c:v>40634</c:v>
                </c:pt>
                <c:pt idx="1110">
                  <c:v>40637</c:v>
                </c:pt>
                <c:pt idx="1111">
                  <c:v>40638</c:v>
                </c:pt>
                <c:pt idx="1112">
                  <c:v>40639</c:v>
                </c:pt>
                <c:pt idx="1113">
                  <c:v>40640</c:v>
                </c:pt>
                <c:pt idx="1114">
                  <c:v>40641</c:v>
                </c:pt>
                <c:pt idx="1115">
                  <c:v>40644</c:v>
                </c:pt>
                <c:pt idx="1116">
                  <c:v>40645</c:v>
                </c:pt>
                <c:pt idx="1117">
                  <c:v>40646</c:v>
                </c:pt>
                <c:pt idx="1118">
                  <c:v>40647</c:v>
                </c:pt>
                <c:pt idx="1119">
                  <c:v>40648</c:v>
                </c:pt>
                <c:pt idx="1120">
                  <c:v>40651</c:v>
                </c:pt>
                <c:pt idx="1121">
                  <c:v>40652</c:v>
                </c:pt>
                <c:pt idx="1122">
                  <c:v>40653</c:v>
                </c:pt>
                <c:pt idx="1123">
                  <c:v>40654</c:v>
                </c:pt>
                <c:pt idx="1124">
                  <c:v>40655</c:v>
                </c:pt>
                <c:pt idx="1125">
                  <c:v>40658</c:v>
                </c:pt>
                <c:pt idx="1126">
                  <c:v>40659</c:v>
                </c:pt>
                <c:pt idx="1127">
                  <c:v>40660</c:v>
                </c:pt>
                <c:pt idx="1128">
                  <c:v>40661</c:v>
                </c:pt>
                <c:pt idx="1129">
                  <c:v>40662</c:v>
                </c:pt>
                <c:pt idx="1130">
                  <c:v>40665</c:v>
                </c:pt>
                <c:pt idx="1131">
                  <c:v>40666</c:v>
                </c:pt>
                <c:pt idx="1132">
                  <c:v>40667</c:v>
                </c:pt>
                <c:pt idx="1133">
                  <c:v>40668</c:v>
                </c:pt>
                <c:pt idx="1134">
                  <c:v>40669</c:v>
                </c:pt>
                <c:pt idx="1135">
                  <c:v>40672</c:v>
                </c:pt>
                <c:pt idx="1136">
                  <c:v>40673</c:v>
                </c:pt>
                <c:pt idx="1137">
                  <c:v>40674</c:v>
                </c:pt>
                <c:pt idx="1138">
                  <c:v>40675</c:v>
                </c:pt>
                <c:pt idx="1139">
                  <c:v>40676</c:v>
                </c:pt>
                <c:pt idx="1140">
                  <c:v>40679</c:v>
                </c:pt>
                <c:pt idx="1141">
                  <c:v>40680</c:v>
                </c:pt>
                <c:pt idx="1142">
                  <c:v>40681</c:v>
                </c:pt>
                <c:pt idx="1143">
                  <c:v>40682</c:v>
                </c:pt>
                <c:pt idx="1144">
                  <c:v>40683</c:v>
                </c:pt>
                <c:pt idx="1145">
                  <c:v>40686</c:v>
                </c:pt>
                <c:pt idx="1146">
                  <c:v>40687</c:v>
                </c:pt>
                <c:pt idx="1147">
                  <c:v>40688</c:v>
                </c:pt>
                <c:pt idx="1148">
                  <c:v>40689</c:v>
                </c:pt>
                <c:pt idx="1149">
                  <c:v>40690</c:v>
                </c:pt>
                <c:pt idx="1150">
                  <c:v>40693</c:v>
                </c:pt>
                <c:pt idx="1151">
                  <c:v>40694</c:v>
                </c:pt>
                <c:pt idx="1152">
                  <c:v>40695</c:v>
                </c:pt>
                <c:pt idx="1153">
                  <c:v>40696</c:v>
                </c:pt>
                <c:pt idx="1154">
                  <c:v>40697</c:v>
                </c:pt>
                <c:pt idx="1155">
                  <c:v>40700</c:v>
                </c:pt>
                <c:pt idx="1156">
                  <c:v>40701</c:v>
                </c:pt>
                <c:pt idx="1157">
                  <c:v>40702</c:v>
                </c:pt>
                <c:pt idx="1158">
                  <c:v>40703</c:v>
                </c:pt>
                <c:pt idx="1159">
                  <c:v>40704</c:v>
                </c:pt>
                <c:pt idx="1160">
                  <c:v>40707</c:v>
                </c:pt>
                <c:pt idx="1161">
                  <c:v>40708</c:v>
                </c:pt>
                <c:pt idx="1162">
                  <c:v>40709</c:v>
                </c:pt>
                <c:pt idx="1163">
                  <c:v>40710</c:v>
                </c:pt>
                <c:pt idx="1164">
                  <c:v>40711</c:v>
                </c:pt>
                <c:pt idx="1165">
                  <c:v>40714</c:v>
                </c:pt>
                <c:pt idx="1166">
                  <c:v>40715</c:v>
                </c:pt>
                <c:pt idx="1167">
                  <c:v>40716</c:v>
                </c:pt>
                <c:pt idx="1168">
                  <c:v>40717</c:v>
                </c:pt>
                <c:pt idx="1169">
                  <c:v>40718</c:v>
                </c:pt>
                <c:pt idx="1170">
                  <c:v>40721</c:v>
                </c:pt>
                <c:pt idx="1171">
                  <c:v>40722</c:v>
                </c:pt>
                <c:pt idx="1172">
                  <c:v>40723</c:v>
                </c:pt>
                <c:pt idx="1173">
                  <c:v>40724</c:v>
                </c:pt>
                <c:pt idx="1174">
                  <c:v>40725</c:v>
                </c:pt>
                <c:pt idx="1175">
                  <c:v>40728</c:v>
                </c:pt>
                <c:pt idx="1176">
                  <c:v>40729</c:v>
                </c:pt>
                <c:pt idx="1177">
                  <c:v>40730</c:v>
                </c:pt>
                <c:pt idx="1178">
                  <c:v>40731</c:v>
                </c:pt>
                <c:pt idx="1179">
                  <c:v>40732</c:v>
                </c:pt>
                <c:pt idx="1180">
                  <c:v>40735</c:v>
                </c:pt>
                <c:pt idx="1181">
                  <c:v>40736</c:v>
                </c:pt>
                <c:pt idx="1182">
                  <c:v>40737</c:v>
                </c:pt>
                <c:pt idx="1183">
                  <c:v>40738</c:v>
                </c:pt>
                <c:pt idx="1184">
                  <c:v>40739</c:v>
                </c:pt>
                <c:pt idx="1185">
                  <c:v>40742</c:v>
                </c:pt>
                <c:pt idx="1186">
                  <c:v>40743</c:v>
                </c:pt>
                <c:pt idx="1187">
                  <c:v>40744</c:v>
                </c:pt>
                <c:pt idx="1188">
                  <c:v>40745</c:v>
                </c:pt>
                <c:pt idx="1189">
                  <c:v>40746</c:v>
                </c:pt>
                <c:pt idx="1190">
                  <c:v>40749</c:v>
                </c:pt>
                <c:pt idx="1191">
                  <c:v>40750</c:v>
                </c:pt>
                <c:pt idx="1192">
                  <c:v>40751</c:v>
                </c:pt>
                <c:pt idx="1193">
                  <c:v>40752</c:v>
                </c:pt>
                <c:pt idx="1194">
                  <c:v>40753</c:v>
                </c:pt>
                <c:pt idx="1195">
                  <c:v>40756</c:v>
                </c:pt>
                <c:pt idx="1196">
                  <c:v>40757</c:v>
                </c:pt>
                <c:pt idx="1197">
                  <c:v>40758</c:v>
                </c:pt>
                <c:pt idx="1198">
                  <c:v>40759</c:v>
                </c:pt>
                <c:pt idx="1199">
                  <c:v>40760</c:v>
                </c:pt>
                <c:pt idx="1200">
                  <c:v>40763</c:v>
                </c:pt>
                <c:pt idx="1201">
                  <c:v>40764</c:v>
                </c:pt>
                <c:pt idx="1202">
                  <c:v>40765</c:v>
                </c:pt>
                <c:pt idx="1203">
                  <c:v>40766</c:v>
                </c:pt>
                <c:pt idx="1204">
                  <c:v>40767</c:v>
                </c:pt>
                <c:pt idx="1205">
                  <c:v>40770</c:v>
                </c:pt>
                <c:pt idx="1206">
                  <c:v>40771</c:v>
                </c:pt>
                <c:pt idx="1207">
                  <c:v>40772</c:v>
                </c:pt>
                <c:pt idx="1208">
                  <c:v>40773</c:v>
                </c:pt>
                <c:pt idx="1209">
                  <c:v>40774</c:v>
                </c:pt>
                <c:pt idx="1210">
                  <c:v>40777</c:v>
                </c:pt>
                <c:pt idx="1211">
                  <c:v>40778</c:v>
                </c:pt>
                <c:pt idx="1212">
                  <c:v>40779</c:v>
                </c:pt>
                <c:pt idx="1213">
                  <c:v>40780</c:v>
                </c:pt>
                <c:pt idx="1214">
                  <c:v>40781</c:v>
                </c:pt>
                <c:pt idx="1215">
                  <c:v>40784</c:v>
                </c:pt>
                <c:pt idx="1216">
                  <c:v>40785</c:v>
                </c:pt>
                <c:pt idx="1217">
                  <c:v>40786</c:v>
                </c:pt>
                <c:pt idx="1218">
                  <c:v>40787</c:v>
                </c:pt>
                <c:pt idx="1219">
                  <c:v>40788</c:v>
                </c:pt>
                <c:pt idx="1220">
                  <c:v>40791</c:v>
                </c:pt>
                <c:pt idx="1221">
                  <c:v>40792</c:v>
                </c:pt>
                <c:pt idx="1222">
                  <c:v>40793</c:v>
                </c:pt>
                <c:pt idx="1223">
                  <c:v>40794</c:v>
                </c:pt>
                <c:pt idx="1224">
                  <c:v>40795</c:v>
                </c:pt>
                <c:pt idx="1225">
                  <c:v>40798</c:v>
                </c:pt>
                <c:pt idx="1226">
                  <c:v>40799</c:v>
                </c:pt>
                <c:pt idx="1227">
                  <c:v>40800</c:v>
                </c:pt>
                <c:pt idx="1228">
                  <c:v>40801</c:v>
                </c:pt>
                <c:pt idx="1229">
                  <c:v>40802</c:v>
                </c:pt>
                <c:pt idx="1230">
                  <c:v>40805</c:v>
                </c:pt>
                <c:pt idx="1231">
                  <c:v>40806</c:v>
                </c:pt>
                <c:pt idx="1232">
                  <c:v>40807</c:v>
                </c:pt>
                <c:pt idx="1233">
                  <c:v>40808</c:v>
                </c:pt>
                <c:pt idx="1234">
                  <c:v>40809</c:v>
                </c:pt>
                <c:pt idx="1235">
                  <c:v>40812</c:v>
                </c:pt>
                <c:pt idx="1236">
                  <c:v>40813</c:v>
                </c:pt>
                <c:pt idx="1237">
                  <c:v>40814</c:v>
                </c:pt>
                <c:pt idx="1238">
                  <c:v>40815</c:v>
                </c:pt>
                <c:pt idx="1239">
                  <c:v>40816</c:v>
                </c:pt>
                <c:pt idx="1240">
                  <c:v>40819</c:v>
                </c:pt>
                <c:pt idx="1241">
                  <c:v>40820</c:v>
                </c:pt>
                <c:pt idx="1242">
                  <c:v>40821</c:v>
                </c:pt>
                <c:pt idx="1243">
                  <c:v>40822</c:v>
                </c:pt>
                <c:pt idx="1244">
                  <c:v>40823</c:v>
                </c:pt>
                <c:pt idx="1245">
                  <c:v>40826</c:v>
                </c:pt>
                <c:pt idx="1246">
                  <c:v>40827</c:v>
                </c:pt>
                <c:pt idx="1247">
                  <c:v>40828</c:v>
                </c:pt>
                <c:pt idx="1248">
                  <c:v>40829</c:v>
                </c:pt>
                <c:pt idx="1249">
                  <c:v>40830</c:v>
                </c:pt>
                <c:pt idx="1250">
                  <c:v>40833</c:v>
                </c:pt>
                <c:pt idx="1251">
                  <c:v>40834</c:v>
                </c:pt>
                <c:pt idx="1252">
                  <c:v>40835</c:v>
                </c:pt>
                <c:pt idx="1253">
                  <c:v>40836</c:v>
                </c:pt>
                <c:pt idx="1254">
                  <c:v>40837</c:v>
                </c:pt>
                <c:pt idx="1255">
                  <c:v>40840</c:v>
                </c:pt>
                <c:pt idx="1256">
                  <c:v>40841</c:v>
                </c:pt>
                <c:pt idx="1257">
                  <c:v>40842</c:v>
                </c:pt>
                <c:pt idx="1258">
                  <c:v>40843</c:v>
                </c:pt>
                <c:pt idx="1259">
                  <c:v>40844</c:v>
                </c:pt>
                <c:pt idx="1260">
                  <c:v>40847</c:v>
                </c:pt>
                <c:pt idx="1261">
                  <c:v>40848</c:v>
                </c:pt>
                <c:pt idx="1262">
                  <c:v>40849</c:v>
                </c:pt>
                <c:pt idx="1263">
                  <c:v>40850</c:v>
                </c:pt>
                <c:pt idx="1264">
                  <c:v>40851</c:v>
                </c:pt>
                <c:pt idx="1265">
                  <c:v>40854</c:v>
                </c:pt>
                <c:pt idx="1266">
                  <c:v>40855</c:v>
                </c:pt>
                <c:pt idx="1267">
                  <c:v>40856</c:v>
                </c:pt>
                <c:pt idx="1268">
                  <c:v>40857</c:v>
                </c:pt>
                <c:pt idx="1269">
                  <c:v>40858</c:v>
                </c:pt>
                <c:pt idx="1270">
                  <c:v>40861</c:v>
                </c:pt>
                <c:pt idx="1271">
                  <c:v>40862</c:v>
                </c:pt>
                <c:pt idx="1272">
                  <c:v>40863</c:v>
                </c:pt>
                <c:pt idx="1273">
                  <c:v>40864</c:v>
                </c:pt>
                <c:pt idx="1274">
                  <c:v>40865</c:v>
                </c:pt>
                <c:pt idx="1275">
                  <c:v>40868</c:v>
                </c:pt>
                <c:pt idx="1276">
                  <c:v>40869</c:v>
                </c:pt>
                <c:pt idx="1277">
                  <c:v>40870</c:v>
                </c:pt>
                <c:pt idx="1278">
                  <c:v>40871</c:v>
                </c:pt>
                <c:pt idx="1279">
                  <c:v>40872</c:v>
                </c:pt>
                <c:pt idx="1280">
                  <c:v>40875</c:v>
                </c:pt>
                <c:pt idx="1281">
                  <c:v>40876</c:v>
                </c:pt>
                <c:pt idx="1282">
                  <c:v>40877</c:v>
                </c:pt>
                <c:pt idx="1283">
                  <c:v>40878</c:v>
                </c:pt>
                <c:pt idx="1284">
                  <c:v>40879</c:v>
                </c:pt>
                <c:pt idx="1285">
                  <c:v>40882</c:v>
                </c:pt>
                <c:pt idx="1286">
                  <c:v>40883</c:v>
                </c:pt>
                <c:pt idx="1287">
                  <c:v>40884</c:v>
                </c:pt>
                <c:pt idx="1288">
                  <c:v>40885</c:v>
                </c:pt>
                <c:pt idx="1289">
                  <c:v>40886</c:v>
                </c:pt>
                <c:pt idx="1290">
                  <c:v>40889</c:v>
                </c:pt>
                <c:pt idx="1291">
                  <c:v>40890</c:v>
                </c:pt>
                <c:pt idx="1292">
                  <c:v>40891</c:v>
                </c:pt>
                <c:pt idx="1293">
                  <c:v>40892</c:v>
                </c:pt>
                <c:pt idx="1294">
                  <c:v>40893</c:v>
                </c:pt>
                <c:pt idx="1295">
                  <c:v>40896</c:v>
                </c:pt>
                <c:pt idx="1296">
                  <c:v>40897</c:v>
                </c:pt>
                <c:pt idx="1297">
                  <c:v>40898</c:v>
                </c:pt>
                <c:pt idx="1298">
                  <c:v>40899</c:v>
                </c:pt>
                <c:pt idx="1299">
                  <c:v>40900</c:v>
                </c:pt>
                <c:pt idx="1300">
                  <c:v>40903</c:v>
                </c:pt>
                <c:pt idx="1301">
                  <c:v>40904</c:v>
                </c:pt>
                <c:pt idx="1302">
                  <c:v>40905</c:v>
                </c:pt>
                <c:pt idx="1303">
                  <c:v>40906</c:v>
                </c:pt>
                <c:pt idx="1304">
                  <c:v>40907</c:v>
                </c:pt>
                <c:pt idx="1305">
                  <c:v>40910</c:v>
                </c:pt>
                <c:pt idx="1306">
                  <c:v>40911</c:v>
                </c:pt>
                <c:pt idx="1307">
                  <c:v>40912</c:v>
                </c:pt>
                <c:pt idx="1308">
                  <c:v>40913</c:v>
                </c:pt>
                <c:pt idx="1309">
                  <c:v>40914</c:v>
                </c:pt>
                <c:pt idx="1310">
                  <c:v>40917</c:v>
                </c:pt>
                <c:pt idx="1311">
                  <c:v>40918</c:v>
                </c:pt>
                <c:pt idx="1312">
                  <c:v>40919</c:v>
                </c:pt>
                <c:pt idx="1313">
                  <c:v>40920</c:v>
                </c:pt>
                <c:pt idx="1314">
                  <c:v>40921</c:v>
                </c:pt>
                <c:pt idx="1315">
                  <c:v>40924</c:v>
                </c:pt>
                <c:pt idx="1316">
                  <c:v>40925</c:v>
                </c:pt>
                <c:pt idx="1317">
                  <c:v>40926</c:v>
                </c:pt>
                <c:pt idx="1318">
                  <c:v>40927</c:v>
                </c:pt>
                <c:pt idx="1319">
                  <c:v>40928</c:v>
                </c:pt>
                <c:pt idx="1320">
                  <c:v>40931</c:v>
                </c:pt>
                <c:pt idx="1321">
                  <c:v>40932</c:v>
                </c:pt>
                <c:pt idx="1322">
                  <c:v>40933</c:v>
                </c:pt>
                <c:pt idx="1323">
                  <c:v>40934</c:v>
                </c:pt>
                <c:pt idx="1324">
                  <c:v>40935</c:v>
                </c:pt>
                <c:pt idx="1325">
                  <c:v>40938</c:v>
                </c:pt>
                <c:pt idx="1326">
                  <c:v>40939</c:v>
                </c:pt>
                <c:pt idx="1327">
                  <c:v>40940</c:v>
                </c:pt>
                <c:pt idx="1328">
                  <c:v>40941</c:v>
                </c:pt>
                <c:pt idx="1329">
                  <c:v>40942</c:v>
                </c:pt>
                <c:pt idx="1330">
                  <c:v>40945</c:v>
                </c:pt>
                <c:pt idx="1331">
                  <c:v>40946</c:v>
                </c:pt>
                <c:pt idx="1332">
                  <c:v>40947</c:v>
                </c:pt>
                <c:pt idx="1333">
                  <c:v>40948</c:v>
                </c:pt>
                <c:pt idx="1334">
                  <c:v>40949</c:v>
                </c:pt>
                <c:pt idx="1335">
                  <c:v>40952</c:v>
                </c:pt>
                <c:pt idx="1336">
                  <c:v>40953</c:v>
                </c:pt>
                <c:pt idx="1337">
                  <c:v>40954</c:v>
                </c:pt>
                <c:pt idx="1338">
                  <c:v>40955</c:v>
                </c:pt>
                <c:pt idx="1339">
                  <c:v>40956</c:v>
                </c:pt>
                <c:pt idx="1340">
                  <c:v>40959</c:v>
                </c:pt>
                <c:pt idx="1341">
                  <c:v>40960</c:v>
                </c:pt>
                <c:pt idx="1342">
                  <c:v>40961</c:v>
                </c:pt>
                <c:pt idx="1343">
                  <c:v>40962</c:v>
                </c:pt>
                <c:pt idx="1344">
                  <c:v>40963</c:v>
                </c:pt>
                <c:pt idx="1345">
                  <c:v>40966</c:v>
                </c:pt>
                <c:pt idx="1346">
                  <c:v>40967</c:v>
                </c:pt>
                <c:pt idx="1347">
                  <c:v>40968</c:v>
                </c:pt>
                <c:pt idx="1348">
                  <c:v>40969</c:v>
                </c:pt>
                <c:pt idx="1349">
                  <c:v>40970</c:v>
                </c:pt>
                <c:pt idx="1350">
                  <c:v>40973</c:v>
                </c:pt>
                <c:pt idx="1351">
                  <c:v>40974</c:v>
                </c:pt>
                <c:pt idx="1352">
                  <c:v>40975</c:v>
                </c:pt>
                <c:pt idx="1353">
                  <c:v>40976</c:v>
                </c:pt>
                <c:pt idx="1354">
                  <c:v>40977</c:v>
                </c:pt>
                <c:pt idx="1355">
                  <c:v>40980</c:v>
                </c:pt>
                <c:pt idx="1356">
                  <c:v>40981</c:v>
                </c:pt>
                <c:pt idx="1357">
                  <c:v>40982</c:v>
                </c:pt>
                <c:pt idx="1358">
                  <c:v>40983</c:v>
                </c:pt>
                <c:pt idx="1359">
                  <c:v>40984</c:v>
                </c:pt>
                <c:pt idx="1360">
                  <c:v>40987</c:v>
                </c:pt>
                <c:pt idx="1361">
                  <c:v>40988</c:v>
                </c:pt>
                <c:pt idx="1362">
                  <c:v>40989</c:v>
                </c:pt>
                <c:pt idx="1363">
                  <c:v>40990</c:v>
                </c:pt>
                <c:pt idx="1364">
                  <c:v>40991</c:v>
                </c:pt>
                <c:pt idx="1365">
                  <c:v>40994</c:v>
                </c:pt>
                <c:pt idx="1366">
                  <c:v>40995</c:v>
                </c:pt>
                <c:pt idx="1367">
                  <c:v>40996</c:v>
                </c:pt>
                <c:pt idx="1368">
                  <c:v>40997</c:v>
                </c:pt>
                <c:pt idx="1369">
                  <c:v>40998</c:v>
                </c:pt>
                <c:pt idx="1370">
                  <c:v>41001</c:v>
                </c:pt>
                <c:pt idx="1371">
                  <c:v>41002</c:v>
                </c:pt>
                <c:pt idx="1372">
                  <c:v>41003</c:v>
                </c:pt>
                <c:pt idx="1373">
                  <c:v>41004</c:v>
                </c:pt>
                <c:pt idx="1374">
                  <c:v>41005</c:v>
                </c:pt>
                <c:pt idx="1375">
                  <c:v>41008</c:v>
                </c:pt>
                <c:pt idx="1376">
                  <c:v>41009</c:v>
                </c:pt>
                <c:pt idx="1377">
                  <c:v>41010</c:v>
                </c:pt>
                <c:pt idx="1378">
                  <c:v>41011</c:v>
                </c:pt>
                <c:pt idx="1379">
                  <c:v>41012</c:v>
                </c:pt>
                <c:pt idx="1380">
                  <c:v>41015</c:v>
                </c:pt>
                <c:pt idx="1381">
                  <c:v>41016</c:v>
                </c:pt>
                <c:pt idx="1382">
                  <c:v>41017</c:v>
                </c:pt>
                <c:pt idx="1383">
                  <c:v>41018</c:v>
                </c:pt>
                <c:pt idx="1384">
                  <c:v>41019</c:v>
                </c:pt>
                <c:pt idx="1385">
                  <c:v>41022</c:v>
                </c:pt>
                <c:pt idx="1386">
                  <c:v>41023</c:v>
                </c:pt>
                <c:pt idx="1387">
                  <c:v>41024</c:v>
                </c:pt>
                <c:pt idx="1388">
                  <c:v>41025</c:v>
                </c:pt>
                <c:pt idx="1389">
                  <c:v>41026</c:v>
                </c:pt>
                <c:pt idx="1390">
                  <c:v>41029</c:v>
                </c:pt>
                <c:pt idx="1391">
                  <c:v>41030</c:v>
                </c:pt>
                <c:pt idx="1392">
                  <c:v>41031</c:v>
                </c:pt>
                <c:pt idx="1393">
                  <c:v>41032</c:v>
                </c:pt>
                <c:pt idx="1394">
                  <c:v>41033</c:v>
                </c:pt>
                <c:pt idx="1395">
                  <c:v>41036</c:v>
                </c:pt>
                <c:pt idx="1396">
                  <c:v>41037</c:v>
                </c:pt>
                <c:pt idx="1397">
                  <c:v>41038</c:v>
                </c:pt>
                <c:pt idx="1398">
                  <c:v>41039</c:v>
                </c:pt>
                <c:pt idx="1399">
                  <c:v>41040</c:v>
                </c:pt>
                <c:pt idx="1400">
                  <c:v>41043</c:v>
                </c:pt>
                <c:pt idx="1401">
                  <c:v>41044</c:v>
                </c:pt>
                <c:pt idx="1402">
                  <c:v>41045</c:v>
                </c:pt>
                <c:pt idx="1403">
                  <c:v>41046</c:v>
                </c:pt>
                <c:pt idx="1404">
                  <c:v>41047</c:v>
                </c:pt>
                <c:pt idx="1405">
                  <c:v>41050</c:v>
                </c:pt>
                <c:pt idx="1406">
                  <c:v>41051</c:v>
                </c:pt>
                <c:pt idx="1407">
                  <c:v>41052</c:v>
                </c:pt>
                <c:pt idx="1408">
                  <c:v>41053</c:v>
                </c:pt>
                <c:pt idx="1409">
                  <c:v>41054</c:v>
                </c:pt>
                <c:pt idx="1410">
                  <c:v>41057</c:v>
                </c:pt>
                <c:pt idx="1411">
                  <c:v>41058</c:v>
                </c:pt>
                <c:pt idx="1412">
                  <c:v>41059</c:v>
                </c:pt>
                <c:pt idx="1413">
                  <c:v>41060</c:v>
                </c:pt>
                <c:pt idx="1414">
                  <c:v>41061</c:v>
                </c:pt>
                <c:pt idx="1415">
                  <c:v>41064</c:v>
                </c:pt>
                <c:pt idx="1416">
                  <c:v>41065</c:v>
                </c:pt>
                <c:pt idx="1417">
                  <c:v>41066</c:v>
                </c:pt>
                <c:pt idx="1418">
                  <c:v>41067</c:v>
                </c:pt>
                <c:pt idx="1419">
                  <c:v>41068</c:v>
                </c:pt>
                <c:pt idx="1420">
                  <c:v>41071</c:v>
                </c:pt>
                <c:pt idx="1421">
                  <c:v>41072</c:v>
                </c:pt>
                <c:pt idx="1422">
                  <c:v>41073</c:v>
                </c:pt>
                <c:pt idx="1423">
                  <c:v>41074</c:v>
                </c:pt>
                <c:pt idx="1424">
                  <c:v>41075</c:v>
                </c:pt>
                <c:pt idx="1425">
                  <c:v>41078</c:v>
                </c:pt>
                <c:pt idx="1426">
                  <c:v>41079</c:v>
                </c:pt>
                <c:pt idx="1427">
                  <c:v>41080</c:v>
                </c:pt>
                <c:pt idx="1428">
                  <c:v>41081</c:v>
                </c:pt>
                <c:pt idx="1429">
                  <c:v>41082</c:v>
                </c:pt>
                <c:pt idx="1430">
                  <c:v>41085</c:v>
                </c:pt>
                <c:pt idx="1431">
                  <c:v>41086</c:v>
                </c:pt>
                <c:pt idx="1432">
                  <c:v>41087</c:v>
                </c:pt>
                <c:pt idx="1433">
                  <c:v>41088</c:v>
                </c:pt>
                <c:pt idx="1434">
                  <c:v>41089</c:v>
                </c:pt>
                <c:pt idx="1435">
                  <c:v>41092</c:v>
                </c:pt>
                <c:pt idx="1436">
                  <c:v>41093</c:v>
                </c:pt>
                <c:pt idx="1437">
                  <c:v>41094</c:v>
                </c:pt>
                <c:pt idx="1438">
                  <c:v>41095</c:v>
                </c:pt>
                <c:pt idx="1439">
                  <c:v>41096</c:v>
                </c:pt>
                <c:pt idx="1440">
                  <c:v>41099</c:v>
                </c:pt>
                <c:pt idx="1441">
                  <c:v>41100</c:v>
                </c:pt>
                <c:pt idx="1442">
                  <c:v>41101</c:v>
                </c:pt>
                <c:pt idx="1443">
                  <c:v>41102</c:v>
                </c:pt>
                <c:pt idx="1444">
                  <c:v>41103</c:v>
                </c:pt>
                <c:pt idx="1445">
                  <c:v>41106</c:v>
                </c:pt>
                <c:pt idx="1446">
                  <c:v>41107</c:v>
                </c:pt>
                <c:pt idx="1447">
                  <c:v>41108</c:v>
                </c:pt>
                <c:pt idx="1448">
                  <c:v>41109</c:v>
                </c:pt>
                <c:pt idx="1449">
                  <c:v>41110</c:v>
                </c:pt>
                <c:pt idx="1450">
                  <c:v>41113</c:v>
                </c:pt>
                <c:pt idx="1451">
                  <c:v>41114</c:v>
                </c:pt>
                <c:pt idx="1452">
                  <c:v>41115</c:v>
                </c:pt>
                <c:pt idx="1453">
                  <c:v>41116</c:v>
                </c:pt>
                <c:pt idx="1454">
                  <c:v>41117</c:v>
                </c:pt>
                <c:pt idx="1455">
                  <c:v>41120</c:v>
                </c:pt>
                <c:pt idx="1456">
                  <c:v>41121</c:v>
                </c:pt>
                <c:pt idx="1457">
                  <c:v>41122</c:v>
                </c:pt>
                <c:pt idx="1458">
                  <c:v>41123</c:v>
                </c:pt>
                <c:pt idx="1459">
                  <c:v>41124</c:v>
                </c:pt>
                <c:pt idx="1460">
                  <c:v>41127</c:v>
                </c:pt>
                <c:pt idx="1461">
                  <c:v>41128</c:v>
                </c:pt>
                <c:pt idx="1462">
                  <c:v>41129</c:v>
                </c:pt>
                <c:pt idx="1463">
                  <c:v>41130</c:v>
                </c:pt>
                <c:pt idx="1464">
                  <c:v>41131</c:v>
                </c:pt>
                <c:pt idx="1465">
                  <c:v>41134</c:v>
                </c:pt>
                <c:pt idx="1466">
                  <c:v>41135</c:v>
                </c:pt>
                <c:pt idx="1467">
                  <c:v>41136</c:v>
                </c:pt>
                <c:pt idx="1468">
                  <c:v>41137</c:v>
                </c:pt>
                <c:pt idx="1469">
                  <c:v>41138</c:v>
                </c:pt>
                <c:pt idx="1470">
                  <c:v>41141</c:v>
                </c:pt>
                <c:pt idx="1471">
                  <c:v>41142</c:v>
                </c:pt>
                <c:pt idx="1472">
                  <c:v>41143</c:v>
                </c:pt>
                <c:pt idx="1473">
                  <c:v>41144</c:v>
                </c:pt>
                <c:pt idx="1474">
                  <c:v>41145</c:v>
                </c:pt>
                <c:pt idx="1475">
                  <c:v>41148</c:v>
                </c:pt>
                <c:pt idx="1476">
                  <c:v>41149</c:v>
                </c:pt>
                <c:pt idx="1477">
                  <c:v>41150</c:v>
                </c:pt>
                <c:pt idx="1478">
                  <c:v>41151</c:v>
                </c:pt>
                <c:pt idx="1479">
                  <c:v>41152</c:v>
                </c:pt>
                <c:pt idx="1480">
                  <c:v>41155</c:v>
                </c:pt>
                <c:pt idx="1481">
                  <c:v>41156</c:v>
                </c:pt>
                <c:pt idx="1482">
                  <c:v>41157</c:v>
                </c:pt>
                <c:pt idx="1483">
                  <c:v>41158</c:v>
                </c:pt>
                <c:pt idx="1484">
                  <c:v>41159</c:v>
                </c:pt>
                <c:pt idx="1485">
                  <c:v>41162</c:v>
                </c:pt>
                <c:pt idx="1486">
                  <c:v>41163</c:v>
                </c:pt>
                <c:pt idx="1487">
                  <c:v>41164</c:v>
                </c:pt>
                <c:pt idx="1488">
                  <c:v>41165</c:v>
                </c:pt>
                <c:pt idx="1489">
                  <c:v>41166</c:v>
                </c:pt>
                <c:pt idx="1490">
                  <c:v>41169</c:v>
                </c:pt>
                <c:pt idx="1491">
                  <c:v>41170</c:v>
                </c:pt>
                <c:pt idx="1492">
                  <c:v>41171</c:v>
                </c:pt>
                <c:pt idx="1493">
                  <c:v>41172</c:v>
                </c:pt>
                <c:pt idx="1494">
                  <c:v>41173</c:v>
                </c:pt>
                <c:pt idx="1495">
                  <c:v>41176</c:v>
                </c:pt>
                <c:pt idx="1496">
                  <c:v>41177</c:v>
                </c:pt>
                <c:pt idx="1497">
                  <c:v>41178</c:v>
                </c:pt>
                <c:pt idx="1498">
                  <c:v>41179</c:v>
                </c:pt>
                <c:pt idx="1499">
                  <c:v>41180</c:v>
                </c:pt>
                <c:pt idx="1500">
                  <c:v>41183</c:v>
                </c:pt>
                <c:pt idx="1501">
                  <c:v>41184</c:v>
                </c:pt>
                <c:pt idx="1502">
                  <c:v>41185</c:v>
                </c:pt>
                <c:pt idx="1503">
                  <c:v>41186</c:v>
                </c:pt>
                <c:pt idx="1504">
                  <c:v>41187</c:v>
                </c:pt>
                <c:pt idx="1505">
                  <c:v>41190</c:v>
                </c:pt>
                <c:pt idx="1506">
                  <c:v>41191</c:v>
                </c:pt>
                <c:pt idx="1507">
                  <c:v>41192</c:v>
                </c:pt>
                <c:pt idx="1508">
                  <c:v>41193</c:v>
                </c:pt>
                <c:pt idx="1509">
                  <c:v>41194</c:v>
                </c:pt>
                <c:pt idx="1510">
                  <c:v>41197</c:v>
                </c:pt>
                <c:pt idx="1511">
                  <c:v>41198</c:v>
                </c:pt>
                <c:pt idx="1512">
                  <c:v>41199</c:v>
                </c:pt>
                <c:pt idx="1513">
                  <c:v>41200</c:v>
                </c:pt>
                <c:pt idx="1514">
                  <c:v>41201</c:v>
                </c:pt>
                <c:pt idx="1515">
                  <c:v>41204</c:v>
                </c:pt>
                <c:pt idx="1516">
                  <c:v>41205</c:v>
                </c:pt>
                <c:pt idx="1517">
                  <c:v>41206</c:v>
                </c:pt>
                <c:pt idx="1518">
                  <c:v>41207</c:v>
                </c:pt>
                <c:pt idx="1519">
                  <c:v>41208</c:v>
                </c:pt>
                <c:pt idx="1520">
                  <c:v>41211</c:v>
                </c:pt>
                <c:pt idx="1521">
                  <c:v>41212</c:v>
                </c:pt>
                <c:pt idx="1522">
                  <c:v>41213</c:v>
                </c:pt>
                <c:pt idx="1523">
                  <c:v>41214</c:v>
                </c:pt>
                <c:pt idx="1524">
                  <c:v>41215</c:v>
                </c:pt>
                <c:pt idx="1525">
                  <c:v>41218</c:v>
                </c:pt>
                <c:pt idx="1526">
                  <c:v>41219</c:v>
                </c:pt>
                <c:pt idx="1527">
                  <c:v>41220</c:v>
                </c:pt>
                <c:pt idx="1528">
                  <c:v>41221</c:v>
                </c:pt>
                <c:pt idx="1529">
                  <c:v>41222</c:v>
                </c:pt>
                <c:pt idx="1530">
                  <c:v>41225</c:v>
                </c:pt>
                <c:pt idx="1531">
                  <c:v>41226</c:v>
                </c:pt>
                <c:pt idx="1532">
                  <c:v>41227</c:v>
                </c:pt>
                <c:pt idx="1533">
                  <c:v>41228</c:v>
                </c:pt>
                <c:pt idx="1534">
                  <c:v>41229</c:v>
                </c:pt>
                <c:pt idx="1535">
                  <c:v>41232</c:v>
                </c:pt>
                <c:pt idx="1536">
                  <c:v>41233</c:v>
                </c:pt>
                <c:pt idx="1537">
                  <c:v>41234</c:v>
                </c:pt>
                <c:pt idx="1538">
                  <c:v>41235</c:v>
                </c:pt>
                <c:pt idx="1539">
                  <c:v>41236</c:v>
                </c:pt>
                <c:pt idx="1540">
                  <c:v>41239</c:v>
                </c:pt>
                <c:pt idx="1541">
                  <c:v>41240</c:v>
                </c:pt>
                <c:pt idx="1542">
                  <c:v>41241</c:v>
                </c:pt>
                <c:pt idx="1543">
                  <c:v>41242</c:v>
                </c:pt>
                <c:pt idx="1544">
                  <c:v>41243</c:v>
                </c:pt>
                <c:pt idx="1545">
                  <c:v>41246</c:v>
                </c:pt>
                <c:pt idx="1546">
                  <c:v>41247</c:v>
                </c:pt>
                <c:pt idx="1547">
                  <c:v>41248</c:v>
                </c:pt>
                <c:pt idx="1548">
                  <c:v>41249</c:v>
                </c:pt>
                <c:pt idx="1549">
                  <c:v>41250</c:v>
                </c:pt>
                <c:pt idx="1550">
                  <c:v>41253</c:v>
                </c:pt>
                <c:pt idx="1551">
                  <c:v>41254</c:v>
                </c:pt>
                <c:pt idx="1552">
                  <c:v>41255</c:v>
                </c:pt>
                <c:pt idx="1553">
                  <c:v>41256</c:v>
                </c:pt>
                <c:pt idx="1554">
                  <c:v>41257</c:v>
                </c:pt>
                <c:pt idx="1555">
                  <c:v>41260</c:v>
                </c:pt>
                <c:pt idx="1556">
                  <c:v>41261</c:v>
                </c:pt>
                <c:pt idx="1557">
                  <c:v>41262</c:v>
                </c:pt>
                <c:pt idx="1558">
                  <c:v>41263</c:v>
                </c:pt>
                <c:pt idx="1559">
                  <c:v>41264</c:v>
                </c:pt>
                <c:pt idx="1560">
                  <c:v>41267</c:v>
                </c:pt>
                <c:pt idx="1561">
                  <c:v>41268</c:v>
                </c:pt>
                <c:pt idx="1562">
                  <c:v>41269</c:v>
                </c:pt>
                <c:pt idx="1563">
                  <c:v>41270</c:v>
                </c:pt>
                <c:pt idx="1564">
                  <c:v>41271</c:v>
                </c:pt>
                <c:pt idx="1565">
                  <c:v>41274</c:v>
                </c:pt>
                <c:pt idx="1566">
                  <c:v>41275</c:v>
                </c:pt>
                <c:pt idx="1567">
                  <c:v>41276</c:v>
                </c:pt>
                <c:pt idx="1568">
                  <c:v>41277</c:v>
                </c:pt>
                <c:pt idx="1569">
                  <c:v>41278</c:v>
                </c:pt>
                <c:pt idx="1570">
                  <c:v>41281</c:v>
                </c:pt>
                <c:pt idx="1571">
                  <c:v>41282</c:v>
                </c:pt>
                <c:pt idx="1572">
                  <c:v>41283</c:v>
                </c:pt>
                <c:pt idx="1573">
                  <c:v>41284</c:v>
                </c:pt>
                <c:pt idx="1574">
                  <c:v>41285</c:v>
                </c:pt>
                <c:pt idx="1575">
                  <c:v>41288</c:v>
                </c:pt>
                <c:pt idx="1576">
                  <c:v>41289</c:v>
                </c:pt>
                <c:pt idx="1577">
                  <c:v>41290</c:v>
                </c:pt>
                <c:pt idx="1578">
                  <c:v>41291</c:v>
                </c:pt>
                <c:pt idx="1579">
                  <c:v>41292</c:v>
                </c:pt>
                <c:pt idx="1580">
                  <c:v>41295</c:v>
                </c:pt>
                <c:pt idx="1581">
                  <c:v>41296</c:v>
                </c:pt>
                <c:pt idx="1582">
                  <c:v>41297</c:v>
                </c:pt>
                <c:pt idx="1583">
                  <c:v>41298</c:v>
                </c:pt>
                <c:pt idx="1584">
                  <c:v>41299</c:v>
                </c:pt>
                <c:pt idx="1585">
                  <c:v>41302</c:v>
                </c:pt>
                <c:pt idx="1586">
                  <c:v>41303</c:v>
                </c:pt>
                <c:pt idx="1587">
                  <c:v>41304</c:v>
                </c:pt>
                <c:pt idx="1588">
                  <c:v>41305</c:v>
                </c:pt>
                <c:pt idx="1589">
                  <c:v>41306</c:v>
                </c:pt>
                <c:pt idx="1590">
                  <c:v>41309</c:v>
                </c:pt>
                <c:pt idx="1591">
                  <c:v>41310</c:v>
                </c:pt>
                <c:pt idx="1592">
                  <c:v>41311</c:v>
                </c:pt>
                <c:pt idx="1593">
                  <c:v>41312</c:v>
                </c:pt>
                <c:pt idx="1594">
                  <c:v>41313</c:v>
                </c:pt>
                <c:pt idx="1595">
                  <c:v>41316</c:v>
                </c:pt>
                <c:pt idx="1596">
                  <c:v>41317</c:v>
                </c:pt>
                <c:pt idx="1597">
                  <c:v>41318</c:v>
                </c:pt>
                <c:pt idx="1598">
                  <c:v>41319</c:v>
                </c:pt>
                <c:pt idx="1599">
                  <c:v>41320</c:v>
                </c:pt>
                <c:pt idx="1600">
                  <c:v>41323</c:v>
                </c:pt>
                <c:pt idx="1601">
                  <c:v>41324</c:v>
                </c:pt>
                <c:pt idx="1602">
                  <c:v>41325</c:v>
                </c:pt>
                <c:pt idx="1603">
                  <c:v>41326</c:v>
                </c:pt>
                <c:pt idx="1604">
                  <c:v>41327</c:v>
                </c:pt>
                <c:pt idx="1605">
                  <c:v>41330</c:v>
                </c:pt>
                <c:pt idx="1606">
                  <c:v>41331</c:v>
                </c:pt>
                <c:pt idx="1607">
                  <c:v>41332</c:v>
                </c:pt>
                <c:pt idx="1608">
                  <c:v>41333</c:v>
                </c:pt>
                <c:pt idx="1609">
                  <c:v>41334</c:v>
                </c:pt>
                <c:pt idx="1610">
                  <c:v>41337</c:v>
                </c:pt>
                <c:pt idx="1611">
                  <c:v>41338</c:v>
                </c:pt>
                <c:pt idx="1612">
                  <c:v>41339</c:v>
                </c:pt>
                <c:pt idx="1613">
                  <c:v>41340</c:v>
                </c:pt>
                <c:pt idx="1614">
                  <c:v>41341</c:v>
                </c:pt>
                <c:pt idx="1615">
                  <c:v>41344</c:v>
                </c:pt>
                <c:pt idx="1616">
                  <c:v>41345</c:v>
                </c:pt>
                <c:pt idx="1617">
                  <c:v>41346</c:v>
                </c:pt>
                <c:pt idx="1618">
                  <c:v>41347</c:v>
                </c:pt>
                <c:pt idx="1619">
                  <c:v>41348</c:v>
                </c:pt>
                <c:pt idx="1620">
                  <c:v>41351</c:v>
                </c:pt>
                <c:pt idx="1621">
                  <c:v>41352</c:v>
                </c:pt>
                <c:pt idx="1622">
                  <c:v>41353</c:v>
                </c:pt>
                <c:pt idx="1623">
                  <c:v>41354</c:v>
                </c:pt>
                <c:pt idx="1624">
                  <c:v>41355</c:v>
                </c:pt>
                <c:pt idx="1625">
                  <c:v>41358</c:v>
                </c:pt>
                <c:pt idx="1626">
                  <c:v>41359</c:v>
                </c:pt>
                <c:pt idx="1627">
                  <c:v>41360</c:v>
                </c:pt>
                <c:pt idx="1628">
                  <c:v>41361</c:v>
                </c:pt>
                <c:pt idx="1629">
                  <c:v>41362</c:v>
                </c:pt>
                <c:pt idx="1630">
                  <c:v>41365</c:v>
                </c:pt>
                <c:pt idx="1631">
                  <c:v>41366</c:v>
                </c:pt>
                <c:pt idx="1632">
                  <c:v>41367</c:v>
                </c:pt>
                <c:pt idx="1633">
                  <c:v>41368</c:v>
                </c:pt>
                <c:pt idx="1634">
                  <c:v>41369</c:v>
                </c:pt>
                <c:pt idx="1635">
                  <c:v>41372</c:v>
                </c:pt>
                <c:pt idx="1636">
                  <c:v>41373</c:v>
                </c:pt>
                <c:pt idx="1637">
                  <c:v>41374</c:v>
                </c:pt>
                <c:pt idx="1638">
                  <c:v>41375</c:v>
                </c:pt>
                <c:pt idx="1639">
                  <c:v>41376</c:v>
                </c:pt>
                <c:pt idx="1640">
                  <c:v>41379</c:v>
                </c:pt>
                <c:pt idx="1641">
                  <c:v>41380</c:v>
                </c:pt>
                <c:pt idx="1642">
                  <c:v>41381</c:v>
                </c:pt>
                <c:pt idx="1643">
                  <c:v>41382</c:v>
                </c:pt>
                <c:pt idx="1644">
                  <c:v>41383</c:v>
                </c:pt>
                <c:pt idx="1645">
                  <c:v>41386</c:v>
                </c:pt>
                <c:pt idx="1646">
                  <c:v>41387</c:v>
                </c:pt>
                <c:pt idx="1647">
                  <c:v>41388</c:v>
                </c:pt>
                <c:pt idx="1648">
                  <c:v>41389</c:v>
                </c:pt>
                <c:pt idx="1649">
                  <c:v>41390</c:v>
                </c:pt>
                <c:pt idx="1650">
                  <c:v>41393</c:v>
                </c:pt>
                <c:pt idx="1651">
                  <c:v>41394</c:v>
                </c:pt>
                <c:pt idx="1652">
                  <c:v>41395</c:v>
                </c:pt>
                <c:pt idx="1653">
                  <c:v>41396</c:v>
                </c:pt>
                <c:pt idx="1654">
                  <c:v>41397</c:v>
                </c:pt>
                <c:pt idx="1655">
                  <c:v>41400</c:v>
                </c:pt>
                <c:pt idx="1656">
                  <c:v>41401</c:v>
                </c:pt>
                <c:pt idx="1657">
                  <c:v>41402</c:v>
                </c:pt>
                <c:pt idx="1658">
                  <c:v>41403</c:v>
                </c:pt>
                <c:pt idx="1659">
                  <c:v>41404</c:v>
                </c:pt>
                <c:pt idx="1660">
                  <c:v>41407</c:v>
                </c:pt>
                <c:pt idx="1661">
                  <c:v>41408</c:v>
                </c:pt>
                <c:pt idx="1662">
                  <c:v>41409</c:v>
                </c:pt>
                <c:pt idx="1663">
                  <c:v>41410</c:v>
                </c:pt>
                <c:pt idx="1664">
                  <c:v>41411</c:v>
                </c:pt>
                <c:pt idx="1665">
                  <c:v>41414</c:v>
                </c:pt>
                <c:pt idx="1666">
                  <c:v>41415</c:v>
                </c:pt>
                <c:pt idx="1667">
                  <c:v>41416</c:v>
                </c:pt>
                <c:pt idx="1668">
                  <c:v>41417</c:v>
                </c:pt>
                <c:pt idx="1669">
                  <c:v>41418</c:v>
                </c:pt>
                <c:pt idx="1670">
                  <c:v>41421</c:v>
                </c:pt>
                <c:pt idx="1671">
                  <c:v>41422</c:v>
                </c:pt>
                <c:pt idx="1672">
                  <c:v>41423</c:v>
                </c:pt>
                <c:pt idx="1673">
                  <c:v>41424</c:v>
                </c:pt>
                <c:pt idx="1674">
                  <c:v>41425</c:v>
                </c:pt>
                <c:pt idx="1675">
                  <c:v>41428</c:v>
                </c:pt>
                <c:pt idx="1676">
                  <c:v>41429</c:v>
                </c:pt>
                <c:pt idx="1677">
                  <c:v>41430</c:v>
                </c:pt>
                <c:pt idx="1678">
                  <c:v>41431</c:v>
                </c:pt>
                <c:pt idx="1679">
                  <c:v>41432</c:v>
                </c:pt>
                <c:pt idx="1680">
                  <c:v>41435</c:v>
                </c:pt>
                <c:pt idx="1681">
                  <c:v>41436</c:v>
                </c:pt>
                <c:pt idx="1682">
                  <c:v>41437</c:v>
                </c:pt>
                <c:pt idx="1683">
                  <c:v>41438</c:v>
                </c:pt>
                <c:pt idx="1684">
                  <c:v>41439</c:v>
                </c:pt>
                <c:pt idx="1685">
                  <c:v>41442</c:v>
                </c:pt>
                <c:pt idx="1686">
                  <c:v>41443</c:v>
                </c:pt>
                <c:pt idx="1687">
                  <c:v>41444</c:v>
                </c:pt>
                <c:pt idx="1688">
                  <c:v>41445</c:v>
                </c:pt>
                <c:pt idx="1689">
                  <c:v>41446</c:v>
                </c:pt>
                <c:pt idx="1690">
                  <c:v>41449</c:v>
                </c:pt>
                <c:pt idx="1691">
                  <c:v>41450</c:v>
                </c:pt>
                <c:pt idx="1692">
                  <c:v>41451</c:v>
                </c:pt>
                <c:pt idx="1693">
                  <c:v>41452</c:v>
                </c:pt>
                <c:pt idx="1694">
                  <c:v>41453</c:v>
                </c:pt>
                <c:pt idx="1695">
                  <c:v>41456</c:v>
                </c:pt>
                <c:pt idx="1696">
                  <c:v>41457</c:v>
                </c:pt>
                <c:pt idx="1697">
                  <c:v>41458</c:v>
                </c:pt>
                <c:pt idx="1698">
                  <c:v>41459</c:v>
                </c:pt>
                <c:pt idx="1699">
                  <c:v>41460</c:v>
                </c:pt>
                <c:pt idx="1700">
                  <c:v>41463</c:v>
                </c:pt>
                <c:pt idx="1701">
                  <c:v>41464</c:v>
                </c:pt>
                <c:pt idx="1702">
                  <c:v>41465</c:v>
                </c:pt>
                <c:pt idx="1703">
                  <c:v>41466</c:v>
                </c:pt>
                <c:pt idx="1704">
                  <c:v>41467</c:v>
                </c:pt>
                <c:pt idx="1705">
                  <c:v>41470</c:v>
                </c:pt>
                <c:pt idx="1706">
                  <c:v>41471</c:v>
                </c:pt>
                <c:pt idx="1707">
                  <c:v>41472</c:v>
                </c:pt>
                <c:pt idx="1708">
                  <c:v>41473</c:v>
                </c:pt>
                <c:pt idx="1709">
                  <c:v>41474</c:v>
                </c:pt>
                <c:pt idx="1710">
                  <c:v>41477</c:v>
                </c:pt>
                <c:pt idx="1711">
                  <c:v>41478</c:v>
                </c:pt>
                <c:pt idx="1712">
                  <c:v>41479</c:v>
                </c:pt>
                <c:pt idx="1713">
                  <c:v>41480</c:v>
                </c:pt>
                <c:pt idx="1714">
                  <c:v>41481</c:v>
                </c:pt>
                <c:pt idx="1715">
                  <c:v>41484</c:v>
                </c:pt>
                <c:pt idx="1716">
                  <c:v>41485</c:v>
                </c:pt>
                <c:pt idx="1717">
                  <c:v>41486</c:v>
                </c:pt>
                <c:pt idx="1718">
                  <c:v>41487</c:v>
                </c:pt>
                <c:pt idx="1719">
                  <c:v>41488</c:v>
                </c:pt>
                <c:pt idx="1720">
                  <c:v>41491</c:v>
                </c:pt>
                <c:pt idx="1721">
                  <c:v>41492</c:v>
                </c:pt>
                <c:pt idx="1722">
                  <c:v>41493</c:v>
                </c:pt>
                <c:pt idx="1723">
                  <c:v>41494</c:v>
                </c:pt>
                <c:pt idx="1724">
                  <c:v>41495</c:v>
                </c:pt>
                <c:pt idx="1725">
                  <c:v>41498</c:v>
                </c:pt>
                <c:pt idx="1726">
                  <c:v>41499</c:v>
                </c:pt>
                <c:pt idx="1727">
                  <c:v>41500</c:v>
                </c:pt>
                <c:pt idx="1728">
                  <c:v>41501</c:v>
                </c:pt>
                <c:pt idx="1729">
                  <c:v>41502</c:v>
                </c:pt>
                <c:pt idx="1730">
                  <c:v>41505</c:v>
                </c:pt>
                <c:pt idx="1731">
                  <c:v>41506</c:v>
                </c:pt>
                <c:pt idx="1732">
                  <c:v>41507</c:v>
                </c:pt>
                <c:pt idx="1733">
                  <c:v>41508</c:v>
                </c:pt>
                <c:pt idx="1734">
                  <c:v>41509</c:v>
                </c:pt>
                <c:pt idx="1735">
                  <c:v>41512</c:v>
                </c:pt>
                <c:pt idx="1736">
                  <c:v>41513</c:v>
                </c:pt>
                <c:pt idx="1737">
                  <c:v>41514</c:v>
                </c:pt>
                <c:pt idx="1738">
                  <c:v>41515</c:v>
                </c:pt>
                <c:pt idx="1739">
                  <c:v>41516</c:v>
                </c:pt>
                <c:pt idx="1740">
                  <c:v>41519</c:v>
                </c:pt>
                <c:pt idx="1741">
                  <c:v>41520</c:v>
                </c:pt>
                <c:pt idx="1742">
                  <c:v>41521</c:v>
                </c:pt>
                <c:pt idx="1743">
                  <c:v>41522</c:v>
                </c:pt>
                <c:pt idx="1744">
                  <c:v>41523</c:v>
                </c:pt>
                <c:pt idx="1745">
                  <c:v>41526</c:v>
                </c:pt>
                <c:pt idx="1746">
                  <c:v>41527</c:v>
                </c:pt>
                <c:pt idx="1747">
                  <c:v>41528</c:v>
                </c:pt>
                <c:pt idx="1748">
                  <c:v>41529</c:v>
                </c:pt>
                <c:pt idx="1749">
                  <c:v>41530</c:v>
                </c:pt>
                <c:pt idx="1750">
                  <c:v>41533</c:v>
                </c:pt>
                <c:pt idx="1751">
                  <c:v>41534</c:v>
                </c:pt>
                <c:pt idx="1752">
                  <c:v>41535</c:v>
                </c:pt>
                <c:pt idx="1753">
                  <c:v>41536</c:v>
                </c:pt>
                <c:pt idx="1754">
                  <c:v>41537</c:v>
                </c:pt>
                <c:pt idx="1755">
                  <c:v>41540</c:v>
                </c:pt>
                <c:pt idx="1756">
                  <c:v>41541</c:v>
                </c:pt>
                <c:pt idx="1757">
                  <c:v>41542</c:v>
                </c:pt>
                <c:pt idx="1758">
                  <c:v>41543</c:v>
                </c:pt>
                <c:pt idx="1759">
                  <c:v>41544</c:v>
                </c:pt>
                <c:pt idx="1760">
                  <c:v>41547</c:v>
                </c:pt>
                <c:pt idx="1761">
                  <c:v>41548</c:v>
                </c:pt>
                <c:pt idx="1762">
                  <c:v>41549</c:v>
                </c:pt>
                <c:pt idx="1763">
                  <c:v>41550</c:v>
                </c:pt>
                <c:pt idx="1764">
                  <c:v>41551</c:v>
                </c:pt>
                <c:pt idx="1765">
                  <c:v>41554</c:v>
                </c:pt>
                <c:pt idx="1766">
                  <c:v>41555</c:v>
                </c:pt>
                <c:pt idx="1767">
                  <c:v>41556</c:v>
                </c:pt>
                <c:pt idx="1768">
                  <c:v>41557</c:v>
                </c:pt>
                <c:pt idx="1769">
                  <c:v>41558</c:v>
                </c:pt>
                <c:pt idx="1770">
                  <c:v>41561</c:v>
                </c:pt>
                <c:pt idx="1771">
                  <c:v>41562</c:v>
                </c:pt>
                <c:pt idx="1772">
                  <c:v>41563</c:v>
                </c:pt>
                <c:pt idx="1773">
                  <c:v>41564</c:v>
                </c:pt>
                <c:pt idx="1774">
                  <c:v>41565</c:v>
                </c:pt>
                <c:pt idx="1775">
                  <c:v>41568</c:v>
                </c:pt>
                <c:pt idx="1776">
                  <c:v>41569</c:v>
                </c:pt>
                <c:pt idx="1777">
                  <c:v>41570</c:v>
                </c:pt>
                <c:pt idx="1778">
                  <c:v>41571</c:v>
                </c:pt>
                <c:pt idx="1779">
                  <c:v>41572</c:v>
                </c:pt>
                <c:pt idx="1780">
                  <c:v>41575</c:v>
                </c:pt>
                <c:pt idx="1781">
                  <c:v>41576</c:v>
                </c:pt>
                <c:pt idx="1782">
                  <c:v>41577</c:v>
                </c:pt>
                <c:pt idx="1783">
                  <c:v>41578</c:v>
                </c:pt>
                <c:pt idx="1784">
                  <c:v>41579</c:v>
                </c:pt>
                <c:pt idx="1785">
                  <c:v>41582</c:v>
                </c:pt>
                <c:pt idx="1786">
                  <c:v>41583</c:v>
                </c:pt>
                <c:pt idx="1787">
                  <c:v>41584</c:v>
                </c:pt>
                <c:pt idx="1788">
                  <c:v>41585</c:v>
                </c:pt>
                <c:pt idx="1789">
                  <c:v>41586</c:v>
                </c:pt>
                <c:pt idx="1790">
                  <c:v>41589</c:v>
                </c:pt>
                <c:pt idx="1791">
                  <c:v>41590</c:v>
                </c:pt>
                <c:pt idx="1792">
                  <c:v>41591</c:v>
                </c:pt>
                <c:pt idx="1793">
                  <c:v>41592</c:v>
                </c:pt>
                <c:pt idx="1794">
                  <c:v>41593</c:v>
                </c:pt>
                <c:pt idx="1795">
                  <c:v>41596</c:v>
                </c:pt>
                <c:pt idx="1796">
                  <c:v>41597</c:v>
                </c:pt>
                <c:pt idx="1797">
                  <c:v>41598</c:v>
                </c:pt>
                <c:pt idx="1798">
                  <c:v>41599</c:v>
                </c:pt>
                <c:pt idx="1799">
                  <c:v>41600</c:v>
                </c:pt>
                <c:pt idx="1800">
                  <c:v>41603</c:v>
                </c:pt>
                <c:pt idx="1801">
                  <c:v>41604</c:v>
                </c:pt>
                <c:pt idx="1802">
                  <c:v>41605</c:v>
                </c:pt>
                <c:pt idx="1803">
                  <c:v>41606</c:v>
                </c:pt>
                <c:pt idx="1804">
                  <c:v>41607</c:v>
                </c:pt>
                <c:pt idx="1805">
                  <c:v>41610</c:v>
                </c:pt>
                <c:pt idx="1806">
                  <c:v>41611</c:v>
                </c:pt>
                <c:pt idx="1807">
                  <c:v>41612</c:v>
                </c:pt>
                <c:pt idx="1808">
                  <c:v>41613</c:v>
                </c:pt>
                <c:pt idx="1809">
                  <c:v>41614</c:v>
                </c:pt>
                <c:pt idx="1810">
                  <c:v>41617</c:v>
                </c:pt>
                <c:pt idx="1811">
                  <c:v>41618</c:v>
                </c:pt>
                <c:pt idx="1812">
                  <c:v>41619</c:v>
                </c:pt>
                <c:pt idx="1813">
                  <c:v>41620</c:v>
                </c:pt>
                <c:pt idx="1814">
                  <c:v>41621</c:v>
                </c:pt>
                <c:pt idx="1815">
                  <c:v>41624</c:v>
                </c:pt>
                <c:pt idx="1816">
                  <c:v>41625</c:v>
                </c:pt>
                <c:pt idx="1817">
                  <c:v>41626</c:v>
                </c:pt>
                <c:pt idx="1818">
                  <c:v>41627</c:v>
                </c:pt>
                <c:pt idx="1819">
                  <c:v>41628</c:v>
                </c:pt>
                <c:pt idx="1820">
                  <c:v>41631</c:v>
                </c:pt>
                <c:pt idx="1821">
                  <c:v>41632</c:v>
                </c:pt>
                <c:pt idx="1822">
                  <c:v>41633</c:v>
                </c:pt>
                <c:pt idx="1823">
                  <c:v>41634</c:v>
                </c:pt>
                <c:pt idx="1824">
                  <c:v>41635</c:v>
                </c:pt>
                <c:pt idx="1825">
                  <c:v>41638</c:v>
                </c:pt>
                <c:pt idx="1826">
                  <c:v>41639</c:v>
                </c:pt>
                <c:pt idx="1827">
                  <c:v>41640</c:v>
                </c:pt>
                <c:pt idx="1828">
                  <c:v>41641</c:v>
                </c:pt>
                <c:pt idx="1829">
                  <c:v>41642</c:v>
                </c:pt>
                <c:pt idx="1830">
                  <c:v>41645</c:v>
                </c:pt>
                <c:pt idx="1831">
                  <c:v>41646</c:v>
                </c:pt>
                <c:pt idx="1832">
                  <c:v>41647</c:v>
                </c:pt>
                <c:pt idx="1833">
                  <c:v>41648</c:v>
                </c:pt>
                <c:pt idx="1834">
                  <c:v>41649</c:v>
                </c:pt>
                <c:pt idx="1835">
                  <c:v>41652</c:v>
                </c:pt>
                <c:pt idx="1836">
                  <c:v>41653</c:v>
                </c:pt>
                <c:pt idx="1837">
                  <c:v>41654</c:v>
                </c:pt>
                <c:pt idx="1838">
                  <c:v>41655</c:v>
                </c:pt>
                <c:pt idx="1839">
                  <c:v>41656</c:v>
                </c:pt>
                <c:pt idx="1840">
                  <c:v>41659</c:v>
                </c:pt>
                <c:pt idx="1841">
                  <c:v>41660</c:v>
                </c:pt>
                <c:pt idx="1842">
                  <c:v>41661</c:v>
                </c:pt>
                <c:pt idx="1843">
                  <c:v>41662</c:v>
                </c:pt>
                <c:pt idx="1844">
                  <c:v>41663</c:v>
                </c:pt>
                <c:pt idx="1845">
                  <c:v>41666</c:v>
                </c:pt>
                <c:pt idx="1846">
                  <c:v>41667</c:v>
                </c:pt>
                <c:pt idx="1847">
                  <c:v>41668</c:v>
                </c:pt>
                <c:pt idx="1848">
                  <c:v>41669</c:v>
                </c:pt>
                <c:pt idx="1849">
                  <c:v>41670</c:v>
                </c:pt>
                <c:pt idx="1850">
                  <c:v>41673</c:v>
                </c:pt>
                <c:pt idx="1851">
                  <c:v>41674</c:v>
                </c:pt>
                <c:pt idx="1852">
                  <c:v>41675</c:v>
                </c:pt>
                <c:pt idx="1853">
                  <c:v>41676</c:v>
                </c:pt>
                <c:pt idx="1854">
                  <c:v>41677</c:v>
                </c:pt>
                <c:pt idx="1855">
                  <c:v>41680</c:v>
                </c:pt>
                <c:pt idx="1856">
                  <c:v>41681</c:v>
                </c:pt>
                <c:pt idx="1857">
                  <c:v>41682</c:v>
                </c:pt>
                <c:pt idx="1858">
                  <c:v>41683</c:v>
                </c:pt>
                <c:pt idx="1859">
                  <c:v>41684</c:v>
                </c:pt>
                <c:pt idx="1860">
                  <c:v>41687</c:v>
                </c:pt>
                <c:pt idx="1861">
                  <c:v>41688</c:v>
                </c:pt>
                <c:pt idx="1862">
                  <c:v>41689</c:v>
                </c:pt>
                <c:pt idx="1863">
                  <c:v>41690</c:v>
                </c:pt>
                <c:pt idx="1864">
                  <c:v>41691</c:v>
                </c:pt>
                <c:pt idx="1865">
                  <c:v>41694</c:v>
                </c:pt>
                <c:pt idx="1866">
                  <c:v>41695</c:v>
                </c:pt>
                <c:pt idx="1867">
                  <c:v>41696</c:v>
                </c:pt>
                <c:pt idx="1868">
                  <c:v>41697</c:v>
                </c:pt>
                <c:pt idx="1869">
                  <c:v>41698</c:v>
                </c:pt>
                <c:pt idx="1870">
                  <c:v>41701</c:v>
                </c:pt>
                <c:pt idx="1871">
                  <c:v>41702</c:v>
                </c:pt>
                <c:pt idx="1872">
                  <c:v>41703</c:v>
                </c:pt>
                <c:pt idx="1873">
                  <c:v>41704</c:v>
                </c:pt>
                <c:pt idx="1874">
                  <c:v>41705</c:v>
                </c:pt>
                <c:pt idx="1875">
                  <c:v>41708</c:v>
                </c:pt>
                <c:pt idx="1876">
                  <c:v>41709</c:v>
                </c:pt>
                <c:pt idx="1877">
                  <c:v>41710</c:v>
                </c:pt>
                <c:pt idx="1878">
                  <c:v>41711</c:v>
                </c:pt>
                <c:pt idx="1879">
                  <c:v>41712</c:v>
                </c:pt>
                <c:pt idx="1880">
                  <c:v>41715</c:v>
                </c:pt>
                <c:pt idx="1881">
                  <c:v>41716</c:v>
                </c:pt>
                <c:pt idx="1882">
                  <c:v>41717</c:v>
                </c:pt>
                <c:pt idx="1883">
                  <c:v>41718</c:v>
                </c:pt>
                <c:pt idx="1884">
                  <c:v>41719</c:v>
                </c:pt>
                <c:pt idx="1885">
                  <c:v>41722</c:v>
                </c:pt>
                <c:pt idx="1886">
                  <c:v>41723</c:v>
                </c:pt>
                <c:pt idx="1887">
                  <c:v>41724</c:v>
                </c:pt>
                <c:pt idx="1888">
                  <c:v>41725</c:v>
                </c:pt>
                <c:pt idx="1889">
                  <c:v>41726</c:v>
                </c:pt>
                <c:pt idx="1890">
                  <c:v>41729</c:v>
                </c:pt>
                <c:pt idx="1891">
                  <c:v>41730</c:v>
                </c:pt>
                <c:pt idx="1892">
                  <c:v>41731</c:v>
                </c:pt>
                <c:pt idx="1893">
                  <c:v>41732</c:v>
                </c:pt>
                <c:pt idx="1894">
                  <c:v>41733</c:v>
                </c:pt>
                <c:pt idx="1895">
                  <c:v>41736</c:v>
                </c:pt>
                <c:pt idx="1896">
                  <c:v>41737</c:v>
                </c:pt>
                <c:pt idx="1897">
                  <c:v>41738</c:v>
                </c:pt>
                <c:pt idx="1898">
                  <c:v>41739</c:v>
                </c:pt>
                <c:pt idx="1899">
                  <c:v>41740</c:v>
                </c:pt>
                <c:pt idx="1900">
                  <c:v>41743</c:v>
                </c:pt>
                <c:pt idx="1901">
                  <c:v>41744</c:v>
                </c:pt>
                <c:pt idx="1902">
                  <c:v>41745</c:v>
                </c:pt>
                <c:pt idx="1903">
                  <c:v>41746</c:v>
                </c:pt>
                <c:pt idx="1904">
                  <c:v>41747</c:v>
                </c:pt>
                <c:pt idx="1905">
                  <c:v>41750</c:v>
                </c:pt>
                <c:pt idx="1906">
                  <c:v>41751</c:v>
                </c:pt>
                <c:pt idx="1907">
                  <c:v>41752</c:v>
                </c:pt>
                <c:pt idx="1908">
                  <c:v>41753</c:v>
                </c:pt>
                <c:pt idx="1909">
                  <c:v>41754</c:v>
                </c:pt>
                <c:pt idx="1910">
                  <c:v>41757</c:v>
                </c:pt>
                <c:pt idx="1911">
                  <c:v>41758</c:v>
                </c:pt>
                <c:pt idx="1912">
                  <c:v>41759</c:v>
                </c:pt>
                <c:pt idx="1913">
                  <c:v>41760</c:v>
                </c:pt>
                <c:pt idx="1914">
                  <c:v>41761</c:v>
                </c:pt>
                <c:pt idx="1915">
                  <c:v>41764</c:v>
                </c:pt>
                <c:pt idx="1916">
                  <c:v>41765</c:v>
                </c:pt>
                <c:pt idx="1917">
                  <c:v>41766</c:v>
                </c:pt>
                <c:pt idx="1918">
                  <c:v>41767</c:v>
                </c:pt>
                <c:pt idx="1919">
                  <c:v>41768</c:v>
                </c:pt>
                <c:pt idx="1920">
                  <c:v>41771</c:v>
                </c:pt>
                <c:pt idx="1921">
                  <c:v>41772</c:v>
                </c:pt>
                <c:pt idx="1922">
                  <c:v>41773</c:v>
                </c:pt>
                <c:pt idx="1923">
                  <c:v>41774</c:v>
                </c:pt>
                <c:pt idx="1924">
                  <c:v>41775</c:v>
                </c:pt>
                <c:pt idx="1925">
                  <c:v>41778</c:v>
                </c:pt>
                <c:pt idx="1926">
                  <c:v>41779</c:v>
                </c:pt>
                <c:pt idx="1927">
                  <c:v>41780</c:v>
                </c:pt>
                <c:pt idx="1928">
                  <c:v>41781</c:v>
                </c:pt>
                <c:pt idx="1929">
                  <c:v>41782</c:v>
                </c:pt>
                <c:pt idx="1930">
                  <c:v>41785</c:v>
                </c:pt>
                <c:pt idx="1931">
                  <c:v>41786</c:v>
                </c:pt>
                <c:pt idx="1932">
                  <c:v>41787</c:v>
                </c:pt>
                <c:pt idx="1933">
                  <c:v>41788</c:v>
                </c:pt>
                <c:pt idx="1934">
                  <c:v>41789</c:v>
                </c:pt>
                <c:pt idx="1935">
                  <c:v>41792</c:v>
                </c:pt>
                <c:pt idx="1936">
                  <c:v>41793</c:v>
                </c:pt>
                <c:pt idx="1937">
                  <c:v>41794</c:v>
                </c:pt>
                <c:pt idx="1938">
                  <c:v>41795</c:v>
                </c:pt>
                <c:pt idx="1939">
                  <c:v>41796</c:v>
                </c:pt>
                <c:pt idx="1940">
                  <c:v>41799</c:v>
                </c:pt>
                <c:pt idx="1941">
                  <c:v>41800</c:v>
                </c:pt>
                <c:pt idx="1942">
                  <c:v>41801</c:v>
                </c:pt>
                <c:pt idx="1943">
                  <c:v>41802</c:v>
                </c:pt>
                <c:pt idx="1944">
                  <c:v>41803</c:v>
                </c:pt>
                <c:pt idx="1945">
                  <c:v>41806</c:v>
                </c:pt>
                <c:pt idx="1946">
                  <c:v>41807</c:v>
                </c:pt>
                <c:pt idx="1947">
                  <c:v>41808</c:v>
                </c:pt>
                <c:pt idx="1948">
                  <c:v>41809</c:v>
                </c:pt>
                <c:pt idx="1949">
                  <c:v>41810</c:v>
                </c:pt>
                <c:pt idx="1950">
                  <c:v>41813</c:v>
                </c:pt>
                <c:pt idx="1951">
                  <c:v>41814</c:v>
                </c:pt>
                <c:pt idx="1952">
                  <c:v>41815</c:v>
                </c:pt>
                <c:pt idx="1953">
                  <c:v>41816</c:v>
                </c:pt>
                <c:pt idx="1954">
                  <c:v>41817</c:v>
                </c:pt>
                <c:pt idx="1955">
                  <c:v>41820</c:v>
                </c:pt>
                <c:pt idx="1956">
                  <c:v>41821</c:v>
                </c:pt>
                <c:pt idx="1957">
                  <c:v>41822</c:v>
                </c:pt>
                <c:pt idx="1958">
                  <c:v>41823</c:v>
                </c:pt>
                <c:pt idx="1959">
                  <c:v>41824</c:v>
                </c:pt>
                <c:pt idx="1960">
                  <c:v>41827</c:v>
                </c:pt>
                <c:pt idx="1961">
                  <c:v>41828</c:v>
                </c:pt>
                <c:pt idx="1962">
                  <c:v>41829</c:v>
                </c:pt>
                <c:pt idx="1963">
                  <c:v>41830</c:v>
                </c:pt>
                <c:pt idx="1964">
                  <c:v>41831</c:v>
                </c:pt>
                <c:pt idx="1965">
                  <c:v>41834</c:v>
                </c:pt>
                <c:pt idx="1966">
                  <c:v>41835</c:v>
                </c:pt>
                <c:pt idx="1967">
                  <c:v>41836</c:v>
                </c:pt>
                <c:pt idx="1968">
                  <c:v>41837</c:v>
                </c:pt>
                <c:pt idx="1969">
                  <c:v>41838</c:v>
                </c:pt>
                <c:pt idx="1970">
                  <c:v>41841</c:v>
                </c:pt>
                <c:pt idx="1971">
                  <c:v>41842</c:v>
                </c:pt>
                <c:pt idx="1972">
                  <c:v>41843</c:v>
                </c:pt>
                <c:pt idx="1973">
                  <c:v>41844</c:v>
                </c:pt>
                <c:pt idx="1974">
                  <c:v>41845</c:v>
                </c:pt>
                <c:pt idx="1975">
                  <c:v>41848</c:v>
                </c:pt>
                <c:pt idx="1976">
                  <c:v>41849</c:v>
                </c:pt>
                <c:pt idx="1977">
                  <c:v>41850</c:v>
                </c:pt>
                <c:pt idx="1978">
                  <c:v>41851</c:v>
                </c:pt>
                <c:pt idx="1979">
                  <c:v>41852</c:v>
                </c:pt>
                <c:pt idx="1980">
                  <c:v>41855</c:v>
                </c:pt>
                <c:pt idx="1981">
                  <c:v>41856</c:v>
                </c:pt>
                <c:pt idx="1982">
                  <c:v>41857</c:v>
                </c:pt>
                <c:pt idx="1983">
                  <c:v>41858</c:v>
                </c:pt>
                <c:pt idx="1984">
                  <c:v>41859</c:v>
                </c:pt>
                <c:pt idx="1985">
                  <c:v>41862</c:v>
                </c:pt>
                <c:pt idx="1986">
                  <c:v>41863</c:v>
                </c:pt>
                <c:pt idx="1987">
                  <c:v>41864</c:v>
                </c:pt>
                <c:pt idx="1988">
                  <c:v>41865</c:v>
                </c:pt>
                <c:pt idx="1989">
                  <c:v>41866</c:v>
                </c:pt>
                <c:pt idx="1990">
                  <c:v>41869</c:v>
                </c:pt>
                <c:pt idx="1991">
                  <c:v>41870</c:v>
                </c:pt>
                <c:pt idx="1992">
                  <c:v>41871</c:v>
                </c:pt>
                <c:pt idx="1993">
                  <c:v>41872</c:v>
                </c:pt>
                <c:pt idx="1994">
                  <c:v>41873</c:v>
                </c:pt>
                <c:pt idx="1995">
                  <c:v>41876</c:v>
                </c:pt>
                <c:pt idx="1996">
                  <c:v>41877</c:v>
                </c:pt>
                <c:pt idx="1997">
                  <c:v>41878</c:v>
                </c:pt>
                <c:pt idx="1998">
                  <c:v>41879</c:v>
                </c:pt>
                <c:pt idx="1999">
                  <c:v>41880</c:v>
                </c:pt>
                <c:pt idx="2000">
                  <c:v>41883</c:v>
                </c:pt>
                <c:pt idx="2001">
                  <c:v>41884</c:v>
                </c:pt>
                <c:pt idx="2002">
                  <c:v>41885</c:v>
                </c:pt>
                <c:pt idx="2003">
                  <c:v>41886</c:v>
                </c:pt>
                <c:pt idx="2004">
                  <c:v>41887</c:v>
                </c:pt>
                <c:pt idx="2005">
                  <c:v>41890</c:v>
                </c:pt>
                <c:pt idx="2006">
                  <c:v>41891</c:v>
                </c:pt>
                <c:pt idx="2007">
                  <c:v>41892</c:v>
                </c:pt>
                <c:pt idx="2008">
                  <c:v>41893</c:v>
                </c:pt>
                <c:pt idx="2009">
                  <c:v>41894</c:v>
                </c:pt>
                <c:pt idx="2010">
                  <c:v>41897</c:v>
                </c:pt>
                <c:pt idx="2011">
                  <c:v>41898</c:v>
                </c:pt>
                <c:pt idx="2012">
                  <c:v>41899</c:v>
                </c:pt>
                <c:pt idx="2013">
                  <c:v>41900</c:v>
                </c:pt>
                <c:pt idx="2014">
                  <c:v>41901</c:v>
                </c:pt>
                <c:pt idx="2015">
                  <c:v>41904</c:v>
                </c:pt>
                <c:pt idx="2016">
                  <c:v>41905</c:v>
                </c:pt>
                <c:pt idx="2017">
                  <c:v>41906</c:v>
                </c:pt>
                <c:pt idx="2018">
                  <c:v>41907</c:v>
                </c:pt>
                <c:pt idx="2019">
                  <c:v>41908</c:v>
                </c:pt>
                <c:pt idx="2020">
                  <c:v>41911</c:v>
                </c:pt>
                <c:pt idx="2021">
                  <c:v>41912</c:v>
                </c:pt>
                <c:pt idx="2022">
                  <c:v>41913</c:v>
                </c:pt>
                <c:pt idx="2023">
                  <c:v>41914</c:v>
                </c:pt>
                <c:pt idx="2024">
                  <c:v>41915</c:v>
                </c:pt>
                <c:pt idx="2025">
                  <c:v>41918</c:v>
                </c:pt>
                <c:pt idx="2026">
                  <c:v>41919</c:v>
                </c:pt>
                <c:pt idx="2027">
                  <c:v>41920</c:v>
                </c:pt>
                <c:pt idx="2028">
                  <c:v>41921</c:v>
                </c:pt>
                <c:pt idx="2029">
                  <c:v>41922</c:v>
                </c:pt>
                <c:pt idx="2030">
                  <c:v>41925</c:v>
                </c:pt>
                <c:pt idx="2031">
                  <c:v>41926</c:v>
                </c:pt>
                <c:pt idx="2032">
                  <c:v>41927</c:v>
                </c:pt>
                <c:pt idx="2033">
                  <c:v>41928</c:v>
                </c:pt>
                <c:pt idx="2034">
                  <c:v>41929</c:v>
                </c:pt>
                <c:pt idx="2035">
                  <c:v>41932</c:v>
                </c:pt>
                <c:pt idx="2036">
                  <c:v>41933</c:v>
                </c:pt>
                <c:pt idx="2037">
                  <c:v>41934</c:v>
                </c:pt>
                <c:pt idx="2038">
                  <c:v>41935</c:v>
                </c:pt>
                <c:pt idx="2039">
                  <c:v>41936</c:v>
                </c:pt>
                <c:pt idx="2040">
                  <c:v>41939</c:v>
                </c:pt>
                <c:pt idx="2041">
                  <c:v>41940</c:v>
                </c:pt>
                <c:pt idx="2042">
                  <c:v>41941</c:v>
                </c:pt>
                <c:pt idx="2043">
                  <c:v>41942</c:v>
                </c:pt>
                <c:pt idx="2044">
                  <c:v>41943</c:v>
                </c:pt>
                <c:pt idx="2045">
                  <c:v>41946</c:v>
                </c:pt>
                <c:pt idx="2046">
                  <c:v>41947</c:v>
                </c:pt>
                <c:pt idx="2047">
                  <c:v>41948</c:v>
                </c:pt>
                <c:pt idx="2048">
                  <c:v>41949</c:v>
                </c:pt>
                <c:pt idx="2049">
                  <c:v>41950</c:v>
                </c:pt>
                <c:pt idx="2050">
                  <c:v>41953</c:v>
                </c:pt>
                <c:pt idx="2051">
                  <c:v>41954</c:v>
                </c:pt>
                <c:pt idx="2052">
                  <c:v>41955</c:v>
                </c:pt>
                <c:pt idx="2053">
                  <c:v>41956</c:v>
                </c:pt>
                <c:pt idx="2054">
                  <c:v>41957</c:v>
                </c:pt>
                <c:pt idx="2055">
                  <c:v>41960</c:v>
                </c:pt>
                <c:pt idx="2056">
                  <c:v>41961</c:v>
                </c:pt>
                <c:pt idx="2057">
                  <c:v>41962</c:v>
                </c:pt>
                <c:pt idx="2058">
                  <c:v>41963</c:v>
                </c:pt>
                <c:pt idx="2059">
                  <c:v>41964</c:v>
                </c:pt>
                <c:pt idx="2060">
                  <c:v>41967</c:v>
                </c:pt>
                <c:pt idx="2061">
                  <c:v>41968</c:v>
                </c:pt>
                <c:pt idx="2062">
                  <c:v>41969</c:v>
                </c:pt>
                <c:pt idx="2063">
                  <c:v>41970</c:v>
                </c:pt>
                <c:pt idx="2064">
                  <c:v>41971</c:v>
                </c:pt>
                <c:pt idx="2065">
                  <c:v>41974</c:v>
                </c:pt>
                <c:pt idx="2066">
                  <c:v>41975</c:v>
                </c:pt>
                <c:pt idx="2067">
                  <c:v>41976</c:v>
                </c:pt>
                <c:pt idx="2068">
                  <c:v>41977</c:v>
                </c:pt>
                <c:pt idx="2069">
                  <c:v>41978</c:v>
                </c:pt>
                <c:pt idx="2070">
                  <c:v>41981</c:v>
                </c:pt>
                <c:pt idx="2071">
                  <c:v>41982</c:v>
                </c:pt>
                <c:pt idx="2072">
                  <c:v>41983</c:v>
                </c:pt>
                <c:pt idx="2073">
                  <c:v>41984</c:v>
                </c:pt>
                <c:pt idx="2074">
                  <c:v>41985</c:v>
                </c:pt>
                <c:pt idx="2075">
                  <c:v>41988</c:v>
                </c:pt>
                <c:pt idx="2076">
                  <c:v>41989</c:v>
                </c:pt>
                <c:pt idx="2077">
                  <c:v>41990</c:v>
                </c:pt>
                <c:pt idx="2078">
                  <c:v>41991</c:v>
                </c:pt>
                <c:pt idx="2079">
                  <c:v>41992</c:v>
                </c:pt>
                <c:pt idx="2080">
                  <c:v>41995</c:v>
                </c:pt>
                <c:pt idx="2081">
                  <c:v>41996</c:v>
                </c:pt>
                <c:pt idx="2082">
                  <c:v>41997</c:v>
                </c:pt>
                <c:pt idx="2083">
                  <c:v>41998</c:v>
                </c:pt>
                <c:pt idx="2084">
                  <c:v>41999</c:v>
                </c:pt>
                <c:pt idx="2085">
                  <c:v>42002</c:v>
                </c:pt>
                <c:pt idx="2086">
                  <c:v>42003</c:v>
                </c:pt>
                <c:pt idx="2087">
                  <c:v>42004</c:v>
                </c:pt>
                <c:pt idx="2088">
                  <c:v>42005</c:v>
                </c:pt>
                <c:pt idx="2089">
                  <c:v>42006</c:v>
                </c:pt>
                <c:pt idx="2090">
                  <c:v>42009</c:v>
                </c:pt>
                <c:pt idx="2091">
                  <c:v>42010</c:v>
                </c:pt>
                <c:pt idx="2092">
                  <c:v>42011</c:v>
                </c:pt>
                <c:pt idx="2093">
                  <c:v>42012</c:v>
                </c:pt>
                <c:pt idx="2094">
                  <c:v>42013</c:v>
                </c:pt>
                <c:pt idx="2095">
                  <c:v>42016</c:v>
                </c:pt>
                <c:pt idx="2096">
                  <c:v>42017</c:v>
                </c:pt>
                <c:pt idx="2097">
                  <c:v>42018</c:v>
                </c:pt>
                <c:pt idx="2098">
                  <c:v>42019</c:v>
                </c:pt>
                <c:pt idx="2099">
                  <c:v>42020</c:v>
                </c:pt>
                <c:pt idx="2100">
                  <c:v>42023</c:v>
                </c:pt>
                <c:pt idx="2101">
                  <c:v>42024</c:v>
                </c:pt>
                <c:pt idx="2102">
                  <c:v>42025</c:v>
                </c:pt>
                <c:pt idx="2103">
                  <c:v>42026</c:v>
                </c:pt>
                <c:pt idx="2104">
                  <c:v>42027</c:v>
                </c:pt>
                <c:pt idx="2105">
                  <c:v>42030</c:v>
                </c:pt>
                <c:pt idx="2106">
                  <c:v>42031</c:v>
                </c:pt>
                <c:pt idx="2107">
                  <c:v>42032</c:v>
                </c:pt>
                <c:pt idx="2108">
                  <c:v>42033</c:v>
                </c:pt>
                <c:pt idx="2109">
                  <c:v>42034</c:v>
                </c:pt>
                <c:pt idx="2110">
                  <c:v>42037</c:v>
                </c:pt>
                <c:pt idx="2111">
                  <c:v>42038</c:v>
                </c:pt>
                <c:pt idx="2112">
                  <c:v>42039</c:v>
                </c:pt>
                <c:pt idx="2113">
                  <c:v>42040</c:v>
                </c:pt>
                <c:pt idx="2114">
                  <c:v>42041</c:v>
                </c:pt>
                <c:pt idx="2115">
                  <c:v>42044</c:v>
                </c:pt>
                <c:pt idx="2116">
                  <c:v>42045</c:v>
                </c:pt>
                <c:pt idx="2117">
                  <c:v>42046</c:v>
                </c:pt>
                <c:pt idx="2118">
                  <c:v>42047</c:v>
                </c:pt>
                <c:pt idx="2119">
                  <c:v>42048</c:v>
                </c:pt>
                <c:pt idx="2120">
                  <c:v>42051</c:v>
                </c:pt>
                <c:pt idx="2121">
                  <c:v>42052</c:v>
                </c:pt>
                <c:pt idx="2122">
                  <c:v>42053</c:v>
                </c:pt>
                <c:pt idx="2123">
                  <c:v>42054</c:v>
                </c:pt>
                <c:pt idx="2124">
                  <c:v>42055</c:v>
                </c:pt>
                <c:pt idx="2125">
                  <c:v>42058</c:v>
                </c:pt>
                <c:pt idx="2126">
                  <c:v>42059</c:v>
                </c:pt>
                <c:pt idx="2127">
                  <c:v>42060</c:v>
                </c:pt>
                <c:pt idx="2128">
                  <c:v>42061</c:v>
                </c:pt>
                <c:pt idx="2129">
                  <c:v>42062</c:v>
                </c:pt>
                <c:pt idx="2130">
                  <c:v>42065</c:v>
                </c:pt>
                <c:pt idx="2131">
                  <c:v>42066</c:v>
                </c:pt>
                <c:pt idx="2132">
                  <c:v>42067</c:v>
                </c:pt>
                <c:pt idx="2133">
                  <c:v>42068</c:v>
                </c:pt>
                <c:pt idx="2134">
                  <c:v>42069</c:v>
                </c:pt>
                <c:pt idx="2135">
                  <c:v>42072</c:v>
                </c:pt>
                <c:pt idx="2136">
                  <c:v>42073</c:v>
                </c:pt>
                <c:pt idx="2137">
                  <c:v>42074</c:v>
                </c:pt>
                <c:pt idx="2138">
                  <c:v>42075</c:v>
                </c:pt>
                <c:pt idx="2139">
                  <c:v>42076</c:v>
                </c:pt>
                <c:pt idx="2140">
                  <c:v>42079</c:v>
                </c:pt>
                <c:pt idx="2141">
                  <c:v>42080</c:v>
                </c:pt>
                <c:pt idx="2142">
                  <c:v>42081</c:v>
                </c:pt>
                <c:pt idx="2143">
                  <c:v>42082</c:v>
                </c:pt>
                <c:pt idx="2144">
                  <c:v>42083</c:v>
                </c:pt>
                <c:pt idx="2145">
                  <c:v>42086</c:v>
                </c:pt>
                <c:pt idx="2146">
                  <c:v>42087</c:v>
                </c:pt>
                <c:pt idx="2147">
                  <c:v>42088</c:v>
                </c:pt>
                <c:pt idx="2148">
                  <c:v>42089</c:v>
                </c:pt>
                <c:pt idx="2149">
                  <c:v>42090</c:v>
                </c:pt>
                <c:pt idx="2150">
                  <c:v>42093</c:v>
                </c:pt>
                <c:pt idx="2151">
                  <c:v>42094</c:v>
                </c:pt>
                <c:pt idx="2152">
                  <c:v>42095</c:v>
                </c:pt>
                <c:pt idx="2153">
                  <c:v>42096</c:v>
                </c:pt>
                <c:pt idx="2154">
                  <c:v>42097</c:v>
                </c:pt>
                <c:pt idx="2155">
                  <c:v>42100</c:v>
                </c:pt>
                <c:pt idx="2156">
                  <c:v>42101</c:v>
                </c:pt>
                <c:pt idx="2157">
                  <c:v>42102</c:v>
                </c:pt>
                <c:pt idx="2158">
                  <c:v>42103</c:v>
                </c:pt>
                <c:pt idx="2159">
                  <c:v>42104</c:v>
                </c:pt>
                <c:pt idx="2160">
                  <c:v>42107</c:v>
                </c:pt>
                <c:pt idx="2161">
                  <c:v>42108</c:v>
                </c:pt>
                <c:pt idx="2162">
                  <c:v>42109</c:v>
                </c:pt>
                <c:pt idx="2163">
                  <c:v>42110</c:v>
                </c:pt>
                <c:pt idx="2164">
                  <c:v>42111</c:v>
                </c:pt>
                <c:pt idx="2165">
                  <c:v>42114</c:v>
                </c:pt>
                <c:pt idx="2166">
                  <c:v>42115</c:v>
                </c:pt>
                <c:pt idx="2167">
                  <c:v>42116</c:v>
                </c:pt>
                <c:pt idx="2168">
                  <c:v>42117</c:v>
                </c:pt>
                <c:pt idx="2169">
                  <c:v>42118</c:v>
                </c:pt>
                <c:pt idx="2170">
                  <c:v>42121</c:v>
                </c:pt>
                <c:pt idx="2171">
                  <c:v>42122</c:v>
                </c:pt>
                <c:pt idx="2172">
                  <c:v>42123</c:v>
                </c:pt>
                <c:pt idx="2173">
                  <c:v>42124</c:v>
                </c:pt>
                <c:pt idx="2174">
                  <c:v>42125</c:v>
                </c:pt>
                <c:pt idx="2175">
                  <c:v>42128</c:v>
                </c:pt>
                <c:pt idx="2176">
                  <c:v>42129</c:v>
                </c:pt>
                <c:pt idx="2177">
                  <c:v>42130</c:v>
                </c:pt>
                <c:pt idx="2178">
                  <c:v>42131</c:v>
                </c:pt>
                <c:pt idx="2179">
                  <c:v>42132</c:v>
                </c:pt>
                <c:pt idx="2180">
                  <c:v>42135</c:v>
                </c:pt>
                <c:pt idx="2181">
                  <c:v>42136</c:v>
                </c:pt>
                <c:pt idx="2182">
                  <c:v>42137</c:v>
                </c:pt>
                <c:pt idx="2183">
                  <c:v>42138</c:v>
                </c:pt>
                <c:pt idx="2184">
                  <c:v>42139</c:v>
                </c:pt>
                <c:pt idx="2185">
                  <c:v>42142</c:v>
                </c:pt>
                <c:pt idx="2186">
                  <c:v>42143</c:v>
                </c:pt>
                <c:pt idx="2187">
                  <c:v>42144</c:v>
                </c:pt>
                <c:pt idx="2188">
                  <c:v>42145</c:v>
                </c:pt>
                <c:pt idx="2189">
                  <c:v>42146</c:v>
                </c:pt>
                <c:pt idx="2190">
                  <c:v>42149</c:v>
                </c:pt>
                <c:pt idx="2191">
                  <c:v>42150</c:v>
                </c:pt>
                <c:pt idx="2192">
                  <c:v>42151</c:v>
                </c:pt>
                <c:pt idx="2193">
                  <c:v>42152</c:v>
                </c:pt>
                <c:pt idx="2194">
                  <c:v>42153</c:v>
                </c:pt>
                <c:pt idx="2195">
                  <c:v>42156</c:v>
                </c:pt>
                <c:pt idx="2196">
                  <c:v>42157</c:v>
                </c:pt>
                <c:pt idx="2197">
                  <c:v>42158</c:v>
                </c:pt>
                <c:pt idx="2198">
                  <c:v>42159</c:v>
                </c:pt>
                <c:pt idx="2199">
                  <c:v>42160</c:v>
                </c:pt>
                <c:pt idx="2200">
                  <c:v>42163</c:v>
                </c:pt>
                <c:pt idx="2201">
                  <c:v>42164</c:v>
                </c:pt>
                <c:pt idx="2202">
                  <c:v>42165</c:v>
                </c:pt>
                <c:pt idx="2203">
                  <c:v>42166</c:v>
                </c:pt>
                <c:pt idx="2204">
                  <c:v>42167</c:v>
                </c:pt>
                <c:pt idx="2205">
                  <c:v>42170</c:v>
                </c:pt>
                <c:pt idx="2206">
                  <c:v>42171</c:v>
                </c:pt>
                <c:pt idx="2207">
                  <c:v>42172</c:v>
                </c:pt>
                <c:pt idx="2208">
                  <c:v>42173</c:v>
                </c:pt>
                <c:pt idx="2209">
                  <c:v>42174</c:v>
                </c:pt>
                <c:pt idx="2210">
                  <c:v>42177</c:v>
                </c:pt>
                <c:pt idx="2211">
                  <c:v>42178</c:v>
                </c:pt>
                <c:pt idx="2212">
                  <c:v>42179</c:v>
                </c:pt>
                <c:pt idx="2213">
                  <c:v>42180</c:v>
                </c:pt>
                <c:pt idx="2214">
                  <c:v>42181</c:v>
                </c:pt>
                <c:pt idx="2215">
                  <c:v>42184</c:v>
                </c:pt>
                <c:pt idx="2216">
                  <c:v>42185</c:v>
                </c:pt>
                <c:pt idx="2217">
                  <c:v>42186</c:v>
                </c:pt>
                <c:pt idx="2218">
                  <c:v>42187</c:v>
                </c:pt>
                <c:pt idx="2219">
                  <c:v>42188</c:v>
                </c:pt>
                <c:pt idx="2220">
                  <c:v>42191</c:v>
                </c:pt>
                <c:pt idx="2221">
                  <c:v>42192</c:v>
                </c:pt>
                <c:pt idx="2222">
                  <c:v>42193</c:v>
                </c:pt>
                <c:pt idx="2223">
                  <c:v>42194</c:v>
                </c:pt>
                <c:pt idx="2224">
                  <c:v>42195</c:v>
                </c:pt>
                <c:pt idx="2225">
                  <c:v>42198</c:v>
                </c:pt>
                <c:pt idx="2226">
                  <c:v>42199</c:v>
                </c:pt>
                <c:pt idx="2227">
                  <c:v>42200</c:v>
                </c:pt>
                <c:pt idx="2228">
                  <c:v>42201</c:v>
                </c:pt>
                <c:pt idx="2229">
                  <c:v>42202</c:v>
                </c:pt>
                <c:pt idx="2230">
                  <c:v>42205</c:v>
                </c:pt>
                <c:pt idx="2231">
                  <c:v>42206</c:v>
                </c:pt>
                <c:pt idx="2232">
                  <c:v>42207</c:v>
                </c:pt>
                <c:pt idx="2233">
                  <c:v>42208</c:v>
                </c:pt>
                <c:pt idx="2234">
                  <c:v>42209</c:v>
                </c:pt>
                <c:pt idx="2235">
                  <c:v>42212</c:v>
                </c:pt>
                <c:pt idx="2236">
                  <c:v>42213</c:v>
                </c:pt>
                <c:pt idx="2237">
                  <c:v>42214</c:v>
                </c:pt>
                <c:pt idx="2238">
                  <c:v>42215</c:v>
                </c:pt>
                <c:pt idx="2239">
                  <c:v>42216</c:v>
                </c:pt>
                <c:pt idx="2240">
                  <c:v>42219</c:v>
                </c:pt>
                <c:pt idx="2241">
                  <c:v>42220</c:v>
                </c:pt>
                <c:pt idx="2242">
                  <c:v>42221</c:v>
                </c:pt>
                <c:pt idx="2243">
                  <c:v>42222</c:v>
                </c:pt>
                <c:pt idx="2244">
                  <c:v>42223</c:v>
                </c:pt>
                <c:pt idx="2245">
                  <c:v>42226</c:v>
                </c:pt>
                <c:pt idx="2246">
                  <c:v>42227</c:v>
                </c:pt>
                <c:pt idx="2247">
                  <c:v>42228</c:v>
                </c:pt>
                <c:pt idx="2248">
                  <c:v>42229</c:v>
                </c:pt>
                <c:pt idx="2249">
                  <c:v>42230</c:v>
                </c:pt>
                <c:pt idx="2250">
                  <c:v>42233</c:v>
                </c:pt>
                <c:pt idx="2251">
                  <c:v>42234</c:v>
                </c:pt>
                <c:pt idx="2252">
                  <c:v>42235</c:v>
                </c:pt>
                <c:pt idx="2253">
                  <c:v>42236</c:v>
                </c:pt>
                <c:pt idx="2254">
                  <c:v>42237</c:v>
                </c:pt>
                <c:pt idx="2255">
                  <c:v>42240</c:v>
                </c:pt>
                <c:pt idx="2256">
                  <c:v>42241</c:v>
                </c:pt>
                <c:pt idx="2257">
                  <c:v>42242</c:v>
                </c:pt>
                <c:pt idx="2258">
                  <c:v>42243</c:v>
                </c:pt>
                <c:pt idx="2259">
                  <c:v>42244</c:v>
                </c:pt>
                <c:pt idx="2260">
                  <c:v>42247</c:v>
                </c:pt>
                <c:pt idx="2261">
                  <c:v>42248</c:v>
                </c:pt>
                <c:pt idx="2262">
                  <c:v>42249</c:v>
                </c:pt>
                <c:pt idx="2263">
                  <c:v>42250</c:v>
                </c:pt>
                <c:pt idx="2264">
                  <c:v>42251</c:v>
                </c:pt>
                <c:pt idx="2265">
                  <c:v>42254</c:v>
                </c:pt>
                <c:pt idx="2266">
                  <c:v>42255</c:v>
                </c:pt>
                <c:pt idx="2267">
                  <c:v>42256</c:v>
                </c:pt>
                <c:pt idx="2268">
                  <c:v>42257</c:v>
                </c:pt>
                <c:pt idx="2269">
                  <c:v>42258</c:v>
                </c:pt>
                <c:pt idx="2270">
                  <c:v>42261</c:v>
                </c:pt>
                <c:pt idx="2271">
                  <c:v>42262</c:v>
                </c:pt>
                <c:pt idx="2272">
                  <c:v>42263</c:v>
                </c:pt>
                <c:pt idx="2273">
                  <c:v>42264</c:v>
                </c:pt>
                <c:pt idx="2274">
                  <c:v>42265</c:v>
                </c:pt>
                <c:pt idx="2275">
                  <c:v>42268</c:v>
                </c:pt>
                <c:pt idx="2276">
                  <c:v>42269</c:v>
                </c:pt>
                <c:pt idx="2277">
                  <c:v>42270</c:v>
                </c:pt>
                <c:pt idx="2278">
                  <c:v>42271</c:v>
                </c:pt>
                <c:pt idx="2279">
                  <c:v>42272</c:v>
                </c:pt>
                <c:pt idx="2280">
                  <c:v>42275</c:v>
                </c:pt>
                <c:pt idx="2281">
                  <c:v>42276</c:v>
                </c:pt>
                <c:pt idx="2282">
                  <c:v>42277</c:v>
                </c:pt>
                <c:pt idx="2283">
                  <c:v>42278</c:v>
                </c:pt>
                <c:pt idx="2284">
                  <c:v>42279</c:v>
                </c:pt>
                <c:pt idx="2285">
                  <c:v>42282</c:v>
                </c:pt>
                <c:pt idx="2286">
                  <c:v>42283</c:v>
                </c:pt>
                <c:pt idx="2287">
                  <c:v>42284</c:v>
                </c:pt>
                <c:pt idx="2288">
                  <c:v>42285</c:v>
                </c:pt>
                <c:pt idx="2289">
                  <c:v>42286</c:v>
                </c:pt>
                <c:pt idx="2290">
                  <c:v>42289</c:v>
                </c:pt>
                <c:pt idx="2291">
                  <c:v>42290</c:v>
                </c:pt>
                <c:pt idx="2292">
                  <c:v>42291</c:v>
                </c:pt>
                <c:pt idx="2293">
                  <c:v>42292</c:v>
                </c:pt>
                <c:pt idx="2294">
                  <c:v>42293</c:v>
                </c:pt>
                <c:pt idx="2295">
                  <c:v>42296</c:v>
                </c:pt>
                <c:pt idx="2296">
                  <c:v>42297</c:v>
                </c:pt>
                <c:pt idx="2297">
                  <c:v>42298</c:v>
                </c:pt>
                <c:pt idx="2298">
                  <c:v>42299</c:v>
                </c:pt>
                <c:pt idx="2299">
                  <c:v>42300</c:v>
                </c:pt>
                <c:pt idx="2300">
                  <c:v>42303</c:v>
                </c:pt>
                <c:pt idx="2301">
                  <c:v>42304</c:v>
                </c:pt>
                <c:pt idx="2302">
                  <c:v>42305</c:v>
                </c:pt>
                <c:pt idx="2303">
                  <c:v>42306</c:v>
                </c:pt>
                <c:pt idx="2304">
                  <c:v>42307</c:v>
                </c:pt>
                <c:pt idx="2305">
                  <c:v>42310</c:v>
                </c:pt>
                <c:pt idx="2306">
                  <c:v>42311</c:v>
                </c:pt>
                <c:pt idx="2307">
                  <c:v>42312</c:v>
                </c:pt>
                <c:pt idx="2308">
                  <c:v>42313</c:v>
                </c:pt>
                <c:pt idx="2309">
                  <c:v>42314</c:v>
                </c:pt>
                <c:pt idx="2310">
                  <c:v>42317</c:v>
                </c:pt>
                <c:pt idx="2311">
                  <c:v>42318</c:v>
                </c:pt>
                <c:pt idx="2312">
                  <c:v>42319</c:v>
                </c:pt>
                <c:pt idx="2313">
                  <c:v>42320</c:v>
                </c:pt>
                <c:pt idx="2314">
                  <c:v>42321</c:v>
                </c:pt>
                <c:pt idx="2315">
                  <c:v>42324</c:v>
                </c:pt>
                <c:pt idx="2316">
                  <c:v>42325</c:v>
                </c:pt>
                <c:pt idx="2317">
                  <c:v>42326</c:v>
                </c:pt>
                <c:pt idx="2318">
                  <c:v>42327</c:v>
                </c:pt>
                <c:pt idx="2319">
                  <c:v>42328</c:v>
                </c:pt>
                <c:pt idx="2320">
                  <c:v>42331</c:v>
                </c:pt>
                <c:pt idx="2321">
                  <c:v>42332</c:v>
                </c:pt>
                <c:pt idx="2322">
                  <c:v>42333</c:v>
                </c:pt>
                <c:pt idx="2323">
                  <c:v>42334</c:v>
                </c:pt>
                <c:pt idx="2324">
                  <c:v>42335</c:v>
                </c:pt>
                <c:pt idx="2325">
                  <c:v>42338</c:v>
                </c:pt>
                <c:pt idx="2326">
                  <c:v>42339</c:v>
                </c:pt>
                <c:pt idx="2327">
                  <c:v>42340</c:v>
                </c:pt>
                <c:pt idx="2328">
                  <c:v>42341</c:v>
                </c:pt>
                <c:pt idx="2329">
                  <c:v>42342</c:v>
                </c:pt>
                <c:pt idx="2330">
                  <c:v>42345</c:v>
                </c:pt>
                <c:pt idx="2331">
                  <c:v>42346</c:v>
                </c:pt>
                <c:pt idx="2332">
                  <c:v>42347</c:v>
                </c:pt>
                <c:pt idx="2333">
                  <c:v>42348</c:v>
                </c:pt>
                <c:pt idx="2334">
                  <c:v>42349</c:v>
                </c:pt>
                <c:pt idx="2335">
                  <c:v>42352</c:v>
                </c:pt>
                <c:pt idx="2336">
                  <c:v>42353</c:v>
                </c:pt>
                <c:pt idx="2337">
                  <c:v>42354</c:v>
                </c:pt>
                <c:pt idx="2338">
                  <c:v>42355</c:v>
                </c:pt>
                <c:pt idx="2339">
                  <c:v>42356</c:v>
                </c:pt>
                <c:pt idx="2340">
                  <c:v>42359</c:v>
                </c:pt>
                <c:pt idx="2341">
                  <c:v>42360</c:v>
                </c:pt>
                <c:pt idx="2342">
                  <c:v>42361</c:v>
                </c:pt>
                <c:pt idx="2343">
                  <c:v>42362</c:v>
                </c:pt>
                <c:pt idx="2344">
                  <c:v>42366</c:v>
                </c:pt>
                <c:pt idx="2345">
                  <c:v>42367</c:v>
                </c:pt>
                <c:pt idx="2346">
                  <c:v>42368</c:v>
                </c:pt>
                <c:pt idx="2347">
                  <c:v>42369</c:v>
                </c:pt>
                <c:pt idx="2348">
                  <c:v>42373</c:v>
                </c:pt>
                <c:pt idx="2349">
                  <c:v>42374</c:v>
                </c:pt>
                <c:pt idx="2350">
                  <c:v>42375</c:v>
                </c:pt>
                <c:pt idx="2351">
                  <c:v>42376</c:v>
                </c:pt>
                <c:pt idx="2352">
                  <c:v>42377</c:v>
                </c:pt>
                <c:pt idx="2353">
                  <c:v>42380</c:v>
                </c:pt>
                <c:pt idx="2354">
                  <c:v>42381</c:v>
                </c:pt>
                <c:pt idx="2355">
                  <c:v>42382</c:v>
                </c:pt>
                <c:pt idx="2356">
                  <c:v>42383</c:v>
                </c:pt>
                <c:pt idx="2357">
                  <c:v>42384</c:v>
                </c:pt>
                <c:pt idx="2358">
                  <c:v>42387</c:v>
                </c:pt>
                <c:pt idx="2359">
                  <c:v>42388</c:v>
                </c:pt>
                <c:pt idx="2360">
                  <c:v>42389</c:v>
                </c:pt>
                <c:pt idx="2361">
                  <c:v>42390</c:v>
                </c:pt>
                <c:pt idx="2362">
                  <c:v>42391</c:v>
                </c:pt>
                <c:pt idx="2363">
                  <c:v>42394</c:v>
                </c:pt>
                <c:pt idx="2364">
                  <c:v>42395</c:v>
                </c:pt>
                <c:pt idx="2365">
                  <c:v>42396</c:v>
                </c:pt>
                <c:pt idx="2366">
                  <c:v>42397</c:v>
                </c:pt>
                <c:pt idx="2367">
                  <c:v>42398</c:v>
                </c:pt>
                <c:pt idx="2368">
                  <c:v>42401</c:v>
                </c:pt>
                <c:pt idx="2369">
                  <c:v>42402</c:v>
                </c:pt>
                <c:pt idx="2370">
                  <c:v>42403</c:v>
                </c:pt>
                <c:pt idx="2371">
                  <c:v>42404</c:v>
                </c:pt>
                <c:pt idx="2372">
                  <c:v>42405</c:v>
                </c:pt>
                <c:pt idx="2373">
                  <c:v>42408</c:v>
                </c:pt>
                <c:pt idx="2374">
                  <c:v>42409</c:v>
                </c:pt>
                <c:pt idx="2375">
                  <c:v>42410</c:v>
                </c:pt>
                <c:pt idx="2376">
                  <c:v>42411</c:v>
                </c:pt>
                <c:pt idx="2377">
                  <c:v>42412</c:v>
                </c:pt>
                <c:pt idx="2378">
                  <c:v>42415</c:v>
                </c:pt>
                <c:pt idx="2379">
                  <c:v>42416</c:v>
                </c:pt>
                <c:pt idx="2380">
                  <c:v>42417</c:v>
                </c:pt>
                <c:pt idx="2381">
                  <c:v>42418</c:v>
                </c:pt>
                <c:pt idx="2382">
                  <c:v>42419</c:v>
                </c:pt>
                <c:pt idx="2383">
                  <c:v>42422</c:v>
                </c:pt>
                <c:pt idx="2384">
                  <c:v>42423</c:v>
                </c:pt>
                <c:pt idx="2385">
                  <c:v>42424</c:v>
                </c:pt>
                <c:pt idx="2386">
                  <c:v>42425</c:v>
                </c:pt>
                <c:pt idx="2387">
                  <c:v>42426</c:v>
                </c:pt>
                <c:pt idx="2388">
                  <c:v>42429</c:v>
                </c:pt>
                <c:pt idx="2389">
                  <c:v>42430</c:v>
                </c:pt>
                <c:pt idx="2390">
                  <c:v>42431</c:v>
                </c:pt>
                <c:pt idx="2391">
                  <c:v>42432</c:v>
                </c:pt>
                <c:pt idx="2392">
                  <c:v>42433</c:v>
                </c:pt>
                <c:pt idx="2393">
                  <c:v>42436</c:v>
                </c:pt>
                <c:pt idx="2394">
                  <c:v>42437</c:v>
                </c:pt>
                <c:pt idx="2395">
                  <c:v>42438</c:v>
                </c:pt>
                <c:pt idx="2396">
                  <c:v>42439</c:v>
                </c:pt>
                <c:pt idx="2397">
                  <c:v>42440</c:v>
                </c:pt>
                <c:pt idx="2398">
                  <c:v>42443</c:v>
                </c:pt>
                <c:pt idx="2399">
                  <c:v>42444</c:v>
                </c:pt>
                <c:pt idx="2400">
                  <c:v>42445</c:v>
                </c:pt>
                <c:pt idx="2401">
                  <c:v>42446</c:v>
                </c:pt>
                <c:pt idx="2402">
                  <c:v>42447</c:v>
                </c:pt>
                <c:pt idx="2403">
                  <c:v>42450</c:v>
                </c:pt>
                <c:pt idx="2404">
                  <c:v>42451</c:v>
                </c:pt>
                <c:pt idx="2405">
                  <c:v>42452</c:v>
                </c:pt>
                <c:pt idx="2406">
                  <c:v>42453</c:v>
                </c:pt>
                <c:pt idx="2407">
                  <c:v>42454</c:v>
                </c:pt>
                <c:pt idx="2408">
                  <c:v>42457</c:v>
                </c:pt>
                <c:pt idx="2409">
                  <c:v>42458</c:v>
                </c:pt>
                <c:pt idx="2410">
                  <c:v>42459</c:v>
                </c:pt>
                <c:pt idx="2411">
                  <c:v>42460</c:v>
                </c:pt>
                <c:pt idx="2412">
                  <c:v>42461</c:v>
                </c:pt>
                <c:pt idx="2413">
                  <c:v>42464</c:v>
                </c:pt>
                <c:pt idx="2414">
                  <c:v>42465</c:v>
                </c:pt>
                <c:pt idx="2415">
                  <c:v>42466</c:v>
                </c:pt>
                <c:pt idx="2416">
                  <c:v>42467</c:v>
                </c:pt>
                <c:pt idx="2417">
                  <c:v>42468</c:v>
                </c:pt>
                <c:pt idx="2418">
                  <c:v>42471</c:v>
                </c:pt>
                <c:pt idx="2419">
                  <c:v>42472</c:v>
                </c:pt>
                <c:pt idx="2420">
                  <c:v>42473</c:v>
                </c:pt>
                <c:pt idx="2421">
                  <c:v>42474</c:v>
                </c:pt>
                <c:pt idx="2422">
                  <c:v>42475</c:v>
                </c:pt>
                <c:pt idx="2423">
                  <c:v>42478</c:v>
                </c:pt>
                <c:pt idx="2424">
                  <c:v>42479</c:v>
                </c:pt>
                <c:pt idx="2425">
                  <c:v>42480</c:v>
                </c:pt>
                <c:pt idx="2426">
                  <c:v>42481</c:v>
                </c:pt>
                <c:pt idx="2427">
                  <c:v>42482</c:v>
                </c:pt>
                <c:pt idx="2428">
                  <c:v>42485</c:v>
                </c:pt>
                <c:pt idx="2429">
                  <c:v>42486</c:v>
                </c:pt>
                <c:pt idx="2430">
                  <c:v>42487</c:v>
                </c:pt>
                <c:pt idx="2431">
                  <c:v>42488</c:v>
                </c:pt>
                <c:pt idx="2432">
                  <c:v>42489</c:v>
                </c:pt>
                <c:pt idx="2433">
                  <c:v>42492</c:v>
                </c:pt>
                <c:pt idx="2434">
                  <c:v>42493</c:v>
                </c:pt>
                <c:pt idx="2435">
                  <c:v>42494</c:v>
                </c:pt>
                <c:pt idx="2436">
                  <c:v>42495</c:v>
                </c:pt>
                <c:pt idx="2437">
                  <c:v>42496</c:v>
                </c:pt>
                <c:pt idx="2438">
                  <c:v>42499</c:v>
                </c:pt>
                <c:pt idx="2439">
                  <c:v>42500</c:v>
                </c:pt>
                <c:pt idx="2440">
                  <c:v>42501</c:v>
                </c:pt>
                <c:pt idx="2441">
                  <c:v>42502</c:v>
                </c:pt>
                <c:pt idx="2442">
                  <c:v>42503</c:v>
                </c:pt>
                <c:pt idx="2443">
                  <c:v>42506</c:v>
                </c:pt>
                <c:pt idx="2444">
                  <c:v>42507</c:v>
                </c:pt>
                <c:pt idx="2445">
                  <c:v>42508</c:v>
                </c:pt>
                <c:pt idx="2446">
                  <c:v>42509</c:v>
                </c:pt>
                <c:pt idx="2447">
                  <c:v>42510</c:v>
                </c:pt>
                <c:pt idx="2448">
                  <c:v>42513</c:v>
                </c:pt>
                <c:pt idx="2449">
                  <c:v>42514</c:v>
                </c:pt>
                <c:pt idx="2450">
                  <c:v>42515</c:v>
                </c:pt>
                <c:pt idx="2451">
                  <c:v>42516</c:v>
                </c:pt>
                <c:pt idx="2452">
                  <c:v>42517</c:v>
                </c:pt>
                <c:pt idx="2453">
                  <c:v>42520</c:v>
                </c:pt>
                <c:pt idx="2454">
                  <c:v>42521</c:v>
                </c:pt>
                <c:pt idx="2455">
                  <c:v>42522</c:v>
                </c:pt>
                <c:pt idx="2456">
                  <c:v>42523</c:v>
                </c:pt>
                <c:pt idx="2457">
                  <c:v>42524</c:v>
                </c:pt>
                <c:pt idx="2458">
                  <c:v>42527</c:v>
                </c:pt>
                <c:pt idx="2459">
                  <c:v>42528</c:v>
                </c:pt>
                <c:pt idx="2460">
                  <c:v>42529</c:v>
                </c:pt>
                <c:pt idx="2461">
                  <c:v>42530</c:v>
                </c:pt>
                <c:pt idx="2462">
                  <c:v>42531</c:v>
                </c:pt>
                <c:pt idx="2463">
                  <c:v>42534</c:v>
                </c:pt>
                <c:pt idx="2464">
                  <c:v>42535</c:v>
                </c:pt>
                <c:pt idx="2465">
                  <c:v>42536</c:v>
                </c:pt>
                <c:pt idx="2466">
                  <c:v>42537</c:v>
                </c:pt>
                <c:pt idx="2467">
                  <c:v>42538</c:v>
                </c:pt>
                <c:pt idx="2468">
                  <c:v>42541</c:v>
                </c:pt>
                <c:pt idx="2469">
                  <c:v>42542</c:v>
                </c:pt>
                <c:pt idx="2470">
                  <c:v>42543</c:v>
                </c:pt>
                <c:pt idx="2471">
                  <c:v>42544</c:v>
                </c:pt>
                <c:pt idx="2472">
                  <c:v>42545</c:v>
                </c:pt>
                <c:pt idx="2473">
                  <c:v>42548</c:v>
                </c:pt>
                <c:pt idx="2474">
                  <c:v>42549</c:v>
                </c:pt>
                <c:pt idx="2475">
                  <c:v>42550</c:v>
                </c:pt>
                <c:pt idx="2476">
                  <c:v>42551</c:v>
                </c:pt>
                <c:pt idx="2477">
                  <c:v>42552</c:v>
                </c:pt>
                <c:pt idx="2478">
                  <c:v>42555</c:v>
                </c:pt>
                <c:pt idx="2479">
                  <c:v>42556</c:v>
                </c:pt>
                <c:pt idx="2480">
                  <c:v>42557</c:v>
                </c:pt>
                <c:pt idx="2481">
                  <c:v>42558</c:v>
                </c:pt>
                <c:pt idx="2482">
                  <c:v>42559</c:v>
                </c:pt>
                <c:pt idx="2483">
                  <c:v>42562</c:v>
                </c:pt>
                <c:pt idx="2484">
                  <c:v>42563</c:v>
                </c:pt>
                <c:pt idx="2485">
                  <c:v>42564</c:v>
                </c:pt>
                <c:pt idx="2486">
                  <c:v>42565</c:v>
                </c:pt>
                <c:pt idx="2487">
                  <c:v>42566</c:v>
                </c:pt>
                <c:pt idx="2488">
                  <c:v>42569</c:v>
                </c:pt>
                <c:pt idx="2489">
                  <c:v>42570</c:v>
                </c:pt>
                <c:pt idx="2490">
                  <c:v>42571</c:v>
                </c:pt>
                <c:pt idx="2491">
                  <c:v>42572</c:v>
                </c:pt>
                <c:pt idx="2492">
                  <c:v>42573</c:v>
                </c:pt>
                <c:pt idx="2493">
                  <c:v>42576</c:v>
                </c:pt>
                <c:pt idx="2494">
                  <c:v>42577</c:v>
                </c:pt>
                <c:pt idx="2495">
                  <c:v>42578</c:v>
                </c:pt>
                <c:pt idx="2496">
                  <c:v>42579</c:v>
                </c:pt>
                <c:pt idx="2497">
                  <c:v>42580</c:v>
                </c:pt>
                <c:pt idx="2498">
                  <c:v>42583</c:v>
                </c:pt>
                <c:pt idx="2499">
                  <c:v>42584</c:v>
                </c:pt>
                <c:pt idx="2500">
                  <c:v>42585</c:v>
                </c:pt>
                <c:pt idx="2501">
                  <c:v>42586</c:v>
                </c:pt>
                <c:pt idx="2502">
                  <c:v>42587</c:v>
                </c:pt>
                <c:pt idx="2503">
                  <c:v>42590</c:v>
                </c:pt>
                <c:pt idx="2504">
                  <c:v>42591</c:v>
                </c:pt>
                <c:pt idx="2505">
                  <c:v>42592</c:v>
                </c:pt>
                <c:pt idx="2506">
                  <c:v>42593</c:v>
                </c:pt>
                <c:pt idx="2507">
                  <c:v>42594</c:v>
                </c:pt>
                <c:pt idx="2508">
                  <c:v>42597</c:v>
                </c:pt>
                <c:pt idx="2509">
                  <c:v>42598</c:v>
                </c:pt>
                <c:pt idx="2510">
                  <c:v>42599</c:v>
                </c:pt>
                <c:pt idx="2511">
                  <c:v>42600</c:v>
                </c:pt>
                <c:pt idx="2512">
                  <c:v>42601</c:v>
                </c:pt>
                <c:pt idx="2513">
                  <c:v>42604</c:v>
                </c:pt>
                <c:pt idx="2514">
                  <c:v>42605</c:v>
                </c:pt>
                <c:pt idx="2515">
                  <c:v>42606</c:v>
                </c:pt>
                <c:pt idx="2516">
                  <c:v>42607</c:v>
                </c:pt>
                <c:pt idx="2517">
                  <c:v>42608</c:v>
                </c:pt>
                <c:pt idx="2518">
                  <c:v>42611</c:v>
                </c:pt>
                <c:pt idx="2519">
                  <c:v>42612</c:v>
                </c:pt>
                <c:pt idx="2520">
                  <c:v>42613</c:v>
                </c:pt>
                <c:pt idx="2521">
                  <c:v>42614</c:v>
                </c:pt>
                <c:pt idx="2522">
                  <c:v>42615</c:v>
                </c:pt>
                <c:pt idx="2523">
                  <c:v>42618</c:v>
                </c:pt>
                <c:pt idx="2524">
                  <c:v>42619</c:v>
                </c:pt>
                <c:pt idx="2525">
                  <c:v>42620</c:v>
                </c:pt>
                <c:pt idx="2526">
                  <c:v>42621</c:v>
                </c:pt>
                <c:pt idx="2527">
                  <c:v>42622</c:v>
                </c:pt>
                <c:pt idx="2528">
                  <c:v>42625</c:v>
                </c:pt>
                <c:pt idx="2529">
                  <c:v>42626</c:v>
                </c:pt>
                <c:pt idx="2530">
                  <c:v>42627</c:v>
                </c:pt>
                <c:pt idx="2531">
                  <c:v>42628</c:v>
                </c:pt>
                <c:pt idx="2532">
                  <c:v>42629</c:v>
                </c:pt>
                <c:pt idx="2533">
                  <c:v>42632</c:v>
                </c:pt>
                <c:pt idx="2534">
                  <c:v>42633</c:v>
                </c:pt>
                <c:pt idx="2535">
                  <c:v>42634</c:v>
                </c:pt>
                <c:pt idx="2536">
                  <c:v>42635</c:v>
                </c:pt>
                <c:pt idx="2537">
                  <c:v>42636</c:v>
                </c:pt>
                <c:pt idx="2538">
                  <c:v>42639</c:v>
                </c:pt>
                <c:pt idx="2539">
                  <c:v>42640</c:v>
                </c:pt>
                <c:pt idx="2540">
                  <c:v>42641</c:v>
                </c:pt>
                <c:pt idx="2541">
                  <c:v>42642</c:v>
                </c:pt>
                <c:pt idx="2542">
                  <c:v>42643</c:v>
                </c:pt>
                <c:pt idx="2543">
                  <c:v>42646</c:v>
                </c:pt>
                <c:pt idx="2544">
                  <c:v>42647</c:v>
                </c:pt>
                <c:pt idx="2545">
                  <c:v>42648</c:v>
                </c:pt>
                <c:pt idx="2546">
                  <c:v>42649</c:v>
                </c:pt>
                <c:pt idx="2547">
                  <c:v>42650</c:v>
                </c:pt>
                <c:pt idx="2548">
                  <c:v>42653</c:v>
                </c:pt>
                <c:pt idx="2549">
                  <c:v>42654</c:v>
                </c:pt>
                <c:pt idx="2550">
                  <c:v>42655</c:v>
                </c:pt>
                <c:pt idx="2551">
                  <c:v>42656</c:v>
                </c:pt>
                <c:pt idx="2552">
                  <c:v>42657</c:v>
                </c:pt>
                <c:pt idx="2553">
                  <c:v>42660</c:v>
                </c:pt>
                <c:pt idx="2554">
                  <c:v>42661</c:v>
                </c:pt>
                <c:pt idx="2555">
                  <c:v>42662</c:v>
                </c:pt>
                <c:pt idx="2556">
                  <c:v>42663</c:v>
                </c:pt>
                <c:pt idx="2557">
                  <c:v>42664</c:v>
                </c:pt>
                <c:pt idx="2558">
                  <c:v>42667</c:v>
                </c:pt>
                <c:pt idx="2559">
                  <c:v>42668</c:v>
                </c:pt>
                <c:pt idx="2560">
                  <c:v>42669</c:v>
                </c:pt>
                <c:pt idx="2561">
                  <c:v>42670</c:v>
                </c:pt>
                <c:pt idx="2562">
                  <c:v>42671</c:v>
                </c:pt>
                <c:pt idx="2563">
                  <c:v>42674</c:v>
                </c:pt>
                <c:pt idx="2564">
                  <c:v>42675</c:v>
                </c:pt>
                <c:pt idx="2565">
                  <c:v>42676</c:v>
                </c:pt>
                <c:pt idx="2566">
                  <c:v>42677</c:v>
                </c:pt>
                <c:pt idx="2567">
                  <c:v>42678</c:v>
                </c:pt>
                <c:pt idx="2568">
                  <c:v>42681</c:v>
                </c:pt>
                <c:pt idx="2569">
                  <c:v>42682</c:v>
                </c:pt>
                <c:pt idx="2570">
                  <c:v>42683</c:v>
                </c:pt>
                <c:pt idx="2571">
                  <c:v>42684</c:v>
                </c:pt>
                <c:pt idx="2572">
                  <c:v>42685</c:v>
                </c:pt>
                <c:pt idx="2573">
                  <c:v>42688</c:v>
                </c:pt>
                <c:pt idx="2574">
                  <c:v>42689</c:v>
                </c:pt>
                <c:pt idx="2575">
                  <c:v>42690</c:v>
                </c:pt>
                <c:pt idx="2576">
                  <c:v>42691</c:v>
                </c:pt>
                <c:pt idx="2577">
                  <c:v>42692</c:v>
                </c:pt>
                <c:pt idx="2578">
                  <c:v>42695</c:v>
                </c:pt>
                <c:pt idx="2579">
                  <c:v>42696</c:v>
                </c:pt>
                <c:pt idx="2580">
                  <c:v>42697</c:v>
                </c:pt>
                <c:pt idx="2581">
                  <c:v>42698</c:v>
                </c:pt>
                <c:pt idx="2582">
                  <c:v>42699</c:v>
                </c:pt>
                <c:pt idx="2583">
                  <c:v>42702</c:v>
                </c:pt>
                <c:pt idx="2584">
                  <c:v>42703</c:v>
                </c:pt>
                <c:pt idx="2585">
                  <c:v>42704</c:v>
                </c:pt>
                <c:pt idx="2586">
                  <c:v>42705</c:v>
                </c:pt>
                <c:pt idx="2587">
                  <c:v>42706</c:v>
                </c:pt>
                <c:pt idx="2588">
                  <c:v>42709</c:v>
                </c:pt>
                <c:pt idx="2589">
                  <c:v>42710</c:v>
                </c:pt>
                <c:pt idx="2590">
                  <c:v>42711</c:v>
                </c:pt>
                <c:pt idx="2591">
                  <c:v>42712</c:v>
                </c:pt>
                <c:pt idx="2592">
                  <c:v>42713</c:v>
                </c:pt>
                <c:pt idx="2593">
                  <c:v>42716</c:v>
                </c:pt>
                <c:pt idx="2594">
                  <c:v>42717</c:v>
                </c:pt>
                <c:pt idx="2595">
                  <c:v>42718</c:v>
                </c:pt>
                <c:pt idx="2596">
                  <c:v>42719</c:v>
                </c:pt>
                <c:pt idx="2597">
                  <c:v>42720</c:v>
                </c:pt>
                <c:pt idx="2598">
                  <c:v>42723</c:v>
                </c:pt>
                <c:pt idx="2599">
                  <c:v>42724</c:v>
                </c:pt>
                <c:pt idx="2600">
                  <c:v>42725</c:v>
                </c:pt>
                <c:pt idx="2601">
                  <c:v>42726</c:v>
                </c:pt>
                <c:pt idx="2602">
                  <c:v>42727</c:v>
                </c:pt>
                <c:pt idx="2603">
                  <c:v>42731</c:v>
                </c:pt>
                <c:pt idx="2604">
                  <c:v>42732</c:v>
                </c:pt>
                <c:pt idx="2605">
                  <c:v>42733</c:v>
                </c:pt>
                <c:pt idx="2606">
                  <c:v>42734</c:v>
                </c:pt>
                <c:pt idx="2607">
                  <c:v>42738</c:v>
                </c:pt>
                <c:pt idx="2608">
                  <c:v>42739</c:v>
                </c:pt>
                <c:pt idx="2609">
                  <c:v>42740</c:v>
                </c:pt>
                <c:pt idx="2610">
                  <c:v>42741</c:v>
                </c:pt>
                <c:pt idx="2611">
                  <c:v>42744</c:v>
                </c:pt>
                <c:pt idx="2612">
                  <c:v>42745</c:v>
                </c:pt>
                <c:pt idx="2613">
                  <c:v>42746</c:v>
                </c:pt>
                <c:pt idx="2614">
                  <c:v>42747</c:v>
                </c:pt>
                <c:pt idx="2615">
                  <c:v>42748</c:v>
                </c:pt>
                <c:pt idx="2616">
                  <c:v>42751</c:v>
                </c:pt>
                <c:pt idx="2617">
                  <c:v>42752</c:v>
                </c:pt>
                <c:pt idx="2618">
                  <c:v>42753</c:v>
                </c:pt>
                <c:pt idx="2619">
                  <c:v>42754</c:v>
                </c:pt>
                <c:pt idx="2620">
                  <c:v>42755</c:v>
                </c:pt>
                <c:pt idx="2621">
                  <c:v>42758</c:v>
                </c:pt>
                <c:pt idx="2622">
                  <c:v>42759</c:v>
                </c:pt>
                <c:pt idx="2623">
                  <c:v>42760</c:v>
                </c:pt>
                <c:pt idx="2624">
                  <c:v>42761</c:v>
                </c:pt>
                <c:pt idx="2625">
                  <c:v>42762</c:v>
                </c:pt>
                <c:pt idx="2626">
                  <c:v>42765</c:v>
                </c:pt>
                <c:pt idx="2627">
                  <c:v>42766</c:v>
                </c:pt>
                <c:pt idx="2628">
                  <c:v>42767</c:v>
                </c:pt>
                <c:pt idx="2629">
                  <c:v>42768</c:v>
                </c:pt>
                <c:pt idx="2630">
                  <c:v>42769</c:v>
                </c:pt>
                <c:pt idx="2631">
                  <c:v>42772</c:v>
                </c:pt>
                <c:pt idx="2632">
                  <c:v>42773</c:v>
                </c:pt>
                <c:pt idx="2633">
                  <c:v>42774</c:v>
                </c:pt>
                <c:pt idx="2634">
                  <c:v>42775</c:v>
                </c:pt>
                <c:pt idx="2635">
                  <c:v>42776</c:v>
                </c:pt>
                <c:pt idx="2636">
                  <c:v>42779</c:v>
                </c:pt>
                <c:pt idx="2637">
                  <c:v>42780</c:v>
                </c:pt>
                <c:pt idx="2638">
                  <c:v>42781</c:v>
                </c:pt>
                <c:pt idx="2639">
                  <c:v>42782</c:v>
                </c:pt>
                <c:pt idx="2640">
                  <c:v>42783</c:v>
                </c:pt>
                <c:pt idx="2641">
                  <c:v>42786</c:v>
                </c:pt>
                <c:pt idx="2642">
                  <c:v>42787</c:v>
                </c:pt>
                <c:pt idx="2643">
                  <c:v>42788</c:v>
                </c:pt>
                <c:pt idx="2644">
                  <c:v>42789</c:v>
                </c:pt>
                <c:pt idx="2645">
                  <c:v>42790</c:v>
                </c:pt>
                <c:pt idx="2646">
                  <c:v>42793</c:v>
                </c:pt>
                <c:pt idx="2647">
                  <c:v>42794</c:v>
                </c:pt>
                <c:pt idx="2648">
                  <c:v>42795</c:v>
                </c:pt>
                <c:pt idx="2649">
                  <c:v>42796</c:v>
                </c:pt>
                <c:pt idx="2650">
                  <c:v>42797</c:v>
                </c:pt>
                <c:pt idx="2651">
                  <c:v>42800</c:v>
                </c:pt>
                <c:pt idx="2652">
                  <c:v>42801</c:v>
                </c:pt>
                <c:pt idx="2653">
                  <c:v>42802</c:v>
                </c:pt>
                <c:pt idx="2654">
                  <c:v>42803</c:v>
                </c:pt>
                <c:pt idx="2655">
                  <c:v>42804</c:v>
                </c:pt>
                <c:pt idx="2656">
                  <c:v>42807</c:v>
                </c:pt>
                <c:pt idx="2657">
                  <c:v>42808</c:v>
                </c:pt>
                <c:pt idx="2658">
                  <c:v>42809</c:v>
                </c:pt>
                <c:pt idx="2659">
                  <c:v>42810</c:v>
                </c:pt>
                <c:pt idx="2660">
                  <c:v>42811</c:v>
                </c:pt>
                <c:pt idx="2661">
                  <c:v>42814</c:v>
                </c:pt>
                <c:pt idx="2662">
                  <c:v>42815</c:v>
                </c:pt>
                <c:pt idx="2663">
                  <c:v>42816</c:v>
                </c:pt>
                <c:pt idx="2664">
                  <c:v>42817</c:v>
                </c:pt>
                <c:pt idx="2665">
                  <c:v>42818</c:v>
                </c:pt>
                <c:pt idx="2666">
                  <c:v>42821</c:v>
                </c:pt>
                <c:pt idx="2667">
                  <c:v>42822</c:v>
                </c:pt>
                <c:pt idx="2668">
                  <c:v>42823</c:v>
                </c:pt>
                <c:pt idx="2669">
                  <c:v>42824</c:v>
                </c:pt>
                <c:pt idx="2670">
                  <c:v>42825</c:v>
                </c:pt>
                <c:pt idx="2671">
                  <c:v>42828</c:v>
                </c:pt>
                <c:pt idx="2672">
                  <c:v>42829</c:v>
                </c:pt>
                <c:pt idx="2673">
                  <c:v>42830</c:v>
                </c:pt>
                <c:pt idx="2674">
                  <c:v>42831</c:v>
                </c:pt>
                <c:pt idx="2675">
                  <c:v>42832</c:v>
                </c:pt>
                <c:pt idx="2676">
                  <c:v>42835</c:v>
                </c:pt>
                <c:pt idx="2677">
                  <c:v>42836</c:v>
                </c:pt>
                <c:pt idx="2678">
                  <c:v>42837</c:v>
                </c:pt>
                <c:pt idx="2679">
                  <c:v>42838</c:v>
                </c:pt>
                <c:pt idx="2680">
                  <c:v>42839</c:v>
                </c:pt>
                <c:pt idx="2681">
                  <c:v>42842</c:v>
                </c:pt>
                <c:pt idx="2682">
                  <c:v>42843</c:v>
                </c:pt>
                <c:pt idx="2683">
                  <c:v>42844</c:v>
                </c:pt>
                <c:pt idx="2684">
                  <c:v>42845</c:v>
                </c:pt>
                <c:pt idx="2685">
                  <c:v>42846</c:v>
                </c:pt>
                <c:pt idx="2686">
                  <c:v>42849</c:v>
                </c:pt>
                <c:pt idx="2687">
                  <c:v>42850</c:v>
                </c:pt>
                <c:pt idx="2688">
                  <c:v>42851</c:v>
                </c:pt>
                <c:pt idx="2689">
                  <c:v>42852</c:v>
                </c:pt>
                <c:pt idx="2690">
                  <c:v>42853</c:v>
                </c:pt>
                <c:pt idx="2691">
                  <c:v>42856</c:v>
                </c:pt>
                <c:pt idx="2692">
                  <c:v>42857</c:v>
                </c:pt>
                <c:pt idx="2693">
                  <c:v>42858</c:v>
                </c:pt>
                <c:pt idx="2694">
                  <c:v>42859</c:v>
                </c:pt>
                <c:pt idx="2695">
                  <c:v>42860</c:v>
                </c:pt>
                <c:pt idx="2696">
                  <c:v>42863</c:v>
                </c:pt>
                <c:pt idx="2697">
                  <c:v>42864</c:v>
                </c:pt>
                <c:pt idx="2698">
                  <c:v>42865</c:v>
                </c:pt>
                <c:pt idx="2699">
                  <c:v>42866</c:v>
                </c:pt>
                <c:pt idx="2700">
                  <c:v>42867</c:v>
                </c:pt>
                <c:pt idx="2701">
                  <c:v>42870</c:v>
                </c:pt>
                <c:pt idx="2702">
                  <c:v>42871</c:v>
                </c:pt>
                <c:pt idx="2703">
                  <c:v>42872</c:v>
                </c:pt>
                <c:pt idx="2704">
                  <c:v>42873</c:v>
                </c:pt>
                <c:pt idx="2705">
                  <c:v>42874</c:v>
                </c:pt>
                <c:pt idx="2706">
                  <c:v>42877</c:v>
                </c:pt>
                <c:pt idx="2707">
                  <c:v>42878</c:v>
                </c:pt>
                <c:pt idx="2708">
                  <c:v>42879</c:v>
                </c:pt>
                <c:pt idx="2709">
                  <c:v>42880</c:v>
                </c:pt>
                <c:pt idx="2710">
                  <c:v>42881</c:v>
                </c:pt>
                <c:pt idx="2711">
                  <c:v>42884</c:v>
                </c:pt>
                <c:pt idx="2712">
                  <c:v>42885</c:v>
                </c:pt>
                <c:pt idx="2713">
                  <c:v>42886</c:v>
                </c:pt>
                <c:pt idx="2714">
                  <c:v>42887</c:v>
                </c:pt>
                <c:pt idx="2715">
                  <c:v>42888</c:v>
                </c:pt>
                <c:pt idx="2716">
                  <c:v>42891</c:v>
                </c:pt>
                <c:pt idx="2717">
                  <c:v>42892</c:v>
                </c:pt>
                <c:pt idx="2718">
                  <c:v>42893</c:v>
                </c:pt>
                <c:pt idx="2719">
                  <c:v>42894</c:v>
                </c:pt>
                <c:pt idx="2720">
                  <c:v>42895</c:v>
                </c:pt>
                <c:pt idx="2721">
                  <c:v>42898</c:v>
                </c:pt>
                <c:pt idx="2722">
                  <c:v>42899</c:v>
                </c:pt>
                <c:pt idx="2723">
                  <c:v>42900</c:v>
                </c:pt>
                <c:pt idx="2724">
                  <c:v>42901</c:v>
                </c:pt>
                <c:pt idx="2725">
                  <c:v>42902</c:v>
                </c:pt>
                <c:pt idx="2726">
                  <c:v>42905</c:v>
                </c:pt>
                <c:pt idx="2727">
                  <c:v>42906</c:v>
                </c:pt>
                <c:pt idx="2728">
                  <c:v>42907</c:v>
                </c:pt>
                <c:pt idx="2729">
                  <c:v>42908</c:v>
                </c:pt>
                <c:pt idx="2730">
                  <c:v>42909</c:v>
                </c:pt>
                <c:pt idx="2731">
                  <c:v>42912</c:v>
                </c:pt>
                <c:pt idx="2732">
                  <c:v>42913</c:v>
                </c:pt>
                <c:pt idx="2733">
                  <c:v>42914</c:v>
                </c:pt>
                <c:pt idx="2734">
                  <c:v>42915</c:v>
                </c:pt>
                <c:pt idx="2735">
                  <c:v>42916</c:v>
                </c:pt>
                <c:pt idx="2736">
                  <c:v>42919</c:v>
                </c:pt>
                <c:pt idx="2737">
                  <c:v>42920</c:v>
                </c:pt>
                <c:pt idx="2738">
                  <c:v>42921</c:v>
                </c:pt>
                <c:pt idx="2739">
                  <c:v>42922</c:v>
                </c:pt>
                <c:pt idx="2740">
                  <c:v>42923</c:v>
                </c:pt>
                <c:pt idx="2741">
                  <c:v>42926</c:v>
                </c:pt>
                <c:pt idx="2742">
                  <c:v>42927</c:v>
                </c:pt>
                <c:pt idx="2743">
                  <c:v>42928</c:v>
                </c:pt>
                <c:pt idx="2744">
                  <c:v>42929</c:v>
                </c:pt>
                <c:pt idx="2745">
                  <c:v>42930</c:v>
                </c:pt>
                <c:pt idx="2746">
                  <c:v>42933</c:v>
                </c:pt>
                <c:pt idx="2747">
                  <c:v>42934</c:v>
                </c:pt>
                <c:pt idx="2748">
                  <c:v>42935</c:v>
                </c:pt>
                <c:pt idx="2749">
                  <c:v>42936</c:v>
                </c:pt>
                <c:pt idx="2750">
                  <c:v>42937</c:v>
                </c:pt>
                <c:pt idx="2751">
                  <c:v>42940</c:v>
                </c:pt>
                <c:pt idx="2752">
                  <c:v>42941</c:v>
                </c:pt>
                <c:pt idx="2753">
                  <c:v>42942</c:v>
                </c:pt>
                <c:pt idx="2754">
                  <c:v>42943</c:v>
                </c:pt>
                <c:pt idx="2755">
                  <c:v>42944</c:v>
                </c:pt>
                <c:pt idx="2756">
                  <c:v>42947</c:v>
                </c:pt>
                <c:pt idx="2757">
                  <c:v>42948</c:v>
                </c:pt>
                <c:pt idx="2758">
                  <c:v>42949</c:v>
                </c:pt>
                <c:pt idx="2759">
                  <c:v>42950</c:v>
                </c:pt>
                <c:pt idx="2760">
                  <c:v>42951</c:v>
                </c:pt>
                <c:pt idx="2761">
                  <c:v>42954</c:v>
                </c:pt>
                <c:pt idx="2762">
                  <c:v>42955</c:v>
                </c:pt>
                <c:pt idx="2763">
                  <c:v>42956</c:v>
                </c:pt>
                <c:pt idx="2764">
                  <c:v>42957</c:v>
                </c:pt>
                <c:pt idx="2765">
                  <c:v>42958</c:v>
                </c:pt>
                <c:pt idx="2766">
                  <c:v>42961</c:v>
                </c:pt>
                <c:pt idx="2767">
                  <c:v>42962</c:v>
                </c:pt>
                <c:pt idx="2768">
                  <c:v>42963</c:v>
                </c:pt>
                <c:pt idx="2769">
                  <c:v>42964</c:v>
                </c:pt>
                <c:pt idx="2770">
                  <c:v>42965</c:v>
                </c:pt>
                <c:pt idx="2771">
                  <c:v>42968</c:v>
                </c:pt>
                <c:pt idx="2772">
                  <c:v>42969</c:v>
                </c:pt>
                <c:pt idx="2773">
                  <c:v>42970</c:v>
                </c:pt>
                <c:pt idx="2774">
                  <c:v>42971</c:v>
                </c:pt>
                <c:pt idx="2775">
                  <c:v>42972</c:v>
                </c:pt>
                <c:pt idx="2776">
                  <c:v>42975</c:v>
                </c:pt>
                <c:pt idx="2777">
                  <c:v>42976</c:v>
                </c:pt>
                <c:pt idx="2778">
                  <c:v>42977</c:v>
                </c:pt>
                <c:pt idx="2779">
                  <c:v>42978</c:v>
                </c:pt>
                <c:pt idx="2780">
                  <c:v>42979</c:v>
                </c:pt>
                <c:pt idx="2781">
                  <c:v>42982</c:v>
                </c:pt>
                <c:pt idx="2782">
                  <c:v>42983</c:v>
                </c:pt>
                <c:pt idx="2783">
                  <c:v>42984</c:v>
                </c:pt>
                <c:pt idx="2784">
                  <c:v>42985</c:v>
                </c:pt>
                <c:pt idx="2785">
                  <c:v>42986</c:v>
                </c:pt>
                <c:pt idx="2786">
                  <c:v>42989</c:v>
                </c:pt>
                <c:pt idx="2787">
                  <c:v>42990</c:v>
                </c:pt>
                <c:pt idx="2788">
                  <c:v>42991</c:v>
                </c:pt>
                <c:pt idx="2789">
                  <c:v>42992</c:v>
                </c:pt>
                <c:pt idx="2790">
                  <c:v>42993</c:v>
                </c:pt>
                <c:pt idx="2791">
                  <c:v>42996</c:v>
                </c:pt>
                <c:pt idx="2792">
                  <c:v>42997</c:v>
                </c:pt>
                <c:pt idx="2793">
                  <c:v>42998</c:v>
                </c:pt>
                <c:pt idx="2794">
                  <c:v>42999</c:v>
                </c:pt>
                <c:pt idx="2795">
                  <c:v>43000</c:v>
                </c:pt>
                <c:pt idx="2796">
                  <c:v>43003</c:v>
                </c:pt>
                <c:pt idx="2797">
                  <c:v>43004</c:v>
                </c:pt>
                <c:pt idx="2798">
                  <c:v>43005</c:v>
                </c:pt>
                <c:pt idx="2799">
                  <c:v>43006</c:v>
                </c:pt>
                <c:pt idx="2800">
                  <c:v>43007</c:v>
                </c:pt>
                <c:pt idx="2801">
                  <c:v>43010</c:v>
                </c:pt>
                <c:pt idx="2802">
                  <c:v>43011</c:v>
                </c:pt>
                <c:pt idx="2803">
                  <c:v>43012</c:v>
                </c:pt>
                <c:pt idx="2804">
                  <c:v>43013</c:v>
                </c:pt>
                <c:pt idx="2805">
                  <c:v>43014</c:v>
                </c:pt>
                <c:pt idx="2806">
                  <c:v>43017</c:v>
                </c:pt>
                <c:pt idx="2807">
                  <c:v>43018</c:v>
                </c:pt>
                <c:pt idx="2808">
                  <c:v>43019</c:v>
                </c:pt>
                <c:pt idx="2809">
                  <c:v>43020</c:v>
                </c:pt>
                <c:pt idx="2810">
                  <c:v>43021</c:v>
                </c:pt>
                <c:pt idx="2811">
                  <c:v>43024</c:v>
                </c:pt>
                <c:pt idx="2812">
                  <c:v>43025</c:v>
                </c:pt>
                <c:pt idx="2813">
                  <c:v>43026</c:v>
                </c:pt>
                <c:pt idx="2814">
                  <c:v>43027</c:v>
                </c:pt>
                <c:pt idx="2815">
                  <c:v>43028</c:v>
                </c:pt>
                <c:pt idx="2816">
                  <c:v>43031</c:v>
                </c:pt>
                <c:pt idx="2817">
                  <c:v>43032</c:v>
                </c:pt>
                <c:pt idx="2818">
                  <c:v>43033</c:v>
                </c:pt>
                <c:pt idx="2819">
                  <c:v>43034</c:v>
                </c:pt>
                <c:pt idx="2820">
                  <c:v>43035</c:v>
                </c:pt>
                <c:pt idx="2821">
                  <c:v>43038</c:v>
                </c:pt>
                <c:pt idx="2822">
                  <c:v>43039</c:v>
                </c:pt>
                <c:pt idx="2823">
                  <c:v>43040</c:v>
                </c:pt>
                <c:pt idx="2824">
                  <c:v>43041</c:v>
                </c:pt>
                <c:pt idx="2825">
                  <c:v>43042</c:v>
                </c:pt>
                <c:pt idx="2826">
                  <c:v>43045</c:v>
                </c:pt>
                <c:pt idx="2827">
                  <c:v>43046</c:v>
                </c:pt>
                <c:pt idx="2828">
                  <c:v>43047</c:v>
                </c:pt>
                <c:pt idx="2829">
                  <c:v>43048</c:v>
                </c:pt>
                <c:pt idx="2830">
                  <c:v>43049</c:v>
                </c:pt>
                <c:pt idx="2831">
                  <c:v>43052</c:v>
                </c:pt>
                <c:pt idx="2832">
                  <c:v>43053</c:v>
                </c:pt>
                <c:pt idx="2833">
                  <c:v>43054</c:v>
                </c:pt>
                <c:pt idx="2834">
                  <c:v>43055</c:v>
                </c:pt>
                <c:pt idx="2835">
                  <c:v>43056</c:v>
                </c:pt>
                <c:pt idx="2836">
                  <c:v>43059</c:v>
                </c:pt>
                <c:pt idx="2837">
                  <c:v>43060</c:v>
                </c:pt>
                <c:pt idx="2838">
                  <c:v>43061</c:v>
                </c:pt>
                <c:pt idx="2839">
                  <c:v>43062</c:v>
                </c:pt>
                <c:pt idx="2840">
                  <c:v>43063</c:v>
                </c:pt>
                <c:pt idx="2841">
                  <c:v>43066</c:v>
                </c:pt>
                <c:pt idx="2842">
                  <c:v>43067</c:v>
                </c:pt>
                <c:pt idx="2843">
                  <c:v>43068</c:v>
                </c:pt>
                <c:pt idx="2844">
                  <c:v>43069</c:v>
                </c:pt>
                <c:pt idx="2845">
                  <c:v>43070</c:v>
                </c:pt>
                <c:pt idx="2846">
                  <c:v>43073</c:v>
                </c:pt>
                <c:pt idx="2847">
                  <c:v>43074</c:v>
                </c:pt>
                <c:pt idx="2848">
                  <c:v>43075</c:v>
                </c:pt>
                <c:pt idx="2849">
                  <c:v>43076</c:v>
                </c:pt>
                <c:pt idx="2850">
                  <c:v>43077</c:v>
                </c:pt>
                <c:pt idx="2851">
                  <c:v>43080</c:v>
                </c:pt>
                <c:pt idx="2852">
                  <c:v>43081</c:v>
                </c:pt>
                <c:pt idx="2853">
                  <c:v>43082</c:v>
                </c:pt>
                <c:pt idx="2854">
                  <c:v>43083</c:v>
                </c:pt>
                <c:pt idx="2855">
                  <c:v>43084</c:v>
                </c:pt>
                <c:pt idx="2856">
                  <c:v>43087</c:v>
                </c:pt>
                <c:pt idx="2857">
                  <c:v>43088</c:v>
                </c:pt>
                <c:pt idx="2858">
                  <c:v>43089</c:v>
                </c:pt>
                <c:pt idx="2859">
                  <c:v>43090</c:v>
                </c:pt>
                <c:pt idx="2860">
                  <c:v>43091</c:v>
                </c:pt>
                <c:pt idx="2861">
                  <c:v>43095</c:v>
                </c:pt>
                <c:pt idx="2862">
                  <c:v>43096</c:v>
                </c:pt>
                <c:pt idx="2863">
                  <c:v>43097</c:v>
                </c:pt>
                <c:pt idx="2864">
                  <c:v>43098</c:v>
                </c:pt>
                <c:pt idx="2865">
                  <c:v>43102</c:v>
                </c:pt>
                <c:pt idx="2866">
                  <c:v>43103</c:v>
                </c:pt>
                <c:pt idx="2867">
                  <c:v>43104</c:v>
                </c:pt>
                <c:pt idx="2868">
                  <c:v>43105</c:v>
                </c:pt>
                <c:pt idx="2869">
                  <c:v>43108</c:v>
                </c:pt>
                <c:pt idx="2870">
                  <c:v>43109</c:v>
                </c:pt>
                <c:pt idx="2871">
                  <c:v>43110</c:v>
                </c:pt>
                <c:pt idx="2872">
                  <c:v>43111</c:v>
                </c:pt>
                <c:pt idx="2873">
                  <c:v>43112</c:v>
                </c:pt>
                <c:pt idx="2874">
                  <c:v>43115</c:v>
                </c:pt>
                <c:pt idx="2875">
                  <c:v>43116</c:v>
                </c:pt>
                <c:pt idx="2876">
                  <c:v>43117</c:v>
                </c:pt>
                <c:pt idx="2877">
                  <c:v>43118</c:v>
                </c:pt>
                <c:pt idx="2878">
                  <c:v>43119</c:v>
                </c:pt>
                <c:pt idx="2879">
                  <c:v>43122</c:v>
                </c:pt>
                <c:pt idx="2880">
                  <c:v>43123</c:v>
                </c:pt>
                <c:pt idx="2881">
                  <c:v>43124</c:v>
                </c:pt>
                <c:pt idx="2882">
                  <c:v>43125</c:v>
                </c:pt>
                <c:pt idx="2883">
                  <c:v>43126</c:v>
                </c:pt>
                <c:pt idx="2884">
                  <c:v>43129</c:v>
                </c:pt>
                <c:pt idx="2885">
                  <c:v>43130</c:v>
                </c:pt>
                <c:pt idx="2886">
                  <c:v>43131</c:v>
                </c:pt>
                <c:pt idx="2887">
                  <c:v>43132</c:v>
                </c:pt>
                <c:pt idx="2888">
                  <c:v>43133</c:v>
                </c:pt>
                <c:pt idx="2889">
                  <c:v>43136</c:v>
                </c:pt>
                <c:pt idx="2890">
                  <c:v>43137</c:v>
                </c:pt>
                <c:pt idx="2891">
                  <c:v>43138</c:v>
                </c:pt>
                <c:pt idx="2892">
                  <c:v>43139</c:v>
                </c:pt>
                <c:pt idx="2893">
                  <c:v>43140</c:v>
                </c:pt>
                <c:pt idx="2894">
                  <c:v>43143</c:v>
                </c:pt>
                <c:pt idx="2895">
                  <c:v>43144</c:v>
                </c:pt>
                <c:pt idx="2896">
                  <c:v>43145</c:v>
                </c:pt>
                <c:pt idx="2897">
                  <c:v>43146</c:v>
                </c:pt>
                <c:pt idx="2898">
                  <c:v>43147</c:v>
                </c:pt>
                <c:pt idx="2899">
                  <c:v>43150</c:v>
                </c:pt>
                <c:pt idx="2900">
                  <c:v>43151</c:v>
                </c:pt>
                <c:pt idx="2901">
                  <c:v>43152</c:v>
                </c:pt>
                <c:pt idx="2902">
                  <c:v>43153</c:v>
                </c:pt>
                <c:pt idx="2903">
                  <c:v>43154</c:v>
                </c:pt>
                <c:pt idx="2904">
                  <c:v>43157</c:v>
                </c:pt>
                <c:pt idx="2905">
                  <c:v>43158</c:v>
                </c:pt>
                <c:pt idx="2906">
                  <c:v>43159</c:v>
                </c:pt>
                <c:pt idx="2907">
                  <c:v>43160</c:v>
                </c:pt>
                <c:pt idx="2908">
                  <c:v>43161</c:v>
                </c:pt>
                <c:pt idx="2909">
                  <c:v>43164</c:v>
                </c:pt>
                <c:pt idx="2910">
                  <c:v>43165</c:v>
                </c:pt>
                <c:pt idx="2911">
                  <c:v>43166</c:v>
                </c:pt>
                <c:pt idx="2912">
                  <c:v>43167</c:v>
                </c:pt>
                <c:pt idx="2913">
                  <c:v>43168</c:v>
                </c:pt>
                <c:pt idx="2914">
                  <c:v>43171</c:v>
                </c:pt>
                <c:pt idx="2915">
                  <c:v>43172</c:v>
                </c:pt>
                <c:pt idx="2916">
                  <c:v>43173</c:v>
                </c:pt>
                <c:pt idx="2917">
                  <c:v>43174</c:v>
                </c:pt>
                <c:pt idx="2918">
                  <c:v>43175</c:v>
                </c:pt>
                <c:pt idx="2919">
                  <c:v>43178</c:v>
                </c:pt>
                <c:pt idx="2920">
                  <c:v>43179</c:v>
                </c:pt>
                <c:pt idx="2921">
                  <c:v>43180</c:v>
                </c:pt>
                <c:pt idx="2922">
                  <c:v>43181</c:v>
                </c:pt>
                <c:pt idx="2923">
                  <c:v>43182</c:v>
                </c:pt>
                <c:pt idx="2924">
                  <c:v>43185</c:v>
                </c:pt>
                <c:pt idx="2925">
                  <c:v>43186</c:v>
                </c:pt>
                <c:pt idx="2926">
                  <c:v>43187</c:v>
                </c:pt>
                <c:pt idx="2927">
                  <c:v>43188</c:v>
                </c:pt>
                <c:pt idx="2928">
                  <c:v>43189</c:v>
                </c:pt>
                <c:pt idx="2929">
                  <c:v>43192</c:v>
                </c:pt>
                <c:pt idx="2930">
                  <c:v>43193</c:v>
                </c:pt>
                <c:pt idx="2931">
                  <c:v>43194</c:v>
                </c:pt>
                <c:pt idx="2932">
                  <c:v>43195</c:v>
                </c:pt>
                <c:pt idx="2933">
                  <c:v>43196</c:v>
                </c:pt>
                <c:pt idx="2934">
                  <c:v>43199</c:v>
                </c:pt>
                <c:pt idx="2935">
                  <c:v>43200</c:v>
                </c:pt>
                <c:pt idx="2936">
                  <c:v>43201</c:v>
                </c:pt>
                <c:pt idx="2937">
                  <c:v>43202</c:v>
                </c:pt>
                <c:pt idx="2938">
                  <c:v>43203</c:v>
                </c:pt>
                <c:pt idx="2939">
                  <c:v>43206</c:v>
                </c:pt>
                <c:pt idx="2940">
                  <c:v>43207</c:v>
                </c:pt>
                <c:pt idx="2941">
                  <c:v>43208</c:v>
                </c:pt>
                <c:pt idx="2942">
                  <c:v>43209</c:v>
                </c:pt>
                <c:pt idx="2943">
                  <c:v>43210</c:v>
                </c:pt>
                <c:pt idx="2944">
                  <c:v>43213</c:v>
                </c:pt>
                <c:pt idx="2945">
                  <c:v>43214</c:v>
                </c:pt>
                <c:pt idx="2946">
                  <c:v>43215</c:v>
                </c:pt>
                <c:pt idx="2947">
                  <c:v>43216</c:v>
                </c:pt>
                <c:pt idx="2948">
                  <c:v>43217</c:v>
                </c:pt>
                <c:pt idx="2949">
                  <c:v>43220</c:v>
                </c:pt>
                <c:pt idx="2950">
                  <c:v>43221</c:v>
                </c:pt>
                <c:pt idx="2951">
                  <c:v>43222</c:v>
                </c:pt>
                <c:pt idx="2952">
                  <c:v>43223</c:v>
                </c:pt>
                <c:pt idx="2953">
                  <c:v>43224</c:v>
                </c:pt>
                <c:pt idx="2954">
                  <c:v>43227</c:v>
                </c:pt>
                <c:pt idx="2955">
                  <c:v>43228</c:v>
                </c:pt>
                <c:pt idx="2956">
                  <c:v>43229</c:v>
                </c:pt>
                <c:pt idx="2957">
                  <c:v>43230</c:v>
                </c:pt>
                <c:pt idx="2958">
                  <c:v>43231</c:v>
                </c:pt>
                <c:pt idx="2959">
                  <c:v>43234</c:v>
                </c:pt>
                <c:pt idx="2960">
                  <c:v>43235</c:v>
                </c:pt>
                <c:pt idx="2961">
                  <c:v>43236</c:v>
                </c:pt>
                <c:pt idx="2962">
                  <c:v>43237</c:v>
                </c:pt>
                <c:pt idx="2963">
                  <c:v>43238</c:v>
                </c:pt>
                <c:pt idx="2964">
                  <c:v>43241</c:v>
                </c:pt>
                <c:pt idx="2965">
                  <c:v>43242</c:v>
                </c:pt>
                <c:pt idx="2966">
                  <c:v>43243</c:v>
                </c:pt>
                <c:pt idx="2967">
                  <c:v>43244</c:v>
                </c:pt>
                <c:pt idx="2968">
                  <c:v>43245</c:v>
                </c:pt>
                <c:pt idx="2969">
                  <c:v>43248</c:v>
                </c:pt>
                <c:pt idx="2970">
                  <c:v>43249</c:v>
                </c:pt>
                <c:pt idx="2971">
                  <c:v>43250</c:v>
                </c:pt>
                <c:pt idx="2972">
                  <c:v>43251</c:v>
                </c:pt>
                <c:pt idx="2973">
                  <c:v>43252</c:v>
                </c:pt>
                <c:pt idx="2974">
                  <c:v>43255</c:v>
                </c:pt>
                <c:pt idx="2975">
                  <c:v>43256</c:v>
                </c:pt>
                <c:pt idx="2976">
                  <c:v>43257</c:v>
                </c:pt>
                <c:pt idx="2977">
                  <c:v>43258</c:v>
                </c:pt>
                <c:pt idx="2978">
                  <c:v>43259</c:v>
                </c:pt>
                <c:pt idx="2979">
                  <c:v>43262</c:v>
                </c:pt>
                <c:pt idx="2980">
                  <c:v>43263</c:v>
                </c:pt>
                <c:pt idx="2981">
                  <c:v>43264</c:v>
                </c:pt>
                <c:pt idx="2982">
                  <c:v>43265</c:v>
                </c:pt>
                <c:pt idx="2983">
                  <c:v>43266</c:v>
                </c:pt>
                <c:pt idx="2984">
                  <c:v>43269</c:v>
                </c:pt>
                <c:pt idx="2985">
                  <c:v>43270</c:v>
                </c:pt>
                <c:pt idx="2986">
                  <c:v>43271</c:v>
                </c:pt>
                <c:pt idx="2987">
                  <c:v>43272</c:v>
                </c:pt>
                <c:pt idx="2988">
                  <c:v>43273</c:v>
                </c:pt>
                <c:pt idx="2989">
                  <c:v>43276</c:v>
                </c:pt>
                <c:pt idx="2990">
                  <c:v>43277</c:v>
                </c:pt>
                <c:pt idx="2991">
                  <c:v>43278</c:v>
                </c:pt>
                <c:pt idx="2992">
                  <c:v>43279</c:v>
                </c:pt>
                <c:pt idx="2993">
                  <c:v>43280</c:v>
                </c:pt>
                <c:pt idx="2994">
                  <c:v>43283</c:v>
                </c:pt>
                <c:pt idx="2995">
                  <c:v>43284</c:v>
                </c:pt>
                <c:pt idx="2996">
                  <c:v>43285</c:v>
                </c:pt>
                <c:pt idx="2997">
                  <c:v>43286</c:v>
                </c:pt>
                <c:pt idx="2998">
                  <c:v>43287</c:v>
                </c:pt>
                <c:pt idx="2999">
                  <c:v>43290</c:v>
                </c:pt>
                <c:pt idx="3000">
                  <c:v>43291</c:v>
                </c:pt>
                <c:pt idx="3001">
                  <c:v>43292</c:v>
                </c:pt>
                <c:pt idx="3002">
                  <c:v>43293</c:v>
                </c:pt>
                <c:pt idx="3003">
                  <c:v>43294</c:v>
                </c:pt>
                <c:pt idx="3004">
                  <c:v>43297</c:v>
                </c:pt>
                <c:pt idx="3005">
                  <c:v>43298</c:v>
                </c:pt>
                <c:pt idx="3006">
                  <c:v>43299</c:v>
                </c:pt>
                <c:pt idx="3007">
                  <c:v>43300</c:v>
                </c:pt>
                <c:pt idx="3008">
                  <c:v>43301</c:v>
                </c:pt>
                <c:pt idx="3009">
                  <c:v>43304</c:v>
                </c:pt>
                <c:pt idx="3010">
                  <c:v>43305</c:v>
                </c:pt>
                <c:pt idx="3011">
                  <c:v>43306</c:v>
                </c:pt>
                <c:pt idx="3012">
                  <c:v>43307</c:v>
                </c:pt>
                <c:pt idx="3013">
                  <c:v>43308</c:v>
                </c:pt>
                <c:pt idx="3014">
                  <c:v>43311</c:v>
                </c:pt>
                <c:pt idx="3015">
                  <c:v>43312</c:v>
                </c:pt>
                <c:pt idx="3016">
                  <c:v>43313</c:v>
                </c:pt>
                <c:pt idx="3017">
                  <c:v>43314</c:v>
                </c:pt>
                <c:pt idx="3018">
                  <c:v>43315</c:v>
                </c:pt>
                <c:pt idx="3019">
                  <c:v>43318</c:v>
                </c:pt>
                <c:pt idx="3020">
                  <c:v>43319</c:v>
                </c:pt>
                <c:pt idx="3021">
                  <c:v>43320</c:v>
                </c:pt>
                <c:pt idx="3022">
                  <c:v>43321</c:v>
                </c:pt>
                <c:pt idx="3023">
                  <c:v>43322</c:v>
                </c:pt>
                <c:pt idx="3024">
                  <c:v>43325</c:v>
                </c:pt>
                <c:pt idx="3025">
                  <c:v>43326</c:v>
                </c:pt>
                <c:pt idx="3026">
                  <c:v>43327</c:v>
                </c:pt>
                <c:pt idx="3027">
                  <c:v>43328</c:v>
                </c:pt>
                <c:pt idx="3028">
                  <c:v>43329</c:v>
                </c:pt>
                <c:pt idx="3029">
                  <c:v>43332</c:v>
                </c:pt>
                <c:pt idx="3030">
                  <c:v>43333</c:v>
                </c:pt>
                <c:pt idx="3031">
                  <c:v>43334</c:v>
                </c:pt>
                <c:pt idx="3032">
                  <c:v>43335</c:v>
                </c:pt>
                <c:pt idx="3033">
                  <c:v>43336</c:v>
                </c:pt>
                <c:pt idx="3034">
                  <c:v>43339</c:v>
                </c:pt>
                <c:pt idx="3035">
                  <c:v>43340</c:v>
                </c:pt>
                <c:pt idx="3036">
                  <c:v>43341</c:v>
                </c:pt>
                <c:pt idx="3037">
                  <c:v>43342</c:v>
                </c:pt>
                <c:pt idx="3038">
                  <c:v>43343</c:v>
                </c:pt>
                <c:pt idx="3039">
                  <c:v>43346</c:v>
                </c:pt>
                <c:pt idx="3040">
                  <c:v>43347</c:v>
                </c:pt>
                <c:pt idx="3041">
                  <c:v>43348</c:v>
                </c:pt>
                <c:pt idx="3042">
                  <c:v>43349</c:v>
                </c:pt>
                <c:pt idx="3043">
                  <c:v>43350</c:v>
                </c:pt>
                <c:pt idx="3044">
                  <c:v>43353</c:v>
                </c:pt>
                <c:pt idx="3045">
                  <c:v>43354</c:v>
                </c:pt>
                <c:pt idx="3046">
                  <c:v>43355</c:v>
                </c:pt>
                <c:pt idx="3047">
                  <c:v>43356</c:v>
                </c:pt>
                <c:pt idx="3048">
                  <c:v>43357</c:v>
                </c:pt>
                <c:pt idx="3049">
                  <c:v>43360</c:v>
                </c:pt>
                <c:pt idx="3050">
                  <c:v>43361</c:v>
                </c:pt>
                <c:pt idx="3051">
                  <c:v>43362</c:v>
                </c:pt>
                <c:pt idx="3052">
                  <c:v>43363</c:v>
                </c:pt>
                <c:pt idx="3053">
                  <c:v>43364</c:v>
                </c:pt>
                <c:pt idx="3054">
                  <c:v>43367</c:v>
                </c:pt>
                <c:pt idx="3055">
                  <c:v>43368</c:v>
                </c:pt>
                <c:pt idx="3056">
                  <c:v>43369</c:v>
                </c:pt>
                <c:pt idx="3057">
                  <c:v>43370</c:v>
                </c:pt>
                <c:pt idx="3058">
                  <c:v>43371</c:v>
                </c:pt>
                <c:pt idx="3059">
                  <c:v>43374</c:v>
                </c:pt>
                <c:pt idx="3060">
                  <c:v>43375</c:v>
                </c:pt>
                <c:pt idx="3061">
                  <c:v>43376</c:v>
                </c:pt>
                <c:pt idx="3062">
                  <c:v>43377</c:v>
                </c:pt>
                <c:pt idx="3063">
                  <c:v>43378</c:v>
                </c:pt>
                <c:pt idx="3064">
                  <c:v>43381</c:v>
                </c:pt>
                <c:pt idx="3065">
                  <c:v>43382</c:v>
                </c:pt>
                <c:pt idx="3066">
                  <c:v>43383</c:v>
                </c:pt>
                <c:pt idx="3067">
                  <c:v>43384</c:v>
                </c:pt>
                <c:pt idx="3068">
                  <c:v>43385</c:v>
                </c:pt>
                <c:pt idx="3069">
                  <c:v>43388</c:v>
                </c:pt>
                <c:pt idx="3070">
                  <c:v>43389</c:v>
                </c:pt>
                <c:pt idx="3071">
                  <c:v>43390</c:v>
                </c:pt>
                <c:pt idx="3072">
                  <c:v>43391</c:v>
                </c:pt>
                <c:pt idx="3073">
                  <c:v>43392</c:v>
                </c:pt>
                <c:pt idx="3074">
                  <c:v>43395</c:v>
                </c:pt>
                <c:pt idx="3075">
                  <c:v>43396</c:v>
                </c:pt>
                <c:pt idx="3076">
                  <c:v>43397</c:v>
                </c:pt>
                <c:pt idx="3077">
                  <c:v>43398</c:v>
                </c:pt>
                <c:pt idx="3078">
                  <c:v>43399</c:v>
                </c:pt>
                <c:pt idx="3079">
                  <c:v>43402</c:v>
                </c:pt>
                <c:pt idx="3080">
                  <c:v>43403</c:v>
                </c:pt>
                <c:pt idx="3081">
                  <c:v>43404</c:v>
                </c:pt>
                <c:pt idx="3082">
                  <c:v>43405</c:v>
                </c:pt>
                <c:pt idx="3083">
                  <c:v>43406</c:v>
                </c:pt>
                <c:pt idx="3084">
                  <c:v>43409</c:v>
                </c:pt>
                <c:pt idx="3085">
                  <c:v>43410</c:v>
                </c:pt>
                <c:pt idx="3086">
                  <c:v>43411</c:v>
                </c:pt>
                <c:pt idx="3087">
                  <c:v>43412</c:v>
                </c:pt>
                <c:pt idx="3088">
                  <c:v>43413</c:v>
                </c:pt>
                <c:pt idx="3089">
                  <c:v>43416</c:v>
                </c:pt>
                <c:pt idx="3090">
                  <c:v>43417</c:v>
                </c:pt>
                <c:pt idx="3091">
                  <c:v>43418</c:v>
                </c:pt>
                <c:pt idx="3092">
                  <c:v>43419</c:v>
                </c:pt>
                <c:pt idx="3093">
                  <c:v>43420</c:v>
                </c:pt>
                <c:pt idx="3094">
                  <c:v>43423</c:v>
                </c:pt>
                <c:pt idx="3095">
                  <c:v>43424</c:v>
                </c:pt>
                <c:pt idx="3096">
                  <c:v>43425</c:v>
                </c:pt>
                <c:pt idx="3097">
                  <c:v>43426</c:v>
                </c:pt>
                <c:pt idx="3098">
                  <c:v>43427</c:v>
                </c:pt>
                <c:pt idx="3099">
                  <c:v>43430</c:v>
                </c:pt>
                <c:pt idx="3100">
                  <c:v>43431</c:v>
                </c:pt>
                <c:pt idx="3101">
                  <c:v>43432</c:v>
                </c:pt>
                <c:pt idx="3102">
                  <c:v>43433</c:v>
                </c:pt>
                <c:pt idx="3103">
                  <c:v>43434</c:v>
                </c:pt>
                <c:pt idx="3104">
                  <c:v>43437</c:v>
                </c:pt>
                <c:pt idx="3105">
                  <c:v>43438</c:v>
                </c:pt>
                <c:pt idx="3106">
                  <c:v>43439</c:v>
                </c:pt>
                <c:pt idx="3107">
                  <c:v>43440</c:v>
                </c:pt>
                <c:pt idx="3108">
                  <c:v>43441</c:v>
                </c:pt>
                <c:pt idx="3109">
                  <c:v>43444</c:v>
                </c:pt>
                <c:pt idx="3110">
                  <c:v>43445</c:v>
                </c:pt>
                <c:pt idx="3111">
                  <c:v>43446</c:v>
                </c:pt>
                <c:pt idx="3112">
                  <c:v>43447</c:v>
                </c:pt>
                <c:pt idx="3113">
                  <c:v>43448</c:v>
                </c:pt>
                <c:pt idx="3114">
                  <c:v>43451</c:v>
                </c:pt>
                <c:pt idx="3115">
                  <c:v>43452</c:v>
                </c:pt>
                <c:pt idx="3116">
                  <c:v>43453</c:v>
                </c:pt>
                <c:pt idx="3117">
                  <c:v>43454</c:v>
                </c:pt>
                <c:pt idx="3118">
                  <c:v>43455</c:v>
                </c:pt>
                <c:pt idx="3119">
                  <c:v>43458</c:v>
                </c:pt>
                <c:pt idx="3120">
                  <c:v>43459</c:v>
                </c:pt>
                <c:pt idx="3121">
                  <c:v>43460</c:v>
                </c:pt>
                <c:pt idx="3122">
                  <c:v>43461</c:v>
                </c:pt>
                <c:pt idx="3123">
                  <c:v>43462</c:v>
                </c:pt>
                <c:pt idx="3124">
                  <c:v>43465</c:v>
                </c:pt>
                <c:pt idx="3125">
                  <c:v>43466</c:v>
                </c:pt>
                <c:pt idx="3126">
                  <c:v>43467</c:v>
                </c:pt>
                <c:pt idx="3127">
                  <c:v>43468</c:v>
                </c:pt>
                <c:pt idx="3128">
                  <c:v>43469</c:v>
                </c:pt>
                <c:pt idx="3129">
                  <c:v>43472</c:v>
                </c:pt>
                <c:pt idx="3130">
                  <c:v>43473</c:v>
                </c:pt>
                <c:pt idx="3131">
                  <c:v>43474</c:v>
                </c:pt>
                <c:pt idx="3132">
                  <c:v>43475</c:v>
                </c:pt>
                <c:pt idx="3133">
                  <c:v>43476</c:v>
                </c:pt>
                <c:pt idx="3134">
                  <c:v>43479</c:v>
                </c:pt>
                <c:pt idx="3135">
                  <c:v>43480</c:v>
                </c:pt>
                <c:pt idx="3136">
                  <c:v>43481</c:v>
                </c:pt>
                <c:pt idx="3137">
                  <c:v>43482</c:v>
                </c:pt>
                <c:pt idx="3138">
                  <c:v>43483</c:v>
                </c:pt>
                <c:pt idx="3139">
                  <c:v>43486</c:v>
                </c:pt>
                <c:pt idx="3140">
                  <c:v>43487</c:v>
                </c:pt>
                <c:pt idx="3141">
                  <c:v>43488</c:v>
                </c:pt>
                <c:pt idx="3142">
                  <c:v>43489</c:v>
                </c:pt>
                <c:pt idx="3143">
                  <c:v>43490</c:v>
                </c:pt>
                <c:pt idx="3144">
                  <c:v>43493</c:v>
                </c:pt>
                <c:pt idx="3145">
                  <c:v>43494</c:v>
                </c:pt>
                <c:pt idx="3146">
                  <c:v>43495</c:v>
                </c:pt>
                <c:pt idx="3147">
                  <c:v>43496</c:v>
                </c:pt>
                <c:pt idx="3148">
                  <c:v>43497</c:v>
                </c:pt>
                <c:pt idx="3149">
                  <c:v>43500</c:v>
                </c:pt>
                <c:pt idx="3150">
                  <c:v>43501</c:v>
                </c:pt>
                <c:pt idx="3151">
                  <c:v>43502</c:v>
                </c:pt>
                <c:pt idx="3152">
                  <c:v>43503</c:v>
                </c:pt>
                <c:pt idx="3153">
                  <c:v>43504</c:v>
                </c:pt>
                <c:pt idx="3154">
                  <c:v>43507</c:v>
                </c:pt>
                <c:pt idx="3155">
                  <c:v>43508</c:v>
                </c:pt>
                <c:pt idx="3156">
                  <c:v>43509</c:v>
                </c:pt>
                <c:pt idx="3157">
                  <c:v>43510</c:v>
                </c:pt>
                <c:pt idx="3158">
                  <c:v>43511</c:v>
                </c:pt>
                <c:pt idx="3159">
                  <c:v>43514</c:v>
                </c:pt>
                <c:pt idx="3160">
                  <c:v>43515</c:v>
                </c:pt>
                <c:pt idx="3161">
                  <c:v>43516</c:v>
                </c:pt>
                <c:pt idx="3162">
                  <c:v>43517</c:v>
                </c:pt>
                <c:pt idx="3163">
                  <c:v>43518</c:v>
                </c:pt>
                <c:pt idx="3164">
                  <c:v>43521</c:v>
                </c:pt>
                <c:pt idx="3165">
                  <c:v>43522</c:v>
                </c:pt>
                <c:pt idx="3166">
                  <c:v>43523</c:v>
                </c:pt>
                <c:pt idx="3167">
                  <c:v>43524</c:v>
                </c:pt>
                <c:pt idx="3168">
                  <c:v>43525</c:v>
                </c:pt>
                <c:pt idx="3169">
                  <c:v>43528</c:v>
                </c:pt>
                <c:pt idx="3170">
                  <c:v>43529</c:v>
                </c:pt>
                <c:pt idx="3171">
                  <c:v>43530</c:v>
                </c:pt>
                <c:pt idx="3172">
                  <c:v>43531</c:v>
                </c:pt>
                <c:pt idx="3173">
                  <c:v>43532</c:v>
                </c:pt>
                <c:pt idx="3174">
                  <c:v>43535</c:v>
                </c:pt>
                <c:pt idx="3175">
                  <c:v>43536</c:v>
                </c:pt>
                <c:pt idx="3176">
                  <c:v>43537</c:v>
                </c:pt>
                <c:pt idx="3177">
                  <c:v>43538</c:v>
                </c:pt>
                <c:pt idx="3178">
                  <c:v>43539</c:v>
                </c:pt>
                <c:pt idx="3179">
                  <c:v>43542</c:v>
                </c:pt>
                <c:pt idx="3180">
                  <c:v>43543</c:v>
                </c:pt>
                <c:pt idx="3181">
                  <c:v>43544</c:v>
                </c:pt>
                <c:pt idx="3182">
                  <c:v>43545</c:v>
                </c:pt>
                <c:pt idx="3183">
                  <c:v>43546</c:v>
                </c:pt>
                <c:pt idx="3184">
                  <c:v>43549</c:v>
                </c:pt>
                <c:pt idx="3185">
                  <c:v>43550</c:v>
                </c:pt>
                <c:pt idx="3186">
                  <c:v>43551</c:v>
                </c:pt>
                <c:pt idx="3187">
                  <c:v>43552</c:v>
                </c:pt>
                <c:pt idx="3188">
                  <c:v>43553</c:v>
                </c:pt>
                <c:pt idx="3189">
                  <c:v>43556</c:v>
                </c:pt>
                <c:pt idx="3190">
                  <c:v>43557</c:v>
                </c:pt>
                <c:pt idx="3191">
                  <c:v>43558</c:v>
                </c:pt>
                <c:pt idx="3192">
                  <c:v>43559</c:v>
                </c:pt>
                <c:pt idx="3193">
                  <c:v>43560</c:v>
                </c:pt>
                <c:pt idx="3194">
                  <c:v>43563</c:v>
                </c:pt>
                <c:pt idx="3195">
                  <c:v>43564</c:v>
                </c:pt>
                <c:pt idx="3196">
                  <c:v>43565</c:v>
                </c:pt>
                <c:pt idx="3197">
                  <c:v>43566</c:v>
                </c:pt>
                <c:pt idx="3198">
                  <c:v>43567</c:v>
                </c:pt>
                <c:pt idx="3199">
                  <c:v>43570</c:v>
                </c:pt>
                <c:pt idx="3200">
                  <c:v>43571</c:v>
                </c:pt>
                <c:pt idx="3201">
                  <c:v>43572</c:v>
                </c:pt>
                <c:pt idx="3202">
                  <c:v>43573</c:v>
                </c:pt>
                <c:pt idx="3203">
                  <c:v>43574</c:v>
                </c:pt>
                <c:pt idx="3204">
                  <c:v>43577</c:v>
                </c:pt>
                <c:pt idx="3205">
                  <c:v>43578</c:v>
                </c:pt>
                <c:pt idx="3206">
                  <c:v>43579</c:v>
                </c:pt>
                <c:pt idx="3207">
                  <c:v>43580</c:v>
                </c:pt>
                <c:pt idx="3208">
                  <c:v>43581</c:v>
                </c:pt>
                <c:pt idx="3209">
                  <c:v>43584</c:v>
                </c:pt>
                <c:pt idx="3210">
                  <c:v>43585</c:v>
                </c:pt>
                <c:pt idx="3211">
                  <c:v>43586</c:v>
                </c:pt>
                <c:pt idx="3212">
                  <c:v>43587</c:v>
                </c:pt>
                <c:pt idx="3213">
                  <c:v>43588</c:v>
                </c:pt>
                <c:pt idx="3214">
                  <c:v>43591</c:v>
                </c:pt>
                <c:pt idx="3215">
                  <c:v>43592</c:v>
                </c:pt>
                <c:pt idx="3216">
                  <c:v>43593</c:v>
                </c:pt>
                <c:pt idx="3217">
                  <c:v>43594</c:v>
                </c:pt>
                <c:pt idx="3218">
                  <c:v>43595</c:v>
                </c:pt>
                <c:pt idx="3219">
                  <c:v>43598</c:v>
                </c:pt>
                <c:pt idx="3220">
                  <c:v>43599</c:v>
                </c:pt>
                <c:pt idx="3221">
                  <c:v>43600</c:v>
                </c:pt>
                <c:pt idx="3222">
                  <c:v>43601</c:v>
                </c:pt>
                <c:pt idx="3223">
                  <c:v>43602</c:v>
                </c:pt>
                <c:pt idx="3224">
                  <c:v>43605</c:v>
                </c:pt>
                <c:pt idx="3225">
                  <c:v>43606</c:v>
                </c:pt>
                <c:pt idx="3226">
                  <c:v>43607</c:v>
                </c:pt>
                <c:pt idx="3227">
                  <c:v>43608</c:v>
                </c:pt>
                <c:pt idx="3228">
                  <c:v>43609</c:v>
                </c:pt>
                <c:pt idx="3229">
                  <c:v>43612</c:v>
                </c:pt>
                <c:pt idx="3230">
                  <c:v>43613</c:v>
                </c:pt>
                <c:pt idx="3231">
                  <c:v>43614</c:v>
                </c:pt>
                <c:pt idx="3232">
                  <c:v>43615</c:v>
                </c:pt>
                <c:pt idx="3233">
                  <c:v>43616</c:v>
                </c:pt>
                <c:pt idx="3234">
                  <c:v>43619</c:v>
                </c:pt>
                <c:pt idx="3235">
                  <c:v>43620</c:v>
                </c:pt>
                <c:pt idx="3236">
                  <c:v>43621</c:v>
                </c:pt>
                <c:pt idx="3237">
                  <c:v>43622</c:v>
                </c:pt>
                <c:pt idx="3238">
                  <c:v>43623</c:v>
                </c:pt>
                <c:pt idx="3239">
                  <c:v>43626</c:v>
                </c:pt>
                <c:pt idx="3240">
                  <c:v>43627</c:v>
                </c:pt>
                <c:pt idx="3241">
                  <c:v>43628</c:v>
                </c:pt>
                <c:pt idx="3242">
                  <c:v>43629</c:v>
                </c:pt>
                <c:pt idx="3243">
                  <c:v>43630</c:v>
                </c:pt>
                <c:pt idx="3244">
                  <c:v>43633</c:v>
                </c:pt>
                <c:pt idx="3245">
                  <c:v>43634</c:v>
                </c:pt>
                <c:pt idx="3246">
                  <c:v>43635</c:v>
                </c:pt>
                <c:pt idx="3247">
                  <c:v>43636</c:v>
                </c:pt>
                <c:pt idx="3248">
                  <c:v>43637</c:v>
                </c:pt>
                <c:pt idx="3249">
                  <c:v>43640</c:v>
                </c:pt>
                <c:pt idx="3250">
                  <c:v>43641</c:v>
                </c:pt>
                <c:pt idx="3251">
                  <c:v>43642</c:v>
                </c:pt>
                <c:pt idx="3252">
                  <c:v>43643</c:v>
                </c:pt>
                <c:pt idx="3253">
                  <c:v>43644</c:v>
                </c:pt>
                <c:pt idx="3254">
                  <c:v>43647</c:v>
                </c:pt>
                <c:pt idx="3255">
                  <c:v>43648</c:v>
                </c:pt>
                <c:pt idx="3256">
                  <c:v>43649</c:v>
                </c:pt>
                <c:pt idx="3257">
                  <c:v>43650</c:v>
                </c:pt>
                <c:pt idx="3258">
                  <c:v>43651</c:v>
                </c:pt>
                <c:pt idx="3259">
                  <c:v>43654</c:v>
                </c:pt>
                <c:pt idx="3260">
                  <c:v>43655</c:v>
                </c:pt>
                <c:pt idx="3261">
                  <c:v>43656</c:v>
                </c:pt>
                <c:pt idx="3262">
                  <c:v>43657</c:v>
                </c:pt>
                <c:pt idx="3263">
                  <c:v>43658</c:v>
                </c:pt>
                <c:pt idx="3264">
                  <c:v>43661</c:v>
                </c:pt>
                <c:pt idx="3265">
                  <c:v>43662</c:v>
                </c:pt>
                <c:pt idx="3266">
                  <c:v>43663</c:v>
                </c:pt>
                <c:pt idx="3267">
                  <c:v>43664</c:v>
                </c:pt>
                <c:pt idx="3268">
                  <c:v>43665</c:v>
                </c:pt>
                <c:pt idx="3269">
                  <c:v>43668</c:v>
                </c:pt>
                <c:pt idx="3270">
                  <c:v>43669</c:v>
                </c:pt>
                <c:pt idx="3271">
                  <c:v>43670</c:v>
                </c:pt>
                <c:pt idx="3272">
                  <c:v>43671</c:v>
                </c:pt>
                <c:pt idx="3273">
                  <c:v>43672</c:v>
                </c:pt>
                <c:pt idx="3274">
                  <c:v>43675</c:v>
                </c:pt>
                <c:pt idx="3275">
                  <c:v>43676</c:v>
                </c:pt>
                <c:pt idx="3276">
                  <c:v>43677</c:v>
                </c:pt>
                <c:pt idx="3277">
                  <c:v>43678</c:v>
                </c:pt>
                <c:pt idx="3278">
                  <c:v>43679</c:v>
                </c:pt>
                <c:pt idx="3279">
                  <c:v>43682</c:v>
                </c:pt>
                <c:pt idx="3280">
                  <c:v>43683</c:v>
                </c:pt>
                <c:pt idx="3281">
                  <c:v>43684</c:v>
                </c:pt>
                <c:pt idx="3282">
                  <c:v>43685</c:v>
                </c:pt>
                <c:pt idx="3283">
                  <c:v>43686</c:v>
                </c:pt>
                <c:pt idx="3284">
                  <c:v>43689</c:v>
                </c:pt>
                <c:pt idx="3285">
                  <c:v>43690</c:v>
                </c:pt>
                <c:pt idx="3286">
                  <c:v>43691</c:v>
                </c:pt>
                <c:pt idx="3287">
                  <c:v>43692</c:v>
                </c:pt>
                <c:pt idx="3288">
                  <c:v>43693</c:v>
                </c:pt>
                <c:pt idx="3289">
                  <c:v>43696</c:v>
                </c:pt>
                <c:pt idx="3290">
                  <c:v>43697</c:v>
                </c:pt>
                <c:pt idx="3291">
                  <c:v>43698</c:v>
                </c:pt>
                <c:pt idx="3292">
                  <c:v>43699</c:v>
                </c:pt>
                <c:pt idx="3293">
                  <c:v>43700</c:v>
                </c:pt>
                <c:pt idx="3294">
                  <c:v>43703</c:v>
                </c:pt>
                <c:pt idx="3295">
                  <c:v>43704</c:v>
                </c:pt>
                <c:pt idx="3296">
                  <c:v>43705</c:v>
                </c:pt>
                <c:pt idx="3297">
                  <c:v>43706</c:v>
                </c:pt>
                <c:pt idx="3298">
                  <c:v>43707</c:v>
                </c:pt>
                <c:pt idx="3299">
                  <c:v>43710</c:v>
                </c:pt>
                <c:pt idx="3300">
                  <c:v>43711</c:v>
                </c:pt>
                <c:pt idx="3301">
                  <c:v>43712</c:v>
                </c:pt>
                <c:pt idx="3302">
                  <c:v>43713</c:v>
                </c:pt>
                <c:pt idx="3303">
                  <c:v>43714</c:v>
                </c:pt>
                <c:pt idx="3304">
                  <c:v>43717</c:v>
                </c:pt>
                <c:pt idx="3305">
                  <c:v>43718</c:v>
                </c:pt>
                <c:pt idx="3306">
                  <c:v>43719</c:v>
                </c:pt>
                <c:pt idx="3307">
                  <c:v>43720</c:v>
                </c:pt>
                <c:pt idx="3308">
                  <c:v>43721</c:v>
                </c:pt>
                <c:pt idx="3309">
                  <c:v>43724</c:v>
                </c:pt>
                <c:pt idx="3310">
                  <c:v>43725</c:v>
                </c:pt>
                <c:pt idx="3311">
                  <c:v>43726</c:v>
                </c:pt>
                <c:pt idx="3312">
                  <c:v>43727</c:v>
                </c:pt>
                <c:pt idx="3313">
                  <c:v>43728</c:v>
                </c:pt>
                <c:pt idx="3314">
                  <c:v>43731</c:v>
                </c:pt>
                <c:pt idx="3315">
                  <c:v>43732</c:v>
                </c:pt>
                <c:pt idx="3316">
                  <c:v>43733</c:v>
                </c:pt>
                <c:pt idx="3317">
                  <c:v>43734</c:v>
                </c:pt>
                <c:pt idx="3318">
                  <c:v>43735</c:v>
                </c:pt>
                <c:pt idx="3319">
                  <c:v>43738</c:v>
                </c:pt>
                <c:pt idx="3320">
                  <c:v>43739</c:v>
                </c:pt>
                <c:pt idx="3321">
                  <c:v>43740</c:v>
                </c:pt>
                <c:pt idx="3322">
                  <c:v>43741</c:v>
                </c:pt>
                <c:pt idx="3323">
                  <c:v>43742</c:v>
                </c:pt>
                <c:pt idx="3324">
                  <c:v>43745</c:v>
                </c:pt>
                <c:pt idx="3325">
                  <c:v>43746</c:v>
                </c:pt>
                <c:pt idx="3326">
                  <c:v>43747</c:v>
                </c:pt>
                <c:pt idx="3327">
                  <c:v>43748</c:v>
                </c:pt>
                <c:pt idx="3328">
                  <c:v>43749</c:v>
                </c:pt>
                <c:pt idx="3329">
                  <c:v>43752</c:v>
                </c:pt>
                <c:pt idx="3330">
                  <c:v>43753</c:v>
                </c:pt>
                <c:pt idx="3331">
                  <c:v>43754</c:v>
                </c:pt>
                <c:pt idx="3332">
                  <c:v>43755</c:v>
                </c:pt>
                <c:pt idx="3333">
                  <c:v>43756</c:v>
                </c:pt>
                <c:pt idx="3334">
                  <c:v>43759</c:v>
                </c:pt>
                <c:pt idx="3335">
                  <c:v>43760</c:v>
                </c:pt>
                <c:pt idx="3336">
                  <c:v>43761</c:v>
                </c:pt>
                <c:pt idx="3337">
                  <c:v>43762</c:v>
                </c:pt>
                <c:pt idx="3338">
                  <c:v>43763</c:v>
                </c:pt>
                <c:pt idx="3339">
                  <c:v>43766</c:v>
                </c:pt>
                <c:pt idx="3340">
                  <c:v>43767</c:v>
                </c:pt>
                <c:pt idx="3341">
                  <c:v>43768</c:v>
                </c:pt>
                <c:pt idx="3342">
                  <c:v>43769</c:v>
                </c:pt>
                <c:pt idx="3343">
                  <c:v>43770</c:v>
                </c:pt>
                <c:pt idx="3344">
                  <c:v>43773</c:v>
                </c:pt>
                <c:pt idx="3345">
                  <c:v>43774</c:v>
                </c:pt>
                <c:pt idx="3346">
                  <c:v>43775</c:v>
                </c:pt>
                <c:pt idx="3347">
                  <c:v>43776</c:v>
                </c:pt>
                <c:pt idx="3348">
                  <c:v>43777</c:v>
                </c:pt>
                <c:pt idx="3349">
                  <c:v>43780</c:v>
                </c:pt>
                <c:pt idx="3350">
                  <c:v>43781</c:v>
                </c:pt>
                <c:pt idx="3351">
                  <c:v>43782</c:v>
                </c:pt>
                <c:pt idx="3352">
                  <c:v>43783</c:v>
                </c:pt>
                <c:pt idx="3353">
                  <c:v>43784</c:v>
                </c:pt>
                <c:pt idx="3354">
                  <c:v>43787</c:v>
                </c:pt>
                <c:pt idx="3355">
                  <c:v>43788</c:v>
                </c:pt>
                <c:pt idx="3356">
                  <c:v>43789</c:v>
                </c:pt>
                <c:pt idx="3357">
                  <c:v>43790</c:v>
                </c:pt>
                <c:pt idx="3358">
                  <c:v>43791</c:v>
                </c:pt>
                <c:pt idx="3359">
                  <c:v>43794</c:v>
                </c:pt>
                <c:pt idx="3360">
                  <c:v>43795</c:v>
                </c:pt>
                <c:pt idx="3361">
                  <c:v>43796</c:v>
                </c:pt>
                <c:pt idx="3362">
                  <c:v>43797</c:v>
                </c:pt>
                <c:pt idx="3363">
                  <c:v>43798</c:v>
                </c:pt>
                <c:pt idx="3364">
                  <c:v>43801</c:v>
                </c:pt>
                <c:pt idx="3365">
                  <c:v>43802</c:v>
                </c:pt>
                <c:pt idx="3366">
                  <c:v>43803</c:v>
                </c:pt>
                <c:pt idx="3367">
                  <c:v>43804</c:v>
                </c:pt>
                <c:pt idx="3368">
                  <c:v>43805</c:v>
                </c:pt>
                <c:pt idx="3369">
                  <c:v>43808</c:v>
                </c:pt>
                <c:pt idx="3370">
                  <c:v>43809</c:v>
                </c:pt>
                <c:pt idx="3371">
                  <c:v>43810</c:v>
                </c:pt>
                <c:pt idx="3372">
                  <c:v>43811</c:v>
                </c:pt>
                <c:pt idx="3373">
                  <c:v>43812</c:v>
                </c:pt>
                <c:pt idx="3374">
                  <c:v>43815</c:v>
                </c:pt>
                <c:pt idx="3375">
                  <c:v>43816</c:v>
                </c:pt>
                <c:pt idx="3376">
                  <c:v>43817</c:v>
                </c:pt>
                <c:pt idx="3377">
                  <c:v>43818</c:v>
                </c:pt>
                <c:pt idx="3378">
                  <c:v>43819</c:v>
                </c:pt>
                <c:pt idx="3379">
                  <c:v>43822</c:v>
                </c:pt>
                <c:pt idx="3380">
                  <c:v>43823</c:v>
                </c:pt>
                <c:pt idx="3381">
                  <c:v>43824</c:v>
                </c:pt>
                <c:pt idx="3382">
                  <c:v>43825</c:v>
                </c:pt>
                <c:pt idx="3383">
                  <c:v>43826</c:v>
                </c:pt>
                <c:pt idx="3384">
                  <c:v>43829</c:v>
                </c:pt>
                <c:pt idx="3385">
                  <c:v>43830</c:v>
                </c:pt>
                <c:pt idx="3386">
                  <c:v>43831</c:v>
                </c:pt>
                <c:pt idx="3387">
                  <c:v>43832</c:v>
                </c:pt>
                <c:pt idx="3388">
                  <c:v>43833</c:v>
                </c:pt>
                <c:pt idx="3389">
                  <c:v>43836</c:v>
                </c:pt>
                <c:pt idx="3390">
                  <c:v>43837</c:v>
                </c:pt>
                <c:pt idx="3391">
                  <c:v>43838</c:v>
                </c:pt>
                <c:pt idx="3392">
                  <c:v>43839</c:v>
                </c:pt>
                <c:pt idx="3393">
                  <c:v>43840</c:v>
                </c:pt>
                <c:pt idx="3394">
                  <c:v>43843</c:v>
                </c:pt>
                <c:pt idx="3395">
                  <c:v>43844</c:v>
                </c:pt>
                <c:pt idx="3396">
                  <c:v>43845</c:v>
                </c:pt>
                <c:pt idx="3397">
                  <c:v>43846</c:v>
                </c:pt>
                <c:pt idx="3398">
                  <c:v>43847</c:v>
                </c:pt>
                <c:pt idx="3399">
                  <c:v>43850</c:v>
                </c:pt>
                <c:pt idx="3400">
                  <c:v>43851</c:v>
                </c:pt>
                <c:pt idx="3401">
                  <c:v>43852</c:v>
                </c:pt>
                <c:pt idx="3402">
                  <c:v>43853</c:v>
                </c:pt>
                <c:pt idx="3403">
                  <c:v>43854</c:v>
                </c:pt>
                <c:pt idx="3404">
                  <c:v>43857</c:v>
                </c:pt>
                <c:pt idx="3405">
                  <c:v>43858</c:v>
                </c:pt>
                <c:pt idx="3406">
                  <c:v>43859</c:v>
                </c:pt>
                <c:pt idx="3407">
                  <c:v>43860</c:v>
                </c:pt>
                <c:pt idx="3408">
                  <c:v>43861</c:v>
                </c:pt>
                <c:pt idx="3409">
                  <c:v>43864</c:v>
                </c:pt>
                <c:pt idx="3410">
                  <c:v>43865</c:v>
                </c:pt>
                <c:pt idx="3411">
                  <c:v>43866</c:v>
                </c:pt>
                <c:pt idx="3412">
                  <c:v>43867</c:v>
                </c:pt>
                <c:pt idx="3413">
                  <c:v>43868</c:v>
                </c:pt>
                <c:pt idx="3414">
                  <c:v>43871</c:v>
                </c:pt>
                <c:pt idx="3415">
                  <c:v>43872</c:v>
                </c:pt>
                <c:pt idx="3416">
                  <c:v>43873</c:v>
                </c:pt>
                <c:pt idx="3417">
                  <c:v>43874</c:v>
                </c:pt>
                <c:pt idx="3418">
                  <c:v>43875</c:v>
                </c:pt>
                <c:pt idx="3419">
                  <c:v>43878</c:v>
                </c:pt>
                <c:pt idx="3420">
                  <c:v>43879</c:v>
                </c:pt>
                <c:pt idx="3421">
                  <c:v>43880</c:v>
                </c:pt>
                <c:pt idx="3422">
                  <c:v>43881</c:v>
                </c:pt>
                <c:pt idx="3423">
                  <c:v>43882</c:v>
                </c:pt>
                <c:pt idx="3424">
                  <c:v>43885</c:v>
                </c:pt>
                <c:pt idx="3425">
                  <c:v>43886</c:v>
                </c:pt>
                <c:pt idx="3426">
                  <c:v>43887</c:v>
                </c:pt>
                <c:pt idx="3427">
                  <c:v>43888</c:v>
                </c:pt>
                <c:pt idx="3428">
                  <c:v>43889</c:v>
                </c:pt>
                <c:pt idx="3429">
                  <c:v>43892</c:v>
                </c:pt>
                <c:pt idx="3430">
                  <c:v>43893</c:v>
                </c:pt>
                <c:pt idx="3431">
                  <c:v>43894</c:v>
                </c:pt>
                <c:pt idx="3432">
                  <c:v>43895</c:v>
                </c:pt>
                <c:pt idx="3433">
                  <c:v>43896</c:v>
                </c:pt>
                <c:pt idx="3434">
                  <c:v>43899</c:v>
                </c:pt>
                <c:pt idx="3435">
                  <c:v>43900</c:v>
                </c:pt>
                <c:pt idx="3436">
                  <c:v>43901</c:v>
                </c:pt>
                <c:pt idx="3437">
                  <c:v>43902</c:v>
                </c:pt>
                <c:pt idx="3438">
                  <c:v>43903</c:v>
                </c:pt>
                <c:pt idx="3439">
                  <c:v>43906</c:v>
                </c:pt>
                <c:pt idx="3440">
                  <c:v>43907</c:v>
                </c:pt>
                <c:pt idx="3441">
                  <c:v>43908</c:v>
                </c:pt>
                <c:pt idx="3442">
                  <c:v>43909</c:v>
                </c:pt>
                <c:pt idx="3443">
                  <c:v>43910</c:v>
                </c:pt>
                <c:pt idx="3444">
                  <c:v>43913</c:v>
                </c:pt>
                <c:pt idx="3445">
                  <c:v>43914</c:v>
                </c:pt>
                <c:pt idx="3446">
                  <c:v>43915</c:v>
                </c:pt>
                <c:pt idx="3447">
                  <c:v>43916</c:v>
                </c:pt>
                <c:pt idx="3448">
                  <c:v>43917</c:v>
                </c:pt>
                <c:pt idx="3449">
                  <c:v>43920</c:v>
                </c:pt>
                <c:pt idx="3450">
                  <c:v>43921</c:v>
                </c:pt>
                <c:pt idx="3451">
                  <c:v>43922</c:v>
                </c:pt>
                <c:pt idx="3452">
                  <c:v>43923</c:v>
                </c:pt>
                <c:pt idx="3453">
                  <c:v>43924</c:v>
                </c:pt>
                <c:pt idx="3454">
                  <c:v>43927</c:v>
                </c:pt>
                <c:pt idx="3455">
                  <c:v>43928</c:v>
                </c:pt>
                <c:pt idx="3456">
                  <c:v>43929</c:v>
                </c:pt>
                <c:pt idx="3457">
                  <c:v>43930</c:v>
                </c:pt>
                <c:pt idx="3458">
                  <c:v>43931</c:v>
                </c:pt>
                <c:pt idx="3459">
                  <c:v>43934</c:v>
                </c:pt>
                <c:pt idx="3460">
                  <c:v>43935</c:v>
                </c:pt>
                <c:pt idx="3461">
                  <c:v>43936</c:v>
                </c:pt>
                <c:pt idx="3462">
                  <c:v>43937</c:v>
                </c:pt>
                <c:pt idx="3463">
                  <c:v>43938</c:v>
                </c:pt>
                <c:pt idx="3464">
                  <c:v>43941</c:v>
                </c:pt>
                <c:pt idx="3465">
                  <c:v>43942</c:v>
                </c:pt>
                <c:pt idx="3466">
                  <c:v>43943</c:v>
                </c:pt>
                <c:pt idx="3467">
                  <c:v>43944</c:v>
                </c:pt>
                <c:pt idx="3468">
                  <c:v>43945</c:v>
                </c:pt>
                <c:pt idx="3469">
                  <c:v>43948</c:v>
                </c:pt>
                <c:pt idx="3470">
                  <c:v>43949</c:v>
                </c:pt>
                <c:pt idx="3471">
                  <c:v>43950</c:v>
                </c:pt>
                <c:pt idx="3472">
                  <c:v>43951</c:v>
                </c:pt>
                <c:pt idx="3473">
                  <c:v>43952</c:v>
                </c:pt>
                <c:pt idx="3474">
                  <c:v>43955</c:v>
                </c:pt>
                <c:pt idx="3475">
                  <c:v>43956</c:v>
                </c:pt>
                <c:pt idx="3476">
                  <c:v>43957</c:v>
                </c:pt>
                <c:pt idx="3477">
                  <c:v>43958</c:v>
                </c:pt>
                <c:pt idx="3478">
                  <c:v>43959</c:v>
                </c:pt>
                <c:pt idx="3479">
                  <c:v>43962</c:v>
                </c:pt>
                <c:pt idx="3480">
                  <c:v>43963</c:v>
                </c:pt>
                <c:pt idx="3481">
                  <c:v>43964</c:v>
                </c:pt>
                <c:pt idx="3482">
                  <c:v>43965</c:v>
                </c:pt>
                <c:pt idx="3483">
                  <c:v>43966</c:v>
                </c:pt>
                <c:pt idx="3484">
                  <c:v>43969</c:v>
                </c:pt>
                <c:pt idx="3485">
                  <c:v>43970</c:v>
                </c:pt>
                <c:pt idx="3486">
                  <c:v>43971</c:v>
                </c:pt>
                <c:pt idx="3487">
                  <c:v>43972</c:v>
                </c:pt>
                <c:pt idx="3488">
                  <c:v>43973</c:v>
                </c:pt>
                <c:pt idx="3489">
                  <c:v>43976</c:v>
                </c:pt>
                <c:pt idx="3490">
                  <c:v>43977</c:v>
                </c:pt>
                <c:pt idx="3491">
                  <c:v>43978</c:v>
                </c:pt>
                <c:pt idx="3492">
                  <c:v>43979</c:v>
                </c:pt>
                <c:pt idx="3493">
                  <c:v>43980</c:v>
                </c:pt>
                <c:pt idx="3494">
                  <c:v>43983</c:v>
                </c:pt>
                <c:pt idx="3495">
                  <c:v>43984</c:v>
                </c:pt>
                <c:pt idx="3496">
                  <c:v>43985</c:v>
                </c:pt>
                <c:pt idx="3497">
                  <c:v>43986</c:v>
                </c:pt>
                <c:pt idx="3498">
                  <c:v>43987</c:v>
                </c:pt>
                <c:pt idx="3499">
                  <c:v>43990</c:v>
                </c:pt>
                <c:pt idx="3500">
                  <c:v>43991</c:v>
                </c:pt>
                <c:pt idx="3501">
                  <c:v>43992</c:v>
                </c:pt>
                <c:pt idx="3502">
                  <c:v>43993</c:v>
                </c:pt>
                <c:pt idx="3503">
                  <c:v>43994</c:v>
                </c:pt>
                <c:pt idx="3504">
                  <c:v>43997</c:v>
                </c:pt>
                <c:pt idx="3505">
                  <c:v>43998</c:v>
                </c:pt>
                <c:pt idx="3506">
                  <c:v>43999</c:v>
                </c:pt>
                <c:pt idx="3507">
                  <c:v>44000</c:v>
                </c:pt>
                <c:pt idx="3508">
                  <c:v>44001</c:v>
                </c:pt>
                <c:pt idx="3509">
                  <c:v>44004</c:v>
                </c:pt>
                <c:pt idx="3510">
                  <c:v>44005</c:v>
                </c:pt>
                <c:pt idx="3511">
                  <c:v>44006</c:v>
                </c:pt>
                <c:pt idx="3512">
                  <c:v>44007</c:v>
                </c:pt>
                <c:pt idx="3513">
                  <c:v>44008</c:v>
                </c:pt>
                <c:pt idx="3514">
                  <c:v>44011</c:v>
                </c:pt>
                <c:pt idx="3515">
                  <c:v>44012</c:v>
                </c:pt>
                <c:pt idx="3516">
                  <c:v>44013</c:v>
                </c:pt>
                <c:pt idx="3517">
                  <c:v>44014</c:v>
                </c:pt>
                <c:pt idx="3518">
                  <c:v>44015</c:v>
                </c:pt>
                <c:pt idx="3519">
                  <c:v>44018</c:v>
                </c:pt>
                <c:pt idx="3520">
                  <c:v>44019</c:v>
                </c:pt>
                <c:pt idx="3521">
                  <c:v>44020</c:v>
                </c:pt>
                <c:pt idx="3522">
                  <c:v>44021</c:v>
                </c:pt>
                <c:pt idx="3523">
                  <c:v>44022</c:v>
                </c:pt>
                <c:pt idx="3524">
                  <c:v>44025</c:v>
                </c:pt>
                <c:pt idx="3525">
                  <c:v>44026</c:v>
                </c:pt>
                <c:pt idx="3526">
                  <c:v>44027</c:v>
                </c:pt>
                <c:pt idx="3527">
                  <c:v>44028</c:v>
                </c:pt>
                <c:pt idx="3528">
                  <c:v>44029</c:v>
                </c:pt>
                <c:pt idx="3529">
                  <c:v>44032</c:v>
                </c:pt>
                <c:pt idx="3530">
                  <c:v>44033</c:v>
                </c:pt>
                <c:pt idx="3531">
                  <c:v>44034</c:v>
                </c:pt>
                <c:pt idx="3532">
                  <c:v>44035</c:v>
                </c:pt>
                <c:pt idx="3533">
                  <c:v>44036</c:v>
                </c:pt>
                <c:pt idx="3534">
                  <c:v>44039</c:v>
                </c:pt>
                <c:pt idx="3535">
                  <c:v>44040</c:v>
                </c:pt>
                <c:pt idx="3536">
                  <c:v>44041</c:v>
                </c:pt>
                <c:pt idx="3537">
                  <c:v>44042</c:v>
                </c:pt>
                <c:pt idx="3538">
                  <c:v>44043</c:v>
                </c:pt>
                <c:pt idx="3539">
                  <c:v>44046</c:v>
                </c:pt>
                <c:pt idx="3540">
                  <c:v>44047</c:v>
                </c:pt>
                <c:pt idx="3541">
                  <c:v>44048</c:v>
                </c:pt>
                <c:pt idx="3542">
                  <c:v>44049</c:v>
                </c:pt>
                <c:pt idx="3543">
                  <c:v>44050</c:v>
                </c:pt>
                <c:pt idx="3544">
                  <c:v>44053</c:v>
                </c:pt>
                <c:pt idx="3545">
                  <c:v>44054</c:v>
                </c:pt>
                <c:pt idx="3546">
                  <c:v>44055</c:v>
                </c:pt>
                <c:pt idx="3547">
                  <c:v>44056</c:v>
                </c:pt>
                <c:pt idx="3548">
                  <c:v>44057</c:v>
                </c:pt>
                <c:pt idx="3549">
                  <c:v>44060</c:v>
                </c:pt>
                <c:pt idx="3550">
                  <c:v>44061</c:v>
                </c:pt>
                <c:pt idx="3551">
                  <c:v>44062</c:v>
                </c:pt>
                <c:pt idx="3552">
                  <c:v>44063</c:v>
                </c:pt>
                <c:pt idx="3553">
                  <c:v>44064</c:v>
                </c:pt>
                <c:pt idx="3554">
                  <c:v>44067</c:v>
                </c:pt>
                <c:pt idx="3555">
                  <c:v>44068</c:v>
                </c:pt>
                <c:pt idx="3556">
                  <c:v>44069</c:v>
                </c:pt>
                <c:pt idx="3557">
                  <c:v>44070</c:v>
                </c:pt>
                <c:pt idx="3558">
                  <c:v>44071</c:v>
                </c:pt>
                <c:pt idx="3559">
                  <c:v>44074</c:v>
                </c:pt>
                <c:pt idx="3560">
                  <c:v>44075</c:v>
                </c:pt>
                <c:pt idx="3561">
                  <c:v>44076</c:v>
                </c:pt>
                <c:pt idx="3562">
                  <c:v>44077</c:v>
                </c:pt>
                <c:pt idx="3563">
                  <c:v>44078</c:v>
                </c:pt>
                <c:pt idx="3564">
                  <c:v>44081</c:v>
                </c:pt>
                <c:pt idx="3565">
                  <c:v>44082</c:v>
                </c:pt>
                <c:pt idx="3566">
                  <c:v>44083</c:v>
                </c:pt>
                <c:pt idx="3567">
                  <c:v>44084</c:v>
                </c:pt>
                <c:pt idx="3568">
                  <c:v>44085</c:v>
                </c:pt>
                <c:pt idx="3569">
                  <c:v>44088</c:v>
                </c:pt>
                <c:pt idx="3570">
                  <c:v>44089</c:v>
                </c:pt>
                <c:pt idx="3571">
                  <c:v>44090</c:v>
                </c:pt>
                <c:pt idx="3572">
                  <c:v>44091</c:v>
                </c:pt>
                <c:pt idx="3573">
                  <c:v>44092</c:v>
                </c:pt>
                <c:pt idx="3574">
                  <c:v>44095</c:v>
                </c:pt>
                <c:pt idx="3575">
                  <c:v>44096</c:v>
                </c:pt>
                <c:pt idx="3576">
                  <c:v>44097</c:v>
                </c:pt>
                <c:pt idx="3577">
                  <c:v>44098</c:v>
                </c:pt>
                <c:pt idx="3578">
                  <c:v>44099</c:v>
                </c:pt>
                <c:pt idx="3579">
                  <c:v>44102</c:v>
                </c:pt>
                <c:pt idx="3580">
                  <c:v>44103</c:v>
                </c:pt>
                <c:pt idx="3581">
                  <c:v>44104</c:v>
                </c:pt>
                <c:pt idx="3582">
                  <c:v>44105</c:v>
                </c:pt>
                <c:pt idx="3583">
                  <c:v>44106</c:v>
                </c:pt>
                <c:pt idx="3584">
                  <c:v>44109</c:v>
                </c:pt>
                <c:pt idx="3585">
                  <c:v>44110</c:v>
                </c:pt>
                <c:pt idx="3586">
                  <c:v>44111</c:v>
                </c:pt>
                <c:pt idx="3587">
                  <c:v>44112</c:v>
                </c:pt>
                <c:pt idx="3588">
                  <c:v>44113</c:v>
                </c:pt>
                <c:pt idx="3589">
                  <c:v>44116</c:v>
                </c:pt>
                <c:pt idx="3590">
                  <c:v>44117</c:v>
                </c:pt>
                <c:pt idx="3591">
                  <c:v>44118</c:v>
                </c:pt>
                <c:pt idx="3592">
                  <c:v>44119</c:v>
                </c:pt>
                <c:pt idx="3593">
                  <c:v>44120</c:v>
                </c:pt>
                <c:pt idx="3594">
                  <c:v>44123</c:v>
                </c:pt>
                <c:pt idx="3595">
                  <c:v>44124</c:v>
                </c:pt>
                <c:pt idx="3596">
                  <c:v>44125</c:v>
                </c:pt>
                <c:pt idx="3597">
                  <c:v>44126</c:v>
                </c:pt>
                <c:pt idx="3598">
                  <c:v>44127</c:v>
                </c:pt>
                <c:pt idx="3599">
                  <c:v>44130</c:v>
                </c:pt>
                <c:pt idx="3600">
                  <c:v>44131</c:v>
                </c:pt>
                <c:pt idx="3601">
                  <c:v>44132</c:v>
                </c:pt>
                <c:pt idx="3602">
                  <c:v>44133</c:v>
                </c:pt>
                <c:pt idx="3603">
                  <c:v>44134</c:v>
                </c:pt>
                <c:pt idx="3604">
                  <c:v>44137</c:v>
                </c:pt>
                <c:pt idx="3605">
                  <c:v>44138</c:v>
                </c:pt>
                <c:pt idx="3606">
                  <c:v>44139</c:v>
                </c:pt>
                <c:pt idx="3607">
                  <c:v>44140</c:v>
                </c:pt>
                <c:pt idx="3608">
                  <c:v>44141</c:v>
                </c:pt>
                <c:pt idx="3609">
                  <c:v>44144</c:v>
                </c:pt>
                <c:pt idx="3610">
                  <c:v>44145</c:v>
                </c:pt>
                <c:pt idx="3611">
                  <c:v>44146</c:v>
                </c:pt>
                <c:pt idx="3612">
                  <c:v>44147</c:v>
                </c:pt>
                <c:pt idx="3613">
                  <c:v>44148</c:v>
                </c:pt>
                <c:pt idx="3614">
                  <c:v>44151</c:v>
                </c:pt>
                <c:pt idx="3615">
                  <c:v>44152</c:v>
                </c:pt>
                <c:pt idx="3616">
                  <c:v>44153</c:v>
                </c:pt>
                <c:pt idx="3617">
                  <c:v>44154</c:v>
                </c:pt>
                <c:pt idx="3618">
                  <c:v>44155</c:v>
                </c:pt>
                <c:pt idx="3619">
                  <c:v>44158</c:v>
                </c:pt>
                <c:pt idx="3620">
                  <c:v>44159</c:v>
                </c:pt>
                <c:pt idx="3621">
                  <c:v>44160</c:v>
                </c:pt>
                <c:pt idx="3622">
                  <c:v>44161</c:v>
                </c:pt>
                <c:pt idx="3623">
                  <c:v>44162</c:v>
                </c:pt>
                <c:pt idx="3624">
                  <c:v>44165</c:v>
                </c:pt>
                <c:pt idx="3625">
                  <c:v>44166</c:v>
                </c:pt>
                <c:pt idx="3626">
                  <c:v>44167</c:v>
                </c:pt>
                <c:pt idx="3627">
                  <c:v>44168</c:v>
                </c:pt>
                <c:pt idx="3628">
                  <c:v>44169</c:v>
                </c:pt>
                <c:pt idx="3629">
                  <c:v>44172</c:v>
                </c:pt>
                <c:pt idx="3630">
                  <c:v>44173</c:v>
                </c:pt>
                <c:pt idx="3631">
                  <c:v>44174</c:v>
                </c:pt>
                <c:pt idx="3632">
                  <c:v>44175</c:v>
                </c:pt>
                <c:pt idx="3633">
                  <c:v>44176</c:v>
                </c:pt>
                <c:pt idx="3634">
                  <c:v>44179</c:v>
                </c:pt>
                <c:pt idx="3635">
                  <c:v>44180</c:v>
                </c:pt>
                <c:pt idx="3636">
                  <c:v>44181</c:v>
                </c:pt>
                <c:pt idx="3637">
                  <c:v>44182</c:v>
                </c:pt>
                <c:pt idx="3638">
                  <c:v>44183</c:v>
                </c:pt>
                <c:pt idx="3639">
                  <c:v>44186</c:v>
                </c:pt>
                <c:pt idx="3640">
                  <c:v>44187</c:v>
                </c:pt>
                <c:pt idx="3641">
                  <c:v>44188</c:v>
                </c:pt>
                <c:pt idx="3642">
                  <c:v>44189</c:v>
                </c:pt>
                <c:pt idx="3643">
                  <c:v>44193</c:v>
                </c:pt>
                <c:pt idx="3644">
                  <c:v>44194</c:v>
                </c:pt>
                <c:pt idx="3645">
                  <c:v>44195</c:v>
                </c:pt>
                <c:pt idx="3646">
                  <c:v>44196</c:v>
                </c:pt>
                <c:pt idx="3647">
                  <c:v>44197</c:v>
                </c:pt>
                <c:pt idx="3648">
                  <c:v>44200</c:v>
                </c:pt>
                <c:pt idx="3649">
                  <c:v>44201</c:v>
                </c:pt>
                <c:pt idx="3650">
                  <c:v>44202</c:v>
                </c:pt>
                <c:pt idx="3651">
                  <c:v>44203</c:v>
                </c:pt>
                <c:pt idx="3652">
                  <c:v>44204</c:v>
                </c:pt>
                <c:pt idx="3653">
                  <c:v>44207</c:v>
                </c:pt>
                <c:pt idx="3654">
                  <c:v>44208</c:v>
                </c:pt>
                <c:pt idx="3655">
                  <c:v>44209</c:v>
                </c:pt>
                <c:pt idx="3656">
                  <c:v>44210</c:v>
                </c:pt>
                <c:pt idx="3657">
                  <c:v>44211</c:v>
                </c:pt>
                <c:pt idx="3658">
                  <c:v>44214</c:v>
                </c:pt>
                <c:pt idx="3659">
                  <c:v>44215</c:v>
                </c:pt>
                <c:pt idx="3660">
                  <c:v>44216</c:v>
                </c:pt>
                <c:pt idx="3661">
                  <c:v>44217</c:v>
                </c:pt>
                <c:pt idx="3662">
                  <c:v>44218</c:v>
                </c:pt>
                <c:pt idx="3663">
                  <c:v>44221</c:v>
                </c:pt>
                <c:pt idx="3664">
                  <c:v>44222</c:v>
                </c:pt>
                <c:pt idx="3665">
                  <c:v>44223</c:v>
                </c:pt>
                <c:pt idx="3666">
                  <c:v>44224</c:v>
                </c:pt>
                <c:pt idx="3667">
                  <c:v>44225</c:v>
                </c:pt>
                <c:pt idx="3668">
                  <c:v>44228</c:v>
                </c:pt>
                <c:pt idx="3669">
                  <c:v>44229</c:v>
                </c:pt>
                <c:pt idx="3670">
                  <c:v>44230</c:v>
                </c:pt>
                <c:pt idx="3671">
                  <c:v>44231</c:v>
                </c:pt>
                <c:pt idx="3672">
                  <c:v>44232</c:v>
                </c:pt>
                <c:pt idx="3673">
                  <c:v>44235</c:v>
                </c:pt>
                <c:pt idx="3674">
                  <c:v>44236</c:v>
                </c:pt>
                <c:pt idx="3675">
                  <c:v>44237</c:v>
                </c:pt>
                <c:pt idx="3676">
                  <c:v>44238</c:v>
                </c:pt>
                <c:pt idx="3677">
                  <c:v>44239</c:v>
                </c:pt>
                <c:pt idx="3678">
                  <c:v>44242</c:v>
                </c:pt>
                <c:pt idx="3679">
                  <c:v>44243</c:v>
                </c:pt>
                <c:pt idx="3680">
                  <c:v>44244</c:v>
                </c:pt>
                <c:pt idx="3681">
                  <c:v>44245</c:v>
                </c:pt>
                <c:pt idx="3682">
                  <c:v>44246</c:v>
                </c:pt>
                <c:pt idx="3683">
                  <c:v>44249</c:v>
                </c:pt>
                <c:pt idx="3684">
                  <c:v>44250</c:v>
                </c:pt>
                <c:pt idx="3685">
                  <c:v>44251</c:v>
                </c:pt>
                <c:pt idx="3686">
                  <c:v>44252</c:v>
                </c:pt>
                <c:pt idx="3687">
                  <c:v>44253</c:v>
                </c:pt>
                <c:pt idx="3688">
                  <c:v>44256</c:v>
                </c:pt>
                <c:pt idx="3689">
                  <c:v>44257</c:v>
                </c:pt>
                <c:pt idx="3690">
                  <c:v>44258</c:v>
                </c:pt>
                <c:pt idx="3691">
                  <c:v>44259</c:v>
                </c:pt>
                <c:pt idx="3692">
                  <c:v>44260</c:v>
                </c:pt>
                <c:pt idx="3693">
                  <c:v>44263</c:v>
                </c:pt>
                <c:pt idx="3694">
                  <c:v>44264</c:v>
                </c:pt>
                <c:pt idx="3695">
                  <c:v>44265</c:v>
                </c:pt>
                <c:pt idx="3696">
                  <c:v>44266</c:v>
                </c:pt>
                <c:pt idx="3697">
                  <c:v>44267</c:v>
                </c:pt>
                <c:pt idx="3698">
                  <c:v>44270</c:v>
                </c:pt>
                <c:pt idx="3699">
                  <c:v>44271</c:v>
                </c:pt>
                <c:pt idx="3700">
                  <c:v>44272</c:v>
                </c:pt>
                <c:pt idx="3701">
                  <c:v>44273</c:v>
                </c:pt>
                <c:pt idx="3702">
                  <c:v>44274</c:v>
                </c:pt>
                <c:pt idx="3703">
                  <c:v>44277</c:v>
                </c:pt>
                <c:pt idx="3704">
                  <c:v>44278</c:v>
                </c:pt>
                <c:pt idx="3705">
                  <c:v>44279</c:v>
                </c:pt>
                <c:pt idx="3706">
                  <c:v>44280</c:v>
                </c:pt>
                <c:pt idx="3707">
                  <c:v>44281</c:v>
                </c:pt>
                <c:pt idx="3708">
                  <c:v>44284</c:v>
                </c:pt>
                <c:pt idx="3709">
                  <c:v>44285</c:v>
                </c:pt>
                <c:pt idx="3710">
                  <c:v>44286</c:v>
                </c:pt>
                <c:pt idx="3711">
                  <c:v>44287</c:v>
                </c:pt>
                <c:pt idx="3712">
                  <c:v>44288</c:v>
                </c:pt>
                <c:pt idx="3713">
                  <c:v>44291</c:v>
                </c:pt>
                <c:pt idx="3714">
                  <c:v>44292</c:v>
                </c:pt>
                <c:pt idx="3715">
                  <c:v>44293</c:v>
                </c:pt>
                <c:pt idx="3716">
                  <c:v>44294</c:v>
                </c:pt>
                <c:pt idx="3717">
                  <c:v>44295</c:v>
                </c:pt>
                <c:pt idx="3718">
                  <c:v>44298</c:v>
                </c:pt>
                <c:pt idx="3719">
                  <c:v>44299</c:v>
                </c:pt>
                <c:pt idx="3720">
                  <c:v>44300</c:v>
                </c:pt>
                <c:pt idx="3721">
                  <c:v>44301</c:v>
                </c:pt>
                <c:pt idx="3722">
                  <c:v>44302</c:v>
                </c:pt>
                <c:pt idx="3723">
                  <c:v>44305</c:v>
                </c:pt>
                <c:pt idx="3724">
                  <c:v>44306</c:v>
                </c:pt>
                <c:pt idx="3725">
                  <c:v>44307</c:v>
                </c:pt>
                <c:pt idx="3726">
                  <c:v>44308</c:v>
                </c:pt>
                <c:pt idx="3727">
                  <c:v>44309</c:v>
                </c:pt>
                <c:pt idx="3728">
                  <c:v>44312</c:v>
                </c:pt>
                <c:pt idx="3729">
                  <c:v>44313</c:v>
                </c:pt>
                <c:pt idx="3730">
                  <c:v>44314</c:v>
                </c:pt>
                <c:pt idx="3731">
                  <c:v>44315</c:v>
                </c:pt>
                <c:pt idx="3732">
                  <c:v>44316</c:v>
                </c:pt>
                <c:pt idx="3733">
                  <c:v>44319</c:v>
                </c:pt>
                <c:pt idx="3734">
                  <c:v>44320</c:v>
                </c:pt>
                <c:pt idx="3735">
                  <c:v>44321</c:v>
                </c:pt>
                <c:pt idx="3736">
                  <c:v>44322</c:v>
                </c:pt>
                <c:pt idx="3737">
                  <c:v>44323</c:v>
                </c:pt>
                <c:pt idx="3738">
                  <c:v>44326</c:v>
                </c:pt>
                <c:pt idx="3739">
                  <c:v>44327</c:v>
                </c:pt>
                <c:pt idx="3740">
                  <c:v>44328</c:v>
                </c:pt>
                <c:pt idx="3741">
                  <c:v>44329</c:v>
                </c:pt>
                <c:pt idx="3742">
                  <c:v>44330</c:v>
                </c:pt>
                <c:pt idx="3743">
                  <c:v>44333</c:v>
                </c:pt>
                <c:pt idx="3744">
                  <c:v>44334</c:v>
                </c:pt>
                <c:pt idx="3745">
                  <c:v>44335</c:v>
                </c:pt>
                <c:pt idx="3746">
                  <c:v>44336</c:v>
                </c:pt>
                <c:pt idx="3747">
                  <c:v>44337</c:v>
                </c:pt>
                <c:pt idx="3748">
                  <c:v>44340</c:v>
                </c:pt>
                <c:pt idx="3749">
                  <c:v>44341</c:v>
                </c:pt>
                <c:pt idx="3750">
                  <c:v>44342</c:v>
                </c:pt>
                <c:pt idx="3751">
                  <c:v>44343</c:v>
                </c:pt>
                <c:pt idx="3752">
                  <c:v>44344</c:v>
                </c:pt>
                <c:pt idx="3753">
                  <c:v>44347</c:v>
                </c:pt>
                <c:pt idx="3754">
                  <c:v>44348</c:v>
                </c:pt>
                <c:pt idx="3755">
                  <c:v>44349</c:v>
                </c:pt>
                <c:pt idx="3756">
                  <c:v>44350</c:v>
                </c:pt>
                <c:pt idx="3757">
                  <c:v>44351</c:v>
                </c:pt>
                <c:pt idx="3758">
                  <c:v>44354</c:v>
                </c:pt>
                <c:pt idx="3759">
                  <c:v>44355</c:v>
                </c:pt>
                <c:pt idx="3760">
                  <c:v>44356</c:v>
                </c:pt>
                <c:pt idx="3761">
                  <c:v>44357</c:v>
                </c:pt>
                <c:pt idx="3762">
                  <c:v>44358</c:v>
                </c:pt>
                <c:pt idx="3763">
                  <c:v>44361</c:v>
                </c:pt>
                <c:pt idx="3764">
                  <c:v>44362</c:v>
                </c:pt>
                <c:pt idx="3765">
                  <c:v>44363</c:v>
                </c:pt>
                <c:pt idx="3766">
                  <c:v>44364</c:v>
                </c:pt>
                <c:pt idx="3767">
                  <c:v>44365</c:v>
                </c:pt>
                <c:pt idx="3768">
                  <c:v>44368</c:v>
                </c:pt>
                <c:pt idx="3769">
                  <c:v>44369</c:v>
                </c:pt>
                <c:pt idx="3770">
                  <c:v>44370</c:v>
                </c:pt>
                <c:pt idx="3771">
                  <c:v>44371</c:v>
                </c:pt>
                <c:pt idx="3772">
                  <c:v>44372</c:v>
                </c:pt>
                <c:pt idx="3773">
                  <c:v>44375</c:v>
                </c:pt>
                <c:pt idx="3774">
                  <c:v>44376</c:v>
                </c:pt>
                <c:pt idx="3775">
                  <c:v>44377</c:v>
                </c:pt>
                <c:pt idx="3776">
                  <c:v>44378</c:v>
                </c:pt>
                <c:pt idx="3777">
                  <c:v>44379</c:v>
                </c:pt>
                <c:pt idx="3778">
                  <c:v>44382</c:v>
                </c:pt>
                <c:pt idx="3779">
                  <c:v>44383</c:v>
                </c:pt>
                <c:pt idx="3780">
                  <c:v>44384</c:v>
                </c:pt>
                <c:pt idx="3781">
                  <c:v>44385</c:v>
                </c:pt>
                <c:pt idx="3782">
                  <c:v>44386</c:v>
                </c:pt>
                <c:pt idx="3783">
                  <c:v>44389</c:v>
                </c:pt>
                <c:pt idx="3784">
                  <c:v>44390</c:v>
                </c:pt>
                <c:pt idx="3785">
                  <c:v>44391</c:v>
                </c:pt>
                <c:pt idx="3786">
                  <c:v>44392</c:v>
                </c:pt>
                <c:pt idx="3787">
                  <c:v>44393</c:v>
                </c:pt>
                <c:pt idx="3788">
                  <c:v>44396</c:v>
                </c:pt>
                <c:pt idx="3789">
                  <c:v>44397</c:v>
                </c:pt>
                <c:pt idx="3790">
                  <c:v>44398</c:v>
                </c:pt>
                <c:pt idx="3791">
                  <c:v>44399</c:v>
                </c:pt>
                <c:pt idx="3792">
                  <c:v>44400</c:v>
                </c:pt>
                <c:pt idx="3793">
                  <c:v>44403</c:v>
                </c:pt>
                <c:pt idx="3794">
                  <c:v>44404</c:v>
                </c:pt>
                <c:pt idx="3795">
                  <c:v>44405</c:v>
                </c:pt>
                <c:pt idx="3796">
                  <c:v>44406</c:v>
                </c:pt>
                <c:pt idx="3797">
                  <c:v>44407</c:v>
                </c:pt>
                <c:pt idx="3798">
                  <c:v>44410</c:v>
                </c:pt>
                <c:pt idx="3799">
                  <c:v>44411</c:v>
                </c:pt>
                <c:pt idx="3800">
                  <c:v>44412</c:v>
                </c:pt>
                <c:pt idx="3801">
                  <c:v>44413</c:v>
                </c:pt>
                <c:pt idx="3802">
                  <c:v>44414</c:v>
                </c:pt>
                <c:pt idx="3803">
                  <c:v>44417</c:v>
                </c:pt>
                <c:pt idx="3804">
                  <c:v>44418</c:v>
                </c:pt>
                <c:pt idx="3805">
                  <c:v>44419</c:v>
                </c:pt>
                <c:pt idx="3806">
                  <c:v>44420</c:v>
                </c:pt>
                <c:pt idx="3807">
                  <c:v>44421</c:v>
                </c:pt>
                <c:pt idx="3808">
                  <c:v>44424</c:v>
                </c:pt>
                <c:pt idx="3809">
                  <c:v>44425</c:v>
                </c:pt>
                <c:pt idx="3810">
                  <c:v>44426</c:v>
                </c:pt>
                <c:pt idx="3811">
                  <c:v>44427</c:v>
                </c:pt>
                <c:pt idx="3812">
                  <c:v>44428</c:v>
                </c:pt>
                <c:pt idx="3813">
                  <c:v>44431</c:v>
                </c:pt>
                <c:pt idx="3814">
                  <c:v>44432</c:v>
                </c:pt>
                <c:pt idx="3815">
                  <c:v>44433</c:v>
                </c:pt>
                <c:pt idx="3816">
                  <c:v>44434</c:v>
                </c:pt>
                <c:pt idx="3817">
                  <c:v>44435</c:v>
                </c:pt>
                <c:pt idx="3818">
                  <c:v>44438</c:v>
                </c:pt>
                <c:pt idx="3819">
                  <c:v>44439</c:v>
                </c:pt>
                <c:pt idx="3820">
                  <c:v>44440</c:v>
                </c:pt>
                <c:pt idx="3821">
                  <c:v>44441</c:v>
                </c:pt>
                <c:pt idx="3822">
                  <c:v>44442</c:v>
                </c:pt>
                <c:pt idx="3823">
                  <c:v>44445</c:v>
                </c:pt>
                <c:pt idx="3824">
                  <c:v>44446</c:v>
                </c:pt>
                <c:pt idx="3825">
                  <c:v>44447</c:v>
                </c:pt>
                <c:pt idx="3826">
                  <c:v>44448</c:v>
                </c:pt>
                <c:pt idx="3827">
                  <c:v>44449</c:v>
                </c:pt>
                <c:pt idx="3828">
                  <c:v>44452</c:v>
                </c:pt>
                <c:pt idx="3829">
                  <c:v>44453</c:v>
                </c:pt>
                <c:pt idx="3830">
                  <c:v>44454</c:v>
                </c:pt>
                <c:pt idx="3831">
                  <c:v>44455</c:v>
                </c:pt>
                <c:pt idx="3832">
                  <c:v>44456</c:v>
                </c:pt>
                <c:pt idx="3833">
                  <c:v>44459</c:v>
                </c:pt>
                <c:pt idx="3834">
                  <c:v>44460</c:v>
                </c:pt>
                <c:pt idx="3835">
                  <c:v>44461</c:v>
                </c:pt>
                <c:pt idx="3836">
                  <c:v>44462</c:v>
                </c:pt>
                <c:pt idx="3837">
                  <c:v>44463</c:v>
                </c:pt>
                <c:pt idx="3838">
                  <c:v>44466</c:v>
                </c:pt>
                <c:pt idx="3839">
                  <c:v>44467</c:v>
                </c:pt>
                <c:pt idx="3840">
                  <c:v>44468</c:v>
                </c:pt>
                <c:pt idx="3841">
                  <c:v>44469</c:v>
                </c:pt>
                <c:pt idx="3842">
                  <c:v>44470</c:v>
                </c:pt>
                <c:pt idx="3843">
                  <c:v>44473</c:v>
                </c:pt>
                <c:pt idx="3844">
                  <c:v>44474</c:v>
                </c:pt>
                <c:pt idx="3845">
                  <c:v>44475</c:v>
                </c:pt>
                <c:pt idx="3846">
                  <c:v>44476</c:v>
                </c:pt>
                <c:pt idx="3847">
                  <c:v>44477</c:v>
                </c:pt>
                <c:pt idx="3848">
                  <c:v>44480</c:v>
                </c:pt>
                <c:pt idx="3849">
                  <c:v>44481</c:v>
                </c:pt>
                <c:pt idx="3850">
                  <c:v>44482</c:v>
                </c:pt>
                <c:pt idx="3851">
                  <c:v>44483</c:v>
                </c:pt>
                <c:pt idx="3852">
                  <c:v>44484</c:v>
                </c:pt>
                <c:pt idx="3853">
                  <c:v>44487</c:v>
                </c:pt>
                <c:pt idx="3854">
                  <c:v>44488</c:v>
                </c:pt>
                <c:pt idx="3855">
                  <c:v>44489</c:v>
                </c:pt>
                <c:pt idx="3856">
                  <c:v>44490</c:v>
                </c:pt>
                <c:pt idx="3857">
                  <c:v>44491</c:v>
                </c:pt>
                <c:pt idx="3858">
                  <c:v>44494</c:v>
                </c:pt>
                <c:pt idx="3859">
                  <c:v>44495</c:v>
                </c:pt>
                <c:pt idx="3860">
                  <c:v>44496</c:v>
                </c:pt>
                <c:pt idx="3861">
                  <c:v>44497</c:v>
                </c:pt>
                <c:pt idx="3862">
                  <c:v>44498</c:v>
                </c:pt>
                <c:pt idx="3863">
                  <c:v>44501</c:v>
                </c:pt>
                <c:pt idx="3864">
                  <c:v>44502</c:v>
                </c:pt>
                <c:pt idx="3865">
                  <c:v>44503</c:v>
                </c:pt>
                <c:pt idx="3866">
                  <c:v>44504</c:v>
                </c:pt>
                <c:pt idx="3867">
                  <c:v>44505</c:v>
                </c:pt>
                <c:pt idx="3868">
                  <c:v>44508</c:v>
                </c:pt>
                <c:pt idx="3869">
                  <c:v>44509</c:v>
                </c:pt>
                <c:pt idx="3870">
                  <c:v>44510</c:v>
                </c:pt>
                <c:pt idx="3871">
                  <c:v>44511</c:v>
                </c:pt>
                <c:pt idx="3872">
                  <c:v>44512</c:v>
                </c:pt>
                <c:pt idx="3873">
                  <c:v>44515</c:v>
                </c:pt>
                <c:pt idx="3874">
                  <c:v>44516</c:v>
                </c:pt>
                <c:pt idx="3875">
                  <c:v>44517</c:v>
                </c:pt>
                <c:pt idx="3876">
                  <c:v>44518</c:v>
                </c:pt>
                <c:pt idx="3877">
                  <c:v>44519</c:v>
                </c:pt>
                <c:pt idx="3878">
                  <c:v>44522</c:v>
                </c:pt>
                <c:pt idx="3879">
                  <c:v>44523</c:v>
                </c:pt>
                <c:pt idx="3880">
                  <c:v>44524</c:v>
                </c:pt>
                <c:pt idx="3881">
                  <c:v>44525</c:v>
                </c:pt>
                <c:pt idx="3882">
                  <c:v>44526</c:v>
                </c:pt>
                <c:pt idx="3883">
                  <c:v>44529</c:v>
                </c:pt>
                <c:pt idx="3884">
                  <c:v>44530</c:v>
                </c:pt>
                <c:pt idx="3885">
                  <c:v>44531</c:v>
                </c:pt>
                <c:pt idx="3886">
                  <c:v>44532</c:v>
                </c:pt>
                <c:pt idx="3887">
                  <c:v>44533</c:v>
                </c:pt>
                <c:pt idx="3888">
                  <c:v>44536</c:v>
                </c:pt>
                <c:pt idx="3889">
                  <c:v>44537</c:v>
                </c:pt>
                <c:pt idx="3890">
                  <c:v>44538</c:v>
                </c:pt>
                <c:pt idx="3891">
                  <c:v>44539</c:v>
                </c:pt>
                <c:pt idx="3892">
                  <c:v>44540</c:v>
                </c:pt>
                <c:pt idx="3893">
                  <c:v>44543</c:v>
                </c:pt>
                <c:pt idx="3894">
                  <c:v>44544</c:v>
                </c:pt>
                <c:pt idx="3895">
                  <c:v>44545</c:v>
                </c:pt>
                <c:pt idx="3896">
                  <c:v>44546</c:v>
                </c:pt>
                <c:pt idx="3897">
                  <c:v>44547</c:v>
                </c:pt>
                <c:pt idx="3898">
                  <c:v>44550</c:v>
                </c:pt>
                <c:pt idx="3899">
                  <c:v>44551</c:v>
                </c:pt>
                <c:pt idx="3900">
                  <c:v>44552</c:v>
                </c:pt>
                <c:pt idx="3901">
                  <c:v>44553</c:v>
                </c:pt>
                <c:pt idx="3902">
                  <c:v>44554</c:v>
                </c:pt>
                <c:pt idx="3903">
                  <c:v>44557</c:v>
                </c:pt>
                <c:pt idx="3904">
                  <c:v>44558</c:v>
                </c:pt>
                <c:pt idx="3905">
                  <c:v>44559</c:v>
                </c:pt>
                <c:pt idx="3906">
                  <c:v>44560</c:v>
                </c:pt>
                <c:pt idx="3907">
                  <c:v>44561</c:v>
                </c:pt>
                <c:pt idx="3908">
                  <c:v>44564</c:v>
                </c:pt>
                <c:pt idx="3909">
                  <c:v>44565</c:v>
                </c:pt>
                <c:pt idx="3910">
                  <c:v>44566</c:v>
                </c:pt>
                <c:pt idx="3911">
                  <c:v>44567</c:v>
                </c:pt>
                <c:pt idx="3912">
                  <c:v>44568</c:v>
                </c:pt>
                <c:pt idx="3913">
                  <c:v>44571</c:v>
                </c:pt>
                <c:pt idx="3914">
                  <c:v>44572</c:v>
                </c:pt>
                <c:pt idx="3915">
                  <c:v>44573</c:v>
                </c:pt>
                <c:pt idx="3916">
                  <c:v>44574</c:v>
                </c:pt>
                <c:pt idx="3917">
                  <c:v>44575</c:v>
                </c:pt>
                <c:pt idx="3918">
                  <c:v>44578</c:v>
                </c:pt>
                <c:pt idx="3919">
                  <c:v>44579</c:v>
                </c:pt>
                <c:pt idx="3920">
                  <c:v>44580</c:v>
                </c:pt>
                <c:pt idx="3921">
                  <c:v>44581</c:v>
                </c:pt>
                <c:pt idx="3922">
                  <c:v>44582</c:v>
                </c:pt>
                <c:pt idx="3923">
                  <c:v>44585</c:v>
                </c:pt>
                <c:pt idx="3924">
                  <c:v>44586</c:v>
                </c:pt>
                <c:pt idx="3925">
                  <c:v>44587</c:v>
                </c:pt>
                <c:pt idx="3926">
                  <c:v>44588</c:v>
                </c:pt>
                <c:pt idx="3927">
                  <c:v>44589</c:v>
                </c:pt>
                <c:pt idx="3928">
                  <c:v>44592</c:v>
                </c:pt>
                <c:pt idx="3929">
                  <c:v>44593</c:v>
                </c:pt>
                <c:pt idx="3930">
                  <c:v>44594</c:v>
                </c:pt>
                <c:pt idx="3931">
                  <c:v>44595</c:v>
                </c:pt>
                <c:pt idx="3932">
                  <c:v>44596</c:v>
                </c:pt>
                <c:pt idx="3933">
                  <c:v>44599</c:v>
                </c:pt>
                <c:pt idx="3934">
                  <c:v>44600</c:v>
                </c:pt>
                <c:pt idx="3935">
                  <c:v>44601</c:v>
                </c:pt>
                <c:pt idx="3936">
                  <c:v>44602</c:v>
                </c:pt>
                <c:pt idx="3937">
                  <c:v>44603</c:v>
                </c:pt>
                <c:pt idx="3938">
                  <c:v>44606</c:v>
                </c:pt>
                <c:pt idx="3939">
                  <c:v>44607</c:v>
                </c:pt>
                <c:pt idx="3940">
                  <c:v>44608</c:v>
                </c:pt>
                <c:pt idx="3941">
                  <c:v>44609</c:v>
                </c:pt>
                <c:pt idx="3942">
                  <c:v>44610</c:v>
                </c:pt>
                <c:pt idx="3943">
                  <c:v>44613</c:v>
                </c:pt>
                <c:pt idx="3944">
                  <c:v>44614</c:v>
                </c:pt>
                <c:pt idx="3945">
                  <c:v>44615</c:v>
                </c:pt>
                <c:pt idx="3946">
                  <c:v>44616</c:v>
                </c:pt>
                <c:pt idx="3947">
                  <c:v>44617</c:v>
                </c:pt>
                <c:pt idx="3948">
                  <c:v>44620</c:v>
                </c:pt>
                <c:pt idx="3949">
                  <c:v>44621</c:v>
                </c:pt>
                <c:pt idx="3950">
                  <c:v>44622</c:v>
                </c:pt>
                <c:pt idx="3951">
                  <c:v>44623</c:v>
                </c:pt>
                <c:pt idx="3952">
                  <c:v>44624</c:v>
                </c:pt>
                <c:pt idx="3953">
                  <c:v>44627</c:v>
                </c:pt>
                <c:pt idx="3954">
                  <c:v>44628</c:v>
                </c:pt>
                <c:pt idx="3955">
                  <c:v>44629</c:v>
                </c:pt>
                <c:pt idx="3956">
                  <c:v>44630</c:v>
                </c:pt>
                <c:pt idx="3957">
                  <c:v>44631</c:v>
                </c:pt>
                <c:pt idx="3958">
                  <c:v>44634</c:v>
                </c:pt>
                <c:pt idx="3959">
                  <c:v>44635</c:v>
                </c:pt>
                <c:pt idx="3960">
                  <c:v>44636</c:v>
                </c:pt>
                <c:pt idx="3961">
                  <c:v>44637</c:v>
                </c:pt>
                <c:pt idx="3962">
                  <c:v>44638</c:v>
                </c:pt>
                <c:pt idx="3963">
                  <c:v>44641</c:v>
                </c:pt>
                <c:pt idx="3964">
                  <c:v>44642</c:v>
                </c:pt>
                <c:pt idx="3965">
                  <c:v>44643</c:v>
                </c:pt>
                <c:pt idx="3966">
                  <c:v>44644</c:v>
                </c:pt>
                <c:pt idx="3967">
                  <c:v>44645</c:v>
                </c:pt>
                <c:pt idx="3968">
                  <c:v>44648</c:v>
                </c:pt>
                <c:pt idx="3969">
                  <c:v>44649</c:v>
                </c:pt>
                <c:pt idx="3970">
                  <c:v>44650</c:v>
                </c:pt>
                <c:pt idx="3971">
                  <c:v>44651</c:v>
                </c:pt>
                <c:pt idx="3972">
                  <c:v>44652</c:v>
                </c:pt>
                <c:pt idx="3973">
                  <c:v>44655</c:v>
                </c:pt>
                <c:pt idx="3974">
                  <c:v>44656</c:v>
                </c:pt>
                <c:pt idx="3975">
                  <c:v>44657</c:v>
                </c:pt>
                <c:pt idx="3976">
                  <c:v>44658</c:v>
                </c:pt>
                <c:pt idx="3977">
                  <c:v>44659</c:v>
                </c:pt>
                <c:pt idx="3978">
                  <c:v>44662</c:v>
                </c:pt>
                <c:pt idx="3979">
                  <c:v>44663</c:v>
                </c:pt>
                <c:pt idx="3980">
                  <c:v>44664</c:v>
                </c:pt>
                <c:pt idx="3981">
                  <c:v>44665</c:v>
                </c:pt>
                <c:pt idx="3982">
                  <c:v>44666</c:v>
                </c:pt>
                <c:pt idx="3983">
                  <c:v>44669</c:v>
                </c:pt>
                <c:pt idx="3984">
                  <c:v>44670</c:v>
                </c:pt>
                <c:pt idx="3985">
                  <c:v>44671</c:v>
                </c:pt>
                <c:pt idx="3986">
                  <c:v>44672</c:v>
                </c:pt>
                <c:pt idx="3987">
                  <c:v>44673</c:v>
                </c:pt>
                <c:pt idx="3988">
                  <c:v>44676</c:v>
                </c:pt>
                <c:pt idx="3989">
                  <c:v>44677</c:v>
                </c:pt>
                <c:pt idx="3990">
                  <c:v>44678</c:v>
                </c:pt>
                <c:pt idx="3991">
                  <c:v>44679</c:v>
                </c:pt>
                <c:pt idx="3992">
                  <c:v>44680</c:v>
                </c:pt>
                <c:pt idx="3993">
                  <c:v>44683</c:v>
                </c:pt>
                <c:pt idx="3994">
                  <c:v>44684</c:v>
                </c:pt>
                <c:pt idx="3995">
                  <c:v>44685</c:v>
                </c:pt>
                <c:pt idx="3996">
                  <c:v>44686</c:v>
                </c:pt>
                <c:pt idx="3997">
                  <c:v>44687</c:v>
                </c:pt>
                <c:pt idx="3998">
                  <c:v>44690</c:v>
                </c:pt>
                <c:pt idx="3999">
                  <c:v>44691</c:v>
                </c:pt>
                <c:pt idx="4000">
                  <c:v>44692</c:v>
                </c:pt>
                <c:pt idx="4001">
                  <c:v>44693</c:v>
                </c:pt>
                <c:pt idx="4002">
                  <c:v>44694</c:v>
                </c:pt>
                <c:pt idx="4003">
                  <c:v>44697</c:v>
                </c:pt>
                <c:pt idx="4004">
                  <c:v>44698</c:v>
                </c:pt>
                <c:pt idx="4005">
                  <c:v>44699</c:v>
                </c:pt>
                <c:pt idx="4006">
                  <c:v>44700</c:v>
                </c:pt>
                <c:pt idx="4007">
                  <c:v>44701</c:v>
                </c:pt>
                <c:pt idx="4008">
                  <c:v>44704</c:v>
                </c:pt>
                <c:pt idx="4009">
                  <c:v>44705</c:v>
                </c:pt>
                <c:pt idx="4010">
                  <c:v>44706</c:v>
                </c:pt>
                <c:pt idx="4011">
                  <c:v>44707</c:v>
                </c:pt>
                <c:pt idx="4012">
                  <c:v>44708</c:v>
                </c:pt>
                <c:pt idx="4013">
                  <c:v>44711</c:v>
                </c:pt>
                <c:pt idx="4014">
                  <c:v>44712</c:v>
                </c:pt>
                <c:pt idx="4015">
                  <c:v>44713</c:v>
                </c:pt>
                <c:pt idx="4016">
                  <c:v>44714</c:v>
                </c:pt>
                <c:pt idx="4017">
                  <c:v>44715</c:v>
                </c:pt>
                <c:pt idx="4018">
                  <c:v>44718</c:v>
                </c:pt>
                <c:pt idx="4019">
                  <c:v>44719</c:v>
                </c:pt>
                <c:pt idx="4020">
                  <c:v>44720</c:v>
                </c:pt>
                <c:pt idx="4021">
                  <c:v>44721</c:v>
                </c:pt>
                <c:pt idx="4022">
                  <c:v>44722</c:v>
                </c:pt>
                <c:pt idx="4023">
                  <c:v>44725</c:v>
                </c:pt>
                <c:pt idx="4024">
                  <c:v>44726</c:v>
                </c:pt>
                <c:pt idx="4025">
                  <c:v>44727</c:v>
                </c:pt>
                <c:pt idx="4026">
                  <c:v>44728</c:v>
                </c:pt>
                <c:pt idx="4027">
                  <c:v>44729</c:v>
                </c:pt>
                <c:pt idx="4028">
                  <c:v>44732</c:v>
                </c:pt>
                <c:pt idx="4029">
                  <c:v>44733</c:v>
                </c:pt>
                <c:pt idx="4030">
                  <c:v>44734</c:v>
                </c:pt>
                <c:pt idx="4031">
                  <c:v>44735</c:v>
                </c:pt>
                <c:pt idx="4032">
                  <c:v>44736</c:v>
                </c:pt>
                <c:pt idx="4033">
                  <c:v>44739</c:v>
                </c:pt>
                <c:pt idx="4034">
                  <c:v>44740</c:v>
                </c:pt>
                <c:pt idx="4035">
                  <c:v>44741</c:v>
                </c:pt>
                <c:pt idx="4036">
                  <c:v>44742</c:v>
                </c:pt>
                <c:pt idx="4037">
                  <c:v>44743</c:v>
                </c:pt>
                <c:pt idx="4038">
                  <c:v>44746</c:v>
                </c:pt>
                <c:pt idx="4039">
                  <c:v>44747</c:v>
                </c:pt>
                <c:pt idx="4040">
                  <c:v>44748</c:v>
                </c:pt>
                <c:pt idx="4041">
                  <c:v>44749</c:v>
                </c:pt>
                <c:pt idx="4042">
                  <c:v>44750</c:v>
                </c:pt>
                <c:pt idx="4043">
                  <c:v>44753</c:v>
                </c:pt>
                <c:pt idx="4044">
                  <c:v>44754</c:v>
                </c:pt>
                <c:pt idx="4045">
                  <c:v>44755</c:v>
                </c:pt>
                <c:pt idx="4046">
                  <c:v>44756</c:v>
                </c:pt>
                <c:pt idx="4047">
                  <c:v>44757</c:v>
                </c:pt>
                <c:pt idx="4048">
                  <c:v>44760</c:v>
                </c:pt>
                <c:pt idx="4049">
                  <c:v>44761</c:v>
                </c:pt>
                <c:pt idx="4050">
                  <c:v>44762</c:v>
                </c:pt>
                <c:pt idx="4051">
                  <c:v>44763</c:v>
                </c:pt>
                <c:pt idx="4052">
                  <c:v>44764</c:v>
                </c:pt>
                <c:pt idx="4053">
                  <c:v>44767</c:v>
                </c:pt>
                <c:pt idx="4054">
                  <c:v>44768</c:v>
                </c:pt>
                <c:pt idx="4055">
                  <c:v>44769</c:v>
                </c:pt>
                <c:pt idx="4056">
                  <c:v>44770</c:v>
                </c:pt>
                <c:pt idx="4057">
                  <c:v>44771</c:v>
                </c:pt>
                <c:pt idx="4058">
                  <c:v>44774</c:v>
                </c:pt>
                <c:pt idx="4059">
                  <c:v>44775</c:v>
                </c:pt>
                <c:pt idx="4060">
                  <c:v>44776</c:v>
                </c:pt>
                <c:pt idx="4061">
                  <c:v>44777</c:v>
                </c:pt>
                <c:pt idx="4062">
                  <c:v>44778</c:v>
                </c:pt>
                <c:pt idx="4063">
                  <c:v>44781</c:v>
                </c:pt>
                <c:pt idx="4064">
                  <c:v>44782</c:v>
                </c:pt>
                <c:pt idx="4065">
                  <c:v>44783</c:v>
                </c:pt>
                <c:pt idx="4066">
                  <c:v>44784</c:v>
                </c:pt>
                <c:pt idx="4067">
                  <c:v>44785</c:v>
                </c:pt>
                <c:pt idx="4068">
                  <c:v>44788</c:v>
                </c:pt>
                <c:pt idx="4069">
                  <c:v>44789</c:v>
                </c:pt>
                <c:pt idx="4070">
                  <c:v>44790</c:v>
                </c:pt>
                <c:pt idx="4071">
                  <c:v>44791</c:v>
                </c:pt>
                <c:pt idx="4072">
                  <c:v>44792</c:v>
                </c:pt>
                <c:pt idx="4073">
                  <c:v>44795</c:v>
                </c:pt>
                <c:pt idx="4074">
                  <c:v>44796</c:v>
                </c:pt>
                <c:pt idx="4075">
                  <c:v>44797</c:v>
                </c:pt>
                <c:pt idx="4076">
                  <c:v>44798</c:v>
                </c:pt>
                <c:pt idx="4077">
                  <c:v>44799</c:v>
                </c:pt>
                <c:pt idx="4078">
                  <c:v>44802</c:v>
                </c:pt>
                <c:pt idx="4079">
                  <c:v>44803</c:v>
                </c:pt>
                <c:pt idx="4080">
                  <c:v>44804</c:v>
                </c:pt>
                <c:pt idx="4081">
                  <c:v>44805</c:v>
                </c:pt>
                <c:pt idx="4082">
                  <c:v>44806</c:v>
                </c:pt>
                <c:pt idx="4083">
                  <c:v>44809</c:v>
                </c:pt>
                <c:pt idx="4084">
                  <c:v>44810</c:v>
                </c:pt>
                <c:pt idx="4085">
                  <c:v>44811</c:v>
                </c:pt>
                <c:pt idx="4086">
                  <c:v>44812</c:v>
                </c:pt>
                <c:pt idx="4087">
                  <c:v>44813</c:v>
                </c:pt>
                <c:pt idx="4088">
                  <c:v>44816</c:v>
                </c:pt>
                <c:pt idx="4089">
                  <c:v>44817</c:v>
                </c:pt>
                <c:pt idx="4090">
                  <c:v>44818</c:v>
                </c:pt>
                <c:pt idx="4091">
                  <c:v>44819</c:v>
                </c:pt>
                <c:pt idx="4092">
                  <c:v>44820</c:v>
                </c:pt>
                <c:pt idx="4093">
                  <c:v>44823</c:v>
                </c:pt>
                <c:pt idx="4094">
                  <c:v>44824</c:v>
                </c:pt>
                <c:pt idx="4095">
                  <c:v>44825</c:v>
                </c:pt>
                <c:pt idx="4096">
                  <c:v>44826</c:v>
                </c:pt>
                <c:pt idx="4097">
                  <c:v>44827</c:v>
                </c:pt>
                <c:pt idx="4098">
                  <c:v>44830</c:v>
                </c:pt>
                <c:pt idx="4099">
                  <c:v>44831</c:v>
                </c:pt>
                <c:pt idx="4100">
                  <c:v>44832</c:v>
                </c:pt>
                <c:pt idx="4101">
                  <c:v>44833</c:v>
                </c:pt>
                <c:pt idx="4102">
                  <c:v>44834</c:v>
                </c:pt>
                <c:pt idx="4103">
                  <c:v>44837</c:v>
                </c:pt>
                <c:pt idx="4104">
                  <c:v>44838</c:v>
                </c:pt>
                <c:pt idx="4105">
                  <c:v>44839</c:v>
                </c:pt>
                <c:pt idx="4106">
                  <c:v>44840</c:v>
                </c:pt>
                <c:pt idx="4107">
                  <c:v>44841</c:v>
                </c:pt>
                <c:pt idx="4108">
                  <c:v>44844</c:v>
                </c:pt>
                <c:pt idx="4109">
                  <c:v>44845</c:v>
                </c:pt>
                <c:pt idx="4110">
                  <c:v>44846</c:v>
                </c:pt>
                <c:pt idx="4111">
                  <c:v>44847</c:v>
                </c:pt>
                <c:pt idx="4112">
                  <c:v>44848</c:v>
                </c:pt>
                <c:pt idx="4113">
                  <c:v>44851</c:v>
                </c:pt>
                <c:pt idx="4114">
                  <c:v>44852</c:v>
                </c:pt>
                <c:pt idx="4115">
                  <c:v>44853</c:v>
                </c:pt>
                <c:pt idx="4116">
                  <c:v>44854</c:v>
                </c:pt>
                <c:pt idx="4117">
                  <c:v>44855</c:v>
                </c:pt>
                <c:pt idx="4118">
                  <c:v>44858</c:v>
                </c:pt>
                <c:pt idx="4119">
                  <c:v>44859</c:v>
                </c:pt>
                <c:pt idx="4120">
                  <c:v>44860</c:v>
                </c:pt>
                <c:pt idx="4121">
                  <c:v>44861</c:v>
                </c:pt>
                <c:pt idx="4122">
                  <c:v>44862</c:v>
                </c:pt>
                <c:pt idx="4123">
                  <c:v>44865</c:v>
                </c:pt>
                <c:pt idx="4124">
                  <c:v>44866</c:v>
                </c:pt>
                <c:pt idx="4125">
                  <c:v>44867</c:v>
                </c:pt>
                <c:pt idx="4126">
                  <c:v>44868</c:v>
                </c:pt>
                <c:pt idx="4127">
                  <c:v>44869</c:v>
                </c:pt>
                <c:pt idx="4128">
                  <c:v>44872</c:v>
                </c:pt>
                <c:pt idx="4129">
                  <c:v>44873</c:v>
                </c:pt>
                <c:pt idx="4130">
                  <c:v>44874</c:v>
                </c:pt>
                <c:pt idx="4131">
                  <c:v>44875</c:v>
                </c:pt>
                <c:pt idx="4132">
                  <c:v>44876</c:v>
                </c:pt>
                <c:pt idx="4133">
                  <c:v>44879</c:v>
                </c:pt>
                <c:pt idx="4134">
                  <c:v>44880</c:v>
                </c:pt>
                <c:pt idx="4135">
                  <c:v>44881</c:v>
                </c:pt>
                <c:pt idx="4136">
                  <c:v>44882</c:v>
                </c:pt>
                <c:pt idx="4137">
                  <c:v>44883</c:v>
                </c:pt>
                <c:pt idx="4138">
                  <c:v>44886</c:v>
                </c:pt>
                <c:pt idx="4139">
                  <c:v>44887</c:v>
                </c:pt>
                <c:pt idx="4140">
                  <c:v>44888</c:v>
                </c:pt>
                <c:pt idx="4141">
                  <c:v>44889</c:v>
                </c:pt>
                <c:pt idx="4142">
                  <c:v>44890</c:v>
                </c:pt>
                <c:pt idx="4143">
                  <c:v>44893</c:v>
                </c:pt>
                <c:pt idx="4144">
                  <c:v>44894</c:v>
                </c:pt>
                <c:pt idx="4145">
                  <c:v>44895</c:v>
                </c:pt>
                <c:pt idx="4146">
                  <c:v>44896</c:v>
                </c:pt>
                <c:pt idx="4147">
                  <c:v>44897</c:v>
                </c:pt>
                <c:pt idx="4148">
                  <c:v>44900</c:v>
                </c:pt>
                <c:pt idx="4149">
                  <c:v>44901</c:v>
                </c:pt>
                <c:pt idx="4150">
                  <c:v>44902</c:v>
                </c:pt>
                <c:pt idx="4151">
                  <c:v>44903</c:v>
                </c:pt>
                <c:pt idx="4152">
                  <c:v>44904</c:v>
                </c:pt>
                <c:pt idx="4153">
                  <c:v>44907</c:v>
                </c:pt>
                <c:pt idx="4154">
                  <c:v>44908</c:v>
                </c:pt>
                <c:pt idx="4155">
                  <c:v>44909</c:v>
                </c:pt>
                <c:pt idx="4156">
                  <c:v>44910</c:v>
                </c:pt>
                <c:pt idx="4157">
                  <c:v>44911</c:v>
                </c:pt>
                <c:pt idx="4158">
                  <c:v>44914</c:v>
                </c:pt>
                <c:pt idx="4159">
                  <c:v>44915</c:v>
                </c:pt>
                <c:pt idx="4160">
                  <c:v>44916</c:v>
                </c:pt>
                <c:pt idx="4161">
                  <c:v>44917</c:v>
                </c:pt>
                <c:pt idx="4162">
                  <c:v>44918</c:v>
                </c:pt>
                <c:pt idx="4163">
                  <c:v>44922</c:v>
                </c:pt>
                <c:pt idx="4164">
                  <c:v>44923</c:v>
                </c:pt>
                <c:pt idx="4165">
                  <c:v>44924</c:v>
                </c:pt>
                <c:pt idx="4166">
                  <c:v>44925</c:v>
                </c:pt>
                <c:pt idx="4167">
                  <c:v>44929</c:v>
                </c:pt>
                <c:pt idx="4168">
                  <c:v>44930</c:v>
                </c:pt>
                <c:pt idx="4169">
                  <c:v>44931</c:v>
                </c:pt>
                <c:pt idx="4170">
                  <c:v>44932</c:v>
                </c:pt>
                <c:pt idx="4171">
                  <c:v>44935</c:v>
                </c:pt>
                <c:pt idx="4172">
                  <c:v>44936</c:v>
                </c:pt>
                <c:pt idx="4173">
                  <c:v>44937</c:v>
                </c:pt>
                <c:pt idx="4174">
                  <c:v>44938</c:v>
                </c:pt>
                <c:pt idx="4175">
                  <c:v>44939</c:v>
                </c:pt>
                <c:pt idx="4176">
                  <c:v>44942</c:v>
                </c:pt>
                <c:pt idx="4177">
                  <c:v>44943</c:v>
                </c:pt>
                <c:pt idx="4178">
                  <c:v>44944</c:v>
                </c:pt>
                <c:pt idx="4179">
                  <c:v>44945</c:v>
                </c:pt>
                <c:pt idx="4180">
                  <c:v>44946</c:v>
                </c:pt>
                <c:pt idx="4181">
                  <c:v>44949</c:v>
                </c:pt>
                <c:pt idx="4182">
                  <c:v>44950</c:v>
                </c:pt>
                <c:pt idx="4183">
                  <c:v>44951</c:v>
                </c:pt>
                <c:pt idx="4184">
                  <c:v>44952</c:v>
                </c:pt>
                <c:pt idx="4185">
                  <c:v>44953</c:v>
                </c:pt>
                <c:pt idx="4186">
                  <c:v>44956</c:v>
                </c:pt>
                <c:pt idx="4187">
                  <c:v>44957</c:v>
                </c:pt>
                <c:pt idx="4188">
                  <c:v>44958</c:v>
                </c:pt>
                <c:pt idx="4189">
                  <c:v>44959</c:v>
                </c:pt>
                <c:pt idx="4190">
                  <c:v>44960</c:v>
                </c:pt>
                <c:pt idx="4191">
                  <c:v>44963</c:v>
                </c:pt>
                <c:pt idx="4192">
                  <c:v>44964</c:v>
                </c:pt>
                <c:pt idx="4193">
                  <c:v>44965</c:v>
                </c:pt>
                <c:pt idx="4194">
                  <c:v>44966</c:v>
                </c:pt>
                <c:pt idx="4195">
                  <c:v>44967</c:v>
                </c:pt>
                <c:pt idx="4196">
                  <c:v>44970</c:v>
                </c:pt>
                <c:pt idx="4197">
                  <c:v>44971</c:v>
                </c:pt>
                <c:pt idx="4198">
                  <c:v>44972</c:v>
                </c:pt>
                <c:pt idx="4199">
                  <c:v>44973</c:v>
                </c:pt>
                <c:pt idx="4200">
                  <c:v>44974</c:v>
                </c:pt>
                <c:pt idx="4201">
                  <c:v>44977</c:v>
                </c:pt>
                <c:pt idx="4202">
                  <c:v>44978</c:v>
                </c:pt>
                <c:pt idx="4203">
                  <c:v>44979</c:v>
                </c:pt>
                <c:pt idx="4204">
                  <c:v>44980</c:v>
                </c:pt>
                <c:pt idx="4205">
                  <c:v>44981</c:v>
                </c:pt>
                <c:pt idx="4206">
                  <c:v>44984</c:v>
                </c:pt>
                <c:pt idx="4207">
                  <c:v>44985</c:v>
                </c:pt>
                <c:pt idx="4208">
                  <c:v>44986</c:v>
                </c:pt>
                <c:pt idx="4209">
                  <c:v>44987</c:v>
                </c:pt>
                <c:pt idx="4210">
                  <c:v>44988</c:v>
                </c:pt>
                <c:pt idx="4211">
                  <c:v>44991</c:v>
                </c:pt>
                <c:pt idx="4212">
                  <c:v>44992</c:v>
                </c:pt>
                <c:pt idx="4213">
                  <c:v>44993</c:v>
                </c:pt>
                <c:pt idx="4214">
                  <c:v>44994</c:v>
                </c:pt>
                <c:pt idx="4215">
                  <c:v>44995</c:v>
                </c:pt>
                <c:pt idx="4216">
                  <c:v>44998</c:v>
                </c:pt>
                <c:pt idx="4217">
                  <c:v>44999</c:v>
                </c:pt>
                <c:pt idx="4218">
                  <c:v>45000</c:v>
                </c:pt>
                <c:pt idx="4219">
                  <c:v>45001</c:v>
                </c:pt>
                <c:pt idx="4220">
                  <c:v>45002</c:v>
                </c:pt>
                <c:pt idx="4221">
                  <c:v>45005</c:v>
                </c:pt>
                <c:pt idx="4222">
                  <c:v>45006</c:v>
                </c:pt>
                <c:pt idx="4223">
                  <c:v>45007</c:v>
                </c:pt>
                <c:pt idx="4224">
                  <c:v>45008</c:v>
                </c:pt>
                <c:pt idx="4225">
                  <c:v>45009</c:v>
                </c:pt>
                <c:pt idx="4226">
                  <c:v>45012</c:v>
                </c:pt>
                <c:pt idx="4227">
                  <c:v>45013</c:v>
                </c:pt>
                <c:pt idx="4228">
                  <c:v>45014</c:v>
                </c:pt>
                <c:pt idx="4229">
                  <c:v>45015</c:v>
                </c:pt>
                <c:pt idx="4230">
                  <c:v>45016</c:v>
                </c:pt>
                <c:pt idx="4231">
                  <c:v>45019</c:v>
                </c:pt>
                <c:pt idx="4232">
                  <c:v>45020</c:v>
                </c:pt>
                <c:pt idx="4233">
                  <c:v>45021</c:v>
                </c:pt>
                <c:pt idx="4234">
                  <c:v>45022</c:v>
                </c:pt>
                <c:pt idx="4235">
                  <c:v>45026</c:v>
                </c:pt>
                <c:pt idx="4236">
                  <c:v>45027</c:v>
                </c:pt>
                <c:pt idx="4237">
                  <c:v>45028</c:v>
                </c:pt>
                <c:pt idx="4238">
                  <c:v>45029</c:v>
                </c:pt>
                <c:pt idx="4239">
                  <c:v>45030</c:v>
                </c:pt>
                <c:pt idx="4240">
                  <c:v>45033</c:v>
                </c:pt>
                <c:pt idx="4241">
                  <c:v>45034</c:v>
                </c:pt>
                <c:pt idx="4242">
                  <c:v>45035</c:v>
                </c:pt>
                <c:pt idx="4243">
                  <c:v>45036</c:v>
                </c:pt>
                <c:pt idx="4244">
                  <c:v>45037</c:v>
                </c:pt>
                <c:pt idx="4245">
                  <c:v>45040</c:v>
                </c:pt>
                <c:pt idx="4246">
                  <c:v>45041</c:v>
                </c:pt>
                <c:pt idx="4247">
                  <c:v>45042</c:v>
                </c:pt>
                <c:pt idx="4248">
                  <c:v>45043</c:v>
                </c:pt>
                <c:pt idx="4249">
                  <c:v>45044</c:v>
                </c:pt>
                <c:pt idx="4250">
                  <c:v>45047</c:v>
                </c:pt>
                <c:pt idx="4251">
                  <c:v>45048</c:v>
                </c:pt>
                <c:pt idx="4252">
                  <c:v>45049</c:v>
                </c:pt>
                <c:pt idx="4253">
                  <c:v>45050</c:v>
                </c:pt>
                <c:pt idx="4254">
                  <c:v>45051</c:v>
                </c:pt>
                <c:pt idx="4255">
                  <c:v>45054</c:v>
                </c:pt>
                <c:pt idx="4256">
                  <c:v>45055</c:v>
                </c:pt>
                <c:pt idx="4257">
                  <c:v>45056</c:v>
                </c:pt>
                <c:pt idx="4258">
                  <c:v>45057</c:v>
                </c:pt>
                <c:pt idx="4259">
                  <c:v>45058</c:v>
                </c:pt>
                <c:pt idx="4260">
                  <c:v>45061</c:v>
                </c:pt>
                <c:pt idx="4261">
                  <c:v>45062</c:v>
                </c:pt>
                <c:pt idx="4262">
                  <c:v>45063</c:v>
                </c:pt>
                <c:pt idx="4263">
                  <c:v>45064</c:v>
                </c:pt>
                <c:pt idx="4264">
                  <c:v>45065</c:v>
                </c:pt>
                <c:pt idx="4265">
                  <c:v>45068</c:v>
                </c:pt>
                <c:pt idx="4266">
                  <c:v>45069</c:v>
                </c:pt>
                <c:pt idx="4267">
                  <c:v>45070</c:v>
                </c:pt>
                <c:pt idx="4268">
                  <c:v>45071</c:v>
                </c:pt>
                <c:pt idx="4269">
                  <c:v>45072</c:v>
                </c:pt>
                <c:pt idx="4270">
                  <c:v>45075</c:v>
                </c:pt>
                <c:pt idx="4271">
                  <c:v>45076</c:v>
                </c:pt>
                <c:pt idx="4272">
                  <c:v>45077</c:v>
                </c:pt>
                <c:pt idx="4273">
                  <c:v>45078</c:v>
                </c:pt>
                <c:pt idx="4274">
                  <c:v>45079</c:v>
                </c:pt>
                <c:pt idx="4275">
                  <c:v>45082</c:v>
                </c:pt>
                <c:pt idx="4276">
                  <c:v>45083</c:v>
                </c:pt>
                <c:pt idx="4277">
                  <c:v>45084</c:v>
                </c:pt>
                <c:pt idx="4278">
                  <c:v>45085</c:v>
                </c:pt>
                <c:pt idx="4279">
                  <c:v>45086</c:v>
                </c:pt>
                <c:pt idx="4280">
                  <c:v>45089</c:v>
                </c:pt>
                <c:pt idx="4281">
                  <c:v>45090</c:v>
                </c:pt>
                <c:pt idx="4282">
                  <c:v>45091</c:v>
                </c:pt>
                <c:pt idx="4283">
                  <c:v>45092</c:v>
                </c:pt>
                <c:pt idx="4284">
                  <c:v>45093</c:v>
                </c:pt>
                <c:pt idx="4285">
                  <c:v>45096</c:v>
                </c:pt>
                <c:pt idx="4286">
                  <c:v>45097</c:v>
                </c:pt>
                <c:pt idx="4287">
                  <c:v>45098</c:v>
                </c:pt>
                <c:pt idx="4288">
                  <c:v>45099</c:v>
                </c:pt>
                <c:pt idx="4289">
                  <c:v>45100</c:v>
                </c:pt>
                <c:pt idx="4290">
                  <c:v>45103</c:v>
                </c:pt>
                <c:pt idx="4291">
                  <c:v>45104</c:v>
                </c:pt>
                <c:pt idx="4292">
                  <c:v>45105</c:v>
                </c:pt>
                <c:pt idx="4293">
                  <c:v>45106</c:v>
                </c:pt>
                <c:pt idx="4294">
                  <c:v>45107</c:v>
                </c:pt>
                <c:pt idx="4295">
                  <c:v>45110</c:v>
                </c:pt>
                <c:pt idx="4296">
                  <c:v>45111</c:v>
                </c:pt>
                <c:pt idx="4297">
                  <c:v>45112</c:v>
                </c:pt>
                <c:pt idx="4298">
                  <c:v>45113</c:v>
                </c:pt>
                <c:pt idx="4299">
                  <c:v>45114</c:v>
                </c:pt>
                <c:pt idx="4300">
                  <c:v>45117</c:v>
                </c:pt>
                <c:pt idx="4301">
                  <c:v>45118</c:v>
                </c:pt>
                <c:pt idx="4302">
                  <c:v>45119</c:v>
                </c:pt>
                <c:pt idx="4303">
                  <c:v>45120</c:v>
                </c:pt>
                <c:pt idx="4304">
                  <c:v>45121</c:v>
                </c:pt>
                <c:pt idx="4305">
                  <c:v>45124</c:v>
                </c:pt>
                <c:pt idx="4306">
                  <c:v>45125</c:v>
                </c:pt>
                <c:pt idx="4307">
                  <c:v>45126</c:v>
                </c:pt>
                <c:pt idx="4308">
                  <c:v>45127</c:v>
                </c:pt>
                <c:pt idx="4309">
                  <c:v>45128</c:v>
                </c:pt>
                <c:pt idx="4310">
                  <c:v>45131</c:v>
                </c:pt>
                <c:pt idx="4311">
                  <c:v>45132</c:v>
                </c:pt>
                <c:pt idx="4312">
                  <c:v>45133</c:v>
                </c:pt>
                <c:pt idx="4313">
                  <c:v>45134</c:v>
                </c:pt>
                <c:pt idx="4314">
                  <c:v>45135</c:v>
                </c:pt>
                <c:pt idx="4315">
                  <c:v>45138</c:v>
                </c:pt>
                <c:pt idx="4316">
                  <c:v>45139</c:v>
                </c:pt>
                <c:pt idx="4317">
                  <c:v>45140</c:v>
                </c:pt>
                <c:pt idx="4318">
                  <c:v>45141</c:v>
                </c:pt>
                <c:pt idx="4319">
                  <c:v>45142</c:v>
                </c:pt>
                <c:pt idx="4320">
                  <c:v>45145</c:v>
                </c:pt>
                <c:pt idx="4321">
                  <c:v>45146</c:v>
                </c:pt>
                <c:pt idx="4322">
                  <c:v>45147</c:v>
                </c:pt>
                <c:pt idx="4323">
                  <c:v>45148</c:v>
                </c:pt>
                <c:pt idx="4324">
                  <c:v>45149</c:v>
                </c:pt>
                <c:pt idx="4325">
                  <c:v>45152</c:v>
                </c:pt>
                <c:pt idx="4326">
                  <c:v>45153</c:v>
                </c:pt>
                <c:pt idx="4327">
                  <c:v>45154</c:v>
                </c:pt>
                <c:pt idx="4328">
                  <c:v>45155</c:v>
                </c:pt>
                <c:pt idx="4329">
                  <c:v>45156</c:v>
                </c:pt>
                <c:pt idx="4330">
                  <c:v>45159</c:v>
                </c:pt>
                <c:pt idx="4331">
                  <c:v>45160</c:v>
                </c:pt>
                <c:pt idx="4332">
                  <c:v>45161</c:v>
                </c:pt>
                <c:pt idx="4333">
                  <c:v>45162</c:v>
                </c:pt>
                <c:pt idx="4334">
                  <c:v>45163</c:v>
                </c:pt>
                <c:pt idx="4335">
                  <c:v>45166</c:v>
                </c:pt>
                <c:pt idx="4336">
                  <c:v>45167</c:v>
                </c:pt>
                <c:pt idx="4337">
                  <c:v>45168</c:v>
                </c:pt>
                <c:pt idx="4338">
                  <c:v>45169</c:v>
                </c:pt>
                <c:pt idx="4339">
                  <c:v>45170</c:v>
                </c:pt>
                <c:pt idx="4340">
                  <c:v>45173</c:v>
                </c:pt>
                <c:pt idx="4341">
                  <c:v>45174</c:v>
                </c:pt>
                <c:pt idx="4342">
                  <c:v>45175</c:v>
                </c:pt>
                <c:pt idx="4343">
                  <c:v>45176</c:v>
                </c:pt>
                <c:pt idx="4344">
                  <c:v>45177</c:v>
                </c:pt>
                <c:pt idx="4345">
                  <c:v>45180</c:v>
                </c:pt>
                <c:pt idx="4346">
                  <c:v>45181</c:v>
                </c:pt>
                <c:pt idx="4347">
                  <c:v>45182</c:v>
                </c:pt>
                <c:pt idx="4348">
                  <c:v>45183</c:v>
                </c:pt>
                <c:pt idx="4349">
                  <c:v>45184</c:v>
                </c:pt>
                <c:pt idx="4350">
                  <c:v>45187</c:v>
                </c:pt>
                <c:pt idx="4351">
                  <c:v>45188</c:v>
                </c:pt>
                <c:pt idx="4352">
                  <c:v>45189</c:v>
                </c:pt>
                <c:pt idx="4353">
                  <c:v>45190</c:v>
                </c:pt>
                <c:pt idx="4354">
                  <c:v>45191</c:v>
                </c:pt>
                <c:pt idx="4355">
                  <c:v>45194</c:v>
                </c:pt>
                <c:pt idx="4356">
                  <c:v>45195</c:v>
                </c:pt>
                <c:pt idx="4357">
                  <c:v>45196</c:v>
                </c:pt>
                <c:pt idx="4358">
                  <c:v>45197</c:v>
                </c:pt>
                <c:pt idx="4359">
                  <c:v>45198</c:v>
                </c:pt>
                <c:pt idx="4360">
                  <c:v>45201</c:v>
                </c:pt>
                <c:pt idx="4361">
                  <c:v>45202</c:v>
                </c:pt>
                <c:pt idx="4362">
                  <c:v>45203</c:v>
                </c:pt>
                <c:pt idx="4363">
                  <c:v>45204</c:v>
                </c:pt>
                <c:pt idx="4364">
                  <c:v>45205</c:v>
                </c:pt>
                <c:pt idx="4365">
                  <c:v>45208</c:v>
                </c:pt>
                <c:pt idx="4366">
                  <c:v>45209</c:v>
                </c:pt>
                <c:pt idx="4367">
                  <c:v>45210</c:v>
                </c:pt>
                <c:pt idx="4368">
                  <c:v>45211</c:v>
                </c:pt>
                <c:pt idx="4369">
                  <c:v>45212</c:v>
                </c:pt>
                <c:pt idx="4370">
                  <c:v>45215</c:v>
                </c:pt>
                <c:pt idx="4371">
                  <c:v>45216</c:v>
                </c:pt>
                <c:pt idx="4372">
                  <c:v>45217</c:v>
                </c:pt>
                <c:pt idx="4373">
                  <c:v>45218</c:v>
                </c:pt>
                <c:pt idx="4374">
                  <c:v>45219</c:v>
                </c:pt>
                <c:pt idx="4375">
                  <c:v>45222</c:v>
                </c:pt>
                <c:pt idx="4376">
                  <c:v>45223</c:v>
                </c:pt>
                <c:pt idx="4377">
                  <c:v>45224</c:v>
                </c:pt>
                <c:pt idx="4378">
                  <c:v>45225</c:v>
                </c:pt>
                <c:pt idx="4379">
                  <c:v>45226</c:v>
                </c:pt>
                <c:pt idx="4380">
                  <c:v>45229</c:v>
                </c:pt>
                <c:pt idx="4381">
                  <c:v>45230</c:v>
                </c:pt>
                <c:pt idx="4382">
                  <c:v>45231</c:v>
                </c:pt>
                <c:pt idx="4383">
                  <c:v>45232</c:v>
                </c:pt>
                <c:pt idx="4384">
                  <c:v>45233</c:v>
                </c:pt>
                <c:pt idx="4385">
                  <c:v>45236</c:v>
                </c:pt>
                <c:pt idx="4386">
                  <c:v>45237</c:v>
                </c:pt>
                <c:pt idx="4387">
                  <c:v>45238</c:v>
                </c:pt>
                <c:pt idx="4388">
                  <c:v>45239</c:v>
                </c:pt>
                <c:pt idx="4389">
                  <c:v>45240</c:v>
                </c:pt>
                <c:pt idx="4390">
                  <c:v>45243</c:v>
                </c:pt>
                <c:pt idx="4391">
                  <c:v>45244</c:v>
                </c:pt>
                <c:pt idx="4392">
                  <c:v>45245</c:v>
                </c:pt>
                <c:pt idx="4393">
                  <c:v>45246</c:v>
                </c:pt>
                <c:pt idx="4394">
                  <c:v>45247</c:v>
                </c:pt>
                <c:pt idx="4395">
                  <c:v>45250</c:v>
                </c:pt>
                <c:pt idx="4396">
                  <c:v>45251</c:v>
                </c:pt>
                <c:pt idx="4397">
                  <c:v>45252</c:v>
                </c:pt>
                <c:pt idx="4398">
                  <c:v>45253</c:v>
                </c:pt>
                <c:pt idx="4399">
                  <c:v>45254</c:v>
                </c:pt>
                <c:pt idx="4400">
                  <c:v>45257</c:v>
                </c:pt>
                <c:pt idx="4401">
                  <c:v>45258</c:v>
                </c:pt>
                <c:pt idx="4402">
                  <c:v>45259</c:v>
                </c:pt>
                <c:pt idx="4403">
                  <c:v>45260</c:v>
                </c:pt>
                <c:pt idx="4404">
                  <c:v>45261</c:v>
                </c:pt>
                <c:pt idx="4405">
                  <c:v>45264</c:v>
                </c:pt>
                <c:pt idx="4406">
                  <c:v>45265</c:v>
                </c:pt>
                <c:pt idx="4407">
                  <c:v>45266</c:v>
                </c:pt>
                <c:pt idx="4408">
                  <c:v>45267</c:v>
                </c:pt>
                <c:pt idx="4409">
                  <c:v>45268</c:v>
                </c:pt>
                <c:pt idx="4410">
                  <c:v>45271</c:v>
                </c:pt>
                <c:pt idx="4411">
                  <c:v>45272</c:v>
                </c:pt>
                <c:pt idx="4412">
                  <c:v>45273</c:v>
                </c:pt>
                <c:pt idx="4413">
                  <c:v>45274</c:v>
                </c:pt>
                <c:pt idx="4414">
                  <c:v>45275</c:v>
                </c:pt>
                <c:pt idx="4415">
                  <c:v>45278</c:v>
                </c:pt>
                <c:pt idx="4416">
                  <c:v>45279</c:v>
                </c:pt>
                <c:pt idx="4417">
                  <c:v>45280</c:v>
                </c:pt>
                <c:pt idx="4418">
                  <c:v>45281</c:v>
                </c:pt>
                <c:pt idx="4419">
                  <c:v>45282</c:v>
                </c:pt>
                <c:pt idx="4420">
                  <c:v>45286</c:v>
                </c:pt>
                <c:pt idx="4421">
                  <c:v>45287</c:v>
                </c:pt>
                <c:pt idx="4422">
                  <c:v>45288</c:v>
                </c:pt>
                <c:pt idx="4423">
                  <c:v>45289</c:v>
                </c:pt>
                <c:pt idx="4424">
                  <c:v>45293</c:v>
                </c:pt>
                <c:pt idx="4425">
                  <c:v>45294</c:v>
                </c:pt>
                <c:pt idx="4426">
                  <c:v>45295</c:v>
                </c:pt>
                <c:pt idx="4427">
                  <c:v>45296</c:v>
                </c:pt>
                <c:pt idx="4428">
                  <c:v>45299</c:v>
                </c:pt>
                <c:pt idx="4429">
                  <c:v>45300</c:v>
                </c:pt>
                <c:pt idx="4430">
                  <c:v>45301</c:v>
                </c:pt>
                <c:pt idx="4431">
                  <c:v>45302</c:v>
                </c:pt>
                <c:pt idx="4432">
                  <c:v>45303</c:v>
                </c:pt>
                <c:pt idx="4433">
                  <c:v>45306</c:v>
                </c:pt>
                <c:pt idx="4434">
                  <c:v>45307</c:v>
                </c:pt>
                <c:pt idx="4435">
                  <c:v>45308</c:v>
                </c:pt>
                <c:pt idx="4436">
                  <c:v>45309</c:v>
                </c:pt>
                <c:pt idx="4437">
                  <c:v>45310</c:v>
                </c:pt>
                <c:pt idx="4438">
                  <c:v>45313</c:v>
                </c:pt>
                <c:pt idx="4439">
                  <c:v>45314</c:v>
                </c:pt>
                <c:pt idx="4440">
                  <c:v>45315</c:v>
                </c:pt>
                <c:pt idx="4441">
                  <c:v>45316</c:v>
                </c:pt>
                <c:pt idx="4442">
                  <c:v>45317</c:v>
                </c:pt>
                <c:pt idx="4443">
                  <c:v>45320</c:v>
                </c:pt>
                <c:pt idx="4444">
                  <c:v>45321</c:v>
                </c:pt>
                <c:pt idx="4445">
                  <c:v>45322</c:v>
                </c:pt>
                <c:pt idx="4446">
                  <c:v>45323</c:v>
                </c:pt>
                <c:pt idx="4447">
                  <c:v>45324</c:v>
                </c:pt>
                <c:pt idx="4448">
                  <c:v>45327</c:v>
                </c:pt>
                <c:pt idx="4449">
                  <c:v>45328</c:v>
                </c:pt>
                <c:pt idx="4450">
                  <c:v>45329</c:v>
                </c:pt>
                <c:pt idx="4451">
                  <c:v>45330</c:v>
                </c:pt>
                <c:pt idx="4452">
                  <c:v>45331</c:v>
                </c:pt>
                <c:pt idx="4453">
                  <c:v>45334</c:v>
                </c:pt>
                <c:pt idx="4454">
                  <c:v>45335</c:v>
                </c:pt>
                <c:pt idx="4455">
                  <c:v>45336</c:v>
                </c:pt>
                <c:pt idx="4456">
                  <c:v>45337</c:v>
                </c:pt>
                <c:pt idx="4457">
                  <c:v>45338</c:v>
                </c:pt>
                <c:pt idx="4458">
                  <c:v>45341</c:v>
                </c:pt>
                <c:pt idx="4459">
                  <c:v>45342</c:v>
                </c:pt>
                <c:pt idx="4460">
                  <c:v>45343</c:v>
                </c:pt>
                <c:pt idx="4461">
                  <c:v>45344</c:v>
                </c:pt>
                <c:pt idx="4462">
                  <c:v>45345</c:v>
                </c:pt>
                <c:pt idx="4463">
                  <c:v>45348</c:v>
                </c:pt>
                <c:pt idx="4464">
                  <c:v>45349</c:v>
                </c:pt>
                <c:pt idx="4465">
                  <c:v>45350</c:v>
                </c:pt>
                <c:pt idx="4466">
                  <c:v>45351</c:v>
                </c:pt>
                <c:pt idx="4467">
                  <c:v>45352</c:v>
                </c:pt>
                <c:pt idx="4468">
                  <c:v>45355</c:v>
                </c:pt>
                <c:pt idx="4469">
                  <c:v>45356</c:v>
                </c:pt>
                <c:pt idx="4470">
                  <c:v>45357</c:v>
                </c:pt>
                <c:pt idx="4471">
                  <c:v>45358</c:v>
                </c:pt>
                <c:pt idx="4472">
                  <c:v>45359</c:v>
                </c:pt>
                <c:pt idx="4473">
                  <c:v>45362</c:v>
                </c:pt>
                <c:pt idx="4474">
                  <c:v>45363</c:v>
                </c:pt>
                <c:pt idx="4475">
                  <c:v>45364</c:v>
                </c:pt>
                <c:pt idx="4476">
                  <c:v>45365</c:v>
                </c:pt>
                <c:pt idx="4477">
                  <c:v>45366</c:v>
                </c:pt>
                <c:pt idx="4478">
                  <c:v>45369</c:v>
                </c:pt>
                <c:pt idx="4479">
                  <c:v>45370</c:v>
                </c:pt>
                <c:pt idx="4480">
                  <c:v>45371</c:v>
                </c:pt>
                <c:pt idx="4481">
                  <c:v>45372</c:v>
                </c:pt>
                <c:pt idx="4482">
                  <c:v>45373</c:v>
                </c:pt>
                <c:pt idx="4483">
                  <c:v>45376</c:v>
                </c:pt>
                <c:pt idx="4484">
                  <c:v>45377</c:v>
                </c:pt>
                <c:pt idx="4485">
                  <c:v>45378</c:v>
                </c:pt>
                <c:pt idx="4486">
                  <c:v>45379</c:v>
                </c:pt>
                <c:pt idx="4487">
                  <c:v>45383</c:v>
                </c:pt>
                <c:pt idx="4488">
                  <c:v>45384</c:v>
                </c:pt>
                <c:pt idx="4489">
                  <c:v>45385</c:v>
                </c:pt>
                <c:pt idx="4490">
                  <c:v>45386</c:v>
                </c:pt>
                <c:pt idx="4491">
                  <c:v>45387</c:v>
                </c:pt>
                <c:pt idx="4492">
                  <c:v>45390</c:v>
                </c:pt>
                <c:pt idx="4493">
                  <c:v>45391</c:v>
                </c:pt>
                <c:pt idx="4494">
                  <c:v>45392</c:v>
                </c:pt>
                <c:pt idx="4495">
                  <c:v>45393</c:v>
                </c:pt>
                <c:pt idx="4496">
                  <c:v>45394</c:v>
                </c:pt>
                <c:pt idx="4497">
                  <c:v>45397</c:v>
                </c:pt>
                <c:pt idx="4498">
                  <c:v>45398</c:v>
                </c:pt>
                <c:pt idx="4499">
                  <c:v>45399</c:v>
                </c:pt>
                <c:pt idx="4500">
                  <c:v>45400</c:v>
                </c:pt>
                <c:pt idx="4501">
                  <c:v>45401</c:v>
                </c:pt>
                <c:pt idx="4502">
                  <c:v>45404</c:v>
                </c:pt>
                <c:pt idx="4503">
                  <c:v>45405</c:v>
                </c:pt>
                <c:pt idx="4504">
                  <c:v>45406</c:v>
                </c:pt>
                <c:pt idx="4505">
                  <c:v>45407</c:v>
                </c:pt>
                <c:pt idx="4506">
                  <c:v>45408</c:v>
                </c:pt>
                <c:pt idx="4507">
                  <c:v>45411</c:v>
                </c:pt>
                <c:pt idx="4508">
                  <c:v>45412</c:v>
                </c:pt>
                <c:pt idx="4509">
                  <c:v>45413</c:v>
                </c:pt>
                <c:pt idx="4510">
                  <c:v>45414</c:v>
                </c:pt>
                <c:pt idx="4511">
                  <c:v>45415</c:v>
                </c:pt>
                <c:pt idx="4512">
                  <c:v>45418</c:v>
                </c:pt>
                <c:pt idx="4513">
                  <c:v>45419</c:v>
                </c:pt>
                <c:pt idx="4514">
                  <c:v>45420</c:v>
                </c:pt>
                <c:pt idx="4515">
                  <c:v>45421</c:v>
                </c:pt>
                <c:pt idx="4516">
                  <c:v>45422</c:v>
                </c:pt>
                <c:pt idx="4517">
                  <c:v>45425</c:v>
                </c:pt>
                <c:pt idx="4518">
                  <c:v>45426</c:v>
                </c:pt>
                <c:pt idx="4519">
                  <c:v>45427</c:v>
                </c:pt>
                <c:pt idx="4520">
                  <c:v>45428</c:v>
                </c:pt>
                <c:pt idx="4521">
                  <c:v>45429</c:v>
                </c:pt>
                <c:pt idx="4522">
                  <c:v>45432</c:v>
                </c:pt>
                <c:pt idx="4523">
                  <c:v>45433</c:v>
                </c:pt>
                <c:pt idx="4524">
                  <c:v>45434</c:v>
                </c:pt>
                <c:pt idx="4525">
                  <c:v>45435</c:v>
                </c:pt>
                <c:pt idx="4526">
                  <c:v>45436</c:v>
                </c:pt>
                <c:pt idx="4527">
                  <c:v>45439</c:v>
                </c:pt>
                <c:pt idx="4528">
                  <c:v>45440</c:v>
                </c:pt>
                <c:pt idx="4529">
                  <c:v>45441</c:v>
                </c:pt>
                <c:pt idx="4530">
                  <c:v>45442</c:v>
                </c:pt>
                <c:pt idx="4531">
                  <c:v>45443</c:v>
                </c:pt>
                <c:pt idx="4532">
                  <c:v>45446</c:v>
                </c:pt>
                <c:pt idx="4533">
                  <c:v>45447</c:v>
                </c:pt>
                <c:pt idx="4534">
                  <c:v>45448</c:v>
                </c:pt>
                <c:pt idx="4535">
                  <c:v>45449</c:v>
                </c:pt>
                <c:pt idx="4536">
                  <c:v>45450</c:v>
                </c:pt>
                <c:pt idx="4537">
                  <c:v>45453</c:v>
                </c:pt>
                <c:pt idx="4538">
                  <c:v>45454</c:v>
                </c:pt>
                <c:pt idx="4539">
                  <c:v>45455</c:v>
                </c:pt>
                <c:pt idx="4540">
                  <c:v>45456</c:v>
                </c:pt>
                <c:pt idx="4541">
                  <c:v>45457</c:v>
                </c:pt>
                <c:pt idx="4542">
                  <c:v>45460</c:v>
                </c:pt>
                <c:pt idx="4543">
                  <c:v>45461</c:v>
                </c:pt>
                <c:pt idx="4544">
                  <c:v>45462</c:v>
                </c:pt>
                <c:pt idx="4545">
                  <c:v>45463</c:v>
                </c:pt>
                <c:pt idx="4546">
                  <c:v>45464</c:v>
                </c:pt>
                <c:pt idx="4547">
                  <c:v>45467</c:v>
                </c:pt>
                <c:pt idx="4548">
                  <c:v>45468</c:v>
                </c:pt>
                <c:pt idx="4549">
                  <c:v>45469</c:v>
                </c:pt>
                <c:pt idx="4550">
                  <c:v>45470</c:v>
                </c:pt>
                <c:pt idx="4551">
                  <c:v>45471</c:v>
                </c:pt>
                <c:pt idx="4552">
                  <c:v>45474</c:v>
                </c:pt>
                <c:pt idx="4553">
                  <c:v>45475</c:v>
                </c:pt>
                <c:pt idx="4554">
                  <c:v>45476</c:v>
                </c:pt>
                <c:pt idx="4555">
                  <c:v>45477</c:v>
                </c:pt>
                <c:pt idx="4556">
                  <c:v>45478</c:v>
                </c:pt>
                <c:pt idx="4557">
                  <c:v>45481</c:v>
                </c:pt>
                <c:pt idx="4558">
                  <c:v>45482</c:v>
                </c:pt>
                <c:pt idx="4559">
                  <c:v>45483</c:v>
                </c:pt>
                <c:pt idx="4560">
                  <c:v>45484</c:v>
                </c:pt>
                <c:pt idx="4561">
                  <c:v>45485</c:v>
                </c:pt>
                <c:pt idx="4562">
                  <c:v>45488</c:v>
                </c:pt>
                <c:pt idx="4563">
                  <c:v>45489</c:v>
                </c:pt>
                <c:pt idx="4564">
                  <c:v>45490</c:v>
                </c:pt>
                <c:pt idx="4565">
                  <c:v>45491</c:v>
                </c:pt>
                <c:pt idx="4566">
                  <c:v>45492</c:v>
                </c:pt>
                <c:pt idx="4567">
                  <c:v>45495</c:v>
                </c:pt>
                <c:pt idx="4568">
                  <c:v>45496</c:v>
                </c:pt>
                <c:pt idx="4569">
                  <c:v>45497</c:v>
                </c:pt>
                <c:pt idx="4570">
                  <c:v>45498</c:v>
                </c:pt>
                <c:pt idx="4571">
                  <c:v>45499</c:v>
                </c:pt>
                <c:pt idx="4572">
                  <c:v>45502</c:v>
                </c:pt>
                <c:pt idx="4573">
                  <c:v>45503</c:v>
                </c:pt>
                <c:pt idx="4574">
                  <c:v>45504</c:v>
                </c:pt>
                <c:pt idx="4575">
                  <c:v>45505</c:v>
                </c:pt>
                <c:pt idx="4576">
                  <c:v>45506</c:v>
                </c:pt>
                <c:pt idx="4577">
                  <c:v>45509</c:v>
                </c:pt>
                <c:pt idx="4578">
                  <c:v>45510</c:v>
                </c:pt>
                <c:pt idx="4579">
                  <c:v>45511</c:v>
                </c:pt>
                <c:pt idx="4580">
                  <c:v>45512</c:v>
                </c:pt>
                <c:pt idx="4581">
                  <c:v>45513</c:v>
                </c:pt>
                <c:pt idx="4582">
                  <c:v>45516</c:v>
                </c:pt>
                <c:pt idx="4583">
                  <c:v>45517</c:v>
                </c:pt>
                <c:pt idx="4584">
                  <c:v>45518</c:v>
                </c:pt>
                <c:pt idx="4585">
                  <c:v>45519</c:v>
                </c:pt>
                <c:pt idx="4586">
                  <c:v>45520</c:v>
                </c:pt>
                <c:pt idx="4587">
                  <c:v>45523</c:v>
                </c:pt>
                <c:pt idx="4588">
                  <c:v>45524</c:v>
                </c:pt>
                <c:pt idx="4589">
                  <c:v>45525</c:v>
                </c:pt>
                <c:pt idx="4590">
                  <c:v>45526</c:v>
                </c:pt>
                <c:pt idx="4591">
                  <c:v>45527</c:v>
                </c:pt>
                <c:pt idx="4592">
                  <c:v>45530</c:v>
                </c:pt>
                <c:pt idx="4593">
                  <c:v>45531</c:v>
                </c:pt>
                <c:pt idx="4594">
                  <c:v>45532</c:v>
                </c:pt>
                <c:pt idx="4595">
                  <c:v>45533</c:v>
                </c:pt>
                <c:pt idx="4596">
                  <c:v>45534</c:v>
                </c:pt>
                <c:pt idx="4597">
                  <c:v>45537</c:v>
                </c:pt>
                <c:pt idx="4598">
                  <c:v>45538</c:v>
                </c:pt>
                <c:pt idx="4599">
                  <c:v>45539</c:v>
                </c:pt>
                <c:pt idx="4600">
                  <c:v>45540</c:v>
                </c:pt>
                <c:pt idx="4601">
                  <c:v>45541</c:v>
                </c:pt>
                <c:pt idx="4602">
                  <c:v>45544</c:v>
                </c:pt>
                <c:pt idx="4603">
                  <c:v>45545</c:v>
                </c:pt>
                <c:pt idx="4604">
                  <c:v>45546</c:v>
                </c:pt>
                <c:pt idx="4605">
                  <c:v>45547</c:v>
                </c:pt>
                <c:pt idx="4606">
                  <c:v>45548</c:v>
                </c:pt>
                <c:pt idx="4607">
                  <c:v>45551</c:v>
                </c:pt>
                <c:pt idx="4608">
                  <c:v>45552</c:v>
                </c:pt>
                <c:pt idx="4609">
                  <c:v>45553</c:v>
                </c:pt>
                <c:pt idx="4610">
                  <c:v>45554</c:v>
                </c:pt>
                <c:pt idx="4611">
                  <c:v>45555</c:v>
                </c:pt>
                <c:pt idx="4612">
                  <c:v>45558</c:v>
                </c:pt>
                <c:pt idx="4613">
                  <c:v>45559</c:v>
                </c:pt>
                <c:pt idx="4614">
                  <c:v>45560</c:v>
                </c:pt>
                <c:pt idx="4615">
                  <c:v>45561</c:v>
                </c:pt>
                <c:pt idx="4616">
                  <c:v>45562</c:v>
                </c:pt>
                <c:pt idx="4617">
                  <c:v>45565</c:v>
                </c:pt>
                <c:pt idx="4618">
                  <c:v>45566</c:v>
                </c:pt>
                <c:pt idx="4619">
                  <c:v>45567</c:v>
                </c:pt>
                <c:pt idx="4620">
                  <c:v>45568</c:v>
                </c:pt>
                <c:pt idx="4621">
                  <c:v>45569</c:v>
                </c:pt>
                <c:pt idx="4622">
                  <c:v>45572</c:v>
                </c:pt>
                <c:pt idx="4623">
                  <c:v>45573</c:v>
                </c:pt>
                <c:pt idx="4624">
                  <c:v>45574</c:v>
                </c:pt>
                <c:pt idx="4625">
                  <c:v>45575</c:v>
                </c:pt>
                <c:pt idx="4626">
                  <c:v>45576</c:v>
                </c:pt>
                <c:pt idx="4627">
                  <c:v>45579</c:v>
                </c:pt>
                <c:pt idx="4628">
                  <c:v>45580</c:v>
                </c:pt>
                <c:pt idx="4629">
                  <c:v>45581</c:v>
                </c:pt>
                <c:pt idx="4630">
                  <c:v>45582</c:v>
                </c:pt>
                <c:pt idx="4631">
                  <c:v>45583</c:v>
                </c:pt>
                <c:pt idx="4632">
                  <c:v>45586</c:v>
                </c:pt>
                <c:pt idx="4633">
                  <c:v>45587</c:v>
                </c:pt>
                <c:pt idx="4634">
                  <c:v>45588</c:v>
                </c:pt>
                <c:pt idx="4635">
                  <c:v>45589</c:v>
                </c:pt>
                <c:pt idx="4636">
                  <c:v>45590</c:v>
                </c:pt>
                <c:pt idx="4637">
                  <c:v>45593</c:v>
                </c:pt>
                <c:pt idx="4638">
                  <c:v>45594</c:v>
                </c:pt>
                <c:pt idx="4639">
                  <c:v>45595</c:v>
                </c:pt>
                <c:pt idx="4640">
                  <c:v>45596</c:v>
                </c:pt>
                <c:pt idx="4641">
                  <c:v>45597</c:v>
                </c:pt>
                <c:pt idx="4642">
                  <c:v>45600</c:v>
                </c:pt>
                <c:pt idx="4643">
                  <c:v>45601</c:v>
                </c:pt>
                <c:pt idx="4644">
                  <c:v>45602</c:v>
                </c:pt>
                <c:pt idx="4645">
                  <c:v>45603</c:v>
                </c:pt>
                <c:pt idx="4646">
                  <c:v>45604</c:v>
                </c:pt>
                <c:pt idx="4647">
                  <c:v>45607</c:v>
                </c:pt>
                <c:pt idx="4648">
                  <c:v>45608</c:v>
                </c:pt>
                <c:pt idx="4649">
                  <c:v>45609</c:v>
                </c:pt>
                <c:pt idx="4650">
                  <c:v>45610</c:v>
                </c:pt>
                <c:pt idx="4651">
                  <c:v>45611</c:v>
                </c:pt>
                <c:pt idx="4652">
                  <c:v>45614</c:v>
                </c:pt>
                <c:pt idx="4653">
                  <c:v>45615</c:v>
                </c:pt>
                <c:pt idx="4654">
                  <c:v>45616</c:v>
                </c:pt>
                <c:pt idx="4655">
                  <c:v>45617</c:v>
                </c:pt>
                <c:pt idx="4656">
                  <c:v>45618</c:v>
                </c:pt>
                <c:pt idx="4657">
                  <c:v>45621</c:v>
                </c:pt>
                <c:pt idx="4658">
                  <c:v>45622</c:v>
                </c:pt>
                <c:pt idx="4659">
                  <c:v>45623</c:v>
                </c:pt>
                <c:pt idx="4660">
                  <c:v>45624</c:v>
                </c:pt>
                <c:pt idx="4661">
                  <c:v>45625</c:v>
                </c:pt>
                <c:pt idx="4662">
                  <c:v>45628</c:v>
                </c:pt>
                <c:pt idx="4663">
                  <c:v>45629</c:v>
                </c:pt>
                <c:pt idx="4664">
                  <c:v>45630</c:v>
                </c:pt>
                <c:pt idx="4665">
                  <c:v>45631</c:v>
                </c:pt>
                <c:pt idx="4666">
                  <c:v>45632</c:v>
                </c:pt>
                <c:pt idx="4667">
                  <c:v>45635</c:v>
                </c:pt>
                <c:pt idx="4668">
                  <c:v>45636</c:v>
                </c:pt>
                <c:pt idx="4669">
                  <c:v>45637</c:v>
                </c:pt>
                <c:pt idx="4670">
                  <c:v>45638</c:v>
                </c:pt>
                <c:pt idx="4671">
                  <c:v>45639</c:v>
                </c:pt>
                <c:pt idx="4672">
                  <c:v>45642</c:v>
                </c:pt>
                <c:pt idx="4673">
                  <c:v>45643</c:v>
                </c:pt>
                <c:pt idx="4674">
                  <c:v>45644</c:v>
                </c:pt>
                <c:pt idx="4675">
                  <c:v>45645</c:v>
                </c:pt>
                <c:pt idx="4676">
                  <c:v>45646</c:v>
                </c:pt>
                <c:pt idx="4677">
                  <c:v>45649</c:v>
                </c:pt>
                <c:pt idx="4678">
                  <c:v>45650</c:v>
                </c:pt>
                <c:pt idx="4679">
                  <c:v>45652</c:v>
                </c:pt>
                <c:pt idx="4680">
                  <c:v>45653</c:v>
                </c:pt>
                <c:pt idx="4681">
                  <c:v>45656</c:v>
                </c:pt>
                <c:pt idx="4682">
                  <c:v>45657</c:v>
                </c:pt>
                <c:pt idx="4683">
                  <c:v>45659</c:v>
                </c:pt>
                <c:pt idx="4684">
                  <c:v>45660</c:v>
                </c:pt>
                <c:pt idx="4685">
                  <c:v>45663</c:v>
                </c:pt>
                <c:pt idx="4686">
                  <c:v>45664</c:v>
                </c:pt>
                <c:pt idx="4687">
                  <c:v>45665</c:v>
                </c:pt>
                <c:pt idx="4688">
                  <c:v>45666</c:v>
                </c:pt>
                <c:pt idx="4689">
                  <c:v>45667</c:v>
                </c:pt>
                <c:pt idx="4690">
                  <c:v>45670</c:v>
                </c:pt>
                <c:pt idx="4691">
                  <c:v>45671</c:v>
                </c:pt>
                <c:pt idx="4692">
                  <c:v>45672</c:v>
                </c:pt>
                <c:pt idx="4693">
                  <c:v>45673</c:v>
                </c:pt>
                <c:pt idx="4694">
                  <c:v>45674</c:v>
                </c:pt>
                <c:pt idx="4695">
                  <c:v>45678</c:v>
                </c:pt>
                <c:pt idx="4696">
                  <c:v>45679</c:v>
                </c:pt>
                <c:pt idx="4697">
                  <c:v>45680</c:v>
                </c:pt>
                <c:pt idx="4698">
                  <c:v>45681</c:v>
                </c:pt>
                <c:pt idx="4699">
                  <c:v>45684</c:v>
                </c:pt>
                <c:pt idx="4700">
                  <c:v>45685</c:v>
                </c:pt>
                <c:pt idx="4701">
                  <c:v>45686</c:v>
                </c:pt>
                <c:pt idx="4702">
                  <c:v>45687</c:v>
                </c:pt>
                <c:pt idx="4703">
                  <c:v>45688</c:v>
                </c:pt>
                <c:pt idx="4704">
                  <c:v>45691</c:v>
                </c:pt>
                <c:pt idx="4705">
                  <c:v>45692</c:v>
                </c:pt>
                <c:pt idx="4706">
                  <c:v>45693</c:v>
                </c:pt>
                <c:pt idx="4707">
                  <c:v>45694</c:v>
                </c:pt>
                <c:pt idx="4708">
                  <c:v>45695</c:v>
                </c:pt>
                <c:pt idx="4709">
                  <c:v>45698</c:v>
                </c:pt>
                <c:pt idx="4710">
                  <c:v>45699</c:v>
                </c:pt>
                <c:pt idx="4711">
                  <c:v>45700</c:v>
                </c:pt>
                <c:pt idx="4712">
                  <c:v>45701</c:v>
                </c:pt>
                <c:pt idx="4713">
                  <c:v>45702</c:v>
                </c:pt>
                <c:pt idx="4714">
                  <c:v>45706</c:v>
                </c:pt>
                <c:pt idx="4715">
                  <c:v>45707</c:v>
                </c:pt>
                <c:pt idx="4716">
                  <c:v>45708</c:v>
                </c:pt>
                <c:pt idx="4717">
                  <c:v>45709</c:v>
                </c:pt>
                <c:pt idx="4718">
                  <c:v>45712</c:v>
                </c:pt>
                <c:pt idx="4719">
                  <c:v>45713</c:v>
                </c:pt>
                <c:pt idx="4720">
                  <c:v>45714</c:v>
                </c:pt>
                <c:pt idx="4721">
                  <c:v>45715</c:v>
                </c:pt>
                <c:pt idx="4722">
                  <c:v>45716</c:v>
                </c:pt>
                <c:pt idx="4723">
                  <c:v>45719</c:v>
                </c:pt>
                <c:pt idx="4724">
                  <c:v>45720</c:v>
                </c:pt>
                <c:pt idx="4725">
                  <c:v>45721</c:v>
                </c:pt>
                <c:pt idx="4726">
                  <c:v>45722</c:v>
                </c:pt>
                <c:pt idx="4727">
                  <c:v>45723</c:v>
                </c:pt>
                <c:pt idx="4728">
                  <c:v>45726</c:v>
                </c:pt>
                <c:pt idx="4729">
                  <c:v>45727</c:v>
                </c:pt>
                <c:pt idx="4730">
                  <c:v>45728</c:v>
                </c:pt>
                <c:pt idx="4731">
                  <c:v>45729</c:v>
                </c:pt>
                <c:pt idx="4732">
                  <c:v>45730</c:v>
                </c:pt>
                <c:pt idx="4733">
                  <c:v>45733</c:v>
                </c:pt>
              </c:numCache>
            </c:numRef>
          </c:cat>
          <c:val>
            <c:numRef>
              <c:f>Sheet1!$C$960:$C$5693</c:f>
              <c:numCache>
                <c:formatCode>General</c:formatCode>
                <c:ptCount val="4734"/>
                <c:pt idx="0">
                  <c:v>2.41</c:v>
                </c:pt>
                <c:pt idx="1">
                  <c:v>2.38</c:v>
                </c:pt>
                <c:pt idx="2">
                  <c:v>2.36</c:v>
                </c:pt>
                <c:pt idx="3">
                  <c:v>2.36</c:v>
                </c:pt>
                <c:pt idx="4">
                  <c:v>2.38</c:v>
                </c:pt>
                <c:pt idx="5">
                  <c:v>2.38</c:v>
                </c:pt>
                <c:pt idx="6">
                  <c:v>2.39</c:v>
                </c:pt>
                <c:pt idx="7">
                  <c:v>2.42</c:v>
                </c:pt>
                <c:pt idx="8">
                  <c:v>2.4300000000000002</c:v>
                </c:pt>
                <c:pt idx="9">
                  <c:v>2.4900000000000002</c:v>
                </c:pt>
                <c:pt idx="10">
                  <c:v>2.4900000000000002</c:v>
                </c:pt>
                <c:pt idx="11">
                  <c:v>2.48</c:v>
                </c:pt>
                <c:pt idx="12">
                  <c:v>2.5</c:v>
                </c:pt>
                <c:pt idx="13">
                  <c:v>2.4700000000000002</c:v>
                </c:pt>
                <c:pt idx="14">
                  <c:v>2.4700000000000002</c:v>
                </c:pt>
                <c:pt idx="15">
                  <c:v>2.44</c:v>
                </c:pt>
                <c:pt idx="16">
                  <c:v>2.46</c:v>
                </c:pt>
                <c:pt idx="17">
                  <c:v>2.44</c:v>
                </c:pt>
                <c:pt idx="18">
                  <c:v>2.48</c:v>
                </c:pt>
                <c:pt idx="19">
                  <c:v>2.48</c:v>
                </c:pt>
                <c:pt idx="20">
                  <c:v>2.5</c:v>
                </c:pt>
                <c:pt idx="21">
                  <c:v>2.46</c:v>
                </c:pt>
                <c:pt idx="22">
                  <c:v>2.4</c:v>
                </c:pt>
                <c:pt idx="23">
                  <c:v>2.42</c:v>
                </c:pt>
                <c:pt idx="24">
                  <c:v>2.42</c:v>
                </c:pt>
                <c:pt idx="25">
                  <c:v>2.41</c:v>
                </c:pt>
                <c:pt idx="26">
                  <c:v>2.4</c:v>
                </c:pt>
                <c:pt idx="27">
                  <c:v>2.4</c:v>
                </c:pt>
                <c:pt idx="28">
                  <c:v>2.39</c:v>
                </c:pt>
                <c:pt idx="29">
                  <c:v>2.4300000000000002</c:v>
                </c:pt>
                <c:pt idx="30">
                  <c:v>2.46</c:v>
                </c:pt>
                <c:pt idx="31">
                  <c:v>2.46</c:v>
                </c:pt>
                <c:pt idx="32">
                  <c:v>2.38</c:v>
                </c:pt>
                <c:pt idx="33">
                  <c:v>2.38</c:v>
                </c:pt>
                <c:pt idx="34">
                  <c:v>2.36</c:v>
                </c:pt>
                <c:pt idx="35">
                  <c:v>2.36</c:v>
                </c:pt>
                <c:pt idx="36">
                  <c:v>2.36</c:v>
                </c:pt>
                <c:pt idx="37">
                  <c:v>2.33</c:v>
                </c:pt>
                <c:pt idx="38">
                  <c:v>2.35</c:v>
                </c:pt>
                <c:pt idx="39">
                  <c:v>2.2999999999999998</c:v>
                </c:pt>
                <c:pt idx="40">
                  <c:v>2.2599999999999998</c:v>
                </c:pt>
                <c:pt idx="41">
                  <c:v>2.14</c:v>
                </c:pt>
                <c:pt idx="42">
                  <c:v>2.2000000000000002</c:v>
                </c:pt>
                <c:pt idx="43">
                  <c:v>2.19</c:v>
                </c:pt>
                <c:pt idx="44">
                  <c:v>2.15</c:v>
                </c:pt>
                <c:pt idx="45">
                  <c:v>2.17</c:v>
                </c:pt>
                <c:pt idx="46">
                  <c:v>2.19</c:v>
                </c:pt>
                <c:pt idx="47">
                  <c:v>2.16</c:v>
                </c:pt>
                <c:pt idx="48">
                  <c:v>2.17</c:v>
                </c:pt>
                <c:pt idx="49">
                  <c:v>2.25</c:v>
                </c:pt>
                <c:pt idx="50">
                  <c:v>2.2200000000000002</c:v>
                </c:pt>
                <c:pt idx="51">
                  <c:v>2.15</c:v>
                </c:pt>
                <c:pt idx="52">
                  <c:v>2.1800000000000002</c:v>
                </c:pt>
                <c:pt idx="53">
                  <c:v>2.17</c:v>
                </c:pt>
                <c:pt idx="54">
                  <c:v>2.16</c:v>
                </c:pt>
                <c:pt idx="55">
                  <c:v>2.1800000000000002</c:v>
                </c:pt>
                <c:pt idx="56">
                  <c:v>2.17</c:v>
                </c:pt>
                <c:pt idx="57">
                  <c:v>2.14</c:v>
                </c:pt>
                <c:pt idx="58">
                  <c:v>2.17</c:v>
                </c:pt>
                <c:pt idx="59">
                  <c:v>2.19</c:v>
                </c:pt>
                <c:pt idx="60">
                  <c:v>2.16</c:v>
                </c:pt>
                <c:pt idx="61">
                  <c:v>2.16</c:v>
                </c:pt>
                <c:pt idx="62">
                  <c:v>2.17</c:v>
                </c:pt>
                <c:pt idx="63">
                  <c:v>2.1800000000000002</c:v>
                </c:pt>
                <c:pt idx="64">
                  <c:v>2.21</c:v>
                </c:pt>
                <c:pt idx="65">
                  <c:v>2.21</c:v>
                </c:pt>
                <c:pt idx="66">
                  <c:v>2.25</c:v>
                </c:pt>
                <c:pt idx="67">
                  <c:v>2.23</c:v>
                </c:pt>
                <c:pt idx="68">
                  <c:v>2.2200000000000002</c:v>
                </c:pt>
                <c:pt idx="69">
                  <c:v>2.2200000000000002</c:v>
                </c:pt>
                <c:pt idx="70">
                  <c:v>2.27</c:v>
                </c:pt>
                <c:pt idx="71">
                  <c:v>2.27</c:v>
                </c:pt>
                <c:pt idx="72">
                  <c:v>2.2799999999999998</c:v>
                </c:pt>
                <c:pt idx="73">
                  <c:v>2.2799999999999998</c:v>
                </c:pt>
                <c:pt idx="74">
                  <c:v>2.31</c:v>
                </c:pt>
                <c:pt idx="75">
                  <c:v>2.2999999999999998</c:v>
                </c:pt>
                <c:pt idx="76">
                  <c:v>2.29</c:v>
                </c:pt>
                <c:pt idx="77">
                  <c:v>2.2599999999999998</c:v>
                </c:pt>
                <c:pt idx="78">
                  <c:v>2.27</c:v>
                </c:pt>
                <c:pt idx="79">
                  <c:v>2.27</c:v>
                </c:pt>
                <c:pt idx="80">
                  <c:v>2.25</c:v>
                </c:pt>
                <c:pt idx="81">
                  <c:v>2.21</c:v>
                </c:pt>
                <c:pt idx="82">
                  <c:v>2.2200000000000002</c:v>
                </c:pt>
                <c:pt idx="83">
                  <c:v>2.2599999999999998</c:v>
                </c:pt>
                <c:pt idx="84">
                  <c:v>2.25</c:v>
                </c:pt>
                <c:pt idx="85">
                  <c:v>2.2000000000000002</c:v>
                </c:pt>
                <c:pt idx="86">
                  <c:v>2.19</c:v>
                </c:pt>
                <c:pt idx="87">
                  <c:v>2.2200000000000002</c:v>
                </c:pt>
                <c:pt idx="88">
                  <c:v>2.25</c:v>
                </c:pt>
                <c:pt idx="89">
                  <c:v>2.2400000000000002</c:v>
                </c:pt>
                <c:pt idx="90">
                  <c:v>2.27</c:v>
                </c:pt>
                <c:pt idx="91">
                  <c:v>2.27</c:v>
                </c:pt>
                <c:pt idx="92">
                  <c:v>2.29</c:v>
                </c:pt>
                <c:pt idx="93">
                  <c:v>2.27</c:v>
                </c:pt>
                <c:pt idx="94">
                  <c:v>2.2999999999999998</c:v>
                </c:pt>
                <c:pt idx="95">
                  <c:v>2.3199999999999998</c:v>
                </c:pt>
                <c:pt idx="96">
                  <c:v>2.37</c:v>
                </c:pt>
                <c:pt idx="97">
                  <c:v>2.38</c:v>
                </c:pt>
                <c:pt idx="98">
                  <c:v>2.41</c:v>
                </c:pt>
                <c:pt idx="99">
                  <c:v>2.46</c:v>
                </c:pt>
                <c:pt idx="100">
                  <c:v>2.4300000000000002</c:v>
                </c:pt>
                <c:pt idx="101">
                  <c:v>2.48</c:v>
                </c:pt>
                <c:pt idx="102">
                  <c:v>2.5</c:v>
                </c:pt>
                <c:pt idx="103">
                  <c:v>2.48</c:v>
                </c:pt>
                <c:pt idx="104">
                  <c:v>2.4900000000000002</c:v>
                </c:pt>
                <c:pt idx="105">
                  <c:v>2.4900000000000002</c:v>
                </c:pt>
                <c:pt idx="106">
                  <c:v>2.54</c:v>
                </c:pt>
                <c:pt idx="107">
                  <c:v>2.52</c:v>
                </c:pt>
                <c:pt idx="108">
                  <c:v>2.54</c:v>
                </c:pt>
                <c:pt idx="109">
                  <c:v>2.57</c:v>
                </c:pt>
                <c:pt idx="110">
                  <c:v>2.5499999999999998</c:v>
                </c:pt>
                <c:pt idx="111">
                  <c:v>2.6</c:v>
                </c:pt>
                <c:pt idx="112">
                  <c:v>2.58</c:v>
                </c:pt>
                <c:pt idx="113">
                  <c:v>2.7</c:v>
                </c:pt>
                <c:pt idx="114">
                  <c:v>2.69</c:v>
                </c:pt>
                <c:pt idx="115">
                  <c:v>2.72</c:v>
                </c:pt>
                <c:pt idx="116">
                  <c:v>2.83</c:v>
                </c:pt>
                <c:pt idx="117">
                  <c:v>2.75</c:v>
                </c:pt>
                <c:pt idx="118">
                  <c:v>2.77</c:v>
                </c:pt>
                <c:pt idx="119">
                  <c:v>2.73</c:v>
                </c:pt>
                <c:pt idx="120">
                  <c:v>2.73</c:v>
                </c:pt>
                <c:pt idx="121">
                  <c:v>2.67</c:v>
                </c:pt>
                <c:pt idx="122">
                  <c:v>2.73</c:v>
                </c:pt>
                <c:pt idx="123">
                  <c:v>2.74</c:v>
                </c:pt>
                <c:pt idx="124">
                  <c:v>2.7</c:v>
                </c:pt>
                <c:pt idx="125">
                  <c:v>2.67</c:v>
                </c:pt>
                <c:pt idx="126">
                  <c:v>2.7</c:v>
                </c:pt>
                <c:pt idx="127">
                  <c:v>2.7</c:v>
                </c:pt>
                <c:pt idx="128">
                  <c:v>2.73</c:v>
                </c:pt>
                <c:pt idx="129">
                  <c:v>2.65</c:v>
                </c:pt>
                <c:pt idx="130">
                  <c:v>2.61</c:v>
                </c:pt>
                <c:pt idx="131">
                  <c:v>2.68</c:v>
                </c:pt>
                <c:pt idx="132">
                  <c:v>2.68</c:v>
                </c:pt>
                <c:pt idx="133">
                  <c:v>2.76</c:v>
                </c:pt>
                <c:pt idx="134">
                  <c:v>2.79</c:v>
                </c:pt>
                <c:pt idx="135">
                  <c:v>2.75</c:v>
                </c:pt>
                <c:pt idx="136">
                  <c:v>2.64</c:v>
                </c:pt>
                <c:pt idx="137">
                  <c:v>2.71</c:v>
                </c:pt>
                <c:pt idx="138">
                  <c:v>2.74</c:v>
                </c:pt>
                <c:pt idx="139">
                  <c:v>2.73</c:v>
                </c:pt>
                <c:pt idx="140">
                  <c:v>2.69</c:v>
                </c:pt>
                <c:pt idx="141">
                  <c:v>2.73</c:v>
                </c:pt>
                <c:pt idx="142">
                  <c:v>2.64</c:v>
                </c:pt>
                <c:pt idx="143">
                  <c:v>2.65</c:v>
                </c:pt>
                <c:pt idx="144">
                  <c:v>2.6</c:v>
                </c:pt>
                <c:pt idx="145">
                  <c:v>2.63</c:v>
                </c:pt>
                <c:pt idx="146">
                  <c:v>2.58</c:v>
                </c:pt>
                <c:pt idx="147">
                  <c:v>2.56</c:v>
                </c:pt>
                <c:pt idx="148">
                  <c:v>2.4700000000000002</c:v>
                </c:pt>
                <c:pt idx="149">
                  <c:v>2.48</c:v>
                </c:pt>
                <c:pt idx="150">
                  <c:v>2.4900000000000002</c:v>
                </c:pt>
                <c:pt idx="151">
                  <c:v>2.44</c:v>
                </c:pt>
                <c:pt idx="152">
                  <c:v>2.44</c:v>
                </c:pt>
                <c:pt idx="153">
                  <c:v>2.46</c:v>
                </c:pt>
                <c:pt idx="154">
                  <c:v>2.44</c:v>
                </c:pt>
                <c:pt idx="155">
                  <c:v>2.46</c:v>
                </c:pt>
                <c:pt idx="156">
                  <c:v>2.5099999999999998</c:v>
                </c:pt>
                <c:pt idx="157">
                  <c:v>2.58</c:v>
                </c:pt>
                <c:pt idx="158">
                  <c:v>2.54</c:v>
                </c:pt>
                <c:pt idx="159">
                  <c:v>2.56</c:v>
                </c:pt>
                <c:pt idx="160">
                  <c:v>2.52</c:v>
                </c:pt>
                <c:pt idx="161">
                  <c:v>2.4900000000000002</c:v>
                </c:pt>
                <c:pt idx="162">
                  <c:v>2.46</c:v>
                </c:pt>
                <c:pt idx="163">
                  <c:v>2.39</c:v>
                </c:pt>
                <c:pt idx="164">
                  <c:v>2.4500000000000002</c:v>
                </c:pt>
                <c:pt idx="165">
                  <c:v>2.44</c:v>
                </c:pt>
                <c:pt idx="166">
                  <c:v>2.38</c:v>
                </c:pt>
                <c:pt idx="167">
                  <c:v>2.42</c:v>
                </c:pt>
                <c:pt idx="168">
                  <c:v>2.39</c:v>
                </c:pt>
                <c:pt idx="169">
                  <c:v>2.4</c:v>
                </c:pt>
                <c:pt idx="170">
                  <c:v>2.38</c:v>
                </c:pt>
                <c:pt idx="171">
                  <c:v>2.33</c:v>
                </c:pt>
                <c:pt idx="172">
                  <c:v>2.38</c:v>
                </c:pt>
                <c:pt idx="173">
                  <c:v>2.3199999999999998</c:v>
                </c:pt>
                <c:pt idx="174">
                  <c:v>2.34</c:v>
                </c:pt>
                <c:pt idx="175">
                  <c:v>2.34</c:v>
                </c:pt>
                <c:pt idx="176">
                  <c:v>2.36</c:v>
                </c:pt>
                <c:pt idx="177">
                  <c:v>2.29</c:v>
                </c:pt>
                <c:pt idx="178">
                  <c:v>2.3199999999999998</c:v>
                </c:pt>
                <c:pt idx="179">
                  <c:v>2.19</c:v>
                </c:pt>
                <c:pt idx="180">
                  <c:v>2.14</c:v>
                </c:pt>
                <c:pt idx="181">
                  <c:v>2.16</c:v>
                </c:pt>
                <c:pt idx="182">
                  <c:v>2.1800000000000002</c:v>
                </c:pt>
                <c:pt idx="183">
                  <c:v>2.2400000000000002</c:v>
                </c:pt>
                <c:pt idx="184">
                  <c:v>2.2000000000000002</c:v>
                </c:pt>
                <c:pt idx="185">
                  <c:v>2.21</c:v>
                </c:pt>
                <c:pt idx="186">
                  <c:v>2.19</c:v>
                </c:pt>
                <c:pt idx="187">
                  <c:v>2.21</c:v>
                </c:pt>
                <c:pt idx="188">
                  <c:v>2.34</c:v>
                </c:pt>
                <c:pt idx="189">
                  <c:v>2.31</c:v>
                </c:pt>
                <c:pt idx="190">
                  <c:v>2.33</c:v>
                </c:pt>
                <c:pt idx="191">
                  <c:v>2.34</c:v>
                </c:pt>
                <c:pt idx="192">
                  <c:v>2.34</c:v>
                </c:pt>
                <c:pt idx="193">
                  <c:v>2.27</c:v>
                </c:pt>
                <c:pt idx="194">
                  <c:v>2.27</c:v>
                </c:pt>
                <c:pt idx="195">
                  <c:v>2.2599999999999998</c:v>
                </c:pt>
                <c:pt idx="196">
                  <c:v>2.23</c:v>
                </c:pt>
                <c:pt idx="197">
                  <c:v>2.25</c:v>
                </c:pt>
                <c:pt idx="198">
                  <c:v>2.2400000000000002</c:v>
                </c:pt>
                <c:pt idx="199">
                  <c:v>2.34</c:v>
                </c:pt>
                <c:pt idx="200">
                  <c:v>2.34</c:v>
                </c:pt>
                <c:pt idx="201">
                  <c:v>2.34</c:v>
                </c:pt>
                <c:pt idx="202">
                  <c:v>2.33</c:v>
                </c:pt>
                <c:pt idx="203">
                  <c:v>2.3199999999999998</c:v>
                </c:pt>
                <c:pt idx="204">
                  <c:v>2.36</c:v>
                </c:pt>
                <c:pt idx="205">
                  <c:v>2.34</c:v>
                </c:pt>
                <c:pt idx="206">
                  <c:v>2.31</c:v>
                </c:pt>
                <c:pt idx="207">
                  <c:v>2.2200000000000002</c:v>
                </c:pt>
                <c:pt idx="208">
                  <c:v>2.2000000000000002</c:v>
                </c:pt>
                <c:pt idx="209">
                  <c:v>2.09</c:v>
                </c:pt>
                <c:pt idx="210">
                  <c:v>2.11</c:v>
                </c:pt>
                <c:pt idx="211">
                  <c:v>2.11</c:v>
                </c:pt>
                <c:pt idx="212">
                  <c:v>2.0699999999999998</c:v>
                </c:pt>
                <c:pt idx="213">
                  <c:v>2.04</c:v>
                </c:pt>
                <c:pt idx="214">
                  <c:v>2.0499999999999998</c:v>
                </c:pt>
                <c:pt idx="215">
                  <c:v>2.04</c:v>
                </c:pt>
                <c:pt idx="216">
                  <c:v>2.06</c:v>
                </c:pt>
                <c:pt idx="217">
                  <c:v>2.14</c:v>
                </c:pt>
                <c:pt idx="218">
                  <c:v>2</c:v>
                </c:pt>
                <c:pt idx="219">
                  <c:v>1.92</c:v>
                </c:pt>
                <c:pt idx="220">
                  <c:v>1.94</c:v>
                </c:pt>
                <c:pt idx="221">
                  <c:v>1.93</c:v>
                </c:pt>
                <c:pt idx="222">
                  <c:v>1.91</c:v>
                </c:pt>
                <c:pt idx="223">
                  <c:v>1.88</c:v>
                </c:pt>
                <c:pt idx="224">
                  <c:v>1.82</c:v>
                </c:pt>
                <c:pt idx="225">
                  <c:v>1.82</c:v>
                </c:pt>
                <c:pt idx="226">
                  <c:v>1.86</c:v>
                </c:pt>
                <c:pt idx="227">
                  <c:v>1.88</c:v>
                </c:pt>
                <c:pt idx="228">
                  <c:v>1.81</c:v>
                </c:pt>
                <c:pt idx="229">
                  <c:v>1.8</c:v>
                </c:pt>
                <c:pt idx="230">
                  <c:v>1.7</c:v>
                </c:pt>
                <c:pt idx="231">
                  <c:v>1.68</c:v>
                </c:pt>
                <c:pt idx="232">
                  <c:v>1.62</c:v>
                </c:pt>
                <c:pt idx="233">
                  <c:v>1.62</c:v>
                </c:pt>
                <c:pt idx="234">
                  <c:v>1.63</c:v>
                </c:pt>
                <c:pt idx="235">
                  <c:v>1.45</c:v>
                </c:pt>
                <c:pt idx="236">
                  <c:v>1.58</c:v>
                </c:pt>
                <c:pt idx="237">
                  <c:v>1.71</c:v>
                </c:pt>
                <c:pt idx="238">
                  <c:v>1.61</c:v>
                </c:pt>
                <c:pt idx="239">
                  <c:v>1.63</c:v>
                </c:pt>
                <c:pt idx="240">
                  <c:v>1.57</c:v>
                </c:pt>
                <c:pt idx="241">
                  <c:v>1.59</c:v>
                </c:pt>
                <c:pt idx="242">
                  <c:v>1.66</c:v>
                </c:pt>
                <c:pt idx="243">
                  <c:v>1.77</c:v>
                </c:pt>
                <c:pt idx="244">
                  <c:v>1.86</c:v>
                </c:pt>
                <c:pt idx="245">
                  <c:v>1.89</c:v>
                </c:pt>
                <c:pt idx="246">
                  <c:v>1.73</c:v>
                </c:pt>
                <c:pt idx="247">
                  <c:v>1.78</c:v>
                </c:pt>
                <c:pt idx="248">
                  <c:v>1.87</c:v>
                </c:pt>
                <c:pt idx="249">
                  <c:v>1.9</c:v>
                </c:pt>
                <c:pt idx="250">
                  <c:v>1.86</c:v>
                </c:pt>
                <c:pt idx="251">
                  <c:v>1.8</c:v>
                </c:pt>
                <c:pt idx="252">
                  <c:v>1.73</c:v>
                </c:pt>
                <c:pt idx="253">
                  <c:v>1.74</c:v>
                </c:pt>
                <c:pt idx="254">
                  <c:v>1.84</c:v>
                </c:pt>
                <c:pt idx="255">
                  <c:v>1.88</c:v>
                </c:pt>
                <c:pt idx="256">
                  <c:v>1.88</c:v>
                </c:pt>
                <c:pt idx="257">
                  <c:v>1.95</c:v>
                </c:pt>
                <c:pt idx="258">
                  <c:v>1.85</c:v>
                </c:pt>
                <c:pt idx="259">
                  <c:v>1.78</c:v>
                </c:pt>
                <c:pt idx="260">
                  <c:v>1.73</c:v>
                </c:pt>
                <c:pt idx="261">
                  <c:v>1.73</c:v>
                </c:pt>
                <c:pt idx="262">
                  <c:v>1.59</c:v>
                </c:pt>
                <c:pt idx="263">
                  <c:v>1.58</c:v>
                </c:pt>
                <c:pt idx="264">
                  <c:v>1.56</c:v>
                </c:pt>
                <c:pt idx="265">
                  <c:v>1.57</c:v>
                </c:pt>
                <c:pt idx="266">
                  <c:v>1.57</c:v>
                </c:pt>
                <c:pt idx="267">
                  <c:v>1.56</c:v>
                </c:pt>
                <c:pt idx="268">
                  <c:v>1.68</c:v>
                </c:pt>
                <c:pt idx="269">
                  <c:v>1.56</c:v>
                </c:pt>
                <c:pt idx="270">
                  <c:v>1.53</c:v>
                </c:pt>
                <c:pt idx="271">
                  <c:v>1.45</c:v>
                </c:pt>
                <c:pt idx="272">
                  <c:v>1.5</c:v>
                </c:pt>
                <c:pt idx="273">
                  <c:v>1.43</c:v>
                </c:pt>
                <c:pt idx="274">
                  <c:v>1.42</c:v>
                </c:pt>
                <c:pt idx="275">
                  <c:v>1.42</c:v>
                </c:pt>
                <c:pt idx="276">
                  <c:v>1.28</c:v>
                </c:pt>
                <c:pt idx="277">
                  <c:v>1.31</c:v>
                </c:pt>
                <c:pt idx="278">
                  <c:v>1.44</c:v>
                </c:pt>
                <c:pt idx="279">
                  <c:v>1.34</c:v>
                </c:pt>
                <c:pt idx="280">
                  <c:v>1.33</c:v>
                </c:pt>
                <c:pt idx="281">
                  <c:v>1.37</c:v>
                </c:pt>
                <c:pt idx="282">
                  <c:v>1.45</c:v>
                </c:pt>
                <c:pt idx="283">
                  <c:v>1.33</c:v>
                </c:pt>
                <c:pt idx="284">
                  <c:v>1.31</c:v>
                </c:pt>
                <c:pt idx="285">
                  <c:v>1.38</c:v>
                </c:pt>
                <c:pt idx="286">
                  <c:v>1.34</c:v>
                </c:pt>
                <c:pt idx="287">
                  <c:v>1.36</c:v>
                </c:pt>
                <c:pt idx="288">
                  <c:v>1.47</c:v>
                </c:pt>
                <c:pt idx="289">
                  <c:v>1.36</c:v>
                </c:pt>
                <c:pt idx="290">
                  <c:v>1.32</c:v>
                </c:pt>
                <c:pt idx="291">
                  <c:v>1.36</c:v>
                </c:pt>
                <c:pt idx="292">
                  <c:v>1.42</c:v>
                </c:pt>
                <c:pt idx="293">
                  <c:v>1.57</c:v>
                </c:pt>
                <c:pt idx="294">
                  <c:v>1.48</c:v>
                </c:pt>
                <c:pt idx="295">
                  <c:v>1.48</c:v>
                </c:pt>
                <c:pt idx="296">
                  <c:v>1.56</c:v>
                </c:pt>
                <c:pt idx="297">
                  <c:v>1.55</c:v>
                </c:pt>
                <c:pt idx="298">
                  <c:v>1.43</c:v>
                </c:pt>
                <c:pt idx="299">
                  <c:v>1.44</c:v>
                </c:pt>
                <c:pt idx="300">
                  <c:v>1.53</c:v>
                </c:pt>
                <c:pt idx="301">
                  <c:v>1.44</c:v>
                </c:pt>
                <c:pt idx="302">
                  <c:v>1.42</c:v>
                </c:pt>
                <c:pt idx="303">
                  <c:v>1.26</c:v>
                </c:pt>
                <c:pt idx="304">
                  <c:v>1.1000000000000001</c:v>
                </c:pt>
                <c:pt idx="305">
                  <c:v>1.08</c:v>
                </c:pt>
                <c:pt idx="306">
                  <c:v>1.1499999999999999</c:v>
                </c:pt>
                <c:pt idx="307">
                  <c:v>1.1599999999999999</c:v>
                </c:pt>
                <c:pt idx="308">
                  <c:v>1.07</c:v>
                </c:pt>
                <c:pt idx="309">
                  <c:v>1.01</c:v>
                </c:pt>
                <c:pt idx="310">
                  <c:v>0.9</c:v>
                </c:pt>
                <c:pt idx="311">
                  <c:v>1.05</c:v>
                </c:pt>
                <c:pt idx="312">
                  <c:v>0.95</c:v>
                </c:pt>
                <c:pt idx="313">
                  <c:v>1.05</c:v>
                </c:pt>
                <c:pt idx="314">
                  <c:v>1.01</c:v>
                </c:pt>
                <c:pt idx="315">
                  <c:v>1.05</c:v>
                </c:pt>
                <c:pt idx="316">
                  <c:v>1.08</c:v>
                </c:pt>
                <c:pt idx="317">
                  <c:v>1.04</c:v>
                </c:pt>
                <c:pt idx="318">
                  <c:v>1.02</c:v>
                </c:pt>
                <c:pt idx="319">
                  <c:v>1.02</c:v>
                </c:pt>
                <c:pt idx="320">
                  <c:v>1.24</c:v>
                </c:pt>
                <c:pt idx="321">
                  <c:v>1.25</c:v>
                </c:pt>
                <c:pt idx="322">
                  <c:v>1.24</c:v>
                </c:pt>
                <c:pt idx="323">
                  <c:v>1.23</c:v>
                </c:pt>
                <c:pt idx="324">
                  <c:v>1.1299999999999999</c:v>
                </c:pt>
                <c:pt idx="325">
                  <c:v>1.1100000000000001</c:v>
                </c:pt>
                <c:pt idx="326">
                  <c:v>1.22</c:v>
                </c:pt>
                <c:pt idx="327">
                  <c:v>1.26</c:v>
                </c:pt>
                <c:pt idx="328">
                  <c:v>1.28</c:v>
                </c:pt>
                <c:pt idx="329">
                  <c:v>1.18</c:v>
                </c:pt>
                <c:pt idx="330">
                  <c:v>1.23</c:v>
                </c:pt>
                <c:pt idx="331">
                  <c:v>1.26</c:v>
                </c:pt>
                <c:pt idx="332">
                  <c:v>1.19</c:v>
                </c:pt>
                <c:pt idx="333">
                  <c:v>1.26</c:v>
                </c:pt>
                <c:pt idx="334">
                  <c:v>1.19</c:v>
                </c:pt>
                <c:pt idx="335">
                  <c:v>1.23</c:v>
                </c:pt>
                <c:pt idx="336">
                  <c:v>1.28</c:v>
                </c:pt>
                <c:pt idx="337">
                  <c:v>1.41</c:v>
                </c:pt>
                <c:pt idx="338">
                  <c:v>1.44</c:v>
                </c:pt>
                <c:pt idx="339">
                  <c:v>1.45</c:v>
                </c:pt>
                <c:pt idx="340">
                  <c:v>1.44</c:v>
                </c:pt>
                <c:pt idx="341">
                  <c:v>1.43</c:v>
                </c:pt>
                <c:pt idx="342">
                  <c:v>1.44</c:v>
                </c:pt>
                <c:pt idx="343">
                  <c:v>1.56</c:v>
                </c:pt>
                <c:pt idx="344">
                  <c:v>1.6</c:v>
                </c:pt>
                <c:pt idx="345">
                  <c:v>1.56</c:v>
                </c:pt>
                <c:pt idx="346">
                  <c:v>1.56</c:v>
                </c:pt>
                <c:pt idx="347">
                  <c:v>1.5</c:v>
                </c:pt>
                <c:pt idx="348">
                  <c:v>1.52</c:v>
                </c:pt>
                <c:pt idx="349">
                  <c:v>1.53</c:v>
                </c:pt>
                <c:pt idx="350">
                  <c:v>1.53</c:v>
                </c:pt>
                <c:pt idx="351">
                  <c:v>1.55</c:v>
                </c:pt>
                <c:pt idx="352">
                  <c:v>1.51</c:v>
                </c:pt>
                <c:pt idx="353">
                  <c:v>1.43</c:v>
                </c:pt>
                <c:pt idx="354">
                  <c:v>1.39</c:v>
                </c:pt>
                <c:pt idx="355">
                  <c:v>1.41</c:v>
                </c:pt>
                <c:pt idx="356">
                  <c:v>1.51</c:v>
                </c:pt>
                <c:pt idx="357">
                  <c:v>1.49</c:v>
                </c:pt>
                <c:pt idx="358">
                  <c:v>1.4</c:v>
                </c:pt>
                <c:pt idx="359">
                  <c:v>1.41</c:v>
                </c:pt>
                <c:pt idx="360">
                  <c:v>1.36</c:v>
                </c:pt>
                <c:pt idx="361">
                  <c:v>1.31</c:v>
                </c:pt>
                <c:pt idx="362">
                  <c:v>1.3</c:v>
                </c:pt>
                <c:pt idx="363">
                  <c:v>1.41</c:v>
                </c:pt>
                <c:pt idx="364">
                  <c:v>1.36</c:v>
                </c:pt>
                <c:pt idx="365">
                  <c:v>1.36</c:v>
                </c:pt>
                <c:pt idx="366">
                  <c:v>1.46</c:v>
                </c:pt>
                <c:pt idx="367">
                  <c:v>1.58</c:v>
                </c:pt>
                <c:pt idx="368">
                  <c:v>1.62</c:v>
                </c:pt>
                <c:pt idx="369">
                  <c:v>1.58</c:v>
                </c:pt>
                <c:pt idx="370">
                  <c:v>1.51</c:v>
                </c:pt>
                <c:pt idx="371">
                  <c:v>1.51</c:v>
                </c:pt>
                <c:pt idx="372">
                  <c:v>1.59</c:v>
                </c:pt>
                <c:pt idx="373">
                  <c:v>1.63</c:v>
                </c:pt>
                <c:pt idx="374">
                  <c:v>1.47</c:v>
                </c:pt>
                <c:pt idx="375">
                  <c:v>1.54</c:v>
                </c:pt>
                <c:pt idx="376">
                  <c:v>1.62</c:v>
                </c:pt>
                <c:pt idx="377">
                  <c:v>1.62</c:v>
                </c:pt>
                <c:pt idx="378">
                  <c:v>1.73</c:v>
                </c:pt>
                <c:pt idx="379">
                  <c:v>1.77</c:v>
                </c:pt>
                <c:pt idx="380">
                  <c:v>1.76</c:v>
                </c:pt>
                <c:pt idx="381">
                  <c:v>1.75</c:v>
                </c:pt>
                <c:pt idx="382">
                  <c:v>1.68</c:v>
                </c:pt>
                <c:pt idx="383">
                  <c:v>1.75</c:v>
                </c:pt>
                <c:pt idx="384">
                  <c:v>1.72</c:v>
                </c:pt>
                <c:pt idx="385">
                  <c:v>1.75</c:v>
                </c:pt>
                <c:pt idx="386">
                  <c:v>1.64</c:v>
                </c:pt>
                <c:pt idx="387">
                  <c:v>1.65</c:v>
                </c:pt>
                <c:pt idx="388">
                  <c:v>1.55</c:v>
                </c:pt>
                <c:pt idx="389">
                  <c:v>1.48</c:v>
                </c:pt>
                <c:pt idx="390">
                  <c:v>1.48</c:v>
                </c:pt>
                <c:pt idx="391">
                  <c:v>1.49</c:v>
                </c:pt>
                <c:pt idx="392">
                  <c:v>1.43</c:v>
                </c:pt>
                <c:pt idx="393">
                  <c:v>1.42</c:v>
                </c:pt>
                <c:pt idx="394">
                  <c:v>1.42</c:v>
                </c:pt>
                <c:pt idx="395">
                  <c:v>1.43</c:v>
                </c:pt>
                <c:pt idx="396">
                  <c:v>1.45</c:v>
                </c:pt>
                <c:pt idx="397">
                  <c:v>1.39</c:v>
                </c:pt>
                <c:pt idx="398">
                  <c:v>1.4</c:v>
                </c:pt>
                <c:pt idx="399">
                  <c:v>1.48</c:v>
                </c:pt>
                <c:pt idx="400">
                  <c:v>1.43</c:v>
                </c:pt>
                <c:pt idx="401">
                  <c:v>1.4</c:v>
                </c:pt>
                <c:pt idx="402">
                  <c:v>1.48</c:v>
                </c:pt>
                <c:pt idx="403">
                  <c:v>1.6</c:v>
                </c:pt>
                <c:pt idx="404">
                  <c:v>1.65</c:v>
                </c:pt>
                <c:pt idx="405">
                  <c:v>1.66</c:v>
                </c:pt>
                <c:pt idx="406">
                  <c:v>1.71</c:v>
                </c:pt>
                <c:pt idx="407">
                  <c:v>1.8</c:v>
                </c:pt>
                <c:pt idx="408">
                  <c:v>1.69</c:v>
                </c:pt>
                <c:pt idx="409">
                  <c:v>1.79</c:v>
                </c:pt>
                <c:pt idx="410">
                  <c:v>1.7</c:v>
                </c:pt>
                <c:pt idx="411">
                  <c:v>1.76</c:v>
                </c:pt>
                <c:pt idx="412">
                  <c:v>1.71</c:v>
                </c:pt>
                <c:pt idx="413">
                  <c:v>1.65</c:v>
                </c:pt>
                <c:pt idx="414">
                  <c:v>1.63</c:v>
                </c:pt>
                <c:pt idx="415">
                  <c:v>1.64</c:v>
                </c:pt>
                <c:pt idx="416">
                  <c:v>1.74</c:v>
                </c:pt>
                <c:pt idx="417">
                  <c:v>1.79</c:v>
                </c:pt>
                <c:pt idx="418">
                  <c:v>1.68</c:v>
                </c:pt>
                <c:pt idx="419">
                  <c:v>1.72</c:v>
                </c:pt>
                <c:pt idx="420">
                  <c:v>1.8</c:v>
                </c:pt>
                <c:pt idx="421">
                  <c:v>1.72</c:v>
                </c:pt>
                <c:pt idx="422">
                  <c:v>1.75</c:v>
                </c:pt>
                <c:pt idx="423">
                  <c:v>1.67</c:v>
                </c:pt>
                <c:pt idx="424">
                  <c:v>1.66</c:v>
                </c:pt>
                <c:pt idx="425">
                  <c:v>1.67</c:v>
                </c:pt>
                <c:pt idx="426">
                  <c:v>1.68</c:v>
                </c:pt>
                <c:pt idx="427">
                  <c:v>1.6</c:v>
                </c:pt>
                <c:pt idx="428">
                  <c:v>1.61</c:v>
                </c:pt>
                <c:pt idx="429">
                  <c:v>1.69</c:v>
                </c:pt>
                <c:pt idx="430">
                  <c:v>1.64</c:v>
                </c:pt>
                <c:pt idx="431">
                  <c:v>1.63</c:v>
                </c:pt>
                <c:pt idx="432">
                  <c:v>1.58</c:v>
                </c:pt>
                <c:pt idx="433">
                  <c:v>1.62</c:v>
                </c:pt>
                <c:pt idx="434">
                  <c:v>1.68</c:v>
                </c:pt>
                <c:pt idx="435">
                  <c:v>1.68</c:v>
                </c:pt>
                <c:pt idx="436">
                  <c:v>1.69</c:v>
                </c:pt>
                <c:pt idx="437">
                  <c:v>1.71</c:v>
                </c:pt>
                <c:pt idx="438">
                  <c:v>1.7</c:v>
                </c:pt>
                <c:pt idx="439">
                  <c:v>1.71</c:v>
                </c:pt>
                <c:pt idx="440">
                  <c:v>1.68</c:v>
                </c:pt>
                <c:pt idx="441">
                  <c:v>1.69</c:v>
                </c:pt>
                <c:pt idx="442">
                  <c:v>1.7</c:v>
                </c:pt>
                <c:pt idx="443">
                  <c:v>1.67</c:v>
                </c:pt>
                <c:pt idx="444">
                  <c:v>1.79</c:v>
                </c:pt>
                <c:pt idx="445">
                  <c:v>1.7</c:v>
                </c:pt>
                <c:pt idx="446">
                  <c:v>1.85</c:v>
                </c:pt>
                <c:pt idx="447">
                  <c:v>1.81</c:v>
                </c:pt>
                <c:pt idx="448">
                  <c:v>1.94</c:v>
                </c:pt>
                <c:pt idx="449">
                  <c:v>1.85</c:v>
                </c:pt>
                <c:pt idx="450">
                  <c:v>1.85</c:v>
                </c:pt>
                <c:pt idx="451">
                  <c:v>1.99</c:v>
                </c:pt>
                <c:pt idx="452">
                  <c:v>2.0499999999999998</c:v>
                </c:pt>
                <c:pt idx="453">
                  <c:v>2.09</c:v>
                </c:pt>
                <c:pt idx="454">
                  <c:v>2.1</c:v>
                </c:pt>
                <c:pt idx="455">
                  <c:v>2.0299999999999998</c:v>
                </c:pt>
                <c:pt idx="456">
                  <c:v>2.25</c:v>
                </c:pt>
                <c:pt idx="457">
                  <c:v>2.2599999999999998</c:v>
                </c:pt>
                <c:pt idx="458">
                  <c:v>2.17</c:v>
                </c:pt>
                <c:pt idx="459">
                  <c:v>2.1800000000000002</c:v>
                </c:pt>
                <c:pt idx="460">
                  <c:v>2.21</c:v>
                </c:pt>
                <c:pt idx="461">
                  <c:v>2.3199999999999998</c:v>
                </c:pt>
                <c:pt idx="462">
                  <c:v>2.69</c:v>
                </c:pt>
                <c:pt idx="463">
                  <c:v>2.79</c:v>
                </c:pt>
                <c:pt idx="464">
                  <c:v>2.97</c:v>
                </c:pt>
                <c:pt idx="465">
                  <c:v>2.97</c:v>
                </c:pt>
                <c:pt idx="466">
                  <c:v>3.05</c:v>
                </c:pt>
                <c:pt idx="467">
                  <c:v>3.02</c:v>
                </c:pt>
                <c:pt idx="468">
                  <c:v>3.02</c:v>
                </c:pt>
                <c:pt idx="469">
                  <c:v>2.87</c:v>
                </c:pt>
                <c:pt idx="470">
                  <c:v>2.76</c:v>
                </c:pt>
                <c:pt idx="471">
                  <c:v>2.63</c:v>
                </c:pt>
                <c:pt idx="472">
                  <c:v>2.59</c:v>
                </c:pt>
                <c:pt idx="473">
                  <c:v>2.67</c:v>
                </c:pt>
                <c:pt idx="474">
                  <c:v>3.02</c:v>
                </c:pt>
                <c:pt idx="475">
                  <c:v>3.02</c:v>
                </c:pt>
                <c:pt idx="476">
                  <c:v>3.06</c:v>
                </c:pt>
                <c:pt idx="477">
                  <c:v>3.05</c:v>
                </c:pt>
                <c:pt idx="478">
                  <c:v>3.06</c:v>
                </c:pt>
                <c:pt idx="479">
                  <c:v>3.14</c:v>
                </c:pt>
                <c:pt idx="480">
                  <c:v>3.09</c:v>
                </c:pt>
                <c:pt idx="481">
                  <c:v>2.88</c:v>
                </c:pt>
                <c:pt idx="482">
                  <c:v>2.76</c:v>
                </c:pt>
                <c:pt idx="483">
                  <c:v>2.81</c:v>
                </c:pt>
                <c:pt idx="484">
                  <c:v>2.86</c:v>
                </c:pt>
                <c:pt idx="485">
                  <c:v>2.84</c:v>
                </c:pt>
                <c:pt idx="486">
                  <c:v>2.84</c:v>
                </c:pt>
                <c:pt idx="487">
                  <c:v>2.79</c:v>
                </c:pt>
                <c:pt idx="488">
                  <c:v>2.95</c:v>
                </c:pt>
                <c:pt idx="489">
                  <c:v>2.87</c:v>
                </c:pt>
                <c:pt idx="490">
                  <c:v>2.85</c:v>
                </c:pt>
                <c:pt idx="491">
                  <c:v>2.92</c:v>
                </c:pt>
                <c:pt idx="492">
                  <c:v>2.98</c:v>
                </c:pt>
                <c:pt idx="493">
                  <c:v>3.06</c:v>
                </c:pt>
                <c:pt idx="494">
                  <c:v>3.15</c:v>
                </c:pt>
                <c:pt idx="495">
                  <c:v>3.11</c:v>
                </c:pt>
                <c:pt idx="496">
                  <c:v>2.79</c:v>
                </c:pt>
                <c:pt idx="497">
                  <c:v>2.68</c:v>
                </c:pt>
                <c:pt idx="498">
                  <c:v>2.68</c:v>
                </c:pt>
                <c:pt idx="499">
                  <c:v>2.6</c:v>
                </c:pt>
                <c:pt idx="500">
                  <c:v>2.38</c:v>
                </c:pt>
                <c:pt idx="501">
                  <c:v>2.2599999999999998</c:v>
                </c:pt>
                <c:pt idx="502">
                  <c:v>2.14</c:v>
                </c:pt>
                <c:pt idx="503">
                  <c:v>1.98</c:v>
                </c:pt>
                <c:pt idx="504">
                  <c:v>2.23</c:v>
                </c:pt>
                <c:pt idx="505">
                  <c:v>2.4700000000000002</c:v>
                </c:pt>
                <c:pt idx="506">
                  <c:v>2.41</c:v>
                </c:pt>
                <c:pt idx="507">
                  <c:v>2.44</c:v>
                </c:pt>
                <c:pt idx="508">
                  <c:v>2.35</c:v>
                </c:pt>
                <c:pt idx="509">
                  <c:v>2.4300000000000002</c:v>
                </c:pt>
                <c:pt idx="510">
                  <c:v>2.4300000000000002</c:v>
                </c:pt>
                <c:pt idx="511">
                  <c:v>2.21</c:v>
                </c:pt>
                <c:pt idx="512">
                  <c:v>1.86</c:v>
                </c:pt>
                <c:pt idx="513">
                  <c:v>1.85</c:v>
                </c:pt>
                <c:pt idx="514">
                  <c:v>1.98</c:v>
                </c:pt>
                <c:pt idx="515">
                  <c:v>2.0099999999999998</c:v>
                </c:pt>
                <c:pt idx="516">
                  <c:v>2.0299999999999998</c:v>
                </c:pt>
                <c:pt idx="517">
                  <c:v>2.0699999999999998</c:v>
                </c:pt>
                <c:pt idx="518">
                  <c:v>2.0699999999999998</c:v>
                </c:pt>
                <c:pt idx="519">
                  <c:v>2.0299999999999998</c:v>
                </c:pt>
                <c:pt idx="520">
                  <c:v>2.02</c:v>
                </c:pt>
                <c:pt idx="521">
                  <c:v>2.02</c:v>
                </c:pt>
                <c:pt idx="522">
                  <c:v>2.14</c:v>
                </c:pt>
                <c:pt idx="523">
                  <c:v>2.14</c:v>
                </c:pt>
                <c:pt idx="524">
                  <c:v>2.29</c:v>
                </c:pt>
                <c:pt idx="525">
                  <c:v>2.34</c:v>
                </c:pt>
                <c:pt idx="526">
                  <c:v>2.09</c:v>
                </c:pt>
                <c:pt idx="527">
                  <c:v>2.0499999999999998</c:v>
                </c:pt>
                <c:pt idx="528">
                  <c:v>1.97</c:v>
                </c:pt>
                <c:pt idx="529">
                  <c:v>1.87</c:v>
                </c:pt>
                <c:pt idx="530">
                  <c:v>1.75</c:v>
                </c:pt>
                <c:pt idx="531">
                  <c:v>1.74</c:v>
                </c:pt>
                <c:pt idx="532">
                  <c:v>1.79</c:v>
                </c:pt>
                <c:pt idx="533">
                  <c:v>1.78</c:v>
                </c:pt>
                <c:pt idx="534">
                  <c:v>1.81</c:v>
                </c:pt>
                <c:pt idx="535">
                  <c:v>1.81</c:v>
                </c:pt>
                <c:pt idx="536">
                  <c:v>1.82</c:v>
                </c:pt>
                <c:pt idx="537">
                  <c:v>1.98</c:v>
                </c:pt>
                <c:pt idx="538">
                  <c:v>1.97</c:v>
                </c:pt>
                <c:pt idx="539">
                  <c:v>1.93</c:v>
                </c:pt>
                <c:pt idx="540">
                  <c:v>1.92</c:v>
                </c:pt>
                <c:pt idx="541">
                  <c:v>1.77</c:v>
                </c:pt>
                <c:pt idx="542">
                  <c:v>1.81</c:v>
                </c:pt>
                <c:pt idx="543">
                  <c:v>1.83</c:v>
                </c:pt>
                <c:pt idx="544">
                  <c:v>1.73</c:v>
                </c:pt>
                <c:pt idx="545">
                  <c:v>1.69</c:v>
                </c:pt>
                <c:pt idx="546">
                  <c:v>1.76</c:v>
                </c:pt>
                <c:pt idx="547">
                  <c:v>1.78</c:v>
                </c:pt>
                <c:pt idx="548">
                  <c:v>1.84</c:v>
                </c:pt>
                <c:pt idx="549">
                  <c:v>1.82</c:v>
                </c:pt>
                <c:pt idx="550">
                  <c:v>1.66</c:v>
                </c:pt>
                <c:pt idx="551">
                  <c:v>1.65</c:v>
                </c:pt>
                <c:pt idx="552">
                  <c:v>1.66</c:v>
                </c:pt>
                <c:pt idx="553">
                  <c:v>1.61</c:v>
                </c:pt>
                <c:pt idx="554">
                  <c:v>1.68</c:v>
                </c:pt>
                <c:pt idx="555">
                  <c:v>1.68</c:v>
                </c:pt>
                <c:pt idx="556">
                  <c:v>1.53</c:v>
                </c:pt>
                <c:pt idx="557">
                  <c:v>1.63</c:v>
                </c:pt>
                <c:pt idx="558">
                  <c:v>1.73</c:v>
                </c:pt>
                <c:pt idx="559">
                  <c:v>1.67</c:v>
                </c:pt>
                <c:pt idx="560">
                  <c:v>1.7</c:v>
                </c:pt>
                <c:pt idx="561">
                  <c:v>1.82</c:v>
                </c:pt>
                <c:pt idx="562">
                  <c:v>1.98</c:v>
                </c:pt>
                <c:pt idx="563">
                  <c:v>2.02</c:v>
                </c:pt>
                <c:pt idx="564">
                  <c:v>2.06</c:v>
                </c:pt>
                <c:pt idx="565">
                  <c:v>2</c:v>
                </c:pt>
                <c:pt idx="566">
                  <c:v>2.02</c:v>
                </c:pt>
                <c:pt idx="567">
                  <c:v>2.09</c:v>
                </c:pt>
                <c:pt idx="568">
                  <c:v>1.98</c:v>
                </c:pt>
                <c:pt idx="569">
                  <c:v>2.02</c:v>
                </c:pt>
                <c:pt idx="570">
                  <c:v>2.06</c:v>
                </c:pt>
                <c:pt idx="571">
                  <c:v>2.15</c:v>
                </c:pt>
                <c:pt idx="572">
                  <c:v>2.0299999999999998</c:v>
                </c:pt>
                <c:pt idx="573">
                  <c:v>1.88</c:v>
                </c:pt>
                <c:pt idx="574">
                  <c:v>1.87</c:v>
                </c:pt>
                <c:pt idx="575">
                  <c:v>1.88</c:v>
                </c:pt>
                <c:pt idx="576">
                  <c:v>1.9</c:v>
                </c:pt>
                <c:pt idx="577">
                  <c:v>1.28</c:v>
                </c:pt>
                <c:pt idx="578">
                  <c:v>1.31</c:v>
                </c:pt>
                <c:pt idx="579">
                  <c:v>1.43</c:v>
                </c:pt>
                <c:pt idx="580">
                  <c:v>1.4</c:v>
                </c:pt>
                <c:pt idx="581">
                  <c:v>1.36</c:v>
                </c:pt>
                <c:pt idx="582">
                  <c:v>1.44</c:v>
                </c:pt>
                <c:pt idx="583">
                  <c:v>1.3</c:v>
                </c:pt>
                <c:pt idx="584">
                  <c:v>1.38</c:v>
                </c:pt>
                <c:pt idx="585">
                  <c:v>1.39</c:v>
                </c:pt>
                <c:pt idx="586">
                  <c:v>1.43</c:v>
                </c:pt>
                <c:pt idx="587">
                  <c:v>1.37</c:v>
                </c:pt>
                <c:pt idx="588">
                  <c:v>1.44</c:v>
                </c:pt>
                <c:pt idx="589">
                  <c:v>1.53</c:v>
                </c:pt>
                <c:pt idx="590">
                  <c:v>1.52</c:v>
                </c:pt>
                <c:pt idx="591">
                  <c:v>1.61</c:v>
                </c:pt>
                <c:pt idx="592">
                  <c:v>1.57</c:v>
                </c:pt>
                <c:pt idx="593">
                  <c:v>1.62</c:v>
                </c:pt>
                <c:pt idx="594">
                  <c:v>1.62</c:v>
                </c:pt>
                <c:pt idx="595">
                  <c:v>1.55</c:v>
                </c:pt>
                <c:pt idx="596">
                  <c:v>1.52</c:v>
                </c:pt>
                <c:pt idx="597">
                  <c:v>1.55</c:v>
                </c:pt>
                <c:pt idx="598">
                  <c:v>1.59</c:v>
                </c:pt>
                <c:pt idx="599">
                  <c:v>1.7</c:v>
                </c:pt>
                <c:pt idx="600">
                  <c:v>1.66</c:v>
                </c:pt>
                <c:pt idx="601">
                  <c:v>1.69</c:v>
                </c:pt>
                <c:pt idx="602">
                  <c:v>1.65</c:v>
                </c:pt>
                <c:pt idx="603">
                  <c:v>1.52</c:v>
                </c:pt>
                <c:pt idx="604">
                  <c:v>1.53</c:v>
                </c:pt>
                <c:pt idx="605">
                  <c:v>1.48</c:v>
                </c:pt>
                <c:pt idx="606">
                  <c:v>1.54</c:v>
                </c:pt>
                <c:pt idx="607">
                  <c:v>1.59</c:v>
                </c:pt>
                <c:pt idx="608">
                  <c:v>1.69</c:v>
                </c:pt>
                <c:pt idx="609">
                  <c:v>1.8</c:v>
                </c:pt>
                <c:pt idx="610">
                  <c:v>1.77</c:v>
                </c:pt>
                <c:pt idx="611">
                  <c:v>1.77</c:v>
                </c:pt>
                <c:pt idx="612">
                  <c:v>1.74</c:v>
                </c:pt>
                <c:pt idx="613">
                  <c:v>1.74</c:v>
                </c:pt>
                <c:pt idx="614">
                  <c:v>1.77</c:v>
                </c:pt>
                <c:pt idx="615">
                  <c:v>1.7</c:v>
                </c:pt>
                <c:pt idx="616">
                  <c:v>1.69</c:v>
                </c:pt>
                <c:pt idx="617">
                  <c:v>1.67</c:v>
                </c:pt>
                <c:pt idx="618">
                  <c:v>1.68</c:v>
                </c:pt>
                <c:pt idx="619">
                  <c:v>1.66</c:v>
                </c:pt>
                <c:pt idx="620">
                  <c:v>1.66</c:v>
                </c:pt>
                <c:pt idx="621">
                  <c:v>1.65</c:v>
                </c:pt>
                <c:pt idx="622">
                  <c:v>1.56</c:v>
                </c:pt>
                <c:pt idx="623">
                  <c:v>1.67</c:v>
                </c:pt>
                <c:pt idx="624">
                  <c:v>1.72</c:v>
                </c:pt>
                <c:pt idx="625">
                  <c:v>1.72</c:v>
                </c:pt>
                <c:pt idx="626">
                  <c:v>1.72</c:v>
                </c:pt>
                <c:pt idx="627">
                  <c:v>1.83</c:v>
                </c:pt>
                <c:pt idx="628">
                  <c:v>1.87</c:v>
                </c:pt>
                <c:pt idx="629">
                  <c:v>1.67</c:v>
                </c:pt>
                <c:pt idx="630">
                  <c:v>1.8</c:v>
                </c:pt>
                <c:pt idx="631">
                  <c:v>1.69</c:v>
                </c:pt>
                <c:pt idx="632">
                  <c:v>1.68</c:v>
                </c:pt>
                <c:pt idx="633">
                  <c:v>1.83</c:v>
                </c:pt>
                <c:pt idx="634">
                  <c:v>1.88</c:v>
                </c:pt>
                <c:pt idx="635">
                  <c:v>1.94</c:v>
                </c:pt>
                <c:pt idx="636">
                  <c:v>1.88</c:v>
                </c:pt>
                <c:pt idx="637">
                  <c:v>1.91</c:v>
                </c:pt>
                <c:pt idx="638">
                  <c:v>1.89</c:v>
                </c:pt>
                <c:pt idx="639">
                  <c:v>1.91</c:v>
                </c:pt>
                <c:pt idx="640">
                  <c:v>1.9</c:v>
                </c:pt>
                <c:pt idx="641">
                  <c:v>1.88</c:v>
                </c:pt>
                <c:pt idx="642">
                  <c:v>1.95</c:v>
                </c:pt>
                <c:pt idx="643">
                  <c:v>1.98</c:v>
                </c:pt>
                <c:pt idx="644">
                  <c:v>1.91</c:v>
                </c:pt>
                <c:pt idx="645">
                  <c:v>1.89</c:v>
                </c:pt>
                <c:pt idx="646">
                  <c:v>1.84</c:v>
                </c:pt>
                <c:pt idx="647">
                  <c:v>1.93</c:v>
                </c:pt>
                <c:pt idx="648">
                  <c:v>1.82</c:v>
                </c:pt>
                <c:pt idx="649">
                  <c:v>1.85</c:v>
                </c:pt>
                <c:pt idx="650">
                  <c:v>1.83</c:v>
                </c:pt>
                <c:pt idx="651">
                  <c:v>1.78</c:v>
                </c:pt>
                <c:pt idx="652">
                  <c:v>1.83</c:v>
                </c:pt>
                <c:pt idx="653">
                  <c:v>1.87</c:v>
                </c:pt>
                <c:pt idx="654">
                  <c:v>1.87</c:v>
                </c:pt>
                <c:pt idx="655">
                  <c:v>2.0299999999999998</c:v>
                </c:pt>
                <c:pt idx="656">
                  <c:v>1.87</c:v>
                </c:pt>
                <c:pt idx="657">
                  <c:v>1.79</c:v>
                </c:pt>
                <c:pt idx="658">
                  <c:v>1.87</c:v>
                </c:pt>
                <c:pt idx="659">
                  <c:v>1.8</c:v>
                </c:pt>
                <c:pt idx="660">
                  <c:v>1.84</c:v>
                </c:pt>
                <c:pt idx="661">
                  <c:v>1.86</c:v>
                </c:pt>
                <c:pt idx="662">
                  <c:v>1.87</c:v>
                </c:pt>
                <c:pt idx="663">
                  <c:v>1.82</c:v>
                </c:pt>
                <c:pt idx="664">
                  <c:v>1.81</c:v>
                </c:pt>
                <c:pt idx="665">
                  <c:v>1.73</c:v>
                </c:pt>
                <c:pt idx="666">
                  <c:v>1.71</c:v>
                </c:pt>
                <c:pt idx="667">
                  <c:v>1.75</c:v>
                </c:pt>
                <c:pt idx="668">
                  <c:v>1.8</c:v>
                </c:pt>
                <c:pt idx="669">
                  <c:v>1.81</c:v>
                </c:pt>
                <c:pt idx="670">
                  <c:v>1.85</c:v>
                </c:pt>
                <c:pt idx="671">
                  <c:v>1.86</c:v>
                </c:pt>
                <c:pt idx="672">
                  <c:v>1.84</c:v>
                </c:pt>
                <c:pt idx="673">
                  <c:v>1.78</c:v>
                </c:pt>
                <c:pt idx="674">
                  <c:v>1.71</c:v>
                </c:pt>
                <c:pt idx="675">
                  <c:v>1.78</c:v>
                </c:pt>
                <c:pt idx="676">
                  <c:v>1.81</c:v>
                </c:pt>
                <c:pt idx="677">
                  <c:v>1.85</c:v>
                </c:pt>
                <c:pt idx="678">
                  <c:v>1.87</c:v>
                </c:pt>
                <c:pt idx="679">
                  <c:v>1.88</c:v>
                </c:pt>
                <c:pt idx="680">
                  <c:v>1.83</c:v>
                </c:pt>
                <c:pt idx="681">
                  <c:v>1.8</c:v>
                </c:pt>
                <c:pt idx="682">
                  <c:v>1.84</c:v>
                </c:pt>
                <c:pt idx="683">
                  <c:v>1.8</c:v>
                </c:pt>
                <c:pt idx="684">
                  <c:v>1.85</c:v>
                </c:pt>
                <c:pt idx="685">
                  <c:v>1.79</c:v>
                </c:pt>
                <c:pt idx="686">
                  <c:v>1.78</c:v>
                </c:pt>
                <c:pt idx="687">
                  <c:v>1.7</c:v>
                </c:pt>
                <c:pt idx="688">
                  <c:v>1.6</c:v>
                </c:pt>
                <c:pt idx="689">
                  <c:v>1.69</c:v>
                </c:pt>
                <c:pt idx="690">
                  <c:v>1.67</c:v>
                </c:pt>
                <c:pt idx="691">
                  <c:v>1.72</c:v>
                </c:pt>
                <c:pt idx="692">
                  <c:v>1.72</c:v>
                </c:pt>
                <c:pt idx="693">
                  <c:v>1.75</c:v>
                </c:pt>
                <c:pt idx="694">
                  <c:v>1.76</c:v>
                </c:pt>
                <c:pt idx="695">
                  <c:v>1.76</c:v>
                </c:pt>
                <c:pt idx="696">
                  <c:v>1.74</c:v>
                </c:pt>
                <c:pt idx="697">
                  <c:v>1.71</c:v>
                </c:pt>
                <c:pt idx="698">
                  <c:v>1.69</c:v>
                </c:pt>
                <c:pt idx="699">
                  <c:v>1.7</c:v>
                </c:pt>
                <c:pt idx="700">
                  <c:v>1.7</c:v>
                </c:pt>
                <c:pt idx="701">
                  <c:v>1.66</c:v>
                </c:pt>
                <c:pt idx="702">
                  <c:v>1.66</c:v>
                </c:pt>
                <c:pt idx="703">
                  <c:v>1.59</c:v>
                </c:pt>
                <c:pt idx="704">
                  <c:v>1.59</c:v>
                </c:pt>
                <c:pt idx="705">
                  <c:v>1.65</c:v>
                </c:pt>
                <c:pt idx="706">
                  <c:v>1.64</c:v>
                </c:pt>
                <c:pt idx="707">
                  <c:v>1.62</c:v>
                </c:pt>
                <c:pt idx="708">
                  <c:v>1.62</c:v>
                </c:pt>
                <c:pt idx="709">
                  <c:v>1.68</c:v>
                </c:pt>
                <c:pt idx="710">
                  <c:v>1.69</c:v>
                </c:pt>
                <c:pt idx="711">
                  <c:v>1.65</c:v>
                </c:pt>
                <c:pt idx="712">
                  <c:v>1.63</c:v>
                </c:pt>
                <c:pt idx="713">
                  <c:v>1.64</c:v>
                </c:pt>
                <c:pt idx="714">
                  <c:v>1.6</c:v>
                </c:pt>
                <c:pt idx="715">
                  <c:v>1.57</c:v>
                </c:pt>
                <c:pt idx="716">
                  <c:v>1.59</c:v>
                </c:pt>
                <c:pt idx="717">
                  <c:v>1.56</c:v>
                </c:pt>
                <c:pt idx="718">
                  <c:v>1.5</c:v>
                </c:pt>
                <c:pt idx="719">
                  <c:v>1.54</c:v>
                </c:pt>
                <c:pt idx="720">
                  <c:v>1.51</c:v>
                </c:pt>
                <c:pt idx="721">
                  <c:v>1.53</c:v>
                </c:pt>
                <c:pt idx="722">
                  <c:v>1.45</c:v>
                </c:pt>
                <c:pt idx="723">
                  <c:v>1.49</c:v>
                </c:pt>
                <c:pt idx="724">
                  <c:v>1.56</c:v>
                </c:pt>
                <c:pt idx="725">
                  <c:v>1.56</c:v>
                </c:pt>
                <c:pt idx="726">
                  <c:v>1.46</c:v>
                </c:pt>
                <c:pt idx="727">
                  <c:v>1.51</c:v>
                </c:pt>
                <c:pt idx="728">
                  <c:v>1.5</c:v>
                </c:pt>
                <c:pt idx="729">
                  <c:v>1.45</c:v>
                </c:pt>
                <c:pt idx="730">
                  <c:v>1.38</c:v>
                </c:pt>
                <c:pt idx="731">
                  <c:v>1.37</c:v>
                </c:pt>
                <c:pt idx="732">
                  <c:v>1.43</c:v>
                </c:pt>
                <c:pt idx="733">
                  <c:v>1.49</c:v>
                </c:pt>
                <c:pt idx="734">
                  <c:v>1.51</c:v>
                </c:pt>
                <c:pt idx="735">
                  <c:v>1.59</c:v>
                </c:pt>
                <c:pt idx="736">
                  <c:v>1.49</c:v>
                </c:pt>
                <c:pt idx="737">
                  <c:v>1.48</c:v>
                </c:pt>
                <c:pt idx="738">
                  <c:v>1.5</c:v>
                </c:pt>
                <c:pt idx="739">
                  <c:v>1.41</c:v>
                </c:pt>
                <c:pt idx="740">
                  <c:v>1.41</c:v>
                </c:pt>
                <c:pt idx="741">
                  <c:v>1.45</c:v>
                </c:pt>
                <c:pt idx="742">
                  <c:v>1.45</c:v>
                </c:pt>
                <c:pt idx="743">
                  <c:v>1.41</c:v>
                </c:pt>
                <c:pt idx="744">
                  <c:v>1.37</c:v>
                </c:pt>
                <c:pt idx="745">
                  <c:v>1.3</c:v>
                </c:pt>
                <c:pt idx="746">
                  <c:v>1.31</c:v>
                </c:pt>
                <c:pt idx="747">
                  <c:v>1.31</c:v>
                </c:pt>
                <c:pt idx="748">
                  <c:v>1.33</c:v>
                </c:pt>
                <c:pt idx="749">
                  <c:v>1.31</c:v>
                </c:pt>
                <c:pt idx="750">
                  <c:v>1.21</c:v>
                </c:pt>
                <c:pt idx="751">
                  <c:v>1.2</c:v>
                </c:pt>
                <c:pt idx="752">
                  <c:v>1.21</c:v>
                </c:pt>
                <c:pt idx="753">
                  <c:v>1.21</c:v>
                </c:pt>
                <c:pt idx="754">
                  <c:v>1.21</c:v>
                </c:pt>
                <c:pt idx="755">
                  <c:v>1.2</c:v>
                </c:pt>
                <c:pt idx="756">
                  <c:v>1.21</c:v>
                </c:pt>
                <c:pt idx="757">
                  <c:v>1.1599999999999999</c:v>
                </c:pt>
                <c:pt idx="758">
                  <c:v>1.1599999999999999</c:v>
                </c:pt>
                <c:pt idx="759">
                  <c:v>1.1499999999999999</c:v>
                </c:pt>
                <c:pt idx="760">
                  <c:v>1.1299999999999999</c:v>
                </c:pt>
                <c:pt idx="761">
                  <c:v>1.1399999999999999</c:v>
                </c:pt>
                <c:pt idx="762">
                  <c:v>1.18</c:v>
                </c:pt>
                <c:pt idx="763">
                  <c:v>1.24</c:v>
                </c:pt>
                <c:pt idx="764">
                  <c:v>1.34</c:v>
                </c:pt>
                <c:pt idx="765">
                  <c:v>1.31</c:v>
                </c:pt>
                <c:pt idx="766">
                  <c:v>1.31</c:v>
                </c:pt>
                <c:pt idx="767">
                  <c:v>1.36</c:v>
                </c:pt>
                <c:pt idx="768">
                  <c:v>1.4</c:v>
                </c:pt>
                <c:pt idx="769">
                  <c:v>1.41</c:v>
                </c:pt>
                <c:pt idx="770">
                  <c:v>1.37</c:v>
                </c:pt>
                <c:pt idx="771">
                  <c:v>1.37</c:v>
                </c:pt>
                <c:pt idx="772">
                  <c:v>1.34</c:v>
                </c:pt>
                <c:pt idx="773">
                  <c:v>1.28</c:v>
                </c:pt>
                <c:pt idx="774">
                  <c:v>1.31</c:v>
                </c:pt>
                <c:pt idx="775">
                  <c:v>1.39</c:v>
                </c:pt>
                <c:pt idx="776">
                  <c:v>1.43</c:v>
                </c:pt>
                <c:pt idx="777">
                  <c:v>1.46</c:v>
                </c:pt>
                <c:pt idx="778">
                  <c:v>1.5</c:v>
                </c:pt>
                <c:pt idx="779">
                  <c:v>1.5</c:v>
                </c:pt>
                <c:pt idx="780">
                  <c:v>1.5</c:v>
                </c:pt>
                <c:pt idx="781">
                  <c:v>1.46</c:v>
                </c:pt>
                <c:pt idx="782">
                  <c:v>1.44</c:v>
                </c:pt>
                <c:pt idx="783">
                  <c:v>1.48</c:v>
                </c:pt>
                <c:pt idx="784">
                  <c:v>1.48</c:v>
                </c:pt>
                <c:pt idx="785">
                  <c:v>1.47</c:v>
                </c:pt>
                <c:pt idx="786">
                  <c:v>1.43</c:v>
                </c:pt>
                <c:pt idx="787">
                  <c:v>1.48</c:v>
                </c:pt>
                <c:pt idx="788">
                  <c:v>1.44</c:v>
                </c:pt>
                <c:pt idx="789">
                  <c:v>1.41</c:v>
                </c:pt>
                <c:pt idx="790">
                  <c:v>1.47</c:v>
                </c:pt>
                <c:pt idx="791">
                  <c:v>1.35</c:v>
                </c:pt>
                <c:pt idx="792">
                  <c:v>1.43</c:v>
                </c:pt>
                <c:pt idx="793">
                  <c:v>1.4</c:v>
                </c:pt>
                <c:pt idx="794">
                  <c:v>1.34</c:v>
                </c:pt>
                <c:pt idx="795">
                  <c:v>1.34</c:v>
                </c:pt>
                <c:pt idx="796">
                  <c:v>1.35</c:v>
                </c:pt>
                <c:pt idx="797">
                  <c:v>1.31</c:v>
                </c:pt>
                <c:pt idx="798">
                  <c:v>1.29</c:v>
                </c:pt>
                <c:pt idx="799">
                  <c:v>1.31</c:v>
                </c:pt>
                <c:pt idx="800">
                  <c:v>1.33</c:v>
                </c:pt>
                <c:pt idx="801">
                  <c:v>1.31</c:v>
                </c:pt>
                <c:pt idx="802">
                  <c:v>1.35</c:v>
                </c:pt>
                <c:pt idx="803">
                  <c:v>1.35</c:v>
                </c:pt>
                <c:pt idx="804">
                  <c:v>1.3</c:v>
                </c:pt>
                <c:pt idx="805">
                  <c:v>1.29</c:v>
                </c:pt>
                <c:pt idx="806">
                  <c:v>1.26</c:v>
                </c:pt>
                <c:pt idx="807">
                  <c:v>1.3</c:v>
                </c:pt>
                <c:pt idx="808">
                  <c:v>1.27</c:v>
                </c:pt>
                <c:pt idx="809">
                  <c:v>1.32</c:v>
                </c:pt>
                <c:pt idx="810">
                  <c:v>1.35</c:v>
                </c:pt>
                <c:pt idx="811">
                  <c:v>1.37</c:v>
                </c:pt>
                <c:pt idx="812">
                  <c:v>1.44</c:v>
                </c:pt>
                <c:pt idx="813">
                  <c:v>1.47</c:v>
                </c:pt>
                <c:pt idx="814">
                  <c:v>1.46</c:v>
                </c:pt>
                <c:pt idx="815">
                  <c:v>1.46</c:v>
                </c:pt>
                <c:pt idx="816">
                  <c:v>1.42</c:v>
                </c:pt>
                <c:pt idx="817">
                  <c:v>1.46</c:v>
                </c:pt>
                <c:pt idx="818">
                  <c:v>1.48</c:v>
                </c:pt>
                <c:pt idx="819">
                  <c:v>1.52</c:v>
                </c:pt>
                <c:pt idx="820">
                  <c:v>1.55</c:v>
                </c:pt>
                <c:pt idx="821">
                  <c:v>1.5</c:v>
                </c:pt>
                <c:pt idx="822">
                  <c:v>1.51</c:v>
                </c:pt>
                <c:pt idx="823">
                  <c:v>1.51</c:v>
                </c:pt>
                <c:pt idx="824">
                  <c:v>1.48</c:v>
                </c:pt>
                <c:pt idx="825">
                  <c:v>1.46</c:v>
                </c:pt>
                <c:pt idx="826">
                  <c:v>1.46</c:v>
                </c:pt>
                <c:pt idx="827">
                  <c:v>1.46</c:v>
                </c:pt>
                <c:pt idx="828">
                  <c:v>1.44</c:v>
                </c:pt>
                <c:pt idx="829">
                  <c:v>1.48</c:v>
                </c:pt>
                <c:pt idx="830">
                  <c:v>1.49</c:v>
                </c:pt>
                <c:pt idx="831">
                  <c:v>1.48</c:v>
                </c:pt>
                <c:pt idx="832">
                  <c:v>1.49</c:v>
                </c:pt>
                <c:pt idx="833">
                  <c:v>1.49</c:v>
                </c:pt>
                <c:pt idx="834">
                  <c:v>1.45</c:v>
                </c:pt>
                <c:pt idx="835">
                  <c:v>1.46</c:v>
                </c:pt>
                <c:pt idx="836">
                  <c:v>1.42</c:v>
                </c:pt>
                <c:pt idx="837">
                  <c:v>1.4</c:v>
                </c:pt>
                <c:pt idx="838">
                  <c:v>1.45</c:v>
                </c:pt>
                <c:pt idx="839">
                  <c:v>1.5</c:v>
                </c:pt>
                <c:pt idx="840">
                  <c:v>1.48</c:v>
                </c:pt>
                <c:pt idx="841">
                  <c:v>1.49</c:v>
                </c:pt>
                <c:pt idx="842">
                  <c:v>1.6</c:v>
                </c:pt>
                <c:pt idx="843">
                  <c:v>1.65</c:v>
                </c:pt>
                <c:pt idx="844">
                  <c:v>1.62</c:v>
                </c:pt>
                <c:pt idx="845">
                  <c:v>1.66</c:v>
                </c:pt>
                <c:pt idx="846">
                  <c:v>1.66</c:v>
                </c:pt>
                <c:pt idx="847">
                  <c:v>1.6</c:v>
                </c:pt>
                <c:pt idx="848">
                  <c:v>1.61</c:v>
                </c:pt>
                <c:pt idx="849">
                  <c:v>1.61</c:v>
                </c:pt>
                <c:pt idx="850">
                  <c:v>1.7</c:v>
                </c:pt>
                <c:pt idx="851">
                  <c:v>1.68</c:v>
                </c:pt>
                <c:pt idx="852">
                  <c:v>1.55</c:v>
                </c:pt>
                <c:pt idx="853">
                  <c:v>1.58</c:v>
                </c:pt>
                <c:pt idx="854">
                  <c:v>1.56</c:v>
                </c:pt>
                <c:pt idx="855">
                  <c:v>1.52</c:v>
                </c:pt>
                <c:pt idx="856">
                  <c:v>1.5</c:v>
                </c:pt>
                <c:pt idx="857">
                  <c:v>1.54</c:v>
                </c:pt>
                <c:pt idx="858">
                  <c:v>1.49</c:v>
                </c:pt>
                <c:pt idx="859">
                  <c:v>1.46</c:v>
                </c:pt>
                <c:pt idx="860">
                  <c:v>1.49</c:v>
                </c:pt>
                <c:pt idx="861">
                  <c:v>1.47</c:v>
                </c:pt>
                <c:pt idx="862">
                  <c:v>1.42</c:v>
                </c:pt>
                <c:pt idx="863">
                  <c:v>1.46</c:v>
                </c:pt>
                <c:pt idx="864">
                  <c:v>1.47</c:v>
                </c:pt>
                <c:pt idx="865">
                  <c:v>1.46</c:v>
                </c:pt>
                <c:pt idx="866">
                  <c:v>1.37</c:v>
                </c:pt>
                <c:pt idx="867">
                  <c:v>1.4</c:v>
                </c:pt>
                <c:pt idx="868">
                  <c:v>1.31</c:v>
                </c:pt>
                <c:pt idx="869">
                  <c:v>1.29</c:v>
                </c:pt>
                <c:pt idx="870">
                  <c:v>1.32</c:v>
                </c:pt>
                <c:pt idx="871">
                  <c:v>1.31</c:v>
                </c:pt>
                <c:pt idx="872">
                  <c:v>1.3</c:v>
                </c:pt>
                <c:pt idx="873">
                  <c:v>1.25</c:v>
                </c:pt>
                <c:pt idx="874">
                  <c:v>1.3</c:v>
                </c:pt>
                <c:pt idx="875">
                  <c:v>1.33</c:v>
                </c:pt>
                <c:pt idx="876">
                  <c:v>1.31</c:v>
                </c:pt>
                <c:pt idx="877">
                  <c:v>1.28</c:v>
                </c:pt>
                <c:pt idx="878">
                  <c:v>1.28</c:v>
                </c:pt>
                <c:pt idx="879">
                  <c:v>1.26</c:v>
                </c:pt>
                <c:pt idx="880">
                  <c:v>1.31</c:v>
                </c:pt>
                <c:pt idx="881">
                  <c:v>1.25</c:v>
                </c:pt>
                <c:pt idx="882">
                  <c:v>1.32</c:v>
                </c:pt>
                <c:pt idx="883">
                  <c:v>1.36</c:v>
                </c:pt>
                <c:pt idx="884">
                  <c:v>1.33</c:v>
                </c:pt>
                <c:pt idx="885">
                  <c:v>1.35</c:v>
                </c:pt>
                <c:pt idx="886">
                  <c:v>1.33</c:v>
                </c:pt>
                <c:pt idx="887">
                  <c:v>1.3</c:v>
                </c:pt>
                <c:pt idx="888">
                  <c:v>1.33</c:v>
                </c:pt>
                <c:pt idx="889">
                  <c:v>1.32</c:v>
                </c:pt>
                <c:pt idx="890">
                  <c:v>1.32</c:v>
                </c:pt>
                <c:pt idx="891">
                  <c:v>1.32</c:v>
                </c:pt>
                <c:pt idx="892">
                  <c:v>1.36</c:v>
                </c:pt>
                <c:pt idx="893">
                  <c:v>1.34</c:v>
                </c:pt>
                <c:pt idx="894">
                  <c:v>1.26</c:v>
                </c:pt>
                <c:pt idx="895">
                  <c:v>1.25</c:v>
                </c:pt>
                <c:pt idx="896">
                  <c:v>1.29</c:v>
                </c:pt>
                <c:pt idx="897">
                  <c:v>1.28</c:v>
                </c:pt>
                <c:pt idx="898">
                  <c:v>1.35</c:v>
                </c:pt>
                <c:pt idx="899">
                  <c:v>1.29</c:v>
                </c:pt>
                <c:pt idx="900">
                  <c:v>1.31</c:v>
                </c:pt>
                <c:pt idx="901">
                  <c:v>1.32</c:v>
                </c:pt>
                <c:pt idx="902">
                  <c:v>1.28</c:v>
                </c:pt>
                <c:pt idx="903">
                  <c:v>1.22</c:v>
                </c:pt>
                <c:pt idx="904">
                  <c:v>1.25</c:v>
                </c:pt>
                <c:pt idx="905">
                  <c:v>1.24</c:v>
                </c:pt>
                <c:pt idx="906">
                  <c:v>1.2</c:v>
                </c:pt>
                <c:pt idx="907">
                  <c:v>1.19</c:v>
                </c:pt>
                <c:pt idx="908">
                  <c:v>1.23</c:v>
                </c:pt>
                <c:pt idx="909">
                  <c:v>1.21</c:v>
                </c:pt>
                <c:pt idx="910">
                  <c:v>1.17</c:v>
                </c:pt>
                <c:pt idx="911">
                  <c:v>1.1399999999999999</c:v>
                </c:pt>
                <c:pt idx="912">
                  <c:v>1.1499999999999999</c:v>
                </c:pt>
                <c:pt idx="913">
                  <c:v>1.21</c:v>
                </c:pt>
                <c:pt idx="914">
                  <c:v>1.27</c:v>
                </c:pt>
                <c:pt idx="915">
                  <c:v>1.27</c:v>
                </c:pt>
                <c:pt idx="916">
                  <c:v>1.26</c:v>
                </c:pt>
                <c:pt idx="917">
                  <c:v>1.3</c:v>
                </c:pt>
                <c:pt idx="918">
                  <c:v>1.25</c:v>
                </c:pt>
                <c:pt idx="919">
                  <c:v>1.26</c:v>
                </c:pt>
                <c:pt idx="920">
                  <c:v>1.26</c:v>
                </c:pt>
                <c:pt idx="921">
                  <c:v>1.28</c:v>
                </c:pt>
                <c:pt idx="922">
                  <c:v>1.23</c:v>
                </c:pt>
                <c:pt idx="923">
                  <c:v>1.21</c:v>
                </c:pt>
                <c:pt idx="924">
                  <c:v>1.25</c:v>
                </c:pt>
                <c:pt idx="925">
                  <c:v>1.29</c:v>
                </c:pt>
                <c:pt idx="926">
                  <c:v>1.28</c:v>
                </c:pt>
                <c:pt idx="927">
                  <c:v>1.19</c:v>
                </c:pt>
                <c:pt idx="928">
                  <c:v>1.21</c:v>
                </c:pt>
                <c:pt idx="929">
                  <c:v>1.24</c:v>
                </c:pt>
                <c:pt idx="930">
                  <c:v>1.24</c:v>
                </c:pt>
                <c:pt idx="931">
                  <c:v>1.26</c:v>
                </c:pt>
                <c:pt idx="932">
                  <c:v>1.22</c:v>
                </c:pt>
                <c:pt idx="933">
                  <c:v>1.21</c:v>
                </c:pt>
                <c:pt idx="934">
                  <c:v>1.1399999999999999</c:v>
                </c:pt>
                <c:pt idx="935">
                  <c:v>1.1299999999999999</c:v>
                </c:pt>
                <c:pt idx="936">
                  <c:v>1.07</c:v>
                </c:pt>
                <c:pt idx="937">
                  <c:v>1.1200000000000001</c:v>
                </c:pt>
                <c:pt idx="938">
                  <c:v>1.07</c:v>
                </c:pt>
                <c:pt idx="939">
                  <c:v>1.04</c:v>
                </c:pt>
                <c:pt idx="940">
                  <c:v>1.04</c:v>
                </c:pt>
                <c:pt idx="941">
                  <c:v>0.95</c:v>
                </c:pt>
                <c:pt idx="942">
                  <c:v>0.95</c:v>
                </c:pt>
                <c:pt idx="943">
                  <c:v>1.05</c:v>
                </c:pt>
                <c:pt idx="944">
                  <c:v>1</c:v>
                </c:pt>
                <c:pt idx="945">
                  <c:v>0.95</c:v>
                </c:pt>
                <c:pt idx="946">
                  <c:v>1.01</c:v>
                </c:pt>
                <c:pt idx="947">
                  <c:v>1.02</c:v>
                </c:pt>
                <c:pt idx="948">
                  <c:v>1.02</c:v>
                </c:pt>
                <c:pt idx="949">
                  <c:v>1.05</c:v>
                </c:pt>
                <c:pt idx="950">
                  <c:v>1.05</c:v>
                </c:pt>
                <c:pt idx="951">
                  <c:v>1.01</c:v>
                </c:pt>
                <c:pt idx="952">
                  <c:v>1.01</c:v>
                </c:pt>
                <c:pt idx="953">
                  <c:v>0.95</c:v>
                </c:pt>
                <c:pt idx="954">
                  <c:v>1.05</c:v>
                </c:pt>
                <c:pt idx="955">
                  <c:v>0.99</c:v>
                </c:pt>
                <c:pt idx="956">
                  <c:v>0.95</c:v>
                </c:pt>
                <c:pt idx="957">
                  <c:v>1.02</c:v>
                </c:pt>
                <c:pt idx="958">
                  <c:v>1.05</c:v>
                </c:pt>
                <c:pt idx="959">
                  <c:v>1.1000000000000001</c:v>
                </c:pt>
                <c:pt idx="960">
                  <c:v>1.1000000000000001</c:v>
                </c:pt>
                <c:pt idx="961">
                  <c:v>0.98</c:v>
                </c:pt>
                <c:pt idx="962">
                  <c:v>1.02</c:v>
                </c:pt>
                <c:pt idx="963">
                  <c:v>1.05</c:v>
                </c:pt>
                <c:pt idx="964">
                  <c:v>1.02</c:v>
                </c:pt>
                <c:pt idx="965">
                  <c:v>0.94</c:v>
                </c:pt>
                <c:pt idx="966">
                  <c:v>0.93</c:v>
                </c:pt>
                <c:pt idx="967">
                  <c:v>0.97</c:v>
                </c:pt>
                <c:pt idx="968">
                  <c:v>1</c:v>
                </c:pt>
                <c:pt idx="969">
                  <c:v>1</c:v>
                </c:pt>
                <c:pt idx="970">
                  <c:v>0.94</c:v>
                </c:pt>
                <c:pt idx="971">
                  <c:v>0.78</c:v>
                </c:pt>
                <c:pt idx="972">
                  <c:v>0.74</c:v>
                </c:pt>
                <c:pt idx="973">
                  <c:v>0.77</c:v>
                </c:pt>
                <c:pt idx="974">
                  <c:v>0.81</c:v>
                </c:pt>
                <c:pt idx="975">
                  <c:v>0.79</c:v>
                </c:pt>
                <c:pt idx="976">
                  <c:v>0.69</c:v>
                </c:pt>
                <c:pt idx="977">
                  <c:v>0.74</c:v>
                </c:pt>
                <c:pt idx="978">
                  <c:v>0.75</c:v>
                </c:pt>
                <c:pt idx="979">
                  <c:v>0.75</c:v>
                </c:pt>
                <c:pt idx="980">
                  <c:v>0.72</c:v>
                </c:pt>
                <c:pt idx="981">
                  <c:v>0.65</c:v>
                </c:pt>
                <c:pt idx="982">
                  <c:v>0.52</c:v>
                </c:pt>
                <c:pt idx="983">
                  <c:v>0.53</c:v>
                </c:pt>
                <c:pt idx="984">
                  <c:v>0.45</c:v>
                </c:pt>
                <c:pt idx="985">
                  <c:v>0.45</c:v>
                </c:pt>
                <c:pt idx="986">
                  <c:v>0.49</c:v>
                </c:pt>
                <c:pt idx="987">
                  <c:v>0.44</c:v>
                </c:pt>
                <c:pt idx="988">
                  <c:v>0.41</c:v>
                </c:pt>
                <c:pt idx="989">
                  <c:v>0.5</c:v>
                </c:pt>
                <c:pt idx="990">
                  <c:v>0.47</c:v>
                </c:pt>
                <c:pt idx="991">
                  <c:v>0.44</c:v>
                </c:pt>
                <c:pt idx="992">
                  <c:v>0.47</c:v>
                </c:pt>
                <c:pt idx="993">
                  <c:v>0.5</c:v>
                </c:pt>
                <c:pt idx="994">
                  <c:v>0.5</c:v>
                </c:pt>
                <c:pt idx="995">
                  <c:v>0.45</c:v>
                </c:pt>
                <c:pt idx="996">
                  <c:v>0.52</c:v>
                </c:pt>
                <c:pt idx="997">
                  <c:v>0.62</c:v>
                </c:pt>
                <c:pt idx="998">
                  <c:v>0.56999999999999995</c:v>
                </c:pt>
                <c:pt idx="999">
                  <c:v>0.5</c:v>
                </c:pt>
                <c:pt idx="1000">
                  <c:v>0.49</c:v>
                </c:pt>
                <c:pt idx="1001">
                  <c:v>0.49</c:v>
                </c:pt>
                <c:pt idx="1002">
                  <c:v>0.5</c:v>
                </c:pt>
                <c:pt idx="1003">
                  <c:v>0.44</c:v>
                </c:pt>
                <c:pt idx="1004">
                  <c:v>0.48</c:v>
                </c:pt>
                <c:pt idx="1005">
                  <c:v>0.48</c:v>
                </c:pt>
                <c:pt idx="1006">
                  <c:v>0.57999999999999996</c:v>
                </c:pt>
                <c:pt idx="1007">
                  <c:v>0.56000000000000005</c:v>
                </c:pt>
                <c:pt idx="1008">
                  <c:v>0.56000000000000005</c:v>
                </c:pt>
                <c:pt idx="1009">
                  <c:v>0.71</c:v>
                </c:pt>
                <c:pt idx="1010">
                  <c:v>0.87</c:v>
                </c:pt>
                <c:pt idx="1011">
                  <c:v>0.87</c:v>
                </c:pt>
                <c:pt idx="1012">
                  <c:v>0.84</c:v>
                </c:pt>
                <c:pt idx="1013">
                  <c:v>0.83</c:v>
                </c:pt>
                <c:pt idx="1014">
                  <c:v>0.77</c:v>
                </c:pt>
                <c:pt idx="1015">
                  <c:v>0.7</c:v>
                </c:pt>
                <c:pt idx="1016">
                  <c:v>0.69</c:v>
                </c:pt>
                <c:pt idx="1017">
                  <c:v>0.8</c:v>
                </c:pt>
                <c:pt idx="1018">
                  <c:v>0.8</c:v>
                </c:pt>
                <c:pt idx="1019">
                  <c:v>0.75</c:v>
                </c:pt>
                <c:pt idx="1020">
                  <c:v>0.73</c:v>
                </c:pt>
                <c:pt idx="1021">
                  <c:v>0.74</c:v>
                </c:pt>
                <c:pt idx="1022">
                  <c:v>0.83</c:v>
                </c:pt>
                <c:pt idx="1023">
                  <c:v>0.84</c:v>
                </c:pt>
                <c:pt idx="1024">
                  <c:v>0.86</c:v>
                </c:pt>
                <c:pt idx="1025">
                  <c:v>0.79</c:v>
                </c:pt>
                <c:pt idx="1026">
                  <c:v>0.92</c:v>
                </c:pt>
                <c:pt idx="1027">
                  <c:v>1.07</c:v>
                </c:pt>
                <c:pt idx="1028">
                  <c:v>1.0900000000000001</c:v>
                </c:pt>
                <c:pt idx="1029">
                  <c:v>1.1599999999999999</c:v>
                </c:pt>
                <c:pt idx="1030">
                  <c:v>1.1100000000000001</c:v>
                </c:pt>
                <c:pt idx="1031">
                  <c:v>1.27</c:v>
                </c:pt>
                <c:pt idx="1032">
                  <c:v>1.22</c:v>
                </c:pt>
                <c:pt idx="1033">
                  <c:v>1.1499999999999999</c:v>
                </c:pt>
                <c:pt idx="1034">
                  <c:v>1.05</c:v>
                </c:pt>
                <c:pt idx="1035">
                  <c:v>1.07</c:v>
                </c:pt>
                <c:pt idx="1036">
                  <c:v>1.06</c:v>
                </c:pt>
                <c:pt idx="1037">
                  <c:v>1.03</c:v>
                </c:pt>
                <c:pt idx="1038">
                  <c:v>1.08</c:v>
                </c:pt>
                <c:pt idx="1039">
                  <c:v>1.08</c:v>
                </c:pt>
                <c:pt idx="1040">
                  <c:v>1.06</c:v>
                </c:pt>
                <c:pt idx="1041">
                  <c:v>1.17</c:v>
                </c:pt>
                <c:pt idx="1042">
                  <c:v>1.06</c:v>
                </c:pt>
                <c:pt idx="1043">
                  <c:v>1.08</c:v>
                </c:pt>
                <c:pt idx="1044">
                  <c:v>1</c:v>
                </c:pt>
                <c:pt idx="1045">
                  <c:v>1.05</c:v>
                </c:pt>
                <c:pt idx="1046">
                  <c:v>1.01</c:v>
                </c:pt>
                <c:pt idx="1047">
                  <c:v>1.08</c:v>
                </c:pt>
                <c:pt idx="1048">
                  <c:v>1.03</c:v>
                </c:pt>
                <c:pt idx="1049">
                  <c:v>0.98</c:v>
                </c:pt>
                <c:pt idx="1050">
                  <c:v>0.96</c:v>
                </c:pt>
                <c:pt idx="1051">
                  <c:v>0.97</c:v>
                </c:pt>
                <c:pt idx="1052">
                  <c:v>0.98</c:v>
                </c:pt>
                <c:pt idx="1053">
                  <c:v>0.97</c:v>
                </c:pt>
                <c:pt idx="1054">
                  <c:v>1</c:v>
                </c:pt>
                <c:pt idx="1055">
                  <c:v>1</c:v>
                </c:pt>
                <c:pt idx="1056">
                  <c:v>0.99</c:v>
                </c:pt>
                <c:pt idx="1057">
                  <c:v>0.99</c:v>
                </c:pt>
                <c:pt idx="1058">
                  <c:v>1.22</c:v>
                </c:pt>
                <c:pt idx="1059">
                  <c:v>1.2</c:v>
                </c:pt>
                <c:pt idx="1060">
                  <c:v>1.18</c:v>
                </c:pt>
                <c:pt idx="1061">
                  <c:v>1.1100000000000001</c:v>
                </c:pt>
                <c:pt idx="1062">
                  <c:v>1.1599999999999999</c:v>
                </c:pt>
                <c:pt idx="1063">
                  <c:v>1.1599999999999999</c:v>
                </c:pt>
                <c:pt idx="1064">
                  <c:v>1.0900000000000001</c:v>
                </c:pt>
                <c:pt idx="1065">
                  <c:v>1.08</c:v>
                </c:pt>
                <c:pt idx="1066">
                  <c:v>1.1100000000000001</c:v>
                </c:pt>
                <c:pt idx="1067">
                  <c:v>1.1599999999999999</c:v>
                </c:pt>
                <c:pt idx="1068">
                  <c:v>1.23</c:v>
                </c:pt>
                <c:pt idx="1069">
                  <c:v>1.3</c:v>
                </c:pt>
                <c:pt idx="1070">
                  <c:v>1.32</c:v>
                </c:pt>
                <c:pt idx="1071">
                  <c:v>1.39</c:v>
                </c:pt>
                <c:pt idx="1072">
                  <c:v>1.34</c:v>
                </c:pt>
                <c:pt idx="1073">
                  <c:v>1.39</c:v>
                </c:pt>
                <c:pt idx="1074">
                  <c:v>1.36</c:v>
                </c:pt>
                <c:pt idx="1075">
                  <c:v>1.34</c:v>
                </c:pt>
                <c:pt idx="1076">
                  <c:v>1.33</c:v>
                </c:pt>
                <c:pt idx="1077">
                  <c:v>1.37</c:v>
                </c:pt>
                <c:pt idx="1078">
                  <c:v>1.31</c:v>
                </c:pt>
                <c:pt idx="1079">
                  <c:v>1.25</c:v>
                </c:pt>
                <c:pt idx="1080">
                  <c:v>1.25</c:v>
                </c:pt>
                <c:pt idx="1081">
                  <c:v>1.1200000000000001</c:v>
                </c:pt>
                <c:pt idx="1082">
                  <c:v>1.1000000000000001</c:v>
                </c:pt>
                <c:pt idx="1083">
                  <c:v>1.05</c:v>
                </c:pt>
                <c:pt idx="1084">
                  <c:v>1.02</c:v>
                </c:pt>
                <c:pt idx="1085">
                  <c:v>1.03</c:v>
                </c:pt>
                <c:pt idx="1086">
                  <c:v>1</c:v>
                </c:pt>
                <c:pt idx="1087">
                  <c:v>1.01</c:v>
                </c:pt>
                <c:pt idx="1088">
                  <c:v>1.0900000000000001</c:v>
                </c:pt>
                <c:pt idx="1089">
                  <c:v>1</c:v>
                </c:pt>
                <c:pt idx="1090">
                  <c:v>1</c:v>
                </c:pt>
                <c:pt idx="1091">
                  <c:v>1.01</c:v>
                </c:pt>
                <c:pt idx="1092">
                  <c:v>0.98</c:v>
                </c:pt>
                <c:pt idx="1093">
                  <c:v>0.91</c:v>
                </c:pt>
                <c:pt idx="1094">
                  <c:v>0.96</c:v>
                </c:pt>
                <c:pt idx="1095">
                  <c:v>0.93</c:v>
                </c:pt>
                <c:pt idx="1096">
                  <c:v>0.93</c:v>
                </c:pt>
                <c:pt idx="1097">
                  <c:v>0.85</c:v>
                </c:pt>
                <c:pt idx="1098">
                  <c:v>0.82</c:v>
                </c:pt>
                <c:pt idx="1099">
                  <c:v>0.85</c:v>
                </c:pt>
                <c:pt idx="1100">
                  <c:v>0.9</c:v>
                </c:pt>
                <c:pt idx="1101">
                  <c:v>0.95</c:v>
                </c:pt>
                <c:pt idx="1102">
                  <c:v>0.98</c:v>
                </c:pt>
                <c:pt idx="1103">
                  <c:v>0.95</c:v>
                </c:pt>
                <c:pt idx="1104">
                  <c:v>1.02</c:v>
                </c:pt>
                <c:pt idx="1105">
                  <c:v>1.01</c:v>
                </c:pt>
                <c:pt idx="1106">
                  <c:v>1.03</c:v>
                </c:pt>
                <c:pt idx="1107">
                  <c:v>1</c:v>
                </c:pt>
                <c:pt idx="1108">
                  <c:v>0.99</c:v>
                </c:pt>
                <c:pt idx="1109">
                  <c:v>0.94</c:v>
                </c:pt>
                <c:pt idx="1110">
                  <c:v>0.91</c:v>
                </c:pt>
                <c:pt idx="1111">
                  <c:v>0.94</c:v>
                </c:pt>
                <c:pt idx="1112">
                  <c:v>0.99</c:v>
                </c:pt>
                <c:pt idx="1113">
                  <c:v>0.99</c:v>
                </c:pt>
                <c:pt idx="1114">
                  <c:v>0.95</c:v>
                </c:pt>
                <c:pt idx="1115">
                  <c:v>0.96</c:v>
                </c:pt>
                <c:pt idx="1116">
                  <c:v>0.9</c:v>
                </c:pt>
                <c:pt idx="1117">
                  <c:v>0.88</c:v>
                </c:pt>
                <c:pt idx="1118">
                  <c:v>0.89</c:v>
                </c:pt>
                <c:pt idx="1119">
                  <c:v>0.82</c:v>
                </c:pt>
                <c:pt idx="1120">
                  <c:v>0.8</c:v>
                </c:pt>
                <c:pt idx="1121">
                  <c:v>0.76</c:v>
                </c:pt>
                <c:pt idx="1122">
                  <c:v>0.82</c:v>
                </c:pt>
                <c:pt idx="1123">
                  <c:v>0.83</c:v>
                </c:pt>
                <c:pt idx="1124">
                  <c:v>0.83</c:v>
                </c:pt>
                <c:pt idx="1125">
                  <c:v>0.79</c:v>
                </c:pt>
                <c:pt idx="1126">
                  <c:v>0.76</c:v>
                </c:pt>
                <c:pt idx="1127">
                  <c:v>0.81</c:v>
                </c:pt>
                <c:pt idx="1128">
                  <c:v>0.78</c:v>
                </c:pt>
                <c:pt idx="1129">
                  <c:v>0.75</c:v>
                </c:pt>
                <c:pt idx="1130">
                  <c:v>0.75</c:v>
                </c:pt>
                <c:pt idx="1131">
                  <c:v>0.73</c:v>
                </c:pt>
                <c:pt idx="1132">
                  <c:v>0.7</c:v>
                </c:pt>
                <c:pt idx="1133">
                  <c:v>0.7</c:v>
                </c:pt>
                <c:pt idx="1134">
                  <c:v>0.71</c:v>
                </c:pt>
                <c:pt idx="1135">
                  <c:v>0.69</c:v>
                </c:pt>
                <c:pt idx="1136">
                  <c:v>0.74</c:v>
                </c:pt>
                <c:pt idx="1137">
                  <c:v>0.76</c:v>
                </c:pt>
                <c:pt idx="1138">
                  <c:v>0.79</c:v>
                </c:pt>
                <c:pt idx="1139">
                  <c:v>0.79</c:v>
                </c:pt>
                <c:pt idx="1140">
                  <c:v>0.81</c:v>
                </c:pt>
                <c:pt idx="1141">
                  <c:v>0.82</c:v>
                </c:pt>
                <c:pt idx="1142">
                  <c:v>0.82</c:v>
                </c:pt>
                <c:pt idx="1143">
                  <c:v>0.91</c:v>
                </c:pt>
                <c:pt idx="1144">
                  <c:v>0.85</c:v>
                </c:pt>
                <c:pt idx="1145">
                  <c:v>0.84</c:v>
                </c:pt>
                <c:pt idx="1146">
                  <c:v>0.79</c:v>
                </c:pt>
                <c:pt idx="1147">
                  <c:v>0.8</c:v>
                </c:pt>
                <c:pt idx="1148">
                  <c:v>0.76</c:v>
                </c:pt>
                <c:pt idx="1149">
                  <c:v>0.79</c:v>
                </c:pt>
                <c:pt idx="1150">
                  <c:v>0.79</c:v>
                </c:pt>
                <c:pt idx="1151">
                  <c:v>0.8</c:v>
                </c:pt>
                <c:pt idx="1152">
                  <c:v>0.74</c:v>
                </c:pt>
                <c:pt idx="1153">
                  <c:v>0.78</c:v>
                </c:pt>
                <c:pt idx="1154">
                  <c:v>0.75</c:v>
                </c:pt>
                <c:pt idx="1155">
                  <c:v>0.76</c:v>
                </c:pt>
                <c:pt idx="1156">
                  <c:v>0.76</c:v>
                </c:pt>
                <c:pt idx="1157">
                  <c:v>0.76</c:v>
                </c:pt>
                <c:pt idx="1158">
                  <c:v>0.8</c:v>
                </c:pt>
                <c:pt idx="1159">
                  <c:v>0.79</c:v>
                </c:pt>
                <c:pt idx="1160">
                  <c:v>0.8</c:v>
                </c:pt>
                <c:pt idx="1161">
                  <c:v>0.83</c:v>
                </c:pt>
                <c:pt idx="1162">
                  <c:v>0.74</c:v>
                </c:pt>
                <c:pt idx="1163">
                  <c:v>0.73</c:v>
                </c:pt>
                <c:pt idx="1164">
                  <c:v>0.75</c:v>
                </c:pt>
                <c:pt idx="1165">
                  <c:v>0.79</c:v>
                </c:pt>
                <c:pt idx="1166">
                  <c:v>0.78</c:v>
                </c:pt>
                <c:pt idx="1167">
                  <c:v>0.82</c:v>
                </c:pt>
                <c:pt idx="1168">
                  <c:v>0.71</c:v>
                </c:pt>
                <c:pt idx="1169">
                  <c:v>0.64</c:v>
                </c:pt>
                <c:pt idx="1170">
                  <c:v>0.67</c:v>
                </c:pt>
                <c:pt idx="1171">
                  <c:v>0.73</c:v>
                </c:pt>
                <c:pt idx="1172">
                  <c:v>0.74</c:v>
                </c:pt>
                <c:pt idx="1173">
                  <c:v>0.75</c:v>
                </c:pt>
                <c:pt idx="1174">
                  <c:v>0.77</c:v>
                </c:pt>
                <c:pt idx="1175">
                  <c:v>0.77</c:v>
                </c:pt>
                <c:pt idx="1176">
                  <c:v>0.77</c:v>
                </c:pt>
                <c:pt idx="1177">
                  <c:v>0.74</c:v>
                </c:pt>
                <c:pt idx="1178">
                  <c:v>0.75</c:v>
                </c:pt>
                <c:pt idx="1179">
                  <c:v>0.69</c:v>
                </c:pt>
                <c:pt idx="1180">
                  <c:v>0.63</c:v>
                </c:pt>
                <c:pt idx="1181">
                  <c:v>0.6</c:v>
                </c:pt>
                <c:pt idx="1182">
                  <c:v>0.59</c:v>
                </c:pt>
                <c:pt idx="1183">
                  <c:v>0.68</c:v>
                </c:pt>
                <c:pt idx="1184">
                  <c:v>0.61</c:v>
                </c:pt>
                <c:pt idx="1185">
                  <c:v>0.57999999999999996</c:v>
                </c:pt>
                <c:pt idx="1186">
                  <c:v>0.54</c:v>
                </c:pt>
                <c:pt idx="1187">
                  <c:v>0.62</c:v>
                </c:pt>
                <c:pt idx="1188">
                  <c:v>0.68</c:v>
                </c:pt>
                <c:pt idx="1189">
                  <c:v>0.61</c:v>
                </c:pt>
                <c:pt idx="1190">
                  <c:v>0.57999999999999996</c:v>
                </c:pt>
                <c:pt idx="1191">
                  <c:v>0.56999999999999995</c:v>
                </c:pt>
                <c:pt idx="1192">
                  <c:v>0.56000000000000005</c:v>
                </c:pt>
                <c:pt idx="1193">
                  <c:v>0.52</c:v>
                </c:pt>
                <c:pt idx="1194">
                  <c:v>0.38</c:v>
                </c:pt>
                <c:pt idx="1195">
                  <c:v>0.33</c:v>
                </c:pt>
                <c:pt idx="1196">
                  <c:v>0.28999999999999998</c:v>
                </c:pt>
                <c:pt idx="1197">
                  <c:v>0.36</c:v>
                </c:pt>
                <c:pt idx="1198">
                  <c:v>0.24</c:v>
                </c:pt>
                <c:pt idx="1199">
                  <c:v>0.32</c:v>
                </c:pt>
                <c:pt idx="1200">
                  <c:v>0.2</c:v>
                </c:pt>
                <c:pt idx="1201">
                  <c:v>0</c:v>
                </c:pt>
                <c:pt idx="1202">
                  <c:v>-0.13</c:v>
                </c:pt>
                <c:pt idx="1203">
                  <c:v>0.06</c:v>
                </c:pt>
                <c:pt idx="1204">
                  <c:v>-0.02</c:v>
                </c:pt>
                <c:pt idx="1205">
                  <c:v>0.06</c:v>
                </c:pt>
                <c:pt idx="1206">
                  <c:v>0.05</c:v>
                </c:pt>
                <c:pt idx="1207">
                  <c:v>0.01</c:v>
                </c:pt>
                <c:pt idx="1208">
                  <c:v>0.09</c:v>
                </c:pt>
                <c:pt idx="1209">
                  <c:v>0.02</c:v>
                </c:pt>
                <c:pt idx="1210">
                  <c:v>0.03</c:v>
                </c:pt>
                <c:pt idx="1211">
                  <c:v>0.13</c:v>
                </c:pt>
                <c:pt idx="1212">
                  <c:v>0.25</c:v>
                </c:pt>
                <c:pt idx="1213">
                  <c:v>0.13</c:v>
                </c:pt>
                <c:pt idx="1214">
                  <c:v>0.15</c:v>
                </c:pt>
                <c:pt idx="1215">
                  <c:v>0.22</c:v>
                </c:pt>
                <c:pt idx="1216">
                  <c:v>0.14000000000000001</c:v>
                </c:pt>
                <c:pt idx="1217">
                  <c:v>0.18</c:v>
                </c:pt>
                <c:pt idx="1218">
                  <c:v>7.0000000000000007E-2</c:v>
                </c:pt>
                <c:pt idx="1219">
                  <c:v>0</c:v>
                </c:pt>
                <c:pt idx="1220">
                  <c:v>0</c:v>
                </c:pt>
                <c:pt idx="1221">
                  <c:v>0.05</c:v>
                </c:pt>
                <c:pt idx="1222">
                  <c:v>0.09</c:v>
                </c:pt>
                <c:pt idx="1223">
                  <c:v>0</c:v>
                </c:pt>
                <c:pt idx="1224">
                  <c:v>-0.03</c:v>
                </c:pt>
                <c:pt idx="1225">
                  <c:v>0</c:v>
                </c:pt>
                <c:pt idx="1226">
                  <c:v>7.0000000000000007E-2</c:v>
                </c:pt>
                <c:pt idx="1227">
                  <c:v>0.12</c:v>
                </c:pt>
                <c:pt idx="1228">
                  <c:v>0.13</c:v>
                </c:pt>
                <c:pt idx="1229">
                  <c:v>0.13</c:v>
                </c:pt>
                <c:pt idx="1230">
                  <c:v>0.09</c:v>
                </c:pt>
                <c:pt idx="1231">
                  <c:v>0.04</c:v>
                </c:pt>
                <c:pt idx="1232">
                  <c:v>0.02</c:v>
                </c:pt>
                <c:pt idx="1233">
                  <c:v>0.01</c:v>
                </c:pt>
                <c:pt idx="1234">
                  <c:v>0.1</c:v>
                </c:pt>
                <c:pt idx="1235">
                  <c:v>0.12</c:v>
                </c:pt>
                <c:pt idx="1236">
                  <c:v>0.12</c:v>
                </c:pt>
                <c:pt idx="1237">
                  <c:v>0.16</c:v>
                </c:pt>
                <c:pt idx="1238">
                  <c:v>0.17</c:v>
                </c:pt>
                <c:pt idx="1239">
                  <c:v>0.17</c:v>
                </c:pt>
                <c:pt idx="1240">
                  <c:v>7.0000000000000007E-2</c:v>
                </c:pt>
                <c:pt idx="1241">
                  <c:v>0.05</c:v>
                </c:pt>
                <c:pt idx="1242">
                  <c:v>0.12</c:v>
                </c:pt>
                <c:pt idx="1243">
                  <c:v>0.13</c:v>
                </c:pt>
                <c:pt idx="1244">
                  <c:v>0.16</c:v>
                </c:pt>
                <c:pt idx="1245">
                  <c:v>0.16</c:v>
                </c:pt>
                <c:pt idx="1246">
                  <c:v>0.23</c:v>
                </c:pt>
                <c:pt idx="1247">
                  <c:v>0.26</c:v>
                </c:pt>
                <c:pt idx="1248">
                  <c:v>0.27</c:v>
                </c:pt>
                <c:pt idx="1249">
                  <c:v>0.28000000000000003</c:v>
                </c:pt>
                <c:pt idx="1250">
                  <c:v>0.24</c:v>
                </c:pt>
                <c:pt idx="1251">
                  <c:v>0.22</c:v>
                </c:pt>
                <c:pt idx="1252">
                  <c:v>0.23</c:v>
                </c:pt>
                <c:pt idx="1253">
                  <c:v>0.22</c:v>
                </c:pt>
                <c:pt idx="1254">
                  <c:v>0.23</c:v>
                </c:pt>
                <c:pt idx="1255">
                  <c:v>0.23</c:v>
                </c:pt>
                <c:pt idx="1256">
                  <c:v>0.12</c:v>
                </c:pt>
                <c:pt idx="1257">
                  <c:v>0.15</c:v>
                </c:pt>
                <c:pt idx="1258">
                  <c:v>0.24</c:v>
                </c:pt>
                <c:pt idx="1259">
                  <c:v>0.19</c:v>
                </c:pt>
                <c:pt idx="1260">
                  <c:v>0.08</c:v>
                </c:pt>
                <c:pt idx="1261">
                  <c:v>-0.04</c:v>
                </c:pt>
                <c:pt idx="1262">
                  <c:v>-7.0000000000000007E-2</c:v>
                </c:pt>
                <c:pt idx="1263">
                  <c:v>0</c:v>
                </c:pt>
                <c:pt idx="1264">
                  <c:v>-0.06</c:v>
                </c:pt>
                <c:pt idx="1265">
                  <c:v>-0.1</c:v>
                </c:pt>
                <c:pt idx="1266">
                  <c:v>-0.03</c:v>
                </c:pt>
                <c:pt idx="1267">
                  <c:v>-0.04</c:v>
                </c:pt>
                <c:pt idx="1268">
                  <c:v>-0.04</c:v>
                </c:pt>
                <c:pt idx="1269">
                  <c:v>-0.04</c:v>
                </c:pt>
                <c:pt idx="1270">
                  <c:v>-0.01</c:v>
                </c:pt>
                <c:pt idx="1271">
                  <c:v>0.04</c:v>
                </c:pt>
                <c:pt idx="1272">
                  <c:v>0.05</c:v>
                </c:pt>
                <c:pt idx="1273">
                  <c:v>0.06</c:v>
                </c:pt>
                <c:pt idx="1274">
                  <c:v>0.05</c:v>
                </c:pt>
                <c:pt idx="1275">
                  <c:v>7.0000000000000007E-2</c:v>
                </c:pt>
                <c:pt idx="1276">
                  <c:v>0.05</c:v>
                </c:pt>
                <c:pt idx="1277">
                  <c:v>-0.01</c:v>
                </c:pt>
                <c:pt idx="1278">
                  <c:v>-0.01</c:v>
                </c:pt>
                <c:pt idx="1279">
                  <c:v>0.05</c:v>
                </c:pt>
                <c:pt idx="1280">
                  <c:v>0.02</c:v>
                </c:pt>
                <c:pt idx="1281">
                  <c:v>0.01</c:v>
                </c:pt>
                <c:pt idx="1282">
                  <c:v>0.03</c:v>
                </c:pt>
                <c:pt idx="1283">
                  <c:v>0.06</c:v>
                </c:pt>
                <c:pt idx="1284">
                  <c:v>0</c:v>
                </c:pt>
                <c:pt idx="1285">
                  <c:v>-0.01</c:v>
                </c:pt>
                <c:pt idx="1286">
                  <c:v>0.01</c:v>
                </c:pt>
                <c:pt idx="1287">
                  <c:v>-0.01</c:v>
                </c:pt>
                <c:pt idx="1288">
                  <c:v>0.01</c:v>
                </c:pt>
                <c:pt idx="1289">
                  <c:v>0.05</c:v>
                </c:pt>
                <c:pt idx="1290">
                  <c:v>-0.01</c:v>
                </c:pt>
                <c:pt idx="1291">
                  <c:v>-0.05</c:v>
                </c:pt>
                <c:pt idx="1292">
                  <c:v>-0.04</c:v>
                </c:pt>
                <c:pt idx="1293">
                  <c:v>-0.01</c:v>
                </c:pt>
                <c:pt idx="1294">
                  <c:v>-0.05</c:v>
                </c:pt>
                <c:pt idx="1295">
                  <c:v>-0.12</c:v>
                </c:pt>
                <c:pt idx="1296">
                  <c:v>-0.1</c:v>
                </c:pt>
                <c:pt idx="1297">
                  <c:v>-7.0000000000000007E-2</c:v>
                </c:pt>
                <c:pt idx="1298">
                  <c:v>-7.0000000000000007E-2</c:v>
                </c:pt>
                <c:pt idx="1299">
                  <c:v>-0.04</c:v>
                </c:pt>
                <c:pt idx="1300">
                  <c:v>-0.04</c:v>
                </c:pt>
                <c:pt idx="1301">
                  <c:v>-0.02</c:v>
                </c:pt>
                <c:pt idx="1302">
                  <c:v>-7.0000000000000007E-2</c:v>
                </c:pt>
                <c:pt idx="1303">
                  <c:v>-0.05</c:v>
                </c:pt>
                <c:pt idx="1304">
                  <c:v>-7.0000000000000007E-2</c:v>
                </c:pt>
                <c:pt idx="1305">
                  <c:v>-7.0000000000000007E-2</c:v>
                </c:pt>
                <c:pt idx="1306">
                  <c:v>-0.04</c:v>
                </c:pt>
                <c:pt idx="1307">
                  <c:v>-0.08</c:v>
                </c:pt>
                <c:pt idx="1308">
                  <c:v>-0.1</c:v>
                </c:pt>
                <c:pt idx="1309">
                  <c:v>-0.11</c:v>
                </c:pt>
                <c:pt idx="1310">
                  <c:v>-0.13</c:v>
                </c:pt>
                <c:pt idx="1311">
                  <c:v>-0.08</c:v>
                </c:pt>
                <c:pt idx="1312">
                  <c:v>-0.1</c:v>
                </c:pt>
                <c:pt idx="1313">
                  <c:v>-0.1</c:v>
                </c:pt>
                <c:pt idx="1314">
                  <c:v>-0.14000000000000001</c:v>
                </c:pt>
                <c:pt idx="1315">
                  <c:v>-0.14000000000000001</c:v>
                </c:pt>
                <c:pt idx="1316">
                  <c:v>-0.17</c:v>
                </c:pt>
                <c:pt idx="1317">
                  <c:v>-0.15</c:v>
                </c:pt>
                <c:pt idx="1318">
                  <c:v>0</c:v>
                </c:pt>
                <c:pt idx="1319">
                  <c:v>0.01</c:v>
                </c:pt>
                <c:pt idx="1320">
                  <c:v>0.02</c:v>
                </c:pt>
                <c:pt idx="1321">
                  <c:v>-0.01</c:v>
                </c:pt>
                <c:pt idx="1322">
                  <c:v>-0.12</c:v>
                </c:pt>
                <c:pt idx="1323">
                  <c:v>-0.16</c:v>
                </c:pt>
                <c:pt idx="1324">
                  <c:v>-0.18</c:v>
                </c:pt>
                <c:pt idx="1325">
                  <c:v>-0.24</c:v>
                </c:pt>
                <c:pt idx="1326">
                  <c:v>-0.28000000000000003</c:v>
                </c:pt>
                <c:pt idx="1327">
                  <c:v>-0.28000000000000003</c:v>
                </c:pt>
                <c:pt idx="1328">
                  <c:v>-0.3</c:v>
                </c:pt>
                <c:pt idx="1329">
                  <c:v>-0.21</c:v>
                </c:pt>
                <c:pt idx="1330">
                  <c:v>-0.26</c:v>
                </c:pt>
                <c:pt idx="1331">
                  <c:v>-0.21</c:v>
                </c:pt>
                <c:pt idx="1332">
                  <c:v>-0.21</c:v>
                </c:pt>
                <c:pt idx="1333">
                  <c:v>-0.17</c:v>
                </c:pt>
                <c:pt idx="1334">
                  <c:v>-0.24</c:v>
                </c:pt>
                <c:pt idx="1335">
                  <c:v>-0.22</c:v>
                </c:pt>
                <c:pt idx="1336">
                  <c:v>-0.27</c:v>
                </c:pt>
                <c:pt idx="1337">
                  <c:v>-0.26</c:v>
                </c:pt>
                <c:pt idx="1338">
                  <c:v>-0.24</c:v>
                </c:pt>
                <c:pt idx="1339">
                  <c:v>-0.23</c:v>
                </c:pt>
                <c:pt idx="1340">
                  <c:v>-0.23</c:v>
                </c:pt>
                <c:pt idx="1341">
                  <c:v>-0.22</c:v>
                </c:pt>
                <c:pt idx="1342">
                  <c:v>-0.27</c:v>
                </c:pt>
                <c:pt idx="1343">
                  <c:v>-0.3</c:v>
                </c:pt>
                <c:pt idx="1344">
                  <c:v>-0.28999999999999998</c:v>
                </c:pt>
                <c:pt idx="1345">
                  <c:v>-0.32</c:v>
                </c:pt>
                <c:pt idx="1346">
                  <c:v>-0.31</c:v>
                </c:pt>
                <c:pt idx="1347">
                  <c:v>-0.28000000000000003</c:v>
                </c:pt>
                <c:pt idx="1348">
                  <c:v>-0.23</c:v>
                </c:pt>
                <c:pt idx="1349">
                  <c:v>-0.24</c:v>
                </c:pt>
                <c:pt idx="1350">
                  <c:v>-0.2</c:v>
                </c:pt>
                <c:pt idx="1351">
                  <c:v>-0.21</c:v>
                </c:pt>
                <c:pt idx="1352">
                  <c:v>-0.22</c:v>
                </c:pt>
                <c:pt idx="1353">
                  <c:v>-0.21</c:v>
                </c:pt>
                <c:pt idx="1354">
                  <c:v>-0.24</c:v>
                </c:pt>
                <c:pt idx="1355">
                  <c:v>-0.24</c:v>
                </c:pt>
                <c:pt idx="1356">
                  <c:v>-0.2</c:v>
                </c:pt>
                <c:pt idx="1357">
                  <c:v>-7.0000000000000007E-2</c:v>
                </c:pt>
                <c:pt idx="1358">
                  <c:v>-0.08</c:v>
                </c:pt>
                <c:pt idx="1359">
                  <c:v>-0.09</c:v>
                </c:pt>
                <c:pt idx="1360">
                  <c:v>-0.03</c:v>
                </c:pt>
                <c:pt idx="1361">
                  <c:v>-0.04</c:v>
                </c:pt>
                <c:pt idx="1362">
                  <c:v>-0.08</c:v>
                </c:pt>
                <c:pt idx="1363">
                  <c:v>-0.08</c:v>
                </c:pt>
                <c:pt idx="1364">
                  <c:v>-0.11</c:v>
                </c:pt>
                <c:pt idx="1365">
                  <c:v>-0.08</c:v>
                </c:pt>
                <c:pt idx="1366">
                  <c:v>-0.13</c:v>
                </c:pt>
                <c:pt idx="1367">
                  <c:v>-0.11</c:v>
                </c:pt>
                <c:pt idx="1368">
                  <c:v>-0.13</c:v>
                </c:pt>
                <c:pt idx="1369">
                  <c:v>-0.09</c:v>
                </c:pt>
                <c:pt idx="1370">
                  <c:v>-0.14000000000000001</c:v>
                </c:pt>
                <c:pt idx="1371">
                  <c:v>-0.06</c:v>
                </c:pt>
                <c:pt idx="1372">
                  <c:v>-0.05</c:v>
                </c:pt>
                <c:pt idx="1373">
                  <c:v>-0.08</c:v>
                </c:pt>
                <c:pt idx="1374">
                  <c:v>-0.08</c:v>
                </c:pt>
                <c:pt idx="1375">
                  <c:v>-0.17</c:v>
                </c:pt>
                <c:pt idx="1376">
                  <c:v>-0.24</c:v>
                </c:pt>
                <c:pt idx="1377">
                  <c:v>-0.25</c:v>
                </c:pt>
                <c:pt idx="1378">
                  <c:v>-0.22</c:v>
                </c:pt>
                <c:pt idx="1379">
                  <c:v>-0.25</c:v>
                </c:pt>
                <c:pt idx="1380">
                  <c:v>-0.26</c:v>
                </c:pt>
                <c:pt idx="1381">
                  <c:v>-0.26</c:v>
                </c:pt>
                <c:pt idx="1382">
                  <c:v>-0.26</c:v>
                </c:pt>
                <c:pt idx="1383">
                  <c:v>-0.21</c:v>
                </c:pt>
                <c:pt idx="1384">
                  <c:v>-0.24</c:v>
                </c:pt>
                <c:pt idx="1385">
                  <c:v>-0.26</c:v>
                </c:pt>
                <c:pt idx="1386">
                  <c:v>-0.25</c:v>
                </c:pt>
                <c:pt idx="1387">
                  <c:v>-0.24</c:v>
                </c:pt>
                <c:pt idx="1388">
                  <c:v>-0.28999999999999998</c:v>
                </c:pt>
                <c:pt idx="1389">
                  <c:v>-0.3</c:v>
                </c:pt>
                <c:pt idx="1390">
                  <c:v>-0.3</c:v>
                </c:pt>
                <c:pt idx="1391">
                  <c:v>-0.28000000000000003</c:v>
                </c:pt>
                <c:pt idx="1392">
                  <c:v>-0.28000000000000003</c:v>
                </c:pt>
                <c:pt idx="1393">
                  <c:v>-0.27</c:v>
                </c:pt>
                <c:pt idx="1394">
                  <c:v>-0.3</c:v>
                </c:pt>
                <c:pt idx="1395">
                  <c:v>-0.27</c:v>
                </c:pt>
                <c:pt idx="1396">
                  <c:v>-0.28000000000000003</c:v>
                </c:pt>
                <c:pt idx="1397">
                  <c:v>-0.27</c:v>
                </c:pt>
                <c:pt idx="1398">
                  <c:v>-0.25</c:v>
                </c:pt>
                <c:pt idx="1399">
                  <c:v>-0.28000000000000003</c:v>
                </c:pt>
                <c:pt idx="1400">
                  <c:v>-0.33</c:v>
                </c:pt>
                <c:pt idx="1401">
                  <c:v>-0.36</c:v>
                </c:pt>
                <c:pt idx="1402">
                  <c:v>-0.33</c:v>
                </c:pt>
                <c:pt idx="1403">
                  <c:v>-0.35</c:v>
                </c:pt>
                <c:pt idx="1404">
                  <c:v>-0.39</c:v>
                </c:pt>
                <c:pt idx="1405">
                  <c:v>-0.41</c:v>
                </c:pt>
                <c:pt idx="1406">
                  <c:v>-0.38</c:v>
                </c:pt>
                <c:pt idx="1407">
                  <c:v>-0.41</c:v>
                </c:pt>
                <c:pt idx="1408">
                  <c:v>-0.37</c:v>
                </c:pt>
                <c:pt idx="1409">
                  <c:v>-0.38</c:v>
                </c:pt>
                <c:pt idx="1410">
                  <c:v>-0.38</c:v>
                </c:pt>
                <c:pt idx="1411">
                  <c:v>-0.37</c:v>
                </c:pt>
                <c:pt idx="1412">
                  <c:v>-0.45</c:v>
                </c:pt>
                <c:pt idx="1413">
                  <c:v>-0.5</c:v>
                </c:pt>
                <c:pt idx="1414">
                  <c:v>-0.59</c:v>
                </c:pt>
                <c:pt idx="1415">
                  <c:v>-0.56000000000000005</c:v>
                </c:pt>
                <c:pt idx="1416">
                  <c:v>-0.56000000000000005</c:v>
                </c:pt>
                <c:pt idx="1417">
                  <c:v>-0.5</c:v>
                </c:pt>
                <c:pt idx="1418">
                  <c:v>-0.49</c:v>
                </c:pt>
                <c:pt idx="1419">
                  <c:v>-0.5</c:v>
                </c:pt>
                <c:pt idx="1420">
                  <c:v>-0.53</c:v>
                </c:pt>
                <c:pt idx="1421">
                  <c:v>-0.48</c:v>
                </c:pt>
                <c:pt idx="1422">
                  <c:v>-0.51</c:v>
                </c:pt>
                <c:pt idx="1423">
                  <c:v>-0.47</c:v>
                </c:pt>
                <c:pt idx="1424">
                  <c:v>-0.54</c:v>
                </c:pt>
                <c:pt idx="1425">
                  <c:v>-0.54</c:v>
                </c:pt>
                <c:pt idx="1426">
                  <c:v>-0.53</c:v>
                </c:pt>
                <c:pt idx="1427">
                  <c:v>-0.51</c:v>
                </c:pt>
                <c:pt idx="1428">
                  <c:v>-0.47</c:v>
                </c:pt>
                <c:pt idx="1429">
                  <c:v>-0.42</c:v>
                </c:pt>
                <c:pt idx="1430">
                  <c:v>-0.47</c:v>
                </c:pt>
                <c:pt idx="1431">
                  <c:v>-0.45</c:v>
                </c:pt>
                <c:pt idx="1432">
                  <c:v>-0.45</c:v>
                </c:pt>
                <c:pt idx="1433">
                  <c:v>-0.48</c:v>
                </c:pt>
                <c:pt idx="1434">
                  <c:v>-0.46</c:v>
                </c:pt>
                <c:pt idx="1435">
                  <c:v>-0.5</c:v>
                </c:pt>
                <c:pt idx="1436">
                  <c:v>-0.48</c:v>
                </c:pt>
                <c:pt idx="1437">
                  <c:v>-0.48</c:v>
                </c:pt>
                <c:pt idx="1438">
                  <c:v>-0.51</c:v>
                </c:pt>
                <c:pt idx="1439">
                  <c:v>-0.53</c:v>
                </c:pt>
                <c:pt idx="1440">
                  <c:v>-0.56999999999999995</c:v>
                </c:pt>
                <c:pt idx="1441">
                  <c:v>-0.59</c:v>
                </c:pt>
                <c:pt idx="1442">
                  <c:v>-0.56999999999999995</c:v>
                </c:pt>
                <c:pt idx="1443">
                  <c:v>-0.57999999999999996</c:v>
                </c:pt>
                <c:pt idx="1444">
                  <c:v>-0.59</c:v>
                </c:pt>
                <c:pt idx="1445">
                  <c:v>-0.61</c:v>
                </c:pt>
                <c:pt idx="1446">
                  <c:v>-0.59</c:v>
                </c:pt>
                <c:pt idx="1447">
                  <c:v>-0.6</c:v>
                </c:pt>
                <c:pt idx="1448">
                  <c:v>-0.62</c:v>
                </c:pt>
                <c:pt idx="1449">
                  <c:v>-0.67</c:v>
                </c:pt>
                <c:pt idx="1450">
                  <c:v>-0.68</c:v>
                </c:pt>
                <c:pt idx="1451">
                  <c:v>-0.68</c:v>
                </c:pt>
                <c:pt idx="1452">
                  <c:v>-0.67</c:v>
                </c:pt>
                <c:pt idx="1453">
                  <c:v>-0.66</c:v>
                </c:pt>
                <c:pt idx="1454">
                  <c:v>-0.61</c:v>
                </c:pt>
                <c:pt idx="1455">
                  <c:v>-0.64</c:v>
                </c:pt>
                <c:pt idx="1456">
                  <c:v>-0.69</c:v>
                </c:pt>
                <c:pt idx="1457">
                  <c:v>-0.67</c:v>
                </c:pt>
                <c:pt idx="1458">
                  <c:v>-0.69</c:v>
                </c:pt>
                <c:pt idx="1459">
                  <c:v>-0.66</c:v>
                </c:pt>
                <c:pt idx="1460">
                  <c:v>-0.68</c:v>
                </c:pt>
                <c:pt idx="1461">
                  <c:v>-0.65</c:v>
                </c:pt>
                <c:pt idx="1462">
                  <c:v>-0.61</c:v>
                </c:pt>
                <c:pt idx="1463">
                  <c:v>-0.57999999999999996</c:v>
                </c:pt>
                <c:pt idx="1464">
                  <c:v>-0.6</c:v>
                </c:pt>
                <c:pt idx="1465">
                  <c:v>-0.57999999999999996</c:v>
                </c:pt>
                <c:pt idx="1466">
                  <c:v>-0.53</c:v>
                </c:pt>
                <c:pt idx="1467">
                  <c:v>-0.45</c:v>
                </c:pt>
                <c:pt idx="1468">
                  <c:v>-0.42</c:v>
                </c:pt>
                <c:pt idx="1469">
                  <c:v>-0.43</c:v>
                </c:pt>
                <c:pt idx="1470">
                  <c:v>-0.43</c:v>
                </c:pt>
                <c:pt idx="1471">
                  <c:v>-0.45</c:v>
                </c:pt>
                <c:pt idx="1472">
                  <c:v>-0.55000000000000004</c:v>
                </c:pt>
                <c:pt idx="1473">
                  <c:v>-0.62</c:v>
                </c:pt>
                <c:pt idx="1474">
                  <c:v>-0.6</c:v>
                </c:pt>
                <c:pt idx="1475">
                  <c:v>-0.64</c:v>
                </c:pt>
                <c:pt idx="1476">
                  <c:v>-0.68</c:v>
                </c:pt>
                <c:pt idx="1477">
                  <c:v>-0.64</c:v>
                </c:pt>
                <c:pt idx="1478">
                  <c:v>-0.63</c:v>
                </c:pt>
                <c:pt idx="1479">
                  <c:v>-0.68</c:v>
                </c:pt>
                <c:pt idx="1480">
                  <c:v>-0.68</c:v>
                </c:pt>
                <c:pt idx="1481">
                  <c:v>-0.68</c:v>
                </c:pt>
                <c:pt idx="1482">
                  <c:v>-0.69</c:v>
                </c:pt>
                <c:pt idx="1483">
                  <c:v>-0.63</c:v>
                </c:pt>
                <c:pt idx="1484">
                  <c:v>-0.68</c:v>
                </c:pt>
                <c:pt idx="1485">
                  <c:v>-0.68</c:v>
                </c:pt>
                <c:pt idx="1486">
                  <c:v>-0.68</c:v>
                </c:pt>
                <c:pt idx="1487">
                  <c:v>-0.61</c:v>
                </c:pt>
                <c:pt idx="1488">
                  <c:v>-0.72</c:v>
                </c:pt>
                <c:pt idx="1489">
                  <c:v>-0.76</c:v>
                </c:pt>
                <c:pt idx="1490">
                  <c:v>-0.74</c:v>
                </c:pt>
                <c:pt idx="1491">
                  <c:v>-0.73</c:v>
                </c:pt>
                <c:pt idx="1492">
                  <c:v>-0.75</c:v>
                </c:pt>
                <c:pt idx="1493">
                  <c:v>-0.7</c:v>
                </c:pt>
                <c:pt idx="1494">
                  <c:v>-0.71</c:v>
                </c:pt>
                <c:pt idx="1495">
                  <c:v>-0.73</c:v>
                </c:pt>
                <c:pt idx="1496">
                  <c:v>-0.74</c:v>
                </c:pt>
                <c:pt idx="1497">
                  <c:v>-0.77</c:v>
                </c:pt>
                <c:pt idx="1498">
                  <c:v>-0.78</c:v>
                </c:pt>
                <c:pt idx="1499">
                  <c:v>-0.77</c:v>
                </c:pt>
                <c:pt idx="1500">
                  <c:v>-0.78</c:v>
                </c:pt>
                <c:pt idx="1501">
                  <c:v>-0.83</c:v>
                </c:pt>
                <c:pt idx="1502">
                  <c:v>-0.83</c:v>
                </c:pt>
                <c:pt idx="1503">
                  <c:v>-0.86</c:v>
                </c:pt>
                <c:pt idx="1504">
                  <c:v>-0.82</c:v>
                </c:pt>
                <c:pt idx="1505">
                  <c:v>-0.82</c:v>
                </c:pt>
                <c:pt idx="1506">
                  <c:v>-0.81</c:v>
                </c:pt>
                <c:pt idx="1507">
                  <c:v>-0.8</c:v>
                </c:pt>
                <c:pt idx="1508">
                  <c:v>-0.77</c:v>
                </c:pt>
                <c:pt idx="1509">
                  <c:v>-0.78</c:v>
                </c:pt>
                <c:pt idx="1510">
                  <c:v>-0.78</c:v>
                </c:pt>
                <c:pt idx="1511">
                  <c:v>-0.71</c:v>
                </c:pt>
                <c:pt idx="1512">
                  <c:v>-0.65</c:v>
                </c:pt>
                <c:pt idx="1513">
                  <c:v>-0.66</c:v>
                </c:pt>
                <c:pt idx="1514">
                  <c:v>-0.71</c:v>
                </c:pt>
                <c:pt idx="1515">
                  <c:v>-0.7</c:v>
                </c:pt>
                <c:pt idx="1516">
                  <c:v>-0.71</c:v>
                </c:pt>
                <c:pt idx="1517">
                  <c:v>-0.69</c:v>
                </c:pt>
                <c:pt idx="1518">
                  <c:v>-0.63</c:v>
                </c:pt>
                <c:pt idx="1519">
                  <c:v>-0.69</c:v>
                </c:pt>
                <c:pt idx="1520">
                  <c:v>-0.73</c:v>
                </c:pt>
                <c:pt idx="1521">
                  <c:v>-0.73</c:v>
                </c:pt>
                <c:pt idx="1522">
                  <c:v>-0.78</c:v>
                </c:pt>
                <c:pt idx="1523">
                  <c:v>-0.77</c:v>
                </c:pt>
                <c:pt idx="1524">
                  <c:v>-0.73</c:v>
                </c:pt>
                <c:pt idx="1525">
                  <c:v>-0.75</c:v>
                </c:pt>
                <c:pt idx="1526">
                  <c:v>-0.72</c:v>
                </c:pt>
                <c:pt idx="1527">
                  <c:v>-0.8</c:v>
                </c:pt>
                <c:pt idx="1528">
                  <c:v>-0.85</c:v>
                </c:pt>
                <c:pt idx="1529">
                  <c:v>-0.83</c:v>
                </c:pt>
                <c:pt idx="1530">
                  <c:v>-0.83</c:v>
                </c:pt>
                <c:pt idx="1531">
                  <c:v>-0.84</c:v>
                </c:pt>
                <c:pt idx="1532">
                  <c:v>-0.81</c:v>
                </c:pt>
                <c:pt idx="1533">
                  <c:v>-0.8</c:v>
                </c:pt>
                <c:pt idx="1534">
                  <c:v>-0.81</c:v>
                </c:pt>
                <c:pt idx="1535">
                  <c:v>-0.78</c:v>
                </c:pt>
                <c:pt idx="1536">
                  <c:v>-0.74</c:v>
                </c:pt>
                <c:pt idx="1537">
                  <c:v>-0.71</c:v>
                </c:pt>
                <c:pt idx="1538">
                  <c:v>-0.71</c:v>
                </c:pt>
                <c:pt idx="1539">
                  <c:v>-0.72</c:v>
                </c:pt>
                <c:pt idx="1540">
                  <c:v>-0.73</c:v>
                </c:pt>
                <c:pt idx="1541">
                  <c:v>-0.74</c:v>
                </c:pt>
                <c:pt idx="1542">
                  <c:v>-0.75</c:v>
                </c:pt>
                <c:pt idx="1543">
                  <c:v>-0.78</c:v>
                </c:pt>
                <c:pt idx="1544">
                  <c:v>-0.79</c:v>
                </c:pt>
                <c:pt idx="1545">
                  <c:v>-0.81</c:v>
                </c:pt>
                <c:pt idx="1546">
                  <c:v>-0.83</c:v>
                </c:pt>
                <c:pt idx="1547">
                  <c:v>-0.85</c:v>
                </c:pt>
                <c:pt idx="1548">
                  <c:v>-0.87</c:v>
                </c:pt>
                <c:pt idx="1549">
                  <c:v>-0.86</c:v>
                </c:pt>
                <c:pt idx="1550">
                  <c:v>-0.87</c:v>
                </c:pt>
                <c:pt idx="1551">
                  <c:v>-0.84</c:v>
                </c:pt>
                <c:pt idx="1552">
                  <c:v>-0.79</c:v>
                </c:pt>
                <c:pt idx="1553">
                  <c:v>-0.73</c:v>
                </c:pt>
                <c:pt idx="1554">
                  <c:v>-0.74</c:v>
                </c:pt>
                <c:pt idx="1555">
                  <c:v>-0.7</c:v>
                </c:pt>
                <c:pt idx="1556">
                  <c:v>-0.67</c:v>
                </c:pt>
                <c:pt idx="1557">
                  <c:v>-0.66</c:v>
                </c:pt>
                <c:pt idx="1558">
                  <c:v>-0.69</c:v>
                </c:pt>
                <c:pt idx="1559">
                  <c:v>-0.71</c:v>
                </c:pt>
                <c:pt idx="1560">
                  <c:v>-0.69</c:v>
                </c:pt>
                <c:pt idx="1561">
                  <c:v>-0.69</c:v>
                </c:pt>
                <c:pt idx="1562">
                  <c:v>-0.71</c:v>
                </c:pt>
                <c:pt idx="1563">
                  <c:v>-0.73</c:v>
                </c:pt>
                <c:pt idx="1564">
                  <c:v>-0.73</c:v>
                </c:pt>
                <c:pt idx="1565">
                  <c:v>-0.67</c:v>
                </c:pt>
                <c:pt idx="1566">
                  <c:v>-0.67</c:v>
                </c:pt>
                <c:pt idx="1567">
                  <c:v>-0.62</c:v>
                </c:pt>
                <c:pt idx="1568">
                  <c:v>-0.54</c:v>
                </c:pt>
                <c:pt idx="1569">
                  <c:v>-0.55000000000000004</c:v>
                </c:pt>
                <c:pt idx="1570">
                  <c:v>-0.6</c:v>
                </c:pt>
                <c:pt idx="1571">
                  <c:v>-0.6</c:v>
                </c:pt>
                <c:pt idx="1572">
                  <c:v>-0.64</c:v>
                </c:pt>
                <c:pt idx="1573">
                  <c:v>-0.62</c:v>
                </c:pt>
                <c:pt idx="1574">
                  <c:v>-0.63</c:v>
                </c:pt>
                <c:pt idx="1575">
                  <c:v>-0.66</c:v>
                </c:pt>
                <c:pt idx="1576">
                  <c:v>-0.66</c:v>
                </c:pt>
                <c:pt idx="1577">
                  <c:v>-0.65</c:v>
                </c:pt>
                <c:pt idx="1578">
                  <c:v>-0.64</c:v>
                </c:pt>
                <c:pt idx="1579">
                  <c:v>-0.66</c:v>
                </c:pt>
                <c:pt idx="1580">
                  <c:v>-0.66</c:v>
                </c:pt>
                <c:pt idx="1581">
                  <c:v>-0.68</c:v>
                </c:pt>
                <c:pt idx="1582">
                  <c:v>-0.66</c:v>
                </c:pt>
                <c:pt idx="1583">
                  <c:v>-0.62</c:v>
                </c:pt>
                <c:pt idx="1584">
                  <c:v>-0.56000000000000005</c:v>
                </c:pt>
                <c:pt idx="1585">
                  <c:v>-0.55000000000000004</c:v>
                </c:pt>
                <c:pt idx="1586">
                  <c:v>-0.53</c:v>
                </c:pt>
                <c:pt idx="1587">
                  <c:v>-0.54</c:v>
                </c:pt>
                <c:pt idx="1588">
                  <c:v>-0.56999999999999995</c:v>
                </c:pt>
                <c:pt idx="1589">
                  <c:v>-0.55000000000000004</c:v>
                </c:pt>
                <c:pt idx="1590">
                  <c:v>-0.59</c:v>
                </c:pt>
                <c:pt idx="1591">
                  <c:v>-0.55000000000000004</c:v>
                </c:pt>
                <c:pt idx="1592">
                  <c:v>-0.57999999999999996</c:v>
                </c:pt>
                <c:pt idx="1593">
                  <c:v>-0.57999999999999996</c:v>
                </c:pt>
                <c:pt idx="1594">
                  <c:v>-0.56999999999999995</c:v>
                </c:pt>
                <c:pt idx="1595">
                  <c:v>-0.57999999999999996</c:v>
                </c:pt>
                <c:pt idx="1596">
                  <c:v>-0.56999999999999995</c:v>
                </c:pt>
                <c:pt idx="1597">
                  <c:v>-0.54</c:v>
                </c:pt>
                <c:pt idx="1598">
                  <c:v>-0.56000000000000005</c:v>
                </c:pt>
                <c:pt idx="1599">
                  <c:v>-0.53</c:v>
                </c:pt>
                <c:pt idx="1600">
                  <c:v>-0.53</c:v>
                </c:pt>
                <c:pt idx="1601">
                  <c:v>-0.52</c:v>
                </c:pt>
                <c:pt idx="1602">
                  <c:v>-0.52</c:v>
                </c:pt>
                <c:pt idx="1603">
                  <c:v>-0.54</c:v>
                </c:pt>
                <c:pt idx="1604">
                  <c:v>-0.56999999999999995</c:v>
                </c:pt>
                <c:pt idx="1605">
                  <c:v>-0.62</c:v>
                </c:pt>
                <c:pt idx="1606">
                  <c:v>-0.62</c:v>
                </c:pt>
                <c:pt idx="1607">
                  <c:v>-0.61</c:v>
                </c:pt>
                <c:pt idx="1608">
                  <c:v>-0.64</c:v>
                </c:pt>
                <c:pt idx="1609">
                  <c:v>-0.67</c:v>
                </c:pt>
                <c:pt idx="1610">
                  <c:v>-0.65</c:v>
                </c:pt>
                <c:pt idx="1611">
                  <c:v>-0.65</c:v>
                </c:pt>
                <c:pt idx="1612">
                  <c:v>-0.61</c:v>
                </c:pt>
                <c:pt idx="1613">
                  <c:v>-0.56000000000000005</c:v>
                </c:pt>
                <c:pt idx="1614">
                  <c:v>-0.5</c:v>
                </c:pt>
                <c:pt idx="1615">
                  <c:v>-0.5</c:v>
                </c:pt>
                <c:pt idx="1616">
                  <c:v>-0.52</c:v>
                </c:pt>
                <c:pt idx="1617">
                  <c:v>-0.52</c:v>
                </c:pt>
                <c:pt idx="1618">
                  <c:v>-0.53</c:v>
                </c:pt>
                <c:pt idx="1619">
                  <c:v>-0.55000000000000004</c:v>
                </c:pt>
                <c:pt idx="1620">
                  <c:v>-0.6</c:v>
                </c:pt>
                <c:pt idx="1621">
                  <c:v>-0.61</c:v>
                </c:pt>
                <c:pt idx="1622">
                  <c:v>-0.56999999999999995</c:v>
                </c:pt>
                <c:pt idx="1623">
                  <c:v>-0.56999999999999995</c:v>
                </c:pt>
                <c:pt idx="1624">
                  <c:v>-0.6</c:v>
                </c:pt>
                <c:pt idx="1625">
                  <c:v>-0.6</c:v>
                </c:pt>
                <c:pt idx="1626">
                  <c:v>-0.61</c:v>
                </c:pt>
                <c:pt idx="1627">
                  <c:v>-0.64</c:v>
                </c:pt>
                <c:pt idx="1628">
                  <c:v>-0.64</c:v>
                </c:pt>
                <c:pt idx="1629">
                  <c:v>-0.64</c:v>
                </c:pt>
                <c:pt idx="1630">
                  <c:v>-0.65</c:v>
                </c:pt>
                <c:pt idx="1631">
                  <c:v>-0.63</c:v>
                </c:pt>
                <c:pt idx="1632">
                  <c:v>-0.65</c:v>
                </c:pt>
                <c:pt idx="1633">
                  <c:v>-0.7</c:v>
                </c:pt>
                <c:pt idx="1634">
                  <c:v>-0.74</c:v>
                </c:pt>
                <c:pt idx="1635">
                  <c:v>-0.69</c:v>
                </c:pt>
                <c:pt idx="1636">
                  <c:v>-0.67</c:v>
                </c:pt>
                <c:pt idx="1637">
                  <c:v>-0.6</c:v>
                </c:pt>
                <c:pt idx="1638">
                  <c:v>-0.65</c:v>
                </c:pt>
                <c:pt idx="1639">
                  <c:v>-0.68</c:v>
                </c:pt>
                <c:pt idx="1640">
                  <c:v>-0.69</c:v>
                </c:pt>
                <c:pt idx="1641">
                  <c:v>-0.65</c:v>
                </c:pt>
                <c:pt idx="1642">
                  <c:v>-0.64</c:v>
                </c:pt>
                <c:pt idx="1643">
                  <c:v>-0.55000000000000004</c:v>
                </c:pt>
                <c:pt idx="1644">
                  <c:v>-0.59</c:v>
                </c:pt>
                <c:pt idx="1645">
                  <c:v>-0.63</c:v>
                </c:pt>
                <c:pt idx="1646">
                  <c:v>-0.64</c:v>
                </c:pt>
                <c:pt idx="1647">
                  <c:v>-0.65</c:v>
                </c:pt>
                <c:pt idx="1648">
                  <c:v>-0.66</c:v>
                </c:pt>
                <c:pt idx="1649">
                  <c:v>-0.68</c:v>
                </c:pt>
                <c:pt idx="1650">
                  <c:v>-0.67</c:v>
                </c:pt>
                <c:pt idx="1651">
                  <c:v>-0.64</c:v>
                </c:pt>
                <c:pt idx="1652">
                  <c:v>-0.64</c:v>
                </c:pt>
                <c:pt idx="1653">
                  <c:v>-0.62</c:v>
                </c:pt>
                <c:pt idx="1654">
                  <c:v>-0.53</c:v>
                </c:pt>
                <c:pt idx="1655">
                  <c:v>-0.51</c:v>
                </c:pt>
                <c:pt idx="1656">
                  <c:v>-0.5</c:v>
                </c:pt>
                <c:pt idx="1657">
                  <c:v>-0.48</c:v>
                </c:pt>
                <c:pt idx="1658">
                  <c:v>-0.5</c:v>
                </c:pt>
                <c:pt idx="1659">
                  <c:v>-0.45</c:v>
                </c:pt>
                <c:pt idx="1660">
                  <c:v>-0.41</c:v>
                </c:pt>
                <c:pt idx="1661">
                  <c:v>-0.37</c:v>
                </c:pt>
                <c:pt idx="1662">
                  <c:v>-0.36</c:v>
                </c:pt>
                <c:pt idx="1663">
                  <c:v>-0.4</c:v>
                </c:pt>
                <c:pt idx="1664">
                  <c:v>-0.31</c:v>
                </c:pt>
                <c:pt idx="1665">
                  <c:v>-0.31</c:v>
                </c:pt>
                <c:pt idx="1666">
                  <c:v>-0.34</c:v>
                </c:pt>
                <c:pt idx="1667">
                  <c:v>-0.24</c:v>
                </c:pt>
                <c:pt idx="1668">
                  <c:v>-0.24</c:v>
                </c:pt>
                <c:pt idx="1669">
                  <c:v>-0.26</c:v>
                </c:pt>
                <c:pt idx="1670">
                  <c:v>-0.26</c:v>
                </c:pt>
                <c:pt idx="1671">
                  <c:v>-0.14000000000000001</c:v>
                </c:pt>
                <c:pt idx="1672">
                  <c:v>-0.1</c:v>
                </c:pt>
                <c:pt idx="1673">
                  <c:v>-0.05</c:v>
                </c:pt>
                <c:pt idx="1674">
                  <c:v>-0.05</c:v>
                </c:pt>
                <c:pt idx="1675">
                  <c:v>-7.0000000000000007E-2</c:v>
                </c:pt>
                <c:pt idx="1676">
                  <c:v>-0.05</c:v>
                </c:pt>
                <c:pt idx="1677">
                  <c:v>-0.06</c:v>
                </c:pt>
                <c:pt idx="1678">
                  <c:v>-0.05</c:v>
                </c:pt>
                <c:pt idx="1679">
                  <c:v>0.03</c:v>
                </c:pt>
                <c:pt idx="1680">
                  <c:v>0.11</c:v>
                </c:pt>
                <c:pt idx="1681">
                  <c:v>0.13</c:v>
                </c:pt>
                <c:pt idx="1682">
                  <c:v>0.21</c:v>
                </c:pt>
                <c:pt idx="1683">
                  <c:v>0.15</c:v>
                </c:pt>
                <c:pt idx="1684">
                  <c:v>0.09</c:v>
                </c:pt>
                <c:pt idx="1685">
                  <c:v>0.15</c:v>
                </c:pt>
                <c:pt idx="1686">
                  <c:v>0.14000000000000001</c:v>
                </c:pt>
                <c:pt idx="1687">
                  <c:v>0.28999999999999998</c:v>
                </c:pt>
                <c:pt idx="1688">
                  <c:v>0.46</c:v>
                </c:pt>
                <c:pt idx="1689">
                  <c:v>0.59</c:v>
                </c:pt>
                <c:pt idx="1690">
                  <c:v>0.64</c:v>
                </c:pt>
                <c:pt idx="1691">
                  <c:v>0.64</c:v>
                </c:pt>
                <c:pt idx="1692">
                  <c:v>0.6</c:v>
                </c:pt>
                <c:pt idx="1693">
                  <c:v>0.5</c:v>
                </c:pt>
                <c:pt idx="1694">
                  <c:v>0.53</c:v>
                </c:pt>
                <c:pt idx="1695">
                  <c:v>0.48</c:v>
                </c:pt>
                <c:pt idx="1696">
                  <c:v>0.44</c:v>
                </c:pt>
                <c:pt idx="1697">
                  <c:v>0.48</c:v>
                </c:pt>
                <c:pt idx="1698">
                  <c:v>0.48</c:v>
                </c:pt>
                <c:pt idx="1699">
                  <c:v>0.66</c:v>
                </c:pt>
                <c:pt idx="1700">
                  <c:v>0.57999999999999996</c:v>
                </c:pt>
                <c:pt idx="1701">
                  <c:v>0.59</c:v>
                </c:pt>
                <c:pt idx="1702">
                  <c:v>0.64</c:v>
                </c:pt>
                <c:pt idx="1703">
                  <c:v>0.56000000000000005</c:v>
                </c:pt>
                <c:pt idx="1704">
                  <c:v>0.55000000000000004</c:v>
                </c:pt>
                <c:pt idx="1705">
                  <c:v>0.47</c:v>
                </c:pt>
                <c:pt idx="1706">
                  <c:v>0.41</c:v>
                </c:pt>
                <c:pt idx="1707">
                  <c:v>0.38</c:v>
                </c:pt>
                <c:pt idx="1708">
                  <c:v>0.38</c:v>
                </c:pt>
                <c:pt idx="1709">
                  <c:v>0.28999999999999998</c:v>
                </c:pt>
                <c:pt idx="1710">
                  <c:v>0.28000000000000003</c:v>
                </c:pt>
                <c:pt idx="1711">
                  <c:v>0.33</c:v>
                </c:pt>
                <c:pt idx="1712">
                  <c:v>0.44</c:v>
                </c:pt>
                <c:pt idx="1713">
                  <c:v>0.44</c:v>
                </c:pt>
                <c:pt idx="1714">
                  <c:v>0.43</c:v>
                </c:pt>
                <c:pt idx="1715">
                  <c:v>0.45</c:v>
                </c:pt>
                <c:pt idx="1716">
                  <c:v>0.46</c:v>
                </c:pt>
                <c:pt idx="1717">
                  <c:v>0.38</c:v>
                </c:pt>
                <c:pt idx="1718">
                  <c:v>0.48</c:v>
                </c:pt>
                <c:pt idx="1719">
                  <c:v>0.42</c:v>
                </c:pt>
                <c:pt idx="1720">
                  <c:v>0.42</c:v>
                </c:pt>
                <c:pt idx="1721">
                  <c:v>0.39</c:v>
                </c:pt>
                <c:pt idx="1722">
                  <c:v>0.35</c:v>
                </c:pt>
                <c:pt idx="1723">
                  <c:v>0.34</c:v>
                </c:pt>
                <c:pt idx="1724">
                  <c:v>0.33</c:v>
                </c:pt>
                <c:pt idx="1725">
                  <c:v>0.37</c:v>
                </c:pt>
                <c:pt idx="1726">
                  <c:v>0.48</c:v>
                </c:pt>
                <c:pt idx="1727">
                  <c:v>0.5</c:v>
                </c:pt>
                <c:pt idx="1728">
                  <c:v>0.6</c:v>
                </c:pt>
                <c:pt idx="1729">
                  <c:v>0.68</c:v>
                </c:pt>
                <c:pt idx="1730">
                  <c:v>0.75</c:v>
                </c:pt>
                <c:pt idx="1731">
                  <c:v>0.67</c:v>
                </c:pt>
                <c:pt idx="1732">
                  <c:v>0.73</c:v>
                </c:pt>
                <c:pt idx="1733">
                  <c:v>0.79</c:v>
                </c:pt>
                <c:pt idx="1734">
                  <c:v>0.69</c:v>
                </c:pt>
                <c:pt idx="1735">
                  <c:v>0.64</c:v>
                </c:pt>
                <c:pt idx="1736">
                  <c:v>0.56999999999999995</c:v>
                </c:pt>
                <c:pt idx="1737">
                  <c:v>0.63</c:v>
                </c:pt>
                <c:pt idx="1738">
                  <c:v>0.65</c:v>
                </c:pt>
                <c:pt idx="1739">
                  <c:v>0.68</c:v>
                </c:pt>
                <c:pt idx="1740">
                  <c:v>0.68</c:v>
                </c:pt>
                <c:pt idx="1741">
                  <c:v>0.76</c:v>
                </c:pt>
                <c:pt idx="1742">
                  <c:v>0.83</c:v>
                </c:pt>
                <c:pt idx="1743">
                  <c:v>0.92</c:v>
                </c:pt>
                <c:pt idx="1744">
                  <c:v>0.87</c:v>
                </c:pt>
                <c:pt idx="1745">
                  <c:v>0.84</c:v>
                </c:pt>
                <c:pt idx="1746">
                  <c:v>0.86</c:v>
                </c:pt>
                <c:pt idx="1747">
                  <c:v>0.8</c:v>
                </c:pt>
                <c:pt idx="1748">
                  <c:v>0.81</c:v>
                </c:pt>
                <c:pt idx="1749">
                  <c:v>0.8</c:v>
                </c:pt>
                <c:pt idx="1750">
                  <c:v>0.76</c:v>
                </c:pt>
                <c:pt idx="1751">
                  <c:v>0.7</c:v>
                </c:pt>
                <c:pt idx="1752">
                  <c:v>0.49</c:v>
                </c:pt>
                <c:pt idx="1753">
                  <c:v>0.55000000000000004</c:v>
                </c:pt>
                <c:pt idx="1754">
                  <c:v>0.52</c:v>
                </c:pt>
                <c:pt idx="1755">
                  <c:v>0.46</c:v>
                </c:pt>
                <c:pt idx="1756">
                  <c:v>0.48</c:v>
                </c:pt>
                <c:pt idx="1757">
                  <c:v>0.45</c:v>
                </c:pt>
                <c:pt idx="1758">
                  <c:v>0.47</c:v>
                </c:pt>
                <c:pt idx="1759">
                  <c:v>0.46</c:v>
                </c:pt>
                <c:pt idx="1760">
                  <c:v>0.45</c:v>
                </c:pt>
                <c:pt idx="1761">
                  <c:v>0.46</c:v>
                </c:pt>
                <c:pt idx="1762">
                  <c:v>0.43</c:v>
                </c:pt>
                <c:pt idx="1763">
                  <c:v>0.43</c:v>
                </c:pt>
                <c:pt idx="1764">
                  <c:v>0.46</c:v>
                </c:pt>
                <c:pt idx="1765">
                  <c:v>0.45</c:v>
                </c:pt>
                <c:pt idx="1766">
                  <c:v>0.48</c:v>
                </c:pt>
                <c:pt idx="1767">
                  <c:v>0.47</c:v>
                </c:pt>
                <c:pt idx="1768">
                  <c:v>0.5</c:v>
                </c:pt>
                <c:pt idx="1769">
                  <c:v>0.5</c:v>
                </c:pt>
                <c:pt idx="1770">
                  <c:v>0.5</c:v>
                </c:pt>
                <c:pt idx="1771">
                  <c:v>0.54</c:v>
                </c:pt>
                <c:pt idx="1772">
                  <c:v>0.5</c:v>
                </c:pt>
                <c:pt idx="1773">
                  <c:v>0.45</c:v>
                </c:pt>
                <c:pt idx="1774">
                  <c:v>0.42</c:v>
                </c:pt>
                <c:pt idx="1775">
                  <c:v>0.44</c:v>
                </c:pt>
                <c:pt idx="1776">
                  <c:v>0.37</c:v>
                </c:pt>
                <c:pt idx="1777">
                  <c:v>0.36</c:v>
                </c:pt>
                <c:pt idx="1778">
                  <c:v>0.36</c:v>
                </c:pt>
                <c:pt idx="1779">
                  <c:v>0.34</c:v>
                </c:pt>
                <c:pt idx="1780">
                  <c:v>0.35</c:v>
                </c:pt>
                <c:pt idx="1781">
                  <c:v>0.35</c:v>
                </c:pt>
                <c:pt idx="1782">
                  <c:v>0.37</c:v>
                </c:pt>
                <c:pt idx="1783">
                  <c:v>0.4</c:v>
                </c:pt>
                <c:pt idx="1784">
                  <c:v>0.5</c:v>
                </c:pt>
                <c:pt idx="1785">
                  <c:v>0.5</c:v>
                </c:pt>
                <c:pt idx="1786">
                  <c:v>0.55000000000000004</c:v>
                </c:pt>
                <c:pt idx="1787">
                  <c:v>0.48</c:v>
                </c:pt>
                <c:pt idx="1788">
                  <c:v>0.46</c:v>
                </c:pt>
                <c:pt idx="1789">
                  <c:v>0.59</c:v>
                </c:pt>
                <c:pt idx="1790">
                  <c:v>0.59</c:v>
                </c:pt>
                <c:pt idx="1791">
                  <c:v>0.62</c:v>
                </c:pt>
                <c:pt idx="1792">
                  <c:v>0.57999999999999996</c:v>
                </c:pt>
                <c:pt idx="1793">
                  <c:v>0.51</c:v>
                </c:pt>
                <c:pt idx="1794">
                  <c:v>0.53</c:v>
                </c:pt>
                <c:pt idx="1795">
                  <c:v>0.48</c:v>
                </c:pt>
                <c:pt idx="1796">
                  <c:v>0.53</c:v>
                </c:pt>
                <c:pt idx="1797">
                  <c:v>0.64</c:v>
                </c:pt>
                <c:pt idx="1798">
                  <c:v>0.6</c:v>
                </c:pt>
                <c:pt idx="1799">
                  <c:v>0.56000000000000005</c:v>
                </c:pt>
                <c:pt idx="1800">
                  <c:v>0.56000000000000005</c:v>
                </c:pt>
                <c:pt idx="1801">
                  <c:v>0.54</c:v>
                </c:pt>
                <c:pt idx="1802">
                  <c:v>0.57999999999999996</c:v>
                </c:pt>
                <c:pt idx="1803">
                  <c:v>0.57999999999999996</c:v>
                </c:pt>
                <c:pt idx="1804">
                  <c:v>0.6</c:v>
                </c:pt>
                <c:pt idx="1805">
                  <c:v>0.66</c:v>
                </c:pt>
                <c:pt idx="1806">
                  <c:v>0.64</c:v>
                </c:pt>
                <c:pt idx="1807">
                  <c:v>0.73</c:v>
                </c:pt>
                <c:pt idx="1808">
                  <c:v>0.76</c:v>
                </c:pt>
                <c:pt idx="1809">
                  <c:v>0.77</c:v>
                </c:pt>
                <c:pt idx="1810">
                  <c:v>0.74</c:v>
                </c:pt>
                <c:pt idx="1811">
                  <c:v>0.69</c:v>
                </c:pt>
                <c:pt idx="1812">
                  <c:v>0.71</c:v>
                </c:pt>
                <c:pt idx="1813">
                  <c:v>0.75</c:v>
                </c:pt>
                <c:pt idx="1814">
                  <c:v>0.72</c:v>
                </c:pt>
                <c:pt idx="1815">
                  <c:v>0.71</c:v>
                </c:pt>
                <c:pt idx="1816">
                  <c:v>0.67</c:v>
                </c:pt>
                <c:pt idx="1817">
                  <c:v>0.72</c:v>
                </c:pt>
                <c:pt idx="1818">
                  <c:v>0.79</c:v>
                </c:pt>
                <c:pt idx="1819">
                  <c:v>0.73</c:v>
                </c:pt>
                <c:pt idx="1820">
                  <c:v>0.76</c:v>
                </c:pt>
                <c:pt idx="1821">
                  <c:v>0.8</c:v>
                </c:pt>
                <c:pt idx="1822">
                  <c:v>0.8</c:v>
                </c:pt>
                <c:pt idx="1823">
                  <c:v>0.8</c:v>
                </c:pt>
                <c:pt idx="1824">
                  <c:v>0.8</c:v>
                </c:pt>
                <c:pt idx="1825">
                  <c:v>0.76</c:v>
                </c:pt>
                <c:pt idx="1826">
                  <c:v>0.8</c:v>
                </c:pt>
                <c:pt idx="1827">
                  <c:v>0.8</c:v>
                </c:pt>
                <c:pt idx="1828">
                  <c:v>0.74</c:v>
                </c:pt>
                <c:pt idx="1829">
                  <c:v>0.75</c:v>
                </c:pt>
                <c:pt idx="1830">
                  <c:v>0.72</c:v>
                </c:pt>
                <c:pt idx="1831">
                  <c:v>0.7</c:v>
                </c:pt>
                <c:pt idx="1832">
                  <c:v>0.72</c:v>
                </c:pt>
                <c:pt idx="1833">
                  <c:v>0.66</c:v>
                </c:pt>
                <c:pt idx="1834">
                  <c:v>0.59</c:v>
                </c:pt>
                <c:pt idx="1835">
                  <c:v>0.56999999999999995</c:v>
                </c:pt>
                <c:pt idx="1836">
                  <c:v>0.62</c:v>
                </c:pt>
                <c:pt idx="1837">
                  <c:v>0.62</c:v>
                </c:pt>
                <c:pt idx="1838">
                  <c:v>0.61</c:v>
                </c:pt>
                <c:pt idx="1839">
                  <c:v>0.57999999999999996</c:v>
                </c:pt>
                <c:pt idx="1840">
                  <c:v>0.57999999999999996</c:v>
                </c:pt>
                <c:pt idx="1841">
                  <c:v>0.59</c:v>
                </c:pt>
                <c:pt idx="1842">
                  <c:v>0.62</c:v>
                </c:pt>
                <c:pt idx="1843">
                  <c:v>0.66</c:v>
                </c:pt>
                <c:pt idx="1844">
                  <c:v>0.61</c:v>
                </c:pt>
                <c:pt idx="1845">
                  <c:v>0.64</c:v>
                </c:pt>
                <c:pt idx="1846">
                  <c:v>0.62</c:v>
                </c:pt>
                <c:pt idx="1847">
                  <c:v>0.55000000000000004</c:v>
                </c:pt>
                <c:pt idx="1848">
                  <c:v>0.56999999999999995</c:v>
                </c:pt>
                <c:pt idx="1849">
                  <c:v>0.53</c:v>
                </c:pt>
                <c:pt idx="1850">
                  <c:v>0.47</c:v>
                </c:pt>
                <c:pt idx="1851">
                  <c:v>0.51</c:v>
                </c:pt>
                <c:pt idx="1852">
                  <c:v>0.56000000000000005</c:v>
                </c:pt>
                <c:pt idx="1853">
                  <c:v>0.56999999999999995</c:v>
                </c:pt>
                <c:pt idx="1854">
                  <c:v>0.53</c:v>
                </c:pt>
                <c:pt idx="1855">
                  <c:v>0.51</c:v>
                </c:pt>
                <c:pt idx="1856">
                  <c:v>0.56000000000000005</c:v>
                </c:pt>
                <c:pt idx="1857">
                  <c:v>0.59</c:v>
                </c:pt>
                <c:pt idx="1858">
                  <c:v>0.56000000000000005</c:v>
                </c:pt>
                <c:pt idx="1859">
                  <c:v>0.59</c:v>
                </c:pt>
                <c:pt idx="1860">
                  <c:v>0.59</c:v>
                </c:pt>
                <c:pt idx="1861">
                  <c:v>0.56999999999999995</c:v>
                </c:pt>
                <c:pt idx="1862">
                  <c:v>0.6</c:v>
                </c:pt>
                <c:pt idx="1863">
                  <c:v>0.63</c:v>
                </c:pt>
                <c:pt idx="1864">
                  <c:v>0.61</c:v>
                </c:pt>
                <c:pt idx="1865">
                  <c:v>0.59</c:v>
                </c:pt>
                <c:pt idx="1866">
                  <c:v>0.55000000000000004</c:v>
                </c:pt>
                <c:pt idx="1867">
                  <c:v>0.51</c:v>
                </c:pt>
                <c:pt idx="1868">
                  <c:v>0.49</c:v>
                </c:pt>
                <c:pt idx="1869">
                  <c:v>0.49</c:v>
                </c:pt>
                <c:pt idx="1870">
                  <c:v>0.44</c:v>
                </c:pt>
                <c:pt idx="1871">
                  <c:v>0.52</c:v>
                </c:pt>
                <c:pt idx="1872">
                  <c:v>0.52</c:v>
                </c:pt>
                <c:pt idx="1873">
                  <c:v>0.53</c:v>
                </c:pt>
                <c:pt idx="1874">
                  <c:v>0.56999999999999995</c:v>
                </c:pt>
                <c:pt idx="1875">
                  <c:v>0.56999999999999995</c:v>
                </c:pt>
                <c:pt idx="1876">
                  <c:v>0.56999999999999995</c:v>
                </c:pt>
                <c:pt idx="1877">
                  <c:v>0.54</c:v>
                </c:pt>
                <c:pt idx="1878">
                  <c:v>0.49</c:v>
                </c:pt>
                <c:pt idx="1879">
                  <c:v>0.48</c:v>
                </c:pt>
                <c:pt idx="1880">
                  <c:v>0.52</c:v>
                </c:pt>
                <c:pt idx="1881">
                  <c:v>0.5</c:v>
                </c:pt>
                <c:pt idx="1882">
                  <c:v>0.62</c:v>
                </c:pt>
                <c:pt idx="1883">
                  <c:v>0.66</c:v>
                </c:pt>
                <c:pt idx="1884">
                  <c:v>0.61</c:v>
                </c:pt>
                <c:pt idx="1885">
                  <c:v>0.59</c:v>
                </c:pt>
                <c:pt idx="1886">
                  <c:v>0.61</c:v>
                </c:pt>
                <c:pt idx="1887">
                  <c:v>0.56999999999999995</c:v>
                </c:pt>
                <c:pt idx="1888">
                  <c:v>0.56000000000000005</c:v>
                </c:pt>
                <c:pt idx="1889">
                  <c:v>0.6</c:v>
                </c:pt>
                <c:pt idx="1890">
                  <c:v>0.6</c:v>
                </c:pt>
                <c:pt idx="1891">
                  <c:v>0.63</c:v>
                </c:pt>
                <c:pt idx="1892">
                  <c:v>0.68</c:v>
                </c:pt>
                <c:pt idx="1893">
                  <c:v>0.66</c:v>
                </c:pt>
                <c:pt idx="1894">
                  <c:v>0.61</c:v>
                </c:pt>
                <c:pt idx="1895">
                  <c:v>0.59</c:v>
                </c:pt>
                <c:pt idx="1896">
                  <c:v>0.57999999999999996</c:v>
                </c:pt>
                <c:pt idx="1897">
                  <c:v>0.56999999999999995</c:v>
                </c:pt>
                <c:pt idx="1898">
                  <c:v>0.51</c:v>
                </c:pt>
                <c:pt idx="1899">
                  <c:v>0.5</c:v>
                </c:pt>
                <c:pt idx="1900">
                  <c:v>0.52</c:v>
                </c:pt>
                <c:pt idx="1901">
                  <c:v>0.5</c:v>
                </c:pt>
                <c:pt idx="1902">
                  <c:v>0.48</c:v>
                </c:pt>
                <c:pt idx="1903">
                  <c:v>0.52</c:v>
                </c:pt>
                <c:pt idx="1904">
                  <c:v>0.52</c:v>
                </c:pt>
                <c:pt idx="1905">
                  <c:v>0.53</c:v>
                </c:pt>
                <c:pt idx="1906">
                  <c:v>0.52</c:v>
                </c:pt>
                <c:pt idx="1907">
                  <c:v>0.49</c:v>
                </c:pt>
                <c:pt idx="1908">
                  <c:v>0.49</c:v>
                </c:pt>
                <c:pt idx="1909">
                  <c:v>0.48</c:v>
                </c:pt>
                <c:pt idx="1910">
                  <c:v>0.52</c:v>
                </c:pt>
                <c:pt idx="1911">
                  <c:v>0.53</c:v>
                </c:pt>
                <c:pt idx="1912">
                  <c:v>0.49</c:v>
                </c:pt>
                <c:pt idx="1913">
                  <c:v>0.43</c:v>
                </c:pt>
                <c:pt idx="1914">
                  <c:v>0.41</c:v>
                </c:pt>
                <c:pt idx="1915">
                  <c:v>0.45</c:v>
                </c:pt>
                <c:pt idx="1916">
                  <c:v>0.45</c:v>
                </c:pt>
                <c:pt idx="1917">
                  <c:v>0.42</c:v>
                </c:pt>
                <c:pt idx="1918">
                  <c:v>0.42</c:v>
                </c:pt>
                <c:pt idx="1919">
                  <c:v>0.44</c:v>
                </c:pt>
                <c:pt idx="1920">
                  <c:v>0.48</c:v>
                </c:pt>
                <c:pt idx="1921">
                  <c:v>0.45</c:v>
                </c:pt>
                <c:pt idx="1922">
                  <c:v>0.37</c:v>
                </c:pt>
                <c:pt idx="1923">
                  <c:v>0.31</c:v>
                </c:pt>
                <c:pt idx="1924">
                  <c:v>0.34</c:v>
                </c:pt>
                <c:pt idx="1925">
                  <c:v>0.37</c:v>
                </c:pt>
                <c:pt idx="1926">
                  <c:v>0.35</c:v>
                </c:pt>
                <c:pt idx="1927">
                  <c:v>0.36</c:v>
                </c:pt>
                <c:pt idx="1928">
                  <c:v>0.35</c:v>
                </c:pt>
                <c:pt idx="1929">
                  <c:v>0.32</c:v>
                </c:pt>
                <c:pt idx="1930">
                  <c:v>0.32</c:v>
                </c:pt>
                <c:pt idx="1931">
                  <c:v>0.31</c:v>
                </c:pt>
                <c:pt idx="1932">
                  <c:v>0.22</c:v>
                </c:pt>
                <c:pt idx="1933">
                  <c:v>0.22</c:v>
                </c:pt>
                <c:pt idx="1934">
                  <c:v>0.26</c:v>
                </c:pt>
                <c:pt idx="1935">
                  <c:v>0.32</c:v>
                </c:pt>
                <c:pt idx="1936">
                  <c:v>0.41</c:v>
                </c:pt>
                <c:pt idx="1937">
                  <c:v>0.44</c:v>
                </c:pt>
                <c:pt idx="1938">
                  <c:v>0.41</c:v>
                </c:pt>
                <c:pt idx="1939">
                  <c:v>0.4</c:v>
                </c:pt>
                <c:pt idx="1940">
                  <c:v>0.41</c:v>
                </c:pt>
                <c:pt idx="1941">
                  <c:v>0.43</c:v>
                </c:pt>
                <c:pt idx="1942">
                  <c:v>0.43</c:v>
                </c:pt>
                <c:pt idx="1943">
                  <c:v>0.39</c:v>
                </c:pt>
                <c:pt idx="1944">
                  <c:v>0.41</c:v>
                </c:pt>
                <c:pt idx="1945">
                  <c:v>0.41</c:v>
                </c:pt>
                <c:pt idx="1946">
                  <c:v>0.43</c:v>
                </c:pt>
                <c:pt idx="1947">
                  <c:v>0.38</c:v>
                </c:pt>
                <c:pt idx="1948">
                  <c:v>0.39</c:v>
                </c:pt>
                <c:pt idx="1949">
                  <c:v>0.35</c:v>
                </c:pt>
                <c:pt idx="1950">
                  <c:v>0.35</c:v>
                </c:pt>
                <c:pt idx="1951">
                  <c:v>0.31</c:v>
                </c:pt>
                <c:pt idx="1952">
                  <c:v>0.28999999999999998</c:v>
                </c:pt>
                <c:pt idx="1953">
                  <c:v>0.26</c:v>
                </c:pt>
                <c:pt idx="1954">
                  <c:v>0.27</c:v>
                </c:pt>
                <c:pt idx="1955">
                  <c:v>0.27</c:v>
                </c:pt>
                <c:pt idx="1956">
                  <c:v>0.32</c:v>
                </c:pt>
                <c:pt idx="1957">
                  <c:v>0.38</c:v>
                </c:pt>
                <c:pt idx="1958">
                  <c:v>0.37</c:v>
                </c:pt>
                <c:pt idx="1959">
                  <c:v>0.37</c:v>
                </c:pt>
                <c:pt idx="1960">
                  <c:v>0.36</c:v>
                </c:pt>
                <c:pt idx="1961">
                  <c:v>0.31</c:v>
                </c:pt>
                <c:pt idx="1962">
                  <c:v>0.28000000000000003</c:v>
                </c:pt>
                <c:pt idx="1963">
                  <c:v>0.27</c:v>
                </c:pt>
                <c:pt idx="1964">
                  <c:v>0.25</c:v>
                </c:pt>
                <c:pt idx="1965">
                  <c:v>0.28000000000000003</c:v>
                </c:pt>
                <c:pt idx="1966">
                  <c:v>0.31</c:v>
                </c:pt>
                <c:pt idx="1967">
                  <c:v>0.32</c:v>
                </c:pt>
                <c:pt idx="1968">
                  <c:v>0.24</c:v>
                </c:pt>
                <c:pt idx="1969">
                  <c:v>0.26</c:v>
                </c:pt>
                <c:pt idx="1970">
                  <c:v>0.25</c:v>
                </c:pt>
                <c:pt idx="1971">
                  <c:v>0.25</c:v>
                </c:pt>
                <c:pt idx="1972">
                  <c:v>0.25</c:v>
                </c:pt>
                <c:pt idx="1973">
                  <c:v>0.25</c:v>
                </c:pt>
                <c:pt idx="1974">
                  <c:v>0.2</c:v>
                </c:pt>
                <c:pt idx="1975">
                  <c:v>0.22</c:v>
                </c:pt>
                <c:pt idx="1976">
                  <c:v>0.2</c:v>
                </c:pt>
                <c:pt idx="1977">
                  <c:v>0.28999999999999998</c:v>
                </c:pt>
                <c:pt idx="1978">
                  <c:v>0.28999999999999998</c:v>
                </c:pt>
                <c:pt idx="1979">
                  <c:v>0.25</c:v>
                </c:pt>
                <c:pt idx="1980">
                  <c:v>0.26</c:v>
                </c:pt>
                <c:pt idx="1981">
                  <c:v>0.25</c:v>
                </c:pt>
                <c:pt idx="1982">
                  <c:v>0.24</c:v>
                </c:pt>
                <c:pt idx="1983">
                  <c:v>0.19</c:v>
                </c:pt>
                <c:pt idx="1984">
                  <c:v>0.19</c:v>
                </c:pt>
                <c:pt idx="1985">
                  <c:v>0.19</c:v>
                </c:pt>
                <c:pt idx="1986">
                  <c:v>0.22</c:v>
                </c:pt>
                <c:pt idx="1987">
                  <c:v>0.2</c:v>
                </c:pt>
                <c:pt idx="1988">
                  <c:v>0.19</c:v>
                </c:pt>
                <c:pt idx="1989">
                  <c:v>0.16</c:v>
                </c:pt>
                <c:pt idx="1990">
                  <c:v>0.21</c:v>
                </c:pt>
                <c:pt idx="1991">
                  <c:v>0.23</c:v>
                </c:pt>
                <c:pt idx="1992">
                  <c:v>0.26</c:v>
                </c:pt>
                <c:pt idx="1993">
                  <c:v>0.24</c:v>
                </c:pt>
                <c:pt idx="1994">
                  <c:v>0.26</c:v>
                </c:pt>
                <c:pt idx="1995">
                  <c:v>0.24</c:v>
                </c:pt>
                <c:pt idx="1996">
                  <c:v>0.25</c:v>
                </c:pt>
                <c:pt idx="1997">
                  <c:v>0.23</c:v>
                </c:pt>
                <c:pt idx="1998">
                  <c:v>0.21</c:v>
                </c:pt>
                <c:pt idx="1999">
                  <c:v>0.23</c:v>
                </c:pt>
                <c:pt idx="2000">
                  <c:v>0.23</c:v>
                </c:pt>
                <c:pt idx="2001">
                  <c:v>0.27</c:v>
                </c:pt>
                <c:pt idx="2002">
                  <c:v>0.24</c:v>
                </c:pt>
                <c:pt idx="2003">
                  <c:v>0.28000000000000003</c:v>
                </c:pt>
                <c:pt idx="2004">
                  <c:v>0.31</c:v>
                </c:pt>
                <c:pt idx="2005">
                  <c:v>0.35</c:v>
                </c:pt>
                <c:pt idx="2006">
                  <c:v>0.39</c:v>
                </c:pt>
                <c:pt idx="2007">
                  <c:v>0.44</c:v>
                </c:pt>
                <c:pt idx="2008">
                  <c:v>0.42</c:v>
                </c:pt>
                <c:pt idx="2009">
                  <c:v>0.49</c:v>
                </c:pt>
                <c:pt idx="2010">
                  <c:v>0.47</c:v>
                </c:pt>
                <c:pt idx="2011">
                  <c:v>0.48</c:v>
                </c:pt>
                <c:pt idx="2012">
                  <c:v>0.56000000000000005</c:v>
                </c:pt>
                <c:pt idx="2013">
                  <c:v>0.61</c:v>
                </c:pt>
                <c:pt idx="2014">
                  <c:v>0.56000000000000005</c:v>
                </c:pt>
                <c:pt idx="2015">
                  <c:v>0.57999999999999996</c:v>
                </c:pt>
                <c:pt idx="2016">
                  <c:v>0.52</c:v>
                </c:pt>
                <c:pt idx="2017">
                  <c:v>0.54</c:v>
                </c:pt>
                <c:pt idx="2018">
                  <c:v>0.5</c:v>
                </c:pt>
                <c:pt idx="2019">
                  <c:v>0.56999999999999995</c:v>
                </c:pt>
                <c:pt idx="2020">
                  <c:v>0.55000000000000004</c:v>
                </c:pt>
                <c:pt idx="2021">
                  <c:v>0.55000000000000004</c:v>
                </c:pt>
                <c:pt idx="2022">
                  <c:v>0.46</c:v>
                </c:pt>
                <c:pt idx="2023">
                  <c:v>0.49</c:v>
                </c:pt>
                <c:pt idx="2024">
                  <c:v>0.52</c:v>
                </c:pt>
                <c:pt idx="2025">
                  <c:v>0.5</c:v>
                </c:pt>
                <c:pt idx="2026">
                  <c:v>0.44</c:v>
                </c:pt>
                <c:pt idx="2027">
                  <c:v>0.39</c:v>
                </c:pt>
                <c:pt idx="2028">
                  <c:v>0.37</c:v>
                </c:pt>
                <c:pt idx="2029">
                  <c:v>0.35</c:v>
                </c:pt>
                <c:pt idx="2030">
                  <c:v>0.35</c:v>
                </c:pt>
                <c:pt idx="2031">
                  <c:v>0.28999999999999998</c:v>
                </c:pt>
                <c:pt idx="2032">
                  <c:v>0.28999999999999998</c:v>
                </c:pt>
                <c:pt idx="2033">
                  <c:v>0.28000000000000003</c:v>
                </c:pt>
                <c:pt idx="2034">
                  <c:v>0.3</c:v>
                </c:pt>
                <c:pt idx="2035">
                  <c:v>0.28999999999999998</c:v>
                </c:pt>
                <c:pt idx="2036">
                  <c:v>0.33</c:v>
                </c:pt>
                <c:pt idx="2037">
                  <c:v>0.34</c:v>
                </c:pt>
                <c:pt idx="2038">
                  <c:v>0.38</c:v>
                </c:pt>
                <c:pt idx="2039">
                  <c:v>0.39</c:v>
                </c:pt>
                <c:pt idx="2040">
                  <c:v>0.38</c:v>
                </c:pt>
                <c:pt idx="2041">
                  <c:v>0.39</c:v>
                </c:pt>
                <c:pt idx="2042">
                  <c:v>0.42</c:v>
                </c:pt>
                <c:pt idx="2043">
                  <c:v>0.42</c:v>
                </c:pt>
                <c:pt idx="2044">
                  <c:v>0.43</c:v>
                </c:pt>
                <c:pt idx="2045">
                  <c:v>0.43</c:v>
                </c:pt>
                <c:pt idx="2046">
                  <c:v>0.43</c:v>
                </c:pt>
                <c:pt idx="2047">
                  <c:v>0.43</c:v>
                </c:pt>
                <c:pt idx="2048">
                  <c:v>0.45</c:v>
                </c:pt>
                <c:pt idx="2049">
                  <c:v>0.38</c:v>
                </c:pt>
                <c:pt idx="2050">
                  <c:v>0.44</c:v>
                </c:pt>
                <c:pt idx="2051">
                  <c:v>0.44</c:v>
                </c:pt>
                <c:pt idx="2052">
                  <c:v>0.46</c:v>
                </c:pt>
                <c:pt idx="2053">
                  <c:v>0.47</c:v>
                </c:pt>
                <c:pt idx="2054">
                  <c:v>0.43</c:v>
                </c:pt>
                <c:pt idx="2055">
                  <c:v>0.48</c:v>
                </c:pt>
                <c:pt idx="2056">
                  <c:v>0.48</c:v>
                </c:pt>
                <c:pt idx="2057">
                  <c:v>0.53</c:v>
                </c:pt>
                <c:pt idx="2058">
                  <c:v>0.49</c:v>
                </c:pt>
                <c:pt idx="2059">
                  <c:v>0.45</c:v>
                </c:pt>
                <c:pt idx="2060">
                  <c:v>0.44</c:v>
                </c:pt>
                <c:pt idx="2061">
                  <c:v>0.42</c:v>
                </c:pt>
                <c:pt idx="2062">
                  <c:v>0.42</c:v>
                </c:pt>
                <c:pt idx="2063">
                  <c:v>0.42</c:v>
                </c:pt>
                <c:pt idx="2064">
                  <c:v>0.39</c:v>
                </c:pt>
                <c:pt idx="2065">
                  <c:v>0.43</c:v>
                </c:pt>
                <c:pt idx="2066">
                  <c:v>0.51</c:v>
                </c:pt>
                <c:pt idx="2067">
                  <c:v>0.5</c:v>
                </c:pt>
                <c:pt idx="2068">
                  <c:v>0.48</c:v>
                </c:pt>
                <c:pt idx="2069">
                  <c:v>0.56000000000000005</c:v>
                </c:pt>
                <c:pt idx="2070">
                  <c:v>0.55000000000000004</c:v>
                </c:pt>
                <c:pt idx="2071">
                  <c:v>0.49</c:v>
                </c:pt>
                <c:pt idx="2072">
                  <c:v>0.47</c:v>
                </c:pt>
                <c:pt idx="2073">
                  <c:v>0.49</c:v>
                </c:pt>
                <c:pt idx="2074">
                  <c:v>0.46</c:v>
                </c:pt>
                <c:pt idx="2075">
                  <c:v>0.5</c:v>
                </c:pt>
                <c:pt idx="2076">
                  <c:v>0.42</c:v>
                </c:pt>
                <c:pt idx="2077">
                  <c:v>0.49</c:v>
                </c:pt>
                <c:pt idx="2078">
                  <c:v>0.56999999999999995</c:v>
                </c:pt>
                <c:pt idx="2079">
                  <c:v>0.49</c:v>
                </c:pt>
                <c:pt idx="2080">
                  <c:v>0.47</c:v>
                </c:pt>
                <c:pt idx="2081">
                  <c:v>0.56000000000000005</c:v>
                </c:pt>
                <c:pt idx="2082">
                  <c:v>0.59</c:v>
                </c:pt>
                <c:pt idx="2083">
                  <c:v>0.59</c:v>
                </c:pt>
                <c:pt idx="2084">
                  <c:v>0.57999999999999996</c:v>
                </c:pt>
                <c:pt idx="2085">
                  <c:v>0.56999999999999995</c:v>
                </c:pt>
                <c:pt idx="2086">
                  <c:v>0.56000000000000005</c:v>
                </c:pt>
                <c:pt idx="2087">
                  <c:v>0.49</c:v>
                </c:pt>
                <c:pt idx="2088">
                  <c:v>0.49</c:v>
                </c:pt>
                <c:pt idx="2089">
                  <c:v>0.41</c:v>
                </c:pt>
                <c:pt idx="2090">
                  <c:v>0.4</c:v>
                </c:pt>
                <c:pt idx="2091">
                  <c:v>0.41</c:v>
                </c:pt>
                <c:pt idx="2092">
                  <c:v>0.39</c:v>
                </c:pt>
                <c:pt idx="2093">
                  <c:v>0.41</c:v>
                </c:pt>
                <c:pt idx="2094">
                  <c:v>0.36</c:v>
                </c:pt>
                <c:pt idx="2095">
                  <c:v>0.35</c:v>
                </c:pt>
                <c:pt idx="2096">
                  <c:v>0.37</c:v>
                </c:pt>
                <c:pt idx="2097">
                  <c:v>0.28999999999999998</c:v>
                </c:pt>
                <c:pt idx="2098">
                  <c:v>0.19</c:v>
                </c:pt>
                <c:pt idx="2099">
                  <c:v>0.23</c:v>
                </c:pt>
                <c:pt idx="2100">
                  <c:v>0.23</c:v>
                </c:pt>
                <c:pt idx="2101">
                  <c:v>0.23</c:v>
                </c:pt>
                <c:pt idx="2102">
                  <c:v>0.26</c:v>
                </c:pt>
                <c:pt idx="2103">
                  <c:v>0.28999999999999998</c:v>
                </c:pt>
                <c:pt idx="2104">
                  <c:v>0.21</c:v>
                </c:pt>
                <c:pt idx="2105">
                  <c:v>0.22</c:v>
                </c:pt>
                <c:pt idx="2106">
                  <c:v>0.17</c:v>
                </c:pt>
                <c:pt idx="2107">
                  <c:v>0.12</c:v>
                </c:pt>
                <c:pt idx="2108">
                  <c:v>0.15</c:v>
                </c:pt>
                <c:pt idx="2109">
                  <c:v>0.03</c:v>
                </c:pt>
                <c:pt idx="2110">
                  <c:v>0.03</c:v>
                </c:pt>
                <c:pt idx="2111">
                  <c:v>0.09</c:v>
                </c:pt>
                <c:pt idx="2112">
                  <c:v>0.1</c:v>
                </c:pt>
                <c:pt idx="2113">
                  <c:v>0.13</c:v>
                </c:pt>
                <c:pt idx="2114">
                  <c:v>0.24</c:v>
                </c:pt>
                <c:pt idx="2115">
                  <c:v>0.25</c:v>
                </c:pt>
                <c:pt idx="2116">
                  <c:v>0.31</c:v>
                </c:pt>
                <c:pt idx="2117">
                  <c:v>0.32</c:v>
                </c:pt>
                <c:pt idx="2118">
                  <c:v>0.33</c:v>
                </c:pt>
                <c:pt idx="2119">
                  <c:v>0.34</c:v>
                </c:pt>
                <c:pt idx="2120">
                  <c:v>0.34</c:v>
                </c:pt>
                <c:pt idx="2121">
                  <c:v>0.43</c:v>
                </c:pt>
                <c:pt idx="2122">
                  <c:v>0.36</c:v>
                </c:pt>
                <c:pt idx="2123">
                  <c:v>0.37</c:v>
                </c:pt>
                <c:pt idx="2124">
                  <c:v>0.38</c:v>
                </c:pt>
                <c:pt idx="2125">
                  <c:v>0.34</c:v>
                </c:pt>
                <c:pt idx="2126">
                  <c:v>0.27</c:v>
                </c:pt>
                <c:pt idx="2127">
                  <c:v>0.24</c:v>
                </c:pt>
                <c:pt idx="2128">
                  <c:v>0.24</c:v>
                </c:pt>
                <c:pt idx="2129">
                  <c:v>0.17</c:v>
                </c:pt>
                <c:pt idx="2130">
                  <c:v>0.25</c:v>
                </c:pt>
                <c:pt idx="2131">
                  <c:v>0.26</c:v>
                </c:pt>
                <c:pt idx="2132">
                  <c:v>0.25</c:v>
                </c:pt>
                <c:pt idx="2133">
                  <c:v>0.27</c:v>
                </c:pt>
                <c:pt idx="2134">
                  <c:v>0.41</c:v>
                </c:pt>
                <c:pt idx="2135">
                  <c:v>0.44</c:v>
                </c:pt>
                <c:pt idx="2136">
                  <c:v>0.41</c:v>
                </c:pt>
                <c:pt idx="2137">
                  <c:v>0.39</c:v>
                </c:pt>
                <c:pt idx="2138">
                  <c:v>0.39</c:v>
                </c:pt>
                <c:pt idx="2139">
                  <c:v>0.44</c:v>
                </c:pt>
                <c:pt idx="2140">
                  <c:v>0.45</c:v>
                </c:pt>
                <c:pt idx="2141">
                  <c:v>0.42</c:v>
                </c:pt>
                <c:pt idx="2142">
                  <c:v>0.23</c:v>
                </c:pt>
                <c:pt idx="2143">
                  <c:v>0.19</c:v>
                </c:pt>
                <c:pt idx="2144">
                  <c:v>0.17</c:v>
                </c:pt>
                <c:pt idx="2145">
                  <c:v>0.17</c:v>
                </c:pt>
                <c:pt idx="2146">
                  <c:v>0.11</c:v>
                </c:pt>
                <c:pt idx="2147">
                  <c:v>0.12</c:v>
                </c:pt>
                <c:pt idx="2148">
                  <c:v>0.21</c:v>
                </c:pt>
                <c:pt idx="2149">
                  <c:v>0.19</c:v>
                </c:pt>
                <c:pt idx="2150">
                  <c:v>0.23</c:v>
                </c:pt>
                <c:pt idx="2151">
                  <c:v>0.18</c:v>
                </c:pt>
                <c:pt idx="2152">
                  <c:v>7.0000000000000007E-2</c:v>
                </c:pt>
                <c:pt idx="2153">
                  <c:v>0.11</c:v>
                </c:pt>
                <c:pt idx="2154">
                  <c:v>0.11</c:v>
                </c:pt>
                <c:pt idx="2155">
                  <c:v>7.0000000000000007E-2</c:v>
                </c:pt>
                <c:pt idx="2156">
                  <c:v>0.04</c:v>
                </c:pt>
                <c:pt idx="2157">
                  <c:v>0.08</c:v>
                </c:pt>
                <c:pt idx="2158">
                  <c:v>0.13</c:v>
                </c:pt>
                <c:pt idx="2159">
                  <c:v>0.14000000000000001</c:v>
                </c:pt>
                <c:pt idx="2160">
                  <c:v>0.14000000000000001</c:v>
                </c:pt>
                <c:pt idx="2161">
                  <c:v>0.1</c:v>
                </c:pt>
                <c:pt idx="2162">
                  <c:v>7.0000000000000007E-2</c:v>
                </c:pt>
                <c:pt idx="2163">
                  <c:v>0.05</c:v>
                </c:pt>
                <c:pt idx="2164">
                  <c:v>-0.02</c:v>
                </c:pt>
                <c:pt idx="2165">
                  <c:v>0.01</c:v>
                </c:pt>
                <c:pt idx="2166">
                  <c:v>0.06</c:v>
                </c:pt>
                <c:pt idx="2167">
                  <c:v>0.12</c:v>
                </c:pt>
                <c:pt idx="2168">
                  <c:v>7.0000000000000007E-2</c:v>
                </c:pt>
                <c:pt idx="2169">
                  <c:v>0.04</c:v>
                </c:pt>
                <c:pt idx="2170">
                  <c:v>0.03</c:v>
                </c:pt>
                <c:pt idx="2171">
                  <c:v>0.11</c:v>
                </c:pt>
                <c:pt idx="2172">
                  <c:v>0.14000000000000001</c:v>
                </c:pt>
                <c:pt idx="2173">
                  <c:v>0.11</c:v>
                </c:pt>
                <c:pt idx="2174">
                  <c:v>0.18</c:v>
                </c:pt>
                <c:pt idx="2175">
                  <c:v>0.24</c:v>
                </c:pt>
                <c:pt idx="2176">
                  <c:v>0.25</c:v>
                </c:pt>
                <c:pt idx="2177">
                  <c:v>0.34</c:v>
                </c:pt>
                <c:pt idx="2178">
                  <c:v>0.3</c:v>
                </c:pt>
                <c:pt idx="2179">
                  <c:v>0.28000000000000003</c:v>
                </c:pt>
                <c:pt idx="2180">
                  <c:v>0.4</c:v>
                </c:pt>
                <c:pt idx="2181">
                  <c:v>0.4</c:v>
                </c:pt>
                <c:pt idx="2182">
                  <c:v>0.41</c:v>
                </c:pt>
                <c:pt idx="2183">
                  <c:v>0.36</c:v>
                </c:pt>
                <c:pt idx="2184">
                  <c:v>0.31</c:v>
                </c:pt>
                <c:pt idx="2185">
                  <c:v>0.37</c:v>
                </c:pt>
                <c:pt idx="2186">
                  <c:v>0.42</c:v>
                </c:pt>
                <c:pt idx="2187">
                  <c:v>0.38</c:v>
                </c:pt>
                <c:pt idx="2188">
                  <c:v>0.35</c:v>
                </c:pt>
                <c:pt idx="2189">
                  <c:v>0.34</c:v>
                </c:pt>
                <c:pt idx="2190">
                  <c:v>0.34</c:v>
                </c:pt>
                <c:pt idx="2191">
                  <c:v>0.32</c:v>
                </c:pt>
                <c:pt idx="2192">
                  <c:v>0.34</c:v>
                </c:pt>
                <c:pt idx="2193">
                  <c:v>0.33</c:v>
                </c:pt>
                <c:pt idx="2194">
                  <c:v>0.32</c:v>
                </c:pt>
                <c:pt idx="2195">
                  <c:v>0.39</c:v>
                </c:pt>
                <c:pt idx="2196">
                  <c:v>0.44</c:v>
                </c:pt>
                <c:pt idx="2197">
                  <c:v>0.55000000000000004</c:v>
                </c:pt>
                <c:pt idx="2198">
                  <c:v>0.5</c:v>
                </c:pt>
                <c:pt idx="2199">
                  <c:v>0.55000000000000004</c:v>
                </c:pt>
                <c:pt idx="2200">
                  <c:v>0.54</c:v>
                </c:pt>
                <c:pt idx="2201">
                  <c:v>0.56000000000000005</c:v>
                </c:pt>
                <c:pt idx="2202">
                  <c:v>0.63</c:v>
                </c:pt>
                <c:pt idx="2203">
                  <c:v>0.56000000000000005</c:v>
                </c:pt>
                <c:pt idx="2204">
                  <c:v>0.55000000000000004</c:v>
                </c:pt>
                <c:pt idx="2205">
                  <c:v>0.51</c:v>
                </c:pt>
                <c:pt idx="2206">
                  <c:v>0.44</c:v>
                </c:pt>
                <c:pt idx="2207">
                  <c:v>0.42</c:v>
                </c:pt>
                <c:pt idx="2208">
                  <c:v>0.46</c:v>
                </c:pt>
                <c:pt idx="2209">
                  <c:v>0.4</c:v>
                </c:pt>
                <c:pt idx="2210">
                  <c:v>0.47</c:v>
                </c:pt>
                <c:pt idx="2211">
                  <c:v>0.5</c:v>
                </c:pt>
                <c:pt idx="2212">
                  <c:v>0.48</c:v>
                </c:pt>
                <c:pt idx="2213">
                  <c:v>0.49</c:v>
                </c:pt>
                <c:pt idx="2214">
                  <c:v>0.56999999999999995</c:v>
                </c:pt>
                <c:pt idx="2215">
                  <c:v>0.46</c:v>
                </c:pt>
                <c:pt idx="2216">
                  <c:v>0.48</c:v>
                </c:pt>
                <c:pt idx="2217">
                  <c:v>0.54</c:v>
                </c:pt>
                <c:pt idx="2218">
                  <c:v>0.49</c:v>
                </c:pt>
                <c:pt idx="2219">
                  <c:v>0.49</c:v>
                </c:pt>
                <c:pt idx="2220">
                  <c:v>0.43</c:v>
                </c:pt>
                <c:pt idx="2221">
                  <c:v>0.4</c:v>
                </c:pt>
                <c:pt idx="2222">
                  <c:v>0.39</c:v>
                </c:pt>
                <c:pt idx="2223">
                  <c:v>0.47</c:v>
                </c:pt>
                <c:pt idx="2224">
                  <c:v>0.55000000000000004</c:v>
                </c:pt>
                <c:pt idx="2225">
                  <c:v>0.57999999999999996</c:v>
                </c:pt>
                <c:pt idx="2226">
                  <c:v>0.56000000000000005</c:v>
                </c:pt>
                <c:pt idx="2227">
                  <c:v>0.52</c:v>
                </c:pt>
                <c:pt idx="2228">
                  <c:v>0.52</c:v>
                </c:pt>
                <c:pt idx="2229">
                  <c:v>0.51</c:v>
                </c:pt>
                <c:pt idx="2230">
                  <c:v>0.56000000000000005</c:v>
                </c:pt>
                <c:pt idx="2231">
                  <c:v>0.53</c:v>
                </c:pt>
                <c:pt idx="2232">
                  <c:v>0.53</c:v>
                </c:pt>
                <c:pt idx="2233">
                  <c:v>0.49</c:v>
                </c:pt>
                <c:pt idx="2234">
                  <c:v>0.51</c:v>
                </c:pt>
                <c:pt idx="2235">
                  <c:v>0.5</c:v>
                </c:pt>
                <c:pt idx="2236">
                  <c:v>0.51</c:v>
                </c:pt>
                <c:pt idx="2237">
                  <c:v>0.52</c:v>
                </c:pt>
                <c:pt idx="2238">
                  <c:v>0.51</c:v>
                </c:pt>
                <c:pt idx="2239">
                  <c:v>0.46</c:v>
                </c:pt>
                <c:pt idx="2240">
                  <c:v>0.46</c:v>
                </c:pt>
                <c:pt idx="2241">
                  <c:v>0.52</c:v>
                </c:pt>
                <c:pt idx="2242">
                  <c:v>0.57999999999999996</c:v>
                </c:pt>
                <c:pt idx="2243">
                  <c:v>0.56000000000000005</c:v>
                </c:pt>
                <c:pt idx="2244">
                  <c:v>0.52</c:v>
                </c:pt>
                <c:pt idx="2245">
                  <c:v>0.55000000000000004</c:v>
                </c:pt>
                <c:pt idx="2246">
                  <c:v>0.49</c:v>
                </c:pt>
                <c:pt idx="2247">
                  <c:v>0.52</c:v>
                </c:pt>
                <c:pt idx="2248">
                  <c:v>0.56999999999999995</c:v>
                </c:pt>
                <c:pt idx="2249">
                  <c:v>0.57999999999999996</c:v>
                </c:pt>
                <c:pt idx="2250">
                  <c:v>0.57999999999999996</c:v>
                </c:pt>
                <c:pt idx="2251">
                  <c:v>0.62</c:v>
                </c:pt>
                <c:pt idx="2252">
                  <c:v>0.55000000000000004</c:v>
                </c:pt>
                <c:pt idx="2253">
                  <c:v>0.53</c:v>
                </c:pt>
                <c:pt idx="2254">
                  <c:v>0.52</c:v>
                </c:pt>
                <c:pt idx="2255">
                  <c:v>0.52</c:v>
                </c:pt>
                <c:pt idx="2256">
                  <c:v>0.59</c:v>
                </c:pt>
                <c:pt idx="2257">
                  <c:v>0.65</c:v>
                </c:pt>
                <c:pt idx="2258">
                  <c:v>0.6</c:v>
                </c:pt>
                <c:pt idx="2259">
                  <c:v>0.57999999999999996</c:v>
                </c:pt>
                <c:pt idx="2260">
                  <c:v>0.57999999999999996</c:v>
                </c:pt>
                <c:pt idx="2261">
                  <c:v>0.6</c:v>
                </c:pt>
                <c:pt idx="2262">
                  <c:v>0.64</c:v>
                </c:pt>
                <c:pt idx="2263">
                  <c:v>0.64</c:v>
                </c:pt>
                <c:pt idx="2264">
                  <c:v>0.62</c:v>
                </c:pt>
                <c:pt idx="2265">
                  <c:v>0.62</c:v>
                </c:pt>
                <c:pt idx="2266">
                  <c:v>0.67</c:v>
                </c:pt>
                <c:pt idx="2267">
                  <c:v>0.65</c:v>
                </c:pt>
                <c:pt idx="2268">
                  <c:v>0.64</c:v>
                </c:pt>
                <c:pt idx="2269">
                  <c:v>0.61</c:v>
                </c:pt>
                <c:pt idx="2270">
                  <c:v>0.62</c:v>
                </c:pt>
                <c:pt idx="2271">
                  <c:v>0.72</c:v>
                </c:pt>
                <c:pt idx="2272">
                  <c:v>0.73</c:v>
                </c:pt>
                <c:pt idx="2273">
                  <c:v>0.63</c:v>
                </c:pt>
                <c:pt idx="2274">
                  <c:v>0.57999999999999996</c:v>
                </c:pt>
                <c:pt idx="2275">
                  <c:v>0.66</c:v>
                </c:pt>
                <c:pt idx="2276">
                  <c:v>0.63</c:v>
                </c:pt>
                <c:pt idx="2277">
                  <c:v>0.64</c:v>
                </c:pt>
                <c:pt idx="2278">
                  <c:v>0.64</c:v>
                </c:pt>
                <c:pt idx="2279">
                  <c:v>0.71</c:v>
                </c:pt>
                <c:pt idx="2280">
                  <c:v>0.71</c:v>
                </c:pt>
                <c:pt idx="2281">
                  <c:v>0.66</c:v>
                </c:pt>
                <c:pt idx="2282">
                  <c:v>0.65</c:v>
                </c:pt>
                <c:pt idx="2283">
                  <c:v>0.59</c:v>
                </c:pt>
                <c:pt idx="2284">
                  <c:v>0.51</c:v>
                </c:pt>
                <c:pt idx="2285">
                  <c:v>0.56000000000000005</c:v>
                </c:pt>
                <c:pt idx="2286">
                  <c:v>0.53</c:v>
                </c:pt>
                <c:pt idx="2287">
                  <c:v>0.53</c:v>
                </c:pt>
                <c:pt idx="2288">
                  <c:v>0.54</c:v>
                </c:pt>
                <c:pt idx="2289">
                  <c:v>0.57999999999999996</c:v>
                </c:pt>
                <c:pt idx="2290">
                  <c:v>0.57999999999999996</c:v>
                </c:pt>
                <c:pt idx="2291">
                  <c:v>0.54</c:v>
                </c:pt>
                <c:pt idx="2292">
                  <c:v>0.5</c:v>
                </c:pt>
                <c:pt idx="2293">
                  <c:v>0.54</c:v>
                </c:pt>
                <c:pt idx="2294">
                  <c:v>0.56000000000000005</c:v>
                </c:pt>
                <c:pt idx="2295">
                  <c:v>0.59</c:v>
                </c:pt>
                <c:pt idx="2296">
                  <c:v>0.6</c:v>
                </c:pt>
                <c:pt idx="2297">
                  <c:v>0.59</c:v>
                </c:pt>
                <c:pt idx="2298">
                  <c:v>0.56999999999999995</c:v>
                </c:pt>
                <c:pt idx="2299">
                  <c:v>0.57999999999999996</c:v>
                </c:pt>
                <c:pt idx="2300">
                  <c:v>0.59</c:v>
                </c:pt>
                <c:pt idx="2301">
                  <c:v>0.56999999999999995</c:v>
                </c:pt>
                <c:pt idx="2302">
                  <c:v>0.63</c:v>
                </c:pt>
                <c:pt idx="2303">
                  <c:v>0.67</c:v>
                </c:pt>
                <c:pt idx="2304">
                  <c:v>0.63</c:v>
                </c:pt>
                <c:pt idx="2305">
                  <c:v>0.65</c:v>
                </c:pt>
                <c:pt idx="2306">
                  <c:v>0.65</c:v>
                </c:pt>
                <c:pt idx="2307">
                  <c:v>0.68</c:v>
                </c:pt>
                <c:pt idx="2308">
                  <c:v>0.71</c:v>
                </c:pt>
                <c:pt idx="2309">
                  <c:v>0.75</c:v>
                </c:pt>
                <c:pt idx="2310">
                  <c:v>0.76</c:v>
                </c:pt>
                <c:pt idx="2311">
                  <c:v>0.77</c:v>
                </c:pt>
                <c:pt idx="2312">
                  <c:v>0.77</c:v>
                </c:pt>
                <c:pt idx="2313">
                  <c:v>0.78</c:v>
                </c:pt>
                <c:pt idx="2314">
                  <c:v>0.76</c:v>
                </c:pt>
                <c:pt idx="2315">
                  <c:v>0.76</c:v>
                </c:pt>
                <c:pt idx="2316">
                  <c:v>0.72</c:v>
                </c:pt>
                <c:pt idx="2317">
                  <c:v>0.71</c:v>
                </c:pt>
                <c:pt idx="2318">
                  <c:v>0.68</c:v>
                </c:pt>
                <c:pt idx="2319">
                  <c:v>0.66</c:v>
                </c:pt>
                <c:pt idx="2320">
                  <c:v>0.64</c:v>
                </c:pt>
                <c:pt idx="2321">
                  <c:v>0.62</c:v>
                </c:pt>
                <c:pt idx="2322">
                  <c:v>0.62</c:v>
                </c:pt>
                <c:pt idx="2323">
                  <c:v>0.62</c:v>
                </c:pt>
                <c:pt idx="2324">
                  <c:v>0.62</c:v>
                </c:pt>
                <c:pt idx="2325">
                  <c:v>0.62</c:v>
                </c:pt>
                <c:pt idx="2326">
                  <c:v>0.57999999999999996</c:v>
                </c:pt>
                <c:pt idx="2327">
                  <c:v>0.62</c:v>
                </c:pt>
                <c:pt idx="2328">
                  <c:v>0.72</c:v>
                </c:pt>
                <c:pt idx="2329">
                  <c:v>0.68</c:v>
                </c:pt>
                <c:pt idx="2330">
                  <c:v>0.67</c:v>
                </c:pt>
                <c:pt idx="2331">
                  <c:v>0.68</c:v>
                </c:pt>
                <c:pt idx="2332">
                  <c:v>0.69</c:v>
                </c:pt>
                <c:pt idx="2333">
                  <c:v>0.73</c:v>
                </c:pt>
                <c:pt idx="2334">
                  <c:v>0.67</c:v>
                </c:pt>
                <c:pt idx="2335">
                  <c:v>0.78</c:v>
                </c:pt>
                <c:pt idx="2336">
                  <c:v>0.8</c:v>
                </c:pt>
                <c:pt idx="2337">
                  <c:v>0.84</c:v>
                </c:pt>
                <c:pt idx="2338">
                  <c:v>0.77</c:v>
                </c:pt>
                <c:pt idx="2339">
                  <c:v>0.73</c:v>
                </c:pt>
                <c:pt idx="2340">
                  <c:v>0.75</c:v>
                </c:pt>
                <c:pt idx="2341">
                  <c:v>0.78</c:v>
                </c:pt>
                <c:pt idx="2342">
                  <c:v>0.76</c:v>
                </c:pt>
                <c:pt idx="2343">
                  <c:v>0.73</c:v>
                </c:pt>
                <c:pt idx="2344">
                  <c:v>0.74</c:v>
                </c:pt>
                <c:pt idx="2345">
                  <c:v>0.79</c:v>
                </c:pt>
                <c:pt idx="2346">
                  <c:v>0.77</c:v>
                </c:pt>
                <c:pt idx="2347">
                  <c:v>0.73</c:v>
                </c:pt>
                <c:pt idx="2348">
                  <c:v>0.69</c:v>
                </c:pt>
                <c:pt idx="2349">
                  <c:v>0.69</c:v>
                </c:pt>
                <c:pt idx="2350">
                  <c:v>0.65</c:v>
                </c:pt>
                <c:pt idx="2351">
                  <c:v>0.66</c:v>
                </c:pt>
                <c:pt idx="2352">
                  <c:v>0.65</c:v>
                </c:pt>
                <c:pt idx="2353">
                  <c:v>0.72</c:v>
                </c:pt>
                <c:pt idx="2354">
                  <c:v>0.69</c:v>
                </c:pt>
                <c:pt idx="2355">
                  <c:v>0.65</c:v>
                </c:pt>
                <c:pt idx="2356">
                  <c:v>0.67</c:v>
                </c:pt>
                <c:pt idx="2357">
                  <c:v>0.67</c:v>
                </c:pt>
                <c:pt idx="2358">
                  <c:v>0.67</c:v>
                </c:pt>
                <c:pt idx="2359">
                  <c:v>0.68</c:v>
                </c:pt>
                <c:pt idx="2360">
                  <c:v>0.69</c:v>
                </c:pt>
                <c:pt idx="2361">
                  <c:v>0.74</c:v>
                </c:pt>
                <c:pt idx="2362">
                  <c:v>0.72</c:v>
                </c:pt>
                <c:pt idx="2363">
                  <c:v>0.69</c:v>
                </c:pt>
                <c:pt idx="2364">
                  <c:v>0.65</c:v>
                </c:pt>
                <c:pt idx="2365">
                  <c:v>0.62</c:v>
                </c:pt>
                <c:pt idx="2366">
                  <c:v>0.57999999999999996</c:v>
                </c:pt>
                <c:pt idx="2367">
                  <c:v>0.53</c:v>
                </c:pt>
                <c:pt idx="2368">
                  <c:v>0.56999999999999995</c:v>
                </c:pt>
                <c:pt idx="2369">
                  <c:v>0.51</c:v>
                </c:pt>
                <c:pt idx="2370">
                  <c:v>0.5</c:v>
                </c:pt>
                <c:pt idx="2371">
                  <c:v>0.51</c:v>
                </c:pt>
                <c:pt idx="2372">
                  <c:v>0.53</c:v>
                </c:pt>
                <c:pt idx="2373">
                  <c:v>0.52</c:v>
                </c:pt>
                <c:pt idx="2374">
                  <c:v>0.53</c:v>
                </c:pt>
                <c:pt idx="2375">
                  <c:v>0.5</c:v>
                </c:pt>
                <c:pt idx="2376">
                  <c:v>0.45</c:v>
                </c:pt>
                <c:pt idx="2377">
                  <c:v>0.49</c:v>
                </c:pt>
                <c:pt idx="2378">
                  <c:v>0.49</c:v>
                </c:pt>
                <c:pt idx="2379">
                  <c:v>0.53</c:v>
                </c:pt>
                <c:pt idx="2380">
                  <c:v>0.53</c:v>
                </c:pt>
                <c:pt idx="2381">
                  <c:v>0.51</c:v>
                </c:pt>
                <c:pt idx="2382">
                  <c:v>0.5</c:v>
                </c:pt>
                <c:pt idx="2383">
                  <c:v>0.46</c:v>
                </c:pt>
                <c:pt idx="2384">
                  <c:v>0.42</c:v>
                </c:pt>
                <c:pt idx="2385">
                  <c:v>0.39</c:v>
                </c:pt>
                <c:pt idx="2386">
                  <c:v>0.32</c:v>
                </c:pt>
                <c:pt idx="2387">
                  <c:v>0.35</c:v>
                </c:pt>
                <c:pt idx="2388">
                  <c:v>0.32</c:v>
                </c:pt>
                <c:pt idx="2389">
                  <c:v>0.35</c:v>
                </c:pt>
                <c:pt idx="2390">
                  <c:v>0.33</c:v>
                </c:pt>
                <c:pt idx="2391">
                  <c:v>0.3</c:v>
                </c:pt>
                <c:pt idx="2392">
                  <c:v>0.37</c:v>
                </c:pt>
                <c:pt idx="2393">
                  <c:v>0.43</c:v>
                </c:pt>
                <c:pt idx="2394">
                  <c:v>0.37</c:v>
                </c:pt>
                <c:pt idx="2395">
                  <c:v>0.39</c:v>
                </c:pt>
                <c:pt idx="2396">
                  <c:v>0.45</c:v>
                </c:pt>
                <c:pt idx="2397">
                  <c:v>0.44</c:v>
                </c:pt>
                <c:pt idx="2398">
                  <c:v>0.45</c:v>
                </c:pt>
                <c:pt idx="2399">
                  <c:v>0.47</c:v>
                </c:pt>
                <c:pt idx="2400">
                  <c:v>0.36</c:v>
                </c:pt>
                <c:pt idx="2401">
                  <c:v>0.34</c:v>
                </c:pt>
                <c:pt idx="2402">
                  <c:v>0.27</c:v>
                </c:pt>
                <c:pt idx="2403">
                  <c:v>0.28000000000000003</c:v>
                </c:pt>
                <c:pt idx="2404">
                  <c:v>0.31</c:v>
                </c:pt>
                <c:pt idx="2405">
                  <c:v>0.3</c:v>
                </c:pt>
                <c:pt idx="2406">
                  <c:v>0.34</c:v>
                </c:pt>
                <c:pt idx="2407">
                  <c:v>0.34</c:v>
                </c:pt>
                <c:pt idx="2408">
                  <c:v>0.33</c:v>
                </c:pt>
                <c:pt idx="2409">
                  <c:v>0.2</c:v>
                </c:pt>
                <c:pt idx="2410">
                  <c:v>0.18</c:v>
                </c:pt>
                <c:pt idx="2411">
                  <c:v>0.16</c:v>
                </c:pt>
                <c:pt idx="2412">
                  <c:v>0.17</c:v>
                </c:pt>
                <c:pt idx="2413">
                  <c:v>0.14000000000000001</c:v>
                </c:pt>
                <c:pt idx="2414">
                  <c:v>0.14000000000000001</c:v>
                </c:pt>
                <c:pt idx="2415">
                  <c:v>0.17</c:v>
                </c:pt>
                <c:pt idx="2416">
                  <c:v>0.12</c:v>
                </c:pt>
                <c:pt idx="2417">
                  <c:v>0.14000000000000001</c:v>
                </c:pt>
                <c:pt idx="2418">
                  <c:v>0.17</c:v>
                </c:pt>
                <c:pt idx="2419">
                  <c:v>0.22</c:v>
                </c:pt>
                <c:pt idx="2420">
                  <c:v>0.21</c:v>
                </c:pt>
                <c:pt idx="2421">
                  <c:v>0.24</c:v>
                </c:pt>
                <c:pt idx="2422">
                  <c:v>0.2</c:v>
                </c:pt>
                <c:pt idx="2423">
                  <c:v>0.21</c:v>
                </c:pt>
                <c:pt idx="2424">
                  <c:v>0.19</c:v>
                </c:pt>
                <c:pt idx="2425">
                  <c:v>0.23</c:v>
                </c:pt>
                <c:pt idx="2426">
                  <c:v>0.24</c:v>
                </c:pt>
                <c:pt idx="2427">
                  <c:v>0.25</c:v>
                </c:pt>
                <c:pt idx="2428">
                  <c:v>0.26</c:v>
                </c:pt>
                <c:pt idx="2429">
                  <c:v>0.27</c:v>
                </c:pt>
                <c:pt idx="2430">
                  <c:v>0.19</c:v>
                </c:pt>
                <c:pt idx="2431">
                  <c:v>0.12</c:v>
                </c:pt>
                <c:pt idx="2432">
                  <c:v>0.12</c:v>
                </c:pt>
                <c:pt idx="2433">
                  <c:v>0.2</c:v>
                </c:pt>
                <c:pt idx="2434">
                  <c:v>0.17</c:v>
                </c:pt>
                <c:pt idx="2435">
                  <c:v>0.16</c:v>
                </c:pt>
                <c:pt idx="2436">
                  <c:v>0.13</c:v>
                </c:pt>
                <c:pt idx="2437">
                  <c:v>0.18</c:v>
                </c:pt>
                <c:pt idx="2438">
                  <c:v>0.18</c:v>
                </c:pt>
                <c:pt idx="2439">
                  <c:v>0.15</c:v>
                </c:pt>
                <c:pt idx="2440">
                  <c:v>0.14000000000000001</c:v>
                </c:pt>
                <c:pt idx="2441">
                  <c:v>0.15</c:v>
                </c:pt>
                <c:pt idx="2442">
                  <c:v>0.13</c:v>
                </c:pt>
                <c:pt idx="2443">
                  <c:v>0.15</c:v>
                </c:pt>
                <c:pt idx="2444">
                  <c:v>0.15</c:v>
                </c:pt>
                <c:pt idx="2445">
                  <c:v>0.26</c:v>
                </c:pt>
                <c:pt idx="2446">
                  <c:v>0.28999999999999998</c:v>
                </c:pt>
                <c:pt idx="2447">
                  <c:v>0.28999999999999998</c:v>
                </c:pt>
                <c:pt idx="2448">
                  <c:v>0.3</c:v>
                </c:pt>
                <c:pt idx="2449">
                  <c:v>0.31</c:v>
                </c:pt>
                <c:pt idx="2450">
                  <c:v>0.28999999999999998</c:v>
                </c:pt>
                <c:pt idx="2451">
                  <c:v>0.25</c:v>
                </c:pt>
                <c:pt idx="2452">
                  <c:v>0.27</c:v>
                </c:pt>
                <c:pt idx="2453">
                  <c:v>0.27</c:v>
                </c:pt>
                <c:pt idx="2454">
                  <c:v>0.3</c:v>
                </c:pt>
                <c:pt idx="2455">
                  <c:v>0.31</c:v>
                </c:pt>
                <c:pt idx="2456">
                  <c:v>0.27</c:v>
                </c:pt>
                <c:pt idx="2457">
                  <c:v>0.19</c:v>
                </c:pt>
                <c:pt idx="2458">
                  <c:v>0.19</c:v>
                </c:pt>
                <c:pt idx="2459">
                  <c:v>0.15</c:v>
                </c:pt>
                <c:pt idx="2460">
                  <c:v>0.12</c:v>
                </c:pt>
                <c:pt idx="2461">
                  <c:v>0.12</c:v>
                </c:pt>
                <c:pt idx="2462">
                  <c:v>0.12</c:v>
                </c:pt>
                <c:pt idx="2463">
                  <c:v>0.15</c:v>
                </c:pt>
                <c:pt idx="2464">
                  <c:v>0.17</c:v>
                </c:pt>
                <c:pt idx="2465">
                  <c:v>0.13</c:v>
                </c:pt>
                <c:pt idx="2466">
                  <c:v>0.15</c:v>
                </c:pt>
                <c:pt idx="2467">
                  <c:v>0.2</c:v>
                </c:pt>
                <c:pt idx="2468">
                  <c:v>0.24</c:v>
                </c:pt>
                <c:pt idx="2469">
                  <c:v>0.28000000000000003</c:v>
                </c:pt>
                <c:pt idx="2470">
                  <c:v>0.25</c:v>
                </c:pt>
                <c:pt idx="2471">
                  <c:v>0.24</c:v>
                </c:pt>
                <c:pt idx="2472">
                  <c:v>0.15</c:v>
                </c:pt>
                <c:pt idx="2473">
                  <c:v>0.12</c:v>
                </c:pt>
                <c:pt idx="2474">
                  <c:v>0.09</c:v>
                </c:pt>
                <c:pt idx="2475">
                  <c:v>0.1</c:v>
                </c:pt>
                <c:pt idx="2476">
                  <c:v>0.09</c:v>
                </c:pt>
                <c:pt idx="2477">
                  <c:v>0.03</c:v>
                </c:pt>
                <c:pt idx="2478">
                  <c:v>0.03</c:v>
                </c:pt>
                <c:pt idx="2479">
                  <c:v>-0.03</c:v>
                </c:pt>
                <c:pt idx="2480">
                  <c:v>-0.05</c:v>
                </c:pt>
                <c:pt idx="2481">
                  <c:v>-0.03</c:v>
                </c:pt>
                <c:pt idx="2482">
                  <c:v>-0.06</c:v>
                </c:pt>
                <c:pt idx="2483">
                  <c:v>0.01</c:v>
                </c:pt>
                <c:pt idx="2484">
                  <c:v>7.0000000000000007E-2</c:v>
                </c:pt>
                <c:pt idx="2485">
                  <c:v>0.03</c:v>
                </c:pt>
                <c:pt idx="2486">
                  <c:v>0.08</c:v>
                </c:pt>
                <c:pt idx="2487">
                  <c:v>0.11</c:v>
                </c:pt>
                <c:pt idx="2488">
                  <c:v>0.1</c:v>
                </c:pt>
                <c:pt idx="2489">
                  <c:v>0.12</c:v>
                </c:pt>
                <c:pt idx="2490">
                  <c:v>0.13</c:v>
                </c:pt>
                <c:pt idx="2491">
                  <c:v>0.05</c:v>
                </c:pt>
                <c:pt idx="2492">
                  <c:v>0.06</c:v>
                </c:pt>
                <c:pt idx="2493">
                  <c:v>0.08</c:v>
                </c:pt>
                <c:pt idx="2494">
                  <c:v>7.0000000000000007E-2</c:v>
                </c:pt>
                <c:pt idx="2495">
                  <c:v>0.03</c:v>
                </c:pt>
                <c:pt idx="2496">
                  <c:v>0</c:v>
                </c:pt>
                <c:pt idx="2497">
                  <c:v>-0.03</c:v>
                </c:pt>
                <c:pt idx="2498">
                  <c:v>0.05</c:v>
                </c:pt>
                <c:pt idx="2499">
                  <c:v>0.11</c:v>
                </c:pt>
                <c:pt idx="2500">
                  <c:v>0.09</c:v>
                </c:pt>
                <c:pt idx="2501">
                  <c:v>0.04</c:v>
                </c:pt>
                <c:pt idx="2502">
                  <c:v>0.09</c:v>
                </c:pt>
                <c:pt idx="2503">
                  <c:v>0.08</c:v>
                </c:pt>
                <c:pt idx="2504">
                  <c:v>0.06</c:v>
                </c:pt>
                <c:pt idx="2505">
                  <c:v>0.06</c:v>
                </c:pt>
                <c:pt idx="2506">
                  <c:v>0.1</c:v>
                </c:pt>
                <c:pt idx="2507">
                  <c:v>7.0000000000000007E-2</c:v>
                </c:pt>
                <c:pt idx="2508">
                  <c:v>0.1</c:v>
                </c:pt>
                <c:pt idx="2509">
                  <c:v>0.13</c:v>
                </c:pt>
                <c:pt idx="2510">
                  <c:v>0.09</c:v>
                </c:pt>
                <c:pt idx="2511">
                  <c:v>0.06</c:v>
                </c:pt>
                <c:pt idx="2512">
                  <c:v>0.1</c:v>
                </c:pt>
                <c:pt idx="2513">
                  <c:v>0.08</c:v>
                </c:pt>
                <c:pt idx="2514">
                  <c:v>7.0000000000000007E-2</c:v>
                </c:pt>
                <c:pt idx="2515">
                  <c:v>0.08</c:v>
                </c:pt>
                <c:pt idx="2516">
                  <c:v>0.09</c:v>
                </c:pt>
                <c:pt idx="2517">
                  <c:v>0.15</c:v>
                </c:pt>
                <c:pt idx="2518">
                  <c:v>0.11</c:v>
                </c:pt>
                <c:pt idx="2519">
                  <c:v>0.11</c:v>
                </c:pt>
                <c:pt idx="2520">
                  <c:v>0.11</c:v>
                </c:pt>
                <c:pt idx="2521">
                  <c:v>0.12</c:v>
                </c:pt>
                <c:pt idx="2522">
                  <c:v>0.13</c:v>
                </c:pt>
                <c:pt idx="2523">
                  <c:v>0.13</c:v>
                </c:pt>
                <c:pt idx="2524">
                  <c:v>0.06</c:v>
                </c:pt>
                <c:pt idx="2525">
                  <c:v>0.03</c:v>
                </c:pt>
                <c:pt idx="2526">
                  <c:v>0.09</c:v>
                </c:pt>
                <c:pt idx="2527">
                  <c:v>0.17</c:v>
                </c:pt>
                <c:pt idx="2528">
                  <c:v>0.17</c:v>
                </c:pt>
                <c:pt idx="2529">
                  <c:v>0.24</c:v>
                </c:pt>
                <c:pt idx="2530">
                  <c:v>0.21</c:v>
                </c:pt>
                <c:pt idx="2531">
                  <c:v>0.22</c:v>
                </c:pt>
                <c:pt idx="2532">
                  <c:v>0.19</c:v>
                </c:pt>
                <c:pt idx="2533">
                  <c:v>0.2</c:v>
                </c:pt>
                <c:pt idx="2534">
                  <c:v>0.2</c:v>
                </c:pt>
                <c:pt idx="2535">
                  <c:v>0.15</c:v>
                </c:pt>
                <c:pt idx="2536">
                  <c:v>0.08</c:v>
                </c:pt>
                <c:pt idx="2537">
                  <c:v>0.05</c:v>
                </c:pt>
                <c:pt idx="2538">
                  <c:v>0.05</c:v>
                </c:pt>
                <c:pt idx="2539">
                  <c:v>0.04</c:v>
                </c:pt>
                <c:pt idx="2540">
                  <c:v>0.01</c:v>
                </c:pt>
                <c:pt idx="2541">
                  <c:v>0.02</c:v>
                </c:pt>
                <c:pt idx="2542">
                  <c:v>0</c:v>
                </c:pt>
                <c:pt idx="2543">
                  <c:v>0</c:v>
                </c:pt>
                <c:pt idx="2544">
                  <c:v>7.0000000000000007E-2</c:v>
                </c:pt>
                <c:pt idx="2545">
                  <c:v>0.1</c:v>
                </c:pt>
                <c:pt idx="2546">
                  <c:v>0.11</c:v>
                </c:pt>
                <c:pt idx="2547">
                  <c:v>0.1</c:v>
                </c:pt>
                <c:pt idx="2548">
                  <c:v>0.1</c:v>
                </c:pt>
                <c:pt idx="2549">
                  <c:v>0.13</c:v>
                </c:pt>
                <c:pt idx="2550">
                  <c:v>0.15</c:v>
                </c:pt>
                <c:pt idx="2551">
                  <c:v>0.12</c:v>
                </c:pt>
                <c:pt idx="2552">
                  <c:v>0.13</c:v>
                </c:pt>
                <c:pt idx="2553">
                  <c:v>0.09</c:v>
                </c:pt>
                <c:pt idx="2554">
                  <c:v>0.09</c:v>
                </c:pt>
                <c:pt idx="2555">
                  <c:v>0.08</c:v>
                </c:pt>
                <c:pt idx="2556">
                  <c:v>0.08</c:v>
                </c:pt>
                <c:pt idx="2557">
                  <c:v>7.0000000000000007E-2</c:v>
                </c:pt>
                <c:pt idx="2558">
                  <c:v>0.11</c:v>
                </c:pt>
                <c:pt idx="2559">
                  <c:v>7.0000000000000007E-2</c:v>
                </c:pt>
                <c:pt idx="2560">
                  <c:v>0.08</c:v>
                </c:pt>
                <c:pt idx="2561">
                  <c:v>0.13</c:v>
                </c:pt>
                <c:pt idx="2562">
                  <c:v>0.13</c:v>
                </c:pt>
                <c:pt idx="2563">
                  <c:v>0.11</c:v>
                </c:pt>
                <c:pt idx="2564">
                  <c:v>0.11</c:v>
                </c:pt>
                <c:pt idx="2565">
                  <c:v>0.11</c:v>
                </c:pt>
                <c:pt idx="2566">
                  <c:v>0.14000000000000001</c:v>
                </c:pt>
                <c:pt idx="2567">
                  <c:v>0.11</c:v>
                </c:pt>
                <c:pt idx="2568">
                  <c:v>0.12</c:v>
                </c:pt>
                <c:pt idx="2569">
                  <c:v>0.15</c:v>
                </c:pt>
                <c:pt idx="2570">
                  <c:v>0.25</c:v>
                </c:pt>
                <c:pt idx="2571">
                  <c:v>0.27</c:v>
                </c:pt>
                <c:pt idx="2572">
                  <c:v>0.27</c:v>
                </c:pt>
                <c:pt idx="2573">
                  <c:v>0.4</c:v>
                </c:pt>
                <c:pt idx="2574">
                  <c:v>0.41</c:v>
                </c:pt>
                <c:pt idx="2575">
                  <c:v>0.39</c:v>
                </c:pt>
                <c:pt idx="2576">
                  <c:v>0.42</c:v>
                </c:pt>
                <c:pt idx="2577">
                  <c:v>0.44</c:v>
                </c:pt>
                <c:pt idx="2578">
                  <c:v>0.42</c:v>
                </c:pt>
                <c:pt idx="2579">
                  <c:v>0.41</c:v>
                </c:pt>
                <c:pt idx="2580">
                  <c:v>0.44</c:v>
                </c:pt>
                <c:pt idx="2581">
                  <c:v>0.44</c:v>
                </c:pt>
                <c:pt idx="2582">
                  <c:v>0.47</c:v>
                </c:pt>
                <c:pt idx="2583">
                  <c:v>0.47</c:v>
                </c:pt>
                <c:pt idx="2584">
                  <c:v>0.44</c:v>
                </c:pt>
                <c:pt idx="2585">
                  <c:v>0.43</c:v>
                </c:pt>
                <c:pt idx="2586">
                  <c:v>0.48</c:v>
                </c:pt>
                <c:pt idx="2587">
                  <c:v>0.49</c:v>
                </c:pt>
                <c:pt idx="2588">
                  <c:v>0.45</c:v>
                </c:pt>
                <c:pt idx="2589">
                  <c:v>0.44</c:v>
                </c:pt>
                <c:pt idx="2590">
                  <c:v>0.42</c:v>
                </c:pt>
                <c:pt idx="2591">
                  <c:v>0.45</c:v>
                </c:pt>
                <c:pt idx="2592">
                  <c:v>0.51</c:v>
                </c:pt>
                <c:pt idx="2593">
                  <c:v>0.51</c:v>
                </c:pt>
                <c:pt idx="2594">
                  <c:v>0.53</c:v>
                </c:pt>
                <c:pt idx="2595">
                  <c:v>0.6</c:v>
                </c:pt>
                <c:pt idx="2596">
                  <c:v>0.7</c:v>
                </c:pt>
                <c:pt idx="2597">
                  <c:v>0.74</c:v>
                </c:pt>
                <c:pt idx="2598">
                  <c:v>0.68</c:v>
                </c:pt>
                <c:pt idx="2599">
                  <c:v>0.67</c:v>
                </c:pt>
                <c:pt idx="2600">
                  <c:v>0.64</c:v>
                </c:pt>
                <c:pt idx="2601">
                  <c:v>0.6</c:v>
                </c:pt>
                <c:pt idx="2602">
                  <c:v>0.57999999999999996</c:v>
                </c:pt>
                <c:pt idx="2603">
                  <c:v>0.57999999999999996</c:v>
                </c:pt>
                <c:pt idx="2604">
                  <c:v>0.56000000000000005</c:v>
                </c:pt>
                <c:pt idx="2605">
                  <c:v>0.55000000000000004</c:v>
                </c:pt>
                <c:pt idx="2606">
                  <c:v>0.5</c:v>
                </c:pt>
                <c:pt idx="2607">
                  <c:v>0.47</c:v>
                </c:pt>
                <c:pt idx="2608">
                  <c:v>0.47</c:v>
                </c:pt>
                <c:pt idx="2609">
                  <c:v>0.42</c:v>
                </c:pt>
                <c:pt idx="2610">
                  <c:v>0.46</c:v>
                </c:pt>
                <c:pt idx="2611">
                  <c:v>0.43</c:v>
                </c:pt>
                <c:pt idx="2612">
                  <c:v>0.43</c:v>
                </c:pt>
                <c:pt idx="2613">
                  <c:v>0.39</c:v>
                </c:pt>
                <c:pt idx="2614">
                  <c:v>0.38</c:v>
                </c:pt>
                <c:pt idx="2615">
                  <c:v>0.41</c:v>
                </c:pt>
                <c:pt idx="2616">
                  <c:v>0.41</c:v>
                </c:pt>
                <c:pt idx="2617">
                  <c:v>0.36</c:v>
                </c:pt>
                <c:pt idx="2618">
                  <c:v>0.42</c:v>
                </c:pt>
                <c:pt idx="2619">
                  <c:v>0.43</c:v>
                </c:pt>
                <c:pt idx="2620">
                  <c:v>0.44</c:v>
                </c:pt>
                <c:pt idx="2621">
                  <c:v>0.39</c:v>
                </c:pt>
                <c:pt idx="2622">
                  <c:v>0.41</c:v>
                </c:pt>
                <c:pt idx="2623">
                  <c:v>0.45</c:v>
                </c:pt>
                <c:pt idx="2624">
                  <c:v>0.43</c:v>
                </c:pt>
                <c:pt idx="2625">
                  <c:v>0.41</c:v>
                </c:pt>
                <c:pt idx="2626">
                  <c:v>0.42</c:v>
                </c:pt>
                <c:pt idx="2627">
                  <c:v>0.4</c:v>
                </c:pt>
                <c:pt idx="2628">
                  <c:v>0.43</c:v>
                </c:pt>
                <c:pt idx="2629">
                  <c:v>0.43</c:v>
                </c:pt>
                <c:pt idx="2630">
                  <c:v>0.44</c:v>
                </c:pt>
                <c:pt idx="2631">
                  <c:v>0.4</c:v>
                </c:pt>
                <c:pt idx="2632">
                  <c:v>0.4</c:v>
                </c:pt>
                <c:pt idx="2633">
                  <c:v>0.38</c:v>
                </c:pt>
                <c:pt idx="2634">
                  <c:v>0.41</c:v>
                </c:pt>
                <c:pt idx="2635">
                  <c:v>0.4</c:v>
                </c:pt>
                <c:pt idx="2636">
                  <c:v>0.43</c:v>
                </c:pt>
                <c:pt idx="2637">
                  <c:v>0.46</c:v>
                </c:pt>
                <c:pt idx="2638">
                  <c:v>0.45</c:v>
                </c:pt>
                <c:pt idx="2639">
                  <c:v>0.43</c:v>
                </c:pt>
                <c:pt idx="2640">
                  <c:v>0.41</c:v>
                </c:pt>
                <c:pt idx="2641">
                  <c:v>0.41</c:v>
                </c:pt>
                <c:pt idx="2642">
                  <c:v>0.4</c:v>
                </c:pt>
                <c:pt idx="2643">
                  <c:v>0.38</c:v>
                </c:pt>
                <c:pt idx="2644">
                  <c:v>0.35</c:v>
                </c:pt>
                <c:pt idx="2645">
                  <c:v>0.31</c:v>
                </c:pt>
                <c:pt idx="2646">
                  <c:v>0.35</c:v>
                </c:pt>
                <c:pt idx="2647">
                  <c:v>0.34</c:v>
                </c:pt>
                <c:pt idx="2648">
                  <c:v>0.43</c:v>
                </c:pt>
                <c:pt idx="2649">
                  <c:v>0.48</c:v>
                </c:pt>
                <c:pt idx="2650">
                  <c:v>0.45</c:v>
                </c:pt>
                <c:pt idx="2651">
                  <c:v>0.48</c:v>
                </c:pt>
                <c:pt idx="2652">
                  <c:v>0.49</c:v>
                </c:pt>
                <c:pt idx="2653">
                  <c:v>0.56000000000000005</c:v>
                </c:pt>
                <c:pt idx="2654">
                  <c:v>0.6</c:v>
                </c:pt>
                <c:pt idx="2655">
                  <c:v>0.56999999999999995</c:v>
                </c:pt>
                <c:pt idx="2656">
                  <c:v>0.61</c:v>
                </c:pt>
                <c:pt idx="2657">
                  <c:v>0.61</c:v>
                </c:pt>
                <c:pt idx="2658">
                  <c:v>0.5</c:v>
                </c:pt>
                <c:pt idx="2659">
                  <c:v>0.51</c:v>
                </c:pt>
                <c:pt idx="2660">
                  <c:v>0.49</c:v>
                </c:pt>
                <c:pt idx="2661">
                  <c:v>0.47</c:v>
                </c:pt>
                <c:pt idx="2662">
                  <c:v>0.45</c:v>
                </c:pt>
                <c:pt idx="2663">
                  <c:v>0.43</c:v>
                </c:pt>
                <c:pt idx="2664">
                  <c:v>0.46</c:v>
                </c:pt>
                <c:pt idx="2665">
                  <c:v>0.42</c:v>
                </c:pt>
                <c:pt idx="2666">
                  <c:v>0.41</c:v>
                </c:pt>
                <c:pt idx="2667">
                  <c:v>0.45</c:v>
                </c:pt>
                <c:pt idx="2668">
                  <c:v>0.41</c:v>
                </c:pt>
                <c:pt idx="2669">
                  <c:v>0.46</c:v>
                </c:pt>
                <c:pt idx="2670">
                  <c:v>0.43</c:v>
                </c:pt>
                <c:pt idx="2671">
                  <c:v>0.39</c:v>
                </c:pt>
                <c:pt idx="2672">
                  <c:v>0.4</c:v>
                </c:pt>
                <c:pt idx="2673">
                  <c:v>0.37</c:v>
                </c:pt>
                <c:pt idx="2674">
                  <c:v>0.39</c:v>
                </c:pt>
                <c:pt idx="2675">
                  <c:v>0.44</c:v>
                </c:pt>
                <c:pt idx="2676">
                  <c:v>0.44</c:v>
                </c:pt>
                <c:pt idx="2677">
                  <c:v>0.41</c:v>
                </c:pt>
                <c:pt idx="2678">
                  <c:v>0.38</c:v>
                </c:pt>
                <c:pt idx="2679">
                  <c:v>0.32</c:v>
                </c:pt>
                <c:pt idx="2680">
                  <c:v>0.32</c:v>
                </c:pt>
                <c:pt idx="2681">
                  <c:v>0.38</c:v>
                </c:pt>
                <c:pt idx="2682">
                  <c:v>0.33</c:v>
                </c:pt>
                <c:pt idx="2683">
                  <c:v>0.36</c:v>
                </c:pt>
                <c:pt idx="2684">
                  <c:v>0.39</c:v>
                </c:pt>
                <c:pt idx="2685">
                  <c:v>0.4</c:v>
                </c:pt>
                <c:pt idx="2686">
                  <c:v>0.41</c:v>
                </c:pt>
                <c:pt idx="2687">
                  <c:v>0.44</c:v>
                </c:pt>
                <c:pt idx="2688">
                  <c:v>0.42</c:v>
                </c:pt>
                <c:pt idx="2689">
                  <c:v>0.39</c:v>
                </c:pt>
                <c:pt idx="2690">
                  <c:v>0.37</c:v>
                </c:pt>
                <c:pt idx="2691">
                  <c:v>0.41</c:v>
                </c:pt>
                <c:pt idx="2692">
                  <c:v>0.41</c:v>
                </c:pt>
                <c:pt idx="2693">
                  <c:v>0.46</c:v>
                </c:pt>
                <c:pt idx="2694">
                  <c:v>0.5</c:v>
                </c:pt>
                <c:pt idx="2695">
                  <c:v>0.5</c:v>
                </c:pt>
                <c:pt idx="2696">
                  <c:v>0.53</c:v>
                </c:pt>
                <c:pt idx="2697">
                  <c:v>0.56000000000000005</c:v>
                </c:pt>
                <c:pt idx="2698">
                  <c:v>0.56000000000000005</c:v>
                </c:pt>
                <c:pt idx="2699">
                  <c:v>0.51</c:v>
                </c:pt>
                <c:pt idx="2700">
                  <c:v>0.49</c:v>
                </c:pt>
                <c:pt idx="2701">
                  <c:v>0.52</c:v>
                </c:pt>
                <c:pt idx="2702">
                  <c:v>0.51</c:v>
                </c:pt>
                <c:pt idx="2703">
                  <c:v>0.44</c:v>
                </c:pt>
                <c:pt idx="2704">
                  <c:v>0.43</c:v>
                </c:pt>
                <c:pt idx="2705">
                  <c:v>0.41</c:v>
                </c:pt>
                <c:pt idx="2706">
                  <c:v>0.43</c:v>
                </c:pt>
                <c:pt idx="2707">
                  <c:v>0.46</c:v>
                </c:pt>
                <c:pt idx="2708">
                  <c:v>0.45</c:v>
                </c:pt>
                <c:pt idx="2709">
                  <c:v>0.45</c:v>
                </c:pt>
                <c:pt idx="2710">
                  <c:v>0.44</c:v>
                </c:pt>
                <c:pt idx="2711">
                  <c:v>0.44</c:v>
                </c:pt>
                <c:pt idx="2712">
                  <c:v>0.4</c:v>
                </c:pt>
                <c:pt idx="2713">
                  <c:v>0.4</c:v>
                </c:pt>
                <c:pt idx="2714">
                  <c:v>0.4</c:v>
                </c:pt>
                <c:pt idx="2715">
                  <c:v>0.36</c:v>
                </c:pt>
                <c:pt idx="2716">
                  <c:v>0.39</c:v>
                </c:pt>
                <c:pt idx="2717">
                  <c:v>0.37</c:v>
                </c:pt>
                <c:pt idx="2718">
                  <c:v>0.4</c:v>
                </c:pt>
                <c:pt idx="2719">
                  <c:v>0.41</c:v>
                </c:pt>
                <c:pt idx="2720">
                  <c:v>0.43</c:v>
                </c:pt>
                <c:pt idx="2721">
                  <c:v>0.46</c:v>
                </c:pt>
                <c:pt idx="2722">
                  <c:v>0.46</c:v>
                </c:pt>
                <c:pt idx="2723">
                  <c:v>0.44</c:v>
                </c:pt>
                <c:pt idx="2724">
                  <c:v>0.49</c:v>
                </c:pt>
                <c:pt idx="2725">
                  <c:v>0.49</c:v>
                </c:pt>
                <c:pt idx="2726">
                  <c:v>0.52</c:v>
                </c:pt>
                <c:pt idx="2727">
                  <c:v>0.5</c:v>
                </c:pt>
                <c:pt idx="2728">
                  <c:v>0.5</c:v>
                </c:pt>
                <c:pt idx="2729">
                  <c:v>0.46</c:v>
                </c:pt>
                <c:pt idx="2730">
                  <c:v>0.45</c:v>
                </c:pt>
                <c:pt idx="2731">
                  <c:v>0.43</c:v>
                </c:pt>
                <c:pt idx="2732">
                  <c:v>0.5</c:v>
                </c:pt>
                <c:pt idx="2733">
                  <c:v>0.49</c:v>
                </c:pt>
                <c:pt idx="2734">
                  <c:v>0.55000000000000004</c:v>
                </c:pt>
                <c:pt idx="2735">
                  <c:v>0.57999999999999996</c:v>
                </c:pt>
                <c:pt idx="2736">
                  <c:v>0.6</c:v>
                </c:pt>
                <c:pt idx="2737">
                  <c:v>0.6</c:v>
                </c:pt>
                <c:pt idx="2738">
                  <c:v>0.57999999999999996</c:v>
                </c:pt>
                <c:pt idx="2739">
                  <c:v>0.61</c:v>
                </c:pt>
                <c:pt idx="2740">
                  <c:v>0.66</c:v>
                </c:pt>
                <c:pt idx="2741">
                  <c:v>0.66</c:v>
                </c:pt>
                <c:pt idx="2742">
                  <c:v>0.62</c:v>
                </c:pt>
                <c:pt idx="2743">
                  <c:v>0.56999999999999995</c:v>
                </c:pt>
                <c:pt idx="2744">
                  <c:v>0.57999999999999996</c:v>
                </c:pt>
                <c:pt idx="2745">
                  <c:v>0.56999999999999995</c:v>
                </c:pt>
                <c:pt idx="2746">
                  <c:v>0.54</c:v>
                </c:pt>
                <c:pt idx="2747">
                  <c:v>0.51</c:v>
                </c:pt>
                <c:pt idx="2748">
                  <c:v>0.51</c:v>
                </c:pt>
                <c:pt idx="2749">
                  <c:v>0.5</c:v>
                </c:pt>
                <c:pt idx="2750">
                  <c:v>0.48</c:v>
                </c:pt>
                <c:pt idx="2751">
                  <c:v>0.48</c:v>
                </c:pt>
                <c:pt idx="2752">
                  <c:v>0.52</c:v>
                </c:pt>
                <c:pt idx="2753">
                  <c:v>0.49</c:v>
                </c:pt>
                <c:pt idx="2754">
                  <c:v>0.49</c:v>
                </c:pt>
                <c:pt idx="2755">
                  <c:v>0.47</c:v>
                </c:pt>
                <c:pt idx="2756">
                  <c:v>0.48</c:v>
                </c:pt>
                <c:pt idx="2757">
                  <c:v>0.47</c:v>
                </c:pt>
                <c:pt idx="2758">
                  <c:v>0.48</c:v>
                </c:pt>
                <c:pt idx="2759">
                  <c:v>0.46</c:v>
                </c:pt>
                <c:pt idx="2760">
                  <c:v>0.47</c:v>
                </c:pt>
                <c:pt idx="2761">
                  <c:v>0.46</c:v>
                </c:pt>
                <c:pt idx="2762">
                  <c:v>0.46</c:v>
                </c:pt>
                <c:pt idx="2763">
                  <c:v>0.42</c:v>
                </c:pt>
                <c:pt idx="2764">
                  <c:v>0.4</c:v>
                </c:pt>
                <c:pt idx="2765">
                  <c:v>0.4</c:v>
                </c:pt>
                <c:pt idx="2766">
                  <c:v>0.45</c:v>
                </c:pt>
                <c:pt idx="2767">
                  <c:v>0.49</c:v>
                </c:pt>
                <c:pt idx="2768">
                  <c:v>0.45</c:v>
                </c:pt>
                <c:pt idx="2769">
                  <c:v>0.42</c:v>
                </c:pt>
                <c:pt idx="2770">
                  <c:v>0.43</c:v>
                </c:pt>
                <c:pt idx="2771">
                  <c:v>0.43</c:v>
                </c:pt>
                <c:pt idx="2772">
                  <c:v>0.45</c:v>
                </c:pt>
                <c:pt idx="2773">
                  <c:v>0.42</c:v>
                </c:pt>
                <c:pt idx="2774">
                  <c:v>0.44</c:v>
                </c:pt>
                <c:pt idx="2775">
                  <c:v>0.42</c:v>
                </c:pt>
                <c:pt idx="2776">
                  <c:v>0.41</c:v>
                </c:pt>
                <c:pt idx="2777">
                  <c:v>0.39</c:v>
                </c:pt>
                <c:pt idx="2778">
                  <c:v>0.39</c:v>
                </c:pt>
                <c:pt idx="2779">
                  <c:v>0.36</c:v>
                </c:pt>
                <c:pt idx="2780">
                  <c:v>0.37</c:v>
                </c:pt>
                <c:pt idx="2781">
                  <c:v>0.37</c:v>
                </c:pt>
                <c:pt idx="2782">
                  <c:v>0.3</c:v>
                </c:pt>
                <c:pt idx="2783">
                  <c:v>0.32</c:v>
                </c:pt>
                <c:pt idx="2784">
                  <c:v>0.26</c:v>
                </c:pt>
                <c:pt idx="2785">
                  <c:v>0.25</c:v>
                </c:pt>
                <c:pt idx="2786">
                  <c:v>0.31</c:v>
                </c:pt>
                <c:pt idx="2787">
                  <c:v>0.33</c:v>
                </c:pt>
                <c:pt idx="2788">
                  <c:v>0.35</c:v>
                </c:pt>
                <c:pt idx="2789">
                  <c:v>0.35</c:v>
                </c:pt>
                <c:pt idx="2790">
                  <c:v>0.35</c:v>
                </c:pt>
                <c:pt idx="2791">
                  <c:v>0.36</c:v>
                </c:pt>
                <c:pt idx="2792">
                  <c:v>0.37</c:v>
                </c:pt>
                <c:pt idx="2793">
                  <c:v>0.43</c:v>
                </c:pt>
                <c:pt idx="2794">
                  <c:v>0.44</c:v>
                </c:pt>
                <c:pt idx="2795">
                  <c:v>0.42</c:v>
                </c:pt>
                <c:pt idx="2796">
                  <c:v>0.38</c:v>
                </c:pt>
                <c:pt idx="2797">
                  <c:v>0.4</c:v>
                </c:pt>
                <c:pt idx="2798">
                  <c:v>0.44</c:v>
                </c:pt>
                <c:pt idx="2799">
                  <c:v>0.44</c:v>
                </c:pt>
                <c:pt idx="2800">
                  <c:v>0.49</c:v>
                </c:pt>
                <c:pt idx="2801">
                  <c:v>0.51</c:v>
                </c:pt>
                <c:pt idx="2802">
                  <c:v>0.49</c:v>
                </c:pt>
                <c:pt idx="2803">
                  <c:v>0.48</c:v>
                </c:pt>
                <c:pt idx="2804">
                  <c:v>0.49</c:v>
                </c:pt>
                <c:pt idx="2805">
                  <c:v>0.5</c:v>
                </c:pt>
                <c:pt idx="2806">
                  <c:v>0.5</c:v>
                </c:pt>
                <c:pt idx="2807">
                  <c:v>0.47</c:v>
                </c:pt>
                <c:pt idx="2808">
                  <c:v>0.46</c:v>
                </c:pt>
                <c:pt idx="2809">
                  <c:v>0.44</c:v>
                </c:pt>
                <c:pt idx="2810">
                  <c:v>0.43</c:v>
                </c:pt>
                <c:pt idx="2811">
                  <c:v>0.46</c:v>
                </c:pt>
                <c:pt idx="2812">
                  <c:v>0.48</c:v>
                </c:pt>
                <c:pt idx="2813">
                  <c:v>0.5</c:v>
                </c:pt>
                <c:pt idx="2814">
                  <c:v>0.49</c:v>
                </c:pt>
                <c:pt idx="2815">
                  <c:v>0.52</c:v>
                </c:pt>
                <c:pt idx="2816">
                  <c:v>0.52</c:v>
                </c:pt>
                <c:pt idx="2817">
                  <c:v>0.55000000000000004</c:v>
                </c:pt>
                <c:pt idx="2818">
                  <c:v>0.56000000000000005</c:v>
                </c:pt>
                <c:pt idx="2819">
                  <c:v>0.56999999999999995</c:v>
                </c:pt>
                <c:pt idx="2820">
                  <c:v>0.54</c:v>
                </c:pt>
                <c:pt idx="2821">
                  <c:v>0.5</c:v>
                </c:pt>
                <c:pt idx="2822">
                  <c:v>0.5</c:v>
                </c:pt>
                <c:pt idx="2823">
                  <c:v>0.49</c:v>
                </c:pt>
                <c:pt idx="2824">
                  <c:v>0.48</c:v>
                </c:pt>
                <c:pt idx="2825">
                  <c:v>0.48</c:v>
                </c:pt>
                <c:pt idx="2826">
                  <c:v>0.46</c:v>
                </c:pt>
                <c:pt idx="2827">
                  <c:v>0.44</c:v>
                </c:pt>
                <c:pt idx="2828">
                  <c:v>0.45</c:v>
                </c:pt>
                <c:pt idx="2829">
                  <c:v>0.46</c:v>
                </c:pt>
                <c:pt idx="2830">
                  <c:v>0.52</c:v>
                </c:pt>
                <c:pt idx="2831">
                  <c:v>0.52</c:v>
                </c:pt>
                <c:pt idx="2832">
                  <c:v>0.51</c:v>
                </c:pt>
                <c:pt idx="2833">
                  <c:v>0.48</c:v>
                </c:pt>
                <c:pt idx="2834">
                  <c:v>0.53</c:v>
                </c:pt>
                <c:pt idx="2835">
                  <c:v>0.49</c:v>
                </c:pt>
                <c:pt idx="2836">
                  <c:v>0.52</c:v>
                </c:pt>
                <c:pt idx="2837">
                  <c:v>0.52</c:v>
                </c:pt>
                <c:pt idx="2838">
                  <c:v>0.48</c:v>
                </c:pt>
                <c:pt idx="2839">
                  <c:v>0.48</c:v>
                </c:pt>
                <c:pt idx="2840">
                  <c:v>0.5</c:v>
                </c:pt>
                <c:pt idx="2841">
                  <c:v>0.49</c:v>
                </c:pt>
                <c:pt idx="2842">
                  <c:v>0.5</c:v>
                </c:pt>
                <c:pt idx="2843">
                  <c:v>0.53</c:v>
                </c:pt>
                <c:pt idx="2844">
                  <c:v>0.56000000000000005</c:v>
                </c:pt>
                <c:pt idx="2845">
                  <c:v>0.51</c:v>
                </c:pt>
                <c:pt idx="2846">
                  <c:v>0.5</c:v>
                </c:pt>
                <c:pt idx="2847">
                  <c:v>0.5</c:v>
                </c:pt>
                <c:pt idx="2848">
                  <c:v>0.47</c:v>
                </c:pt>
                <c:pt idx="2849">
                  <c:v>0.5</c:v>
                </c:pt>
                <c:pt idx="2850">
                  <c:v>0.5</c:v>
                </c:pt>
                <c:pt idx="2851">
                  <c:v>0.51</c:v>
                </c:pt>
                <c:pt idx="2852">
                  <c:v>0.51</c:v>
                </c:pt>
                <c:pt idx="2853">
                  <c:v>0.48</c:v>
                </c:pt>
                <c:pt idx="2854">
                  <c:v>0.48</c:v>
                </c:pt>
                <c:pt idx="2855">
                  <c:v>0.47</c:v>
                </c:pt>
                <c:pt idx="2856">
                  <c:v>0.5</c:v>
                </c:pt>
                <c:pt idx="2857">
                  <c:v>0.55000000000000004</c:v>
                </c:pt>
                <c:pt idx="2858">
                  <c:v>0.56999999999999995</c:v>
                </c:pt>
                <c:pt idx="2859">
                  <c:v>0.55000000000000004</c:v>
                </c:pt>
                <c:pt idx="2860">
                  <c:v>0.54</c:v>
                </c:pt>
                <c:pt idx="2861">
                  <c:v>0.53</c:v>
                </c:pt>
                <c:pt idx="2862">
                  <c:v>0.48</c:v>
                </c:pt>
                <c:pt idx="2863">
                  <c:v>0.47</c:v>
                </c:pt>
                <c:pt idx="2864">
                  <c:v>0.44</c:v>
                </c:pt>
                <c:pt idx="2865">
                  <c:v>0.46</c:v>
                </c:pt>
                <c:pt idx="2866">
                  <c:v>0.46</c:v>
                </c:pt>
                <c:pt idx="2867">
                  <c:v>0.45</c:v>
                </c:pt>
                <c:pt idx="2868">
                  <c:v>0.46</c:v>
                </c:pt>
                <c:pt idx="2869">
                  <c:v>0.47</c:v>
                </c:pt>
                <c:pt idx="2870">
                  <c:v>0.52</c:v>
                </c:pt>
                <c:pt idx="2871">
                  <c:v>0.52</c:v>
                </c:pt>
                <c:pt idx="2872">
                  <c:v>0.54</c:v>
                </c:pt>
                <c:pt idx="2873">
                  <c:v>0.54</c:v>
                </c:pt>
                <c:pt idx="2874">
                  <c:v>0.54</c:v>
                </c:pt>
                <c:pt idx="2875">
                  <c:v>0.51</c:v>
                </c:pt>
                <c:pt idx="2876">
                  <c:v>0.53</c:v>
                </c:pt>
                <c:pt idx="2877">
                  <c:v>0.56999999999999995</c:v>
                </c:pt>
                <c:pt idx="2878">
                  <c:v>0.57999999999999996</c:v>
                </c:pt>
                <c:pt idx="2879">
                  <c:v>0.6</c:v>
                </c:pt>
                <c:pt idx="2880">
                  <c:v>0.56999999999999995</c:v>
                </c:pt>
                <c:pt idx="2881">
                  <c:v>0.57999999999999996</c:v>
                </c:pt>
                <c:pt idx="2882">
                  <c:v>0.56000000000000005</c:v>
                </c:pt>
                <c:pt idx="2883">
                  <c:v>0.56999999999999995</c:v>
                </c:pt>
                <c:pt idx="2884">
                  <c:v>0.61</c:v>
                </c:pt>
                <c:pt idx="2885">
                  <c:v>0.63</c:v>
                </c:pt>
                <c:pt idx="2886">
                  <c:v>0.61</c:v>
                </c:pt>
                <c:pt idx="2887">
                  <c:v>0.67</c:v>
                </c:pt>
                <c:pt idx="2888">
                  <c:v>0.7</c:v>
                </c:pt>
                <c:pt idx="2889">
                  <c:v>0.67</c:v>
                </c:pt>
                <c:pt idx="2890">
                  <c:v>0.69</c:v>
                </c:pt>
                <c:pt idx="2891">
                  <c:v>0.74</c:v>
                </c:pt>
                <c:pt idx="2892">
                  <c:v>0.76</c:v>
                </c:pt>
                <c:pt idx="2893">
                  <c:v>0.78</c:v>
                </c:pt>
                <c:pt idx="2894">
                  <c:v>0.79</c:v>
                </c:pt>
                <c:pt idx="2895">
                  <c:v>0.78</c:v>
                </c:pt>
                <c:pt idx="2896">
                  <c:v>0.82</c:v>
                </c:pt>
                <c:pt idx="2897">
                  <c:v>0.79</c:v>
                </c:pt>
                <c:pt idx="2898">
                  <c:v>0.78</c:v>
                </c:pt>
                <c:pt idx="2899">
                  <c:v>0.78</c:v>
                </c:pt>
                <c:pt idx="2900">
                  <c:v>0.78</c:v>
                </c:pt>
                <c:pt idx="2901">
                  <c:v>0.82</c:v>
                </c:pt>
                <c:pt idx="2902">
                  <c:v>0.81</c:v>
                </c:pt>
                <c:pt idx="2903">
                  <c:v>0.76</c:v>
                </c:pt>
                <c:pt idx="2904">
                  <c:v>0.73</c:v>
                </c:pt>
                <c:pt idx="2905">
                  <c:v>0.77</c:v>
                </c:pt>
                <c:pt idx="2906">
                  <c:v>0.75</c:v>
                </c:pt>
                <c:pt idx="2907">
                  <c:v>0.71</c:v>
                </c:pt>
                <c:pt idx="2908">
                  <c:v>0.74</c:v>
                </c:pt>
                <c:pt idx="2909">
                  <c:v>0.75</c:v>
                </c:pt>
                <c:pt idx="2910">
                  <c:v>0.76</c:v>
                </c:pt>
                <c:pt idx="2911">
                  <c:v>0.76</c:v>
                </c:pt>
                <c:pt idx="2912">
                  <c:v>0.75</c:v>
                </c:pt>
                <c:pt idx="2913">
                  <c:v>0.78</c:v>
                </c:pt>
                <c:pt idx="2914">
                  <c:v>0.77</c:v>
                </c:pt>
                <c:pt idx="2915">
                  <c:v>0.75</c:v>
                </c:pt>
                <c:pt idx="2916">
                  <c:v>0.74</c:v>
                </c:pt>
                <c:pt idx="2917">
                  <c:v>0.74</c:v>
                </c:pt>
                <c:pt idx="2918">
                  <c:v>0.77</c:v>
                </c:pt>
                <c:pt idx="2919">
                  <c:v>0.77</c:v>
                </c:pt>
                <c:pt idx="2920">
                  <c:v>0.81</c:v>
                </c:pt>
                <c:pt idx="2921">
                  <c:v>0.8</c:v>
                </c:pt>
                <c:pt idx="2922">
                  <c:v>0.75</c:v>
                </c:pt>
                <c:pt idx="2923">
                  <c:v>0.75</c:v>
                </c:pt>
                <c:pt idx="2924">
                  <c:v>0.77</c:v>
                </c:pt>
                <c:pt idx="2925">
                  <c:v>0.71</c:v>
                </c:pt>
                <c:pt idx="2926">
                  <c:v>0.72</c:v>
                </c:pt>
                <c:pt idx="2927">
                  <c:v>0.69</c:v>
                </c:pt>
                <c:pt idx="2928">
                  <c:v>0.69</c:v>
                </c:pt>
                <c:pt idx="2929">
                  <c:v>0.68</c:v>
                </c:pt>
                <c:pt idx="2930">
                  <c:v>0.71</c:v>
                </c:pt>
                <c:pt idx="2931">
                  <c:v>0.71</c:v>
                </c:pt>
                <c:pt idx="2932">
                  <c:v>0.75</c:v>
                </c:pt>
                <c:pt idx="2933">
                  <c:v>0.7</c:v>
                </c:pt>
                <c:pt idx="2934">
                  <c:v>0.71</c:v>
                </c:pt>
                <c:pt idx="2935">
                  <c:v>0.72</c:v>
                </c:pt>
                <c:pt idx="2936">
                  <c:v>0.68</c:v>
                </c:pt>
                <c:pt idx="2937">
                  <c:v>0.7</c:v>
                </c:pt>
                <c:pt idx="2938">
                  <c:v>0.69</c:v>
                </c:pt>
                <c:pt idx="2939">
                  <c:v>0.71</c:v>
                </c:pt>
                <c:pt idx="2940">
                  <c:v>0.68</c:v>
                </c:pt>
                <c:pt idx="2941">
                  <c:v>0.71</c:v>
                </c:pt>
                <c:pt idx="2942">
                  <c:v>0.75</c:v>
                </c:pt>
                <c:pt idx="2943">
                  <c:v>0.79</c:v>
                </c:pt>
                <c:pt idx="2944">
                  <c:v>0.8</c:v>
                </c:pt>
                <c:pt idx="2945">
                  <c:v>0.83</c:v>
                </c:pt>
                <c:pt idx="2946">
                  <c:v>0.86</c:v>
                </c:pt>
                <c:pt idx="2947">
                  <c:v>0.82</c:v>
                </c:pt>
                <c:pt idx="2948">
                  <c:v>0.79</c:v>
                </c:pt>
                <c:pt idx="2949">
                  <c:v>0.78</c:v>
                </c:pt>
                <c:pt idx="2950">
                  <c:v>0.81</c:v>
                </c:pt>
                <c:pt idx="2951">
                  <c:v>0.8</c:v>
                </c:pt>
                <c:pt idx="2952">
                  <c:v>0.78</c:v>
                </c:pt>
                <c:pt idx="2953">
                  <c:v>0.79</c:v>
                </c:pt>
                <c:pt idx="2954">
                  <c:v>0.78</c:v>
                </c:pt>
                <c:pt idx="2955">
                  <c:v>0.81</c:v>
                </c:pt>
                <c:pt idx="2956">
                  <c:v>0.82</c:v>
                </c:pt>
                <c:pt idx="2957">
                  <c:v>0.8</c:v>
                </c:pt>
                <c:pt idx="2958">
                  <c:v>0.82</c:v>
                </c:pt>
                <c:pt idx="2959">
                  <c:v>0.85</c:v>
                </c:pt>
                <c:pt idx="2960">
                  <c:v>0.9</c:v>
                </c:pt>
                <c:pt idx="2961">
                  <c:v>0.92</c:v>
                </c:pt>
                <c:pt idx="2962">
                  <c:v>0.95</c:v>
                </c:pt>
                <c:pt idx="2963">
                  <c:v>0.91</c:v>
                </c:pt>
                <c:pt idx="2964">
                  <c:v>0.9</c:v>
                </c:pt>
                <c:pt idx="2965">
                  <c:v>0.91</c:v>
                </c:pt>
                <c:pt idx="2966">
                  <c:v>0.87</c:v>
                </c:pt>
                <c:pt idx="2967">
                  <c:v>0.86</c:v>
                </c:pt>
                <c:pt idx="2968">
                  <c:v>0.84</c:v>
                </c:pt>
                <c:pt idx="2969">
                  <c:v>0.84</c:v>
                </c:pt>
                <c:pt idx="2970">
                  <c:v>0.73</c:v>
                </c:pt>
                <c:pt idx="2971">
                  <c:v>0.78</c:v>
                </c:pt>
                <c:pt idx="2972">
                  <c:v>0.76</c:v>
                </c:pt>
                <c:pt idx="2973">
                  <c:v>0.8</c:v>
                </c:pt>
                <c:pt idx="2974">
                  <c:v>0.82</c:v>
                </c:pt>
                <c:pt idx="2975">
                  <c:v>0.79</c:v>
                </c:pt>
                <c:pt idx="2976">
                  <c:v>0.83</c:v>
                </c:pt>
                <c:pt idx="2977">
                  <c:v>0.8</c:v>
                </c:pt>
                <c:pt idx="2978">
                  <c:v>0.82</c:v>
                </c:pt>
                <c:pt idx="2979">
                  <c:v>0.83</c:v>
                </c:pt>
                <c:pt idx="2980">
                  <c:v>0.83</c:v>
                </c:pt>
                <c:pt idx="2981">
                  <c:v>0.86</c:v>
                </c:pt>
                <c:pt idx="2982">
                  <c:v>0.82</c:v>
                </c:pt>
                <c:pt idx="2983">
                  <c:v>0.81</c:v>
                </c:pt>
                <c:pt idx="2984">
                  <c:v>0.8</c:v>
                </c:pt>
                <c:pt idx="2985">
                  <c:v>0.77</c:v>
                </c:pt>
                <c:pt idx="2986">
                  <c:v>0.81</c:v>
                </c:pt>
                <c:pt idx="2987">
                  <c:v>0.79</c:v>
                </c:pt>
                <c:pt idx="2988">
                  <c:v>0.78</c:v>
                </c:pt>
                <c:pt idx="2989">
                  <c:v>0.77</c:v>
                </c:pt>
                <c:pt idx="2990">
                  <c:v>0.76</c:v>
                </c:pt>
                <c:pt idx="2991">
                  <c:v>0.72</c:v>
                </c:pt>
                <c:pt idx="2992">
                  <c:v>0.74</c:v>
                </c:pt>
                <c:pt idx="2993">
                  <c:v>0.74</c:v>
                </c:pt>
                <c:pt idx="2994">
                  <c:v>0.73</c:v>
                </c:pt>
                <c:pt idx="2995">
                  <c:v>0.71</c:v>
                </c:pt>
                <c:pt idx="2996">
                  <c:v>0.71</c:v>
                </c:pt>
                <c:pt idx="2997">
                  <c:v>0.71</c:v>
                </c:pt>
                <c:pt idx="2998">
                  <c:v>0.7</c:v>
                </c:pt>
                <c:pt idx="2999">
                  <c:v>0.73</c:v>
                </c:pt>
                <c:pt idx="3000">
                  <c:v>0.74</c:v>
                </c:pt>
                <c:pt idx="3001">
                  <c:v>0.74</c:v>
                </c:pt>
                <c:pt idx="3002">
                  <c:v>0.75</c:v>
                </c:pt>
                <c:pt idx="3003">
                  <c:v>0.72</c:v>
                </c:pt>
                <c:pt idx="3004">
                  <c:v>0.75</c:v>
                </c:pt>
                <c:pt idx="3005">
                  <c:v>0.77</c:v>
                </c:pt>
                <c:pt idx="3006">
                  <c:v>0.79</c:v>
                </c:pt>
                <c:pt idx="3007">
                  <c:v>0.75</c:v>
                </c:pt>
                <c:pt idx="3008">
                  <c:v>0.78</c:v>
                </c:pt>
                <c:pt idx="3009">
                  <c:v>0.85</c:v>
                </c:pt>
                <c:pt idx="3010">
                  <c:v>0.84</c:v>
                </c:pt>
                <c:pt idx="3011">
                  <c:v>0.81</c:v>
                </c:pt>
                <c:pt idx="3012">
                  <c:v>0.87</c:v>
                </c:pt>
                <c:pt idx="3013">
                  <c:v>0.84</c:v>
                </c:pt>
                <c:pt idx="3014">
                  <c:v>0.85</c:v>
                </c:pt>
                <c:pt idx="3015">
                  <c:v>0.84</c:v>
                </c:pt>
                <c:pt idx="3016">
                  <c:v>0.87</c:v>
                </c:pt>
                <c:pt idx="3017">
                  <c:v>0.86</c:v>
                </c:pt>
                <c:pt idx="3018">
                  <c:v>0.83</c:v>
                </c:pt>
                <c:pt idx="3019">
                  <c:v>0.83</c:v>
                </c:pt>
                <c:pt idx="3020">
                  <c:v>0.85</c:v>
                </c:pt>
                <c:pt idx="3021">
                  <c:v>0.85</c:v>
                </c:pt>
                <c:pt idx="3022">
                  <c:v>0.82</c:v>
                </c:pt>
                <c:pt idx="3023">
                  <c:v>0.78</c:v>
                </c:pt>
                <c:pt idx="3024">
                  <c:v>0.78</c:v>
                </c:pt>
                <c:pt idx="3025">
                  <c:v>0.8</c:v>
                </c:pt>
                <c:pt idx="3026">
                  <c:v>0.78</c:v>
                </c:pt>
                <c:pt idx="3027">
                  <c:v>0.79</c:v>
                </c:pt>
                <c:pt idx="3028">
                  <c:v>0.79</c:v>
                </c:pt>
                <c:pt idx="3029">
                  <c:v>0.75</c:v>
                </c:pt>
                <c:pt idx="3030">
                  <c:v>0.77</c:v>
                </c:pt>
                <c:pt idx="3031">
                  <c:v>0.74</c:v>
                </c:pt>
                <c:pt idx="3032">
                  <c:v>0.73</c:v>
                </c:pt>
                <c:pt idx="3033">
                  <c:v>0.73</c:v>
                </c:pt>
                <c:pt idx="3034">
                  <c:v>0.74</c:v>
                </c:pt>
                <c:pt idx="3035">
                  <c:v>0.77</c:v>
                </c:pt>
                <c:pt idx="3036">
                  <c:v>0.77</c:v>
                </c:pt>
                <c:pt idx="3037">
                  <c:v>0.76</c:v>
                </c:pt>
                <c:pt idx="3038">
                  <c:v>0.78</c:v>
                </c:pt>
                <c:pt idx="3039">
                  <c:v>0.78</c:v>
                </c:pt>
                <c:pt idx="3040">
                  <c:v>0.8</c:v>
                </c:pt>
                <c:pt idx="3041">
                  <c:v>0.81</c:v>
                </c:pt>
                <c:pt idx="3042">
                  <c:v>0.8</c:v>
                </c:pt>
                <c:pt idx="3043">
                  <c:v>0.84</c:v>
                </c:pt>
                <c:pt idx="3044">
                  <c:v>0.84</c:v>
                </c:pt>
                <c:pt idx="3045">
                  <c:v>0.86</c:v>
                </c:pt>
                <c:pt idx="3046">
                  <c:v>0.85</c:v>
                </c:pt>
                <c:pt idx="3047">
                  <c:v>0.87</c:v>
                </c:pt>
                <c:pt idx="3048">
                  <c:v>0.89</c:v>
                </c:pt>
                <c:pt idx="3049">
                  <c:v>0.89</c:v>
                </c:pt>
                <c:pt idx="3050">
                  <c:v>0.92</c:v>
                </c:pt>
                <c:pt idx="3051">
                  <c:v>0.93</c:v>
                </c:pt>
                <c:pt idx="3052">
                  <c:v>0.92</c:v>
                </c:pt>
                <c:pt idx="3053">
                  <c:v>0.92</c:v>
                </c:pt>
                <c:pt idx="3054">
                  <c:v>0.92</c:v>
                </c:pt>
                <c:pt idx="3055">
                  <c:v>0.94</c:v>
                </c:pt>
                <c:pt idx="3056">
                  <c:v>0.92</c:v>
                </c:pt>
                <c:pt idx="3057">
                  <c:v>0.91</c:v>
                </c:pt>
                <c:pt idx="3058">
                  <c:v>0.91</c:v>
                </c:pt>
                <c:pt idx="3059">
                  <c:v>0.95</c:v>
                </c:pt>
                <c:pt idx="3060">
                  <c:v>0.93</c:v>
                </c:pt>
                <c:pt idx="3061">
                  <c:v>0.99</c:v>
                </c:pt>
                <c:pt idx="3062">
                  <c:v>1.03</c:v>
                </c:pt>
                <c:pt idx="3063">
                  <c:v>1.07</c:v>
                </c:pt>
                <c:pt idx="3064">
                  <c:v>1.07</c:v>
                </c:pt>
                <c:pt idx="3065">
                  <c:v>1.04</c:v>
                </c:pt>
                <c:pt idx="3066">
                  <c:v>1.06</c:v>
                </c:pt>
                <c:pt idx="3067">
                  <c:v>1.02</c:v>
                </c:pt>
                <c:pt idx="3068">
                  <c:v>1.03</c:v>
                </c:pt>
                <c:pt idx="3069">
                  <c:v>1.03</c:v>
                </c:pt>
                <c:pt idx="3070">
                  <c:v>1.03</c:v>
                </c:pt>
                <c:pt idx="3071">
                  <c:v>1.06</c:v>
                </c:pt>
                <c:pt idx="3072">
                  <c:v>1.07</c:v>
                </c:pt>
                <c:pt idx="3073">
                  <c:v>1.0900000000000001</c:v>
                </c:pt>
                <c:pt idx="3074">
                  <c:v>1.0900000000000001</c:v>
                </c:pt>
                <c:pt idx="3075">
                  <c:v>1.08</c:v>
                </c:pt>
                <c:pt idx="3076">
                  <c:v>1.03</c:v>
                </c:pt>
                <c:pt idx="3077">
                  <c:v>1.0900000000000001</c:v>
                </c:pt>
                <c:pt idx="3078">
                  <c:v>1.02</c:v>
                </c:pt>
                <c:pt idx="3079">
                  <c:v>1.02</c:v>
                </c:pt>
                <c:pt idx="3080">
                  <c:v>1.07</c:v>
                </c:pt>
                <c:pt idx="3081">
                  <c:v>1.1000000000000001</c:v>
                </c:pt>
                <c:pt idx="3082">
                  <c:v>1.1200000000000001</c:v>
                </c:pt>
                <c:pt idx="3083">
                  <c:v>1.1599999999999999</c:v>
                </c:pt>
                <c:pt idx="3084">
                  <c:v>1.1399999999999999</c:v>
                </c:pt>
                <c:pt idx="3085">
                  <c:v>1.1499999999999999</c:v>
                </c:pt>
                <c:pt idx="3086">
                  <c:v>1.1499999999999999</c:v>
                </c:pt>
                <c:pt idx="3087">
                  <c:v>1.17</c:v>
                </c:pt>
                <c:pt idx="3088">
                  <c:v>1.1499999999999999</c:v>
                </c:pt>
                <c:pt idx="3089">
                  <c:v>1.1499999999999999</c:v>
                </c:pt>
                <c:pt idx="3090">
                  <c:v>1.1200000000000001</c:v>
                </c:pt>
                <c:pt idx="3091">
                  <c:v>1.1200000000000001</c:v>
                </c:pt>
                <c:pt idx="3092">
                  <c:v>1.1100000000000001</c:v>
                </c:pt>
                <c:pt idx="3093">
                  <c:v>1.06</c:v>
                </c:pt>
                <c:pt idx="3094">
                  <c:v>1.07</c:v>
                </c:pt>
                <c:pt idx="3095">
                  <c:v>1.0900000000000001</c:v>
                </c:pt>
                <c:pt idx="3096">
                  <c:v>1.0900000000000001</c:v>
                </c:pt>
                <c:pt idx="3097">
                  <c:v>1.0900000000000001</c:v>
                </c:pt>
                <c:pt idx="3098">
                  <c:v>1.0900000000000001</c:v>
                </c:pt>
                <c:pt idx="3099">
                  <c:v>1.1100000000000001</c:v>
                </c:pt>
                <c:pt idx="3100">
                  <c:v>1.1499999999999999</c:v>
                </c:pt>
                <c:pt idx="3101">
                  <c:v>1.1200000000000001</c:v>
                </c:pt>
                <c:pt idx="3102">
                  <c:v>1.05</c:v>
                </c:pt>
                <c:pt idx="3103">
                  <c:v>1.04</c:v>
                </c:pt>
                <c:pt idx="3104">
                  <c:v>1.02</c:v>
                </c:pt>
                <c:pt idx="3105">
                  <c:v>0.97</c:v>
                </c:pt>
                <c:pt idx="3106">
                  <c:v>0.97</c:v>
                </c:pt>
                <c:pt idx="3107">
                  <c:v>0.97</c:v>
                </c:pt>
                <c:pt idx="3108">
                  <c:v>0.96</c:v>
                </c:pt>
                <c:pt idx="3109">
                  <c:v>0.99</c:v>
                </c:pt>
                <c:pt idx="3110">
                  <c:v>1.06</c:v>
                </c:pt>
                <c:pt idx="3111">
                  <c:v>1.08</c:v>
                </c:pt>
                <c:pt idx="3112">
                  <c:v>1.08</c:v>
                </c:pt>
                <c:pt idx="3113">
                  <c:v>1.07</c:v>
                </c:pt>
                <c:pt idx="3114">
                  <c:v>1.05</c:v>
                </c:pt>
                <c:pt idx="3115">
                  <c:v>1.01</c:v>
                </c:pt>
                <c:pt idx="3116">
                  <c:v>0.97</c:v>
                </c:pt>
                <c:pt idx="3117">
                  <c:v>1.03</c:v>
                </c:pt>
                <c:pt idx="3118">
                  <c:v>1.02</c:v>
                </c:pt>
                <c:pt idx="3119">
                  <c:v>0.99</c:v>
                </c:pt>
                <c:pt idx="3120">
                  <c:v>0.99</c:v>
                </c:pt>
                <c:pt idx="3121">
                  <c:v>1.04</c:v>
                </c:pt>
                <c:pt idx="3122">
                  <c:v>1.03</c:v>
                </c:pt>
                <c:pt idx="3123">
                  <c:v>0.99</c:v>
                </c:pt>
                <c:pt idx="3124">
                  <c:v>0.98</c:v>
                </c:pt>
                <c:pt idx="3125">
                  <c:v>0.98</c:v>
                </c:pt>
                <c:pt idx="3126">
                  <c:v>0.96</c:v>
                </c:pt>
                <c:pt idx="3127">
                  <c:v>0.88</c:v>
                </c:pt>
                <c:pt idx="3128">
                  <c:v>0.91</c:v>
                </c:pt>
                <c:pt idx="3129">
                  <c:v>0.92</c:v>
                </c:pt>
                <c:pt idx="3130">
                  <c:v>0.91</c:v>
                </c:pt>
                <c:pt idx="3131">
                  <c:v>0.91</c:v>
                </c:pt>
                <c:pt idx="3132">
                  <c:v>0.93</c:v>
                </c:pt>
                <c:pt idx="3133">
                  <c:v>0.88</c:v>
                </c:pt>
                <c:pt idx="3134">
                  <c:v>0.9</c:v>
                </c:pt>
                <c:pt idx="3135">
                  <c:v>0.91</c:v>
                </c:pt>
                <c:pt idx="3136">
                  <c:v>0.91</c:v>
                </c:pt>
                <c:pt idx="3137">
                  <c:v>0.96</c:v>
                </c:pt>
                <c:pt idx="3138">
                  <c:v>0.96</c:v>
                </c:pt>
                <c:pt idx="3139">
                  <c:v>0.96</c:v>
                </c:pt>
                <c:pt idx="3140">
                  <c:v>0.95</c:v>
                </c:pt>
                <c:pt idx="3141">
                  <c:v>0.96</c:v>
                </c:pt>
                <c:pt idx="3142">
                  <c:v>0.95</c:v>
                </c:pt>
                <c:pt idx="3143">
                  <c:v>0.97</c:v>
                </c:pt>
                <c:pt idx="3144">
                  <c:v>0.97</c:v>
                </c:pt>
                <c:pt idx="3145">
                  <c:v>0.94</c:v>
                </c:pt>
                <c:pt idx="3146">
                  <c:v>0.86</c:v>
                </c:pt>
                <c:pt idx="3147">
                  <c:v>0.78</c:v>
                </c:pt>
                <c:pt idx="3148">
                  <c:v>0.82</c:v>
                </c:pt>
                <c:pt idx="3149">
                  <c:v>0.86</c:v>
                </c:pt>
                <c:pt idx="3150">
                  <c:v>0.84</c:v>
                </c:pt>
                <c:pt idx="3151">
                  <c:v>0.84</c:v>
                </c:pt>
                <c:pt idx="3152">
                  <c:v>0.81</c:v>
                </c:pt>
                <c:pt idx="3153">
                  <c:v>0.81</c:v>
                </c:pt>
                <c:pt idx="3154">
                  <c:v>0.83</c:v>
                </c:pt>
                <c:pt idx="3155">
                  <c:v>0.85</c:v>
                </c:pt>
                <c:pt idx="3156">
                  <c:v>0.85</c:v>
                </c:pt>
                <c:pt idx="3157">
                  <c:v>0.81</c:v>
                </c:pt>
                <c:pt idx="3158">
                  <c:v>0.8</c:v>
                </c:pt>
                <c:pt idx="3159">
                  <c:v>0.8</c:v>
                </c:pt>
                <c:pt idx="3160">
                  <c:v>0.78</c:v>
                </c:pt>
                <c:pt idx="3161">
                  <c:v>0.76</c:v>
                </c:pt>
                <c:pt idx="3162">
                  <c:v>0.78</c:v>
                </c:pt>
                <c:pt idx="3163">
                  <c:v>0.74</c:v>
                </c:pt>
                <c:pt idx="3164">
                  <c:v>0.75</c:v>
                </c:pt>
                <c:pt idx="3165">
                  <c:v>0.72</c:v>
                </c:pt>
                <c:pt idx="3166">
                  <c:v>0.76</c:v>
                </c:pt>
                <c:pt idx="3167">
                  <c:v>0.78</c:v>
                </c:pt>
                <c:pt idx="3168">
                  <c:v>0.8</c:v>
                </c:pt>
                <c:pt idx="3169">
                  <c:v>0.78</c:v>
                </c:pt>
                <c:pt idx="3170">
                  <c:v>0.79</c:v>
                </c:pt>
                <c:pt idx="3171">
                  <c:v>0.78</c:v>
                </c:pt>
                <c:pt idx="3172">
                  <c:v>0.74</c:v>
                </c:pt>
                <c:pt idx="3173">
                  <c:v>0.72</c:v>
                </c:pt>
                <c:pt idx="3174">
                  <c:v>0.73</c:v>
                </c:pt>
                <c:pt idx="3175">
                  <c:v>0.71</c:v>
                </c:pt>
                <c:pt idx="3176">
                  <c:v>0.69</c:v>
                </c:pt>
                <c:pt idx="3177">
                  <c:v>0.69</c:v>
                </c:pt>
                <c:pt idx="3178">
                  <c:v>0.65</c:v>
                </c:pt>
                <c:pt idx="3179">
                  <c:v>0.64</c:v>
                </c:pt>
                <c:pt idx="3180">
                  <c:v>0.66</c:v>
                </c:pt>
                <c:pt idx="3181">
                  <c:v>0.57999999999999996</c:v>
                </c:pt>
                <c:pt idx="3182">
                  <c:v>0.57999999999999996</c:v>
                </c:pt>
                <c:pt idx="3183">
                  <c:v>0.54</c:v>
                </c:pt>
                <c:pt idx="3184">
                  <c:v>0.55000000000000004</c:v>
                </c:pt>
                <c:pt idx="3185">
                  <c:v>0.55000000000000004</c:v>
                </c:pt>
                <c:pt idx="3186">
                  <c:v>0.55000000000000004</c:v>
                </c:pt>
                <c:pt idx="3187">
                  <c:v>0.56000000000000005</c:v>
                </c:pt>
                <c:pt idx="3188">
                  <c:v>0.53</c:v>
                </c:pt>
                <c:pt idx="3189">
                  <c:v>0.59</c:v>
                </c:pt>
                <c:pt idx="3190">
                  <c:v>0.57999999999999996</c:v>
                </c:pt>
                <c:pt idx="3191">
                  <c:v>0.61</c:v>
                </c:pt>
                <c:pt idx="3192">
                  <c:v>0.61</c:v>
                </c:pt>
                <c:pt idx="3193">
                  <c:v>0.6</c:v>
                </c:pt>
                <c:pt idx="3194">
                  <c:v>0.61</c:v>
                </c:pt>
                <c:pt idx="3195">
                  <c:v>0.6</c:v>
                </c:pt>
                <c:pt idx="3196">
                  <c:v>0.54</c:v>
                </c:pt>
                <c:pt idx="3197">
                  <c:v>0.56999999999999995</c:v>
                </c:pt>
                <c:pt idx="3198">
                  <c:v>0.61</c:v>
                </c:pt>
                <c:pt idx="3199">
                  <c:v>0.61</c:v>
                </c:pt>
                <c:pt idx="3200">
                  <c:v>0.64</c:v>
                </c:pt>
                <c:pt idx="3201">
                  <c:v>0.65</c:v>
                </c:pt>
                <c:pt idx="3202">
                  <c:v>0.62</c:v>
                </c:pt>
                <c:pt idx="3203">
                  <c:v>0.62</c:v>
                </c:pt>
                <c:pt idx="3204">
                  <c:v>0.64</c:v>
                </c:pt>
                <c:pt idx="3205">
                  <c:v>0.62</c:v>
                </c:pt>
                <c:pt idx="3206">
                  <c:v>0.56999999999999995</c:v>
                </c:pt>
                <c:pt idx="3207">
                  <c:v>0.56000000000000005</c:v>
                </c:pt>
                <c:pt idx="3208">
                  <c:v>0.54</c:v>
                </c:pt>
                <c:pt idx="3209">
                  <c:v>0.57999999999999996</c:v>
                </c:pt>
                <c:pt idx="3210">
                  <c:v>0.56000000000000005</c:v>
                </c:pt>
                <c:pt idx="3211">
                  <c:v>0.59</c:v>
                </c:pt>
                <c:pt idx="3212">
                  <c:v>0.66</c:v>
                </c:pt>
                <c:pt idx="3213">
                  <c:v>0.63</c:v>
                </c:pt>
                <c:pt idx="3214">
                  <c:v>0.6</c:v>
                </c:pt>
                <c:pt idx="3215">
                  <c:v>0.57999999999999996</c:v>
                </c:pt>
                <c:pt idx="3216">
                  <c:v>0.62</c:v>
                </c:pt>
                <c:pt idx="3217">
                  <c:v>0.6</c:v>
                </c:pt>
                <c:pt idx="3218">
                  <c:v>0.59</c:v>
                </c:pt>
                <c:pt idx="3219">
                  <c:v>0.55000000000000004</c:v>
                </c:pt>
                <c:pt idx="3220">
                  <c:v>0.56000000000000005</c:v>
                </c:pt>
                <c:pt idx="3221">
                  <c:v>0.54</c:v>
                </c:pt>
                <c:pt idx="3222">
                  <c:v>0.56000000000000005</c:v>
                </c:pt>
                <c:pt idx="3223">
                  <c:v>0.57999999999999996</c:v>
                </c:pt>
                <c:pt idx="3224">
                  <c:v>0.6</c:v>
                </c:pt>
                <c:pt idx="3225">
                  <c:v>0.6</c:v>
                </c:pt>
                <c:pt idx="3226">
                  <c:v>0.6</c:v>
                </c:pt>
                <c:pt idx="3227">
                  <c:v>0.57999999999999996</c:v>
                </c:pt>
                <c:pt idx="3228">
                  <c:v>0.56000000000000005</c:v>
                </c:pt>
                <c:pt idx="3229">
                  <c:v>0.56000000000000005</c:v>
                </c:pt>
                <c:pt idx="3230">
                  <c:v>0.53</c:v>
                </c:pt>
                <c:pt idx="3231">
                  <c:v>0.5</c:v>
                </c:pt>
                <c:pt idx="3232">
                  <c:v>0.48</c:v>
                </c:pt>
                <c:pt idx="3233">
                  <c:v>0.4</c:v>
                </c:pt>
                <c:pt idx="3234">
                  <c:v>0.34</c:v>
                </c:pt>
                <c:pt idx="3235">
                  <c:v>0.38</c:v>
                </c:pt>
                <c:pt idx="3236">
                  <c:v>0.37</c:v>
                </c:pt>
                <c:pt idx="3237">
                  <c:v>0.39</c:v>
                </c:pt>
                <c:pt idx="3238">
                  <c:v>0.35</c:v>
                </c:pt>
                <c:pt idx="3239">
                  <c:v>0.42</c:v>
                </c:pt>
                <c:pt idx="3240">
                  <c:v>0.43</c:v>
                </c:pt>
                <c:pt idx="3241">
                  <c:v>0.42</c:v>
                </c:pt>
                <c:pt idx="3242">
                  <c:v>0.42</c:v>
                </c:pt>
                <c:pt idx="3243">
                  <c:v>0.46</c:v>
                </c:pt>
                <c:pt idx="3244">
                  <c:v>0.48</c:v>
                </c:pt>
                <c:pt idx="3245">
                  <c:v>0.42</c:v>
                </c:pt>
                <c:pt idx="3246">
                  <c:v>0.36</c:v>
                </c:pt>
                <c:pt idx="3247">
                  <c:v>0.27</c:v>
                </c:pt>
                <c:pt idx="3248">
                  <c:v>0.34</c:v>
                </c:pt>
                <c:pt idx="3249">
                  <c:v>0.31</c:v>
                </c:pt>
                <c:pt idx="3250">
                  <c:v>0.33</c:v>
                </c:pt>
                <c:pt idx="3251">
                  <c:v>0.35</c:v>
                </c:pt>
                <c:pt idx="3252">
                  <c:v>0.33</c:v>
                </c:pt>
                <c:pt idx="3253">
                  <c:v>0.31</c:v>
                </c:pt>
                <c:pt idx="3254">
                  <c:v>0.34</c:v>
                </c:pt>
                <c:pt idx="3255">
                  <c:v>0.33</c:v>
                </c:pt>
                <c:pt idx="3256">
                  <c:v>0.31</c:v>
                </c:pt>
                <c:pt idx="3257">
                  <c:v>0.31</c:v>
                </c:pt>
                <c:pt idx="3258">
                  <c:v>0.35</c:v>
                </c:pt>
                <c:pt idx="3259">
                  <c:v>0.35</c:v>
                </c:pt>
                <c:pt idx="3260">
                  <c:v>0.36</c:v>
                </c:pt>
                <c:pt idx="3261">
                  <c:v>0.33</c:v>
                </c:pt>
                <c:pt idx="3262">
                  <c:v>0.36</c:v>
                </c:pt>
                <c:pt idx="3263">
                  <c:v>0.35</c:v>
                </c:pt>
                <c:pt idx="3264">
                  <c:v>0.32</c:v>
                </c:pt>
                <c:pt idx="3265">
                  <c:v>0.33</c:v>
                </c:pt>
                <c:pt idx="3266">
                  <c:v>0.31</c:v>
                </c:pt>
                <c:pt idx="3267">
                  <c:v>0.25</c:v>
                </c:pt>
                <c:pt idx="3268">
                  <c:v>0.25</c:v>
                </c:pt>
                <c:pt idx="3269">
                  <c:v>0.26</c:v>
                </c:pt>
                <c:pt idx="3270">
                  <c:v>0.27</c:v>
                </c:pt>
                <c:pt idx="3271">
                  <c:v>0.26</c:v>
                </c:pt>
                <c:pt idx="3272">
                  <c:v>0.28000000000000003</c:v>
                </c:pt>
                <c:pt idx="3273">
                  <c:v>0.3</c:v>
                </c:pt>
                <c:pt idx="3274">
                  <c:v>0.28999999999999998</c:v>
                </c:pt>
                <c:pt idx="3275">
                  <c:v>0.28000000000000003</c:v>
                </c:pt>
                <c:pt idx="3276">
                  <c:v>0.26</c:v>
                </c:pt>
                <c:pt idx="3277">
                  <c:v>0.2</c:v>
                </c:pt>
                <c:pt idx="3278">
                  <c:v>0.2</c:v>
                </c:pt>
                <c:pt idx="3279">
                  <c:v>0.15</c:v>
                </c:pt>
                <c:pt idx="3280">
                  <c:v>0.11</c:v>
                </c:pt>
                <c:pt idx="3281">
                  <c:v>0.09</c:v>
                </c:pt>
                <c:pt idx="3282">
                  <c:v>7.0000000000000007E-2</c:v>
                </c:pt>
                <c:pt idx="3283">
                  <c:v>0.08</c:v>
                </c:pt>
                <c:pt idx="3284">
                  <c:v>0.04</c:v>
                </c:pt>
                <c:pt idx="3285">
                  <c:v>0.05</c:v>
                </c:pt>
                <c:pt idx="3286">
                  <c:v>0.02</c:v>
                </c:pt>
                <c:pt idx="3287">
                  <c:v>-0.02</c:v>
                </c:pt>
                <c:pt idx="3288">
                  <c:v>0.01</c:v>
                </c:pt>
                <c:pt idx="3289">
                  <c:v>0.04</c:v>
                </c:pt>
                <c:pt idx="3290">
                  <c:v>0.02</c:v>
                </c:pt>
                <c:pt idx="3291">
                  <c:v>0.05</c:v>
                </c:pt>
                <c:pt idx="3292">
                  <c:v>7.0000000000000007E-2</c:v>
                </c:pt>
                <c:pt idx="3293">
                  <c:v>-0.02</c:v>
                </c:pt>
                <c:pt idx="3294">
                  <c:v>0</c:v>
                </c:pt>
                <c:pt idx="3295">
                  <c:v>-0.06</c:v>
                </c:pt>
                <c:pt idx="3296">
                  <c:v>-0.08</c:v>
                </c:pt>
                <c:pt idx="3297">
                  <c:v>-0.09</c:v>
                </c:pt>
                <c:pt idx="3298">
                  <c:v>-0.05</c:v>
                </c:pt>
                <c:pt idx="3299">
                  <c:v>-0.05</c:v>
                </c:pt>
                <c:pt idx="3300">
                  <c:v>-0.03</c:v>
                </c:pt>
                <c:pt idx="3301">
                  <c:v>-0.04</c:v>
                </c:pt>
                <c:pt idx="3302">
                  <c:v>0.01</c:v>
                </c:pt>
                <c:pt idx="3303">
                  <c:v>0.01</c:v>
                </c:pt>
                <c:pt idx="3304">
                  <c:v>0.06</c:v>
                </c:pt>
                <c:pt idx="3305">
                  <c:v>0.12</c:v>
                </c:pt>
                <c:pt idx="3306">
                  <c:v>0.15</c:v>
                </c:pt>
                <c:pt idx="3307">
                  <c:v>0.16</c:v>
                </c:pt>
                <c:pt idx="3308">
                  <c:v>0.23</c:v>
                </c:pt>
                <c:pt idx="3309">
                  <c:v>0.17</c:v>
                </c:pt>
                <c:pt idx="3310">
                  <c:v>0.15</c:v>
                </c:pt>
                <c:pt idx="3311">
                  <c:v>0.21</c:v>
                </c:pt>
                <c:pt idx="3312">
                  <c:v>0.18</c:v>
                </c:pt>
                <c:pt idx="3313">
                  <c:v>0.13</c:v>
                </c:pt>
                <c:pt idx="3314">
                  <c:v>0.11</c:v>
                </c:pt>
                <c:pt idx="3315">
                  <c:v>0.06</c:v>
                </c:pt>
                <c:pt idx="3316">
                  <c:v>0.13</c:v>
                </c:pt>
                <c:pt idx="3317">
                  <c:v>0.13</c:v>
                </c:pt>
                <c:pt idx="3318">
                  <c:v>0.16</c:v>
                </c:pt>
                <c:pt idx="3319">
                  <c:v>0.15</c:v>
                </c:pt>
                <c:pt idx="3320">
                  <c:v>0.13</c:v>
                </c:pt>
                <c:pt idx="3321">
                  <c:v>0.1</c:v>
                </c:pt>
                <c:pt idx="3322">
                  <c:v>0.06</c:v>
                </c:pt>
                <c:pt idx="3323">
                  <c:v>0.02</c:v>
                </c:pt>
                <c:pt idx="3324">
                  <c:v>0.05</c:v>
                </c:pt>
                <c:pt idx="3325">
                  <c:v>0.06</c:v>
                </c:pt>
                <c:pt idx="3326">
                  <c:v>0.1</c:v>
                </c:pt>
                <c:pt idx="3327">
                  <c:v>0.15</c:v>
                </c:pt>
                <c:pt idx="3328">
                  <c:v>0.2</c:v>
                </c:pt>
                <c:pt idx="3329">
                  <c:v>0.2</c:v>
                </c:pt>
                <c:pt idx="3330">
                  <c:v>0.21</c:v>
                </c:pt>
                <c:pt idx="3331">
                  <c:v>0.18</c:v>
                </c:pt>
                <c:pt idx="3332">
                  <c:v>0.17</c:v>
                </c:pt>
                <c:pt idx="3333">
                  <c:v>0.16</c:v>
                </c:pt>
                <c:pt idx="3334">
                  <c:v>0.19</c:v>
                </c:pt>
                <c:pt idx="3335">
                  <c:v>0.17</c:v>
                </c:pt>
                <c:pt idx="3336">
                  <c:v>0.16</c:v>
                </c:pt>
                <c:pt idx="3337">
                  <c:v>0.15</c:v>
                </c:pt>
                <c:pt idx="3338">
                  <c:v>0.15</c:v>
                </c:pt>
                <c:pt idx="3339">
                  <c:v>0.21</c:v>
                </c:pt>
                <c:pt idx="3340">
                  <c:v>0.23</c:v>
                </c:pt>
                <c:pt idx="3341">
                  <c:v>0.21</c:v>
                </c:pt>
                <c:pt idx="3342">
                  <c:v>0.15</c:v>
                </c:pt>
                <c:pt idx="3343">
                  <c:v>0.14000000000000001</c:v>
                </c:pt>
                <c:pt idx="3344">
                  <c:v>0.15</c:v>
                </c:pt>
                <c:pt idx="3345">
                  <c:v>0.18</c:v>
                </c:pt>
                <c:pt idx="3346">
                  <c:v>0.15</c:v>
                </c:pt>
                <c:pt idx="3347">
                  <c:v>0.23</c:v>
                </c:pt>
                <c:pt idx="3348">
                  <c:v>0.23</c:v>
                </c:pt>
                <c:pt idx="3349">
                  <c:v>0.23</c:v>
                </c:pt>
                <c:pt idx="3350">
                  <c:v>0.22</c:v>
                </c:pt>
                <c:pt idx="3351">
                  <c:v>0.22</c:v>
                </c:pt>
                <c:pt idx="3352">
                  <c:v>0.2</c:v>
                </c:pt>
                <c:pt idx="3353">
                  <c:v>0.21</c:v>
                </c:pt>
                <c:pt idx="3354">
                  <c:v>0.18</c:v>
                </c:pt>
                <c:pt idx="3355">
                  <c:v>0.16</c:v>
                </c:pt>
                <c:pt idx="3356">
                  <c:v>0.13</c:v>
                </c:pt>
                <c:pt idx="3357">
                  <c:v>0.14000000000000001</c:v>
                </c:pt>
                <c:pt idx="3358">
                  <c:v>0.15</c:v>
                </c:pt>
                <c:pt idx="3359">
                  <c:v>0.14000000000000001</c:v>
                </c:pt>
                <c:pt idx="3360">
                  <c:v>0.12</c:v>
                </c:pt>
                <c:pt idx="3361">
                  <c:v>0.14000000000000001</c:v>
                </c:pt>
                <c:pt idx="3362">
                  <c:v>0.14000000000000001</c:v>
                </c:pt>
                <c:pt idx="3363">
                  <c:v>0.17</c:v>
                </c:pt>
                <c:pt idx="3364">
                  <c:v>0.18</c:v>
                </c:pt>
                <c:pt idx="3365">
                  <c:v>0.09</c:v>
                </c:pt>
                <c:pt idx="3366">
                  <c:v>0.11</c:v>
                </c:pt>
                <c:pt idx="3367">
                  <c:v>0.13</c:v>
                </c:pt>
                <c:pt idx="3368">
                  <c:v>0.15</c:v>
                </c:pt>
                <c:pt idx="3369">
                  <c:v>0.14000000000000001</c:v>
                </c:pt>
                <c:pt idx="3370">
                  <c:v>0.14000000000000001</c:v>
                </c:pt>
                <c:pt idx="3371">
                  <c:v>0.1</c:v>
                </c:pt>
                <c:pt idx="3372">
                  <c:v>0.18</c:v>
                </c:pt>
                <c:pt idx="3373">
                  <c:v>0.12</c:v>
                </c:pt>
                <c:pt idx="3374">
                  <c:v>0.16</c:v>
                </c:pt>
                <c:pt idx="3375">
                  <c:v>0.14000000000000001</c:v>
                </c:pt>
                <c:pt idx="3376">
                  <c:v>0.16</c:v>
                </c:pt>
                <c:pt idx="3377">
                  <c:v>0.15</c:v>
                </c:pt>
                <c:pt idx="3378">
                  <c:v>0.15</c:v>
                </c:pt>
                <c:pt idx="3379">
                  <c:v>0.18</c:v>
                </c:pt>
                <c:pt idx="3380">
                  <c:v>0.15</c:v>
                </c:pt>
                <c:pt idx="3381">
                  <c:v>0.15</c:v>
                </c:pt>
                <c:pt idx="3382">
                  <c:v>0.16</c:v>
                </c:pt>
                <c:pt idx="3383">
                  <c:v>0.15</c:v>
                </c:pt>
                <c:pt idx="3384">
                  <c:v>0.15</c:v>
                </c:pt>
                <c:pt idx="3385">
                  <c:v>0.15</c:v>
                </c:pt>
                <c:pt idx="3386">
                  <c:v>0.15</c:v>
                </c:pt>
                <c:pt idx="3387">
                  <c:v>0.08</c:v>
                </c:pt>
                <c:pt idx="3388">
                  <c:v>0.03</c:v>
                </c:pt>
                <c:pt idx="3389">
                  <c:v>0.06</c:v>
                </c:pt>
                <c:pt idx="3390">
                  <c:v>0.09</c:v>
                </c:pt>
                <c:pt idx="3391">
                  <c:v>0.12</c:v>
                </c:pt>
                <c:pt idx="3392">
                  <c:v>0.11</c:v>
                </c:pt>
                <c:pt idx="3393">
                  <c:v>7.0000000000000007E-2</c:v>
                </c:pt>
                <c:pt idx="3394">
                  <c:v>0.08</c:v>
                </c:pt>
                <c:pt idx="3395">
                  <c:v>0.05</c:v>
                </c:pt>
                <c:pt idx="3396">
                  <c:v>0.04</c:v>
                </c:pt>
                <c:pt idx="3397">
                  <c:v>7.0000000000000007E-2</c:v>
                </c:pt>
                <c:pt idx="3398">
                  <c:v>0.09</c:v>
                </c:pt>
                <c:pt idx="3399">
                  <c:v>0.09</c:v>
                </c:pt>
                <c:pt idx="3400">
                  <c:v>0.04</c:v>
                </c:pt>
                <c:pt idx="3401">
                  <c:v>0.05</c:v>
                </c:pt>
                <c:pt idx="3402">
                  <c:v>0.04</c:v>
                </c:pt>
                <c:pt idx="3403">
                  <c:v>0.02</c:v>
                </c:pt>
                <c:pt idx="3404">
                  <c:v>-0.02</c:v>
                </c:pt>
                <c:pt idx="3405">
                  <c:v>0</c:v>
                </c:pt>
                <c:pt idx="3406">
                  <c:v>-0.04</c:v>
                </c:pt>
                <c:pt idx="3407">
                  <c:v>-7.0000000000000007E-2</c:v>
                </c:pt>
                <c:pt idx="3408">
                  <c:v>-0.14000000000000001</c:v>
                </c:pt>
                <c:pt idx="3409">
                  <c:v>-0.09</c:v>
                </c:pt>
                <c:pt idx="3410">
                  <c:v>-0.03</c:v>
                </c:pt>
                <c:pt idx="3411">
                  <c:v>0</c:v>
                </c:pt>
                <c:pt idx="3412">
                  <c:v>-0.02</c:v>
                </c:pt>
                <c:pt idx="3413">
                  <c:v>-7.0000000000000007E-2</c:v>
                </c:pt>
                <c:pt idx="3414">
                  <c:v>-0.1</c:v>
                </c:pt>
                <c:pt idx="3415">
                  <c:v>-0.06</c:v>
                </c:pt>
                <c:pt idx="3416">
                  <c:v>-0.04</c:v>
                </c:pt>
                <c:pt idx="3417">
                  <c:v>-0.06</c:v>
                </c:pt>
                <c:pt idx="3418">
                  <c:v>-7.0000000000000007E-2</c:v>
                </c:pt>
                <c:pt idx="3419">
                  <c:v>-7.0000000000000007E-2</c:v>
                </c:pt>
                <c:pt idx="3420">
                  <c:v>-0.1</c:v>
                </c:pt>
                <c:pt idx="3421">
                  <c:v>-0.09</c:v>
                </c:pt>
                <c:pt idx="3422">
                  <c:v>-0.11</c:v>
                </c:pt>
                <c:pt idx="3423">
                  <c:v>-0.15</c:v>
                </c:pt>
                <c:pt idx="3424">
                  <c:v>-0.21</c:v>
                </c:pt>
                <c:pt idx="3425">
                  <c:v>-0.2</c:v>
                </c:pt>
                <c:pt idx="3426">
                  <c:v>-0.21</c:v>
                </c:pt>
                <c:pt idx="3427">
                  <c:v>-0.23</c:v>
                </c:pt>
                <c:pt idx="3428">
                  <c:v>-0.28000000000000003</c:v>
                </c:pt>
                <c:pt idx="3429">
                  <c:v>-0.31</c:v>
                </c:pt>
                <c:pt idx="3430">
                  <c:v>-0.43</c:v>
                </c:pt>
                <c:pt idx="3431">
                  <c:v>-0.44</c:v>
                </c:pt>
                <c:pt idx="3432">
                  <c:v>-0.48</c:v>
                </c:pt>
                <c:pt idx="3433">
                  <c:v>-0.56999999999999995</c:v>
                </c:pt>
                <c:pt idx="3434">
                  <c:v>-0.45</c:v>
                </c:pt>
                <c:pt idx="3435">
                  <c:v>-0.24</c:v>
                </c:pt>
                <c:pt idx="3436">
                  <c:v>-0.14000000000000001</c:v>
                </c:pt>
                <c:pt idx="3437">
                  <c:v>-0.04</c:v>
                </c:pt>
                <c:pt idx="3438">
                  <c:v>0.04</c:v>
                </c:pt>
                <c:pt idx="3439">
                  <c:v>0</c:v>
                </c:pt>
                <c:pt idx="3440">
                  <c:v>0.39</c:v>
                </c:pt>
                <c:pt idx="3441">
                  <c:v>0.55000000000000004</c:v>
                </c:pt>
                <c:pt idx="3442">
                  <c:v>0.62</c:v>
                </c:pt>
                <c:pt idx="3443">
                  <c:v>0.17</c:v>
                </c:pt>
                <c:pt idx="3444">
                  <c:v>-0.04</c:v>
                </c:pt>
                <c:pt idx="3445">
                  <c:v>-0.13</c:v>
                </c:pt>
                <c:pt idx="3446">
                  <c:v>-0.19</c:v>
                </c:pt>
                <c:pt idx="3447">
                  <c:v>-0.24</c:v>
                </c:pt>
                <c:pt idx="3448">
                  <c:v>-0.22</c:v>
                </c:pt>
                <c:pt idx="3449">
                  <c:v>-0.25</c:v>
                </c:pt>
                <c:pt idx="3450">
                  <c:v>-0.17</c:v>
                </c:pt>
                <c:pt idx="3451">
                  <c:v>-0.28999999999999998</c:v>
                </c:pt>
                <c:pt idx="3452">
                  <c:v>-0.4</c:v>
                </c:pt>
                <c:pt idx="3453">
                  <c:v>-0.46</c:v>
                </c:pt>
                <c:pt idx="3454">
                  <c:v>-0.47</c:v>
                </c:pt>
                <c:pt idx="3455">
                  <c:v>-0.42</c:v>
                </c:pt>
                <c:pt idx="3456">
                  <c:v>-0.42</c:v>
                </c:pt>
                <c:pt idx="3457">
                  <c:v>-0.5</c:v>
                </c:pt>
                <c:pt idx="3458">
                  <c:v>-0.5</c:v>
                </c:pt>
                <c:pt idx="3459">
                  <c:v>-0.5</c:v>
                </c:pt>
                <c:pt idx="3460">
                  <c:v>-0.53</c:v>
                </c:pt>
                <c:pt idx="3461">
                  <c:v>-0.56000000000000005</c:v>
                </c:pt>
                <c:pt idx="3462">
                  <c:v>-0.42</c:v>
                </c:pt>
                <c:pt idx="3463">
                  <c:v>-0.36</c:v>
                </c:pt>
                <c:pt idx="3464">
                  <c:v>-0.31</c:v>
                </c:pt>
                <c:pt idx="3465">
                  <c:v>-0.38</c:v>
                </c:pt>
                <c:pt idx="3466">
                  <c:v>-0.43</c:v>
                </c:pt>
                <c:pt idx="3467">
                  <c:v>-0.44</c:v>
                </c:pt>
                <c:pt idx="3468">
                  <c:v>-0.51</c:v>
                </c:pt>
                <c:pt idx="3469">
                  <c:v>-0.5</c:v>
                </c:pt>
                <c:pt idx="3470">
                  <c:v>-0.52</c:v>
                </c:pt>
                <c:pt idx="3471">
                  <c:v>-0.51</c:v>
                </c:pt>
                <c:pt idx="3472">
                  <c:v>-0.43</c:v>
                </c:pt>
                <c:pt idx="3473">
                  <c:v>-0.42</c:v>
                </c:pt>
                <c:pt idx="3474">
                  <c:v>-0.43</c:v>
                </c:pt>
                <c:pt idx="3475">
                  <c:v>-0.44</c:v>
                </c:pt>
                <c:pt idx="3476">
                  <c:v>-0.38</c:v>
                </c:pt>
                <c:pt idx="3477">
                  <c:v>-0.45</c:v>
                </c:pt>
                <c:pt idx="3478">
                  <c:v>-0.43</c:v>
                </c:pt>
                <c:pt idx="3479">
                  <c:v>-0.4</c:v>
                </c:pt>
                <c:pt idx="3480">
                  <c:v>-0.4</c:v>
                </c:pt>
                <c:pt idx="3481">
                  <c:v>-0.43</c:v>
                </c:pt>
                <c:pt idx="3482">
                  <c:v>-0.43</c:v>
                </c:pt>
                <c:pt idx="3483">
                  <c:v>-0.45</c:v>
                </c:pt>
                <c:pt idx="3484">
                  <c:v>-0.44</c:v>
                </c:pt>
                <c:pt idx="3485">
                  <c:v>-0.45</c:v>
                </c:pt>
                <c:pt idx="3486">
                  <c:v>-0.48</c:v>
                </c:pt>
                <c:pt idx="3487">
                  <c:v>-0.46</c:v>
                </c:pt>
                <c:pt idx="3488">
                  <c:v>-0.46</c:v>
                </c:pt>
                <c:pt idx="3489">
                  <c:v>-0.46</c:v>
                </c:pt>
                <c:pt idx="3490">
                  <c:v>-0.44</c:v>
                </c:pt>
                <c:pt idx="3491">
                  <c:v>-0.46</c:v>
                </c:pt>
                <c:pt idx="3492">
                  <c:v>-0.48</c:v>
                </c:pt>
                <c:pt idx="3493">
                  <c:v>-0.5</c:v>
                </c:pt>
                <c:pt idx="3494">
                  <c:v>-0.52</c:v>
                </c:pt>
                <c:pt idx="3495">
                  <c:v>-0.5</c:v>
                </c:pt>
                <c:pt idx="3496">
                  <c:v>-0.44</c:v>
                </c:pt>
                <c:pt idx="3497">
                  <c:v>-0.4</c:v>
                </c:pt>
                <c:pt idx="3498">
                  <c:v>-0.36</c:v>
                </c:pt>
                <c:pt idx="3499">
                  <c:v>-0.4</c:v>
                </c:pt>
                <c:pt idx="3500">
                  <c:v>-0.42</c:v>
                </c:pt>
                <c:pt idx="3501">
                  <c:v>-0.52</c:v>
                </c:pt>
                <c:pt idx="3502">
                  <c:v>-0.55000000000000004</c:v>
                </c:pt>
                <c:pt idx="3503">
                  <c:v>-0.5</c:v>
                </c:pt>
                <c:pt idx="3504">
                  <c:v>-0.52</c:v>
                </c:pt>
                <c:pt idx="3505">
                  <c:v>-0.52</c:v>
                </c:pt>
                <c:pt idx="3506">
                  <c:v>-0.52</c:v>
                </c:pt>
                <c:pt idx="3507">
                  <c:v>-0.56999999999999995</c:v>
                </c:pt>
                <c:pt idx="3508">
                  <c:v>-0.6</c:v>
                </c:pt>
                <c:pt idx="3509">
                  <c:v>-0.63</c:v>
                </c:pt>
                <c:pt idx="3510">
                  <c:v>-0.66</c:v>
                </c:pt>
                <c:pt idx="3511">
                  <c:v>-0.64</c:v>
                </c:pt>
                <c:pt idx="3512">
                  <c:v>-0.65</c:v>
                </c:pt>
                <c:pt idx="3513">
                  <c:v>-0.68</c:v>
                </c:pt>
                <c:pt idx="3514">
                  <c:v>-0.7</c:v>
                </c:pt>
                <c:pt idx="3515">
                  <c:v>-0.68</c:v>
                </c:pt>
                <c:pt idx="3516">
                  <c:v>-0.68</c:v>
                </c:pt>
                <c:pt idx="3517">
                  <c:v>-0.73</c:v>
                </c:pt>
                <c:pt idx="3518">
                  <c:v>-0.73</c:v>
                </c:pt>
                <c:pt idx="3519">
                  <c:v>-0.76</c:v>
                </c:pt>
                <c:pt idx="3520">
                  <c:v>-0.78</c:v>
                </c:pt>
                <c:pt idx="3521">
                  <c:v>-0.75</c:v>
                </c:pt>
                <c:pt idx="3522">
                  <c:v>-0.77</c:v>
                </c:pt>
                <c:pt idx="3523">
                  <c:v>-0.76</c:v>
                </c:pt>
                <c:pt idx="3524">
                  <c:v>-0.78</c:v>
                </c:pt>
                <c:pt idx="3525">
                  <c:v>-0.78</c:v>
                </c:pt>
                <c:pt idx="3526">
                  <c:v>-0.77</c:v>
                </c:pt>
                <c:pt idx="3527">
                  <c:v>-0.79</c:v>
                </c:pt>
                <c:pt idx="3528">
                  <c:v>-0.82</c:v>
                </c:pt>
                <c:pt idx="3529">
                  <c:v>-0.84</c:v>
                </c:pt>
                <c:pt idx="3530">
                  <c:v>-0.87</c:v>
                </c:pt>
                <c:pt idx="3531">
                  <c:v>-0.88</c:v>
                </c:pt>
                <c:pt idx="3532">
                  <c:v>-0.9</c:v>
                </c:pt>
                <c:pt idx="3533">
                  <c:v>-0.92</c:v>
                </c:pt>
                <c:pt idx="3534">
                  <c:v>-0.9</c:v>
                </c:pt>
                <c:pt idx="3535">
                  <c:v>-0.92</c:v>
                </c:pt>
                <c:pt idx="3536">
                  <c:v>-0.95</c:v>
                </c:pt>
                <c:pt idx="3537">
                  <c:v>-0.97</c:v>
                </c:pt>
                <c:pt idx="3538">
                  <c:v>-1</c:v>
                </c:pt>
                <c:pt idx="3539">
                  <c:v>-1.02</c:v>
                </c:pt>
                <c:pt idx="3540">
                  <c:v>-1.05</c:v>
                </c:pt>
                <c:pt idx="3541">
                  <c:v>-1.06</c:v>
                </c:pt>
                <c:pt idx="3542">
                  <c:v>-1.08</c:v>
                </c:pt>
                <c:pt idx="3543">
                  <c:v>-1.04</c:v>
                </c:pt>
                <c:pt idx="3544">
                  <c:v>-1.02</c:v>
                </c:pt>
                <c:pt idx="3545">
                  <c:v>-0.99</c:v>
                </c:pt>
                <c:pt idx="3546">
                  <c:v>-0.98</c:v>
                </c:pt>
                <c:pt idx="3547">
                  <c:v>-0.96</c:v>
                </c:pt>
                <c:pt idx="3548">
                  <c:v>-0.94</c:v>
                </c:pt>
                <c:pt idx="3549">
                  <c:v>-0.97</c:v>
                </c:pt>
                <c:pt idx="3550">
                  <c:v>-1.01</c:v>
                </c:pt>
                <c:pt idx="3551">
                  <c:v>-0.99</c:v>
                </c:pt>
                <c:pt idx="3552">
                  <c:v>-0.97</c:v>
                </c:pt>
                <c:pt idx="3553">
                  <c:v>-1</c:v>
                </c:pt>
                <c:pt idx="3554">
                  <c:v>-1.02</c:v>
                </c:pt>
                <c:pt idx="3555">
                  <c:v>-1.01</c:v>
                </c:pt>
                <c:pt idx="3556">
                  <c:v>-1.03</c:v>
                </c:pt>
                <c:pt idx="3557">
                  <c:v>-0.99</c:v>
                </c:pt>
                <c:pt idx="3558">
                  <c:v>-1.03</c:v>
                </c:pt>
                <c:pt idx="3559">
                  <c:v>-1.08</c:v>
                </c:pt>
                <c:pt idx="3560">
                  <c:v>-1.08</c:v>
                </c:pt>
                <c:pt idx="3561">
                  <c:v>-1.07</c:v>
                </c:pt>
                <c:pt idx="3562">
                  <c:v>-1.02</c:v>
                </c:pt>
                <c:pt idx="3563">
                  <c:v>-0.98</c:v>
                </c:pt>
                <c:pt idx="3564">
                  <c:v>-0.98</c:v>
                </c:pt>
                <c:pt idx="3565">
                  <c:v>-0.99</c:v>
                </c:pt>
                <c:pt idx="3566">
                  <c:v>-1</c:v>
                </c:pt>
                <c:pt idx="3567">
                  <c:v>-1.01</c:v>
                </c:pt>
                <c:pt idx="3568">
                  <c:v>-0.98</c:v>
                </c:pt>
                <c:pt idx="3569">
                  <c:v>-0.97</c:v>
                </c:pt>
                <c:pt idx="3570">
                  <c:v>-0.99</c:v>
                </c:pt>
                <c:pt idx="3571">
                  <c:v>-0.99</c:v>
                </c:pt>
                <c:pt idx="3572">
                  <c:v>-0.97</c:v>
                </c:pt>
                <c:pt idx="3573">
                  <c:v>-0.97</c:v>
                </c:pt>
                <c:pt idx="3574">
                  <c:v>-0.94</c:v>
                </c:pt>
                <c:pt idx="3575">
                  <c:v>-0.94</c:v>
                </c:pt>
                <c:pt idx="3576">
                  <c:v>-0.92</c:v>
                </c:pt>
                <c:pt idx="3577">
                  <c:v>-0.91</c:v>
                </c:pt>
                <c:pt idx="3578">
                  <c:v>-0.92</c:v>
                </c:pt>
                <c:pt idx="3579">
                  <c:v>-0.94</c:v>
                </c:pt>
                <c:pt idx="3580">
                  <c:v>-0.98</c:v>
                </c:pt>
                <c:pt idx="3581">
                  <c:v>-0.94</c:v>
                </c:pt>
                <c:pt idx="3582">
                  <c:v>-0.95</c:v>
                </c:pt>
                <c:pt idx="3583">
                  <c:v>-0.94</c:v>
                </c:pt>
                <c:pt idx="3584">
                  <c:v>-0.9</c:v>
                </c:pt>
                <c:pt idx="3585">
                  <c:v>-0.9</c:v>
                </c:pt>
                <c:pt idx="3586">
                  <c:v>-0.9</c:v>
                </c:pt>
                <c:pt idx="3587">
                  <c:v>-0.94</c:v>
                </c:pt>
                <c:pt idx="3588">
                  <c:v>-0.94</c:v>
                </c:pt>
                <c:pt idx="3589">
                  <c:v>-0.94</c:v>
                </c:pt>
                <c:pt idx="3590">
                  <c:v>-0.96</c:v>
                </c:pt>
                <c:pt idx="3591">
                  <c:v>-0.96</c:v>
                </c:pt>
                <c:pt idx="3592">
                  <c:v>-0.95</c:v>
                </c:pt>
                <c:pt idx="3593">
                  <c:v>-0.95</c:v>
                </c:pt>
                <c:pt idx="3594">
                  <c:v>-0.93</c:v>
                </c:pt>
                <c:pt idx="3595">
                  <c:v>-0.91</c:v>
                </c:pt>
                <c:pt idx="3596">
                  <c:v>-0.91</c:v>
                </c:pt>
                <c:pt idx="3597">
                  <c:v>-0.89</c:v>
                </c:pt>
                <c:pt idx="3598">
                  <c:v>-0.9</c:v>
                </c:pt>
                <c:pt idx="3599">
                  <c:v>-0.91</c:v>
                </c:pt>
                <c:pt idx="3600">
                  <c:v>-0.92</c:v>
                </c:pt>
                <c:pt idx="3601">
                  <c:v>-0.91</c:v>
                </c:pt>
                <c:pt idx="3602">
                  <c:v>-0.86</c:v>
                </c:pt>
                <c:pt idx="3603">
                  <c:v>-0.82</c:v>
                </c:pt>
                <c:pt idx="3604">
                  <c:v>-0.84</c:v>
                </c:pt>
                <c:pt idx="3605">
                  <c:v>-0.82</c:v>
                </c:pt>
                <c:pt idx="3606">
                  <c:v>-0.86</c:v>
                </c:pt>
                <c:pt idx="3607">
                  <c:v>-0.87</c:v>
                </c:pt>
                <c:pt idx="3608">
                  <c:v>-0.82</c:v>
                </c:pt>
                <c:pt idx="3609">
                  <c:v>-0.77</c:v>
                </c:pt>
                <c:pt idx="3610">
                  <c:v>-0.78</c:v>
                </c:pt>
                <c:pt idx="3611">
                  <c:v>-0.78</c:v>
                </c:pt>
                <c:pt idx="3612">
                  <c:v>-0.83</c:v>
                </c:pt>
                <c:pt idx="3613">
                  <c:v>-0.83</c:v>
                </c:pt>
                <c:pt idx="3614">
                  <c:v>-0.81</c:v>
                </c:pt>
                <c:pt idx="3615">
                  <c:v>-0.83</c:v>
                </c:pt>
                <c:pt idx="3616">
                  <c:v>-0.82</c:v>
                </c:pt>
                <c:pt idx="3617">
                  <c:v>-0.84</c:v>
                </c:pt>
                <c:pt idx="3618">
                  <c:v>-0.86</c:v>
                </c:pt>
                <c:pt idx="3619">
                  <c:v>-0.85</c:v>
                </c:pt>
                <c:pt idx="3620">
                  <c:v>-0.86</c:v>
                </c:pt>
                <c:pt idx="3621">
                  <c:v>-0.87</c:v>
                </c:pt>
                <c:pt idx="3622">
                  <c:v>-0.87</c:v>
                </c:pt>
                <c:pt idx="3623">
                  <c:v>-0.91</c:v>
                </c:pt>
                <c:pt idx="3624">
                  <c:v>-0.93</c:v>
                </c:pt>
                <c:pt idx="3625">
                  <c:v>-0.89</c:v>
                </c:pt>
                <c:pt idx="3626">
                  <c:v>-0.9</c:v>
                </c:pt>
                <c:pt idx="3627">
                  <c:v>-0.94</c:v>
                </c:pt>
                <c:pt idx="3628">
                  <c:v>-0.92</c:v>
                </c:pt>
                <c:pt idx="3629">
                  <c:v>-0.94</c:v>
                </c:pt>
                <c:pt idx="3630">
                  <c:v>-0.97</c:v>
                </c:pt>
                <c:pt idx="3631">
                  <c:v>-0.96</c:v>
                </c:pt>
                <c:pt idx="3632">
                  <c:v>-0.96</c:v>
                </c:pt>
                <c:pt idx="3633">
                  <c:v>-0.97</c:v>
                </c:pt>
                <c:pt idx="3634">
                  <c:v>-0.98</c:v>
                </c:pt>
                <c:pt idx="3635">
                  <c:v>-0.99</c:v>
                </c:pt>
                <c:pt idx="3636">
                  <c:v>-1</c:v>
                </c:pt>
                <c:pt idx="3637">
                  <c:v>-1</c:v>
                </c:pt>
                <c:pt idx="3638">
                  <c:v>-1</c:v>
                </c:pt>
                <c:pt idx="3639">
                  <c:v>-1</c:v>
                </c:pt>
                <c:pt idx="3640">
                  <c:v>-1.01</c:v>
                </c:pt>
                <c:pt idx="3641">
                  <c:v>-1.01</c:v>
                </c:pt>
                <c:pt idx="3642">
                  <c:v>-1.03</c:v>
                </c:pt>
                <c:pt idx="3643">
                  <c:v>-1.03</c:v>
                </c:pt>
                <c:pt idx="3644">
                  <c:v>-1.02</c:v>
                </c:pt>
                <c:pt idx="3645">
                  <c:v>-1.03</c:v>
                </c:pt>
                <c:pt idx="3646">
                  <c:v>-1.06</c:v>
                </c:pt>
                <c:pt idx="3647">
                  <c:v>-1.06</c:v>
                </c:pt>
                <c:pt idx="3648">
                  <c:v>-1.08</c:v>
                </c:pt>
                <c:pt idx="3649">
                  <c:v>-1.07</c:v>
                </c:pt>
                <c:pt idx="3650">
                  <c:v>-1.02</c:v>
                </c:pt>
                <c:pt idx="3651">
                  <c:v>-1.01</c:v>
                </c:pt>
                <c:pt idx="3652">
                  <c:v>-0.93</c:v>
                </c:pt>
                <c:pt idx="3653">
                  <c:v>-0.91</c:v>
                </c:pt>
                <c:pt idx="3654">
                  <c:v>-0.93</c:v>
                </c:pt>
                <c:pt idx="3655">
                  <c:v>-0.96</c:v>
                </c:pt>
                <c:pt idx="3656">
                  <c:v>-0.94</c:v>
                </c:pt>
                <c:pt idx="3657">
                  <c:v>-0.99</c:v>
                </c:pt>
                <c:pt idx="3658">
                  <c:v>-0.99</c:v>
                </c:pt>
                <c:pt idx="3659">
                  <c:v>-1</c:v>
                </c:pt>
                <c:pt idx="3660">
                  <c:v>-1.02</c:v>
                </c:pt>
                <c:pt idx="3661">
                  <c:v>-0.98</c:v>
                </c:pt>
                <c:pt idx="3662">
                  <c:v>-0.99</c:v>
                </c:pt>
                <c:pt idx="3663">
                  <c:v>-1.03</c:v>
                </c:pt>
                <c:pt idx="3664">
                  <c:v>-1.03</c:v>
                </c:pt>
                <c:pt idx="3665">
                  <c:v>-1.04</c:v>
                </c:pt>
                <c:pt idx="3666">
                  <c:v>-1.06</c:v>
                </c:pt>
                <c:pt idx="3667">
                  <c:v>-1.02</c:v>
                </c:pt>
                <c:pt idx="3668">
                  <c:v>-1.02</c:v>
                </c:pt>
                <c:pt idx="3669">
                  <c:v>-1.03</c:v>
                </c:pt>
                <c:pt idx="3670">
                  <c:v>-1.04</c:v>
                </c:pt>
                <c:pt idx="3671">
                  <c:v>-1.02</c:v>
                </c:pt>
                <c:pt idx="3672">
                  <c:v>-1.02</c:v>
                </c:pt>
                <c:pt idx="3673">
                  <c:v>-1.03</c:v>
                </c:pt>
                <c:pt idx="3674">
                  <c:v>-1.04</c:v>
                </c:pt>
                <c:pt idx="3675">
                  <c:v>-1.06</c:v>
                </c:pt>
                <c:pt idx="3676">
                  <c:v>-1.04</c:v>
                </c:pt>
                <c:pt idx="3677">
                  <c:v>-1.01</c:v>
                </c:pt>
                <c:pt idx="3678">
                  <c:v>-1.01</c:v>
                </c:pt>
                <c:pt idx="3679">
                  <c:v>-0.94</c:v>
                </c:pt>
                <c:pt idx="3680">
                  <c:v>-0.92</c:v>
                </c:pt>
                <c:pt idx="3681">
                  <c:v>-0.87</c:v>
                </c:pt>
                <c:pt idx="3682">
                  <c:v>-0.8</c:v>
                </c:pt>
                <c:pt idx="3683">
                  <c:v>-0.79</c:v>
                </c:pt>
                <c:pt idx="3684">
                  <c:v>-0.79</c:v>
                </c:pt>
                <c:pt idx="3685">
                  <c:v>-0.79</c:v>
                </c:pt>
                <c:pt idx="3686">
                  <c:v>-0.6</c:v>
                </c:pt>
                <c:pt idx="3687">
                  <c:v>-0.71</c:v>
                </c:pt>
                <c:pt idx="3688">
                  <c:v>-0.71</c:v>
                </c:pt>
                <c:pt idx="3689">
                  <c:v>-0.78</c:v>
                </c:pt>
                <c:pt idx="3690">
                  <c:v>-0.74</c:v>
                </c:pt>
                <c:pt idx="3691">
                  <c:v>-0.66</c:v>
                </c:pt>
                <c:pt idx="3692">
                  <c:v>-0.66</c:v>
                </c:pt>
                <c:pt idx="3693">
                  <c:v>-0.62</c:v>
                </c:pt>
                <c:pt idx="3694">
                  <c:v>-0.66</c:v>
                </c:pt>
                <c:pt idx="3695">
                  <c:v>-0.73</c:v>
                </c:pt>
                <c:pt idx="3696">
                  <c:v>-0.74</c:v>
                </c:pt>
                <c:pt idx="3697">
                  <c:v>-0.62</c:v>
                </c:pt>
                <c:pt idx="3698">
                  <c:v>-0.65</c:v>
                </c:pt>
                <c:pt idx="3699">
                  <c:v>-0.68</c:v>
                </c:pt>
                <c:pt idx="3700">
                  <c:v>-0.67</c:v>
                </c:pt>
                <c:pt idx="3701">
                  <c:v>-0.56000000000000005</c:v>
                </c:pt>
                <c:pt idx="3702">
                  <c:v>-0.56999999999999995</c:v>
                </c:pt>
                <c:pt idx="3703">
                  <c:v>-0.64</c:v>
                </c:pt>
                <c:pt idx="3704">
                  <c:v>-0.66</c:v>
                </c:pt>
                <c:pt idx="3705">
                  <c:v>-0.69</c:v>
                </c:pt>
                <c:pt idx="3706">
                  <c:v>-0.69</c:v>
                </c:pt>
                <c:pt idx="3707">
                  <c:v>-0.67</c:v>
                </c:pt>
                <c:pt idx="3708">
                  <c:v>-0.63</c:v>
                </c:pt>
                <c:pt idx="3709">
                  <c:v>-0.62</c:v>
                </c:pt>
                <c:pt idx="3710">
                  <c:v>-0.63</c:v>
                </c:pt>
                <c:pt idx="3711">
                  <c:v>-0.66</c:v>
                </c:pt>
                <c:pt idx="3712">
                  <c:v>-0.66</c:v>
                </c:pt>
                <c:pt idx="3713">
                  <c:v>-0.62</c:v>
                </c:pt>
                <c:pt idx="3714">
                  <c:v>-0.65</c:v>
                </c:pt>
                <c:pt idx="3715">
                  <c:v>-0.66</c:v>
                </c:pt>
                <c:pt idx="3716">
                  <c:v>-0.69</c:v>
                </c:pt>
                <c:pt idx="3717">
                  <c:v>-0.64</c:v>
                </c:pt>
                <c:pt idx="3718">
                  <c:v>-0.64</c:v>
                </c:pt>
                <c:pt idx="3719">
                  <c:v>-0.69</c:v>
                </c:pt>
                <c:pt idx="3720">
                  <c:v>-0.69</c:v>
                </c:pt>
                <c:pt idx="3721">
                  <c:v>-0.77</c:v>
                </c:pt>
                <c:pt idx="3722">
                  <c:v>-0.77</c:v>
                </c:pt>
                <c:pt idx="3723">
                  <c:v>-0.73</c:v>
                </c:pt>
                <c:pt idx="3724">
                  <c:v>-0.74</c:v>
                </c:pt>
                <c:pt idx="3725">
                  <c:v>-0.76</c:v>
                </c:pt>
                <c:pt idx="3726">
                  <c:v>-0.76</c:v>
                </c:pt>
                <c:pt idx="3727">
                  <c:v>-0.76</c:v>
                </c:pt>
                <c:pt idx="3728">
                  <c:v>-0.78</c:v>
                </c:pt>
                <c:pt idx="3729">
                  <c:v>-0.76</c:v>
                </c:pt>
                <c:pt idx="3730">
                  <c:v>-0.78</c:v>
                </c:pt>
                <c:pt idx="3731">
                  <c:v>-0.77</c:v>
                </c:pt>
                <c:pt idx="3732">
                  <c:v>-0.76</c:v>
                </c:pt>
                <c:pt idx="3733">
                  <c:v>-0.79</c:v>
                </c:pt>
                <c:pt idx="3734">
                  <c:v>-0.81</c:v>
                </c:pt>
                <c:pt idx="3735">
                  <c:v>-0.88</c:v>
                </c:pt>
                <c:pt idx="3736">
                  <c:v>-0.87</c:v>
                </c:pt>
                <c:pt idx="3737">
                  <c:v>-0.89</c:v>
                </c:pt>
                <c:pt idx="3738">
                  <c:v>-0.91</c:v>
                </c:pt>
                <c:pt idx="3739">
                  <c:v>-0.89</c:v>
                </c:pt>
                <c:pt idx="3740">
                  <c:v>-0.85</c:v>
                </c:pt>
                <c:pt idx="3741">
                  <c:v>-0.85</c:v>
                </c:pt>
                <c:pt idx="3742">
                  <c:v>-0.88</c:v>
                </c:pt>
                <c:pt idx="3743">
                  <c:v>-0.9</c:v>
                </c:pt>
                <c:pt idx="3744">
                  <c:v>-0.88</c:v>
                </c:pt>
                <c:pt idx="3745">
                  <c:v>-0.8</c:v>
                </c:pt>
                <c:pt idx="3746">
                  <c:v>-0.78</c:v>
                </c:pt>
                <c:pt idx="3747">
                  <c:v>-0.8</c:v>
                </c:pt>
                <c:pt idx="3748">
                  <c:v>-0.83</c:v>
                </c:pt>
                <c:pt idx="3749">
                  <c:v>-0.86</c:v>
                </c:pt>
                <c:pt idx="3750">
                  <c:v>-0.82</c:v>
                </c:pt>
                <c:pt idx="3751">
                  <c:v>-0.81</c:v>
                </c:pt>
                <c:pt idx="3752">
                  <c:v>-0.84</c:v>
                </c:pt>
                <c:pt idx="3753">
                  <c:v>-0.84</c:v>
                </c:pt>
                <c:pt idx="3754">
                  <c:v>-0.84</c:v>
                </c:pt>
                <c:pt idx="3755">
                  <c:v>-0.85</c:v>
                </c:pt>
                <c:pt idx="3756">
                  <c:v>-0.79</c:v>
                </c:pt>
                <c:pt idx="3757">
                  <c:v>-0.84</c:v>
                </c:pt>
                <c:pt idx="3758">
                  <c:v>-0.82</c:v>
                </c:pt>
                <c:pt idx="3759">
                  <c:v>-0.83</c:v>
                </c:pt>
                <c:pt idx="3760">
                  <c:v>-0.82</c:v>
                </c:pt>
                <c:pt idx="3761">
                  <c:v>-0.9</c:v>
                </c:pt>
                <c:pt idx="3762">
                  <c:v>-0.85</c:v>
                </c:pt>
                <c:pt idx="3763">
                  <c:v>-0.85</c:v>
                </c:pt>
                <c:pt idx="3764">
                  <c:v>-0.87</c:v>
                </c:pt>
                <c:pt idx="3765">
                  <c:v>-0.75</c:v>
                </c:pt>
                <c:pt idx="3766">
                  <c:v>-0.75</c:v>
                </c:pt>
                <c:pt idx="3767">
                  <c:v>-0.79</c:v>
                </c:pt>
                <c:pt idx="3768">
                  <c:v>-0.75</c:v>
                </c:pt>
                <c:pt idx="3769">
                  <c:v>-0.83</c:v>
                </c:pt>
                <c:pt idx="3770">
                  <c:v>-0.84</c:v>
                </c:pt>
                <c:pt idx="3771">
                  <c:v>-0.81</c:v>
                </c:pt>
                <c:pt idx="3772">
                  <c:v>-0.8</c:v>
                </c:pt>
                <c:pt idx="3773">
                  <c:v>-0.84</c:v>
                </c:pt>
                <c:pt idx="3774">
                  <c:v>-0.83</c:v>
                </c:pt>
                <c:pt idx="3775">
                  <c:v>-0.87</c:v>
                </c:pt>
                <c:pt idx="3776">
                  <c:v>-0.87</c:v>
                </c:pt>
                <c:pt idx="3777">
                  <c:v>-0.89</c:v>
                </c:pt>
                <c:pt idx="3778">
                  <c:v>-0.89</c:v>
                </c:pt>
                <c:pt idx="3779">
                  <c:v>-0.94</c:v>
                </c:pt>
                <c:pt idx="3780">
                  <c:v>-0.95</c:v>
                </c:pt>
                <c:pt idx="3781">
                  <c:v>-0.92</c:v>
                </c:pt>
                <c:pt idx="3782">
                  <c:v>-0.91</c:v>
                </c:pt>
                <c:pt idx="3783">
                  <c:v>-0.95</c:v>
                </c:pt>
                <c:pt idx="3784">
                  <c:v>-0.94</c:v>
                </c:pt>
                <c:pt idx="3785">
                  <c:v>-0.97</c:v>
                </c:pt>
                <c:pt idx="3786">
                  <c:v>-1.01</c:v>
                </c:pt>
                <c:pt idx="3787">
                  <c:v>-1.02</c:v>
                </c:pt>
                <c:pt idx="3788">
                  <c:v>-1.05</c:v>
                </c:pt>
                <c:pt idx="3789">
                  <c:v>-1.03</c:v>
                </c:pt>
                <c:pt idx="3790">
                  <c:v>-0.98</c:v>
                </c:pt>
                <c:pt idx="3791">
                  <c:v>-1.01</c:v>
                </c:pt>
                <c:pt idx="3792">
                  <c:v>-1.05</c:v>
                </c:pt>
                <c:pt idx="3793">
                  <c:v>-1.1100000000000001</c:v>
                </c:pt>
                <c:pt idx="3794">
                  <c:v>-1.1299999999999999</c:v>
                </c:pt>
                <c:pt idx="3795">
                  <c:v>-1.1499999999999999</c:v>
                </c:pt>
                <c:pt idx="3796">
                  <c:v>-1.1499999999999999</c:v>
                </c:pt>
                <c:pt idx="3797">
                  <c:v>-1.1599999999999999</c:v>
                </c:pt>
                <c:pt idx="3798">
                  <c:v>-1.17</c:v>
                </c:pt>
                <c:pt idx="3799">
                  <c:v>-1.19</c:v>
                </c:pt>
                <c:pt idx="3800">
                  <c:v>-1.1599999999999999</c:v>
                </c:pt>
                <c:pt idx="3801">
                  <c:v>-1.1000000000000001</c:v>
                </c:pt>
                <c:pt idx="3802">
                  <c:v>-1.06</c:v>
                </c:pt>
                <c:pt idx="3803">
                  <c:v>-1.04</c:v>
                </c:pt>
                <c:pt idx="3804">
                  <c:v>-1.04</c:v>
                </c:pt>
                <c:pt idx="3805">
                  <c:v>-1.07</c:v>
                </c:pt>
                <c:pt idx="3806">
                  <c:v>-1.05</c:v>
                </c:pt>
                <c:pt idx="3807">
                  <c:v>-1.08</c:v>
                </c:pt>
                <c:pt idx="3808">
                  <c:v>-1.1000000000000001</c:v>
                </c:pt>
                <c:pt idx="3809">
                  <c:v>-1.07</c:v>
                </c:pt>
                <c:pt idx="3810">
                  <c:v>-1.05</c:v>
                </c:pt>
                <c:pt idx="3811">
                  <c:v>-1.04</c:v>
                </c:pt>
                <c:pt idx="3812">
                  <c:v>-1.01</c:v>
                </c:pt>
                <c:pt idx="3813">
                  <c:v>-1.02</c:v>
                </c:pt>
                <c:pt idx="3814">
                  <c:v>-1.01</c:v>
                </c:pt>
                <c:pt idx="3815">
                  <c:v>-1</c:v>
                </c:pt>
                <c:pt idx="3816">
                  <c:v>-0.99</c:v>
                </c:pt>
                <c:pt idx="3817">
                  <c:v>-1.08</c:v>
                </c:pt>
                <c:pt idx="3818">
                  <c:v>-1.08</c:v>
                </c:pt>
                <c:pt idx="3819">
                  <c:v>-1.03</c:v>
                </c:pt>
                <c:pt idx="3820">
                  <c:v>-1.03</c:v>
                </c:pt>
                <c:pt idx="3821">
                  <c:v>-1.03</c:v>
                </c:pt>
                <c:pt idx="3822">
                  <c:v>-1.01</c:v>
                </c:pt>
                <c:pt idx="3823">
                  <c:v>-1.01</c:v>
                </c:pt>
                <c:pt idx="3824">
                  <c:v>-0.98</c:v>
                </c:pt>
                <c:pt idx="3825">
                  <c:v>-1.03</c:v>
                </c:pt>
                <c:pt idx="3826">
                  <c:v>-1.08</c:v>
                </c:pt>
                <c:pt idx="3827">
                  <c:v>-1.05</c:v>
                </c:pt>
                <c:pt idx="3828">
                  <c:v>-1.04</c:v>
                </c:pt>
                <c:pt idx="3829">
                  <c:v>-1.05</c:v>
                </c:pt>
                <c:pt idx="3830">
                  <c:v>-1.04</c:v>
                </c:pt>
                <c:pt idx="3831">
                  <c:v>-1.01</c:v>
                </c:pt>
                <c:pt idx="3832">
                  <c:v>-0.96</c:v>
                </c:pt>
                <c:pt idx="3833">
                  <c:v>-0.98</c:v>
                </c:pt>
                <c:pt idx="3834">
                  <c:v>-0.96</c:v>
                </c:pt>
                <c:pt idx="3835">
                  <c:v>-0.96</c:v>
                </c:pt>
                <c:pt idx="3836">
                  <c:v>-0.9</c:v>
                </c:pt>
                <c:pt idx="3837">
                  <c:v>-0.87</c:v>
                </c:pt>
                <c:pt idx="3838">
                  <c:v>-0.87</c:v>
                </c:pt>
                <c:pt idx="3839">
                  <c:v>-0.84</c:v>
                </c:pt>
                <c:pt idx="3840">
                  <c:v>-0.82</c:v>
                </c:pt>
                <c:pt idx="3841">
                  <c:v>-0.85</c:v>
                </c:pt>
                <c:pt idx="3842">
                  <c:v>-0.9</c:v>
                </c:pt>
                <c:pt idx="3843">
                  <c:v>-0.89</c:v>
                </c:pt>
                <c:pt idx="3844">
                  <c:v>-0.91</c:v>
                </c:pt>
                <c:pt idx="3845">
                  <c:v>-0.9</c:v>
                </c:pt>
                <c:pt idx="3846">
                  <c:v>-0.88</c:v>
                </c:pt>
                <c:pt idx="3847">
                  <c:v>-0.89</c:v>
                </c:pt>
                <c:pt idx="3848">
                  <c:v>-0.89</c:v>
                </c:pt>
                <c:pt idx="3849">
                  <c:v>-0.9</c:v>
                </c:pt>
                <c:pt idx="3850">
                  <c:v>-0.96</c:v>
                </c:pt>
                <c:pt idx="3851">
                  <c:v>-1</c:v>
                </c:pt>
                <c:pt idx="3852">
                  <c:v>-0.97</c:v>
                </c:pt>
                <c:pt idx="3853">
                  <c:v>-0.95</c:v>
                </c:pt>
                <c:pt idx="3854">
                  <c:v>-0.89</c:v>
                </c:pt>
                <c:pt idx="3855">
                  <c:v>-0.92</c:v>
                </c:pt>
                <c:pt idx="3856">
                  <c:v>-0.96</c:v>
                </c:pt>
                <c:pt idx="3857">
                  <c:v>-0.98</c:v>
                </c:pt>
                <c:pt idx="3858">
                  <c:v>-1.02</c:v>
                </c:pt>
                <c:pt idx="3859">
                  <c:v>-1.06</c:v>
                </c:pt>
                <c:pt idx="3860">
                  <c:v>-1.1100000000000001</c:v>
                </c:pt>
                <c:pt idx="3861">
                  <c:v>-1</c:v>
                </c:pt>
                <c:pt idx="3862">
                  <c:v>-0.96</c:v>
                </c:pt>
                <c:pt idx="3863">
                  <c:v>-0.92</c:v>
                </c:pt>
                <c:pt idx="3864">
                  <c:v>-0.95</c:v>
                </c:pt>
                <c:pt idx="3865">
                  <c:v>-0.93</c:v>
                </c:pt>
                <c:pt idx="3866">
                  <c:v>-1.03</c:v>
                </c:pt>
                <c:pt idx="3867">
                  <c:v>-1.0900000000000001</c:v>
                </c:pt>
                <c:pt idx="3868">
                  <c:v>-1.1100000000000001</c:v>
                </c:pt>
                <c:pt idx="3869">
                  <c:v>-1.17</c:v>
                </c:pt>
                <c:pt idx="3870">
                  <c:v>-1.1399999999999999</c:v>
                </c:pt>
                <c:pt idx="3871">
                  <c:v>-1.1399999999999999</c:v>
                </c:pt>
                <c:pt idx="3872">
                  <c:v>-1.1499999999999999</c:v>
                </c:pt>
                <c:pt idx="3873">
                  <c:v>-1.1299999999999999</c:v>
                </c:pt>
                <c:pt idx="3874">
                  <c:v>-1.1000000000000001</c:v>
                </c:pt>
                <c:pt idx="3875">
                  <c:v>-1.1000000000000001</c:v>
                </c:pt>
                <c:pt idx="3876">
                  <c:v>-1.1399999999999999</c:v>
                </c:pt>
                <c:pt idx="3877">
                  <c:v>-1.1100000000000001</c:v>
                </c:pt>
                <c:pt idx="3878">
                  <c:v>-0.98</c:v>
                </c:pt>
                <c:pt idx="3879">
                  <c:v>-0.95</c:v>
                </c:pt>
                <c:pt idx="3880">
                  <c:v>-0.97</c:v>
                </c:pt>
                <c:pt idx="3881">
                  <c:v>-0.97</c:v>
                </c:pt>
                <c:pt idx="3882">
                  <c:v>-1.07</c:v>
                </c:pt>
                <c:pt idx="3883">
                  <c:v>-1.02</c:v>
                </c:pt>
                <c:pt idx="3884">
                  <c:v>-1.07</c:v>
                </c:pt>
                <c:pt idx="3885">
                  <c:v>-1.01</c:v>
                </c:pt>
                <c:pt idx="3886">
                  <c:v>-1.03</c:v>
                </c:pt>
                <c:pt idx="3887">
                  <c:v>-1.08</c:v>
                </c:pt>
                <c:pt idx="3888">
                  <c:v>-1.01</c:v>
                </c:pt>
                <c:pt idx="3889">
                  <c:v>-0.99</c:v>
                </c:pt>
                <c:pt idx="3890">
                  <c:v>-1</c:v>
                </c:pt>
                <c:pt idx="3891">
                  <c:v>-0.98</c:v>
                </c:pt>
                <c:pt idx="3892">
                  <c:v>-0.96</c:v>
                </c:pt>
                <c:pt idx="3893">
                  <c:v>-0.98</c:v>
                </c:pt>
                <c:pt idx="3894">
                  <c:v>-0.93</c:v>
                </c:pt>
                <c:pt idx="3895">
                  <c:v>-0.92</c:v>
                </c:pt>
                <c:pt idx="3896">
                  <c:v>-0.98</c:v>
                </c:pt>
                <c:pt idx="3897">
                  <c:v>-0.97</c:v>
                </c:pt>
                <c:pt idx="3898">
                  <c:v>-0.96</c:v>
                </c:pt>
                <c:pt idx="3899">
                  <c:v>-0.96</c:v>
                </c:pt>
                <c:pt idx="3900">
                  <c:v>-1.01</c:v>
                </c:pt>
                <c:pt idx="3901">
                  <c:v>-0.97</c:v>
                </c:pt>
                <c:pt idx="3902">
                  <c:v>-0.97</c:v>
                </c:pt>
                <c:pt idx="3903">
                  <c:v>-1.02</c:v>
                </c:pt>
                <c:pt idx="3904">
                  <c:v>-1.01</c:v>
                </c:pt>
                <c:pt idx="3905">
                  <c:v>-0.98</c:v>
                </c:pt>
                <c:pt idx="3906">
                  <c:v>-1.06</c:v>
                </c:pt>
                <c:pt idx="3907">
                  <c:v>-1.04</c:v>
                </c:pt>
                <c:pt idx="3908">
                  <c:v>-0.97</c:v>
                </c:pt>
                <c:pt idx="3909">
                  <c:v>-0.91</c:v>
                </c:pt>
                <c:pt idx="3910">
                  <c:v>-0.82</c:v>
                </c:pt>
                <c:pt idx="3911">
                  <c:v>-0.73</c:v>
                </c:pt>
                <c:pt idx="3912">
                  <c:v>-0.72</c:v>
                </c:pt>
                <c:pt idx="3913">
                  <c:v>-0.7</c:v>
                </c:pt>
                <c:pt idx="3914">
                  <c:v>-0.79</c:v>
                </c:pt>
                <c:pt idx="3915">
                  <c:v>-0.74</c:v>
                </c:pt>
                <c:pt idx="3916">
                  <c:v>-0.73</c:v>
                </c:pt>
                <c:pt idx="3917">
                  <c:v>-0.66</c:v>
                </c:pt>
                <c:pt idx="3918">
                  <c:v>-0.66</c:v>
                </c:pt>
                <c:pt idx="3919">
                  <c:v>-0.59</c:v>
                </c:pt>
                <c:pt idx="3920">
                  <c:v>-0.56999999999999995</c:v>
                </c:pt>
                <c:pt idx="3921">
                  <c:v>-0.5</c:v>
                </c:pt>
                <c:pt idx="3922">
                  <c:v>-0.59</c:v>
                </c:pt>
                <c:pt idx="3923">
                  <c:v>-0.63</c:v>
                </c:pt>
                <c:pt idx="3924">
                  <c:v>-0.63</c:v>
                </c:pt>
                <c:pt idx="3925">
                  <c:v>-0.53</c:v>
                </c:pt>
                <c:pt idx="3926">
                  <c:v>-0.59</c:v>
                </c:pt>
                <c:pt idx="3927">
                  <c:v>-0.66</c:v>
                </c:pt>
                <c:pt idx="3928">
                  <c:v>-0.65</c:v>
                </c:pt>
                <c:pt idx="3929">
                  <c:v>-0.62</c:v>
                </c:pt>
                <c:pt idx="3930">
                  <c:v>-0.63</c:v>
                </c:pt>
                <c:pt idx="3931">
                  <c:v>-0.56000000000000005</c:v>
                </c:pt>
                <c:pt idx="3932">
                  <c:v>-0.48</c:v>
                </c:pt>
                <c:pt idx="3933">
                  <c:v>-0.48</c:v>
                </c:pt>
                <c:pt idx="3934">
                  <c:v>-0.46</c:v>
                </c:pt>
                <c:pt idx="3935">
                  <c:v>-0.48</c:v>
                </c:pt>
                <c:pt idx="3936">
                  <c:v>-0.42</c:v>
                </c:pt>
                <c:pt idx="3937">
                  <c:v>-0.51</c:v>
                </c:pt>
                <c:pt idx="3938">
                  <c:v>-0.5</c:v>
                </c:pt>
                <c:pt idx="3939">
                  <c:v>-0.43</c:v>
                </c:pt>
                <c:pt idx="3940">
                  <c:v>-0.43</c:v>
                </c:pt>
                <c:pt idx="3941">
                  <c:v>-0.46</c:v>
                </c:pt>
                <c:pt idx="3942">
                  <c:v>-0.49</c:v>
                </c:pt>
                <c:pt idx="3943">
                  <c:v>-0.49</c:v>
                </c:pt>
                <c:pt idx="3944">
                  <c:v>-0.51</c:v>
                </c:pt>
                <c:pt idx="3945">
                  <c:v>-0.54</c:v>
                </c:pt>
                <c:pt idx="3946">
                  <c:v>-0.59</c:v>
                </c:pt>
                <c:pt idx="3947">
                  <c:v>-0.56999999999999995</c:v>
                </c:pt>
                <c:pt idx="3948">
                  <c:v>-0.79</c:v>
                </c:pt>
                <c:pt idx="3949">
                  <c:v>-0.9</c:v>
                </c:pt>
                <c:pt idx="3950">
                  <c:v>-0.85</c:v>
                </c:pt>
                <c:pt idx="3951">
                  <c:v>-0.83</c:v>
                </c:pt>
                <c:pt idx="3952">
                  <c:v>-0.93</c:v>
                </c:pt>
                <c:pt idx="3953">
                  <c:v>-0.99</c:v>
                </c:pt>
                <c:pt idx="3954">
                  <c:v>-1.04</c:v>
                </c:pt>
                <c:pt idx="3955">
                  <c:v>-0.9</c:v>
                </c:pt>
                <c:pt idx="3956">
                  <c:v>-0.88</c:v>
                </c:pt>
                <c:pt idx="3957">
                  <c:v>-0.94</c:v>
                </c:pt>
                <c:pt idx="3958">
                  <c:v>-0.79</c:v>
                </c:pt>
                <c:pt idx="3959">
                  <c:v>-0.69</c:v>
                </c:pt>
                <c:pt idx="3960">
                  <c:v>-0.61</c:v>
                </c:pt>
                <c:pt idx="3961">
                  <c:v>-0.71</c:v>
                </c:pt>
                <c:pt idx="3962">
                  <c:v>-0.72</c:v>
                </c:pt>
                <c:pt idx="3963">
                  <c:v>-0.57999999999999996</c:v>
                </c:pt>
                <c:pt idx="3964">
                  <c:v>-0.53</c:v>
                </c:pt>
                <c:pt idx="3965">
                  <c:v>-0.62</c:v>
                </c:pt>
                <c:pt idx="3966">
                  <c:v>-0.57999999999999996</c:v>
                </c:pt>
                <c:pt idx="3967">
                  <c:v>-0.47</c:v>
                </c:pt>
                <c:pt idx="3968">
                  <c:v>-0.49</c:v>
                </c:pt>
                <c:pt idx="3969">
                  <c:v>-0.45</c:v>
                </c:pt>
                <c:pt idx="3970">
                  <c:v>-0.51</c:v>
                </c:pt>
                <c:pt idx="3971">
                  <c:v>-0.52</c:v>
                </c:pt>
                <c:pt idx="3972">
                  <c:v>-0.41</c:v>
                </c:pt>
                <c:pt idx="3973">
                  <c:v>-0.38</c:v>
                </c:pt>
                <c:pt idx="3974">
                  <c:v>-0.3</c:v>
                </c:pt>
                <c:pt idx="3975">
                  <c:v>-0.22</c:v>
                </c:pt>
                <c:pt idx="3976">
                  <c:v>-0.16</c:v>
                </c:pt>
                <c:pt idx="3977">
                  <c:v>-0.15</c:v>
                </c:pt>
                <c:pt idx="3978">
                  <c:v>-0.12</c:v>
                </c:pt>
                <c:pt idx="3979">
                  <c:v>-0.14000000000000001</c:v>
                </c:pt>
                <c:pt idx="3980">
                  <c:v>-0.1</c:v>
                </c:pt>
                <c:pt idx="3981">
                  <c:v>-0.06</c:v>
                </c:pt>
                <c:pt idx="3982">
                  <c:v>-0.06</c:v>
                </c:pt>
                <c:pt idx="3983">
                  <c:v>-7.0000000000000007E-2</c:v>
                </c:pt>
                <c:pt idx="3984">
                  <c:v>0</c:v>
                </c:pt>
                <c:pt idx="3985">
                  <c:v>-7.0000000000000007E-2</c:v>
                </c:pt>
                <c:pt idx="3986">
                  <c:v>-0.12</c:v>
                </c:pt>
                <c:pt idx="3987">
                  <c:v>-0.08</c:v>
                </c:pt>
                <c:pt idx="3988">
                  <c:v>-0.1</c:v>
                </c:pt>
                <c:pt idx="3989">
                  <c:v>-0.08</c:v>
                </c:pt>
                <c:pt idx="3990">
                  <c:v>-0.06</c:v>
                </c:pt>
                <c:pt idx="3991">
                  <c:v>-0.12</c:v>
                </c:pt>
                <c:pt idx="3992">
                  <c:v>0.01</c:v>
                </c:pt>
                <c:pt idx="3993">
                  <c:v>0.18</c:v>
                </c:pt>
                <c:pt idx="3994">
                  <c:v>0.14000000000000001</c:v>
                </c:pt>
                <c:pt idx="3995">
                  <c:v>7.0000000000000007E-2</c:v>
                </c:pt>
                <c:pt idx="3996">
                  <c:v>0.18</c:v>
                </c:pt>
                <c:pt idx="3997">
                  <c:v>0.26</c:v>
                </c:pt>
                <c:pt idx="3998">
                  <c:v>0.3</c:v>
                </c:pt>
                <c:pt idx="3999">
                  <c:v>0.34</c:v>
                </c:pt>
                <c:pt idx="4000">
                  <c:v>0.21</c:v>
                </c:pt>
                <c:pt idx="4001">
                  <c:v>0.25</c:v>
                </c:pt>
                <c:pt idx="4002">
                  <c:v>0.24</c:v>
                </c:pt>
                <c:pt idx="4003">
                  <c:v>0.2</c:v>
                </c:pt>
                <c:pt idx="4004">
                  <c:v>0.27</c:v>
                </c:pt>
                <c:pt idx="4005">
                  <c:v>0.17</c:v>
                </c:pt>
                <c:pt idx="4006">
                  <c:v>0.25</c:v>
                </c:pt>
                <c:pt idx="4007">
                  <c:v>0.23</c:v>
                </c:pt>
                <c:pt idx="4008">
                  <c:v>0.26</c:v>
                </c:pt>
                <c:pt idx="4009">
                  <c:v>0.21</c:v>
                </c:pt>
                <c:pt idx="4010">
                  <c:v>0.19</c:v>
                </c:pt>
                <c:pt idx="4011">
                  <c:v>0.13</c:v>
                </c:pt>
                <c:pt idx="4012">
                  <c:v>0.11</c:v>
                </c:pt>
                <c:pt idx="4013">
                  <c:v>0.11</c:v>
                </c:pt>
                <c:pt idx="4014">
                  <c:v>0.21</c:v>
                </c:pt>
                <c:pt idx="4015">
                  <c:v>0.28999999999999998</c:v>
                </c:pt>
                <c:pt idx="4016">
                  <c:v>0.26</c:v>
                </c:pt>
                <c:pt idx="4017">
                  <c:v>0.22</c:v>
                </c:pt>
                <c:pt idx="4018">
                  <c:v>0.28000000000000003</c:v>
                </c:pt>
                <c:pt idx="4019">
                  <c:v>0.25</c:v>
                </c:pt>
                <c:pt idx="4020">
                  <c:v>0.28000000000000003</c:v>
                </c:pt>
                <c:pt idx="4021">
                  <c:v>0.28999999999999998</c:v>
                </c:pt>
                <c:pt idx="4022">
                  <c:v>0.39</c:v>
                </c:pt>
                <c:pt idx="4023">
                  <c:v>0.69</c:v>
                </c:pt>
                <c:pt idx="4024">
                  <c:v>0.89</c:v>
                </c:pt>
                <c:pt idx="4025">
                  <c:v>0.63</c:v>
                </c:pt>
                <c:pt idx="4026">
                  <c:v>0.66</c:v>
                </c:pt>
                <c:pt idx="4027">
                  <c:v>0.67</c:v>
                </c:pt>
                <c:pt idx="4028">
                  <c:v>0.67</c:v>
                </c:pt>
                <c:pt idx="4029">
                  <c:v>0.7</c:v>
                </c:pt>
                <c:pt idx="4030">
                  <c:v>0.62</c:v>
                </c:pt>
                <c:pt idx="4031">
                  <c:v>0.59</c:v>
                </c:pt>
                <c:pt idx="4032">
                  <c:v>0.56999999999999995</c:v>
                </c:pt>
                <c:pt idx="4033">
                  <c:v>0.65</c:v>
                </c:pt>
                <c:pt idx="4034">
                  <c:v>0.72</c:v>
                </c:pt>
                <c:pt idx="4035">
                  <c:v>0.74</c:v>
                </c:pt>
                <c:pt idx="4036">
                  <c:v>0.65</c:v>
                </c:pt>
                <c:pt idx="4037">
                  <c:v>0.54</c:v>
                </c:pt>
                <c:pt idx="4038">
                  <c:v>0.54</c:v>
                </c:pt>
                <c:pt idx="4039">
                  <c:v>0.52</c:v>
                </c:pt>
                <c:pt idx="4040">
                  <c:v>0.64</c:v>
                </c:pt>
                <c:pt idx="4041">
                  <c:v>0.68</c:v>
                </c:pt>
                <c:pt idx="4042">
                  <c:v>0.72</c:v>
                </c:pt>
                <c:pt idx="4043">
                  <c:v>0.67</c:v>
                </c:pt>
                <c:pt idx="4044">
                  <c:v>0.64</c:v>
                </c:pt>
                <c:pt idx="4045">
                  <c:v>0.6</c:v>
                </c:pt>
                <c:pt idx="4046">
                  <c:v>0.62</c:v>
                </c:pt>
                <c:pt idx="4047">
                  <c:v>0.56999999999999995</c:v>
                </c:pt>
                <c:pt idx="4048">
                  <c:v>0.59</c:v>
                </c:pt>
                <c:pt idx="4049">
                  <c:v>0.62</c:v>
                </c:pt>
                <c:pt idx="4050">
                  <c:v>0.66</c:v>
                </c:pt>
                <c:pt idx="4051">
                  <c:v>0.57999999999999996</c:v>
                </c:pt>
                <c:pt idx="4052">
                  <c:v>0.43</c:v>
                </c:pt>
                <c:pt idx="4053">
                  <c:v>0.45</c:v>
                </c:pt>
                <c:pt idx="4054">
                  <c:v>0.45</c:v>
                </c:pt>
                <c:pt idx="4055">
                  <c:v>0.36</c:v>
                </c:pt>
                <c:pt idx="4056">
                  <c:v>0.2</c:v>
                </c:pt>
                <c:pt idx="4057">
                  <c:v>0.14000000000000001</c:v>
                </c:pt>
                <c:pt idx="4058">
                  <c:v>0.09</c:v>
                </c:pt>
                <c:pt idx="4059">
                  <c:v>0.27</c:v>
                </c:pt>
                <c:pt idx="4060">
                  <c:v>0.23</c:v>
                </c:pt>
                <c:pt idx="4061">
                  <c:v>0.22</c:v>
                </c:pt>
                <c:pt idx="4062">
                  <c:v>0.37</c:v>
                </c:pt>
                <c:pt idx="4063">
                  <c:v>0.28999999999999998</c:v>
                </c:pt>
                <c:pt idx="4064">
                  <c:v>0.33</c:v>
                </c:pt>
                <c:pt idx="4065">
                  <c:v>0.35</c:v>
                </c:pt>
                <c:pt idx="4066">
                  <c:v>0.4</c:v>
                </c:pt>
                <c:pt idx="4067">
                  <c:v>0.37</c:v>
                </c:pt>
                <c:pt idx="4068">
                  <c:v>0.35</c:v>
                </c:pt>
                <c:pt idx="4069">
                  <c:v>0.38</c:v>
                </c:pt>
                <c:pt idx="4070">
                  <c:v>0.43</c:v>
                </c:pt>
                <c:pt idx="4071">
                  <c:v>0.36</c:v>
                </c:pt>
                <c:pt idx="4072">
                  <c:v>0.43</c:v>
                </c:pt>
                <c:pt idx="4073">
                  <c:v>0.46</c:v>
                </c:pt>
                <c:pt idx="4074">
                  <c:v>0.47</c:v>
                </c:pt>
                <c:pt idx="4075">
                  <c:v>0.49</c:v>
                </c:pt>
                <c:pt idx="4076">
                  <c:v>0.43</c:v>
                </c:pt>
                <c:pt idx="4077">
                  <c:v>0.47</c:v>
                </c:pt>
                <c:pt idx="4078">
                  <c:v>0.54</c:v>
                </c:pt>
                <c:pt idx="4079">
                  <c:v>0.56000000000000005</c:v>
                </c:pt>
                <c:pt idx="4080">
                  <c:v>0.67</c:v>
                </c:pt>
                <c:pt idx="4081">
                  <c:v>0.81</c:v>
                </c:pt>
                <c:pt idx="4082">
                  <c:v>0.73</c:v>
                </c:pt>
                <c:pt idx="4083">
                  <c:v>0.73</c:v>
                </c:pt>
                <c:pt idx="4084">
                  <c:v>0.85</c:v>
                </c:pt>
                <c:pt idx="4085">
                  <c:v>0.82</c:v>
                </c:pt>
                <c:pt idx="4086">
                  <c:v>0.88</c:v>
                </c:pt>
                <c:pt idx="4087">
                  <c:v>0.91</c:v>
                </c:pt>
                <c:pt idx="4088">
                  <c:v>0.95</c:v>
                </c:pt>
                <c:pt idx="4089">
                  <c:v>0.98</c:v>
                </c:pt>
                <c:pt idx="4090">
                  <c:v>0.95</c:v>
                </c:pt>
                <c:pt idx="4091">
                  <c:v>1.02</c:v>
                </c:pt>
                <c:pt idx="4092">
                  <c:v>1.07</c:v>
                </c:pt>
                <c:pt idx="4093">
                  <c:v>1.1499999999999999</c:v>
                </c:pt>
                <c:pt idx="4094">
                  <c:v>1.17</c:v>
                </c:pt>
                <c:pt idx="4095">
                  <c:v>1.1299999999999999</c:v>
                </c:pt>
                <c:pt idx="4096">
                  <c:v>1.29</c:v>
                </c:pt>
                <c:pt idx="4097">
                  <c:v>1.32</c:v>
                </c:pt>
                <c:pt idx="4098">
                  <c:v>1.56</c:v>
                </c:pt>
                <c:pt idx="4099">
                  <c:v>1.64</c:v>
                </c:pt>
                <c:pt idx="4100">
                  <c:v>1.39</c:v>
                </c:pt>
                <c:pt idx="4101">
                  <c:v>1.57</c:v>
                </c:pt>
                <c:pt idx="4102">
                  <c:v>1.68</c:v>
                </c:pt>
                <c:pt idx="4103">
                  <c:v>1.43</c:v>
                </c:pt>
                <c:pt idx="4104">
                  <c:v>1.38</c:v>
                </c:pt>
                <c:pt idx="4105">
                  <c:v>1.54</c:v>
                </c:pt>
                <c:pt idx="4106">
                  <c:v>1.61</c:v>
                </c:pt>
                <c:pt idx="4107">
                  <c:v>1.62</c:v>
                </c:pt>
                <c:pt idx="4108">
                  <c:v>1.62</c:v>
                </c:pt>
                <c:pt idx="4109">
                  <c:v>1.62</c:v>
                </c:pt>
                <c:pt idx="4110">
                  <c:v>1.62</c:v>
                </c:pt>
                <c:pt idx="4111">
                  <c:v>1.63</c:v>
                </c:pt>
                <c:pt idx="4112">
                  <c:v>1.59</c:v>
                </c:pt>
                <c:pt idx="4113">
                  <c:v>1.57</c:v>
                </c:pt>
                <c:pt idx="4114">
                  <c:v>1.6</c:v>
                </c:pt>
                <c:pt idx="4115">
                  <c:v>1.72</c:v>
                </c:pt>
                <c:pt idx="4116">
                  <c:v>1.73</c:v>
                </c:pt>
                <c:pt idx="4117">
                  <c:v>1.69</c:v>
                </c:pt>
                <c:pt idx="4118">
                  <c:v>1.66</c:v>
                </c:pt>
                <c:pt idx="4119">
                  <c:v>1.59</c:v>
                </c:pt>
                <c:pt idx="4120">
                  <c:v>1.6</c:v>
                </c:pt>
                <c:pt idx="4121">
                  <c:v>1.51</c:v>
                </c:pt>
                <c:pt idx="4122">
                  <c:v>1.51</c:v>
                </c:pt>
                <c:pt idx="4123">
                  <c:v>1.58</c:v>
                </c:pt>
                <c:pt idx="4124">
                  <c:v>1.56</c:v>
                </c:pt>
                <c:pt idx="4125">
                  <c:v>1.57</c:v>
                </c:pt>
                <c:pt idx="4126">
                  <c:v>1.74</c:v>
                </c:pt>
                <c:pt idx="4127">
                  <c:v>1.69</c:v>
                </c:pt>
                <c:pt idx="4128">
                  <c:v>1.69</c:v>
                </c:pt>
                <c:pt idx="4129">
                  <c:v>1.64</c:v>
                </c:pt>
                <c:pt idx="4130">
                  <c:v>1.7</c:v>
                </c:pt>
                <c:pt idx="4131">
                  <c:v>1.43</c:v>
                </c:pt>
                <c:pt idx="4132">
                  <c:v>1.43</c:v>
                </c:pt>
                <c:pt idx="4133">
                  <c:v>1.51</c:v>
                </c:pt>
                <c:pt idx="4134">
                  <c:v>1.45</c:v>
                </c:pt>
                <c:pt idx="4135">
                  <c:v>1.38</c:v>
                </c:pt>
                <c:pt idx="4136">
                  <c:v>1.49</c:v>
                </c:pt>
                <c:pt idx="4137">
                  <c:v>1.57</c:v>
                </c:pt>
                <c:pt idx="4138">
                  <c:v>1.52</c:v>
                </c:pt>
                <c:pt idx="4139">
                  <c:v>1.44</c:v>
                </c:pt>
                <c:pt idx="4140">
                  <c:v>1.39</c:v>
                </c:pt>
                <c:pt idx="4141">
                  <c:v>1.39</c:v>
                </c:pt>
                <c:pt idx="4142">
                  <c:v>1.36</c:v>
                </c:pt>
                <c:pt idx="4143">
                  <c:v>1.43</c:v>
                </c:pt>
                <c:pt idx="4144">
                  <c:v>1.5</c:v>
                </c:pt>
                <c:pt idx="4145">
                  <c:v>1.34</c:v>
                </c:pt>
                <c:pt idx="4146">
                  <c:v>1.17</c:v>
                </c:pt>
                <c:pt idx="4147">
                  <c:v>1.08</c:v>
                </c:pt>
                <c:pt idx="4148">
                  <c:v>1.21</c:v>
                </c:pt>
                <c:pt idx="4149">
                  <c:v>1.2</c:v>
                </c:pt>
                <c:pt idx="4150">
                  <c:v>1.1599999999999999</c:v>
                </c:pt>
                <c:pt idx="4151">
                  <c:v>1.2</c:v>
                </c:pt>
                <c:pt idx="4152">
                  <c:v>1.31</c:v>
                </c:pt>
                <c:pt idx="4153">
                  <c:v>1.33</c:v>
                </c:pt>
                <c:pt idx="4154">
                  <c:v>1.27</c:v>
                </c:pt>
                <c:pt idx="4155">
                  <c:v>1.3</c:v>
                </c:pt>
                <c:pt idx="4156">
                  <c:v>1.28</c:v>
                </c:pt>
                <c:pt idx="4157">
                  <c:v>1.35</c:v>
                </c:pt>
                <c:pt idx="4158">
                  <c:v>1.42</c:v>
                </c:pt>
                <c:pt idx="4159">
                  <c:v>1.45</c:v>
                </c:pt>
                <c:pt idx="4160">
                  <c:v>1.41</c:v>
                </c:pt>
                <c:pt idx="4161">
                  <c:v>1.48</c:v>
                </c:pt>
                <c:pt idx="4162">
                  <c:v>1.55</c:v>
                </c:pt>
                <c:pt idx="4163">
                  <c:v>1.58</c:v>
                </c:pt>
                <c:pt idx="4164">
                  <c:v>1.6</c:v>
                </c:pt>
                <c:pt idx="4165">
                  <c:v>1.56</c:v>
                </c:pt>
                <c:pt idx="4166">
                  <c:v>1.58</c:v>
                </c:pt>
                <c:pt idx="4167">
                  <c:v>1.53</c:v>
                </c:pt>
                <c:pt idx="4168">
                  <c:v>1.47</c:v>
                </c:pt>
                <c:pt idx="4169">
                  <c:v>1.49</c:v>
                </c:pt>
                <c:pt idx="4170">
                  <c:v>1.34</c:v>
                </c:pt>
                <c:pt idx="4171">
                  <c:v>1.31</c:v>
                </c:pt>
                <c:pt idx="4172">
                  <c:v>1.37</c:v>
                </c:pt>
                <c:pt idx="4173">
                  <c:v>1.31</c:v>
                </c:pt>
                <c:pt idx="4174">
                  <c:v>1.22</c:v>
                </c:pt>
                <c:pt idx="4175">
                  <c:v>1.31</c:v>
                </c:pt>
                <c:pt idx="4176">
                  <c:v>1.31</c:v>
                </c:pt>
                <c:pt idx="4177">
                  <c:v>1.36</c:v>
                </c:pt>
                <c:pt idx="4178">
                  <c:v>1.25</c:v>
                </c:pt>
                <c:pt idx="4179">
                  <c:v>1.19</c:v>
                </c:pt>
                <c:pt idx="4180">
                  <c:v>1.25</c:v>
                </c:pt>
                <c:pt idx="4181">
                  <c:v>1.24</c:v>
                </c:pt>
                <c:pt idx="4182">
                  <c:v>1.19</c:v>
                </c:pt>
                <c:pt idx="4183">
                  <c:v>1.17</c:v>
                </c:pt>
                <c:pt idx="4184">
                  <c:v>1.1599999999999999</c:v>
                </c:pt>
                <c:pt idx="4185">
                  <c:v>1.19</c:v>
                </c:pt>
                <c:pt idx="4186">
                  <c:v>1.26</c:v>
                </c:pt>
                <c:pt idx="4187">
                  <c:v>1.28</c:v>
                </c:pt>
                <c:pt idx="4188">
                  <c:v>1.1399999999999999</c:v>
                </c:pt>
                <c:pt idx="4189">
                  <c:v>1.18</c:v>
                </c:pt>
                <c:pt idx="4190">
                  <c:v>1.31</c:v>
                </c:pt>
                <c:pt idx="4191">
                  <c:v>1.38</c:v>
                </c:pt>
                <c:pt idx="4192">
                  <c:v>1.36</c:v>
                </c:pt>
                <c:pt idx="4193">
                  <c:v>1.29</c:v>
                </c:pt>
                <c:pt idx="4194">
                  <c:v>1.34</c:v>
                </c:pt>
                <c:pt idx="4195">
                  <c:v>1.41</c:v>
                </c:pt>
                <c:pt idx="4196">
                  <c:v>1.41</c:v>
                </c:pt>
                <c:pt idx="4197">
                  <c:v>1.46</c:v>
                </c:pt>
                <c:pt idx="4198">
                  <c:v>1.46</c:v>
                </c:pt>
                <c:pt idx="4199">
                  <c:v>1.49</c:v>
                </c:pt>
                <c:pt idx="4200">
                  <c:v>1.46</c:v>
                </c:pt>
                <c:pt idx="4201">
                  <c:v>1.46</c:v>
                </c:pt>
                <c:pt idx="4202">
                  <c:v>1.53</c:v>
                </c:pt>
                <c:pt idx="4203">
                  <c:v>1.52</c:v>
                </c:pt>
                <c:pt idx="4204">
                  <c:v>1.49</c:v>
                </c:pt>
                <c:pt idx="4205">
                  <c:v>1.57</c:v>
                </c:pt>
                <c:pt idx="4206">
                  <c:v>1.56</c:v>
                </c:pt>
                <c:pt idx="4207">
                  <c:v>1.49</c:v>
                </c:pt>
                <c:pt idx="4208">
                  <c:v>1.57</c:v>
                </c:pt>
                <c:pt idx="4209">
                  <c:v>1.6</c:v>
                </c:pt>
                <c:pt idx="4210">
                  <c:v>1.45</c:v>
                </c:pt>
                <c:pt idx="4211">
                  <c:v>1.49</c:v>
                </c:pt>
                <c:pt idx="4212">
                  <c:v>1.59</c:v>
                </c:pt>
                <c:pt idx="4213">
                  <c:v>1.66</c:v>
                </c:pt>
                <c:pt idx="4214">
                  <c:v>1.63</c:v>
                </c:pt>
                <c:pt idx="4215">
                  <c:v>1.44</c:v>
                </c:pt>
                <c:pt idx="4216">
                  <c:v>1.31</c:v>
                </c:pt>
                <c:pt idx="4217">
                  <c:v>1.33</c:v>
                </c:pt>
                <c:pt idx="4218">
                  <c:v>1.22</c:v>
                </c:pt>
                <c:pt idx="4219">
                  <c:v>1.34</c:v>
                </c:pt>
                <c:pt idx="4220">
                  <c:v>1.29</c:v>
                </c:pt>
                <c:pt idx="4221">
                  <c:v>1.33</c:v>
                </c:pt>
                <c:pt idx="4222">
                  <c:v>1.36</c:v>
                </c:pt>
                <c:pt idx="4223">
                  <c:v>1.2</c:v>
                </c:pt>
                <c:pt idx="4224">
                  <c:v>1.19</c:v>
                </c:pt>
                <c:pt idx="4225">
                  <c:v>1.1599999999999999</c:v>
                </c:pt>
                <c:pt idx="4226">
                  <c:v>1.29</c:v>
                </c:pt>
                <c:pt idx="4227">
                  <c:v>1.24</c:v>
                </c:pt>
                <c:pt idx="4228">
                  <c:v>1.24</c:v>
                </c:pt>
                <c:pt idx="4229">
                  <c:v>1.21</c:v>
                </c:pt>
                <c:pt idx="4230">
                  <c:v>1.1599999999999999</c:v>
                </c:pt>
                <c:pt idx="4231">
                  <c:v>1.1399999999999999</c:v>
                </c:pt>
                <c:pt idx="4232">
                  <c:v>1.1000000000000001</c:v>
                </c:pt>
                <c:pt idx="4233">
                  <c:v>1.07</c:v>
                </c:pt>
                <c:pt idx="4234">
                  <c:v>1.06</c:v>
                </c:pt>
                <c:pt idx="4235">
                  <c:v>1.1399999999999999</c:v>
                </c:pt>
                <c:pt idx="4236">
                  <c:v>1.1399999999999999</c:v>
                </c:pt>
                <c:pt idx="4237">
                  <c:v>1.1399999999999999</c:v>
                </c:pt>
                <c:pt idx="4238">
                  <c:v>1.1599999999999999</c:v>
                </c:pt>
                <c:pt idx="4239">
                  <c:v>1.22</c:v>
                </c:pt>
                <c:pt idx="4240">
                  <c:v>1.28</c:v>
                </c:pt>
                <c:pt idx="4241">
                  <c:v>1.3</c:v>
                </c:pt>
                <c:pt idx="4242">
                  <c:v>1.32</c:v>
                </c:pt>
                <c:pt idx="4243">
                  <c:v>1.28</c:v>
                </c:pt>
                <c:pt idx="4244">
                  <c:v>1.29</c:v>
                </c:pt>
                <c:pt idx="4245">
                  <c:v>1.24</c:v>
                </c:pt>
                <c:pt idx="4246">
                  <c:v>1.1499999999999999</c:v>
                </c:pt>
                <c:pt idx="4247">
                  <c:v>1.18</c:v>
                </c:pt>
                <c:pt idx="4248">
                  <c:v>1.26</c:v>
                </c:pt>
                <c:pt idx="4249">
                  <c:v>1.26</c:v>
                </c:pt>
                <c:pt idx="4250">
                  <c:v>1.36</c:v>
                </c:pt>
                <c:pt idx="4251">
                  <c:v>1.24</c:v>
                </c:pt>
                <c:pt idx="4252">
                  <c:v>1.18</c:v>
                </c:pt>
                <c:pt idx="4253">
                  <c:v>1.18</c:v>
                </c:pt>
                <c:pt idx="4254">
                  <c:v>1.23</c:v>
                </c:pt>
                <c:pt idx="4255">
                  <c:v>1.29</c:v>
                </c:pt>
                <c:pt idx="4256">
                  <c:v>1.3</c:v>
                </c:pt>
                <c:pt idx="4257">
                  <c:v>1.26</c:v>
                </c:pt>
                <c:pt idx="4258">
                  <c:v>1.23</c:v>
                </c:pt>
                <c:pt idx="4259">
                  <c:v>1.28</c:v>
                </c:pt>
                <c:pt idx="4260">
                  <c:v>1.31</c:v>
                </c:pt>
                <c:pt idx="4261">
                  <c:v>1.35</c:v>
                </c:pt>
                <c:pt idx="4262">
                  <c:v>1.35</c:v>
                </c:pt>
                <c:pt idx="4263">
                  <c:v>1.42</c:v>
                </c:pt>
                <c:pt idx="4264">
                  <c:v>1.46</c:v>
                </c:pt>
                <c:pt idx="4265">
                  <c:v>1.48</c:v>
                </c:pt>
                <c:pt idx="4266">
                  <c:v>1.44</c:v>
                </c:pt>
                <c:pt idx="4267">
                  <c:v>1.48</c:v>
                </c:pt>
                <c:pt idx="4268">
                  <c:v>1.58</c:v>
                </c:pt>
                <c:pt idx="4269">
                  <c:v>1.57</c:v>
                </c:pt>
                <c:pt idx="4270">
                  <c:v>1.57</c:v>
                </c:pt>
                <c:pt idx="4271">
                  <c:v>1.47</c:v>
                </c:pt>
                <c:pt idx="4272">
                  <c:v>1.46</c:v>
                </c:pt>
                <c:pt idx="4273">
                  <c:v>1.45</c:v>
                </c:pt>
                <c:pt idx="4274">
                  <c:v>1.51</c:v>
                </c:pt>
                <c:pt idx="4275">
                  <c:v>1.5</c:v>
                </c:pt>
                <c:pt idx="4276">
                  <c:v>1.5</c:v>
                </c:pt>
                <c:pt idx="4277">
                  <c:v>1.58</c:v>
                </c:pt>
                <c:pt idx="4278">
                  <c:v>1.53</c:v>
                </c:pt>
                <c:pt idx="4279">
                  <c:v>1.55</c:v>
                </c:pt>
                <c:pt idx="4280">
                  <c:v>1.56</c:v>
                </c:pt>
                <c:pt idx="4281">
                  <c:v>1.64</c:v>
                </c:pt>
                <c:pt idx="4282">
                  <c:v>1.62</c:v>
                </c:pt>
                <c:pt idx="4283">
                  <c:v>1.51</c:v>
                </c:pt>
                <c:pt idx="4284">
                  <c:v>1.55</c:v>
                </c:pt>
                <c:pt idx="4285">
                  <c:v>1.55</c:v>
                </c:pt>
                <c:pt idx="4286">
                  <c:v>1.52</c:v>
                </c:pt>
                <c:pt idx="4287">
                  <c:v>1.51</c:v>
                </c:pt>
                <c:pt idx="4288">
                  <c:v>1.56</c:v>
                </c:pt>
                <c:pt idx="4289">
                  <c:v>1.53</c:v>
                </c:pt>
                <c:pt idx="4290">
                  <c:v>1.54</c:v>
                </c:pt>
                <c:pt idx="4291">
                  <c:v>1.57</c:v>
                </c:pt>
                <c:pt idx="4292">
                  <c:v>1.53</c:v>
                </c:pt>
                <c:pt idx="4293">
                  <c:v>1.65</c:v>
                </c:pt>
                <c:pt idx="4294">
                  <c:v>1.59</c:v>
                </c:pt>
                <c:pt idx="4295">
                  <c:v>1.61</c:v>
                </c:pt>
                <c:pt idx="4296">
                  <c:v>1.61</c:v>
                </c:pt>
                <c:pt idx="4297">
                  <c:v>1.69</c:v>
                </c:pt>
                <c:pt idx="4298">
                  <c:v>1.78</c:v>
                </c:pt>
                <c:pt idx="4299">
                  <c:v>1.79</c:v>
                </c:pt>
                <c:pt idx="4300">
                  <c:v>1.76</c:v>
                </c:pt>
                <c:pt idx="4301">
                  <c:v>1.75</c:v>
                </c:pt>
                <c:pt idx="4302">
                  <c:v>1.6</c:v>
                </c:pt>
                <c:pt idx="4303">
                  <c:v>1.52</c:v>
                </c:pt>
                <c:pt idx="4304">
                  <c:v>1.59</c:v>
                </c:pt>
                <c:pt idx="4305">
                  <c:v>1.56</c:v>
                </c:pt>
                <c:pt idx="4306">
                  <c:v>1.57</c:v>
                </c:pt>
                <c:pt idx="4307">
                  <c:v>1.53</c:v>
                </c:pt>
                <c:pt idx="4308">
                  <c:v>1.5</c:v>
                </c:pt>
                <c:pt idx="4309">
                  <c:v>1.49</c:v>
                </c:pt>
                <c:pt idx="4310">
                  <c:v>1.48</c:v>
                </c:pt>
                <c:pt idx="4311">
                  <c:v>1.52</c:v>
                </c:pt>
                <c:pt idx="4312">
                  <c:v>1.5</c:v>
                </c:pt>
                <c:pt idx="4313">
                  <c:v>1.64</c:v>
                </c:pt>
                <c:pt idx="4314">
                  <c:v>1.58</c:v>
                </c:pt>
                <c:pt idx="4315">
                  <c:v>1.6</c:v>
                </c:pt>
                <c:pt idx="4316">
                  <c:v>1.68</c:v>
                </c:pt>
                <c:pt idx="4317">
                  <c:v>1.72</c:v>
                </c:pt>
                <c:pt idx="4318">
                  <c:v>1.83</c:v>
                </c:pt>
                <c:pt idx="4319">
                  <c:v>1.67</c:v>
                </c:pt>
                <c:pt idx="4320">
                  <c:v>1.68</c:v>
                </c:pt>
                <c:pt idx="4321">
                  <c:v>1.66</c:v>
                </c:pt>
                <c:pt idx="4322">
                  <c:v>1.66</c:v>
                </c:pt>
                <c:pt idx="4323">
                  <c:v>1.76</c:v>
                </c:pt>
                <c:pt idx="4324">
                  <c:v>1.8</c:v>
                </c:pt>
                <c:pt idx="4325">
                  <c:v>1.83</c:v>
                </c:pt>
                <c:pt idx="4326">
                  <c:v>1.89</c:v>
                </c:pt>
                <c:pt idx="4327">
                  <c:v>1.96</c:v>
                </c:pt>
                <c:pt idx="4328">
                  <c:v>1.97</c:v>
                </c:pt>
                <c:pt idx="4329">
                  <c:v>1.94</c:v>
                </c:pt>
                <c:pt idx="4330">
                  <c:v>2</c:v>
                </c:pt>
                <c:pt idx="4331">
                  <c:v>1.99</c:v>
                </c:pt>
                <c:pt idx="4332">
                  <c:v>1.84</c:v>
                </c:pt>
                <c:pt idx="4333">
                  <c:v>1.91</c:v>
                </c:pt>
                <c:pt idx="4334">
                  <c:v>1.92</c:v>
                </c:pt>
                <c:pt idx="4335">
                  <c:v>1.9</c:v>
                </c:pt>
                <c:pt idx="4336">
                  <c:v>1.83</c:v>
                </c:pt>
                <c:pt idx="4337">
                  <c:v>1.86</c:v>
                </c:pt>
                <c:pt idx="4338">
                  <c:v>1.85</c:v>
                </c:pt>
                <c:pt idx="4339">
                  <c:v>1.92</c:v>
                </c:pt>
                <c:pt idx="4340">
                  <c:v>1.92</c:v>
                </c:pt>
                <c:pt idx="4341">
                  <c:v>1.98</c:v>
                </c:pt>
                <c:pt idx="4342">
                  <c:v>2</c:v>
                </c:pt>
                <c:pt idx="4343">
                  <c:v>1.95</c:v>
                </c:pt>
                <c:pt idx="4344">
                  <c:v>1.93</c:v>
                </c:pt>
                <c:pt idx="4345">
                  <c:v>1.94</c:v>
                </c:pt>
                <c:pt idx="4346">
                  <c:v>1.93</c:v>
                </c:pt>
                <c:pt idx="4347">
                  <c:v>1.9</c:v>
                </c:pt>
                <c:pt idx="4348">
                  <c:v>1.95</c:v>
                </c:pt>
                <c:pt idx="4349">
                  <c:v>1.98</c:v>
                </c:pt>
                <c:pt idx="4350">
                  <c:v>1.96</c:v>
                </c:pt>
                <c:pt idx="4351">
                  <c:v>2</c:v>
                </c:pt>
                <c:pt idx="4352">
                  <c:v>2</c:v>
                </c:pt>
                <c:pt idx="4353">
                  <c:v>2.11</c:v>
                </c:pt>
                <c:pt idx="4354">
                  <c:v>2.0699999999999998</c:v>
                </c:pt>
                <c:pt idx="4355">
                  <c:v>2.1800000000000002</c:v>
                </c:pt>
                <c:pt idx="4356">
                  <c:v>2.23</c:v>
                </c:pt>
                <c:pt idx="4357">
                  <c:v>2.27</c:v>
                </c:pt>
                <c:pt idx="4358">
                  <c:v>2.2000000000000002</c:v>
                </c:pt>
                <c:pt idx="4359">
                  <c:v>2.2400000000000002</c:v>
                </c:pt>
                <c:pt idx="4360">
                  <c:v>2.34</c:v>
                </c:pt>
                <c:pt idx="4361">
                  <c:v>2.4500000000000002</c:v>
                </c:pt>
                <c:pt idx="4362">
                  <c:v>2.4</c:v>
                </c:pt>
                <c:pt idx="4363">
                  <c:v>2.41</c:v>
                </c:pt>
                <c:pt idx="4364">
                  <c:v>2.4700000000000002</c:v>
                </c:pt>
                <c:pt idx="4365">
                  <c:v>2.4700000000000002</c:v>
                </c:pt>
                <c:pt idx="4366">
                  <c:v>2.34</c:v>
                </c:pt>
                <c:pt idx="4367">
                  <c:v>2.2599999999999998</c:v>
                </c:pt>
                <c:pt idx="4368">
                  <c:v>2.36</c:v>
                </c:pt>
                <c:pt idx="4369">
                  <c:v>2.29</c:v>
                </c:pt>
                <c:pt idx="4370">
                  <c:v>2.33</c:v>
                </c:pt>
                <c:pt idx="4371">
                  <c:v>2.42</c:v>
                </c:pt>
                <c:pt idx="4372">
                  <c:v>2.4700000000000002</c:v>
                </c:pt>
                <c:pt idx="4373">
                  <c:v>2.4900000000000002</c:v>
                </c:pt>
                <c:pt idx="4374">
                  <c:v>2.46</c:v>
                </c:pt>
                <c:pt idx="4375">
                  <c:v>2.4500000000000002</c:v>
                </c:pt>
                <c:pt idx="4376">
                  <c:v>2.4300000000000002</c:v>
                </c:pt>
                <c:pt idx="4377">
                  <c:v>2.52</c:v>
                </c:pt>
                <c:pt idx="4378">
                  <c:v>2.44</c:v>
                </c:pt>
                <c:pt idx="4379">
                  <c:v>2.42</c:v>
                </c:pt>
                <c:pt idx="4380">
                  <c:v>2.44</c:v>
                </c:pt>
                <c:pt idx="4381">
                  <c:v>2.46</c:v>
                </c:pt>
                <c:pt idx="4382">
                  <c:v>2.36</c:v>
                </c:pt>
                <c:pt idx="4383">
                  <c:v>2.27</c:v>
                </c:pt>
                <c:pt idx="4384">
                  <c:v>2.1800000000000002</c:v>
                </c:pt>
                <c:pt idx="4385">
                  <c:v>2.25</c:v>
                </c:pt>
                <c:pt idx="4386">
                  <c:v>2.19</c:v>
                </c:pt>
                <c:pt idx="4387">
                  <c:v>2.15</c:v>
                </c:pt>
                <c:pt idx="4388">
                  <c:v>2.29</c:v>
                </c:pt>
                <c:pt idx="4389">
                  <c:v>2.29</c:v>
                </c:pt>
                <c:pt idx="4390">
                  <c:v>2.3199999999999998</c:v>
                </c:pt>
                <c:pt idx="4391">
                  <c:v>2.16</c:v>
                </c:pt>
                <c:pt idx="4392">
                  <c:v>2.2200000000000002</c:v>
                </c:pt>
                <c:pt idx="4393">
                  <c:v>2.1800000000000002</c:v>
                </c:pt>
                <c:pt idx="4394">
                  <c:v>2.16</c:v>
                </c:pt>
                <c:pt idx="4395">
                  <c:v>2.12</c:v>
                </c:pt>
                <c:pt idx="4396">
                  <c:v>2.16</c:v>
                </c:pt>
                <c:pt idx="4397">
                  <c:v>2.16</c:v>
                </c:pt>
                <c:pt idx="4398">
                  <c:v>2.16</c:v>
                </c:pt>
                <c:pt idx="4399">
                  <c:v>2.21</c:v>
                </c:pt>
                <c:pt idx="4400">
                  <c:v>2.1800000000000002</c:v>
                </c:pt>
                <c:pt idx="4401">
                  <c:v>2.12</c:v>
                </c:pt>
                <c:pt idx="4402">
                  <c:v>2.06</c:v>
                </c:pt>
                <c:pt idx="4403">
                  <c:v>2.14</c:v>
                </c:pt>
                <c:pt idx="4404">
                  <c:v>2</c:v>
                </c:pt>
                <c:pt idx="4405">
                  <c:v>2.0699999999999998</c:v>
                </c:pt>
                <c:pt idx="4406">
                  <c:v>2.0099999999999998</c:v>
                </c:pt>
                <c:pt idx="4407">
                  <c:v>1.98</c:v>
                </c:pt>
                <c:pt idx="4408">
                  <c:v>1.97</c:v>
                </c:pt>
                <c:pt idx="4409">
                  <c:v>2.02</c:v>
                </c:pt>
                <c:pt idx="4410">
                  <c:v>2.04</c:v>
                </c:pt>
                <c:pt idx="4411">
                  <c:v>2.04</c:v>
                </c:pt>
                <c:pt idx="4412">
                  <c:v>1.88</c:v>
                </c:pt>
                <c:pt idx="4413">
                  <c:v>1.7</c:v>
                </c:pt>
                <c:pt idx="4414">
                  <c:v>1.69</c:v>
                </c:pt>
                <c:pt idx="4415">
                  <c:v>1.74</c:v>
                </c:pt>
                <c:pt idx="4416">
                  <c:v>1.74</c:v>
                </c:pt>
                <c:pt idx="4417">
                  <c:v>1.67</c:v>
                </c:pt>
                <c:pt idx="4418">
                  <c:v>1.7</c:v>
                </c:pt>
                <c:pt idx="4419">
                  <c:v>1.71</c:v>
                </c:pt>
                <c:pt idx="4420">
                  <c:v>1.71</c:v>
                </c:pt>
                <c:pt idx="4421">
                  <c:v>1.64</c:v>
                </c:pt>
                <c:pt idx="4422">
                  <c:v>1.68</c:v>
                </c:pt>
                <c:pt idx="4423">
                  <c:v>1.72</c:v>
                </c:pt>
                <c:pt idx="4424">
                  <c:v>1.74</c:v>
                </c:pt>
                <c:pt idx="4425">
                  <c:v>1.71</c:v>
                </c:pt>
                <c:pt idx="4426">
                  <c:v>1.77</c:v>
                </c:pt>
                <c:pt idx="4427">
                  <c:v>1.83</c:v>
                </c:pt>
                <c:pt idx="4428">
                  <c:v>1.79</c:v>
                </c:pt>
                <c:pt idx="4429">
                  <c:v>1.8</c:v>
                </c:pt>
                <c:pt idx="4430">
                  <c:v>1.82</c:v>
                </c:pt>
                <c:pt idx="4431">
                  <c:v>1.76</c:v>
                </c:pt>
                <c:pt idx="4432">
                  <c:v>1.69</c:v>
                </c:pt>
                <c:pt idx="4433">
                  <c:v>1.69</c:v>
                </c:pt>
                <c:pt idx="4434">
                  <c:v>1.77</c:v>
                </c:pt>
                <c:pt idx="4435">
                  <c:v>1.8</c:v>
                </c:pt>
                <c:pt idx="4436">
                  <c:v>1.8</c:v>
                </c:pt>
                <c:pt idx="4437">
                  <c:v>1.81</c:v>
                </c:pt>
                <c:pt idx="4438">
                  <c:v>1.8</c:v>
                </c:pt>
                <c:pt idx="4439">
                  <c:v>1.85</c:v>
                </c:pt>
                <c:pt idx="4440">
                  <c:v>1.88</c:v>
                </c:pt>
                <c:pt idx="4441">
                  <c:v>1.85</c:v>
                </c:pt>
                <c:pt idx="4442">
                  <c:v>1.85</c:v>
                </c:pt>
                <c:pt idx="4443">
                  <c:v>1.78</c:v>
                </c:pt>
                <c:pt idx="4444">
                  <c:v>1.8</c:v>
                </c:pt>
                <c:pt idx="4445">
                  <c:v>1.73</c:v>
                </c:pt>
                <c:pt idx="4446">
                  <c:v>1.68</c:v>
                </c:pt>
                <c:pt idx="4447">
                  <c:v>1.82</c:v>
                </c:pt>
                <c:pt idx="4448">
                  <c:v>1.9</c:v>
                </c:pt>
                <c:pt idx="4449">
                  <c:v>1.85</c:v>
                </c:pt>
                <c:pt idx="4450">
                  <c:v>1.86</c:v>
                </c:pt>
                <c:pt idx="4451">
                  <c:v>1.91</c:v>
                </c:pt>
                <c:pt idx="4452">
                  <c:v>1.92</c:v>
                </c:pt>
                <c:pt idx="4453">
                  <c:v>1.93</c:v>
                </c:pt>
                <c:pt idx="4454">
                  <c:v>2.02</c:v>
                </c:pt>
                <c:pt idx="4455">
                  <c:v>1.97</c:v>
                </c:pt>
                <c:pt idx="4456">
                  <c:v>1.94</c:v>
                </c:pt>
                <c:pt idx="4457">
                  <c:v>1.97</c:v>
                </c:pt>
                <c:pt idx="4458">
                  <c:v>1.97</c:v>
                </c:pt>
                <c:pt idx="4459">
                  <c:v>1.95</c:v>
                </c:pt>
                <c:pt idx="4460">
                  <c:v>1.98</c:v>
                </c:pt>
                <c:pt idx="4461">
                  <c:v>2.02</c:v>
                </c:pt>
                <c:pt idx="4462">
                  <c:v>1.96</c:v>
                </c:pt>
                <c:pt idx="4463">
                  <c:v>1.97</c:v>
                </c:pt>
                <c:pt idx="4464">
                  <c:v>1.99</c:v>
                </c:pt>
                <c:pt idx="4465">
                  <c:v>1.94</c:v>
                </c:pt>
                <c:pt idx="4466">
                  <c:v>1.92</c:v>
                </c:pt>
                <c:pt idx="4467">
                  <c:v>1.87</c:v>
                </c:pt>
                <c:pt idx="4468">
                  <c:v>1.88</c:v>
                </c:pt>
                <c:pt idx="4469">
                  <c:v>1.81</c:v>
                </c:pt>
                <c:pt idx="4470">
                  <c:v>1.81</c:v>
                </c:pt>
                <c:pt idx="4471">
                  <c:v>1.81</c:v>
                </c:pt>
                <c:pt idx="4472">
                  <c:v>1.81</c:v>
                </c:pt>
                <c:pt idx="4473">
                  <c:v>1.83</c:v>
                </c:pt>
                <c:pt idx="4474">
                  <c:v>1.86</c:v>
                </c:pt>
                <c:pt idx="4475">
                  <c:v>1.89</c:v>
                </c:pt>
                <c:pt idx="4476">
                  <c:v>1.99</c:v>
                </c:pt>
                <c:pt idx="4477">
                  <c:v>1.99</c:v>
                </c:pt>
                <c:pt idx="4478">
                  <c:v>2.0299999999999998</c:v>
                </c:pt>
                <c:pt idx="4479">
                  <c:v>2</c:v>
                </c:pt>
                <c:pt idx="4480">
                  <c:v>1.96</c:v>
                </c:pt>
                <c:pt idx="4481">
                  <c:v>1.93</c:v>
                </c:pt>
                <c:pt idx="4482">
                  <c:v>1.87</c:v>
                </c:pt>
                <c:pt idx="4483">
                  <c:v>1.92</c:v>
                </c:pt>
                <c:pt idx="4484">
                  <c:v>1.92</c:v>
                </c:pt>
                <c:pt idx="4485">
                  <c:v>1.88</c:v>
                </c:pt>
                <c:pt idx="4486">
                  <c:v>1.88</c:v>
                </c:pt>
                <c:pt idx="4487">
                  <c:v>1.98</c:v>
                </c:pt>
                <c:pt idx="4488">
                  <c:v>2</c:v>
                </c:pt>
                <c:pt idx="4489">
                  <c:v>2</c:v>
                </c:pt>
                <c:pt idx="4490">
                  <c:v>1.97</c:v>
                </c:pt>
                <c:pt idx="4491">
                  <c:v>2.02</c:v>
                </c:pt>
                <c:pt idx="4492">
                  <c:v>2.04</c:v>
                </c:pt>
                <c:pt idx="4493">
                  <c:v>2</c:v>
                </c:pt>
                <c:pt idx="4494">
                  <c:v>2.15</c:v>
                </c:pt>
                <c:pt idx="4495">
                  <c:v>2.16</c:v>
                </c:pt>
                <c:pt idx="4496">
                  <c:v>2.11</c:v>
                </c:pt>
                <c:pt idx="4497">
                  <c:v>2.2000000000000002</c:v>
                </c:pt>
                <c:pt idx="4498">
                  <c:v>2.2400000000000002</c:v>
                </c:pt>
                <c:pt idx="4499">
                  <c:v>2.2000000000000002</c:v>
                </c:pt>
                <c:pt idx="4500">
                  <c:v>2.2400000000000002</c:v>
                </c:pt>
                <c:pt idx="4501">
                  <c:v>2.21</c:v>
                </c:pt>
                <c:pt idx="4502">
                  <c:v>2.21</c:v>
                </c:pt>
                <c:pt idx="4503">
                  <c:v>2.2000000000000002</c:v>
                </c:pt>
                <c:pt idx="4504">
                  <c:v>2.2400000000000002</c:v>
                </c:pt>
                <c:pt idx="4505">
                  <c:v>2.2799999999999998</c:v>
                </c:pt>
                <c:pt idx="4506">
                  <c:v>2.2400000000000002</c:v>
                </c:pt>
                <c:pt idx="4507">
                  <c:v>2.2200000000000002</c:v>
                </c:pt>
                <c:pt idx="4508">
                  <c:v>2.2799999999999998</c:v>
                </c:pt>
                <c:pt idx="4509">
                  <c:v>2.25</c:v>
                </c:pt>
                <c:pt idx="4510">
                  <c:v>2.21</c:v>
                </c:pt>
                <c:pt idx="4511">
                  <c:v>2.15</c:v>
                </c:pt>
                <c:pt idx="4512">
                  <c:v>2.14</c:v>
                </c:pt>
                <c:pt idx="4513">
                  <c:v>2.15</c:v>
                </c:pt>
                <c:pt idx="4514">
                  <c:v>2.17</c:v>
                </c:pt>
                <c:pt idx="4515">
                  <c:v>2.13</c:v>
                </c:pt>
                <c:pt idx="4516">
                  <c:v>2.16</c:v>
                </c:pt>
                <c:pt idx="4517">
                  <c:v>2.15</c:v>
                </c:pt>
                <c:pt idx="4518">
                  <c:v>2.12</c:v>
                </c:pt>
                <c:pt idx="4519">
                  <c:v>2.0499999999999998</c:v>
                </c:pt>
                <c:pt idx="4520">
                  <c:v>2.0699999999999998</c:v>
                </c:pt>
                <c:pt idx="4521">
                  <c:v>2.1</c:v>
                </c:pt>
                <c:pt idx="4522">
                  <c:v>2.11</c:v>
                </c:pt>
                <c:pt idx="4523">
                  <c:v>2.09</c:v>
                </c:pt>
                <c:pt idx="4524">
                  <c:v>2.1</c:v>
                </c:pt>
                <c:pt idx="4525">
                  <c:v>2.17</c:v>
                </c:pt>
                <c:pt idx="4526">
                  <c:v>2.14</c:v>
                </c:pt>
                <c:pt idx="4527">
                  <c:v>2.14</c:v>
                </c:pt>
                <c:pt idx="4528">
                  <c:v>2.2000000000000002</c:v>
                </c:pt>
                <c:pt idx="4529">
                  <c:v>2.25</c:v>
                </c:pt>
                <c:pt idx="4530">
                  <c:v>2.19</c:v>
                </c:pt>
                <c:pt idx="4531">
                  <c:v>2.16</c:v>
                </c:pt>
                <c:pt idx="4532">
                  <c:v>2.08</c:v>
                </c:pt>
                <c:pt idx="4533">
                  <c:v>2.02</c:v>
                </c:pt>
                <c:pt idx="4534">
                  <c:v>1.99</c:v>
                </c:pt>
                <c:pt idx="4535">
                  <c:v>2</c:v>
                </c:pt>
                <c:pt idx="4536">
                  <c:v>2.13</c:v>
                </c:pt>
                <c:pt idx="4537">
                  <c:v>2.16</c:v>
                </c:pt>
                <c:pt idx="4538">
                  <c:v>2.12</c:v>
                </c:pt>
                <c:pt idx="4539">
                  <c:v>2.09</c:v>
                </c:pt>
                <c:pt idx="4540">
                  <c:v>2.0299999999999998</c:v>
                </c:pt>
                <c:pt idx="4541">
                  <c:v>2.0299999999999998</c:v>
                </c:pt>
                <c:pt idx="4542">
                  <c:v>2.06</c:v>
                </c:pt>
                <c:pt idx="4543">
                  <c:v>2.0099999999999998</c:v>
                </c:pt>
                <c:pt idx="4544">
                  <c:v>2.0099999999999998</c:v>
                </c:pt>
                <c:pt idx="4545">
                  <c:v>2</c:v>
                </c:pt>
                <c:pt idx="4546">
                  <c:v>2.02</c:v>
                </c:pt>
                <c:pt idx="4547">
                  <c:v>2.0299999999999998</c:v>
                </c:pt>
                <c:pt idx="4548">
                  <c:v>2.0099999999999998</c:v>
                </c:pt>
                <c:pt idx="4549">
                  <c:v>2.06</c:v>
                </c:pt>
                <c:pt idx="4550">
                  <c:v>2.0299999999999998</c:v>
                </c:pt>
                <c:pt idx="4551">
                  <c:v>2.08</c:v>
                </c:pt>
                <c:pt idx="4552">
                  <c:v>2.16</c:v>
                </c:pt>
                <c:pt idx="4553">
                  <c:v>2.13</c:v>
                </c:pt>
                <c:pt idx="4554">
                  <c:v>2.09</c:v>
                </c:pt>
                <c:pt idx="4555">
                  <c:v>2.09</c:v>
                </c:pt>
                <c:pt idx="4556">
                  <c:v>2</c:v>
                </c:pt>
                <c:pt idx="4557">
                  <c:v>2.0099999999999998</c:v>
                </c:pt>
                <c:pt idx="4558">
                  <c:v>2.04</c:v>
                </c:pt>
                <c:pt idx="4559">
                  <c:v>2.0099999999999998</c:v>
                </c:pt>
                <c:pt idx="4560">
                  <c:v>1.95</c:v>
                </c:pt>
                <c:pt idx="4561">
                  <c:v>1.94</c:v>
                </c:pt>
                <c:pt idx="4562">
                  <c:v>1.96</c:v>
                </c:pt>
                <c:pt idx="4563">
                  <c:v>1.91</c:v>
                </c:pt>
                <c:pt idx="4564">
                  <c:v>1.9</c:v>
                </c:pt>
                <c:pt idx="4565">
                  <c:v>1.89</c:v>
                </c:pt>
                <c:pt idx="4566">
                  <c:v>1.93</c:v>
                </c:pt>
                <c:pt idx="4567">
                  <c:v>1.96</c:v>
                </c:pt>
                <c:pt idx="4568">
                  <c:v>1.96</c:v>
                </c:pt>
                <c:pt idx="4569">
                  <c:v>2</c:v>
                </c:pt>
                <c:pt idx="4570">
                  <c:v>1.99</c:v>
                </c:pt>
                <c:pt idx="4571">
                  <c:v>1.93</c:v>
                </c:pt>
                <c:pt idx="4572">
                  <c:v>1.92</c:v>
                </c:pt>
                <c:pt idx="4573">
                  <c:v>1.9</c:v>
                </c:pt>
                <c:pt idx="4574">
                  <c:v>1.85</c:v>
                </c:pt>
                <c:pt idx="4575">
                  <c:v>1.79</c:v>
                </c:pt>
                <c:pt idx="4576">
                  <c:v>1.76</c:v>
                </c:pt>
                <c:pt idx="4577">
                  <c:v>1.71</c:v>
                </c:pt>
                <c:pt idx="4578">
                  <c:v>1.78</c:v>
                </c:pt>
                <c:pt idx="4579">
                  <c:v>1.85</c:v>
                </c:pt>
                <c:pt idx="4580">
                  <c:v>1.87</c:v>
                </c:pt>
                <c:pt idx="4581">
                  <c:v>1.84</c:v>
                </c:pt>
                <c:pt idx="4582">
                  <c:v>1.79</c:v>
                </c:pt>
                <c:pt idx="4583">
                  <c:v>1.76</c:v>
                </c:pt>
                <c:pt idx="4584">
                  <c:v>1.77</c:v>
                </c:pt>
                <c:pt idx="4585">
                  <c:v>1.8</c:v>
                </c:pt>
                <c:pt idx="4586">
                  <c:v>1.81</c:v>
                </c:pt>
                <c:pt idx="4587">
                  <c:v>1.79</c:v>
                </c:pt>
                <c:pt idx="4588">
                  <c:v>1.75</c:v>
                </c:pt>
                <c:pt idx="4589">
                  <c:v>1.72</c:v>
                </c:pt>
                <c:pt idx="4590">
                  <c:v>1.76</c:v>
                </c:pt>
                <c:pt idx="4591">
                  <c:v>1.68</c:v>
                </c:pt>
                <c:pt idx="4592">
                  <c:v>1.67</c:v>
                </c:pt>
                <c:pt idx="4593">
                  <c:v>1.68</c:v>
                </c:pt>
                <c:pt idx="4594">
                  <c:v>1.69</c:v>
                </c:pt>
                <c:pt idx="4595">
                  <c:v>1.71</c:v>
                </c:pt>
                <c:pt idx="4596">
                  <c:v>1.76</c:v>
                </c:pt>
                <c:pt idx="4597">
                  <c:v>1.76</c:v>
                </c:pt>
                <c:pt idx="4598">
                  <c:v>1.73</c:v>
                </c:pt>
                <c:pt idx="4599">
                  <c:v>1.7</c:v>
                </c:pt>
                <c:pt idx="4600">
                  <c:v>1.7</c:v>
                </c:pt>
                <c:pt idx="4601">
                  <c:v>1.69</c:v>
                </c:pt>
                <c:pt idx="4602">
                  <c:v>1.66</c:v>
                </c:pt>
                <c:pt idx="4603">
                  <c:v>1.63</c:v>
                </c:pt>
                <c:pt idx="4604">
                  <c:v>1.61</c:v>
                </c:pt>
                <c:pt idx="4605">
                  <c:v>1.63</c:v>
                </c:pt>
                <c:pt idx="4606">
                  <c:v>1.58</c:v>
                </c:pt>
                <c:pt idx="4607">
                  <c:v>1.54</c:v>
                </c:pt>
                <c:pt idx="4608">
                  <c:v>1.53</c:v>
                </c:pt>
                <c:pt idx="4609">
                  <c:v>1.58</c:v>
                </c:pt>
                <c:pt idx="4610">
                  <c:v>1.56</c:v>
                </c:pt>
                <c:pt idx="4611">
                  <c:v>1.58</c:v>
                </c:pt>
                <c:pt idx="4612">
                  <c:v>1.58</c:v>
                </c:pt>
                <c:pt idx="4613">
                  <c:v>1.55</c:v>
                </c:pt>
                <c:pt idx="4614">
                  <c:v>1.61</c:v>
                </c:pt>
                <c:pt idx="4615">
                  <c:v>1.63</c:v>
                </c:pt>
                <c:pt idx="4616">
                  <c:v>1.6</c:v>
                </c:pt>
                <c:pt idx="4617">
                  <c:v>1.63</c:v>
                </c:pt>
                <c:pt idx="4618">
                  <c:v>1.55</c:v>
                </c:pt>
                <c:pt idx="4619">
                  <c:v>1.58</c:v>
                </c:pt>
                <c:pt idx="4620">
                  <c:v>1.64</c:v>
                </c:pt>
                <c:pt idx="4621">
                  <c:v>1.75</c:v>
                </c:pt>
                <c:pt idx="4622">
                  <c:v>1.76</c:v>
                </c:pt>
                <c:pt idx="4623">
                  <c:v>1.77</c:v>
                </c:pt>
                <c:pt idx="4624">
                  <c:v>1.77</c:v>
                </c:pt>
                <c:pt idx="4625">
                  <c:v>1.76</c:v>
                </c:pt>
                <c:pt idx="4626">
                  <c:v>1.75</c:v>
                </c:pt>
                <c:pt idx="4627">
                  <c:v>1.75</c:v>
                </c:pt>
                <c:pt idx="4628">
                  <c:v>1.75</c:v>
                </c:pt>
                <c:pt idx="4629">
                  <c:v>1.75</c:v>
                </c:pt>
                <c:pt idx="4630">
                  <c:v>1.79</c:v>
                </c:pt>
                <c:pt idx="4631">
                  <c:v>1.77</c:v>
                </c:pt>
                <c:pt idx="4632">
                  <c:v>1.88</c:v>
                </c:pt>
                <c:pt idx="4633">
                  <c:v>1.87</c:v>
                </c:pt>
                <c:pt idx="4634">
                  <c:v>1.93</c:v>
                </c:pt>
                <c:pt idx="4635">
                  <c:v>1.91</c:v>
                </c:pt>
                <c:pt idx="4636">
                  <c:v>1.96</c:v>
                </c:pt>
                <c:pt idx="4637">
                  <c:v>1.99</c:v>
                </c:pt>
                <c:pt idx="4638">
                  <c:v>1.98</c:v>
                </c:pt>
                <c:pt idx="4639">
                  <c:v>1.95</c:v>
                </c:pt>
                <c:pt idx="4640">
                  <c:v>1.95</c:v>
                </c:pt>
                <c:pt idx="4641">
                  <c:v>2.04</c:v>
                </c:pt>
                <c:pt idx="4642">
                  <c:v>2.0299999999999998</c:v>
                </c:pt>
                <c:pt idx="4643">
                  <c:v>1.99</c:v>
                </c:pt>
                <c:pt idx="4644">
                  <c:v>2.04</c:v>
                </c:pt>
                <c:pt idx="4645">
                  <c:v>1.98</c:v>
                </c:pt>
                <c:pt idx="4646">
                  <c:v>1.95</c:v>
                </c:pt>
                <c:pt idx="4647">
                  <c:v>1.95</c:v>
                </c:pt>
                <c:pt idx="4648">
                  <c:v>2.08</c:v>
                </c:pt>
                <c:pt idx="4649">
                  <c:v>2.09</c:v>
                </c:pt>
                <c:pt idx="4650">
                  <c:v>2.1</c:v>
                </c:pt>
                <c:pt idx="4651">
                  <c:v>2.1</c:v>
                </c:pt>
                <c:pt idx="4652">
                  <c:v>2.08</c:v>
                </c:pt>
                <c:pt idx="4653">
                  <c:v>2.0499999999999998</c:v>
                </c:pt>
                <c:pt idx="4654">
                  <c:v>2.06</c:v>
                </c:pt>
                <c:pt idx="4655">
                  <c:v>2.09</c:v>
                </c:pt>
                <c:pt idx="4656">
                  <c:v>2.0699999999999998</c:v>
                </c:pt>
                <c:pt idx="4657">
                  <c:v>1.98</c:v>
                </c:pt>
                <c:pt idx="4658">
                  <c:v>2.02</c:v>
                </c:pt>
                <c:pt idx="4659">
                  <c:v>1.99</c:v>
                </c:pt>
                <c:pt idx="4660">
                  <c:v>1.99</c:v>
                </c:pt>
                <c:pt idx="4661">
                  <c:v>1.92</c:v>
                </c:pt>
                <c:pt idx="4662">
                  <c:v>1.93</c:v>
                </c:pt>
                <c:pt idx="4663">
                  <c:v>1.95</c:v>
                </c:pt>
                <c:pt idx="4664">
                  <c:v>1.9</c:v>
                </c:pt>
                <c:pt idx="4665">
                  <c:v>1.92</c:v>
                </c:pt>
                <c:pt idx="4666">
                  <c:v>1.91</c:v>
                </c:pt>
                <c:pt idx="4667">
                  <c:v>1.93</c:v>
                </c:pt>
                <c:pt idx="4668">
                  <c:v>1.93</c:v>
                </c:pt>
                <c:pt idx="4669">
                  <c:v>1.96</c:v>
                </c:pt>
                <c:pt idx="4670">
                  <c:v>2</c:v>
                </c:pt>
                <c:pt idx="4671">
                  <c:v>2.0699999999999998</c:v>
                </c:pt>
                <c:pt idx="4672">
                  <c:v>2.0699999999999998</c:v>
                </c:pt>
                <c:pt idx="4673">
                  <c:v>2.09</c:v>
                </c:pt>
                <c:pt idx="4674">
                  <c:v>2.1800000000000002</c:v>
                </c:pt>
                <c:pt idx="4675">
                  <c:v>2.2799999999999998</c:v>
                </c:pt>
                <c:pt idx="4676">
                  <c:v>2.23</c:v>
                </c:pt>
                <c:pt idx="4677">
                  <c:v>2.27</c:v>
                </c:pt>
                <c:pt idx="4678">
                  <c:v>2.2400000000000002</c:v>
                </c:pt>
                <c:pt idx="4679">
                  <c:v>2.23</c:v>
                </c:pt>
                <c:pt idx="4680">
                  <c:v>2.2799999999999998</c:v>
                </c:pt>
                <c:pt idx="4681">
                  <c:v>2.2400000000000002</c:v>
                </c:pt>
                <c:pt idx="4682">
                  <c:v>2.2400000000000002</c:v>
                </c:pt>
                <c:pt idx="4683">
                  <c:v>2.23</c:v>
                </c:pt>
                <c:pt idx="4684">
                  <c:v>2.2599999999999998</c:v>
                </c:pt>
                <c:pt idx="4685">
                  <c:v>2.2799999999999998</c:v>
                </c:pt>
                <c:pt idx="4686">
                  <c:v>2.29</c:v>
                </c:pt>
                <c:pt idx="4687">
                  <c:v>2.27</c:v>
                </c:pt>
                <c:pt idx="4688">
                  <c:v>2.29</c:v>
                </c:pt>
                <c:pt idx="4689">
                  <c:v>2.34</c:v>
                </c:pt>
                <c:pt idx="4690">
                  <c:v>2.34</c:v>
                </c:pt>
                <c:pt idx="4691">
                  <c:v>2.34</c:v>
                </c:pt>
                <c:pt idx="4692">
                  <c:v>2.2400000000000002</c:v>
                </c:pt>
                <c:pt idx="4693">
                  <c:v>2.19</c:v>
                </c:pt>
                <c:pt idx="4694">
                  <c:v>2.2000000000000002</c:v>
                </c:pt>
                <c:pt idx="4695">
                  <c:v>2.19</c:v>
                </c:pt>
                <c:pt idx="4696">
                  <c:v>2.2000000000000002</c:v>
                </c:pt>
                <c:pt idx="4697">
                  <c:v>2.23</c:v>
                </c:pt>
                <c:pt idx="4698">
                  <c:v>2.2000000000000002</c:v>
                </c:pt>
                <c:pt idx="4699">
                  <c:v>2.13</c:v>
                </c:pt>
                <c:pt idx="4700">
                  <c:v>2.13</c:v>
                </c:pt>
                <c:pt idx="4701">
                  <c:v>2.15</c:v>
                </c:pt>
                <c:pt idx="4702">
                  <c:v>2.14</c:v>
                </c:pt>
                <c:pt idx="4703">
                  <c:v>2.16</c:v>
                </c:pt>
                <c:pt idx="4704">
                  <c:v>2.09</c:v>
                </c:pt>
                <c:pt idx="4705">
                  <c:v>2.08</c:v>
                </c:pt>
                <c:pt idx="4706">
                  <c:v>2.0099999999999998</c:v>
                </c:pt>
                <c:pt idx="4707">
                  <c:v>2.0299999999999998</c:v>
                </c:pt>
                <c:pt idx="4708">
                  <c:v>2.0699999999999998</c:v>
                </c:pt>
                <c:pt idx="4709">
                  <c:v>2.0699999999999998</c:v>
                </c:pt>
                <c:pt idx="4710">
                  <c:v>2.08</c:v>
                </c:pt>
                <c:pt idx="4711">
                  <c:v>2.16</c:v>
                </c:pt>
                <c:pt idx="4712">
                  <c:v>2.08</c:v>
                </c:pt>
                <c:pt idx="4713">
                  <c:v>2.04</c:v>
                </c:pt>
                <c:pt idx="4714">
                  <c:v>2.1</c:v>
                </c:pt>
                <c:pt idx="4715">
                  <c:v>2.08</c:v>
                </c:pt>
                <c:pt idx="4716">
                  <c:v>2.0499999999999998</c:v>
                </c:pt>
                <c:pt idx="4717">
                  <c:v>2</c:v>
                </c:pt>
                <c:pt idx="4718">
                  <c:v>1.98</c:v>
                </c:pt>
                <c:pt idx="4719">
                  <c:v>1.92</c:v>
                </c:pt>
                <c:pt idx="4720">
                  <c:v>1.89</c:v>
                </c:pt>
                <c:pt idx="4721">
                  <c:v>1.92</c:v>
                </c:pt>
                <c:pt idx="4722">
                  <c:v>1.86</c:v>
                </c:pt>
                <c:pt idx="4723">
                  <c:v>1.8</c:v>
                </c:pt>
                <c:pt idx="4724">
                  <c:v>1.87</c:v>
                </c:pt>
                <c:pt idx="4725">
                  <c:v>1.94</c:v>
                </c:pt>
                <c:pt idx="4726">
                  <c:v>1.95</c:v>
                </c:pt>
                <c:pt idx="4727">
                  <c:v>1.99</c:v>
                </c:pt>
                <c:pt idx="4728">
                  <c:v>1.91</c:v>
                </c:pt>
                <c:pt idx="4729">
                  <c:v>1.97</c:v>
                </c:pt>
                <c:pt idx="4730">
                  <c:v>1.99</c:v>
                </c:pt>
                <c:pt idx="4731">
                  <c:v>1.98</c:v>
                </c:pt>
                <c:pt idx="4732">
                  <c:v>2.0099999999999998</c:v>
                </c:pt>
                <c:pt idx="4733">
                  <c:v>2.02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4A9-4373-87D7-480FCDC6DE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0629039"/>
        <c:axId val="400625199"/>
      </c:lineChart>
      <c:dateAx>
        <c:axId val="1483187600"/>
        <c:scaling>
          <c:orientation val="minMax"/>
        </c:scaling>
        <c:delete val="0"/>
        <c:axPos val="b"/>
        <c:numFmt formatCode="\'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 Light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83173680"/>
        <c:crosses val="autoZero"/>
        <c:auto val="1"/>
        <c:lblOffset val="100"/>
        <c:baseTimeUnit val="days"/>
      </c:dateAx>
      <c:valAx>
        <c:axId val="1483173680"/>
        <c:scaling>
          <c:orientation val="minMax"/>
          <c:max val="3000"/>
        </c:scaling>
        <c:delete val="0"/>
        <c:axPos val="l"/>
        <c:numFmt formatCode="&quot;$&quot;#,##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 Light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83187600"/>
        <c:crosses val="autoZero"/>
        <c:crossBetween val="between"/>
      </c:valAx>
      <c:valAx>
        <c:axId val="400625199"/>
        <c:scaling>
          <c:orientation val="maxMin"/>
          <c:max val="4"/>
          <c:min val="-4"/>
        </c:scaling>
        <c:delete val="0"/>
        <c:axPos val="r"/>
        <c:numFmt formatCode="#,##0.0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 Light" pitchFamily="2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00629039"/>
        <c:crosses val="max"/>
        <c:crossBetween val="between"/>
      </c:valAx>
      <c:dateAx>
        <c:axId val="400629039"/>
        <c:scaling>
          <c:orientation val="minMax"/>
        </c:scaling>
        <c:delete val="1"/>
        <c:axPos val="t"/>
        <c:numFmt formatCode="m/d/yyyy" sourceLinked="1"/>
        <c:majorTickMark val="out"/>
        <c:minorTickMark val="none"/>
        <c:tickLblPos val="nextTo"/>
        <c:crossAx val="400625199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aleway" pitchFamily="2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Raleway" pitchFamily="2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'Number of Discoveries'!$B$1</c:f>
              <c:strCache>
                <c:ptCount val="1"/>
                <c:pt idx="0">
                  <c:v>Number of discoveries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'Number of Discoveries'!$A$2:$A$35</c:f>
              <c:numCache>
                <c:formatCode>yyyy</c:formatCode>
                <c:ptCount val="34"/>
                <c:pt idx="0">
                  <c:v>33238</c:v>
                </c:pt>
                <c:pt idx="1">
                  <c:v>33603</c:v>
                </c:pt>
                <c:pt idx="2">
                  <c:v>33969</c:v>
                </c:pt>
                <c:pt idx="3">
                  <c:v>34334</c:v>
                </c:pt>
                <c:pt idx="4">
                  <c:v>34699</c:v>
                </c:pt>
                <c:pt idx="5">
                  <c:v>35064</c:v>
                </c:pt>
                <c:pt idx="6">
                  <c:v>35430</c:v>
                </c:pt>
                <c:pt idx="7">
                  <c:v>35795</c:v>
                </c:pt>
                <c:pt idx="8">
                  <c:v>36160</c:v>
                </c:pt>
                <c:pt idx="9">
                  <c:v>36525</c:v>
                </c:pt>
                <c:pt idx="10">
                  <c:v>36891</c:v>
                </c:pt>
                <c:pt idx="11">
                  <c:v>37256</c:v>
                </c:pt>
                <c:pt idx="12">
                  <c:v>37621</c:v>
                </c:pt>
                <c:pt idx="13">
                  <c:v>37986</c:v>
                </c:pt>
                <c:pt idx="14">
                  <c:v>38352</c:v>
                </c:pt>
                <c:pt idx="15">
                  <c:v>38717</c:v>
                </c:pt>
                <c:pt idx="16">
                  <c:v>39082</c:v>
                </c:pt>
                <c:pt idx="17">
                  <c:v>39447</c:v>
                </c:pt>
                <c:pt idx="18">
                  <c:v>39813</c:v>
                </c:pt>
                <c:pt idx="19">
                  <c:v>40178</c:v>
                </c:pt>
                <c:pt idx="20">
                  <c:v>40543</c:v>
                </c:pt>
                <c:pt idx="21">
                  <c:v>40908</c:v>
                </c:pt>
                <c:pt idx="22">
                  <c:v>41274</c:v>
                </c:pt>
                <c:pt idx="23">
                  <c:v>41639</c:v>
                </c:pt>
                <c:pt idx="24">
                  <c:v>42004</c:v>
                </c:pt>
                <c:pt idx="25">
                  <c:v>42369</c:v>
                </c:pt>
                <c:pt idx="26">
                  <c:v>42735</c:v>
                </c:pt>
                <c:pt idx="27">
                  <c:v>43100</c:v>
                </c:pt>
                <c:pt idx="28">
                  <c:v>43465</c:v>
                </c:pt>
                <c:pt idx="29">
                  <c:v>43830</c:v>
                </c:pt>
                <c:pt idx="30">
                  <c:v>44196</c:v>
                </c:pt>
                <c:pt idx="31">
                  <c:v>44561</c:v>
                </c:pt>
                <c:pt idx="32">
                  <c:v>44926</c:v>
                </c:pt>
                <c:pt idx="33">
                  <c:v>45291</c:v>
                </c:pt>
              </c:numCache>
            </c:numRef>
          </c:cat>
          <c:val>
            <c:numRef>
              <c:f>'Number of Discoveries'!$B$2:$B$35</c:f>
              <c:numCache>
                <c:formatCode>General</c:formatCode>
                <c:ptCount val="34"/>
                <c:pt idx="0">
                  <c:v>8</c:v>
                </c:pt>
                <c:pt idx="1">
                  <c:v>10</c:v>
                </c:pt>
                <c:pt idx="2">
                  <c:v>8</c:v>
                </c:pt>
                <c:pt idx="3">
                  <c:v>10</c:v>
                </c:pt>
                <c:pt idx="4">
                  <c:v>13</c:v>
                </c:pt>
                <c:pt idx="5">
                  <c:v>16</c:v>
                </c:pt>
                <c:pt idx="6">
                  <c:v>11</c:v>
                </c:pt>
                <c:pt idx="7">
                  <c:v>18</c:v>
                </c:pt>
                <c:pt idx="8">
                  <c:v>12</c:v>
                </c:pt>
                <c:pt idx="9">
                  <c:v>9</c:v>
                </c:pt>
                <c:pt idx="10">
                  <c:v>9</c:v>
                </c:pt>
                <c:pt idx="11">
                  <c:v>11</c:v>
                </c:pt>
                <c:pt idx="12">
                  <c:v>8</c:v>
                </c:pt>
                <c:pt idx="13">
                  <c:v>7</c:v>
                </c:pt>
                <c:pt idx="14">
                  <c:v>7</c:v>
                </c:pt>
                <c:pt idx="15">
                  <c:v>15</c:v>
                </c:pt>
                <c:pt idx="16">
                  <c:v>7</c:v>
                </c:pt>
                <c:pt idx="17">
                  <c:v>15</c:v>
                </c:pt>
                <c:pt idx="18">
                  <c:v>10</c:v>
                </c:pt>
                <c:pt idx="19">
                  <c:v>6</c:v>
                </c:pt>
                <c:pt idx="20">
                  <c:v>1</c:v>
                </c:pt>
                <c:pt idx="21">
                  <c:v>7</c:v>
                </c:pt>
                <c:pt idx="22">
                  <c:v>2</c:v>
                </c:pt>
                <c:pt idx="23">
                  <c:v>5</c:v>
                </c:pt>
                <c:pt idx="24">
                  <c:v>5</c:v>
                </c:pt>
                <c:pt idx="25">
                  <c:v>1</c:v>
                </c:pt>
                <c:pt idx="26">
                  <c:v>1</c:v>
                </c:pt>
                <c:pt idx="27">
                  <c:v>3</c:v>
                </c:pt>
                <c:pt idx="28">
                  <c:v>0</c:v>
                </c:pt>
                <c:pt idx="29">
                  <c:v>1</c:v>
                </c:pt>
                <c:pt idx="30">
                  <c:v>2</c:v>
                </c:pt>
                <c:pt idx="31">
                  <c:v>1</c:v>
                </c:pt>
                <c:pt idx="32">
                  <c:v>0</c:v>
                </c:pt>
                <c:pt idx="3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77-4558-A313-0B561BB2B0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45956864"/>
        <c:axId val="1545959264"/>
      </c:barChart>
      <c:lineChart>
        <c:grouping val="standard"/>
        <c:varyColors val="0"/>
        <c:ser>
          <c:idx val="1"/>
          <c:order val="1"/>
          <c:tx>
            <c:strRef>
              <c:f>'Number of Discoveries'!$C$1</c:f>
              <c:strCache>
                <c:ptCount val="1"/>
                <c:pt idx="0">
                  <c:v>Copper Price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'Number of Discoveries'!$A$2:$A$35</c:f>
              <c:numCache>
                <c:formatCode>yyyy</c:formatCode>
                <c:ptCount val="34"/>
                <c:pt idx="0">
                  <c:v>33238</c:v>
                </c:pt>
                <c:pt idx="1">
                  <c:v>33603</c:v>
                </c:pt>
                <c:pt idx="2">
                  <c:v>33969</c:v>
                </c:pt>
                <c:pt idx="3">
                  <c:v>34334</c:v>
                </c:pt>
                <c:pt idx="4">
                  <c:v>34699</c:v>
                </c:pt>
                <c:pt idx="5">
                  <c:v>35064</c:v>
                </c:pt>
                <c:pt idx="6">
                  <c:v>35430</c:v>
                </c:pt>
                <c:pt idx="7">
                  <c:v>35795</c:v>
                </c:pt>
                <c:pt idx="8">
                  <c:v>36160</c:v>
                </c:pt>
                <c:pt idx="9">
                  <c:v>36525</c:v>
                </c:pt>
                <c:pt idx="10">
                  <c:v>36891</c:v>
                </c:pt>
                <c:pt idx="11">
                  <c:v>37256</c:v>
                </c:pt>
                <c:pt idx="12">
                  <c:v>37621</c:v>
                </c:pt>
                <c:pt idx="13">
                  <c:v>37986</c:v>
                </c:pt>
                <c:pt idx="14">
                  <c:v>38352</c:v>
                </c:pt>
                <c:pt idx="15">
                  <c:v>38717</c:v>
                </c:pt>
                <c:pt idx="16">
                  <c:v>39082</c:v>
                </c:pt>
                <c:pt idx="17">
                  <c:v>39447</c:v>
                </c:pt>
                <c:pt idx="18">
                  <c:v>39813</c:v>
                </c:pt>
                <c:pt idx="19">
                  <c:v>40178</c:v>
                </c:pt>
                <c:pt idx="20">
                  <c:v>40543</c:v>
                </c:pt>
                <c:pt idx="21">
                  <c:v>40908</c:v>
                </c:pt>
                <c:pt idx="22">
                  <c:v>41274</c:v>
                </c:pt>
                <c:pt idx="23">
                  <c:v>41639</c:v>
                </c:pt>
                <c:pt idx="24">
                  <c:v>42004</c:v>
                </c:pt>
                <c:pt idx="25">
                  <c:v>42369</c:v>
                </c:pt>
                <c:pt idx="26">
                  <c:v>42735</c:v>
                </c:pt>
                <c:pt idx="27">
                  <c:v>43100</c:v>
                </c:pt>
                <c:pt idx="28">
                  <c:v>43465</c:v>
                </c:pt>
                <c:pt idx="29">
                  <c:v>43830</c:v>
                </c:pt>
                <c:pt idx="30">
                  <c:v>44196</c:v>
                </c:pt>
                <c:pt idx="31">
                  <c:v>44561</c:v>
                </c:pt>
                <c:pt idx="32">
                  <c:v>44926</c:v>
                </c:pt>
                <c:pt idx="33">
                  <c:v>45291</c:v>
                </c:pt>
              </c:numCache>
            </c:numRef>
          </c:cat>
          <c:val>
            <c:numRef>
              <c:f>'Number of Discoveries'!$C$2:$C$35</c:f>
              <c:numCache>
                <c:formatCode>_("$"* #,##0_);_("$"* \(#,##0\);_("$"* "-"??_);_(@_)</c:formatCode>
                <c:ptCount val="34"/>
                <c:pt idx="0">
                  <c:v>2552.3200000000002</c:v>
                </c:pt>
                <c:pt idx="1">
                  <c:v>2168.5100000000002</c:v>
                </c:pt>
                <c:pt idx="2">
                  <c:v>2236.1999999999998</c:v>
                </c:pt>
                <c:pt idx="3">
                  <c:v>1767.2</c:v>
                </c:pt>
                <c:pt idx="4">
                  <c:v>3040</c:v>
                </c:pt>
                <c:pt idx="5">
                  <c:v>2797</c:v>
                </c:pt>
                <c:pt idx="6">
                  <c:v>2260</c:v>
                </c:pt>
                <c:pt idx="7">
                  <c:v>1727</c:v>
                </c:pt>
                <c:pt idx="8">
                  <c:v>1438</c:v>
                </c:pt>
                <c:pt idx="9">
                  <c:v>1846</c:v>
                </c:pt>
                <c:pt idx="10">
                  <c:v>1808.5</c:v>
                </c:pt>
                <c:pt idx="11">
                  <c:v>1462</c:v>
                </c:pt>
                <c:pt idx="12">
                  <c:v>1576</c:v>
                </c:pt>
                <c:pt idx="13">
                  <c:v>2251</c:v>
                </c:pt>
                <c:pt idx="14">
                  <c:v>3279.5</c:v>
                </c:pt>
                <c:pt idx="15">
                  <c:v>4584.5</c:v>
                </c:pt>
                <c:pt idx="16">
                  <c:v>6290</c:v>
                </c:pt>
                <c:pt idx="17">
                  <c:v>6715</c:v>
                </c:pt>
                <c:pt idx="18">
                  <c:v>2770</c:v>
                </c:pt>
                <c:pt idx="19">
                  <c:v>7070</c:v>
                </c:pt>
                <c:pt idx="20">
                  <c:v>9739.5</c:v>
                </c:pt>
                <c:pt idx="21">
                  <c:v>7554</c:v>
                </c:pt>
                <c:pt idx="22">
                  <c:v>7870</c:v>
                </c:pt>
                <c:pt idx="23">
                  <c:v>7375</c:v>
                </c:pt>
                <c:pt idx="24">
                  <c:v>6361</c:v>
                </c:pt>
                <c:pt idx="25">
                  <c:v>4665.5</c:v>
                </c:pt>
                <c:pt idx="26">
                  <c:v>5501</c:v>
                </c:pt>
                <c:pt idx="27">
                  <c:v>7157</c:v>
                </c:pt>
                <c:pt idx="28">
                  <c:v>6018</c:v>
                </c:pt>
                <c:pt idx="29">
                  <c:v>6211</c:v>
                </c:pt>
                <c:pt idx="30">
                  <c:v>7793</c:v>
                </c:pt>
                <c:pt idx="31">
                  <c:v>9692</c:v>
                </c:pt>
                <c:pt idx="32">
                  <c:v>8387</c:v>
                </c:pt>
                <c:pt idx="33">
                  <c:v>8476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877-4558-A313-0B561BB2B0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9125503"/>
        <c:axId val="342230416"/>
      </c:lineChart>
      <c:dateAx>
        <c:axId val="1545956864"/>
        <c:scaling>
          <c:orientation val="minMax"/>
        </c:scaling>
        <c:delete val="0"/>
        <c:axPos val="b"/>
        <c:numFmt formatCode="\'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+mn-ea"/>
                <a:cs typeface="+mn-cs"/>
              </a:defRPr>
            </a:pPr>
            <a:endParaRPr lang="en-US"/>
          </a:p>
        </c:txPr>
        <c:crossAx val="1545959264"/>
        <c:crosses val="autoZero"/>
        <c:auto val="1"/>
        <c:lblOffset val="100"/>
        <c:baseTimeUnit val="years"/>
        <c:majorUnit val="3"/>
        <c:majorTimeUnit val="years"/>
      </c:dateAx>
      <c:valAx>
        <c:axId val="1545959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noFill/>
                <a:latin typeface="Raleway" pitchFamily="2" charset="0"/>
                <a:ea typeface="+mn-ea"/>
                <a:cs typeface="+mn-cs"/>
              </a:defRPr>
            </a:pPr>
            <a:endParaRPr lang="en-US"/>
          </a:p>
        </c:txPr>
        <c:crossAx val="1545956864"/>
        <c:crosses val="autoZero"/>
        <c:crossBetween val="between"/>
      </c:valAx>
      <c:valAx>
        <c:axId val="342230416"/>
        <c:scaling>
          <c:orientation val="minMax"/>
          <c:max val="10000"/>
        </c:scaling>
        <c:delete val="0"/>
        <c:axPos val="r"/>
        <c:numFmt formatCode="_(&quot;$&quot;* #,##0_);_(&quot;$&quot;* \(#,##0\);_(&quot;$&quot;* &quot;-&quot;??_);_(@_)" sourceLinked="1"/>
        <c:majorTickMark val="out"/>
        <c:minorTickMark val="none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+mn-ea"/>
                <a:cs typeface="+mn-cs"/>
              </a:defRPr>
            </a:pPr>
            <a:endParaRPr lang="en-US"/>
          </a:p>
        </c:txPr>
        <c:crossAx val="2109125503"/>
        <c:crosses val="max"/>
        <c:crossBetween val="between"/>
      </c:valAx>
      <c:dateAx>
        <c:axId val="2109125503"/>
        <c:scaling>
          <c:orientation val="minMax"/>
        </c:scaling>
        <c:delete val="1"/>
        <c:axPos val="b"/>
        <c:numFmt formatCode="yyyy" sourceLinked="1"/>
        <c:majorTickMark val="out"/>
        <c:minorTickMark val="none"/>
        <c:tickLblPos val="nextTo"/>
        <c:crossAx val="342230416"/>
        <c:crosses val="autoZero"/>
        <c:auto val="1"/>
        <c:lblOffset val="100"/>
        <c:baseTimeUnit val="years"/>
      </c:date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aleway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Raleway" pitchFamily="2" charset="0"/>
        </a:defRPr>
      </a:pPr>
      <a:endParaRPr lang="en-US"/>
    </a:p>
  </c:txPr>
  <c:externalData r:id="rId4">
    <c:autoUpdate val="0"/>
  </c:externalData>
  <c:userShapes r:id="rId5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'Number of Discoveries'!$B$1</c:f>
              <c:strCache>
                <c:ptCount val="1"/>
                <c:pt idx="0">
                  <c:v>Number of discoveries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'Number of Discoveries'!$A$2:$A$35</c:f>
              <c:numCache>
                <c:formatCode>yyyy</c:formatCode>
                <c:ptCount val="34"/>
                <c:pt idx="0">
                  <c:v>33238</c:v>
                </c:pt>
                <c:pt idx="1">
                  <c:v>33603</c:v>
                </c:pt>
                <c:pt idx="2">
                  <c:v>33969</c:v>
                </c:pt>
                <c:pt idx="3">
                  <c:v>34334</c:v>
                </c:pt>
                <c:pt idx="4">
                  <c:v>34699</c:v>
                </c:pt>
                <c:pt idx="5">
                  <c:v>35064</c:v>
                </c:pt>
                <c:pt idx="6">
                  <c:v>35430</c:v>
                </c:pt>
                <c:pt idx="7">
                  <c:v>35795</c:v>
                </c:pt>
                <c:pt idx="8">
                  <c:v>36160</c:v>
                </c:pt>
                <c:pt idx="9">
                  <c:v>36525</c:v>
                </c:pt>
                <c:pt idx="10">
                  <c:v>36891</c:v>
                </c:pt>
                <c:pt idx="11">
                  <c:v>37256</c:v>
                </c:pt>
                <c:pt idx="12">
                  <c:v>37621</c:v>
                </c:pt>
                <c:pt idx="13">
                  <c:v>37986</c:v>
                </c:pt>
                <c:pt idx="14">
                  <c:v>38352</c:v>
                </c:pt>
                <c:pt idx="15">
                  <c:v>38717</c:v>
                </c:pt>
                <c:pt idx="16">
                  <c:v>39082</c:v>
                </c:pt>
                <c:pt idx="17">
                  <c:v>39447</c:v>
                </c:pt>
                <c:pt idx="18">
                  <c:v>39813</c:v>
                </c:pt>
                <c:pt idx="19">
                  <c:v>40178</c:v>
                </c:pt>
                <c:pt idx="20">
                  <c:v>40543</c:v>
                </c:pt>
                <c:pt idx="21">
                  <c:v>40908</c:v>
                </c:pt>
                <c:pt idx="22">
                  <c:v>41274</c:v>
                </c:pt>
                <c:pt idx="23">
                  <c:v>41639</c:v>
                </c:pt>
                <c:pt idx="24">
                  <c:v>42004</c:v>
                </c:pt>
                <c:pt idx="25">
                  <c:v>42369</c:v>
                </c:pt>
                <c:pt idx="26">
                  <c:v>42735</c:v>
                </c:pt>
                <c:pt idx="27">
                  <c:v>43100</c:v>
                </c:pt>
                <c:pt idx="28">
                  <c:v>43465</c:v>
                </c:pt>
                <c:pt idx="29">
                  <c:v>43830</c:v>
                </c:pt>
                <c:pt idx="30">
                  <c:v>44196</c:v>
                </c:pt>
                <c:pt idx="31">
                  <c:v>44561</c:v>
                </c:pt>
                <c:pt idx="32">
                  <c:v>44926</c:v>
                </c:pt>
                <c:pt idx="33">
                  <c:v>45291</c:v>
                </c:pt>
              </c:numCache>
            </c:numRef>
          </c:cat>
          <c:val>
            <c:numRef>
              <c:f>'Number of Discoveries'!$B$2:$B$35</c:f>
              <c:numCache>
                <c:formatCode>General</c:formatCode>
                <c:ptCount val="34"/>
                <c:pt idx="0">
                  <c:v>8</c:v>
                </c:pt>
                <c:pt idx="1">
                  <c:v>10</c:v>
                </c:pt>
                <c:pt idx="2">
                  <c:v>8</c:v>
                </c:pt>
                <c:pt idx="3">
                  <c:v>10</c:v>
                </c:pt>
                <c:pt idx="4">
                  <c:v>13</c:v>
                </c:pt>
                <c:pt idx="5">
                  <c:v>16</c:v>
                </c:pt>
                <c:pt idx="6">
                  <c:v>11</c:v>
                </c:pt>
                <c:pt idx="7">
                  <c:v>18</c:v>
                </c:pt>
                <c:pt idx="8">
                  <c:v>12</c:v>
                </c:pt>
                <c:pt idx="9">
                  <c:v>9</c:v>
                </c:pt>
                <c:pt idx="10">
                  <c:v>9</c:v>
                </c:pt>
                <c:pt idx="11">
                  <c:v>11</c:v>
                </c:pt>
                <c:pt idx="12">
                  <c:v>8</c:v>
                </c:pt>
                <c:pt idx="13">
                  <c:v>7</c:v>
                </c:pt>
                <c:pt idx="14">
                  <c:v>7</c:v>
                </c:pt>
                <c:pt idx="15">
                  <c:v>15</c:v>
                </c:pt>
                <c:pt idx="16">
                  <c:v>7</c:v>
                </c:pt>
                <c:pt idx="17">
                  <c:v>15</c:v>
                </c:pt>
                <c:pt idx="18">
                  <c:v>10</c:v>
                </c:pt>
                <c:pt idx="19">
                  <c:v>6</c:v>
                </c:pt>
                <c:pt idx="20">
                  <c:v>1</c:v>
                </c:pt>
                <c:pt idx="21">
                  <c:v>7</c:v>
                </c:pt>
                <c:pt idx="22">
                  <c:v>2</c:v>
                </c:pt>
                <c:pt idx="23">
                  <c:v>5</c:v>
                </c:pt>
                <c:pt idx="24">
                  <c:v>5</c:v>
                </c:pt>
                <c:pt idx="25">
                  <c:v>1</c:v>
                </c:pt>
                <c:pt idx="26">
                  <c:v>1</c:v>
                </c:pt>
                <c:pt idx="27">
                  <c:v>3</c:v>
                </c:pt>
                <c:pt idx="28">
                  <c:v>0</c:v>
                </c:pt>
                <c:pt idx="29">
                  <c:v>1</c:v>
                </c:pt>
                <c:pt idx="30">
                  <c:v>2</c:v>
                </c:pt>
                <c:pt idx="31">
                  <c:v>1</c:v>
                </c:pt>
                <c:pt idx="32">
                  <c:v>0</c:v>
                </c:pt>
                <c:pt idx="3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CF-45DA-9A0F-C4808E4B06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45956864"/>
        <c:axId val="1545959264"/>
      </c:barChart>
      <c:lineChart>
        <c:grouping val="standard"/>
        <c:varyColors val="0"/>
        <c:ser>
          <c:idx val="1"/>
          <c:order val="1"/>
          <c:tx>
            <c:strRef>
              <c:f>'Number of Discoveries'!$C$1</c:f>
              <c:strCache>
                <c:ptCount val="1"/>
                <c:pt idx="0">
                  <c:v>Copper Price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'Number of Discoveries'!$A$2:$A$35</c:f>
              <c:numCache>
                <c:formatCode>yyyy</c:formatCode>
                <c:ptCount val="34"/>
                <c:pt idx="0">
                  <c:v>33238</c:v>
                </c:pt>
                <c:pt idx="1">
                  <c:v>33603</c:v>
                </c:pt>
                <c:pt idx="2">
                  <c:v>33969</c:v>
                </c:pt>
                <c:pt idx="3">
                  <c:v>34334</c:v>
                </c:pt>
                <c:pt idx="4">
                  <c:v>34699</c:v>
                </c:pt>
                <c:pt idx="5">
                  <c:v>35064</c:v>
                </c:pt>
                <c:pt idx="6">
                  <c:v>35430</c:v>
                </c:pt>
                <c:pt idx="7">
                  <c:v>35795</c:v>
                </c:pt>
                <c:pt idx="8">
                  <c:v>36160</c:v>
                </c:pt>
                <c:pt idx="9">
                  <c:v>36525</c:v>
                </c:pt>
                <c:pt idx="10">
                  <c:v>36891</c:v>
                </c:pt>
                <c:pt idx="11">
                  <c:v>37256</c:v>
                </c:pt>
                <c:pt idx="12">
                  <c:v>37621</c:v>
                </c:pt>
                <c:pt idx="13">
                  <c:v>37986</c:v>
                </c:pt>
                <c:pt idx="14">
                  <c:v>38352</c:v>
                </c:pt>
                <c:pt idx="15">
                  <c:v>38717</c:v>
                </c:pt>
                <c:pt idx="16">
                  <c:v>39082</c:v>
                </c:pt>
                <c:pt idx="17">
                  <c:v>39447</c:v>
                </c:pt>
                <c:pt idx="18">
                  <c:v>39813</c:v>
                </c:pt>
                <c:pt idx="19">
                  <c:v>40178</c:v>
                </c:pt>
                <c:pt idx="20">
                  <c:v>40543</c:v>
                </c:pt>
                <c:pt idx="21">
                  <c:v>40908</c:v>
                </c:pt>
                <c:pt idx="22">
                  <c:v>41274</c:v>
                </c:pt>
                <c:pt idx="23">
                  <c:v>41639</c:v>
                </c:pt>
                <c:pt idx="24">
                  <c:v>42004</c:v>
                </c:pt>
                <c:pt idx="25">
                  <c:v>42369</c:v>
                </c:pt>
                <c:pt idx="26">
                  <c:v>42735</c:v>
                </c:pt>
                <c:pt idx="27">
                  <c:v>43100</c:v>
                </c:pt>
                <c:pt idx="28">
                  <c:v>43465</c:v>
                </c:pt>
                <c:pt idx="29">
                  <c:v>43830</c:v>
                </c:pt>
                <c:pt idx="30">
                  <c:v>44196</c:v>
                </c:pt>
                <c:pt idx="31">
                  <c:v>44561</c:v>
                </c:pt>
                <c:pt idx="32">
                  <c:v>44926</c:v>
                </c:pt>
                <c:pt idx="33">
                  <c:v>45291</c:v>
                </c:pt>
              </c:numCache>
            </c:numRef>
          </c:cat>
          <c:val>
            <c:numRef>
              <c:f>'Number of Discoveries'!$C$2:$C$35</c:f>
              <c:numCache>
                <c:formatCode>_("$"* #,##0_);_("$"* \(#,##0\);_("$"* "-"??_);_(@_)</c:formatCode>
                <c:ptCount val="34"/>
                <c:pt idx="0">
                  <c:v>2552.3200000000002</c:v>
                </c:pt>
                <c:pt idx="1">
                  <c:v>2168.5100000000002</c:v>
                </c:pt>
                <c:pt idx="2">
                  <c:v>2236.1999999999998</c:v>
                </c:pt>
                <c:pt idx="3">
                  <c:v>1767.2</c:v>
                </c:pt>
                <c:pt idx="4">
                  <c:v>3040</c:v>
                </c:pt>
                <c:pt idx="5">
                  <c:v>2797</c:v>
                </c:pt>
                <c:pt idx="6">
                  <c:v>2260</c:v>
                </c:pt>
                <c:pt idx="7">
                  <c:v>1727</c:v>
                </c:pt>
                <c:pt idx="8">
                  <c:v>1438</c:v>
                </c:pt>
                <c:pt idx="9">
                  <c:v>1846</c:v>
                </c:pt>
                <c:pt idx="10">
                  <c:v>1808.5</c:v>
                </c:pt>
                <c:pt idx="11">
                  <c:v>1462</c:v>
                </c:pt>
                <c:pt idx="12">
                  <c:v>1576</c:v>
                </c:pt>
                <c:pt idx="13">
                  <c:v>2251</c:v>
                </c:pt>
                <c:pt idx="14">
                  <c:v>3279.5</c:v>
                </c:pt>
                <c:pt idx="15">
                  <c:v>4584.5</c:v>
                </c:pt>
                <c:pt idx="16">
                  <c:v>6290</c:v>
                </c:pt>
                <c:pt idx="17">
                  <c:v>6715</c:v>
                </c:pt>
                <c:pt idx="18">
                  <c:v>2770</c:v>
                </c:pt>
                <c:pt idx="19">
                  <c:v>7070</c:v>
                </c:pt>
                <c:pt idx="20">
                  <c:v>9739.5</c:v>
                </c:pt>
                <c:pt idx="21">
                  <c:v>7554</c:v>
                </c:pt>
                <c:pt idx="22">
                  <c:v>7870</c:v>
                </c:pt>
                <c:pt idx="23">
                  <c:v>7375</c:v>
                </c:pt>
                <c:pt idx="24">
                  <c:v>6361</c:v>
                </c:pt>
                <c:pt idx="25">
                  <c:v>4665.5</c:v>
                </c:pt>
                <c:pt idx="26">
                  <c:v>5501</c:v>
                </c:pt>
                <c:pt idx="27">
                  <c:v>7157</c:v>
                </c:pt>
                <c:pt idx="28">
                  <c:v>6018</c:v>
                </c:pt>
                <c:pt idx="29">
                  <c:v>6211</c:v>
                </c:pt>
                <c:pt idx="30">
                  <c:v>7793</c:v>
                </c:pt>
                <c:pt idx="31">
                  <c:v>9692</c:v>
                </c:pt>
                <c:pt idx="32">
                  <c:v>8387</c:v>
                </c:pt>
                <c:pt idx="33">
                  <c:v>8476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CCF-45DA-9A0F-C4808E4B06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9125503"/>
        <c:axId val="342230416"/>
      </c:lineChart>
      <c:dateAx>
        <c:axId val="1545956864"/>
        <c:scaling>
          <c:orientation val="minMax"/>
        </c:scaling>
        <c:delete val="0"/>
        <c:axPos val="b"/>
        <c:numFmt formatCode="\'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+mn-ea"/>
                <a:cs typeface="+mn-cs"/>
              </a:defRPr>
            </a:pPr>
            <a:endParaRPr lang="en-US"/>
          </a:p>
        </c:txPr>
        <c:crossAx val="1545959264"/>
        <c:crosses val="autoZero"/>
        <c:auto val="1"/>
        <c:lblOffset val="100"/>
        <c:baseTimeUnit val="years"/>
        <c:majorUnit val="3"/>
        <c:majorTimeUnit val="years"/>
      </c:dateAx>
      <c:valAx>
        <c:axId val="1545959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noFill/>
                <a:latin typeface="Raleway" pitchFamily="2" charset="0"/>
                <a:ea typeface="+mn-ea"/>
                <a:cs typeface="+mn-cs"/>
              </a:defRPr>
            </a:pPr>
            <a:endParaRPr lang="en-US"/>
          </a:p>
        </c:txPr>
        <c:crossAx val="1545956864"/>
        <c:crosses val="autoZero"/>
        <c:crossBetween val="between"/>
      </c:valAx>
      <c:valAx>
        <c:axId val="342230416"/>
        <c:scaling>
          <c:orientation val="minMax"/>
          <c:max val="10000"/>
        </c:scaling>
        <c:delete val="0"/>
        <c:axPos val="r"/>
        <c:numFmt formatCode="_(&quot;$&quot;* #,##0_);_(&quot;$&quot;* \(#,##0\);_(&quot;$&quot;* &quot;-&quot;??_);_(@_)" sourceLinked="1"/>
        <c:majorTickMark val="out"/>
        <c:minorTickMark val="none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+mn-ea"/>
                <a:cs typeface="+mn-cs"/>
              </a:defRPr>
            </a:pPr>
            <a:endParaRPr lang="en-US"/>
          </a:p>
        </c:txPr>
        <c:crossAx val="2109125503"/>
        <c:crosses val="max"/>
        <c:crossBetween val="between"/>
      </c:valAx>
      <c:dateAx>
        <c:axId val="2109125503"/>
        <c:scaling>
          <c:orientation val="minMax"/>
        </c:scaling>
        <c:delete val="1"/>
        <c:axPos val="b"/>
        <c:numFmt formatCode="yyyy" sourceLinked="1"/>
        <c:majorTickMark val="out"/>
        <c:minorTickMark val="none"/>
        <c:tickLblPos val="nextTo"/>
        <c:crossAx val="342230416"/>
        <c:crosses val="autoZero"/>
        <c:auto val="1"/>
        <c:lblOffset val="100"/>
        <c:baseTimeUnit val="years"/>
      </c:date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aleway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Raleway" pitchFamily="2" charset="0"/>
        </a:defRPr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6298942624709824E-2"/>
          <c:y val="0.14579250510352873"/>
          <c:w val="0.85440849411810615"/>
          <c:h val="0.74714676290463689"/>
        </c:manualLayout>
      </c:layout>
      <c:lineChart>
        <c:grouping val="standard"/>
        <c:varyColors val="0"/>
        <c:ser>
          <c:idx val="0"/>
          <c:order val="0"/>
          <c:tx>
            <c:strRef>
              <c:f>'calc lined-up'!$B$2</c:f>
              <c:strCache>
                <c:ptCount val="1"/>
                <c:pt idx="0">
                  <c:v>Gold + Oil</c:v>
                </c:pt>
              </c:strCache>
            </c:strRef>
          </c:tx>
          <c:spPr>
            <a:ln w="28575" cap="rnd">
              <a:gradFill>
                <a:gsLst>
                  <a:gs pos="30000">
                    <a:srgbClr val="DAA520">
                      <a:alpha val="39928"/>
                    </a:srgbClr>
                  </a:gs>
                  <a:gs pos="38000">
                    <a:srgbClr val="DAA520"/>
                  </a:gs>
                  <a:gs pos="83000">
                    <a:srgbClr val="DAA520"/>
                  </a:gs>
                  <a:gs pos="100000">
                    <a:srgbClr val="DAA520"/>
                  </a:gs>
                </a:gsLst>
                <a:lin ang="10800000" scaled="0"/>
              </a:gradFill>
              <a:round/>
            </a:ln>
            <a:effectLst/>
          </c:spPr>
          <c:marker>
            <c:symbol val="none"/>
          </c:marker>
          <c:dLbls>
            <c:dLbl>
              <c:idx val="131"/>
              <c:layout>
                <c:manualLayout>
                  <c:x val="-2.7160104986877183E-3"/>
                  <c:y val="6.80832175389840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C0B-49F3-889C-1D9CE8BF9B0E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lined-up'!$A$3:$A$666</c:f>
              <c:numCache>
                <c:formatCode>m/d/yyyy</c:formatCode>
                <c:ptCount val="664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  <c:pt idx="655">
                  <c:v>45504</c:v>
                </c:pt>
                <c:pt idx="656">
                  <c:v>45535</c:v>
                </c:pt>
                <c:pt idx="657">
                  <c:v>45565</c:v>
                </c:pt>
                <c:pt idx="658">
                  <c:v>45596</c:v>
                </c:pt>
                <c:pt idx="659">
                  <c:v>45626</c:v>
                </c:pt>
                <c:pt idx="660">
                  <c:v>45657</c:v>
                </c:pt>
                <c:pt idx="661">
                  <c:v>45688</c:v>
                </c:pt>
                <c:pt idx="662">
                  <c:v>45716</c:v>
                </c:pt>
                <c:pt idx="663">
                  <c:v>45737</c:v>
                </c:pt>
              </c:numCache>
            </c:numRef>
          </c:cat>
          <c:val>
            <c:numRef>
              <c:f>'calc lined-up'!$B$3:$B$651</c:f>
              <c:numCache>
                <c:formatCode>0%</c:formatCode>
                <c:ptCount val="649"/>
                <c:pt idx="1">
                  <c:v>-3.2698322433892812E-3</c:v>
                </c:pt>
                <c:pt idx="2">
                  <c:v>-2.558999147000196E-3</c:v>
                </c:pt>
                <c:pt idx="3">
                  <c:v>-1.1373329542221922E-3</c:v>
                </c:pt>
                <c:pt idx="4">
                  <c:v>6.3974978675007677E-3</c:v>
                </c:pt>
                <c:pt idx="5">
                  <c:v>1.1088996303667997E-2</c:v>
                </c:pt>
                <c:pt idx="6">
                  <c:v>3.8384987205004606E-3</c:v>
                </c:pt>
                <c:pt idx="7">
                  <c:v>2.1324992891669226E-3</c:v>
                </c:pt>
                <c:pt idx="8">
                  <c:v>2.9854990048336916E-3</c:v>
                </c:pt>
                <c:pt idx="9">
                  <c:v>1.4500995166334962E-2</c:v>
                </c:pt>
                <c:pt idx="10">
                  <c:v>3.3409155530281565E-2</c:v>
                </c:pt>
                <c:pt idx="11">
                  <c:v>3.2271822576059095E-2</c:v>
                </c:pt>
                <c:pt idx="12">
                  <c:v>3.2271822576059095E-2</c:v>
                </c:pt>
                <c:pt idx="13">
                  <c:v>3.8384987205004273E-2</c:v>
                </c:pt>
                <c:pt idx="14">
                  <c:v>0.15630903863772794</c:v>
                </c:pt>
                <c:pt idx="15">
                  <c:v>0.15815720468833916</c:v>
                </c:pt>
                <c:pt idx="16">
                  <c:v>0.16014753735822818</c:v>
                </c:pt>
                <c:pt idx="17">
                  <c:v>0.18161469686917497</c:v>
                </c:pt>
                <c:pt idx="18">
                  <c:v>0.20619925441506315</c:v>
                </c:pt>
                <c:pt idx="19">
                  <c:v>0.2182834170536756</c:v>
                </c:pt>
                <c:pt idx="20">
                  <c:v>0.24358907528512275</c:v>
                </c:pt>
                <c:pt idx="21">
                  <c:v>0.23349524531639954</c:v>
                </c:pt>
                <c:pt idx="22">
                  <c:v>0.24031924304173358</c:v>
                </c:pt>
                <c:pt idx="23">
                  <c:v>0.24543724133573408</c:v>
                </c:pt>
                <c:pt idx="24">
                  <c:v>0.25425157173095725</c:v>
                </c:pt>
                <c:pt idx="25">
                  <c:v>0.33930117208479427</c:v>
                </c:pt>
                <c:pt idx="26">
                  <c:v>0.37498499352352033</c:v>
                </c:pt>
                <c:pt idx="27">
                  <c:v>0.37598015985846489</c:v>
                </c:pt>
                <c:pt idx="28">
                  <c:v>0.38593182320791053</c:v>
                </c:pt>
                <c:pt idx="29">
                  <c:v>0.46540296338419695</c:v>
                </c:pt>
                <c:pt idx="30">
                  <c:v>0.5716014279847087</c:v>
                </c:pt>
                <c:pt idx="31">
                  <c:v>0.6224970776861587</c:v>
                </c:pt>
                <c:pt idx="32">
                  <c:v>0.64183173790793846</c:v>
                </c:pt>
                <c:pt idx="33">
                  <c:v>0.61965374530060269</c:v>
                </c:pt>
                <c:pt idx="34">
                  <c:v>0.61098158152465731</c:v>
                </c:pt>
                <c:pt idx="35">
                  <c:v>0.58325909076548754</c:v>
                </c:pt>
                <c:pt idx="36">
                  <c:v>0.5974757526932668</c:v>
                </c:pt>
                <c:pt idx="37">
                  <c:v>0.64551780241999079</c:v>
                </c:pt>
                <c:pt idx="38">
                  <c:v>0.77432075948567169</c:v>
                </c:pt>
                <c:pt idx="39">
                  <c:v>0.91890421129118771</c:v>
                </c:pt>
                <c:pt idx="40">
                  <c:v>1.0477190155751419</c:v>
                </c:pt>
                <c:pt idx="41">
                  <c:v>1.210641961267493</c:v>
                </c:pt>
                <c:pt idx="42">
                  <c:v>1.5132609863204107</c:v>
                </c:pt>
                <c:pt idx="43">
                  <c:v>1.5278607083056888</c:v>
                </c:pt>
                <c:pt idx="44">
                  <c:v>1.3705486051875011</c:v>
                </c:pt>
                <c:pt idx="45">
                  <c:v>1.3166674564812173</c:v>
                </c:pt>
                <c:pt idx="46">
                  <c:v>1.8450257479543795</c:v>
                </c:pt>
                <c:pt idx="47">
                  <c:v>1.7869127728809266</c:v>
                </c:pt>
                <c:pt idx="48">
                  <c:v>1.917202160932612</c:v>
                </c:pt>
                <c:pt idx="49">
                  <c:v>4.0727616655609253</c:v>
                </c:pt>
                <c:pt idx="50">
                  <c:v>4.371880232521403</c:v>
                </c:pt>
                <c:pt idx="51">
                  <c:v>4.63048131298771</c:v>
                </c:pt>
                <c:pt idx="52">
                  <c:v>4.6847889615518268</c:v>
                </c:pt>
                <c:pt idx="53">
                  <c:v>4.5572655040596466</c:v>
                </c:pt>
                <c:pt idx="54">
                  <c:v>4.4268987141819096</c:v>
                </c:pt>
                <c:pt idx="55">
                  <c:v>4.2688094335450026</c:v>
                </c:pt>
                <c:pt idx="56">
                  <c:v>4.4345757116229105</c:v>
                </c:pt>
                <c:pt idx="57">
                  <c:v>4.3937738918901834</c:v>
                </c:pt>
                <c:pt idx="58">
                  <c:v>4.4934326920039158</c:v>
                </c:pt>
                <c:pt idx="59">
                  <c:v>4.7075988058003961</c:v>
                </c:pt>
                <c:pt idx="60">
                  <c:v>4.7387332954222332</c:v>
                </c:pt>
                <c:pt idx="61">
                  <c:v>4.6242891669036101</c:v>
                </c:pt>
                <c:pt idx="62">
                  <c:v>4.7088783053738972</c:v>
                </c:pt>
                <c:pt idx="63">
                  <c:v>4.6578404890531688</c:v>
                </c:pt>
                <c:pt idx="64">
                  <c:v>4.4991825419391516</c:v>
                </c:pt>
                <c:pt idx="65">
                  <c:v>4.4991825419391516</c:v>
                </c:pt>
                <c:pt idx="66">
                  <c:v>4.488520045493317</c:v>
                </c:pt>
                <c:pt idx="67">
                  <c:v>4.4949175433608168</c:v>
                </c:pt>
                <c:pt idx="68">
                  <c:v>4.3968225760591402</c:v>
                </c:pt>
                <c:pt idx="69">
                  <c:v>4.1331034972988334</c:v>
                </c:pt>
                <c:pt idx="70">
                  <c:v>4.4704498783685587</c:v>
                </c:pt>
                <c:pt idx="71">
                  <c:v>4.402920734211607</c:v>
                </c:pt>
                <c:pt idx="72">
                  <c:v>4.4327757242599439</c:v>
                </c:pt>
                <c:pt idx="73">
                  <c:v>4.260754114933814</c:v>
                </c:pt>
                <c:pt idx="74">
                  <c:v>4.3197532619340979</c:v>
                </c:pt>
                <c:pt idx="75">
                  <c:v>4.2813682747290942</c:v>
                </c:pt>
                <c:pt idx="76">
                  <c:v>4.2643082804157588</c:v>
                </c:pt>
                <c:pt idx="77">
                  <c:v>4.2230799608251983</c:v>
                </c:pt>
                <c:pt idx="78">
                  <c:v>4.1989116355479741</c:v>
                </c:pt>
                <c:pt idx="79">
                  <c:v>4.0382633557640668</c:v>
                </c:pt>
                <c:pt idx="80">
                  <c:v>3.9174217293779425</c:v>
                </c:pt>
                <c:pt idx="81">
                  <c:v>4.088021672511295</c:v>
                </c:pt>
                <c:pt idx="82">
                  <c:v>4.1896708052949174</c:v>
                </c:pt>
                <c:pt idx="83">
                  <c:v>4.2906091049821509</c:v>
                </c:pt>
                <c:pt idx="84">
                  <c:v>4.3510299181752128</c:v>
                </c:pt>
                <c:pt idx="85">
                  <c:v>4.4919754841563204</c:v>
                </c:pt>
                <c:pt idx="86">
                  <c:v>4.6405396013016151</c:v>
                </c:pt>
                <c:pt idx="87">
                  <c:v>4.7279720721574581</c:v>
                </c:pt>
                <c:pt idx="88">
                  <c:v>4.704514579976621</c:v>
                </c:pt>
                <c:pt idx="89">
                  <c:v>4.6433829336871701</c:v>
                </c:pt>
                <c:pt idx="90">
                  <c:v>4.6440937667835591</c:v>
                </c:pt>
                <c:pt idx="91">
                  <c:v>4.8430654282374501</c:v>
                </c:pt>
                <c:pt idx="92">
                  <c:v>4.8700770859002303</c:v>
                </c:pt>
                <c:pt idx="93">
                  <c:v>4.9845212144188542</c:v>
                </c:pt>
                <c:pt idx="94">
                  <c:v>5.0904353457808096</c:v>
                </c:pt>
                <c:pt idx="95">
                  <c:v>5.0698211859855302</c:v>
                </c:pt>
                <c:pt idx="96">
                  <c:v>5.1394828294316488</c:v>
                </c:pt>
                <c:pt idx="97">
                  <c:v>5.2930227782516663</c:v>
                </c:pt>
                <c:pt idx="98">
                  <c:v>5.3854310807822312</c:v>
                </c:pt>
                <c:pt idx="99">
                  <c:v>5.3761902505291754</c:v>
                </c:pt>
                <c:pt idx="100">
                  <c:v>5.2233611348055469</c:v>
                </c:pt>
                <c:pt idx="101">
                  <c:v>5.4124427384450122</c:v>
                </c:pt>
                <c:pt idx="102">
                  <c:v>5.3968044103244548</c:v>
                </c:pt>
                <c:pt idx="103">
                  <c:v>5.6413309954822601</c:v>
                </c:pt>
                <c:pt idx="104">
                  <c:v>5.761461788771995</c:v>
                </c:pt>
                <c:pt idx="105">
                  <c:v>5.8808817489653418</c:v>
                </c:pt>
                <c:pt idx="106">
                  <c:v>6.2434066281237151</c:v>
                </c:pt>
                <c:pt idx="107">
                  <c:v>5.5439468612769707</c:v>
                </c:pt>
                <c:pt idx="108">
                  <c:v>6.0074100401225774</c:v>
                </c:pt>
                <c:pt idx="109">
                  <c:v>6.3057672258553676</c:v>
                </c:pt>
                <c:pt idx="110">
                  <c:v>6.5559804757842839</c:v>
                </c:pt>
                <c:pt idx="111">
                  <c:v>6.3967538621931546</c:v>
                </c:pt>
                <c:pt idx="112">
                  <c:v>6.7817916153287197</c:v>
                </c:pt>
                <c:pt idx="113">
                  <c:v>7.1983398098126541</c:v>
                </c:pt>
                <c:pt idx="114">
                  <c:v>8.3201236849587694</c:v>
                </c:pt>
                <c:pt idx="115">
                  <c:v>8.589529428490188</c:v>
                </c:pt>
                <c:pt idx="116">
                  <c:v>8.8546701734432745</c:v>
                </c:pt>
                <c:pt idx="117">
                  <c:v>10.022568950810346</c:v>
                </c:pt>
                <c:pt idx="118">
                  <c:v>9.8057648564117095</c:v>
                </c:pt>
                <c:pt idx="119">
                  <c:v>12.078599974725929</c:v>
                </c:pt>
                <c:pt idx="120">
                  <c:v>13.448375351467469</c:v>
                </c:pt>
                <c:pt idx="121">
                  <c:v>16.05014690550658</c:v>
                </c:pt>
                <c:pt idx="122">
                  <c:v>15.822680314662108</c:v>
                </c:pt>
                <c:pt idx="123">
                  <c:v>13.796805989953553</c:v>
                </c:pt>
                <c:pt idx="124">
                  <c:v>14.72811976747859</c:v>
                </c:pt>
                <c:pt idx="125">
                  <c:v>14.976911351214728</c:v>
                </c:pt>
                <c:pt idx="126">
                  <c:v>16.654477458692693</c:v>
                </c:pt>
                <c:pt idx="127">
                  <c:v>16.096473478027356</c:v>
                </c:pt>
                <c:pt idx="128">
                  <c:v>16.935378953021825</c:v>
                </c:pt>
                <c:pt idx="129">
                  <c:v>17.440070451457995</c:v>
                </c:pt>
                <c:pt idx="130">
                  <c:v>16.903391463684322</c:v>
                </c:pt>
                <c:pt idx="131">
                  <c:v>17.369109563074588</c:v>
                </c:pt>
                <c:pt idx="132">
                  <c:v>16.942609705241207</c:v>
                </c:pt>
                <c:pt idx="133">
                  <c:v>15.759072599753576</c:v>
                </c:pt>
                <c:pt idx="134">
                  <c:v>15.510281016017437</c:v>
                </c:pt>
                <c:pt idx="135">
                  <c:v>15.862143398729977</c:v>
                </c:pt>
                <c:pt idx="136">
                  <c:v>15.421426878968816</c:v>
                </c:pt>
                <c:pt idx="137">
                  <c:v>15.37166856222159</c:v>
                </c:pt>
                <c:pt idx="138">
                  <c:v>14.614631314567339</c:v>
                </c:pt>
                <c:pt idx="139">
                  <c:v>14.330298076011751</c:v>
                </c:pt>
                <c:pt idx="140">
                  <c:v>14.607522983603449</c:v>
                </c:pt>
                <c:pt idx="141">
                  <c:v>14.653727134868731</c:v>
                </c:pt>
                <c:pt idx="142">
                  <c:v>15.703847976495119</c:v>
                </c:pt>
                <c:pt idx="143">
                  <c:v>14.420584146842323</c:v>
                </c:pt>
                <c:pt idx="144">
                  <c:v>14.165012005181186</c:v>
                </c:pt>
                <c:pt idx="145">
                  <c:v>14.001848166050614</c:v>
                </c:pt>
                <c:pt idx="146">
                  <c:v>12.196628281679462</c:v>
                </c:pt>
                <c:pt idx="147">
                  <c:v>11.38266515022273</c:v>
                </c:pt>
                <c:pt idx="148">
                  <c:v>12.571880232521407</c:v>
                </c:pt>
                <c:pt idx="149">
                  <c:v>12.88785818089913</c:v>
                </c:pt>
                <c:pt idx="150">
                  <c:v>12.597123495403284</c:v>
                </c:pt>
                <c:pt idx="151">
                  <c:v>12.597115597257766</c:v>
                </c:pt>
                <c:pt idx="152">
                  <c:v>13.405711938836763</c:v>
                </c:pt>
                <c:pt idx="153">
                  <c:v>13.810681451995073</c:v>
                </c:pt>
                <c:pt idx="154">
                  <c:v>14.28664660537706</c:v>
                </c:pt>
                <c:pt idx="155">
                  <c:v>13.781797933845134</c:v>
                </c:pt>
                <c:pt idx="156">
                  <c:v>13.828926168135723</c:v>
                </c:pt>
                <c:pt idx="157">
                  <c:v>14.5373337440369</c:v>
                </c:pt>
                <c:pt idx="158">
                  <c:v>12.932506397497868</c:v>
                </c:pt>
                <c:pt idx="159">
                  <c:v>12.965804978990935</c:v>
                </c:pt>
                <c:pt idx="160">
                  <c:v>13.394168799165957</c:v>
                </c:pt>
                <c:pt idx="161">
                  <c:v>13.622567371181248</c:v>
                </c:pt>
                <c:pt idx="162">
                  <c:v>13.622464695289548</c:v>
                </c:pt>
                <c:pt idx="163">
                  <c:v>13.888320222411778</c:v>
                </c:pt>
                <c:pt idx="164">
                  <c:v>13.680918870249267</c:v>
                </c:pt>
                <c:pt idx="165">
                  <c:v>13.188303636306198</c:v>
                </c:pt>
                <c:pt idx="166">
                  <c:v>12.861320411967272</c:v>
                </c:pt>
                <c:pt idx="167">
                  <c:v>12.868859191861752</c:v>
                </c:pt>
                <c:pt idx="168">
                  <c:v>12.672562632293939</c:v>
                </c:pt>
                <c:pt idx="169">
                  <c:v>12.63292183995198</c:v>
                </c:pt>
                <c:pt idx="170">
                  <c:v>13.063252298360347</c:v>
                </c:pt>
                <c:pt idx="171">
                  <c:v>13.078728714497839</c:v>
                </c:pt>
                <c:pt idx="172">
                  <c:v>12.745399330237262</c:v>
                </c:pt>
                <c:pt idx="173">
                  <c:v>13.029419012415886</c:v>
                </c:pt>
                <c:pt idx="174">
                  <c:v>12.572970176602535</c:v>
                </c:pt>
                <c:pt idx="175">
                  <c:v>11.533740877641932</c:v>
                </c:pt>
                <c:pt idx="176">
                  <c:v>12.075952516349162</c:v>
                </c:pt>
                <c:pt idx="177">
                  <c:v>12.125866426563045</c:v>
                </c:pt>
                <c:pt idx="178">
                  <c:v>11.64959008624775</c:v>
                </c:pt>
                <c:pt idx="179">
                  <c:v>11.268948440906076</c:v>
                </c:pt>
                <c:pt idx="180">
                  <c:v>10.731837424572712</c:v>
                </c:pt>
                <c:pt idx="181">
                  <c:v>10.687317157931318</c:v>
                </c:pt>
                <c:pt idx="182">
                  <c:v>10.368622247496289</c:v>
                </c:pt>
                <c:pt idx="183">
                  <c:v>11.539169273054688</c:v>
                </c:pt>
                <c:pt idx="184">
                  <c:v>11.249079866047452</c:v>
                </c:pt>
                <c:pt idx="185">
                  <c:v>11.191809623100497</c:v>
                </c:pt>
                <c:pt idx="186">
                  <c:v>10.975677660885225</c:v>
                </c:pt>
                <c:pt idx="187">
                  <c:v>11.183734559125519</c:v>
                </c:pt>
                <c:pt idx="188">
                  <c:v>11.51548036521025</c:v>
                </c:pt>
                <c:pt idx="189">
                  <c:v>11.666740119419963</c:v>
                </c:pt>
                <c:pt idx="190">
                  <c:v>12.066281237165516</c:v>
                </c:pt>
                <c:pt idx="191">
                  <c:v>11.883013458439962</c:v>
                </c:pt>
                <c:pt idx="192">
                  <c:v>10.965449562442741</c:v>
                </c:pt>
                <c:pt idx="193">
                  <c:v>9.4440511167977768</c:v>
                </c:pt>
                <c:pt idx="194">
                  <c:v>7.4823642308785896</c:v>
                </c:pt>
                <c:pt idx="195">
                  <c:v>6.7794205920449873</c:v>
                </c:pt>
                <c:pt idx="196">
                  <c:v>7.6209664170852669</c:v>
                </c:pt>
                <c:pt idx="197">
                  <c:v>7.8374917069472083</c:v>
                </c:pt>
                <c:pt idx="198">
                  <c:v>7.7590789182699895</c:v>
                </c:pt>
                <c:pt idx="199">
                  <c:v>7.1796788614033407</c:v>
                </c:pt>
                <c:pt idx="200">
                  <c:v>8.8858165102833837</c:v>
                </c:pt>
                <c:pt idx="201">
                  <c:v>9.1137135500584439</c:v>
                </c:pt>
                <c:pt idx="202">
                  <c:v>8.9453258774839632</c:v>
                </c:pt>
                <c:pt idx="203">
                  <c:v>8.6187565159700483</c:v>
                </c:pt>
                <c:pt idx="204">
                  <c:v>9.5267273244242254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C0B-49F3-889C-1D9CE8BF9B0E}"/>
            </c:ext>
          </c:extLst>
        </c:ser>
        <c:ser>
          <c:idx val="1"/>
          <c:order val="1"/>
          <c:tx>
            <c:strRef>
              <c:f>'calc lined-up'!$D$2</c:f>
              <c:strCache>
                <c:ptCount val="1"/>
                <c:pt idx="0">
                  <c:v>Japan Topix</c:v>
                </c:pt>
              </c:strCache>
            </c:strRef>
          </c:tx>
          <c:spPr>
            <a:ln w="28575" cap="rnd">
              <a:gradFill>
                <a:gsLst>
                  <a:gs pos="28000">
                    <a:srgbClr val="A22C28">
                      <a:alpha val="40000"/>
                      <a:lumMod val="100000"/>
                    </a:srgbClr>
                  </a:gs>
                  <a:gs pos="35000">
                    <a:srgbClr val="A22C28"/>
                  </a:gs>
                  <a:gs pos="83000">
                    <a:srgbClr val="A22C28"/>
                  </a:gs>
                  <a:gs pos="100000">
                    <a:srgbClr val="A22C28"/>
                  </a:gs>
                </a:gsLst>
                <a:lin ang="10800000" scaled="0"/>
              </a:gradFill>
              <a:round/>
            </a:ln>
            <a:effectLst/>
          </c:spPr>
          <c:marker>
            <c:symbol val="none"/>
          </c:marker>
          <c:dLbls>
            <c:dLbl>
              <c:idx val="24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C0B-49F3-889C-1D9CE8BF9B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lined-up'!$A$3:$A$666</c:f>
              <c:numCache>
                <c:formatCode>m/d/yyyy</c:formatCode>
                <c:ptCount val="664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  <c:pt idx="655">
                  <c:v>45504</c:v>
                </c:pt>
                <c:pt idx="656">
                  <c:v>45535</c:v>
                </c:pt>
                <c:pt idx="657">
                  <c:v>45565</c:v>
                </c:pt>
                <c:pt idx="658">
                  <c:v>45596</c:v>
                </c:pt>
                <c:pt idx="659">
                  <c:v>45626</c:v>
                </c:pt>
                <c:pt idx="660">
                  <c:v>45657</c:v>
                </c:pt>
                <c:pt idx="661">
                  <c:v>45688</c:v>
                </c:pt>
                <c:pt idx="662">
                  <c:v>45716</c:v>
                </c:pt>
                <c:pt idx="663">
                  <c:v>45737</c:v>
                </c:pt>
              </c:numCache>
            </c:numRef>
          </c:cat>
          <c:val>
            <c:numRef>
              <c:f>'calc lined-up'!$D$3:$D$651</c:f>
              <c:numCache>
                <c:formatCode>General</c:formatCode>
                <c:ptCount val="649"/>
                <c:pt idx="97" formatCode="0%">
                  <c:v>4.9329817622500549E-2</c:v>
                </c:pt>
                <c:pt idx="98" formatCode="0%">
                  <c:v>7.5258185014282608E-2</c:v>
                </c:pt>
                <c:pt idx="99" formatCode="0%">
                  <c:v>0.12019336409580306</c:v>
                </c:pt>
                <c:pt idx="100" formatCode="0%">
                  <c:v>0.12576906174467162</c:v>
                </c:pt>
                <c:pt idx="101" formatCode="0%">
                  <c:v>0.12596132718083952</c:v>
                </c:pt>
                <c:pt idx="102" formatCode="0%">
                  <c:v>0.14609426499670408</c:v>
                </c:pt>
                <c:pt idx="103" formatCode="0%">
                  <c:v>0.1631234893430018</c:v>
                </c:pt>
                <c:pt idx="104" formatCode="0%">
                  <c:v>0.16537574159525392</c:v>
                </c:pt>
                <c:pt idx="105" formatCode="0%">
                  <c:v>0.19133157547791724</c:v>
                </c:pt>
                <c:pt idx="106" formatCode="0%">
                  <c:v>0.20352669742913676</c:v>
                </c:pt>
                <c:pt idx="107" formatCode="0%">
                  <c:v>0.21415622940013224</c:v>
                </c:pt>
                <c:pt idx="108" formatCode="0%">
                  <c:v>0.23475609756097593</c:v>
                </c:pt>
                <c:pt idx="109" formatCode="0%">
                  <c:v>0.27161612832344573</c:v>
                </c:pt>
                <c:pt idx="110" formatCode="0%">
                  <c:v>0.23255877829048588</c:v>
                </c:pt>
                <c:pt idx="111" formatCode="0%">
                  <c:v>0.23511316194243048</c:v>
                </c:pt>
                <c:pt idx="112" formatCode="0%">
                  <c:v>0.23997473082838949</c:v>
                </c:pt>
                <c:pt idx="113" formatCode="0%">
                  <c:v>0.23434410019775886</c:v>
                </c:pt>
                <c:pt idx="114" formatCode="0%">
                  <c:v>0.22676334871456838</c:v>
                </c:pt>
                <c:pt idx="115" formatCode="0%">
                  <c:v>0.22228631070094496</c:v>
                </c:pt>
                <c:pt idx="116" formatCode="0%">
                  <c:v>0.24728081740276897</c:v>
                </c:pt>
                <c:pt idx="117" formatCode="0%">
                  <c:v>0.27150626235992115</c:v>
                </c:pt>
                <c:pt idx="118" formatCode="0%">
                  <c:v>0.23330037354427624</c:v>
                </c:pt>
                <c:pt idx="119" formatCode="0%">
                  <c:v>0.23681608437706014</c:v>
                </c:pt>
                <c:pt idx="120" formatCode="0%">
                  <c:v>0.26238738738738765</c:v>
                </c:pt>
                <c:pt idx="121" formatCode="0%">
                  <c:v>0.28449791254669354</c:v>
                </c:pt>
                <c:pt idx="122" formatCode="0%">
                  <c:v>0.2852395078004839</c:v>
                </c:pt>
                <c:pt idx="123" formatCode="0%">
                  <c:v>0.24824214458360849</c:v>
                </c:pt>
                <c:pt idx="124" formatCode="0%">
                  <c:v>0.28490990990991061</c:v>
                </c:pt>
                <c:pt idx="125" formatCode="0%">
                  <c:v>0.28125686662272087</c:v>
                </c:pt>
                <c:pt idx="126" formatCode="0%">
                  <c:v>0.29853328938694856</c:v>
                </c:pt>
                <c:pt idx="127" formatCode="0%">
                  <c:v>0.2933970555921781</c:v>
                </c:pt>
                <c:pt idx="128" formatCode="0%">
                  <c:v>0.31377719182597286</c:v>
                </c:pt>
                <c:pt idx="129" formatCode="0%">
                  <c:v>0.34253460777851075</c:v>
                </c:pt>
                <c:pt idx="130" formatCode="0%">
                  <c:v>0.3624752801582074</c:v>
                </c:pt>
                <c:pt idx="131" formatCode="0%">
                  <c:v>0.35039002417051224</c:v>
                </c:pt>
                <c:pt idx="132" formatCode="0%">
                  <c:v>0.34887936717205048</c:v>
                </c:pt>
                <c:pt idx="133" formatCode="0%">
                  <c:v>0.39771478795869086</c:v>
                </c:pt>
                <c:pt idx="134" formatCode="0%">
                  <c:v>0.39381454625357093</c:v>
                </c:pt>
                <c:pt idx="135" formatCode="0%">
                  <c:v>0.45619094704460572</c:v>
                </c:pt>
                <c:pt idx="136" formatCode="0%">
                  <c:v>0.54048560755877872</c:v>
                </c:pt>
                <c:pt idx="137" formatCode="0%">
                  <c:v>0.53556910569105742</c:v>
                </c:pt>
                <c:pt idx="138" formatCode="0%">
                  <c:v>0.60994836299714383</c:v>
                </c:pt>
                <c:pt idx="139" formatCode="0%">
                  <c:v>0.62642825752581888</c:v>
                </c:pt>
                <c:pt idx="140" formatCode="0%">
                  <c:v>0.61898483849703423</c:v>
                </c:pt>
                <c:pt idx="141" formatCode="0%">
                  <c:v>0.51139859371566732</c:v>
                </c:pt>
                <c:pt idx="142" formatCode="0%">
                  <c:v>0.50939353988134517</c:v>
                </c:pt>
                <c:pt idx="143" formatCode="0%">
                  <c:v>0.52287958690397773</c:v>
                </c:pt>
                <c:pt idx="144" formatCode="0%">
                  <c:v>0.56644144144144182</c:v>
                </c:pt>
                <c:pt idx="145" formatCode="0%">
                  <c:v>0.59789057350033015</c:v>
                </c:pt>
                <c:pt idx="146" formatCode="0%">
                  <c:v>0.53790375741595287</c:v>
                </c:pt>
                <c:pt idx="147" formatCode="0%">
                  <c:v>0.46618874972533542</c:v>
                </c:pt>
                <c:pt idx="148" formatCode="0%">
                  <c:v>0.50032959789057396</c:v>
                </c:pt>
                <c:pt idx="149" formatCode="0%">
                  <c:v>0.50082399472643413</c:v>
                </c:pt>
                <c:pt idx="150" formatCode="0%">
                  <c:v>0.48113052076466767</c:v>
                </c:pt>
                <c:pt idx="151" formatCode="0%">
                  <c:v>0.44896725994287001</c:v>
                </c:pt>
                <c:pt idx="152" formatCode="0%">
                  <c:v>0.45704240826192088</c:v>
                </c:pt>
                <c:pt idx="153" formatCode="0%">
                  <c:v>0.43924412217095177</c:v>
                </c:pt>
                <c:pt idx="154" formatCode="0%">
                  <c:v>0.48239397934519923</c:v>
                </c:pt>
                <c:pt idx="155" formatCode="0%">
                  <c:v>0.58855196660074749</c:v>
                </c:pt>
                <c:pt idx="156" formatCode="0%">
                  <c:v>0.63074049659415565</c:v>
                </c:pt>
                <c:pt idx="157" formatCode="0%">
                  <c:v>0.61599099099099153</c:v>
                </c:pt>
                <c:pt idx="158" formatCode="0%">
                  <c:v>0.6265106569984622</c:v>
                </c:pt>
                <c:pt idx="159" formatCode="0%">
                  <c:v>0.6965776752362125</c:v>
                </c:pt>
                <c:pt idx="160" formatCode="0%">
                  <c:v>0.72525269171610685</c:v>
                </c:pt>
                <c:pt idx="161" formatCode="0%">
                  <c:v>0.74917600527356676</c:v>
                </c:pt>
                <c:pt idx="162" formatCode="0%">
                  <c:v>0.80215886618325705</c:v>
                </c:pt>
                <c:pt idx="163" formatCode="0%">
                  <c:v>0.8388540980004402</c:v>
                </c:pt>
                <c:pt idx="164" formatCode="0%">
                  <c:v>0.86368380575697734</c:v>
                </c:pt>
                <c:pt idx="165" formatCode="0%">
                  <c:v>0.89815425181278941</c:v>
                </c:pt>
                <c:pt idx="166" formatCode="0%">
                  <c:v>0.8828554163920026</c:v>
                </c:pt>
                <c:pt idx="167" formatCode="0%">
                  <c:v>0.88925510876730507</c:v>
                </c:pt>
                <c:pt idx="168" formatCode="0%">
                  <c:v>1.0100527356624931</c:v>
                </c:pt>
                <c:pt idx="169" formatCode="0%">
                  <c:v>1.1342562074269402</c:v>
                </c:pt>
                <c:pt idx="170" formatCode="0%">
                  <c:v>1.1317292902658767</c:v>
                </c:pt>
                <c:pt idx="171" formatCode="0%">
                  <c:v>1.3807404965941563</c:v>
                </c:pt>
                <c:pt idx="172" formatCode="0%">
                  <c:v>1.3651669962645587</c:v>
                </c:pt>
                <c:pt idx="173" formatCode="0%">
                  <c:v>1.1294770380136248</c:v>
                </c:pt>
                <c:pt idx="174" formatCode="0%">
                  <c:v>1.1783948582729087</c:v>
                </c:pt>
                <c:pt idx="175" formatCode="0%">
                  <c:v>1.0973687101735896</c:v>
                </c:pt>
                <c:pt idx="176" formatCode="0%">
                  <c:v>1.2431608437706014</c:v>
                </c:pt>
                <c:pt idx="177" formatCode="0%">
                  <c:v>1.2650516370028582</c:v>
                </c:pt>
                <c:pt idx="178" formatCode="0%">
                  <c:v>1.3633267413755239</c:v>
                </c:pt>
                <c:pt idx="179" formatCode="0%">
                  <c:v>1.4055427378598129</c:v>
                </c:pt>
                <c:pt idx="180" formatCode="0%">
                  <c:v>1.5087068776093187</c:v>
                </c:pt>
                <c:pt idx="181" formatCode="0%">
                  <c:v>1.5572950999780284</c:v>
                </c:pt>
                <c:pt idx="182" formatCode="0%">
                  <c:v>1.6843001538123503</c:v>
                </c:pt>
                <c:pt idx="183" formatCode="0%">
                  <c:v>1.7449461656778746</c:v>
                </c:pt>
                <c:pt idx="184" formatCode="0%">
                  <c:v>1.6567787299494632</c:v>
                </c:pt>
                <c:pt idx="185" formatCode="0%">
                  <c:v>1.7384915403208105</c:v>
                </c:pt>
                <c:pt idx="186" formatCode="0%">
                  <c:v>1.8191880905295563</c:v>
                </c:pt>
                <c:pt idx="187" formatCode="0%">
                  <c:v>1.7250329597890595</c:v>
                </c:pt>
                <c:pt idx="188" formatCode="0%">
                  <c:v>1.797434629751705</c:v>
                </c:pt>
                <c:pt idx="189" formatCode="0%">
                  <c:v>1.8185838277301714</c:v>
                </c:pt>
                <c:pt idx="190" formatCode="0%">
                  <c:v>1.819105691056913</c:v>
                </c:pt>
                <c:pt idx="191" formatCode="0%">
                  <c:v>1.7645847066578795</c:v>
                </c:pt>
                <c:pt idx="192" formatCode="0%">
                  <c:v>1.8759613271808413</c:v>
                </c:pt>
                <c:pt idx="193" formatCode="0%">
                  <c:v>1.860964623159747</c:v>
                </c:pt>
                <c:pt idx="194" formatCode="0%">
                  <c:v>1.9957701604043092</c:v>
                </c:pt>
                <c:pt idx="195" formatCode="0%">
                  <c:v>2.4770654801142635</c:v>
                </c:pt>
                <c:pt idx="196" formatCode="0%">
                  <c:v>2.438475060426283</c:v>
                </c:pt>
                <c:pt idx="197" formatCode="0%">
                  <c:v>2.5709459459459487</c:v>
                </c:pt>
                <c:pt idx="198" formatCode="0%">
                  <c:v>2.7333553065260414</c:v>
                </c:pt>
                <c:pt idx="199" formatCode="0%">
                  <c:v>2.9247418149857207</c:v>
                </c:pt>
                <c:pt idx="200" formatCode="0%">
                  <c:v>3.1933915622940052</c:v>
                </c:pt>
                <c:pt idx="201" formatCode="0%">
                  <c:v>3.1674357284113421</c:v>
                </c:pt>
                <c:pt idx="202" formatCode="0%">
                  <c:v>2.8671720500988833</c:v>
                </c:pt>
                <c:pt idx="203" formatCode="0%">
                  <c:v>3.0949791254669341</c:v>
                </c:pt>
                <c:pt idx="204" formatCode="0%">
                  <c:v>3.2917765326301947</c:v>
                </c:pt>
                <c:pt idx="205" formatCode="0%">
                  <c:v>3.8084212261041568</c:v>
                </c:pt>
                <c:pt idx="206" formatCode="0%">
                  <c:v>3.8765381234893459</c:v>
                </c:pt>
                <c:pt idx="207" formatCode="0%">
                  <c:v>4.1395023071852366</c:v>
                </c:pt>
                <c:pt idx="208" formatCode="0%">
                  <c:v>4.7088826631509573</c:v>
                </c:pt>
                <c:pt idx="209" formatCode="0%">
                  <c:v>4.8633542078664043</c:v>
                </c:pt>
                <c:pt idx="210" formatCode="0%">
                  <c:v>4.6006372225884435</c:v>
                </c:pt>
                <c:pt idx="211" formatCode="0%">
                  <c:v>4.5348000439463867</c:v>
                </c:pt>
                <c:pt idx="212" formatCode="0%">
                  <c:v>4.9169962645572429</c:v>
                </c:pt>
                <c:pt idx="213" formatCode="0%">
                  <c:v>4.8685179081520564</c:v>
                </c:pt>
                <c:pt idx="214" formatCode="0%">
                  <c:v>4.128488244341904</c:v>
                </c:pt>
                <c:pt idx="215" formatCode="0%">
                  <c:v>4.073170731707318</c:v>
                </c:pt>
                <c:pt idx="216" formatCode="0%">
                  <c:v>3.7402493957372016</c:v>
                </c:pt>
                <c:pt idx="217" formatCode="0%">
                  <c:v>4.2646396396396415</c:v>
                </c:pt>
                <c:pt idx="218" formatCode="0%">
                  <c:v>4.7077290705339507</c:v>
                </c:pt>
                <c:pt idx="219" formatCode="0%">
                  <c:v>4.8995275763568467</c:v>
                </c:pt>
                <c:pt idx="220" formatCode="0%">
                  <c:v>5.0135684464952783</c:v>
                </c:pt>
                <c:pt idx="221" formatCode="0%">
                  <c:v>4.846462315974513</c:v>
                </c:pt>
                <c:pt idx="222" formatCode="0%">
                  <c:v>4.9962096242584071</c:v>
                </c:pt>
                <c:pt idx="223" formatCode="0%">
                  <c:v>5.1101406284333137</c:v>
                </c:pt>
                <c:pt idx="224" formatCode="0%">
                  <c:v>4.8449241924851707</c:v>
                </c:pt>
                <c:pt idx="225" formatCode="0%">
                  <c:v>4.9090309822017169</c:v>
                </c:pt>
                <c:pt idx="226" formatCode="0%">
                  <c:v>4.9229839595693274</c:v>
                </c:pt>
                <c:pt idx="227" formatCode="0%">
                  <c:v>5.2781531531531547</c:v>
                </c:pt>
                <c:pt idx="228" formatCode="0%">
                  <c:v>5.4739343001538145</c:v>
                </c:pt>
                <c:pt idx="229" formatCode="0%">
                  <c:v>5.770023071852342</c:v>
                </c:pt>
                <c:pt idx="230" formatCode="0%">
                  <c:v>5.7216820479015622</c:v>
                </c:pt>
                <c:pt idx="231" formatCode="0%">
                  <c:v>5.7818885959129878</c:v>
                </c:pt>
                <c:pt idx="232" formatCode="0%">
                  <c:v>5.8350911887497263</c:v>
                </c:pt>
                <c:pt idx="233" formatCode="0%">
                  <c:v>5.9686332674137557</c:v>
                </c:pt>
                <c:pt idx="234" formatCode="0%">
                  <c:v>5.7275873434410034</c:v>
                </c:pt>
                <c:pt idx="235" formatCode="0%">
                  <c:v>6.2206657877389597</c:v>
                </c:pt>
                <c:pt idx="236" formatCode="0%">
                  <c:v>6.1505713030103291</c:v>
                </c:pt>
                <c:pt idx="237" formatCode="0%">
                  <c:v>6.4220500988793674</c:v>
                </c:pt>
                <c:pt idx="238" formatCode="0%">
                  <c:v>6.3957646671061319</c:v>
                </c:pt>
                <c:pt idx="239" formatCode="0%">
                  <c:v>6.7717534607778518</c:v>
                </c:pt>
                <c:pt idx="240" formatCode="0%">
                  <c:v>6.9141122830147221</c:v>
                </c:pt>
                <c:pt idx="241" formatCode="0%">
                  <c:v>6.5191441441441453</c:v>
                </c:pt>
                <c:pt idx="242" formatCode="0%">
                  <c:v>6.0466381015161508</c:v>
                </c:pt>
                <c:pt idx="243" formatCode="0%">
                  <c:v>5.118105910788838</c:v>
                </c:pt>
                <c:pt idx="244" formatCode="0%">
                  <c:v>5.0589980224126565</c:v>
                </c:pt>
                <c:pt idx="245" formatCode="0%">
                  <c:v>5.6901230498791469</c:v>
                </c:pt>
                <c:pt idx="246" formatCode="0%">
                  <c:v>5.4363876071193147</c:v>
                </c:pt>
                <c:pt idx="247" formatCode="0%">
                  <c:v>5.1869918699186988</c:v>
                </c:pt>
                <c:pt idx="248" formatCode="0%">
                  <c:v>4.4218029004614374</c:v>
                </c:pt>
                <c:pt idx="249" formatCode="0%">
                  <c:v>3.314848384970337</c:v>
                </c:pt>
                <c:pt idx="250" formatCode="0%">
                  <c:v>4.0981103054273795</c:v>
                </c:pt>
                <c:pt idx="251" formatCode="0%">
                  <c:v>3.5374917600527365</c:v>
                </c:pt>
                <c:pt idx="252" formatCode="0%">
                  <c:v>3.7622225884421017</c:v>
                </c:pt>
                <c:pt idx="253" formatCode="0%">
                  <c:v>3.6993243243243255</c:v>
                </c:pt>
                <c:pt idx="254" formatCode="0%">
                  <c:v>4.3843111404087027</c:v>
                </c:pt>
                <c:pt idx="255" formatCode="0%">
                  <c:v>4.412903757415954</c:v>
                </c:pt>
                <c:pt idx="256" formatCode="0%">
                  <c:v>4.3928257525818522</c:v>
                </c:pt>
                <c:pt idx="257" formatCode="0%">
                  <c:v>4.3965337288508035</c:v>
                </c:pt>
                <c:pt idx="258" formatCode="0%">
                  <c:v>3.9961821577675254</c:v>
                </c:pt>
                <c:pt idx="259" formatCode="0%">
                  <c:v>4.1063502526917173</c:v>
                </c:pt>
                <c:pt idx="260" formatCode="0%">
                  <c:v>3.757470885519667</c:v>
                </c:pt>
                <c:pt idx="261" formatCode="0%">
                  <c:v>4.0324104592397285</c:v>
                </c:pt>
                <c:pt idx="262" formatCode="0%">
                  <c:v>4.184162821357944</c:v>
                </c:pt>
                <c:pt idx="263" formatCode="0%">
                  <c:v>3.7552735662491763</c:v>
                </c:pt>
                <c:pt idx="264" formatCode="0%">
                  <c:v>3.7096242584047472</c:v>
                </c:pt>
                <c:pt idx="265" formatCode="0%">
                  <c:v>3.4796198637662057</c:v>
                </c:pt>
                <c:pt idx="266" formatCode="0%">
                  <c:v>3.2696385409800044</c:v>
                </c:pt>
                <c:pt idx="267" formatCode="0%">
                  <c:v>2.8961766644693476</c:v>
                </c:pt>
                <c:pt idx="268" formatCode="0%">
                  <c:v>2.6186003076246984</c:v>
                </c:pt>
                <c:pt idx="269" formatCode="0%">
                  <c:v>2.7802680729510003</c:v>
                </c:pt>
                <c:pt idx="270" formatCode="0%">
                  <c:v>2.3954076027246765</c:v>
                </c:pt>
                <c:pt idx="271" formatCode="0%">
                  <c:v>2.3488519006811694</c:v>
                </c:pt>
                <c:pt idx="272" formatCode="0%">
                  <c:v>2.8055097780707543</c:v>
                </c:pt>
                <c:pt idx="273" formatCode="0%">
                  <c:v>2.5997582948802465</c:v>
                </c:pt>
                <c:pt idx="274" formatCode="0%">
                  <c:v>2.5127169852779616</c:v>
                </c:pt>
                <c:pt idx="275" formatCode="0%">
                  <c:v>2.6347780707536805</c:v>
                </c:pt>
                <c:pt idx="276" formatCode="0%">
                  <c:v>2.5916831465611958</c:v>
                </c:pt>
                <c:pt idx="277" formatCode="0%">
                  <c:v>2.567567567567568</c:v>
                </c:pt>
                <c:pt idx="278" formatCode="0%">
                  <c:v>2.5272742254449572</c:v>
                </c:pt>
                <c:pt idx="279" formatCode="0%">
                  <c:v>2.9328444297956491</c:v>
                </c:pt>
                <c:pt idx="280" formatCode="0%">
                  <c:v>3.4517413755218636</c:v>
                </c:pt>
                <c:pt idx="281" formatCode="0%">
                  <c:v>3.495165897604922</c:v>
                </c:pt>
                <c:pt idx="282" formatCode="0%">
                  <c:v>3.3403922214897825</c:v>
                </c:pt>
                <c:pt idx="283" formatCode="0%">
                  <c:v>3.5591902878488249</c:v>
                </c:pt>
                <c:pt idx="284" formatCode="0%">
                  <c:v>3.6503241045923964</c:v>
                </c:pt>
                <c:pt idx="285" formatCode="0%">
                  <c:v>3.4667380795429574</c:v>
                </c:pt>
                <c:pt idx="286" formatCode="0%">
                  <c:v>3.4786585365853648</c:v>
                </c:pt>
                <c:pt idx="287" formatCode="0%">
                  <c:v>2.7740606460118649</c:v>
                </c:pt>
                <c:pt idx="288" formatCode="0%">
                  <c:v>2.9532794990112055</c:v>
                </c:pt>
                <c:pt idx="289" formatCode="0%">
                  <c:v>3.474895627334651</c:v>
                </c:pt>
                <c:pt idx="290" formatCode="0%">
                  <c:v>3.4817347835640513</c:v>
                </c:pt>
                <c:pt idx="291" formatCode="0%">
                  <c:v>3.2935893210283451</c:v>
                </c:pt>
                <c:pt idx="292" formatCode="0%">
                  <c:v>3.4037848824434187</c:v>
                </c:pt>
                <c:pt idx="293" formatCode="0%">
                  <c:v>3.6212370907492852</c:v>
                </c:pt>
                <c:pt idx="294" formatCode="0%">
                  <c:v>3.5960228521204121</c:v>
                </c:pt>
                <c:pt idx="295" formatCode="0%">
                  <c:v>3.4973906833662927</c:v>
                </c:pt>
                <c:pt idx="296" formatCode="0%">
                  <c:v>3.5055756976488688</c:v>
                </c:pt>
                <c:pt idx="297" formatCode="0%">
                  <c:v>3.3311634805537249</c:v>
                </c:pt>
                <c:pt idx="298" formatCode="0%">
                  <c:v>3.3525049439683592</c:v>
                </c:pt>
                <c:pt idx="299" formatCode="0%">
                  <c:v>3.1760327400571304</c:v>
                </c:pt>
                <c:pt idx="300" formatCode="0%">
                  <c:v>3.2822731267853218</c:v>
                </c:pt>
                <c:pt idx="301" formatCode="0%">
                  <c:v>3.020654801142606</c:v>
                </c:pt>
                <c:pt idx="302" formatCode="0%">
                  <c:v>2.703554163920018</c:v>
                </c:pt>
                <c:pt idx="303" formatCode="0%">
                  <c:v>2.5923148758514616</c:v>
                </c:pt>
                <c:pt idx="304" formatCode="0%">
                  <c:v>2.658042188529993</c:v>
                </c:pt>
                <c:pt idx="305" formatCode="0%">
                  <c:v>2.4446000878927703</c:v>
                </c:pt>
                <c:pt idx="306" formatCode="0%">
                  <c:v>2.2877114919797843</c:v>
                </c:pt>
                <c:pt idx="307" formatCode="0%">
                  <c:v>2.6697978466271142</c:v>
                </c:pt>
                <c:pt idx="308" formatCode="0%">
                  <c:v>2.9210613052076457</c:v>
                </c:pt>
                <c:pt idx="309" formatCode="0%">
                  <c:v>2.9501208525598765</c:v>
                </c:pt>
                <c:pt idx="310" formatCode="0%">
                  <c:v>2.875906394199077</c:v>
                </c:pt>
                <c:pt idx="311" formatCode="0%">
                  <c:v>3.0711107448912323</c:v>
                </c:pt>
                <c:pt idx="312" formatCode="0%">
                  <c:v>3.3333882663150955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C0B-49F3-889C-1D9CE8BF9B0E}"/>
            </c:ext>
          </c:extLst>
        </c:ser>
        <c:ser>
          <c:idx val="2"/>
          <c:order val="2"/>
          <c:tx>
            <c:strRef>
              <c:f>'calc lined-up'!$F$2</c:f>
              <c:strCache>
                <c:ptCount val="1"/>
                <c:pt idx="0">
                  <c:v>Internet (Nasdaq)</c:v>
                </c:pt>
              </c:strCache>
            </c:strRef>
          </c:tx>
          <c:spPr>
            <a:ln w="28575" cap="rnd">
              <a:gradFill>
                <a:gsLst>
                  <a:gs pos="15000">
                    <a:srgbClr val="253B8D">
                      <a:alpha val="40000"/>
                    </a:srgbClr>
                  </a:gs>
                  <a:gs pos="27000">
                    <a:srgbClr val="253B8D"/>
                  </a:gs>
                  <a:gs pos="83000">
                    <a:srgbClr val="253B8D"/>
                  </a:gs>
                  <a:gs pos="100000">
                    <a:srgbClr val="253B8D"/>
                  </a:gs>
                </a:gsLst>
                <a:lin ang="10800000" scaled="0"/>
              </a:gradFill>
              <a:round/>
            </a:ln>
            <a:effectLst/>
          </c:spPr>
          <c:marker>
            <c:symbol val="none"/>
          </c:marker>
          <c:dLbls>
            <c:dLbl>
              <c:idx val="36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C0B-49F3-889C-1D9CE8BF9B0E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lined-up'!$A$3:$A$666</c:f>
              <c:numCache>
                <c:formatCode>m/d/yyyy</c:formatCode>
                <c:ptCount val="664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  <c:pt idx="655">
                  <c:v>45504</c:v>
                </c:pt>
                <c:pt idx="656">
                  <c:v>45535</c:v>
                </c:pt>
                <c:pt idx="657">
                  <c:v>45565</c:v>
                </c:pt>
                <c:pt idx="658">
                  <c:v>45596</c:v>
                </c:pt>
                <c:pt idx="659">
                  <c:v>45626</c:v>
                </c:pt>
                <c:pt idx="660">
                  <c:v>45657</c:v>
                </c:pt>
                <c:pt idx="661">
                  <c:v>45688</c:v>
                </c:pt>
                <c:pt idx="662">
                  <c:v>45716</c:v>
                </c:pt>
                <c:pt idx="663">
                  <c:v>45737</c:v>
                </c:pt>
              </c:numCache>
            </c:numRef>
          </c:cat>
          <c:val>
            <c:numRef>
              <c:f>'calc lined-up'!$F$3:$F$651</c:f>
              <c:numCache>
                <c:formatCode>General</c:formatCode>
                <c:ptCount val="649"/>
                <c:pt idx="215" formatCode="0%">
                  <c:v>-5.6108877203835394E-2</c:v>
                </c:pt>
                <c:pt idx="216" formatCode="0%">
                  <c:v>2.2177544076709133E-2</c:v>
                </c:pt>
                <c:pt idx="217" formatCode="0%">
                  <c:v>6.6068666872873605E-2</c:v>
                </c:pt>
                <c:pt idx="218" formatCode="0%">
                  <c:v>0.13501391896071757</c:v>
                </c:pt>
                <c:pt idx="219" formatCode="0%">
                  <c:v>0.15879987627590464</c:v>
                </c:pt>
                <c:pt idx="220" formatCode="0%">
                  <c:v>0.17302814723167326</c:v>
                </c:pt>
                <c:pt idx="221" formatCode="0%">
                  <c:v>0.1454995360346425</c:v>
                </c:pt>
                <c:pt idx="222" formatCode="0%">
                  <c:v>0.22072378595731501</c:v>
                </c:pt>
                <c:pt idx="223" formatCode="0%">
                  <c:v>0.19805134549953585</c:v>
                </c:pt>
                <c:pt idx="224" formatCode="0%">
                  <c:v>0.16470770182493033</c:v>
                </c:pt>
                <c:pt idx="225" formatCode="0%">
                  <c:v>0.19922672440457756</c:v>
                </c:pt>
                <c:pt idx="226" formatCode="0%">
                  <c:v>0.18298793690071125</c:v>
                </c:pt>
                <c:pt idx="227" formatCode="0%">
                  <c:v>0.14893287967831714</c:v>
                </c:pt>
                <c:pt idx="228" formatCode="0%">
                  <c:v>0.17964738632848731</c:v>
                </c:pt>
                <c:pt idx="229" formatCode="0%">
                  <c:v>0.24126198577172908</c:v>
                </c:pt>
                <c:pt idx="230" formatCode="0%">
                  <c:v>0.2363439529848439</c:v>
                </c:pt>
                <c:pt idx="231" formatCode="0%">
                  <c:v>0.25805753170429968</c:v>
                </c:pt>
                <c:pt idx="232" formatCode="0%">
                  <c:v>0.32245592329106132</c:v>
                </c:pt>
                <c:pt idx="233" formatCode="0%">
                  <c:v>0.38004948963810747</c:v>
                </c:pt>
                <c:pt idx="234" formatCode="0%">
                  <c:v>0.34639653572533291</c:v>
                </c:pt>
                <c:pt idx="235" formatCode="0%">
                  <c:v>0.40377358490566073</c:v>
                </c:pt>
                <c:pt idx="236" formatCode="0%">
                  <c:v>0.4516857407980206</c:v>
                </c:pt>
                <c:pt idx="237" formatCode="0%">
                  <c:v>0.46278997834828361</c:v>
                </c:pt>
                <c:pt idx="238" formatCode="0%">
                  <c:v>0.40931023816888357</c:v>
                </c:pt>
                <c:pt idx="239" formatCode="0%">
                  <c:v>0.4107330652644603</c:v>
                </c:pt>
                <c:pt idx="240" formatCode="0%">
                  <c:v>0.40680482523971562</c:v>
                </c:pt>
                <c:pt idx="241" formatCode="0%">
                  <c:v>0.28614290133003428</c:v>
                </c:pt>
                <c:pt idx="242" formatCode="0%">
                  <c:v>0.31713578719455637</c:v>
                </c:pt>
                <c:pt idx="243" formatCode="0%">
                  <c:v>0.34716981132075508</c:v>
                </c:pt>
                <c:pt idx="244" formatCode="0%">
                  <c:v>0.29931951747602881</c:v>
                </c:pt>
                <c:pt idx="245" formatCode="0%">
                  <c:v>0.41964120012372463</c:v>
                </c:pt>
                <c:pt idx="246" formatCode="0%">
                  <c:v>0.42991030003093145</c:v>
                </c:pt>
                <c:pt idx="247" formatCode="0%">
                  <c:v>0.35552118775131492</c:v>
                </c:pt>
                <c:pt idx="248" formatCode="0%">
                  <c:v>0.1791215589236006</c:v>
                </c:pt>
                <c:pt idx="249" formatCode="0%">
                  <c:v>6.5604701515620478E-2</c:v>
                </c:pt>
                <c:pt idx="250" formatCode="0%">
                  <c:v>2.0228889576245246E-2</c:v>
                </c:pt>
                <c:pt idx="251" formatCode="0%">
                  <c:v>0.11060934116919308</c:v>
                </c:pt>
                <c:pt idx="252" formatCode="0%">
                  <c:v>0.15632539437055382</c:v>
                </c:pt>
                <c:pt idx="253" formatCode="0%">
                  <c:v>0.28116300649551529</c:v>
                </c:pt>
                <c:pt idx="254" formatCode="0%">
                  <c:v>0.40133003402412659</c:v>
                </c:pt>
                <c:pt idx="255" formatCode="0%">
                  <c:v>0.49180327868852491</c:v>
                </c:pt>
                <c:pt idx="256" formatCode="0%">
                  <c:v>0.49928858645221186</c:v>
                </c:pt>
                <c:pt idx="257" formatCode="0%">
                  <c:v>0.56545004639653595</c:v>
                </c:pt>
                <c:pt idx="258" formatCode="0%">
                  <c:v>0.47206928549335014</c:v>
                </c:pt>
                <c:pt idx="259" formatCode="0%">
                  <c:v>0.5528611197030624</c:v>
                </c:pt>
                <c:pt idx="260" formatCode="0%">
                  <c:v>0.62598206000618606</c:v>
                </c:pt>
                <c:pt idx="261" formatCode="0%">
                  <c:v>0.62969378286421263</c:v>
                </c:pt>
                <c:pt idx="262" formatCode="0%">
                  <c:v>0.67949273120940301</c:v>
                </c:pt>
                <c:pt idx="263" formatCode="0%">
                  <c:v>0.62047633776677991</c:v>
                </c:pt>
                <c:pt idx="264" formatCode="0%">
                  <c:v>0.81360965047943101</c:v>
                </c:pt>
                <c:pt idx="265" formatCode="0%">
                  <c:v>0.91837302814723176</c:v>
                </c:pt>
                <c:pt idx="266" formatCode="0%">
                  <c:v>0.95938756572842565</c:v>
                </c:pt>
                <c:pt idx="267" formatCode="0%">
                  <c:v>0.86752242499226706</c:v>
                </c:pt>
                <c:pt idx="268" formatCode="0%">
                  <c:v>0.78991648623569422</c:v>
                </c:pt>
                <c:pt idx="269" formatCode="0%">
                  <c:v>0.81042375502629138</c:v>
                </c:pt>
                <c:pt idx="270" formatCode="0%">
                  <c:v>0.743272502319827</c:v>
                </c:pt>
                <c:pt idx="271" formatCode="0%">
                  <c:v>0.79656665635632562</c:v>
                </c:pt>
                <c:pt idx="272" formatCode="0%">
                  <c:v>0.74178781317661624</c:v>
                </c:pt>
                <c:pt idx="273" formatCode="0%">
                  <c:v>0.80411382616764615</c:v>
                </c:pt>
                <c:pt idx="274" formatCode="0%">
                  <c:v>0.87185276832663128</c:v>
                </c:pt>
                <c:pt idx="275" formatCode="0%">
                  <c:v>1.0189607175997524</c:v>
                </c:pt>
                <c:pt idx="276" formatCode="0%">
                  <c:v>1.0938756572842561</c:v>
                </c:pt>
                <c:pt idx="277" formatCode="0%">
                  <c:v>1.1538509124652023</c:v>
                </c:pt>
                <c:pt idx="278" formatCode="0%">
                  <c:v>1.0747602845654187</c:v>
                </c:pt>
                <c:pt idx="279" formatCode="0%">
                  <c:v>1.1346427466749147</c:v>
                </c:pt>
                <c:pt idx="280" formatCode="0%">
                  <c:v>1.0458397772966284</c:v>
                </c:pt>
                <c:pt idx="281" formatCode="0%">
                  <c:v>1.1668110114444787</c:v>
                </c:pt>
                <c:pt idx="282" formatCode="0%">
                  <c:v>1.1773894215898548</c:v>
                </c:pt>
                <c:pt idx="283" formatCode="0%">
                  <c:v>1.1797092483761218</c:v>
                </c:pt>
                <c:pt idx="284" formatCode="0%">
                  <c:v>1.2976801732137337</c:v>
                </c:pt>
                <c:pt idx="285" formatCode="0%">
                  <c:v>1.3593566347046089</c:v>
                </c:pt>
                <c:pt idx="286" formatCode="0%">
                  <c:v>1.4103309619548412</c:v>
                </c:pt>
                <c:pt idx="287" formatCode="0%">
                  <c:v>1.3334364367460565</c:v>
                </c:pt>
                <c:pt idx="288" formatCode="0%">
                  <c:v>1.4027219300958862</c:v>
                </c:pt>
                <c:pt idx="289" formatCode="0%">
                  <c:v>1.475935663470461</c:v>
                </c:pt>
                <c:pt idx="290" formatCode="0%">
                  <c:v>1.4512836374884008</c:v>
                </c:pt>
                <c:pt idx="291" formatCode="0%">
                  <c:v>1.2995978966903805</c:v>
                </c:pt>
                <c:pt idx="292" formatCode="0%">
                  <c:v>1.2698422517785337</c:v>
                </c:pt>
                <c:pt idx="293" formatCode="0%">
                  <c:v>1.2740179399938136</c:v>
                </c:pt>
                <c:pt idx="294" formatCode="0%">
                  <c:v>1.1836065573770487</c:v>
                </c:pt>
                <c:pt idx="295" formatCode="0%">
                  <c:v>1.2337148159604077</c:v>
                </c:pt>
                <c:pt idx="296" formatCode="0%">
                  <c:v>1.3681410454686045</c:v>
                </c:pt>
                <c:pt idx="297" formatCode="0%">
                  <c:v>1.3640272193009584</c:v>
                </c:pt>
                <c:pt idx="298" formatCode="0%">
                  <c:v>1.4048561707392513</c:v>
                </c:pt>
                <c:pt idx="299" formatCode="0%">
                  <c:v>1.3208165790287656</c:v>
                </c:pt>
                <c:pt idx="300" formatCode="0%">
                  <c:v>1.3258892669347353</c:v>
                </c:pt>
                <c:pt idx="301" formatCode="0%">
                  <c:v>1.3359109186514075</c:v>
                </c:pt>
                <c:pt idx="302" formatCode="0%">
                  <c:v>1.4551190844416952</c:v>
                </c:pt>
                <c:pt idx="303" formatCode="0%">
                  <c:v>1.5277141973399324</c:v>
                </c:pt>
                <c:pt idx="304" formatCode="0%">
                  <c:v>1.6105165480977424</c:v>
                </c:pt>
                <c:pt idx="305" formatCode="0%">
                  <c:v>1.6742344571605328</c:v>
                </c:pt>
                <c:pt idx="306" formatCode="0%">
                  <c:v>1.8872564181874427</c:v>
                </c:pt>
                <c:pt idx="307" formatCode="0%">
                  <c:v>2.096845035570678</c:v>
                </c:pt>
                <c:pt idx="308" formatCode="0%">
                  <c:v>2.1553046705845968</c:v>
                </c:pt>
                <c:pt idx="309" formatCode="0%">
                  <c:v>2.227776059387566</c:v>
                </c:pt>
                <c:pt idx="310" formatCode="0%">
                  <c:v>2.2046396535725332</c:v>
                </c:pt>
                <c:pt idx="311" formatCode="0%">
                  <c:v>2.2762759047324468</c:v>
                </c:pt>
                <c:pt idx="312" formatCode="0%">
                  <c:v>2.2543767398700898</c:v>
                </c:pt>
                <c:pt idx="313" formatCode="0%">
                  <c:v>2.2780389730900086</c:v>
                </c:pt>
                <c:pt idx="314" formatCode="0%">
                  <c:v>2.4025672749768012</c:v>
                </c:pt>
                <c:pt idx="315" formatCode="0%">
                  <c:v>2.4066811011444478</c:v>
                </c:pt>
                <c:pt idx="316" formatCode="0%">
                  <c:v>2.6824002474481898</c:v>
                </c:pt>
                <c:pt idx="317" formatCode="0%">
                  <c:v>2.8460872254871634</c:v>
                </c:pt>
                <c:pt idx="318" formatCode="0%">
                  <c:v>2.6653881843489016</c:v>
                </c:pt>
                <c:pt idx="319" formatCode="0%">
                  <c:v>2.3424064336529535</c:v>
                </c:pt>
                <c:pt idx="320" formatCode="0%">
                  <c:v>2.5307763686978042</c:v>
                </c:pt>
                <c:pt idx="321" formatCode="0%">
                  <c:v>2.7949582431178479</c:v>
                </c:pt>
                <c:pt idx="322" formatCode="0%">
                  <c:v>2.7782554902567278</c:v>
                </c:pt>
                <c:pt idx="323" formatCode="0%">
                  <c:v>2.998175069594804</c:v>
                </c:pt>
                <c:pt idx="324" formatCode="0%">
                  <c:v>2.9932879678317357</c:v>
                </c:pt>
                <c:pt idx="325" formatCode="0%">
                  <c:v>3.2680173213733381</c:v>
                </c:pt>
                <c:pt idx="326" formatCode="0%">
                  <c:v>3.0488710176306846</c:v>
                </c:pt>
                <c:pt idx="327" formatCode="0%">
                  <c:v>2.7788431797092499</c:v>
                </c:pt>
                <c:pt idx="328" formatCode="0%">
                  <c:v>2.8996597587380153</c:v>
                </c:pt>
                <c:pt idx="329" formatCode="0%">
                  <c:v>3.3313331271265083</c:v>
                </c:pt>
                <c:pt idx="330" formatCode="0%">
                  <c:v>3.4604701515620171</c:v>
                </c:pt>
                <c:pt idx="331" formatCode="0%">
                  <c:v>3.9298175069594814</c:v>
                </c:pt>
                <c:pt idx="332" formatCode="0%">
                  <c:v>3.9097432725023209</c:v>
                </c:pt>
                <c:pt idx="333" formatCode="0%">
                  <c:v>4.2140117537890527</c:v>
                </c:pt>
                <c:pt idx="334" formatCode="0%">
                  <c:v>3.9291988864831442</c:v>
                </c:pt>
                <c:pt idx="335" formatCode="0%">
                  <c:v>3.9506650170120645</c:v>
                </c:pt>
                <c:pt idx="336" formatCode="0%">
                  <c:v>3.8572533250850611</c:v>
                </c:pt>
                <c:pt idx="337" formatCode="0%">
                  <c:v>4.0088462728116312</c:v>
                </c:pt>
                <c:pt idx="338" formatCode="0%">
                  <c:v>4.476368697803899</c:v>
                </c:pt>
                <c:pt idx="339" formatCode="0%">
                  <c:v>4.6779461800185613</c:v>
                </c:pt>
                <c:pt idx="340" formatCode="0%">
                  <c:v>4.7791834209712363</c:v>
                </c:pt>
                <c:pt idx="341" formatCode="0%">
                  <c:v>4.5022270337148171</c:v>
                </c:pt>
                <c:pt idx="342" formatCode="0%">
                  <c:v>4.860624806681102</c:v>
                </c:pt>
                <c:pt idx="343" formatCode="0%">
                  <c:v>4.7914939684503572</c:v>
                </c:pt>
                <c:pt idx="344" formatCode="0%">
                  <c:v>3.637333745746985</c:v>
                </c:pt>
                <c:pt idx="345" formatCode="0%">
                  <c:v>4.2392205381998149</c:v>
                </c:pt>
                <c:pt idx="346" formatCode="0%">
                  <c:v>4.4790906278997848</c:v>
                </c:pt>
                <c:pt idx="347" formatCode="0%">
                  <c:v>5.030126817197651</c:v>
                </c:pt>
                <c:pt idx="348" formatCode="0%">
                  <c:v>5.782214661305292</c:v>
                </c:pt>
                <c:pt idx="349" formatCode="0%">
                  <c:v>6.7509743272502352</c:v>
                </c:pt>
                <c:pt idx="350" formatCode="0%">
                  <c:v>6.0771110423755061</c:v>
                </c:pt>
                <c:pt idx="351" formatCode="0%">
                  <c:v>6.6133622022888998</c:v>
                </c:pt>
                <c:pt idx="352" formatCode="0%">
                  <c:v>6.8652953912774546</c:v>
                </c:pt>
                <c:pt idx="353" formatCode="0%">
                  <c:v>6.6415712960099009</c:v>
                </c:pt>
                <c:pt idx="354" formatCode="0%">
                  <c:v>7.3084441695020139</c:v>
                </c:pt>
                <c:pt idx="355" formatCode="0%">
                  <c:v>7.1611197030621732</c:v>
                </c:pt>
                <c:pt idx="356" formatCode="0%">
                  <c:v>7.4730900092793107</c:v>
                </c:pt>
                <c:pt idx="357" formatCode="0%">
                  <c:v>7.4941540364986121</c:v>
                </c:pt>
                <c:pt idx="358" formatCode="0%">
                  <c:v>8.1754716981132116</c:v>
                </c:pt>
                <c:pt idx="359" formatCode="0%">
                  <c:v>9.3190844416950238</c:v>
                </c:pt>
                <c:pt idx="360" formatCode="0%">
                  <c:v>11.586792452830194</c:v>
                </c:pt>
                <c:pt idx="361" formatCode="0%">
                  <c:v>11.187905969687602</c:v>
                </c:pt>
                <c:pt idx="362" formatCode="0%">
                  <c:v>13.527343025054135</c:v>
                </c:pt>
                <c:pt idx="363" formatCode="0%">
                  <c:v>13.144231364058157</c:v>
                </c:pt>
                <c:pt idx="364" formatCode="0%">
                  <c:v>10.94141664089082</c:v>
                </c:pt>
                <c:pt idx="365" formatCode="0%">
                  <c:v>9.519362820909377</c:v>
                </c:pt>
                <c:pt idx="366" formatCode="0%">
                  <c:v>11.267584287039908</c:v>
                </c:pt>
                <c:pt idx="367" formatCode="0%">
                  <c:v>10.651685740798026</c:v>
                </c:pt>
                <c:pt idx="368" formatCode="0%">
                  <c:v>12.010671203216836</c:v>
                </c:pt>
                <c:pt idx="369" formatCode="0%">
                  <c:v>10.360408289514391</c:v>
                </c:pt>
                <c:pt idx="370" formatCode="0%">
                  <c:v>9.4226105784101524</c:v>
                </c:pt>
                <c:pt idx="371" formatCode="0%">
                  <c:v>7.0356634704608769</c:v>
                </c:pt>
                <c:pt idx="372" formatCode="0%">
                  <c:v>6.6415712960099027</c:v>
                </c:pt>
                <c:pt idx="373" formatCode="0%">
                  <c:v>7.5763377667800871</c:v>
                </c:pt>
                <c:pt idx="374" formatCode="0%">
                  <c:v>5.6558304979894887</c:v>
                </c:pt>
                <c:pt idx="375" formatCode="0%">
                  <c:v>4.6921125889266984</c:v>
                </c:pt>
                <c:pt idx="376" formatCode="0%">
                  <c:v>5.5457469842251825</c:v>
                </c:pt>
                <c:pt idx="377" formatCode="0%">
                  <c:v>5.5279616455304712</c:v>
                </c:pt>
                <c:pt idx="378" formatCode="0%">
                  <c:v>5.68493659140118</c:v>
                </c:pt>
                <c:pt idx="379" formatCode="0%">
                  <c:v>5.2701206309928912</c:v>
                </c:pt>
                <c:pt idx="380" formatCode="0%">
                  <c:v>4.5843798329724761</c:v>
                </c:pt>
                <c:pt idx="381" formatCode="0%">
                  <c:v>3.6359418496752278</c:v>
                </c:pt>
                <c:pt idx="382" formatCode="0%">
                  <c:v>4.2279616455304714</c:v>
                </c:pt>
                <c:pt idx="383" formatCode="0%">
                  <c:v>4.9714815960408343</c:v>
                </c:pt>
                <c:pt idx="384" formatCode="0%">
                  <c:v>5.0327868852459074</c:v>
                </c:pt>
                <c:pt idx="385" formatCode="0%">
                  <c:v>4.9821527992576611</c:v>
                </c:pt>
                <c:pt idx="386" formatCode="0%">
                  <c:v>4.3556758428704043</c:v>
                </c:pt>
                <c:pt idx="387" formatCode="0%">
                  <c:v>4.7078564800494949</c:v>
                </c:pt>
                <c:pt idx="388" formatCode="0%">
                  <c:v>4.2218682338385456</c:v>
                </c:pt>
                <c:pt idx="389" formatCode="0%">
                  <c:v>3.9976183111661046</c:v>
                </c:pt>
                <c:pt idx="390" formatCode="0%">
                  <c:v>3.5258583359109226</c:v>
                </c:pt>
                <c:pt idx="391" formatCode="0%">
                  <c:v>3.1084441695020137</c:v>
                </c:pt>
                <c:pt idx="392" formatCode="0%">
                  <c:v>3.0669656665635667</c:v>
                </c:pt>
                <c:pt idx="393" formatCode="0%">
                  <c:v>2.6253015774822179</c:v>
                </c:pt>
                <c:pt idx="394" formatCode="0%">
                  <c:v>3.1130528920507308</c:v>
                </c:pt>
                <c:pt idx="395" formatCode="0%">
                  <c:v>3.5740179399938174</c:v>
                </c:pt>
                <c:pt idx="396" formatCode="0%">
                  <c:v>3.1308691617692581</c:v>
                </c:pt>
                <c:pt idx="397" formatCode="0%">
                  <c:v>3.0857098669966012</c:v>
                </c:pt>
                <c:pt idx="398" formatCode="0%">
                  <c:v>3.1370862975564524</c:v>
                </c:pt>
                <c:pt idx="399" formatCode="0%">
                  <c:v>3.1483761212496173</c:v>
                </c:pt>
                <c:pt idx="400" formatCode="0%">
                  <c:v>3.5292607485307803</c:v>
                </c:pt>
                <c:pt idx="401" formatCode="0%">
                  <c:v>3.9363130219610323</c:v>
                </c:pt>
                <c:pt idx="402" formatCode="0%">
                  <c:v>4.0194865450046455</c:v>
                </c:pt>
                <c:pt idx="403" formatCode="0%">
                  <c:v>4.3665944942777664</c:v>
                </c:pt>
                <c:pt idx="404" formatCode="0%">
                  <c:v>4.599907206928556</c:v>
                </c:pt>
                <c:pt idx="405" formatCode="0%">
                  <c:v>4.5271883699350512</c:v>
                </c:pt>
                <c:pt idx="406" formatCode="0%">
                  <c:v>4.9765233529229889</c:v>
                </c:pt>
                <c:pt idx="407" formatCode="0%">
                  <c:v>5.0632848747293604</c:v>
                </c:pt>
                <c:pt idx="408" formatCode="0%">
                  <c:v>5.1966285184039656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C0B-49F3-889C-1D9CE8BF9B0E}"/>
            </c:ext>
          </c:extLst>
        </c:ser>
        <c:ser>
          <c:idx val="3"/>
          <c:order val="3"/>
          <c:tx>
            <c:strRef>
              <c:f>'calc lined-up'!$H$2</c:f>
              <c:strCache>
                <c:ptCount val="1"/>
                <c:pt idx="0">
                  <c:v>EM + Commodities</c:v>
                </c:pt>
              </c:strCache>
            </c:strRef>
          </c:tx>
          <c:spPr>
            <a:ln w="28575" cap="rnd">
              <a:gradFill>
                <a:gsLst>
                  <a:gs pos="39000">
                    <a:srgbClr val="7D2E68">
                      <a:alpha val="40000"/>
                    </a:srgbClr>
                  </a:gs>
                  <a:gs pos="48000">
                    <a:srgbClr val="7D2E68"/>
                  </a:gs>
                  <a:gs pos="83000">
                    <a:srgbClr val="7D2E68"/>
                  </a:gs>
                  <a:gs pos="100000">
                    <a:srgbClr val="7D2E68"/>
                  </a:gs>
                </a:gsLst>
                <a:lin ang="10800000" scaled="0"/>
              </a:gradFill>
              <a:round/>
            </a:ln>
            <a:effectLst/>
          </c:spPr>
          <c:marker>
            <c:symbol val="none"/>
          </c:marker>
          <c:dLbls>
            <c:dLbl>
              <c:idx val="462"/>
              <c:layout>
                <c:manualLayout>
                  <c:x val="-2.4691358024691357E-2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C0B-49F3-889C-1D9CE8BF9B0E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lined-up'!$A$3:$A$666</c:f>
              <c:numCache>
                <c:formatCode>m/d/yyyy</c:formatCode>
                <c:ptCount val="664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  <c:pt idx="655">
                  <c:v>45504</c:v>
                </c:pt>
                <c:pt idx="656">
                  <c:v>45535</c:v>
                </c:pt>
                <c:pt idx="657">
                  <c:v>45565</c:v>
                </c:pt>
                <c:pt idx="658">
                  <c:v>45596</c:v>
                </c:pt>
                <c:pt idx="659">
                  <c:v>45626</c:v>
                </c:pt>
                <c:pt idx="660">
                  <c:v>45657</c:v>
                </c:pt>
                <c:pt idx="661">
                  <c:v>45688</c:v>
                </c:pt>
                <c:pt idx="662">
                  <c:v>45716</c:v>
                </c:pt>
                <c:pt idx="663">
                  <c:v>45737</c:v>
                </c:pt>
              </c:numCache>
            </c:numRef>
          </c:cat>
          <c:val>
            <c:numRef>
              <c:f>'calc lined-up'!$H$3:$H$651</c:f>
              <c:numCache>
                <c:formatCode>General</c:formatCode>
                <c:ptCount val="649"/>
                <c:pt idx="360" formatCode="0.00%">
                  <c:v>8.705113007606391E-2</c:v>
                </c:pt>
                <c:pt idx="361" formatCode="0.00%">
                  <c:v>0.12642350804048852</c:v>
                </c:pt>
                <c:pt idx="362" formatCode="0.00%">
                  <c:v>0.16898362458574734</c:v>
                </c:pt>
                <c:pt idx="363" formatCode="0.00%">
                  <c:v>0.16402100967378164</c:v>
                </c:pt>
                <c:pt idx="364" formatCode="0.00%">
                  <c:v>0.10281941145641316</c:v>
                </c:pt>
                <c:pt idx="365" formatCode="0.00%">
                  <c:v>0.13601545067755905</c:v>
                </c:pt>
                <c:pt idx="366" formatCode="0.00%">
                  <c:v>0.19097189602953057</c:v>
                </c:pt>
                <c:pt idx="367" formatCode="0.00%">
                  <c:v>0.12402757701649197</c:v>
                </c:pt>
                <c:pt idx="368" formatCode="0.00%">
                  <c:v>0.20359965685343662</c:v>
                </c:pt>
                <c:pt idx="369" formatCode="0.00%">
                  <c:v>0.16105688832718346</c:v>
                </c:pt>
                <c:pt idx="370" formatCode="0.00%">
                  <c:v>0.11804769715836344</c:v>
                </c:pt>
                <c:pt idx="371" formatCode="0.00%">
                  <c:v>0.12467530220580247</c:v>
                </c:pt>
                <c:pt idx="372" formatCode="0.00%">
                  <c:v>8.1055051055335281E-2</c:v>
                </c:pt>
                <c:pt idx="373" formatCode="0.00%">
                  <c:v>0.13641121016337393</c:v>
                </c:pt>
                <c:pt idx="374" formatCode="0.00%">
                  <c:v>0.10318434716926017</c:v>
                </c:pt>
                <c:pt idx="375" formatCode="0.00%">
                  <c:v>4.5163451015758638E-2</c:v>
                </c:pt>
                <c:pt idx="376" formatCode="0.00%">
                  <c:v>0.10712846418414457</c:v>
                </c:pt>
                <c:pt idx="377" formatCode="0.00%">
                  <c:v>9.7573795003559671E-2</c:v>
                </c:pt>
                <c:pt idx="378" formatCode="0.00%">
                  <c:v>6.1145052231112218E-2</c:v>
                </c:pt>
                <c:pt idx="379" formatCode="0.00%">
                  <c:v>3.3023053673969238E-2</c:v>
                </c:pt>
                <c:pt idx="380" formatCode="0.00%">
                  <c:v>3.7900088838487889E-2</c:v>
                </c:pt>
                <c:pt idx="381" formatCode="0.00%">
                  <c:v>-7.5060162677106246E-2</c:v>
                </c:pt>
                <c:pt idx="382" formatCode="0.00%">
                  <c:v>-8.0232037643938492E-2</c:v>
                </c:pt>
                <c:pt idx="383" formatCode="0.00%">
                  <c:v>-5.5867484825422198E-2</c:v>
                </c:pt>
                <c:pt idx="384" formatCode="0.00%">
                  <c:v>-3.5698776022227208E-2</c:v>
                </c:pt>
                <c:pt idx="385" formatCode="0.00%">
                  <c:v>-3.269706312250753E-2</c:v>
                </c:pt>
                <c:pt idx="386" formatCode="0.00%">
                  <c:v>-3.5952720819575346E-3</c:v>
                </c:pt>
                <c:pt idx="387" formatCode="0.00%">
                  <c:v>8.0654751510470912E-2</c:v>
                </c:pt>
                <c:pt idx="388" formatCode="0.00%">
                  <c:v>8.7919135618888644E-2</c:v>
                </c:pt>
                <c:pt idx="389" formatCode="0.00%">
                  <c:v>6.3053928206594001E-2</c:v>
                </c:pt>
                <c:pt idx="390" formatCode="0.00%">
                  <c:v>4.9450613576131064E-2</c:v>
                </c:pt>
                <c:pt idx="391" formatCode="0.00%">
                  <c:v>2.2101523770428622E-2</c:v>
                </c:pt>
                <c:pt idx="392" formatCode="0.00%">
                  <c:v>6.5673252648063896E-2</c:v>
                </c:pt>
                <c:pt idx="393" formatCode="0.00%">
                  <c:v>4.4415364770782839E-2</c:v>
                </c:pt>
                <c:pt idx="394" formatCode="0.00%">
                  <c:v>4.6398451542347063E-2</c:v>
                </c:pt>
                <c:pt idx="395" formatCode="0.00%">
                  <c:v>7.1469853216067192E-2</c:v>
                </c:pt>
                <c:pt idx="396" formatCode="0.00%">
                  <c:v>0.11024481775346318</c:v>
                </c:pt>
                <c:pt idx="397" formatCode="0.00%">
                  <c:v>0.17253377369357109</c:v>
                </c:pt>
                <c:pt idx="398" formatCode="0.00%">
                  <c:v>0.22143764653233799</c:v>
                </c:pt>
                <c:pt idx="399" formatCode="0.00%">
                  <c:v>0.11658791225971682</c:v>
                </c:pt>
                <c:pt idx="400" formatCode="0.00%">
                  <c:v>0.11529544384118651</c:v>
                </c:pt>
                <c:pt idx="401" formatCode="0.00%">
                  <c:v>0.2052983049036628</c:v>
                </c:pt>
                <c:pt idx="402" formatCode="0.00%">
                  <c:v>0.24643828580733473</c:v>
                </c:pt>
                <c:pt idx="403" formatCode="0.00%">
                  <c:v>0.2866160395342906</c:v>
                </c:pt>
                <c:pt idx="404" formatCode="0.00%">
                  <c:v>0.35484586174641386</c:v>
                </c:pt>
                <c:pt idx="405" formatCode="0.00%">
                  <c:v>0.33930010567744767</c:v>
                </c:pt>
                <c:pt idx="406" formatCode="0.00%">
                  <c:v>0.40043577379663242</c:v>
                </c:pt>
                <c:pt idx="407" formatCode="0.00%">
                  <c:v>0.43311428415482844</c:v>
                </c:pt>
                <c:pt idx="408" formatCode="0.00%">
                  <c:v>0.52551876176163581</c:v>
                </c:pt>
                <c:pt idx="409" formatCode="0.00%">
                  <c:v>0.56017695097431508</c:v>
                </c:pt>
                <c:pt idx="410" formatCode="0.00%">
                  <c:v>0.66291007545364999</c:v>
                </c:pt>
                <c:pt idx="411" formatCode="0.00%">
                  <c:v>0.69942043691305245</c:v>
                </c:pt>
                <c:pt idx="412" formatCode="0.00%">
                  <c:v>0.68637050831462165</c:v>
                </c:pt>
                <c:pt idx="413" formatCode="0.00%">
                  <c:v>0.7399905325457089</c:v>
                </c:pt>
                <c:pt idx="414" formatCode="0.00%">
                  <c:v>0.72115836813237411</c:v>
                </c:pt>
                <c:pt idx="415" formatCode="0.00%">
                  <c:v>0.80757107773747761</c:v>
                </c:pt>
                <c:pt idx="416" formatCode="0.00%">
                  <c:v>0.82168240131415915</c:v>
                </c:pt>
                <c:pt idx="417" formatCode="0.00%">
                  <c:v>0.9845472540293787</c:v>
                </c:pt>
                <c:pt idx="418" formatCode="0.00%">
                  <c:v>1.0795244120897229</c:v>
                </c:pt>
                <c:pt idx="419" formatCode="0.00%">
                  <c:v>1.1095578397526551</c:v>
                </c:pt>
                <c:pt idx="420" formatCode="0.00%">
                  <c:v>1.0326344806127321</c:v>
                </c:pt>
                <c:pt idx="421" formatCode="0.00%">
                  <c:v>1.1330586275333387</c:v>
                </c:pt>
                <c:pt idx="422" formatCode="0.00%">
                  <c:v>1.30433746664446</c:v>
                </c:pt>
                <c:pt idx="423" formatCode="0.00%">
                  <c:v>1.4224321060389982</c:v>
                </c:pt>
                <c:pt idx="424" formatCode="0.00%">
                  <c:v>1.3236499695141197</c:v>
                </c:pt>
                <c:pt idx="425" formatCode="0.00%">
                  <c:v>1.3466479227727639</c:v>
                </c:pt>
                <c:pt idx="426" formatCode="0.00%">
                  <c:v>1.5174999905876825</c:v>
                </c:pt>
                <c:pt idx="427" formatCode="0.00%">
                  <c:v>1.6673289728521101</c:v>
                </c:pt>
                <c:pt idx="428" formatCode="0.00%">
                  <c:v>1.8917998029580945</c:v>
                </c:pt>
                <c:pt idx="429" formatCode="0.00%">
                  <c:v>1.9962426877157098</c:v>
                </c:pt>
                <c:pt idx="430" formatCode="0.00%">
                  <c:v>1.7846016863183323</c:v>
                </c:pt>
                <c:pt idx="431" formatCode="0.00%">
                  <c:v>1.840732009588756</c:v>
                </c:pt>
                <c:pt idx="432" formatCode="0.00%">
                  <c:v>2.0141842969820729</c:v>
                </c:pt>
                <c:pt idx="433" formatCode="0.00%">
                  <c:v>2.2629110018513416</c:v>
                </c:pt>
                <c:pt idx="434" formatCode="0.00%">
                  <c:v>2.1533471242693518</c:v>
                </c:pt>
                <c:pt idx="435" formatCode="0.00%">
                  <c:v>2.2297596162942668</c:v>
                </c:pt>
                <c:pt idx="436" formatCode="0.00%">
                  <c:v>2.464975762258574</c:v>
                </c:pt>
                <c:pt idx="437" formatCode="0.00%">
                  <c:v>2.3344018993275402</c:v>
                </c:pt>
                <c:pt idx="438" formatCode="0.00%">
                  <c:v>2.3892795468150254</c:v>
                </c:pt>
                <c:pt idx="439" formatCode="0.00%">
                  <c:v>2.4828727087201585</c:v>
                </c:pt>
                <c:pt idx="440" formatCode="0.00%">
                  <c:v>2.4323489990149687</c:v>
                </c:pt>
                <c:pt idx="441" formatCode="0.00%">
                  <c:v>2.2707971951527739</c:v>
                </c:pt>
                <c:pt idx="442" formatCode="0.00%">
                  <c:v>2.3257710256089084</c:v>
                </c:pt>
                <c:pt idx="443" formatCode="0.00%">
                  <c:v>2.5440746017906477</c:v>
                </c:pt>
                <c:pt idx="444" formatCode="0.00%">
                  <c:v>2.4964953609099991</c:v>
                </c:pt>
                <c:pt idx="445" formatCode="0.00%">
                  <c:v>2.4249610346245927</c:v>
                </c:pt>
                <c:pt idx="446" formatCode="0.00%">
                  <c:v>2.549719234955298</c:v>
                </c:pt>
                <c:pt idx="447" formatCode="0.00%">
                  <c:v>2.6124184658254199</c:v>
                </c:pt>
                <c:pt idx="448" formatCode="0.00%">
                  <c:v>2.7458067396710675</c:v>
                </c:pt>
                <c:pt idx="449" formatCode="0.00%">
                  <c:v>2.8254211728476415</c:v>
                </c:pt>
                <c:pt idx="450" formatCode="0.00%">
                  <c:v>2.9550653294126454</c:v>
                </c:pt>
                <c:pt idx="451" formatCode="0.00%">
                  <c:v>3.0696426293564163</c:v>
                </c:pt>
                <c:pt idx="452" formatCode="0.00%">
                  <c:v>2.9958525873727586</c:v>
                </c:pt>
                <c:pt idx="453" formatCode="0.00%">
                  <c:v>3.3867355747134775</c:v>
                </c:pt>
                <c:pt idx="454" formatCode="0.00%">
                  <c:v>3.8630507573211297</c:v>
                </c:pt>
                <c:pt idx="455" formatCode="0.00%">
                  <c:v>3.6502385139243065</c:v>
                </c:pt>
                <c:pt idx="456" formatCode="0.00%">
                  <c:v>3.8435144387332896</c:v>
                </c:pt>
                <c:pt idx="457" formatCode="0.00%">
                  <c:v>3.6457768364457381</c:v>
                </c:pt>
                <c:pt idx="458" formatCode="0.00%">
                  <c:v>4.1016311259541176</c:v>
                </c:pt>
                <c:pt idx="459" formatCode="0.00%">
                  <c:v>3.9857739367729113</c:v>
                </c:pt>
                <c:pt idx="460" formatCode="0.00%">
                  <c:v>4.3872805324904682</c:v>
                </c:pt>
                <c:pt idx="461" formatCode="0.00%">
                  <c:v>4.8009322460725548</c:v>
                </c:pt>
                <c:pt idx="462" formatCode="0.00%">
                  <c:v>5.0652362390580414</c:v>
                </c:pt>
                <c:pt idx="463" formatCode="0.00%">
                  <c:v>4.5555805175231088</c:v>
                </c:pt>
                <c:pt idx="464" formatCode="0.00%">
                  <c:v>4.2078078079179217</c:v>
                </c:pt>
                <c:pt idx="465" formatCode="0.00%">
                  <c:v>3.564718885174357</c:v>
                </c:pt>
                <c:pt idx="466" formatCode="0.00%">
                  <c:v>2.5499631920928283</c:v>
                </c:pt>
                <c:pt idx="467" formatCode="0.00%">
                  <c:v>2.2719527660613759</c:v>
                </c:pt>
                <c:pt idx="468" formatCode="0.00%">
                  <c:v>2.1116160647104132</c:v>
                </c:pt>
                <c:pt idx="469" formatCode="0.00%">
                  <c:v>1.8984784996007851</c:v>
                </c:pt>
                <c:pt idx="470" formatCode="0.00%">
                  <c:v>1.7821633126369325</c:v>
                </c:pt>
                <c:pt idx="471" formatCode="0.00%">
                  <c:v>2.0273874716383169</c:v>
                </c:pt>
                <c:pt idx="472" formatCode="0.00%">
                  <c:v>2.1541545815016616</c:v>
                </c:pt>
                <c:pt idx="473" formatCode="0.00%">
                  <c:v>2.5613571955264254</c:v>
                </c:pt>
                <c:pt idx="474" formatCode="0.00%">
                  <c:v>2.5905112769007808</c:v>
                </c:pt>
                <c:pt idx="475" formatCode="0.00%">
                  <c:v>2.7553246663397175</c:v>
                </c:pt>
                <c:pt idx="476" formatCode="0.00%">
                  <c:v>2.69990855907393</c:v>
                </c:pt>
                <c:pt idx="477" formatCode="0.00%">
                  <c:v>2.8102079306616456</c:v>
                </c:pt>
                <c:pt idx="478" formatCode="0.00%">
                  <c:v>2.9669887997349171</c:v>
                </c:pt>
                <c:pt idx="479" formatCode="0.00%">
                  <c:v>3.1335220682158154</c:v>
                </c:pt>
                <c:pt idx="480" formatCode="0.00%">
                  <c:v>3.1631042314027287</c:v>
                </c:pt>
                <c:pt idx="481" formatCode="0.00%">
                  <c:v>2.8990741982310055</c:v>
                </c:pt>
                <c:pt idx="482" formatCode="0.00%">
                  <c:v>2.9887593810406514</c:v>
                </c:pt>
                <c:pt idx="483" formatCode="0.00%">
                  <c:v>3.1293987606800471</c:v>
                </c:pt>
                <c:pt idx="484" formatCode="0.00%">
                  <c:v>3.3037710094000841</c:v>
                </c:pt>
                <c:pt idx="485" formatCode="0.00%">
                  <c:v>2.9127547910179703</c:v>
                </c:pt>
                <c:pt idx="486" formatCode="0.00%">
                  <c:v>2.8667967285985059</c:v>
                </c:pt>
                <c:pt idx="487" formatCode="0.00%">
                  <c:v>3.1068673629959784</c:v>
                </c:pt>
                <c:pt idx="488" formatCode="0.00%">
                  <c:v>3.0249224533156167</c:v>
                </c:pt>
                <c:pt idx="489" formatCode="0.00%">
                  <c:v>3.3295111120985177</c:v>
                </c:pt>
                <c:pt idx="490" formatCode="0.00%">
                  <c:v>3.4142545573731184</c:v>
                </c:pt>
                <c:pt idx="491" formatCode="0.00%">
                  <c:v>3.3687827894952687</c:v>
                </c:pt>
                <c:pt idx="492" formatCode="0.00%">
                  <c:v>3.6934960568218682</c:v>
                </c:pt>
                <c:pt idx="493" formatCode="0.00%">
                  <c:v>3.8213614266608857</c:v>
                </c:pt>
                <c:pt idx="494" formatCode="0.00%">
                  <c:v>3.8996983406550108</c:v>
                </c:pt>
                <c:pt idx="495" formatCode="0.00%">
                  <c:v>4.0731507398261284</c:v>
                </c:pt>
                <c:pt idx="496" formatCode="0.00%">
                  <c:v>4.2755410342717521</c:v>
                </c:pt>
                <c:pt idx="497" formatCode="0.00%">
                  <c:v>4.0730655607028519</c:v>
                </c:pt>
                <c:pt idx="498" formatCode="0.00%">
                  <c:v>3.948259641175798</c:v>
                </c:pt>
                <c:pt idx="499" formatCode="0.00%">
                  <c:v>4.0277587154842927</c:v>
                </c:pt>
                <c:pt idx="500" formatCode="0.00%">
                  <c:v>3.7485719234336878</c:v>
                </c:pt>
                <c:pt idx="501" formatCode="0.00%">
                  <c:v>3.1746614735160508</c:v>
                </c:pt>
                <c:pt idx="502" formatCode="0.00%">
                  <c:v>3.5244916086587956</c:v>
                </c:pt>
                <c:pt idx="503" formatCode="0.00%">
                  <c:v>3.4476945725355366</c:v>
                </c:pt>
                <c:pt idx="504" formatCode="0.00%">
                  <c:v>3.3692866352407673</c:v>
                </c:pt>
                <c:pt idx="505" formatCode="0.00%">
                  <c:v>3.623876289159484</c:v>
                </c:pt>
                <c:pt idx="506" formatCode="0.00%">
                  <c:v>3.8495378210486164</c:v>
                </c:pt>
                <c:pt idx="507" formatCode="0.00%">
                  <c:v>3.7485990911846452</c:v>
                </c:pt>
                <c:pt idx="508" formatCode="0.00%">
                  <c:v>3.7041600888043087</c:v>
                </c:pt>
                <c:pt idx="509" formatCode="0.00%">
                  <c:v>3.2014142462573503</c:v>
                </c:pt>
                <c:pt idx="510" formatCode="0.00%">
                  <c:v>3.2985346691988049</c:v>
                </c:pt>
                <c:pt idx="511" formatCode="0.00%">
                  <c:v>3.4681034187049979</c:v>
                </c:pt>
                <c:pt idx="512" formatCode="0.00%">
                  <c:v>3.6432260701865644</c:v>
                </c:pt>
                <c:pt idx="513" formatCode="0.00%">
                  <c:v>3.7022103904271955</c:v>
                </c:pt>
                <c:pt idx="514" formatCode="0.00%">
                  <c:v>3.5924300055147627</c:v>
                </c:pt>
                <c:pt idx="515" formatCode="0.00%">
                  <c:v>3.6615026796084562</c:v>
                </c:pt>
                <c:pt idx="516" formatCode="0.00%">
                  <c:v>3.7106215672306413</c:v>
                </c:pt>
                <c:pt idx="517" formatCode="0.00%">
                  <c:v>3.8003898317628382</c:v>
                </c:pt>
                <c:pt idx="518" formatCode="0.00%">
                  <c:v>3.6686479882369492</c:v>
                </c:pt>
                <c:pt idx="519" formatCode="0.00%">
                  <c:v>3.6519644660526196</c:v>
                </c:pt>
                <c:pt idx="520" formatCode="0.00%">
                  <c:v>3.5410840682378955</c:v>
                </c:pt>
                <c:pt idx="521" formatCode="0.00%">
                  <c:v>3.4680462992046097</c:v>
                </c:pt>
                <c:pt idx="522" formatCode="0.00%">
                  <c:v>3.3531740865940245</c:v>
                </c:pt>
                <c:pt idx="523" formatCode="0.00%">
                  <c:v>3.4865436744821885</c:v>
                </c:pt>
                <c:pt idx="524" formatCode="0.00%">
                  <c:v>3.563555213509221</c:v>
                </c:pt>
                <c:pt idx="525" formatCode="0.00%">
                  <c:v>3.5694546457356626</c:v>
                </c:pt>
                <c:pt idx="526" formatCode="0.00%">
                  <c:v>3.6273398728903823</c:v>
                </c:pt>
                <c:pt idx="527" formatCode="0.00%">
                  <c:v>3.5949326516922531</c:v>
                </c:pt>
                <c:pt idx="528" formatCode="0.00%">
                  <c:v>3.5944561350964959</c:v>
                </c:pt>
                <c:pt idx="529" formatCode="0.00%">
                  <c:v>3.4260163507709041</c:v>
                </c:pt>
                <c:pt idx="530" formatCode="0.00%">
                  <c:v>3.6103507504623589</c:v>
                </c:pt>
                <c:pt idx="531" formatCode="0.00%">
                  <c:v>3.6719836229498219</c:v>
                </c:pt>
                <c:pt idx="532" formatCode="0.00%">
                  <c:v>3.6975366135287127</c:v>
                </c:pt>
                <c:pt idx="533" formatCode="0.00%">
                  <c:v>3.7659442504545959</c:v>
                </c:pt>
                <c:pt idx="534" formatCode="0.00%">
                  <c:v>3.8946746242891166</c:v>
                </c:pt>
                <c:pt idx="535" formatCode="0.00%">
                  <c:v>3.7882493952465852</c:v>
                </c:pt>
                <c:pt idx="536" formatCode="0.00%">
                  <c:v>3.7893336545304983</c:v>
                </c:pt>
                <c:pt idx="537" formatCode="0.00%">
                  <c:v>3.5075867108029781</c:v>
                </c:pt>
                <c:pt idx="538" formatCode="0.00%">
                  <c:v>3.3832218382686143</c:v>
                </c:pt>
                <c:pt idx="539" formatCode="0.00%">
                  <c:v>3.1119779657082267</c:v>
                </c:pt>
                <c:pt idx="540" formatCode="0.00%">
                  <c:v>2.7617030361437021</c:v>
                </c:pt>
                <c:pt idx="541" formatCode="0.00%">
                  <c:v>2.6449754993091354</c:v>
                </c:pt>
                <c:pt idx="542" formatCode="0.00%">
                  <c:v>2.7726083890835049</c:v>
                </c:pt>
                <c:pt idx="543" formatCode="0.00%">
                  <c:v>2.6299995459836509</c:v>
                </c:pt>
                <c:pt idx="544" formatCode="0.00%">
                  <c:v>2.8603839850317554</c:v>
                </c:pt>
                <c:pt idx="545" formatCode="0.00%">
                  <c:v>2.7589662551722638</c:v>
                </c:pt>
                <c:pt idx="546" formatCode="0.00%">
                  <c:v>2.7172258146353538</c:v>
                </c:pt>
                <c:pt idx="547" formatCode="0.00%">
                  <c:v>2.4073803498672732</c:v>
                </c:pt>
                <c:pt idx="548" formatCode="0.00%">
                  <c:v>2.2748437358893598</c:v>
                </c:pt>
                <c:pt idx="549" formatCode="0.00%">
                  <c:v>2.1242611732921626</c:v>
                </c:pt>
                <c:pt idx="550" formatCode="0.00%">
                  <c:v>2.2338321584274787</c:v>
                </c:pt>
                <c:pt idx="551" formatCode="0.00%">
                  <c:v>2.0719697713299516</c:v>
                </c:pt>
                <c:pt idx="552" formatCode="0.00%">
                  <c:v>1.9561373605186489</c:v>
                </c:pt>
                <c:pt idx="553" formatCode="0.00%">
                  <c:v>1.7904536641677935</c:v>
                </c:pt>
                <c:pt idx="554" formatCode="0.00%">
                  <c:v>1.766814907325049</c:v>
                </c:pt>
                <c:pt idx="555" formatCode="0.00%">
                  <c:v>1.9923667927662345</c:v>
                </c:pt>
                <c:pt idx="556" formatCode="0.00%">
                  <c:v>2.0990435346554746</c:v>
                </c:pt>
                <c:pt idx="557" formatCode="0.00%">
                  <c:v>2.0705041564877855</c:v>
                </c:pt>
                <c:pt idx="558" formatCode="0.00%">
                  <c:v>2.1477209649977644</c:v>
                </c:pt>
                <c:pt idx="559" formatCode="0.00%">
                  <c:v>2.1116630518666399</c:v>
                </c:pt>
                <c:pt idx="560" formatCode="0.00%">
                  <c:v>2.1624949912054507</c:v>
                </c:pt>
                <c:pt idx="561" formatCode="0.00%">
                  <c:v>2.2396817009311829</c:v>
                </c:pt>
                <c:pt idx="562" formatCode="0.00%">
                  <c:v>2.2336888070554242</c:v>
                </c:pt>
                <c:pt idx="563" formatCode="0.00%">
                  <c:v>2.1850805447112318</c:v>
                </c:pt>
                <c:pt idx="564" formatCode="0.00%">
                  <c:v>2.2399818969271825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C0B-49F3-889C-1D9CE8BF9B0E}"/>
            </c:ext>
          </c:extLst>
        </c:ser>
        <c:ser>
          <c:idx val="4"/>
          <c:order val="4"/>
          <c:tx>
            <c:strRef>
              <c:f>'calc lined-up'!$J$2</c:f>
              <c:strCache>
                <c:ptCount val="1"/>
                <c:pt idx="0">
                  <c:v>US Tech (Nasdaq 100)</c:v>
                </c:pt>
              </c:strCache>
            </c:strRef>
          </c:tx>
          <c:spPr>
            <a:ln w="28575" cap="rnd">
              <a:solidFill>
                <a:srgbClr val="009BD2"/>
              </a:solidFill>
              <a:round/>
            </a:ln>
            <a:effectLst/>
          </c:spPr>
          <c:marker>
            <c:symbol val="none"/>
          </c:marker>
          <c:dLbls>
            <c:dLbl>
              <c:idx val="6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1D0-4D73-AA5A-17250BBCAA97}"/>
                </c:ext>
              </c:extLst>
            </c:dLbl>
            <c:dLbl>
              <c:idx val="663"/>
              <c:layout>
                <c:manualLayout>
                  <c:x val="-2.2711196439051645E-16"/>
                  <c:y val="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447-46AB-8DA2-DD8029E0FA6A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en-US"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</a:ln>
                  </c:spPr>
                </c15:leaderLines>
              </c:ext>
            </c:extLst>
          </c:dLbls>
          <c:cat>
            <c:numRef>
              <c:f>'calc lined-up'!$A$3:$A$666</c:f>
              <c:numCache>
                <c:formatCode>m/d/yyyy</c:formatCode>
                <c:ptCount val="664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  <c:pt idx="655">
                  <c:v>45504</c:v>
                </c:pt>
                <c:pt idx="656">
                  <c:v>45535</c:v>
                </c:pt>
                <c:pt idx="657">
                  <c:v>45565</c:v>
                </c:pt>
                <c:pt idx="658">
                  <c:v>45596</c:v>
                </c:pt>
                <c:pt idx="659">
                  <c:v>45626</c:v>
                </c:pt>
                <c:pt idx="660">
                  <c:v>45657</c:v>
                </c:pt>
                <c:pt idx="661">
                  <c:v>45688</c:v>
                </c:pt>
                <c:pt idx="662">
                  <c:v>45716</c:v>
                </c:pt>
                <c:pt idx="663">
                  <c:v>45737</c:v>
                </c:pt>
              </c:numCache>
            </c:numRef>
          </c:cat>
          <c:val>
            <c:numRef>
              <c:f>'calc lined-up'!$J$3:$J$666</c:f>
              <c:numCache>
                <c:formatCode>General</c:formatCode>
                <c:ptCount val="664"/>
                <c:pt idx="469" formatCode="0%">
                  <c:v>-2.5747588424437251E-2</c:v>
                </c:pt>
                <c:pt idx="470" formatCode="0%">
                  <c:v>-7.6479099678456675E-2</c:v>
                </c:pt>
                <c:pt idx="471" formatCode="0%">
                  <c:v>2.30948553054664E-2</c:v>
                </c:pt>
                <c:pt idx="472" formatCode="0%">
                  <c:v>0.1535128617363346</c:v>
                </c:pt>
                <c:pt idx="473" formatCode="0%">
                  <c:v>0.18916398713826377</c:v>
                </c:pt>
                <c:pt idx="474" formatCode="0%">
                  <c:v>0.22396302250803868</c:v>
                </c:pt>
                <c:pt idx="475" formatCode="0%">
                  <c:v>0.32876205787781387</c:v>
                </c:pt>
                <c:pt idx="476" formatCode="0%">
                  <c:v>0.34833601286173677</c:v>
                </c:pt>
                <c:pt idx="477" formatCode="0%">
                  <c:v>0.42648713826366591</c:v>
                </c:pt>
                <c:pt idx="478" formatCode="0%">
                  <c:v>0.38377813504823188</c:v>
                </c:pt>
                <c:pt idx="479" formatCode="0%">
                  <c:v>0.46860932475884276</c:v>
                </c:pt>
                <c:pt idx="480" formatCode="0%">
                  <c:v>0.54613344051446977</c:v>
                </c:pt>
                <c:pt idx="481" formatCode="0%">
                  <c:v>0.44729099678456619</c:v>
                </c:pt>
                <c:pt idx="482" formatCode="0%">
                  <c:v>0.51365755627009668</c:v>
                </c:pt>
                <c:pt idx="483" formatCode="0%">
                  <c:v>0.63023311897106149</c:v>
                </c:pt>
                <c:pt idx="484" formatCode="0%">
                  <c:v>0.66609324758842492</c:v>
                </c:pt>
                <c:pt idx="485" formatCode="0%">
                  <c:v>0.54440514469453416</c:v>
                </c:pt>
                <c:pt idx="486" formatCode="0%">
                  <c:v>0.4506913183279746</c:v>
                </c:pt>
                <c:pt idx="487" formatCode="0%">
                  <c:v>0.55518488745980732</c:v>
                </c:pt>
                <c:pt idx="488" formatCode="0%">
                  <c:v>0.47635048231511257</c:v>
                </c:pt>
                <c:pt idx="489" formatCode="0%">
                  <c:v>0.66932475884244358</c:v>
                </c:pt>
                <c:pt idx="490" formatCode="0%">
                  <c:v>0.775418006430868</c:v>
                </c:pt>
                <c:pt idx="491" formatCode="0%">
                  <c:v>0.77266077170418002</c:v>
                </c:pt>
                <c:pt idx="492" formatCode="0%">
                  <c:v>0.85758842443729888</c:v>
                </c:pt>
                <c:pt idx="493" formatCode="0%">
                  <c:v>0.91156752411575503</c:v>
                </c:pt>
                <c:pt idx="494" formatCode="0%">
                  <c:v>0.97140675241157481</c:v>
                </c:pt>
                <c:pt idx="495" formatCode="0%">
                  <c:v>0.96197749196141413</c:v>
                </c:pt>
                <c:pt idx="496" formatCode="0%">
                  <c:v>1.0171221864951763</c:v>
                </c:pt>
                <c:pt idx="497" formatCode="0%">
                  <c:v>0.99356913183279683</c:v>
                </c:pt>
                <c:pt idx="498" formatCode="0%">
                  <c:v>0.95472668810289329</c:v>
                </c:pt>
                <c:pt idx="499" formatCode="0%">
                  <c:v>0.98729099678456533</c:v>
                </c:pt>
                <c:pt idx="500" formatCode="0%">
                  <c:v>0.8881672025723466</c:v>
                </c:pt>
                <c:pt idx="501" formatCode="0%">
                  <c:v>0.8027652733118964</c:v>
                </c:pt>
                <c:pt idx="502" formatCode="0%">
                  <c:v>0.98990353697749134</c:v>
                </c:pt>
                <c:pt idx="503" formatCode="0%">
                  <c:v>0.9395337620578772</c:v>
                </c:pt>
                <c:pt idx="504" formatCode="0%">
                  <c:v>0.92556270096462967</c:v>
                </c:pt>
                <c:pt idx="505" formatCode="0%">
                  <c:v>1.0869855305466234</c:v>
                </c:pt>
                <c:pt idx="506" formatCode="0%">
                  <c:v>1.2220739549839226</c:v>
                </c:pt>
                <c:pt idx="507" formatCode="0%">
                  <c:v>1.3346302250803856</c:v>
                </c:pt>
                <c:pt idx="508" formatCode="0%">
                  <c:v>1.3090032154340832</c:v>
                </c:pt>
                <c:pt idx="509" formatCode="0%">
                  <c:v>1.1442202572347262</c:v>
                </c:pt>
                <c:pt idx="510" formatCode="0%">
                  <c:v>1.2228376205787779</c:v>
                </c:pt>
                <c:pt idx="511" formatCode="0%">
                  <c:v>1.2465353697749193</c:v>
                </c:pt>
                <c:pt idx="512" formatCode="0%">
                  <c:v>1.3620257234726685</c:v>
                </c:pt>
                <c:pt idx="513" formatCode="0%">
                  <c:v>1.3863987138263658</c:v>
                </c:pt>
                <c:pt idx="514" formatCode="0%">
                  <c:v>1.2588022508038579</c:v>
                </c:pt>
                <c:pt idx="515" formatCode="0%">
                  <c:v>1.2910369774919608</c:v>
                </c:pt>
                <c:pt idx="516" formatCode="0%">
                  <c:v>1.278914790996784</c:v>
                </c:pt>
                <c:pt idx="517" formatCode="0%">
                  <c:v>1.3396382636655946</c:v>
                </c:pt>
                <c:pt idx="518" formatCode="0%">
                  <c:v>1.3510932475884241</c:v>
                </c:pt>
                <c:pt idx="519" formatCode="0%">
                  <c:v>1.421414790996784</c:v>
                </c:pt>
                <c:pt idx="520" formatCode="0%">
                  <c:v>1.4818247588424431</c:v>
                </c:pt>
                <c:pt idx="521" formatCode="0%">
                  <c:v>1.5687620578778128</c:v>
                </c:pt>
                <c:pt idx="522" formatCode="0%">
                  <c:v>1.5088906752411568</c:v>
                </c:pt>
                <c:pt idx="523" formatCode="0%">
                  <c:v>1.666583601286173</c:v>
                </c:pt>
                <c:pt idx="524" formatCode="0%">
                  <c:v>1.6589630225080381</c:v>
                </c:pt>
                <c:pt idx="525" formatCode="0%">
                  <c:v>1.7852250803858518</c:v>
                </c:pt>
                <c:pt idx="526" formatCode="0%">
                  <c:v>1.9248231511254015</c:v>
                </c:pt>
                <c:pt idx="527" formatCode="0%">
                  <c:v>2.0283279742765266</c:v>
                </c:pt>
                <c:pt idx="528" formatCode="0%">
                  <c:v>2.1202170418006427</c:v>
                </c:pt>
                <c:pt idx="529" formatCode="0%">
                  <c:v>2.0606350482315108</c:v>
                </c:pt>
                <c:pt idx="530" formatCode="0%">
                  <c:v>2.2187620578778131</c:v>
                </c:pt>
                <c:pt idx="531" formatCode="0%">
                  <c:v>2.1332154340836009</c:v>
                </c:pt>
                <c:pt idx="532" formatCode="0%">
                  <c:v>2.1227170418006427</c:v>
                </c:pt>
                <c:pt idx="533" formatCode="0%">
                  <c:v>2.2648553054662379</c:v>
                </c:pt>
                <c:pt idx="534" formatCode="0%">
                  <c:v>2.365651125401929</c:v>
                </c:pt>
                <c:pt idx="535" formatCode="0%">
                  <c:v>2.4050080385852088</c:v>
                </c:pt>
                <c:pt idx="536" formatCode="0%">
                  <c:v>2.5786012861736332</c:v>
                </c:pt>
                <c:pt idx="537" formatCode="0%">
                  <c:v>2.5517282958199359</c:v>
                </c:pt>
                <c:pt idx="538" formatCode="0%">
                  <c:v>2.6481350482315107</c:v>
                </c:pt>
                <c:pt idx="539" formatCode="0%">
                  <c:v>2.8137299035369772</c:v>
                </c:pt>
                <c:pt idx="540" formatCode="0%">
                  <c:v>2.7256511254019293</c:v>
                </c:pt>
                <c:pt idx="541" formatCode="0%">
                  <c:v>2.6501848874598073</c:v>
                </c:pt>
                <c:pt idx="542" formatCode="0%">
                  <c:v>2.9146061093247595</c:v>
                </c:pt>
                <c:pt idx="543" formatCode="0%">
                  <c:v>2.8234565916398719</c:v>
                </c:pt>
                <c:pt idx="544" formatCode="0%">
                  <c:v>2.8956109324758854</c:v>
                </c:pt>
                <c:pt idx="545" formatCode="0%">
                  <c:v>2.9857717041800655</c:v>
                </c:pt>
                <c:pt idx="546" formatCode="0%">
                  <c:v>2.8901768488745994</c:v>
                </c:pt>
                <c:pt idx="547" formatCode="0%">
                  <c:v>3.062146302250806</c:v>
                </c:pt>
                <c:pt idx="548" formatCode="0%">
                  <c:v>2.7915112540192948</c:v>
                </c:pt>
                <c:pt idx="549" formatCode="0%">
                  <c:v>2.7102491961414814</c:v>
                </c:pt>
                <c:pt idx="550" formatCode="0%">
                  <c:v>3.1273874598070766</c:v>
                </c:pt>
                <c:pt idx="551" formatCode="0%">
                  <c:v>3.1503135048231528</c:v>
                </c:pt>
                <c:pt idx="552" formatCode="0%">
                  <c:v>3.0889308681672043</c:v>
                </c:pt>
                <c:pt idx="553" formatCode="0%">
                  <c:v>2.8111816720257248</c:v>
                </c:pt>
                <c:pt idx="554" formatCode="0%">
                  <c:v>2.7503054662379438</c:v>
                </c:pt>
                <c:pt idx="555" formatCode="0%">
                  <c:v>3.0047749196141487</c:v>
                </c:pt>
                <c:pt idx="556" formatCode="0%">
                  <c:v>2.8797427652733125</c:v>
                </c:pt>
                <c:pt idx="557" formatCode="0%">
                  <c:v>3.0525080385852092</c:v>
                </c:pt>
                <c:pt idx="558" formatCode="0%">
                  <c:v>2.9591559485530552</c:v>
                </c:pt>
                <c:pt idx="559" formatCode="0%">
                  <c:v>3.2414790996784575</c:v>
                </c:pt>
                <c:pt idx="560" formatCode="0%">
                  <c:v>3.287210610932477</c:v>
                </c:pt>
                <c:pt idx="561" formatCode="0%">
                  <c:v>3.3830546623794229</c:v>
                </c:pt>
                <c:pt idx="562" formatCode="0%">
                  <c:v>3.3179581993569141</c:v>
                </c:pt>
                <c:pt idx="563" formatCode="0%">
                  <c:v>3.3366077170418009</c:v>
                </c:pt>
                <c:pt idx="564" formatCode="0%">
                  <c:v>3.3863665594855314</c:v>
                </c:pt>
                <c:pt idx="565" formatCode="0%">
                  <c:v>3.6164710610932485</c:v>
                </c:pt>
                <c:pt idx="566" formatCode="0%">
                  <c:v>3.8181752411575571</c:v>
                </c:pt>
                <c:pt idx="567" formatCode="0%">
                  <c:v>3.9168167202572359</c:v>
                </c:pt>
                <c:pt idx="568" formatCode="0%">
                  <c:v>4.0524115755627017</c:v>
                </c:pt>
                <c:pt idx="569" formatCode="0%">
                  <c:v>4.248408360128618</c:v>
                </c:pt>
                <c:pt idx="570" formatCode="0%">
                  <c:v>4.122588424437299</c:v>
                </c:pt>
                <c:pt idx="571" formatCode="0%">
                  <c:v>4.3362540192926042</c:v>
                </c:pt>
                <c:pt idx="572" formatCode="0%">
                  <c:v>4.4447588424437292</c:v>
                </c:pt>
                <c:pt idx="573" formatCode="0%">
                  <c:v>4.4384887459807061</c:v>
                </c:pt>
                <c:pt idx="574" formatCode="0%">
                  <c:v>4.6860610932475879</c:v>
                </c:pt>
                <c:pt idx="575" formatCode="0%">
                  <c:v>4.8033762057877807</c:v>
                </c:pt>
                <c:pt idx="576" formatCode="0%">
                  <c:v>4.8334967845659156</c:v>
                </c:pt>
                <c:pt idx="577" formatCode="0%">
                  <c:v>5.3410289389067511</c:v>
                </c:pt>
                <c:pt idx="578" formatCode="0%">
                  <c:v>5.2639389067524105</c:v>
                </c:pt>
                <c:pt idx="579" formatCode="0%">
                  <c:v>5.0174276527331179</c:v>
                </c:pt>
                <c:pt idx="580" formatCode="0%">
                  <c:v>5.0421141479099658</c:v>
                </c:pt>
                <c:pt idx="581" formatCode="0%">
                  <c:v>5.3851527331189688</c:v>
                </c:pt>
                <c:pt idx="582" formatCode="0%">
                  <c:v>5.4548954983922808</c:v>
                </c:pt>
                <c:pt idx="583" formatCode="0%">
                  <c:v>5.6330466237942103</c:v>
                </c:pt>
                <c:pt idx="584" formatCode="0%">
                  <c:v>6.0312942122186479</c:v>
                </c:pt>
                <c:pt idx="585" formatCode="0%">
                  <c:v>6.0108922829581974</c:v>
                </c:pt>
                <c:pt idx="586" formatCode="0%">
                  <c:v>5.4065514469453371</c:v>
                </c:pt>
                <c:pt idx="587" formatCode="0%">
                  <c:v>5.4007958199356914</c:v>
                </c:pt>
                <c:pt idx="588" formatCode="0%">
                  <c:v>4.8356511254019292</c:v>
                </c:pt>
                <c:pt idx="589" formatCode="0%">
                  <c:v>5.3700562700964634</c:v>
                </c:pt>
                <c:pt idx="590" formatCode="0%">
                  <c:v>5.557057877813504</c:v>
                </c:pt>
                <c:pt idx="591" formatCode="0%">
                  <c:v>5.8212700964630226</c:v>
                </c:pt>
                <c:pt idx="592" formatCode="0%">
                  <c:v>6.1962540192926046</c:v>
                </c:pt>
                <c:pt idx="593" formatCode="0%">
                  <c:v>5.6028536977491976</c:v>
                </c:pt>
                <c:pt idx="594" formatCode="0%">
                  <c:v>6.1109405144694549</c:v>
                </c:pt>
                <c:pt idx="595" formatCode="0%">
                  <c:v>6.2789790996784571</c:v>
                </c:pt>
                <c:pt idx="596" formatCode="0%">
                  <c:v>6.1434887459807079</c:v>
                </c:pt>
                <c:pt idx="597" formatCode="0%">
                  <c:v>6.202596463022509</c:v>
                </c:pt>
                <c:pt idx="598" formatCode="0%">
                  <c:v>6.5173392282958202</c:v>
                </c:pt>
                <c:pt idx="599" formatCode="0%">
                  <c:v>6.825747588424437</c:v>
                </c:pt>
                <c:pt idx="600" formatCode="0%">
                  <c:v>7.1382475884244361</c:v>
                </c:pt>
                <c:pt idx="601" formatCode="0%">
                  <c:v>7.382837620578778</c:v>
                </c:pt>
                <c:pt idx="602" formatCode="0%">
                  <c:v>6.8986012861736334</c:v>
                </c:pt>
                <c:pt idx="603" formatCode="0%">
                  <c:v>6.3004983922829574</c:v>
                </c:pt>
                <c:pt idx="604" formatCode="0%">
                  <c:v>7.4125482315112521</c:v>
                </c:pt>
                <c:pt idx="605" formatCode="0%">
                  <c:v>7.9434003215434075</c:v>
                </c:pt>
                <c:pt idx="606" formatCode="0%">
                  <c:v>8.5129019292604493</c:v>
                </c:pt>
                <c:pt idx="607" formatCode="0%">
                  <c:v>9.2175643086816716</c:v>
                </c:pt>
                <c:pt idx="608" formatCode="0%">
                  <c:v>10.357861736334405</c:v>
                </c:pt>
                <c:pt idx="609" formatCode="0%">
                  <c:v>9.7138424437299022</c:v>
                </c:pt>
                <c:pt idx="610" formatCode="0%">
                  <c:v>9.3751286173633428</c:v>
                </c:pt>
                <c:pt idx="611" formatCode="0%">
                  <c:v>10.527282958199356</c:v>
                </c:pt>
                <c:pt idx="612" formatCode="0%">
                  <c:v>11.115988745980706</c:v>
                </c:pt>
                <c:pt idx="613" formatCode="0%">
                  <c:v>11.154999999999999</c:v>
                </c:pt>
                <c:pt idx="614" formatCode="0%">
                  <c:v>11.150337620578778</c:v>
                </c:pt>
                <c:pt idx="615" formatCode="0%">
                  <c:v>11.32927652733119</c:v>
                </c:pt>
                <c:pt idx="616" formatCode="0%">
                  <c:v>12.058665594855304</c:v>
                </c:pt>
                <c:pt idx="617" formatCode="0%">
                  <c:v>11.906511254019293</c:v>
                </c:pt>
                <c:pt idx="618" formatCode="0%">
                  <c:v>12.732403536977493</c:v>
                </c:pt>
                <c:pt idx="619" formatCode="0%">
                  <c:v>13.119252411575561</c:v>
                </c:pt>
                <c:pt idx="620" formatCode="0%">
                  <c:v>13.719598070739551</c:v>
                </c:pt>
                <c:pt idx="621" formatCode="0%">
                  <c:v>12.882628617363345</c:v>
                </c:pt>
                <c:pt idx="622" formatCode="0%">
                  <c:v>13.984702572347269</c:v>
                </c:pt>
                <c:pt idx="623" formatCode="0%">
                  <c:v>14.266937299035369</c:v>
                </c:pt>
                <c:pt idx="624" formatCode="0%">
                  <c:v>14.448504823151126</c:v>
                </c:pt>
                <c:pt idx="625" formatCode="0%">
                  <c:v>13.13712218649518</c:v>
                </c:pt>
                <c:pt idx="626" formatCode="0%">
                  <c:v>12.494606109324762</c:v>
                </c:pt>
                <c:pt idx="627" formatCode="0%">
                  <c:v>13.072443729903538</c:v>
                </c:pt>
                <c:pt idx="628" formatCode="0%">
                  <c:v>11.194887459807077</c:v>
                </c:pt>
                <c:pt idx="629" formatCode="0%">
                  <c:v>11.008030546623797</c:v>
                </c:pt>
                <c:pt idx="630" formatCode="0%">
                  <c:v>9.9339389067524131</c:v>
                </c:pt>
                <c:pt idx="631" formatCode="0%">
                  <c:v>11.311929260450164</c:v>
                </c:pt>
                <c:pt idx="632" formatCode="0%">
                  <c:v>10.682709003215436</c:v>
                </c:pt>
                <c:pt idx="633" formatCode="0%">
                  <c:v>9.4504823151125397</c:v>
                </c:pt>
                <c:pt idx="634" formatCode="0%">
                  <c:v>9.8692202572347263</c:v>
                </c:pt>
                <c:pt idx="635" formatCode="0%">
                  <c:v>10.479614147909968</c:v>
                </c:pt>
                <c:pt idx="636" formatCode="0%">
                  <c:v>9.4457958199356913</c:v>
                </c:pt>
                <c:pt idx="637" formatCode="0%">
                  <c:v>10.560080385852091</c:v>
                </c:pt>
                <c:pt idx="638" formatCode="0%">
                  <c:v>10.517049839228296</c:v>
                </c:pt>
                <c:pt idx="639" formatCode="0%">
                  <c:v>11.615683279742766</c:v>
                </c:pt>
                <c:pt idx="640" formatCode="0%">
                  <c:v>11.681157556270099</c:v>
                </c:pt>
                <c:pt idx="641" formatCode="0%">
                  <c:v>12.662025723472672</c:v>
                </c:pt>
                <c:pt idx="642" formatCode="0%">
                  <c:v>13.556615755627011</c:v>
                </c:pt>
                <c:pt idx="643" formatCode="0%">
                  <c:v>14.115546623794215</c:v>
                </c:pt>
                <c:pt idx="644" formatCode="0%">
                  <c:v>13.888577170418007</c:v>
                </c:pt>
                <c:pt idx="645" formatCode="0%">
                  <c:v>13.140618971061095</c:v>
                </c:pt>
                <c:pt idx="646" formatCode="0%">
                  <c:v>12.852692926045018</c:v>
                </c:pt>
                <c:pt idx="647" formatCode="0%">
                  <c:v>14.351406752411579</c:v>
                </c:pt>
                <c:pt idx="648" formatCode="0%">
                  <c:v>15.20451768488746</c:v>
                </c:pt>
                <c:pt idx="649" formatCode="0%">
                  <c:v>15.510739549839229</c:v>
                </c:pt>
                <c:pt idx="650" formatCode="0%">
                  <c:v>16.403641479099679</c:v>
                </c:pt>
                <c:pt idx="651" formatCode="0%">
                  <c:v>16.617757234726689</c:v>
                </c:pt>
                <c:pt idx="652" formatCode="0%">
                  <c:v>15.83728295819936</c:v>
                </c:pt>
                <c:pt idx="653" formatCode="0%">
                  <c:v>16.913255627009647</c:v>
                </c:pt>
                <c:pt idx="654" formatCode="0%">
                  <c:v>18.035683279742766</c:v>
                </c:pt>
                <c:pt idx="655" formatCode="0%">
                  <c:v>17.732524115755627</c:v>
                </c:pt>
                <c:pt idx="656" formatCode="0%">
                  <c:v>17.953480707395503</c:v>
                </c:pt>
                <c:pt idx="657" formatCode="0%">
                  <c:v>18.440000000000005</c:v>
                </c:pt>
                <c:pt idx="658" formatCode="0%">
                  <c:v>18.281390675241159</c:v>
                </c:pt>
                <c:pt idx="659" formatCode="0%">
                  <c:v>19.305956591639873</c:v>
                </c:pt>
                <c:pt idx="660" formatCode="0%">
                  <c:v>19.398890675241159</c:v>
                </c:pt>
                <c:pt idx="661" formatCode="0%">
                  <c:v>19.858143086816721</c:v>
                </c:pt>
                <c:pt idx="662" formatCode="0%">
                  <c:v>19.297210610932478</c:v>
                </c:pt>
                <c:pt idx="663" formatCode="0%">
                  <c:v>18.21316720257235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FC0B-49F3-889C-1D9CE8BF9B0E}"/>
            </c:ext>
          </c:extLst>
        </c:ser>
        <c:ser>
          <c:idx val="5"/>
          <c:order val="5"/>
          <c:tx>
            <c:strRef>
              <c:f>'calc lined-up'!$L$2</c:f>
              <c:strCache>
                <c:ptCount val="1"/>
                <c:pt idx="0">
                  <c:v>Return to Tangibles</c:v>
                </c:pt>
              </c:strCache>
            </c:strRef>
          </c:tx>
          <c:spPr>
            <a:ln w="28575" cap="rnd">
              <a:solidFill>
                <a:srgbClr val="013622">
                  <a:lumMod val="90000"/>
                  <a:lumOff val="10000"/>
                </a:srgbClr>
              </a:solidFill>
              <a:round/>
            </a:ln>
            <a:effectLst/>
          </c:spPr>
          <c:marker>
            <c:symbol val="none"/>
          </c:marker>
          <c:dLbls>
            <c:dLbl>
              <c:idx val="6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D0-4D73-AA5A-17250BBCAA97}"/>
                </c:ext>
              </c:extLst>
            </c:dLbl>
            <c:dLbl>
              <c:idx val="663"/>
              <c:layout>
                <c:manualLayout>
                  <c:x val="1.5485085545952906E-3"/>
                  <c:y val="-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47-46AB-8DA2-DD8029E0FA6A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en-US"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0000">
                          <a:lumMod val="35000"/>
                          <a:lumOff val="65000"/>
                        </a:srgbClr>
                      </a:solidFill>
                      <a:prstDash val="sysDot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lined-up'!$A$3:$A$666</c:f>
              <c:numCache>
                <c:formatCode>m/d/yyyy</c:formatCode>
                <c:ptCount val="664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  <c:pt idx="655">
                  <c:v>45504</c:v>
                </c:pt>
                <c:pt idx="656">
                  <c:v>45535</c:v>
                </c:pt>
                <c:pt idx="657">
                  <c:v>45565</c:v>
                </c:pt>
                <c:pt idx="658">
                  <c:v>45596</c:v>
                </c:pt>
                <c:pt idx="659">
                  <c:v>45626</c:v>
                </c:pt>
                <c:pt idx="660">
                  <c:v>45657</c:v>
                </c:pt>
                <c:pt idx="661">
                  <c:v>45688</c:v>
                </c:pt>
                <c:pt idx="662">
                  <c:v>45716</c:v>
                </c:pt>
                <c:pt idx="663">
                  <c:v>45737</c:v>
                </c:pt>
              </c:numCache>
            </c:numRef>
          </c:cat>
          <c:val>
            <c:numRef>
              <c:f>'calc lined-up'!$L$3:$L$666</c:f>
              <c:numCache>
                <c:formatCode>General</c:formatCode>
                <c:ptCount val="664"/>
                <c:pt idx="613" formatCode="0.00%">
                  <c:v>4.9441186066450538E-2</c:v>
                </c:pt>
                <c:pt idx="614" formatCode="0.00%">
                  <c:v>0.16049733049057768</c:v>
                </c:pt>
                <c:pt idx="615" formatCode="0.00%">
                  <c:v>0.13549979640406562</c:v>
                </c:pt>
                <c:pt idx="616" formatCode="0.00%">
                  <c:v>0.22895817051981426</c:v>
                </c:pt>
                <c:pt idx="617" formatCode="0.00%">
                  <c:v>0.25994875958228669</c:v>
                </c:pt>
                <c:pt idx="618" formatCode="0.00%">
                  <c:v>0.31403749705987227</c:v>
                </c:pt>
                <c:pt idx="619" formatCode="0.00%">
                  <c:v>0.33472385562645557</c:v>
                </c:pt>
                <c:pt idx="620" formatCode="0.00%">
                  <c:v>0.30400186144854069</c:v>
                </c:pt>
                <c:pt idx="621" formatCode="0.00%">
                  <c:v>0.38267638868866505</c:v>
                </c:pt>
                <c:pt idx="622" formatCode="0.00%">
                  <c:v>0.46283096985009764</c:v>
                </c:pt>
                <c:pt idx="623" formatCode="0.00%">
                  <c:v>0.3045001024302525</c:v>
                </c:pt>
                <c:pt idx="624" formatCode="0.00%">
                  <c:v>0.40353523474231823</c:v>
                </c:pt>
                <c:pt idx="625" formatCode="0.00%">
                  <c:v>0.56681816227481119</c:v>
                </c:pt>
                <c:pt idx="626" formatCode="0.00%">
                  <c:v>0.70428816032737163</c:v>
                </c:pt>
                <c:pt idx="627" formatCode="0.00%">
                  <c:v>0.86846792162694575</c:v>
                </c:pt>
                <c:pt idx="628" formatCode="0.00%">
                  <c:v>0.96412715514515934</c:v>
                </c:pt>
                <c:pt idx="629" formatCode="0.00%">
                  <c:v>1.0637030180251945</c:v>
                </c:pt>
                <c:pt idx="630" formatCode="0.00%">
                  <c:v>0.9059700397834034</c:v>
                </c:pt>
                <c:pt idx="631" formatCode="0.00%">
                  <c:v>0.90516425512973164</c:v>
                </c:pt>
                <c:pt idx="632" formatCode="0.00%">
                  <c:v>0.8541332503774739</c:v>
                </c:pt>
                <c:pt idx="633" formatCode="0.00%">
                  <c:v>0.70948807635985589</c:v>
                </c:pt>
                <c:pt idx="634" formatCode="0.00%">
                  <c:v>0.82410778191713985</c:v>
                </c:pt>
                <c:pt idx="635" formatCode="0.00%">
                  <c:v>0.79299832317882779</c:v>
                </c:pt>
                <c:pt idx="636" formatCode="0.00%">
                  <c:v>0.76825724409508522</c:v>
                </c:pt>
                <c:pt idx="637" formatCode="0.00%">
                  <c:v>0.7667109266523513</c:v>
                </c:pt>
                <c:pt idx="638" formatCode="0.00%">
                  <c:v>0.69911808817094934</c:v>
                </c:pt>
                <c:pt idx="639" formatCode="0.00%">
                  <c:v>0.68087437498577308</c:v>
                </c:pt>
                <c:pt idx="640" formatCode="0.00%">
                  <c:v>0.66812395830962212</c:v>
                </c:pt>
                <c:pt idx="641" formatCode="0.00%">
                  <c:v>0.5662460703455563</c:v>
                </c:pt>
                <c:pt idx="642" formatCode="0.00%">
                  <c:v>0.63501243073312175</c:v>
                </c:pt>
                <c:pt idx="643" formatCode="0.00%">
                  <c:v>0.81054095819075211</c:v>
                </c:pt>
                <c:pt idx="644" formatCode="0.00%">
                  <c:v>0.82134747629561522</c:v>
                </c:pt>
                <c:pt idx="645" formatCode="0.00%">
                  <c:v>0.89631124633590442</c:v>
                </c:pt>
                <c:pt idx="646" formatCode="0.00%">
                  <c:v>0.81695536823043424</c:v>
                </c:pt>
                <c:pt idx="647" formatCode="0.00%">
                  <c:v>0.75072978393539458</c:v>
                </c:pt>
                <c:pt idx="648" formatCode="0.00%">
                  <c:v>0.69279725638671485</c:v>
                </c:pt>
                <c:pt idx="649" formatCode="0.00%">
                  <c:v>0.76840494599017051</c:v>
                </c:pt>
                <c:pt idx="650" formatCode="0.00%">
                  <c:v>0.78382411334602842</c:v>
                </c:pt>
                <c:pt idx="651" formatCode="0.00%">
                  <c:v>0.86819022183104688</c:v>
                </c:pt>
                <c:pt idx="652" formatCode="0.00%">
                  <c:v>0.88984473597021529</c:v>
                </c:pt>
                <c:pt idx="653" formatCode="0.00%">
                  <c:v>0.85390916839280462</c:v>
                </c:pt>
                <c:pt idx="654" formatCode="0.00%">
                  <c:v>0.88036298246545686</c:v>
                </c:pt>
                <c:pt idx="655" formatCode="0.00%">
                  <c:v>0.81411918834773522</c:v>
                </c:pt>
                <c:pt idx="656" formatCode="0.00%">
                  <c:v>0.78285747525866656</c:v>
                </c:pt>
                <c:pt idx="657" formatCode="0.00%">
                  <c:v>0.78141131184068291</c:v>
                </c:pt>
                <c:pt idx="658" formatCode="0.00%">
                  <c:v>0.78951670624773818</c:v>
                </c:pt>
                <c:pt idx="659" formatCode="0.00%">
                  <c:v>0.79060878978024163</c:v>
                </c:pt>
                <c:pt idx="660" formatCode="0.00%">
                  <c:v>0.8493025890827044</c:v>
                </c:pt>
                <c:pt idx="661" formatCode="0.00%">
                  <c:v>0.9106287194195104</c:v>
                </c:pt>
                <c:pt idx="662" formatCode="0.00%">
                  <c:v>0.88494730532561361</c:v>
                </c:pt>
                <c:pt idx="663" formatCode="0.00%">
                  <c:v>0.9037681687241228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FC0B-49F3-889C-1D9CE8BF9B0E}"/>
            </c:ext>
          </c:extLst>
        </c:ser>
        <c:ser>
          <c:idx val="6"/>
          <c:order val="6"/>
          <c:tx>
            <c:v>S&amp;P 500 - 1970s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32"/>
              <c:layout>
                <c:manualLayout>
                  <c:x val="-2.3148148148148147E-2"/>
                  <c:y val="-6.4814814814814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C0B-49F3-889C-1D9CE8BF9B0E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rgbClr val="000000">
                          <a:lumMod val="35000"/>
                          <a:lumOff val="65000"/>
                        </a:srgbClr>
                      </a:solidFill>
                      <a:prstDash val="sysDot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lined-up'!$A$3:$A$666</c:f>
              <c:numCache>
                <c:formatCode>m/d/yyyy</c:formatCode>
                <c:ptCount val="664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  <c:pt idx="655">
                  <c:v>45504</c:v>
                </c:pt>
                <c:pt idx="656">
                  <c:v>45535</c:v>
                </c:pt>
                <c:pt idx="657">
                  <c:v>45565</c:v>
                </c:pt>
                <c:pt idx="658">
                  <c:v>45596</c:v>
                </c:pt>
                <c:pt idx="659">
                  <c:v>45626</c:v>
                </c:pt>
                <c:pt idx="660">
                  <c:v>45657</c:v>
                </c:pt>
                <c:pt idx="661">
                  <c:v>45688</c:v>
                </c:pt>
                <c:pt idx="662">
                  <c:v>45716</c:v>
                </c:pt>
                <c:pt idx="663">
                  <c:v>45737</c:v>
                </c:pt>
              </c:numCache>
            </c:numRef>
          </c:cat>
          <c:val>
            <c:numRef>
              <c:f>'calc lined-up'!$C$2:$C$134</c:f>
              <c:numCache>
                <c:formatCode>General</c:formatCode>
                <c:ptCount val="133"/>
                <c:pt idx="0" formatCode="0%">
                  <c:v>0</c:v>
                </c:pt>
                <c:pt idx="2" formatCode="0.00%">
                  <c:v>-7.6471866174234293E-2</c:v>
                </c:pt>
                <c:pt idx="3" formatCode="0.00%">
                  <c:v>-2.7807951336085157E-2</c:v>
                </c:pt>
                <c:pt idx="4" formatCode="0.00%">
                  <c:v>-2.6395828807299515E-2</c:v>
                </c:pt>
                <c:pt idx="5" formatCode="0.00%">
                  <c:v>-0.11449054964153804</c:v>
                </c:pt>
                <c:pt idx="6" formatCode="0.00%">
                  <c:v>-0.16847708016510965</c:v>
                </c:pt>
                <c:pt idx="7" formatCode="0.00%">
                  <c:v>-0.2100803823593308</c:v>
                </c:pt>
                <c:pt idx="8" formatCode="0.00%">
                  <c:v>-0.15218335867912225</c:v>
                </c:pt>
                <c:pt idx="9" formatCode="0.00%">
                  <c:v>-0.11449054964153815</c:v>
                </c:pt>
                <c:pt idx="10" formatCode="0.00%">
                  <c:v>-8.5270475776667465E-2</c:v>
                </c:pt>
                <c:pt idx="11" formatCode="0.00%">
                  <c:v>-9.5698457527699343E-2</c:v>
                </c:pt>
                <c:pt idx="12" formatCode="0.00%">
                  <c:v>-5.2791657614599141E-2</c:v>
                </c:pt>
                <c:pt idx="13" formatCode="0.00%">
                  <c:v>9.7762328915917962E-4</c:v>
                </c:pt>
                <c:pt idx="14" formatCode="0.00%">
                  <c:v>4.1494677384314338E-2</c:v>
                </c:pt>
                <c:pt idx="15" formatCode="0.00%">
                  <c:v>5.0945035846187148E-2</c:v>
                </c:pt>
                <c:pt idx="16" formatCode="0.00%">
                  <c:v>8.9615468172930646E-2</c:v>
                </c:pt>
                <c:pt idx="17" formatCode="0.00%">
                  <c:v>0.12915489897892662</c:v>
                </c:pt>
                <c:pt idx="18" formatCode="0.00%">
                  <c:v>8.2228981099282672E-2</c:v>
                </c:pt>
                <c:pt idx="19" formatCode="0.00%">
                  <c:v>8.2989354768628676E-2</c:v>
                </c:pt>
                <c:pt idx="20" formatCode="0.00%">
                  <c:v>3.823593308711648E-2</c:v>
                </c:pt>
                <c:pt idx="21" formatCode="0.00%">
                  <c:v>7.5711492504887623E-2</c:v>
                </c:pt>
                <c:pt idx="22" formatCode="0.00%">
                  <c:v>6.8216380621333395E-2</c:v>
                </c:pt>
                <c:pt idx="23" formatCode="0.00%">
                  <c:v>2.3571583749727898E-2</c:v>
                </c:pt>
                <c:pt idx="24" formatCode="0.00%">
                  <c:v>2.096458831196979E-2</c:v>
                </c:pt>
                <c:pt idx="25" formatCode="0.00%">
                  <c:v>0.10895068433630173</c:v>
                </c:pt>
                <c:pt idx="26" formatCode="0.00%">
                  <c:v>0.12904627416901948</c:v>
                </c:pt>
                <c:pt idx="27" formatCode="0.00%">
                  <c:v>0.15761459917445086</c:v>
                </c:pt>
                <c:pt idx="28" formatCode="0.00%">
                  <c:v>0.16445796219856579</c:v>
                </c:pt>
                <c:pt idx="29" formatCode="0.00%">
                  <c:v>0.16956332826417531</c:v>
                </c:pt>
                <c:pt idx="30" formatCode="0.00%">
                  <c:v>0.18976754290679976</c:v>
                </c:pt>
                <c:pt idx="31" formatCode="0.00%">
                  <c:v>0.16380621333912648</c:v>
                </c:pt>
                <c:pt idx="32" formatCode="0.00%">
                  <c:v>0.16652183358679107</c:v>
                </c:pt>
                <c:pt idx="33" formatCode="0.00%">
                  <c:v>0.20671301325222657</c:v>
                </c:pt>
                <c:pt idx="34" formatCode="0.00%">
                  <c:v>0.20084727351727105</c:v>
                </c:pt>
                <c:pt idx="35" formatCode="0.00%">
                  <c:v>0.21203562893764927</c:v>
                </c:pt>
                <c:pt idx="36" formatCode="0.00%">
                  <c:v>0.26732565718009993</c:v>
                </c:pt>
                <c:pt idx="37" formatCode="0.00%">
                  <c:v>0.28231588094720816</c:v>
                </c:pt>
                <c:pt idx="38" formatCode="0.00%">
                  <c:v>0.26037366934607853</c:v>
                </c:pt>
                <c:pt idx="39" formatCode="0.00%">
                  <c:v>0.21312187703671515</c:v>
                </c:pt>
                <c:pt idx="40" formatCode="0.00%">
                  <c:v>0.21138388007820974</c:v>
                </c:pt>
                <c:pt idx="41" formatCode="0.00%">
                  <c:v>0.1619595915707146</c:v>
                </c:pt>
                <c:pt idx="42" formatCode="0.00%">
                  <c:v>0.14001737996958497</c:v>
                </c:pt>
                <c:pt idx="43" formatCode="0.00%">
                  <c:v>0.13252226808603074</c:v>
                </c:pt>
                <c:pt idx="44" formatCode="0.00%">
                  <c:v>0.1755376928090373</c:v>
                </c:pt>
                <c:pt idx="45" formatCode="0.00%">
                  <c:v>0.13241364327612404</c:v>
                </c:pt>
                <c:pt idx="46" formatCode="0.00%">
                  <c:v>0.17781881381707554</c:v>
                </c:pt>
                <c:pt idx="47" formatCode="0.00%">
                  <c:v>0.17629806647838353</c:v>
                </c:pt>
                <c:pt idx="48" formatCode="0.00%">
                  <c:v>4.2363675863567041E-2</c:v>
                </c:pt>
                <c:pt idx="49" formatCode="0.00%">
                  <c:v>5.9635020638713732E-2</c:v>
                </c:pt>
                <c:pt idx="50" formatCode="0.00%">
                  <c:v>4.8989789267868566E-2</c:v>
                </c:pt>
                <c:pt idx="51" formatCode="0.00%">
                  <c:v>4.5187920921138103E-2</c:v>
                </c:pt>
                <c:pt idx="52" formatCode="0.00%">
                  <c:v>2.0855963502063535E-2</c:v>
                </c:pt>
                <c:pt idx="53" formatCode="0.00%">
                  <c:v>-1.9009341733652318E-2</c:v>
                </c:pt>
                <c:pt idx="54" formatCode="0.00%">
                  <c:v>-5.1922659135346882E-2</c:v>
                </c:pt>
                <c:pt idx="55" formatCode="0.00%">
                  <c:v>-6.5826634803389461E-2</c:v>
                </c:pt>
                <c:pt idx="56" formatCode="0.00%">
                  <c:v>-0.13849663263089318</c:v>
                </c:pt>
                <c:pt idx="57" formatCode="0.00%">
                  <c:v>-0.2162719965240063</c:v>
                </c:pt>
                <c:pt idx="58" formatCode="0.00%">
                  <c:v>-0.309797957853574</c:v>
                </c:pt>
                <c:pt idx="59" formatCode="0.00%">
                  <c:v>-0.19726265479035432</c:v>
                </c:pt>
                <c:pt idx="60" formatCode="0.00%">
                  <c:v>-0.23995220508364135</c:v>
                </c:pt>
                <c:pt idx="61" formatCode="0.00%">
                  <c:v>-0.25526830328046946</c:v>
                </c:pt>
                <c:pt idx="62" formatCode="0.00%">
                  <c:v>-0.16380621333912693</c:v>
                </c:pt>
                <c:pt idx="63" formatCode="0.00%">
                  <c:v>-0.11373017597219237</c:v>
                </c:pt>
                <c:pt idx="64" formatCode="0.00%">
                  <c:v>-9.4503584618727321E-2</c:v>
                </c:pt>
                <c:pt idx="65" formatCode="0.00%">
                  <c:v>-5.1705409515533818E-2</c:v>
                </c:pt>
                <c:pt idx="66" formatCode="0.00%">
                  <c:v>-9.8848577014994943E-3</c:v>
                </c:pt>
                <c:pt idx="67" formatCode="0.00%">
                  <c:v>3.3999565500759887E-2</c:v>
                </c:pt>
                <c:pt idx="68" formatCode="0.00%">
                  <c:v>-3.5954812079079357E-2</c:v>
                </c:pt>
                <c:pt idx="69" formatCode="0.00%">
                  <c:v>-5.6267651531610285E-2</c:v>
                </c:pt>
                <c:pt idx="70" formatCode="0.00%">
                  <c:v>-8.8963719313491563E-2</c:v>
                </c:pt>
                <c:pt idx="71" formatCode="0.00%">
                  <c:v>-3.2804692591788309E-2</c:v>
                </c:pt>
                <c:pt idx="72" formatCode="0.00%">
                  <c:v>-8.9072344123403147E-3</c:v>
                </c:pt>
                <c:pt idx="73" formatCode="0.00%">
                  <c:v>-2.0312839452531484E-2</c:v>
                </c:pt>
                <c:pt idx="74" formatCode="0.00%">
                  <c:v>9.55898327177922E-2</c:v>
                </c:pt>
                <c:pt idx="75" formatCode="0.00%">
                  <c:v>8.3097979578535153E-2</c:v>
                </c:pt>
                <c:pt idx="76" formatCode="0.00%">
                  <c:v>0.11633717140994948</c:v>
                </c:pt>
                <c:pt idx="77" formatCode="0.00%">
                  <c:v>0.10406256789050561</c:v>
                </c:pt>
                <c:pt idx="78" formatCode="0.00%">
                  <c:v>8.8203345644144671E-2</c:v>
                </c:pt>
                <c:pt idx="79" formatCode="0.00%">
                  <c:v>0.13273951770584347</c:v>
                </c:pt>
                <c:pt idx="80" formatCode="0.00%">
                  <c:v>0.12361503367369053</c:v>
                </c:pt>
                <c:pt idx="81" formatCode="0.00%">
                  <c:v>0.11785791874864171</c:v>
                </c:pt>
                <c:pt idx="82" formatCode="0.00%">
                  <c:v>0.14316749945687546</c:v>
                </c:pt>
                <c:pt idx="83" formatCode="0.00%">
                  <c:v>0.11774929393873523</c:v>
                </c:pt>
                <c:pt idx="84" formatCode="0.00%">
                  <c:v>0.10905930914620843</c:v>
                </c:pt>
                <c:pt idx="85" formatCode="0.00%">
                  <c:v>0.16728220725613663</c:v>
                </c:pt>
                <c:pt idx="86" formatCode="0.00%">
                  <c:v>0.10829893547686242</c:v>
                </c:pt>
                <c:pt idx="87" formatCode="0.00%">
                  <c:v>8.4292852487507508E-2</c:v>
                </c:pt>
                <c:pt idx="88" formatCode="0.00%">
                  <c:v>6.9085379100586097E-2</c:v>
                </c:pt>
                <c:pt idx="89" formatCode="0.00%">
                  <c:v>6.9302628720399273E-2</c:v>
                </c:pt>
                <c:pt idx="90" formatCode="0.00%">
                  <c:v>4.4101672822072224E-2</c:v>
                </c:pt>
                <c:pt idx="91" formatCode="0.00%">
                  <c:v>9.1462089941342306E-2</c:v>
                </c:pt>
                <c:pt idx="92" formatCode="0.00%">
                  <c:v>7.3756245926569264E-2</c:v>
                </c:pt>
                <c:pt idx="93" formatCode="0.00%">
                  <c:v>5.1162285466000101E-2</c:v>
                </c:pt>
                <c:pt idx="94" formatCode="0.00%">
                  <c:v>4.8555290028242215E-2</c:v>
                </c:pt>
                <c:pt idx="95" formatCode="0.00%">
                  <c:v>3.0414946773840157E-3</c:v>
                </c:pt>
                <c:pt idx="96" formatCode="0.00%">
                  <c:v>3.0089072344123169E-2</c:v>
                </c:pt>
                <c:pt idx="97" formatCode="0.00%">
                  <c:v>3.3021942211600708E-2</c:v>
                </c:pt>
                <c:pt idx="98" formatCode="0.00%">
                  <c:v>-3.0523571583750075E-2</c:v>
                </c:pt>
                <c:pt idx="99" formatCode="0.00%">
                  <c:v>-5.4529654573104769E-2</c:v>
                </c:pt>
                <c:pt idx="100" formatCode="0.00%">
                  <c:v>-3.0958070823376538E-2</c:v>
                </c:pt>
                <c:pt idx="101" formatCode="0.00%">
                  <c:v>5.1814034325439629E-2</c:v>
                </c:pt>
                <c:pt idx="102" formatCode="0.00%">
                  <c:v>5.6810775581142448E-2</c:v>
                </c:pt>
                <c:pt idx="103" formatCode="0.00%">
                  <c:v>3.7692809037583874E-2</c:v>
                </c:pt>
                <c:pt idx="104" formatCode="0.00%">
                  <c:v>9.3634586139474063E-2</c:v>
                </c:pt>
                <c:pt idx="105" formatCode="0.00%">
                  <c:v>0.12198566152509205</c:v>
                </c:pt>
                <c:pt idx="106" formatCode="0.00%">
                  <c:v>0.11383880078209829</c:v>
                </c:pt>
                <c:pt idx="107" formatCode="0.00%">
                  <c:v>1.1840104279817076E-2</c:v>
                </c:pt>
                <c:pt idx="108" formatCode="0.00%">
                  <c:v>2.8676949815337416E-2</c:v>
                </c:pt>
                <c:pt idx="109" formatCode="0.00%">
                  <c:v>4.3993048012165525E-2</c:v>
                </c:pt>
                <c:pt idx="110" formatCode="0.00%">
                  <c:v>8.5487725396480307E-2</c:v>
                </c:pt>
                <c:pt idx="111" formatCode="0.00%">
                  <c:v>4.583966978057763E-2</c:v>
                </c:pt>
                <c:pt idx="112" formatCode="0.00%">
                  <c:v>0.103519443840973</c:v>
                </c:pt>
                <c:pt idx="113" formatCode="0.00%">
                  <c:v>0.10536606560938488</c:v>
                </c:pt>
                <c:pt idx="114" formatCode="0.00%">
                  <c:v>7.6254616554420673E-2</c:v>
                </c:pt>
                <c:pt idx="115" formatCode="0.00%">
                  <c:v>0.11785791874864171</c:v>
                </c:pt>
                <c:pt idx="116" formatCode="0.00%">
                  <c:v>0.12763415164023417</c:v>
                </c:pt>
                <c:pt idx="117" formatCode="0.00%">
                  <c:v>0.1874864218987613</c:v>
                </c:pt>
                <c:pt idx="118" formatCode="0.00%">
                  <c:v>0.1874864218987613</c:v>
                </c:pt>
                <c:pt idx="119" formatCode="0.00%">
                  <c:v>0.10601781446882441</c:v>
                </c:pt>
                <c:pt idx="120" formatCode="0.00%">
                  <c:v>0.15316098196828132</c:v>
                </c:pt>
                <c:pt idx="121" formatCode="0.00%">
                  <c:v>0.17249619813165307</c:v>
                </c:pt>
                <c:pt idx="122" formatCode="0.00%">
                  <c:v>0.2400608298935476</c:v>
                </c:pt>
                <c:pt idx="123" formatCode="0.00%">
                  <c:v>0.23462958939821843</c:v>
                </c:pt>
                <c:pt idx="124" formatCode="0.00%">
                  <c:v>0.10895068433630239</c:v>
                </c:pt>
                <c:pt idx="125" formatCode="0.00%">
                  <c:v>0.15457310449706707</c:v>
                </c:pt>
                <c:pt idx="126" formatCode="0.00%">
                  <c:v>0.2083423854008255</c:v>
                </c:pt>
                <c:pt idx="127" formatCode="0.00%">
                  <c:v>0.2409298283728003</c:v>
                </c:pt>
                <c:pt idx="128" formatCode="0.00%">
                  <c:v>0.32163806213339141</c:v>
                </c:pt>
                <c:pt idx="129" formatCode="0.00%">
                  <c:v>0.32935042363675859</c:v>
                </c:pt>
                <c:pt idx="130" formatCode="0.00%">
                  <c:v>0.36280686508798587</c:v>
                </c:pt>
                <c:pt idx="131" formatCode="0.00%">
                  <c:v>0.38464045187920903</c:v>
                </c:pt>
                <c:pt idx="132" formatCode="0.00%">
                  <c:v>0.5263958288072994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FC0B-49F3-889C-1D9CE8BF9B0E}"/>
            </c:ext>
          </c:extLst>
        </c:ser>
        <c:ser>
          <c:idx val="7"/>
          <c:order val="7"/>
          <c:tx>
            <c:v>S&amp;P 500 - 1980s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241"/>
              <c:layout>
                <c:manualLayout>
                  <c:x val="-7.7160493827161062E-3"/>
                  <c:y val="4.629629629629629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9144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bg1">
                          <a:lumMod val="65000"/>
                        </a:schemeClr>
                      </a:solidFill>
                      <a:latin typeface="Raleway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FC0B-49F3-889C-1D9CE8BF9B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lined-up'!$A$3:$A$666</c:f>
              <c:numCache>
                <c:formatCode>m/d/yyyy</c:formatCode>
                <c:ptCount val="664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  <c:pt idx="655">
                  <c:v>45504</c:v>
                </c:pt>
                <c:pt idx="656">
                  <c:v>45535</c:v>
                </c:pt>
                <c:pt idx="657">
                  <c:v>45565</c:v>
                </c:pt>
                <c:pt idx="658">
                  <c:v>45596</c:v>
                </c:pt>
                <c:pt idx="659">
                  <c:v>45626</c:v>
                </c:pt>
                <c:pt idx="660">
                  <c:v>45657</c:v>
                </c:pt>
                <c:pt idx="661">
                  <c:v>45688</c:v>
                </c:pt>
                <c:pt idx="662">
                  <c:v>45716</c:v>
                </c:pt>
                <c:pt idx="663">
                  <c:v>45737</c:v>
                </c:pt>
              </c:numCache>
            </c:numRef>
          </c:cat>
          <c:val>
            <c:numRef>
              <c:f>'calc lined-up'!$E$2:$E$243</c:f>
              <c:numCache>
                <c:formatCode>General</c:formatCode>
                <c:ptCount val="242"/>
                <c:pt idx="98" formatCode="0%">
                  <c:v>-6.1514195583596165E-2</c:v>
                </c:pt>
                <c:pt idx="99" formatCode="0%">
                  <c:v>-8.4752891692954635E-2</c:v>
                </c:pt>
                <c:pt idx="100" formatCode="0%">
                  <c:v>-6.1934805467928622E-2</c:v>
                </c:pt>
                <c:pt idx="101" formatCode="0%">
                  <c:v>1.8191377497371208E-2</c:v>
                </c:pt>
                <c:pt idx="102" formatCode="0%">
                  <c:v>2.3028391167192463E-2</c:v>
                </c:pt>
                <c:pt idx="103" formatCode="0%">
                  <c:v>4.5215562565721346E-3</c:v>
                </c:pt>
                <c:pt idx="104" formatCode="0%">
                  <c:v>5.8675078864353525E-2</c:v>
                </c:pt>
                <c:pt idx="105" formatCode="0%">
                  <c:v>8.6119873817034787E-2</c:v>
                </c:pt>
                <c:pt idx="106" formatCode="0%">
                  <c:v>7.8233438485804552E-2</c:v>
                </c:pt>
                <c:pt idx="107" formatCode="0%">
                  <c:v>-2.0504731861198611E-2</c:v>
                </c:pt>
                <c:pt idx="108" formatCode="0%">
                  <c:v>-4.2060988433225699E-3</c:v>
                </c:pt>
                <c:pt idx="109" formatCode="0%">
                  <c:v>1.0620399579390316E-2</c:v>
                </c:pt>
                <c:pt idx="110" formatCode="0%">
                  <c:v>5.078864353312329E-2</c:v>
                </c:pt>
                <c:pt idx="111" formatCode="0%">
                  <c:v>1.2407991587802369E-2</c:v>
                </c:pt>
                <c:pt idx="112" formatCode="0%">
                  <c:v>6.8243953732912699E-2</c:v>
                </c:pt>
                <c:pt idx="113" formatCode="0%">
                  <c:v>7.0031545741324974E-2</c:v>
                </c:pt>
                <c:pt idx="114" formatCode="0%">
                  <c:v>4.1850683491061913E-2</c:v>
                </c:pt>
                <c:pt idx="115" formatCode="0%">
                  <c:v>8.2124079915877779E-2</c:v>
                </c:pt>
                <c:pt idx="116" formatCode="0%">
                  <c:v>9.1587802313354283E-2</c:v>
                </c:pt>
                <c:pt idx="117" formatCode="0%">
                  <c:v>0.14952681388012623</c:v>
                </c:pt>
                <c:pt idx="118" formatCode="0%">
                  <c:v>0.14952681388012623</c:v>
                </c:pt>
                <c:pt idx="119" formatCode="0%">
                  <c:v>7.0662460567823437E-2</c:v>
                </c:pt>
                <c:pt idx="120" formatCode="0%">
                  <c:v>0.11629863301787613</c:v>
                </c:pt>
                <c:pt idx="121" formatCode="0%">
                  <c:v>0.13501577287066269</c:v>
                </c:pt>
                <c:pt idx="122" formatCode="0%">
                  <c:v>0.20042060988433263</c:v>
                </c:pt>
                <c:pt idx="123" formatCode="0%">
                  <c:v>0.19516298633017914</c:v>
                </c:pt>
                <c:pt idx="124" formatCode="0%">
                  <c:v>7.3501577287066633E-2</c:v>
                </c:pt>
                <c:pt idx="125" formatCode="0%">
                  <c:v>0.11766561514195617</c:v>
                </c:pt>
                <c:pt idx="126" formatCode="0%">
                  <c:v>0.16971608832807594</c:v>
                </c:pt>
                <c:pt idx="127" formatCode="0%">
                  <c:v>0.2012618296529971</c:v>
                </c:pt>
                <c:pt idx="128" formatCode="0%">
                  <c:v>0.27939011566771854</c:v>
                </c:pt>
                <c:pt idx="129" formatCode="0%">
                  <c:v>0.28685594111461632</c:v>
                </c:pt>
                <c:pt idx="130" formatCode="0%">
                  <c:v>0.31924290220820195</c:v>
                </c:pt>
                <c:pt idx="131" formatCode="0%">
                  <c:v>0.34037854889589925</c:v>
                </c:pt>
                <c:pt idx="132" formatCode="0%">
                  <c:v>0.47760252365930622</c:v>
                </c:pt>
                <c:pt idx="133" formatCode="0%">
                  <c:v>0.42754994742376451</c:v>
                </c:pt>
                <c:pt idx="134" formatCode="0%">
                  <c:v>0.3622502628811779</c:v>
                </c:pt>
                <c:pt idx="135" formatCode="0%">
                  <c:v>0.38033648790746599</c:v>
                </c:pt>
                <c:pt idx="136" formatCode="0%">
                  <c:v>0.43007360672975814</c:v>
                </c:pt>
                <c:pt idx="137" formatCode="0%">
                  <c:v>0.3965299684542587</c:v>
                </c:pt>
                <c:pt idx="138" formatCode="0%">
                  <c:v>0.39421661409043107</c:v>
                </c:pt>
                <c:pt idx="139" formatCode="0%">
                  <c:v>0.37970557308096753</c:v>
                </c:pt>
                <c:pt idx="140" formatCode="0%">
                  <c:v>0.37665615141955833</c:v>
                </c:pt>
                <c:pt idx="141" formatCode="0%">
                  <c:v>0.29116719242902223</c:v>
                </c:pt>
                <c:pt idx="142" formatCode="0%">
                  <c:v>0.2216614090431126</c:v>
                </c:pt>
                <c:pt idx="143" formatCode="0%">
                  <c:v>0.28170347003154572</c:v>
                </c:pt>
                <c:pt idx="144" formatCode="0%">
                  <c:v>0.32860147213459512</c:v>
                </c:pt>
                <c:pt idx="145" formatCode="0%">
                  <c:v>0.28864353312302837</c:v>
                </c:pt>
                <c:pt idx="146" formatCode="0%">
                  <c:v>0.26603575184016837</c:v>
                </c:pt>
                <c:pt idx="147" formatCode="0%">
                  <c:v>0.18937960042060986</c:v>
                </c:pt>
                <c:pt idx="148" formatCode="0%">
                  <c:v>0.17728706624605661</c:v>
                </c:pt>
                <c:pt idx="149" formatCode="0%">
                  <c:v>0.22439537329127224</c:v>
                </c:pt>
                <c:pt idx="150" formatCode="0%">
                  <c:v>0.17644584647739214</c:v>
                </c:pt>
                <c:pt idx="151" formatCode="0%">
                  <c:v>0.15257623554153521</c:v>
                </c:pt>
                <c:pt idx="152" formatCode="0%">
                  <c:v>0.12607781282860153</c:v>
                </c:pt>
                <c:pt idx="153" formatCode="0%">
                  <c:v>0.2566771819137752</c:v>
                </c:pt>
                <c:pt idx="154" formatCode="0%">
                  <c:v>0.26624605678233459</c:v>
                </c:pt>
                <c:pt idx="155" formatCode="0%">
                  <c:v>0.4059936908517352</c:v>
                </c:pt>
                <c:pt idx="156" formatCode="0%">
                  <c:v>0.45678233438485805</c:v>
                </c:pt>
                <c:pt idx="157" formatCode="0%">
                  <c:v>0.4788643533123027</c:v>
                </c:pt>
                <c:pt idx="158" formatCode="0%">
                  <c:v>0.52786540483701394</c:v>
                </c:pt>
                <c:pt idx="159" formatCode="0%">
                  <c:v>0.55688748685594125</c:v>
                </c:pt>
                <c:pt idx="160" formatCode="0%">
                  <c:v>0.60841219768664589</c:v>
                </c:pt>
                <c:pt idx="161" formatCode="0%">
                  <c:v>0.72891692954784415</c:v>
                </c:pt>
                <c:pt idx="162" formatCode="0%">
                  <c:v>0.70757097791798085</c:v>
                </c:pt>
                <c:pt idx="163" formatCode="0%">
                  <c:v>0.76771819137749753</c:v>
                </c:pt>
                <c:pt idx="164" formatCode="0%">
                  <c:v>0.70935856992639335</c:v>
                </c:pt>
                <c:pt idx="165" formatCode="0%">
                  <c:v>0.72870662460567837</c:v>
                </c:pt>
                <c:pt idx="166" formatCode="0%">
                  <c:v>0.74626708727655089</c:v>
                </c:pt>
                <c:pt idx="167" formatCode="0%">
                  <c:v>0.71976866456361743</c:v>
                </c:pt>
                <c:pt idx="168" formatCode="0%">
                  <c:v>0.74973711882229233</c:v>
                </c:pt>
                <c:pt idx="169" formatCode="0%">
                  <c:v>0.73427970557308098</c:v>
                </c:pt>
                <c:pt idx="170" formatCode="0%">
                  <c:v>0.71829652996845428</c:v>
                </c:pt>
                <c:pt idx="171" formatCode="0%">
                  <c:v>0.65152471083070473</c:v>
                </c:pt>
                <c:pt idx="172" formatCode="0%">
                  <c:v>0.67381703470031562</c:v>
                </c:pt>
                <c:pt idx="173" formatCode="0%">
                  <c:v>0.68296529968454278</c:v>
                </c:pt>
                <c:pt idx="174" formatCode="0%">
                  <c:v>0.58307045215562581</c:v>
                </c:pt>
                <c:pt idx="175" formatCode="0%">
                  <c:v>0.61072555205047308</c:v>
                </c:pt>
                <c:pt idx="176" formatCode="0%">
                  <c:v>0.58422712933753917</c:v>
                </c:pt>
                <c:pt idx="177" formatCode="0%">
                  <c:v>0.75268138801261819</c:v>
                </c:pt>
                <c:pt idx="178" formatCode="0%">
                  <c:v>0.74658254468980001</c:v>
                </c:pt>
                <c:pt idx="179" formatCode="0%">
                  <c:v>0.74647739221871712</c:v>
                </c:pt>
                <c:pt idx="180" formatCode="0%">
                  <c:v>0.72008412197686655</c:v>
                </c:pt>
                <c:pt idx="181" formatCode="0%">
                  <c:v>0.75856992639327037</c:v>
                </c:pt>
                <c:pt idx="182" formatCode="0%">
                  <c:v>0.88885383806519447</c:v>
                </c:pt>
                <c:pt idx="183" formatCode="0%">
                  <c:v>0.90515247108307051</c:v>
                </c:pt>
                <c:pt idx="184" formatCode="0%">
                  <c:v>0.89968454258675079</c:v>
                </c:pt>
                <c:pt idx="185" formatCode="0%">
                  <c:v>0.89095688748685609</c:v>
                </c:pt>
                <c:pt idx="186" formatCode="0%">
                  <c:v>0.99316508937960046</c:v>
                </c:pt>
                <c:pt idx="187" formatCode="0%">
                  <c:v>1.0173501577287065</c:v>
                </c:pt>
                <c:pt idx="188" formatCode="0%">
                  <c:v>1.0075709779179811</c:v>
                </c:pt>
                <c:pt idx="189" formatCode="0%">
                  <c:v>0.98349106203995817</c:v>
                </c:pt>
                <c:pt idx="190" formatCode="0%">
                  <c:v>0.91461619348054723</c:v>
                </c:pt>
                <c:pt idx="191" formatCode="0%">
                  <c:v>0.99600420609884366</c:v>
                </c:pt>
                <c:pt idx="192" formatCode="0%">
                  <c:v>1.1258675078864355</c:v>
                </c:pt>
                <c:pt idx="193" formatCode="0%">
                  <c:v>1.2216614090431128</c:v>
                </c:pt>
                <c:pt idx="194" formatCode="0%">
                  <c:v>1.2269190325972663</c:v>
                </c:pt>
                <c:pt idx="195" formatCode="0%">
                  <c:v>1.3861198738170351</c:v>
                </c:pt>
                <c:pt idx="196" formatCode="0%">
                  <c:v>1.5120925341745535</c:v>
                </c:pt>
                <c:pt idx="197" formatCode="0%">
                  <c:v>1.476550998948476</c:v>
                </c:pt>
                <c:pt idx="198" formatCode="0%">
                  <c:v>1.6009463722397479</c:v>
                </c:pt>
                <c:pt idx="199" formatCode="0%">
                  <c:v>1.6376445846477394</c:v>
                </c:pt>
                <c:pt idx="200" formatCode="0%">
                  <c:v>1.4828601472134597</c:v>
                </c:pt>
                <c:pt idx="201" formatCode="0%">
                  <c:v>1.6596214511041012</c:v>
                </c:pt>
                <c:pt idx="202" formatCode="0%">
                  <c:v>1.4323869610935858</c:v>
                </c:pt>
                <c:pt idx="203" formatCode="0%">
                  <c:v>1.5655099894847528</c:v>
                </c:pt>
                <c:pt idx="204" formatCode="0%">
                  <c:v>1.620609884332282</c:v>
                </c:pt>
                <c:pt idx="205" formatCode="0%">
                  <c:v>1.5464773922187174</c:v>
                </c:pt>
                <c:pt idx="206" formatCode="0%">
                  <c:v>1.8820189274447952</c:v>
                </c:pt>
                <c:pt idx="207" formatCode="0%">
                  <c:v>1.9884332281808623</c:v>
                </c:pt>
                <c:pt idx="208" formatCode="0%">
                  <c:v>2.0672975814931656</c:v>
                </c:pt>
                <c:pt idx="209" formatCode="0%">
                  <c:v>2.0321766561514201</c:v>
                </c:pt>
                <c:pt idx="210" formatCode="0%">
                  <c:v>2.0504731861198744</c:v>
                </c:pt>
                <c:pt idx="211" formatCode="0%">
                  <c:v>2.1966351209253423</c:v>
                </c:pt>
                <c:pt idx="212" formatCode="0%">
                  <c:v>2.3507886435331238</c:v>
                </c:pt>
                <c:pt idx="213" formatCode="0%">
                  <c:v>2.4679284963196642</c:v>
                </c:pt>
                <c:pt idx="214" formatCode="0%">
                  <c:v>2.3841219768664565</c:v>
                </c:pt>
                <c:pt idx="215" formatCode="0%">
                  <c:v>1.6476340694006311</c:v>
                </c:pt>
                <c:pt idx="216" formatCode="0%">
                  <c:v>1.4216614090431126</c:v>
                </c:pt>
                <c:pt idx="217" formatCode="0%">
                  <c:v>1.5981072555205049</c:v>
                </c:pt>
                <c:pt idx="218" formatCode="0%">
                  <c:v>1.7073606729758151</c:v>
                </c:pt>
                <c:pt idx="219" formatCode="0%">
                  <c:v>1.8335436382754993</c:v>
                </c:pt>
                <c:pt idx="220" formatCode="0%">
                  <c:v>1.7460567823343842</c:v>
                </c:pt>
                <c:pt idx="221" formatCode="0%">
                  <c:v>1.776445846477392</c:v>
                </c:pt>
                <c:pt idx="222" formatCode="0%">
                  <c:v>1.8004206098843314</c:v>
                </c:pt>
                <c:pt idx="223" formatCode="0%">
                  <c:v>1.9289169295478437</c:v>
                </c:pt>
                <c:pt idx="224" formatCode="0%">
                  <c:v>1.9178759200841209</c:v>
                </c:pt>
                <c:pt idx="225" formatCode="0%">
                  <c:v>1.8188222923238682</c:v>
                </c:pt>
                <c:pt idx="226" formatCode="0%">
                  <c:v>1.9389064143007348</c:v>
                </c:pt>
                <c:pt idx="227" formatCode="0%">
                  <c:v>2.0207150368033631</c:v>
                </c:pt>
                <c:pt idx="228" formatCode="0%">
                  <c:v>1.9777076761303878</c:v>
                </c:pt>
                <c:pt idx="229" formatCode="0%">
                  <c:v>2.0296529968454244</c:v>
                </c:pt>
                <c:pt idx="230" formatCode="0%">
                  <c:v>2.2514195583596193</c:v>
                </c:pt>
                <c:pt idx="231" formatCode="0%">
                  <c:v>2.1704521556256551</c:v>
                </c:pt>
                <c:pt idx="232" formatCode="0%">
                  <c:v>2.2443743427970539</c:v>
                </c:pt>
                <c:pt idx="233" formatCode="0%">
                  <c:v>2.4128286014721323</c:v>
                </c:pt>
                <c:pt idx="234" formatCode="0%">
                  <c:v>2.5508937960042033</c:v>
                </c:pt>
                <c:pt idx="235" formatCode="0%">
                  <c:v>2.5308096740273367</c:v>
                </c:pt>
                <c:pt idx="236" formatCode="0%">
                  <c:v>2.8496319663512066</c:v>
                </c:pt>
                <c:pt idx="237" formatCode="0%">
                  <c:v>2.9248159831756015</c:v>
                </c:pt>
                <c:pt idx="238" formatCode="0%">
                  <c:v>2.9089379600420582</c:v>
                </c:pt>
                <c:pt idx="239" formatCode="0%">
                  <c:v>2.8181913774973686</c:v>
                </c:pt>
                <c:pt idx="240" formatCode="0%">
                  <c:v>2.8960042060988402</c:v>
                </c:pt>
                <c:pt idx="241" formatCode="0%">
                  <c:v>2.9895899053627732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FC0B-49F3-889C-1D9CE8BF9B0E}"/>
            </c:ext>
          </c:extLst>
        </c:ser>
        <c:ser>
          <c:idx val="8"/>
          <c:order val="8"/>
          <c:tx>
            <c:v>1990s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364"/>
              <c:layout>
                <c:manualLayout>
                  <c:x val="4.6296296296296294E-3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C0B-49F3-889C-1D9CE8BF9B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0000">
                          <a:lumMod val="35000"/>
                          <a:lumOff val="65000"/>
                        </a:srgbClr>
                      </a:solidFill>
                      <a:prstDash val="sysDot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lined-up'!$A$3:$A$666</c:f>
              <c:numCache>
                <c:formatCode>m/d/yyyy</c:formatCode>
                <c:ptCount val="664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  <c:pt idx="655">
                  <c:v>45504</c:v>
                </c:pt>
                <c:pt idx="656">
                  <c:v>45535</c:v>
                </c:pt>
                <c:pt idx="657">
                  <c:v>45565</c:v>
                </c:pt>
                <c:pt idx="658">
                  <c:v>45596</c:v>
                </c:pt>
                <c:pt idx="659">
                  <c:v>45626</c:v>
                </c:pt>
                <c:pt idx="660">
                  <c:v>45657</c:v>
                </c:pt>
                <c:pt idx="661">
                  <c:v>45688</c:v>
                </c:pt>
                <c:pt idx="662">
                  <c:v>45716</c:v>
                </c:pt>
                <c:pt idx="663">
                  <c:v>45737</c:v>
                </c:pt>
              </c:numCache>
            </c:numRef>
          </c:cat>
          <c:val>
            <c:numRef>
              <c:f>'calc lined-up'!$G$2:$G$366</c:f>
              <c:numCache>
                <c:formatCode>General</c:formatCode>
                <c:ptCount val="365"/>
                <c:pt idx="216" formatCode="0%">
                  <c:v>-8.5348901862663307E-2</c:v>
                </c:pt>
                <c:pt idx="217" formatCode="0%">
                  <c:v>-1.8706064577624248E-2</c:v>
                </c:pt>
                <c:pt idx="218" formatCode="0%">
                  <c:v>2.2558481274077558E-2</c:v>
                </c:pt>
                <c:pt idx="219" formatCode="0%">
                  <c:v>7.0217244529171108E-2</c:v>
                </c:pt>
                <c:pt idx="220" formatCode="0%">
                  <c:v>3.7173835338972783E-2</c:v>
                </c:pt>
                <c:pt idx="221" formatCode="0%">
                  <c:v>4.8651654156241175E-2</c:v>
                </c:pt>
                <c:pt idx="222" formatCode="0%">
                  <c:v>5.7706819174708768E-2</c:v>
                </c:pt>
                <c:pt idx="223" formatCode="0%">
                  <c:v>0.10623932642281253</c:v>
                </c:pt>
                <c:pt idx="224" formatCode="0%">
                  <c:v>0.10206918463799175</c:v>
                </c:pt>
                <c:pt idx="225" formatCode="0%">
                  <c:v>6.4657055482743253E-2</c:v>
                </c:pt>
                <c:pt idx="226" formatCode="0%">
                  <c:v>0.11001231184717408</c:v>
                </c:pt>
                <c:pt idx="227" formatCode="0%">
                  <c:v>0.14091107669089298</c:v>
                </c:pt>
                <c:pt idx="228" formatCode="0%">
                  <c:v>0.12466738154811541</c:v>
                </c:pt>
                <c:pt idx="229" formatCode="0%">
                  <c:v>0.14428690575479552</c:v>
                </c:pt>
                <c:pt idx="230" formatCode="0%">
                  <c:v>0.22804718217562225</c:v>
                </c:pt>
                <c:pt idx="231" formatCode="0%">
                  <c:v>0.19746614242027061</c:v>
                </c:pt>
                <c:pt idx="232" formatCode="0%">
                  <c:v>0.22538623456054641</c:v>
                </c:pt>
                <c:pt idx="233" formatCode="0%">
                  <c:v>0.28901068350609616</c:v>
                </c:pt>
                <c:pt idx="234" formatCode="0%">
                  <c:v>0.34115731363437751</c:v>
                </c:pt>
                <c:pt idx="235" formatCode="0%">
                  <c:v>0.33357162714960853</c:v>
                </c:pt>
                <c:pt idx="236" formatCode="0%">
                  <c:v>0.45398943564081162</c:v>
                </c:pt>
                <c:pt idx="237" formatCode="0%">
                  <c:v>0.48238611541363796</c:v>
                </c:pt>
                <c:pt idx="238" formatCode="0%">
                  <c:v>0.47638905437070544</c:v>
                </c:pt>
                <c:pt idx="239" formatCode="0%">
                  <c:v>0.442114460463084</c:v>
                </c:pt>
                <c:pt idx="240" formatCode="0%">
                  <c:v>0.47150403113705819</c:v>
                </c:pt>
                <c:pt idx="241" formatCode="0%">
                  <c:v>0.50685094721791923</c:v>
                </c:pt>
                <c:pt idx="242" formatCode="0%">
                  <c:v>0.40569522220898313</c:v>
                </c:pt>
                <c:pt idx="243" formatCode="0%">
                  <c:v>0.42380555224591876</c:v>
                </c:pt>
                <c:pt idx="244" formatCode="0%">
                  <c:v>0.46153540648953451</c:v>
                </c:pt>
                <c:pt idx="245" formatCode="0%">
                  <c:v>0.4250367369633421</c:v>
                </c:pt>
                <c:pt idx="246" formatCode="0%">
                  <c:v>0.56400174748798571</c:v>
                </c:pt>
                <c:pt idx="247" formatCode="0%">
                  <c:v>0.55343738829977318</c:v>
                </c:pt>
                <c:pt idx="248" formatCode="0%">
                  <c:v>0.54847293379403417</c:v>
                </c:pt>
                <c:pt idx="249" formatCode="0%">
                  <c:v>0.40851503236824294</c:v>
                </c:pt>
                <c:pt idx="250" formatCode="0%">
                  <c:v>0.33996584455300005</c:v>
                </c:pt>
                <c:pt idx="251" formatCode="0%">
                  <c:v>0.33424679296238891</c:v>
                </c:pt>
                <c:pt idx="252" formatCode="0%">
                  <c:v>0.42050915445410819</c:v>
                </c:pt>
                <c:pt idx="253" formatCode="0%">
                  <c:v>0.46006592795583567</c:v>
                </c:pt>
                <c:pt idx="254" formatCode="0%">
                  <c:v>0.52365066126533955</c:v>
                </c:pt>
                <c:pt idx="255" formatCode="0%">
                  <c:v>0.63263036657532012</c:v>
                </c:pt>
                <c:pt idx="256" formatCode="0%">
                  <c:v>0.67214742444100173</c:v>
                </c:pt>
                <c:pt idx="257" formatCode="0%">
                  <c:v>0.67611898804559289</c:v>
                </c:pt>
                <c:pt idx="258" formatCode="0%">
                  <c:v>0.74844116128519755</c:v>
                </c:pt>
                <c:pt idx="259" formatCode="0%">
                  <c:v>0.66833472338059452</c:v>
                </c:pt>
                <c:pt idx="260" formatCode="0%">
                  <c:v>0.74609793875848873</c:v>
                </c:pt>
                <c:pt idx="261" formatCode="0%">
                  <c:v>0.78744191588228252</c:v>
                </c:pt>
                <c:pt idx="262" formatCode="0%">
                  <c:v>0.75753604193971125</c:v>
                </c:pt>
                <c:pt idx="263" formatCode="0%">
                  <c:v>0.78116684538702863</c:v>
                </c:pt>
                <c:pt idx="264" formatCode="0%">
                  <c:v>0.70940069105206693</c:v>
                </c:pt>
                <c:pt idx="265" formatCode="0%">
                  <c:v>0.90488105167004185</c:v>
                </c:pt>
                <c:pt idx="266" formatCode="0%">
                  <c:v>0.86941498868104317</c:v>
                </c:pt>
                <c:pt idx="267" formatCode="0%">
                  <c:v>0.89360181103300329</c:v>
                </c:pt>
                <c:pt idx="268" formatCode="0%">
                  <c:v>0.85678541641844341</c:v>
                </c:pt>
                <c:pt idx="269" formatCode="0%">
                  <c:v>0.91131498470947947</c:v>
                </c:pt>
                <c:pt idx="270" formatCode="0%">
                  <c:v>0.92064815918026865</c:v>
                </c:pt>
                <c:pt idx="271" formatCode="0%">
                  <c:v>0.89209261686325858</c:v>
                </c:pt>
                <c:pt idx="272" formatCode="0%">
                  <c:v>0.96937924460860203</c:v>
                </c:pt>
                <c:pt idx="273" formatCode="0%">
                  <c:v>0.92906787402200219</c:v>
                </c:pt>
                <c:pt idx="274" formatCode="0%">
                  <c:v>0.95174550220421739</c:v>
                </c:pt>
                <c:pt idx="275" formatCode="0%">
                  <c:v>0.95849716033202226</c:v>
                </c:pt>
                <c:pt idx="276" formatCode="0%">
                  <c:v>1.0251797132531073</c:v>
                </c:pt>
                <c:pt idx="277" formatCode="0%">
                  <c:v>1.0500417014178476</c:v>
                </c:pt>
                <c:pt idx="278" formatCode="0%">
                  <c:v>1.0671591405536356</c:v>
                </c:pt>
                <c:pt idx="279" formatCode="0%">
                  <c:v>1.0953572421462323</c:v>
                </c:pt>
                <c:pt idx="280" formatCode="0%">
                  <c:v>1.1395607450653316</c:v>
                </c:pt>
                <c:pt idx="281" formatCode="0%">
                  <c:v>1.0878509869335553</c:v>
                </c:pt>
                <c:pt idx="282" formatCode="0%">
                  <c:v>1.143691171214106</c:v>
                </c:pt>
                <c:pt idx="283" formatCode="0%">
                  <c:v>1.1499662417093601</c:v>
                </c:pt>
                <c:pt idx="284" formatCode="0%">
                  <c:v>1.1413082330513515</c:v>
                </c:pt>
                <c:pt idx="285" formatCode="0%">
                  <c:v>1.2225664244012862</c:v>
                </c:pt>
                <c:pt idx="286" formatCode="0%">
                  <c:v>1.2055284165375904</c:v>
                </c:pt>
                <c:pt idx="287" formatCode="0%">
                  <c:v>1.2511616823543421</c:v>
                </c:pt>
                <c:pt idx="288" formatCode="0%">
                  <c:v>1.2296755232535039</c:v>
                </c:pt>
                <c:pt idx="289" formatCode="0%">
                  <c:v>1.2566424401286778</c:v>
                </c:pt>
                <c:pt idx="290" formatCode="0%">
                  <c:v>1.3333730489693782</c:v>
                </c:pt>
                <c:pt idx="291" formatCode="0%">
                  <c:v>1.2700266094761501</c:v>
                </c:pt>
                <c:pt idx="292" formatCode="0%">
                  <c:v>1.1710552444497391</c:v>
                </c:pt>
                <c:pt idx="293" formatCode="0%">
                  <c:v>1.1988959053179227</c:v>
                </c:pt>
                <c:pt idx="294" formatCode="0%">
                  <c:v>1.2349974184836561</c:v>
                </c:pt>
                <c:pt idx="295" formatCode="0%">
                  <c:v>1.1802295563763443</c:v>
                </c:pt>
                <c:pt idx="296" formatCode="0%">
                  <c:v>1.2517971325310762</c:v>
                </c:pt>
                <c:pt idx="297" formatCode="0%">
                  <c:v>1.3441359863378199</c:v>
                </c:pt>
                <c:pt idx="298" formatCode="0%">
                  <c:v>1.2867866078875241</c:v>
                </c:pt>
                <c:pt idx="299" formatCode="0%">
                  <c:v>1.3381786409309333</c:v>
                </c:pt>
                <c:pt idx="300" formatCode="0%">
                  <c:v>1.2530283172484995</c:v>
                </c:pt>
                <c:pt idx="301" formatCode="0%">
                  <c:v>1.286429167163111</c:v>
                </c:pt>
                <c:pt idx="302" formatCode="0%">
                  <c:v>1.3457643274157021</c:v>
                </c:pt>
                <c:pt idx="303" formatCode="0%">
                  <c:v>1.4371500059573439</c:v>
                </c:pt>
                <c:pt idx="304" formatCode="0%">
                  <c:v>1.5090750228364893</c:v>
                </c:pt>
                <c:pt idx="305" formatCode="0%">
                  <c:v>1.5829461058818843</c:v>
                </c:pt>
                <c:pt idx="306" formatCode="0%">
                  <c:v>1.6862067596012538</c:v>
                </c:pt>
                <c:pt idx="307" formatCode="0%">
                  <c:v>1.7486000238293804</c:v>
                </c:pt>
                <c:pt idx="308" formatCode="0%">
                  <c:v>1.8397474085547465</c:v>
                </c:pt>
                <c:pt idx="309" formatCode="0%">
                  <c:v>1.8468962230430104</c:v>
                </c:pt>
                <c:pt idx="310" formatCode="0%">
                  <c:v>1.9670360220818917</c:v>
                </c:pt>
                <c:pt idx="311" formatCode="0%">
                  <c:v>1.956431947257633</c:v>
                </c:pt>
                <c:pt idx="312" formatCode="0%">
                  <c:v>2.0861829302196253</c:v>
                </c:pt>
                <c:pt idx="313" formatCode="0%">
                  <c:v>2.1456372373803543</c:v>
                </c:pt>
                <c:pt idx="314" formatCode="0%">
                  <c:v>2.2527105921601307</c:v>
                </c:pt>
                <c:pt idx="315" formatCode="0%">
                  <c:v>2.2828547599189775</c:v>
                </c:pt>
                <c:pt idx="316" formatCode="0%">
                  <c:v>2.3144684062115219</c:v>
                </c:pt>
                <c:pt idx="317" formatCode="0%">
                  <c:v>2.3633186385479932</c:v>
                </c:pt>
                <c:pt idx="318" formatCode="0%">
                  <c:v>2.4500575876722634</c:v>
                </c:pt>
                <c:pt idx="319" formatCode="0%">
                  <c:v>2.4632431788395057</c:v>
                </c:pt>
                <c:pt idx="320" formatCode="0%">
                  <c:v>2.3102188331546096</c:v>
                </c:pt>
                <c:pt idx="321" formatCode="0%">
                  <c:v>2.3800389213233215</c:v>
                </c:pt>
                <c:pt idx="322" formatCode="0%">
                  <c:v>2.5703165336192826</c:v>
                </c:pt>
                <c:pt idx="323" formatCode="0%">
                  <c:v>2.6687715953770965</c:v>
                </c:pt>
                <c:pt idx="324" formatCode="0%">
                  <c:v>2.9460661662496488</c:v>
                </c:pt>
                <c:pt idx="325" formatCode="0%">
                  <c:v>2.8679057945112953</c:v>
                </c:pt>
                <c:pt idx="326" formatCode="0%">
                  <c:v>3.10953572421462</c:v>
                </c:pt>
                <c:pt idx="327" formatCode="0%">
                  <c:v>3.1417451050478533</c:v>
                </c:pt>
                <c:pt idx="328" formatCode="0%">
                  <c:v>2.971563604591124</c:v>
                </c:pt>
                <c:pt idx="329" formatCode="0%">
                  <c:v>3.2086659517852141</c:v>
                </c:pt>
                <c:pt idx="330" formatCode="0%">
                  <c:v>3.4649112355534326</c:v>
                </c:pt>
                <c:pt idx="331" formatCode="0%">
                  <c:v>3.6649588943166869</c:v>
                </c:pt>
                <c:pt idx="332" formatCode="0%">
                  <c:v>4.0361412288017728</c:v>
                </c:pt>
                <c:pt idx="333" formatCode="0%">
                  <c:v>3.7540013503316194</c:v>
                </c:pt>
                <c:pt idx="334" formatCode="0%">
                  <c:v>4.0143373446125672</c:v>
                </c:pt>
                <c:pt idx="335" formatCode="0%">
                  <c:v>3.8468962230430055</c:v>
                </c:pt>
                <c:pt idx="336" formatCode="0%">
                  <c:v>4.0712498510663577</c:v>
                </c:pt>
                <c:pt idx="337" formatCode="0%">
                  <c:v>4.1583462409150407</c:v>
                </c:pt>
                <c:pt idx="338" formatCode="0%">
                  <c:v>4.2154176099130156</c:v>
                </c:pt>
                <c:pt idx="339" formatCode="0%">
                  <c:v>4.5915643989038415</c:v>
                </c:pt>
                <c:pt idx="340" formatCode="0%">
                  <c:v>4.8779141347948611</c:v>
                </c:pt>
                <c:pt idx="341" formatCode="0%">
                  <c:v>4.9370507168672235</c:v>
                </c:pt>
                <c:pt idx="342" formatCode="0%">
                  <c:v>4.8349815322292313</c:v>
                </c:pt>
                <c:pt idx="343" formatCode="0%">
                  <c:v>5.0720044481512296</c:v>
                </c:pt>
                <c:pt idx="344" formatCode="0%">
                  <c:v>5.0073473926684864</c:v>
                </c:pt>
                <c:pt idx="345" formatCode="0%">
                  <c:v>4.1388061479804543</c:v>
                </c:pt>
                <c:pt idx="346" formatCode="0%">
                  <c:v>4.4680090551650125</c:v>
                </c:pt>
                <c:pt idx="347" formatCode="0%">
                  <c:v>4.9127844632431721</c:v>
                </c:pt>
                <c:pt idx="348" formatCode="0%">
                  <c:v>5.271178362921475</c:v>
                </c:pt>
                <c:pt idx="349" formatCode="0%">
                  <c:v>5.6325509353032208</c:v>
                </c:pt>
                <c:pt idx="350" formatCode="0%">
                  <c:v>5.9098852218118187</c:v>
                </c:pt>
                <c:pt idx="351" formatCode="0%">
                  <c:v>5.6951427777115766</c:v>
                </c:pt>
                <c:pt idx="352" formatCode="0%">
                  <c:v>5.9629850272052023</c:v>
                </c:pt>
                <c:pt idx="353" formatCode="0%">
                  <c:v>6.2326541959569379</c:v>
                </c:pt>
                <c:pt idx="354" formatCode="0%">
                  <c:v>6.0618372453234732</c:v>
                </c:pt>
                <c:pt idx="355" formatCode="0%">
                  <c:v>6.4537511418245259</c:v>
                </c:pt>
                <c:pt idx="356" formatCode="0%">
                  <c:v>6.2210175145954869</c:v>
                </c:pt>
                <c:pt idx="357" formatCode="0%">
                  <c:v>6.1853131577902127</c:v>
                </c:pt>
                <c:pt idx="358" formatCode="0%">
                  <c:v>5.9883236030024918</c:v>
                </c:pt>
                <c:pt idx="359" formatCode="0%">
                  <c:v>6.4305572103737143</c:v>
                </c:pt>
                <c:pt idx="360" formatCode="0%">
                  <c:v>6.5815957742563143</c:v>
                </c:pt>
                <c:pt idx="361" formatCode="0%">
                  <c:v>7.0281186703204934</c:v>
                </c:pt>
                <c:pt idx="362" formatCode="0%">
                  <c:v>6.6247666706382189</c:v>
                </c:pt>
                <c:pt idx="363" formatCode="0%">
                  <c:v>6.4804400492473784</c:v>
                </c:pt>
                <c:pt idx="364" formatCode="0%">
                  <c:v>7.2122403590293391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FC0B-49F3-889C-1D9CE8BF9B0E}"/>
            </c:ext>
          </c:extLst>
        </c:ser>
        <c:ser>
          <c:idx val="9"/>
          <c:order val="9"/>
          <c:tx>
            <c:strRef>
              <c:f>'calc lined-up'!$K$2</c:f>
              <c:strCache>
                <c:ptCount val="1"/>
              </c:strCache>
            </c:strRef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663"/>
              <c:layout>
                <c:manualLayout>
                  <c:x val="0"/>
                  <c:y val="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47-46AB-8DA2-DD8029E0FA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800" b="0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solidFill>
                        <a:srgbClr val="FFFFFF">
                          <a:lumMod val="65000"/>
                        </a:srgbClr>
                      </a:solidFill>
                      <a:prstDash val="sysDot"/>
                    </a:ln>
                  </c:spPr>
                </c15:leaderLines>
              </c:ext>
            </c:extLst>
          </c:dLbls>
          <c:cat>
            <c:numRef>
              <c:f>'calc lined-up'!$A$3:$A$666</c:f>
              <c:numCache>
                <c:formatCode>m/d/yyyy</c:formatCode>
                <c:ptCount val="664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  <c:pt idx="655">
                  <c:v>45504</c:v>
                </c:pt>
                <c:pt idx="656">
                  <c:v>45535</c:v>
                </c:pt>
                <c:pt idx="657">
                  <c:v>45565</c:v>
                </c:pt>
                <c:pt idx="658">
                  <c:v>45596</c:v>
                </c:pt>
                <c:pt idx="659">
                  <c:v>45626</c:v>
                </c:pt>
                <c:pt idx="660">
                  <c:v>45657</c:v>
                </c:pt>
                <c:pt idx="661">
                  <c:v>45688</c:v>
                </c:pt>
                <c:pt idx="662">
                  <c:v>45716</c:v>
                </c:pt>
                <c:pt idx="663">
                  <c:v>45737</c:v>
                </c:pt>
              </c:numCache>
            </c:numRef>
          </c:cat>
          <c:val>
            <c:numRef>
              <c:f>'calc lined-up'!$K$3:$K$666</c:f>
              <c:numCache>
                <c:formatCode>General</c:formatCode>
                <c:ptCount val="664"/>
                <c:pt idx="469" formatCode="0%">
                  <c:v>-8.4288840864981007E-2</c:v>
                </c:pt>
                <c:pt idx="470" formatCode="0%">
                  <c:v>-0.18179190353618091</c:v>
                </c:pt>
                <c:pt idx="471" formatCode="0%">
                  <c:v>-0.11011851505182457</c:v>
                </c:pt>
                <c:pt idx="472" formatCode="0%">
                  <c:v>-2.4948726066429061E-2</c:v>
                </c:pt>
                <c:pt idx="473" formatCode="0%">
                  <c:v>2.9587468512987103E-2</c:v>
                </c:pt>
                <c:pt idx="474" formatCode="0%">
                  <c:v>3.1631543448636723E-2</c:v>
                </c:pt>
                <c:pt idx="475" formatCode="0%">
                  <c:v>0.10965739377004513</c:v>
                </c:pt>
                <c:pt idx="476" formatCode="0%">
                  <c:v>0.14971988602733699</c:v>
                </c:pt>
                <c:pt idx="477" formatCode="0%">
                  <c:v>0.1926248124544041</c:v>
                </c:pt>
                <c:pt idx="478" formatCode="0%">
                  <c:v>0.17047034370741532</c:v>
                </c:pt>
                <c:pt idx="479" formatCode="0%">
                  <c:v>0.24067777946014424</c:v>
                </c:pt>
                <c:pt idx="480" formatCode="0%">
                  <c:v>0.26464232129829734</c:v>
                </c:pt>
                <c:pt idx="481" formatCode="0%">
                  <c:v>0.21914960976751252</c:v>
                </c:pt>
                <c:pt idx="482" formatCode="0%">
                  <c:v>0.25691337802309766</c:v>
                </c:pt>
                <c:pt idx="483" formatCode="0%">
                  <c:v>0.33276438767223238</c:v>
                </c:pt>
                <c:pt idx="484" formatCode="0%">
                  <c:v>0.35380390645432169</c:v>
                </c:pt>
                <c:pt idx="485" formatCode="0%">
                  <c:v>0.24570193670938356</c:v>
                </c:pt>
                <c:pt idx="486" formatCode="0%">
                  <c:v>0.18049112857713134</c:v>
                </c:pt>
                <c:pt idx="487" formatCode="0%">
                  <c:v>0.26319701578824239</c:v>
                </c:pt>
                <c:pt idx="488" formatCode="0%">
                  <c:v>0.20617627221296941</c:v>
                </c:pt>
                <c:pt idx="489" formatCode="0%">
                  <c:v>0.31381712067612799</c:v>
                </c:pt>
                <c:pt idx="490" formatCode="0%">
                  <c:v>0.36381092650965607</c:v>
                </c:pt>
                <c:pt idx="491" formatCode="0%">
                  <c:v>0.36398298668942464</c:v>
                </c:pt>
                <c:pt idx="492" formatCode="0%">
                  <c:v>0.45514046993076307</c:v>
                </c:pt>
                <c:pt idx="493" formatCode="0%">
                  <c:v>0.48962821236355647</c:v>
                </c:pt>
                <c:pt idx="494" formatCode="0%">
                  <c:v>0.54066126168288631</c:v>
                </c:pt>
                <c:pt idx="495" formatCode="0%">
                  <c:v>0.54127379592286196</c:v>
                </c:pt>
                <c:pt idx="496" formatCode="0%">
                  <c:v>0.5869179204118431</c:v>
                </c:pt>
                <c:pt idx="497" formatCode="0%">
                  <c:v>0.56895483764401389</c:v>
                </c:pt>
                <c:pt idx="498" formatCode="0%">
                  <c:v>0.54280169031920544</c:v>
                </c:pt>
                <c:pt idx="499" formatCode="0%">
                  <c:v>0.51143167834381709</c:v>
                </c:pt>
                <c:pt idx="500" formatCode="0%">
                  <c:v>0.42932456055830071</c:v>
                </c:pt>
                <c:pt idx="501" formatCode="0%">
                  <c:v>0.32884829798070125</c:v>
                </c:pt>
                <c:pt idx="502" formatCode="0%">
                  <c:v>0.47408085451967641</c:v>
                </c:pt>
                <c:pt idx="503" formatCode="0%">
                  <c:v>0.47082547591845691</c:v>
                </c:pt>
                <c:pt idx="504" formatCode="0%">
                  <c:v>0.48587041803741227</c:v>
                </c:pt>
                <c:pt idx="505" formatCode="0%">
                  <c:v>0.55245770760781232</c:v>
                </c:pt>
                <c:pt idx="506" formatCode="0%">
                  <c:v>0.61958870734628091</c:v>
                </c:pt>
                <c:pt idx="507" formatCode="0%">
                  <c:v>0.67288606863136402</c:v>
                </c:pt>
                <c:pt idx="508" formatCode="0%">
                  <c:v>0.66239039766548702</c:v>
                </c:pt>
                <c:pt idx="509" formatCode="0%">
                  <c:v>0.56247849247752857</c:v>
                </c:pt>
                <c:pt idx="510" formatCode="0%">
                  <c:v>0.62685652933970126</c:v>
                </c:pt>
                <c:pt idx="511" formatCode="0%">
                  <c:v>0.64945147214689736</c:v>
                </c:pt>
                <c:pt idx="512" formatCode="0%">
                  <c:v>0.68660270616250685</c:v>
                </c:pt>
                <c:pt idx="513" formatCode="0%">
                  <c:v>0.73018899090145717</c:v>
                </c:pt>
                <c:pt idx="514" formatCode="0%">
                  <c:v>0.69824085672204683</c:v>
                </c:pt>
                <c:pt idx="515" formatCode="0%">
                  <c:v>0.7080895814119943</c:v>
                </c:pt>
                <c:pt idx="516" formatCode="0%">
                  <c:v>0.72365758647744571</c:v>
                </c:pt>
                <c:pt idx="517" formatCode="0%">
                  <c:v>0.81293617255571227</c:v>
                </c:pt>
                <c:pt idx="518" formatCode="0%">
                  <c:v>0.83754766066979536</c:v>
                </c:pt>
                <c:pt idx="519" formatCode="0%">
                  <c:v>0.9064612038706652</c:v>
                </c:pt>
                <c:pt idx="520" formatCode="0%">
                  <c:v>0.94319261104763918</c:v>
                </c:pt>
                <c:pt idx="521" formatCode="0%">
                  <c:v>0.98864402813527974</c:v>
                </c:pt>
                <c:pt idx="522" formatCode="0%">
                  <c:v>0.96194028823521238</c:v>
                </c:pt>
                <c:pt idx="523" formatCode="0%">
                  <c:v>1.0617764869440727</c:v>
                </c:pt>
                <c:pt idx="524" formatCode="0%">
                  <c:v>1.002064722157221</c:v>
                </c:pt>
                <c:pt idx="525" formatCode="0%">
                  <c:v>1.0648460405511422</c:v>
                </c:pt>
                <c:pt idx="526" formatCode="0%">
                  <c:v>1.1597613181186244</c:v>
                </c:pt>
                <c:pt idx="527" formatCode="0%">
                  <c:v>1.2255777780836614</c:v>
                </c:pt>
                <c:pt idx="528" formatCode="0%">
                  <c:v>1.2819240457542422</c:v>
                </c:pt>
                <c:pt idx="529" formatCode="0%">
                  <c:v>1.2030241297196098</c:v>
                </c:pt>
                <c:pt idx="530" formatCode="0%">
                  <c:v>1.3038032182136017</c:v>
                </c:pt>
                <c:pt idx="531" formatCode="0%">
                  <c:v>1.3231634296411507</c:v>
                </c:pt>
                <c:pt idx="532" formatCode="0%">
                  <c:v>1.3403350355820445</c:v>
                </c:pt>
                <c:pt idx="533" formatCode="0%">
                  <c:v>1.3952772921857144</c:v>
                </c:pt>
                <c:pt idx="534" formatCode="0%">
                  <c:v>1.444754917479937</c:v>
                </c:pt>
                <c:pt idx="535" formatCode="0%">
                  <c:v>1.4110380046525064</c:v>
                </c:pt>
                <c:pt idx="536" formatCode="0%">
                  <c:v>1.5074949414307142</c:v>
                </c:pt>
                <c:pt idx="537" formatCode="0%">
                  <c:v>1.4723327230932286</c:v>
                </c:pt>
                <c:pt idx="538" formatCode="0%">
                  <c:v>1.5327189637847725</c:v>
                </c:pt>
                <c:pt idx="539" formatCode="0%">
                  <c:v>1.6008341477515171</c:v>
                </c:pt>
                <c:pt idx="540" formatCode="0%">
                  <c:v>1.5942820961059336</c:v>
                </c:pt>
                <c:pt idx="541" formatCode="0%">
                  <c:v>1.5164007763355309</c:v>
                </c:pt>
                <c:pt idx="542" formatCode="0%">
                  <c:v>1.661027681041721</c:v>
                </c:pt>
                <c:pt idx="543" formatCode="0%">
                  <c:v>1.6189417610703516</c:v>
                </c:pt>
                <c:pt idx="544" formatCode="0%">
                  <c:v>1.6440694297237397</c:v>
                </c:pt>
                <c:pt idx="545" formatCode="0%">
                  <c:v>1.6780685212459905</c:v>
                </c:pt>
                <c:pt idx="546" formatCode="0%">
                  <c:v>1.6262233478781534</c:v>
                </c:pt>
                <c:pt idx="547" formatCode="0%">
                  <c:v>1.6812481933681123</c:v>
                </c:pt>
                <c:pt idx="548" formatCode="0%">
                  <c:v>1.5194772123497913</c:v>
                </c:pt>
                <c:pt idx="549" formatCode="0%">
                  <c:v>1.4571363680160774</c:v>
                </c:pt>
                <c:pt idx="550" formatCode="0%">
                  <c:v>1.6644069429723736</c:v>
                </c:pt>
                <c:pt idx="551" formatCode="0%">
                  <c:v>1.6723285936489143</c:v>
                </c:pt>
                <c:pt idx="552" formatCode="0%">
                  <c:v>1.6301807320128283</c:v>
                </c:pt>
                <c:pt idx="553" formatCode="0%">
                  <c:v>1.4996627620476533</c:v>
                </c:pt>
                <c:pt idx="554" formatCode="0%">
                  <c:v>1.4962903825241911</c:v>
                </c:pt>
                <c:pt idx="555" formatCode="0%">
                  <c:v>1.6656320114523253</c:v>
                </c:pt>
                <c:pt idx="556" formatCode="0%">
                  <c:v>1.6759693870528154</c:v>
                </c:pt>
                <c:pt idx="557" formatCode="0%">
                  <c:v>1.7240223540585551</c:v>
                </c:pt>
                <c:pt idx="558" formatCode="0%">
                  <c:v>1.7310837038362537</c:v>
                </c:pt>
                <c:pt idx="559" formatCode="0%">
                  <c:v>1.8317733210367657</c:v>
                </c:pt>
                <c:pt idx="560" formatCode="0%">
                  <c:v>1.8357513523930127</c:v>
                </c:pt>
                <c:pt idx="561" formatCode="0%">
                  <c:v>1.8362812977466998</c:v>
                </c:pt>
                <c:pt idx="562" formatCode="0%">
                  <c:v>1.7845462428939141</c:v>
                </c:pt>
                <c:pt idx="563" formatCode="0%">
                  <c:v>1.8876722322399475</c:v>
                </c:pt>
                <c:pt idx="564" formatCode="0%">
                  <c:v>1.9447480350727466</c:v>
                </c:pt>
                <c:pt idx="565" formatCode="0%">
                  <c:v>2.000598769425594</c:v>
                </c:pt>
                <c:pt idx="566" formatCode="0%">
                  <c:v>2.1197470027116685</c:v>
                </c:pt>
                <c:pt idx="567" formatCode="0%">
                  <c:v>2.1233809137083788</c:v>
                </c:pt>
                <c:pt idx="568" formatCode="0%">
                  <c:v>2.1554598136244132</c:v>
                </c:pt>
                <c:pt idx="569" formatCode="0%">
                  <c:v>2.1998651048190618</c:v>
                </c:pt>
                <c:pt idx="570" formatCode="0%">
                  <c:v>2.2198378504865866</c:v>
                </c:pt>
                <c:pt idx="571" formatCode="0%">
                  <c:v>2.2860466076614969</c:v>
                </c:pt>
                <c:pt idx="572" formatCode="0%">
                  <c:v>2.2961086869743577</c:v>
                </c:pt>
                <c:pt idx="573" formatCode="0%">
                  <c:v>2.3640999876116688</c:v>
                </c:pt>
                <c:pt idx="574" formatCode="0%">
                  <c:v>2.4426007240292376</c:v>
                </c:pt>
                <c:pt idx="575" formatCode="0%">
                  <c:v>2.5481837327423649</c:v>
                </c:pt>
                <c:pt idx="576" formatCode="0%">
                  <c:v>2.5876336907596817</c:v>
                </c:pt>
                <c:pt idx="577" formatCode="0%">
                  <c:v>2.7930391333672886</c:v>
                </c:pt>
                <c:pt idx="578" formatCode="0%">
                  <c:v>2.6532436785089972</c:v>
                </c:pt>
                <c:pt idx="579" formatCode="0%">
                  <c:v>2.5604000055059273</c:v>
                </c:pt>
                <c:pt idx="580" formatCode="0%">
                  <c:v>2.5740615837795446</c:v>
                </c:pt>
                <c:pt idx="581" formatCode="0%">
                  <c:v>2.6601329681069275</c:v>
                </c:pt>
                <c:pt idx="582" formatCode="0%">
                  <c:v>2.6826590868422162</c:v>
                </c:pt>
                <c:pt idx="583" formatCode="0%">
                  <c:v>2.8197084612314023</c:v>
                </c:pt>
                <c:pt idx="584" formatCode="0%">
                  <c:v>2.9441699128687273</c:v>
                </c:pt>
                <c:pt idx="585" formatCode="0%">
                  <c:v>2.9666203251249179</c:v>
                </c:pt>
                <c:pt idx="586" formatCode="0%">
                  <c:v>2.6955016586601346</c:v>
                </c:pt>
                <c:pt idx="587" formatCode="0%">
                  <c:v>2.7708089581412012</c:v>
                </c:pt>
                <c:pt idx="588" formatCode="0%">
                  <c:v>2.430343156822532</c:v>
                </c:pt>
                <c:pt idx="589" formatCode="0%">
                  <c:v>2.7052333824278394</c:v>
                </c:pt>
                <c:pt idx="590" formatCode="0%">
                  <c:v>2.8242026731269543</c:v>
                </c:pt>
                <c:pt idx="591" formatCode="0%">
                  <c:v>2.8985120235653641</c:v>
                </c:pt>
                <c:pt idx="592" formatCode="0%">
                  <c:v>3.0563600324849638</c:v>
                </c:pt>
                <c:pt idx="593" formatCode="0%">
                  <c:v>2.798586353563024</c:v>
                </c:pt>
                <c:pt idx="594" formatCode="0%">
                  <c:v>3.0662982284683906</c:v>
                </c:pt>
                <c:pt idx="595" formatCode="0%">
                  <c:v>3.1247436303321461</c:v>
                </c:pt>
                <c:pt idx="596" formatCode="0%">
                  <c:v>3.0594020564632691</c:v>
                </c:pt>
                <c:pt idx="597" formatCode="0%">
                  <c:v>3.1353563022202655</c:v>
                </c:pt>
                <c:pt idx="598" formatCode="0%">
                  <c:v>3.2249239494005426</c:v>
                </c:pt>
                <c:pt idx="599" formatCode="0%">
                  <c:v>3.3782846288317812</c:v>
                </c:pt>
                <c:pt idx="600" formatCode="0%">
                  <c:v>3.5104337293011607</c:v>
                </c:pt>
                <c:pt idx="601" formatCode="0%">
                  <c:v>3.5086649506531407</c:v>
                </c:pt>
                <c:pt idx="602" formatCode="0%">
                  <c:v>3.1375173780781571</c:v>
                </c:pt>
                <c:pt idx="603" formatCode="0%">
                  <c:v>2.6264779969442116</c:v>
                </c:pt>
                <c:pt idx="604" formatCode="0%">
                  <c:v>3.0913708378642522</c:v>
                </c:pt>
                <c:pt idx="605" formatCode="0%">
                  <c:v>3.2862324326556465</c:v>
                </c:pt>
                <c:pt idx="606" formatCode="0%">
                  <c:v>3.3714779281201395</c:v>
                </c:pt>
                <c:pt idx="607" formatCode="0%">
                  <c:v>3.6179644592492677</c:v>
                </c:pt>
                <c:pt idx="608" formatCode="0%">
                  <c:v>3.9499029580586109</c:v>
                </c:pt>
                <c:pt idx="609" formatCode="0%">
                  <c:v>3.761820534350095</c:v>
                </c:pt>
                <c:pt idx="610" formatCode="0%">
                  <c:v>3.6351911244476875</c:v>
                </c:pt>
                <c:pt idx="611" formatCode="0%">
                  <c:v>4.1425759473633503</c:v>
                </c:pt>
                <c:pt idx="612" formatCode="0%">
                  <c:v>4.3403006235460921</c:v>
                </c:pt>
                <c:pt idx="613" formatCode="0%">
                  <c:v>4.2863838456138428</c:v>
                </c:pt>
                <c:pt idx="614" formatCode="0%">
                  <c:v>4.4321532299136956</c:v>
                </c:pt>
                <c:pt idx="615" formatCode="0%">
                  <c:v>4.6700573992759713</c:v>
                </c:pt>
                <c:pt idx="616" formatCode="0%">
                  <c:v>4.9726630786383845</c:v>
                </c:pt>
                <c:pt idx="617" formatCode="0%">
                  <c:v>5.014377348621454</c:v>
                </c:pt>
                <c:pt idx="618" formatCode="0%">
                  <c:v>5.154785337719721</c:v>
                </c:pt>
                <c:pt idx="619" formatCode="0%">
                  <c:v>5.3009883136725895</c:v>
                </c:pt>
                <c:pt idx="620" formatCode="0%">
                  <c:v>5.4925738826411923</c:v>
                </c:pt>
                <c:pt idx="621" formatCode="0%">
                  <c:v>5.1906082671475167</c:v>
                </c:pt>
                <c:pt idx="622" formatCode="0%">
                  <c:v>5.6243306859007003</c:v>
                </c:pt>
                <c:pt idx="623" formatCode="0%">
                  <c:v>5.5784319123456614</c:v>
                </c:pt>
                <c:pt idx="624" formatCode="0%">
                  <c:v>5.8732535891753495</c:v>
                </c:pt>
                <c:pt idx="625" formatCode="0%">
                  <c:v>5.5175845503723373</c:v>
                </c:pt>
                <c:pt idx="626" formatCode="0%">
                  <c:v>5.3224338944789329</c:v>
                </c:pt>
                <c:pt idx="627" formatCode="0%">
                  <c:v>5.5571859213478501</c:v>
                </c:pt>
                <c:pt idx="628" formatCode="0%">
                  <c:v>4.9853886495340607</c:v>
                </c:pt>
                <c:pt idx="629" formatCode="0%">
                  <c:v>4.9963660890032902</c:v>
                </c:pt>
                <c:pt idx="630" formatCode="0%">
                  <c:v>4.5014040110669109</c:v>
                </c:pt>
                <c:pt idx="631" formatCode="0%">
                  <c:v>5.0086580682459489</c:v>
                </c:pt>
                <c:pt idx="632" formatCode="0%">
                  <c:v>4.7636168426268775</c:v>
                </c:pt>
                <c:pt idx="633" formatCode="0%">
                  <c:v>4.2327905408195576</c:v>
                </c:pt>
                <c:pt idx="634" formatCode="0%">
                  <c:v>4.6564439978526897</c:v>
                </c:pt>
                <c:pt idx="635" formatCode="0%">
                  <c:v>4.9725529601233331</c:v>
                </c:pt>
                <c:pt idx="636" formatCode="0%">
                  <c:v>4.6284463654007633</c:v>
                </c:pt>
                <c:pt idx="637" formatCode="0%">
                  <c:v>4.9821057413040784</c:v>
                </c:pt>
                <c:pt idx="638" formatCode="0%">
                  <c:v>4.8361436496028851</c:v>
                </c:pt>
                <c:pt idx="639" formatCode="0%">
                  <c:v>5.0504136326721643</c:v>
                </c:pt>
                <c:pt idx="640" formatCode="0%">
                  <c:v>5.1448540241434859</c:v>
                </c:pt>
                <c:pt idx="641" formatCode="0%">
                  <c:v>5.1715646464507437</c:v>
                </c:pt>
                <c:pt idx="642" formatCode="0%">
                  <c:v>5.5793541549092218</c:v>
                </c:pt>
                <c:pt idx="643" formatCode="0%">
                  <c:v>5.7907128797368168</c:v>
                </c:pt>
                <c:pt idx="644" formatCode="0%">
                  <c:v>5.682597145177497</c:v>
                </c:pt>
                <c:pt idx="645" formatCode="0%">
                  <c:v>5.3639829866894244</c:v>
                </c:pt>
                <c:pt idx="646" formatCode="0%">
                  <c:v>5.2301683436798854</c:v>
                </c:pt>
                <c:pt idx="647" formatCode="0%">
                  <c:v>5.7991438285454731</c:v>
                </c:pt>
                <c:pt idx="648" formatCode="0%">
                  <c:v>6.1080331456730317</c:v>
                </c:pt>
                <c:pt idx="649" formatCode="0%">
                  <c:v>6.2274773224683067</c:v>
                </c:pt>
                <c:pt idx="650" formatCode="0%">
                  <c:v>6.6133945408746175</c:v>
                </c:pt>
                <c:pt idx="651" formatCode="0%">
                  <c:v>6.8583531776074018</c:v>
                </c:pt>
                <c:pt idx="652" formatCode="0%">
                  <c:v>6.5373783534529046</c:v>
                </c:pt>
                <c:pt idx="653" formatCode="0%">
                  <c:v>6.9111205935387972</c:v>
                </c:pt>
                <c:pt idx="654" formatCode="0%">
                  <c:v>7.1949854781208291</c:v>
                </c:pt>
                <c:pt idx="655" formatCode="0%">
                  <c:v>7.2947390879434</c:v>
                </c:pt>
                <c:pt idx="656" formatCode="0%">
                  <c:v>7.4959393797574645</c:v>
                </c:pt>
                <c:pt idx="657" formatCode="0%">
                  <c:v>7.6773871629341066</c:v>
                </c:pt>
                <c:pt idx="658" formatCode="0%">
                  <c:v>7.5987006015223884</c:v>
                </c:pt>
                <c:pt idx="659" formatCode="0%">
                  <c:v>8.1034494624839972</c:v>
                </c:pt>
                <c:pt idx="660" formatCode="0%">
                  <c:v>7.8864402813528045</c:v>
                </c:pt>
                <c:pt idx="661" formatCode="0%">
                  <c:v>8.1339041143030162</c:v>
                </c:pt>
                <c:pt idx="662" formatCode="0%">
                  <c:v>8.0147283513881789</c:v>
                </c:pt>
                <c:pt idx="663" formatCode="0%">
                  <c:v>7.5896502360665643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FC0B-49F3-889C-1D9CE8BF9B0E}"/>
            </c:ext>
          </c:extLst>
        </c:ser>
        <c:ser>
          <c:idx val="11"/>
          <c:order val="10"/>
          <c:tx>
            <c:v>S&amp;P 500 - 2000s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493"/>
              <c:layout>
                <c:manualLayout>
                  <c:x val="-2.3148148148148147E-2"/>
                  <c:y val="-7.407407407407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C0B-49F3-889C-1D9CE8BF9B0E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0000">
                          <a:lumMod val="35000"/>
                          <a:lumOff val="65000"/>
                        </a:srgbClr>
                      </a:solidFill>
                      <a:prstDash val="sysDot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lined-up'!$A$3:$A$666</c:f>
              <c:numCache>
                <c:formatCode>m/d/yyyy</c:formatCode>
                <c:ptCount val="664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  <c:pt idx="655">
                  <c:v>45504</c:v>
                </c:pt>
                <c:pt idx="656">
                  <c:v>45535</c:v>
                </c:pt>
                <c:pt idx="657">
                  <c:v>45565</c:v>
                </c:pt>
                <c:pt idx="658">
                  <c:v>45596</c:v>
                </c:pt>
                <c:pt idx="659">
                  <c:v>45626</c:v>
                </c:pt>
                <c:pt idx="660">
                  <c:v>45657</c:v>
                </c:pt>
                <c:pt idx="661">
                  <c:v>45688</c:v>
                </c:pt>
                <c:pt idx="662">
                  <c:v>45716</c:v>
                </c:pt>
                <c:pt idx="663">
                  <c:v>45737</c:v>
                </c:pt>
              </c:numCache>
            </c:numRef>
          </c:cat>
          <c:val>
            <c:numRef>
              <c:f>'calc lined-up'!$I$2:$I$495</c:f>
              <c:numCache>
                <c:formatCode>General</c:formatCode>
                <c:ptCount val="494"/>
                <c:pt idx="361" formatCode="0.00%">
                  <c:v>5.8895634818776577E-2</c:v>
                </c:pt>
                <c:pt idx="362" formatCode="0.00%">
                  <c:v>5.6941701545858425E-3</c:v>
                </c:pt>
                <c:pt idx="363" formatCode="0.00%">
                  <c:v>-1.3342273582088837E-2</c:v>
                </c:pt>
                <c:pt idx="364" formatCode="0.00%">
                  <c:v>8.3180982414600591E-2</c:v>
                </c:pt>
                <c:pt idx="365" formatCode="0.00%">
                  <c:v>5.0592728015631527E-2</c:v>
                </c:pt>
                <c:pt idx="366" formatCode="0.00%">
                  <c:v>2.903660088948512E-2</c:v>
                </c:pt>
                <c:pt idx="367" formatCode="0.00%">
                  <c:v>5.4406302875372736E-2</c:v>
                </c:pt>
                <c:pt idx="368" formatCode="0.00%">
                  <c:v>3.7920973090200594E-2</c:v>
                </c:pt>
                <c:pt idx="369" formatCode="0.00%">
                  <c:v>0.10239029424244506</c:v>
                </c:pt>
                <c:pt idx="370" formatCode="0.00%">
                  <c:v>4.4191370215352022E-2</c:v>
                </c:pt>
                <c:pt idx="371" formatCode="0.00%">
                  <c:v>3.9780614677025206E-2</c:v>
                </c:pt>
                <c:pt idx="372" formatCode="0.00%">
                  <c:v>-4.2195529526393494E-2</c:v>
                </c:pt>
                <c:pt idx="373" formatCode="0.00%">
                  <c:v>-3.7507137356794118E-2</c:v>
                </c:pt>
                <c:pt idx="374" formatCode="0.00%">
                  <c:v>-3.3630701372987515E-3</c:v>
                </c:pt>
                <c:pt idx="375" formatCode="0.00%">
                  <c:v>-9.4234063395443268E-2</c:v>
                </c:pt>
                <c:pt idx="376" formatCode="0.00%">
                  <c:v>-0.1516157928097347</c:v>
                </c:pt>
                <c:pt idx="377" formatCode="0.00%">
                  <c:v>-8.569018895006153E-2</c:v>
                </c:pt>
                <c:pt idx="378" formatCode="0.00%">
                  <c:v>-7.9561229354049079E-2</c:v>
                </c:pt>
                <c:pt idx="379" formatCode="0.00%">
                  <c:v>-0.10196598165502813</c:v>
                </c:pt>
                <c:pt idx="380" formatCode="0.00%">
                  <c:v>-0.11080320801269739</c:v>
                </c:pt>
                <c:pt idx="381" formatCode="0.00%">
                  <c:v>-0.16647197179630846</c:v>
                </c:pt>
                <c:pt idx="382" formatCode="0.00%">
                  <c:v>-0.23378052038533825</c:v>
                </c:pt>
                <c:pt idx="383" formatCode="0.00%">
                  <c:v>-0.21917054746800591</c:v>
                </c:pt>
                <c:pt idx="384" formatCode="0.00%">
                  <c:v>-0.1592743730912477</c:v>
                </c:pt>
                <c:pt idx="385" formatCode="0.00%">
                  <c:v>-0.15190914472202244</c:v>
                </c:pt>
                <c:pt idx="386" formatCode="0.00%">
                  <c:v>-0.16428754773516574</c:v>
                </c:pt>
                <c:pt idx="387" formatCode="0.00%">
                  <c:v>-0.180400949202973</c:v>
                </c:pt>
                <c:pt idx="388" formatCode="0.00%">
                  <c:v>-0.14957804470473568</c:v>
                </c:pt>
                <c:pt idx="389" formatCode="0.00%">
                  <c:v>-0.20113988171631791</c:v>
                </c:pt>
                <c:pt idx="390" formatCode="0.00%">
                  <c:v>-0.20702263524308895</c:v>
                </c:pt>
                <c:pt idx="391" formatCode="0.00%">
                  <c:v>-0.26350859363950163</c:v>
                </c:pt>
                <c:pt idx="392" formatCode="0.00%">
                  <c:v>-0.32092175361582398</c:v>
                </c:pt>
                <c:pt idx="393" formatCode="0.00%">
                  <c:v>-0.31645861380744567</c:v>
                </c:pt>
                <c:pt idx="394" formatCode="0.00%">
                  <c:v>-0.3907499855943255</c:v>
                </c:pt>
                <c:pt idx="395" formatCode="0.00%">
                  <c:v>-0.3371242083427185</c:v>
                </c:pt>
                <c:pt idx="396" formatCode="0.00%">
                  <c:v>-0.29810840400844385</c:v>
                </c:pt>
                <c:pt idx="397" formatCode="0.00%">
                  <c:v>-0.33934006296589214</c:v>
                </c:pt>
                <c:pt idx="398" formatCode="0.00%">
                  <c:v>-0.35664782579087106</c:v>
                </c:pt>
                <c:pt idx="399" formatCode="0.00%">
                  <c:v>-0.36630224676134215</c:v>
                </c:pt>
                <c:pt idx="400" formatCode="0.00%">
                  <c:v>-0.36014709503030395</c:v>
                </c:pt>
                <c:pt idx="401" formatCode="0.00%">
                  <c:v>-0.30744328093160156</c:v>
                </c:pt>
                <c:pt idx="402" formatCode="0.00%">
                  <c:v>-0.27095763684080909</c:v>
                </c:pt>
                <c:pt idx="403" formatCode="0.00%">
                  <c:v>-0.26165419047968252</c:v>
                </c:pt>
                <c:pt idx="404" formatCode="0.00%">
                  <c:v>-0.24863669937191246</c:v>
                </c:pt>
                <c:pt idx="405" formatCode="0.00%">
                  <c:v>-0.23398481903853907</c:v>
                </c:pt>
                <c:pt idx="406" formatCode="0.00%">
                  <c:v>-0.24212009617751973</c:v>
                </c:pt>
                <c:pt idx="407" formatCode="0.00%">
                  <c:v>-0.19924357114045788</c:v>
                </c:pt>
                <c:pt idx="408" formatCode="0.00%">
                  <c:v>-0.19219788681854599</c:v>
                </c:pt>
                <c:pt idx="409" formatCode="0.00%">
                  <c:v>-0.14983472762798777</c:v>
                </c:pt>
                <c:pt idx="410" formatCode="0.00%">
                  <c:v>-0.13422945357967897</c:v>
                </c:pt>
                <c:pt idx="411" formatCode="0.00%">
                  <c:v>-0.12219678674887491</c:v>
                </c:pt>
                <c:pt idx="412" formatCode="0.00%">
                  <c:v>-0.13543953021786603</c:v>
                </c:pt>
                <c:pt idx="413" formatCode="0.00%">
                  <c:v>-0.14901229458818099</c:v>
                </c:pt>
                <c:pt idx="414" formatCode="0.00%">
                  <c:v>-0.1373358407937264</c:v>
                </c:pt>
                <c:pt idx="415" formatCode="0.00%">
                  <c:v>-0.12055715909626652</c:v>
                </c:pt>
                <c:pt idx="416" formatCode="0.00%">
                  <c:v>-0.14966709796382327</c:v>
                </c:pt>
                <c:pt idx="417" formatCode="0.00%">
                  <c:v>-0.14622545142144705</c:v>
                </c:pt>
                <c:pt idx="418" formatCode="0.00%">
                  <c:v>-0.13697962775737693</c:v>
                </c:pt>
                <c:pt idx="419" formatCode="0.00%">
                  <c:v>-0.12379450698544225</c:v>
                </c:pt>
                <c:pt idx="420" formatCode="0.00%">
                  <c:v>-8.8340833014662334E-2</c:v>
                </c:pt>
                <c:pt idx="421" formatCode="0.00%">
                  <c:v>-5.7318868290229696E-2</c:v>
                </c:pt>
                <c:pt idx="422" formatCode="0.00%">
                  <c:v>-8.0299847561773996E-2</c:v>
                </c:pt>
                <c:pt idx="423" formatCode="0.00%">
                  <c:v>-6.0943859777785714E-2</c:v>
                </c:pt>
                <c:pt idx="424" formatCode="0.00%">
                  <c:v>-7.75706270920965E-2</c:v>
                </c:pt>
                <c:pt idx="425" formatCode="0.00%">
                  <c:v>-9.5066973289260503E-2</c:v>
                </c:pt>
                <c:pt idx="426" formatCode="0.00%">
                  <c:v>-6.6271340042012072E-2</c:v>
                </c:pt>
                <c:pt idx="427" formatCode="0.00%">
                  <c:v>-6.4946018009711892E-2</c:v>
                </c:pt>
                <c:pt idx="428" formatCode="0.00%">
                  <c:v>-3.0173339549599887E-2</c:v>
                </c:pt>
                <c:pt idx="429" formatCode="0.00%">
                  <c:v>-3.902104276127949E-2</c:v>
                </c:pt>
                <c:pt idx="430" formatCode="0.00%">
                  <c:v>-3.1241978658648306E-2</c:v>
                </c:pt>
                <c:pt idx="431" formatCode="0.00%">
                  <c:v>-4.7392049115491441E-2</c:v>
                </c:pt>
                <c:pt idx="432" formatCode="0.00%">
                  <c:v>-1.1362148174146047E-2</c:v>
                </c:pt>
                <c:pt idx="433" formatCode="0.00%">
                  <c:v>-1.1016411991806696E-2</c:v>
                </c:pt>
                <c:pt idx="434" formatCode="0.00%">
                  <c:v>1.5170484606882528E-2</c:v>
                </c:pt>
                <c:pt idx="435" formatCode="0.00%">
                  <c:v>1.792589721158544E-2</c:v>
                </c:pt>
                <c:pt idx="436" formatCode="0.00%">
                  <c:v>3.0597652137016595E-2</c:v>
                </c:pt>
                <c:pt idx="437" formatCode="0.00%">
                  <c:v>4.4432337857588378E-2</c:v>
                </c:pt>
                <c:pt idx="438" formatCode="0.00%">
                  <c:v>1.4374243702101497E-2</c:v>
                </c:pt>
                <c:pt idx="439" formatCode="0.00%">
                  <c:v>1.574671157744767E-2</c:v>
                </c:pt>
                <c:pt idx="440" formatCode="0.00%">
                  <c:v>2.2017108702598875E-2</c:v>
                </c:pt>
                <c:pt idx="441" formatCode="0.00%">
                  <c:v>4.6333886860453699E-2</c:v>
                </c:pt>
                <c:pt idx="442" formatCode="0.00%">
                  <c:v>7.32960706559036E-2</c:v>
                </c:pt>
                <c:pt idx="443" formatCode="0.00%">
                  <c:v>0.10826780934221092</c:v>
                </c:pt>
                <c:pt idx="444" formatCode="0.00%">
                  <c:v>0.12934723961088967</c:v>
                </c:pt>
                <c:pt idx="445" formatCode="0.00%">
                  <c:v>0.14518824287442977</c:v>
                </c:pt>
                <c:pt idx="446" formatCode="0.00%">
                  <c:v>0.16250648255341882</c:v>
                </c:pt>
                <c:pt idx="447" formatCode="0.00%">
                  <c:v>0.1397664709241111</c:v>
                </c:pt>
                <c:pt idx="448" formatCode="0.00%">
                  <c:v>0.15251680225461905</c:v>
                </c:pt>
                <c:pt idx="449" formatCode="0.00%">
                  <c:v>0.20356527341969777</c:v>
                </c:pt>
                <c:pt idx="450" formatCode="0.00%">
                  <c:v>0.24556698114690145</c:v>
                </c:pt>
                <c:pt idx="451" formatCode="0.00%">
                  <c:v>0.22487519447660276</c:v>
                </c:pt>
                <c:pt idx="452" formatCode="0.00%">
                  <c:v>0.18689659868934561</c:v>
                </c:pt>
                <c:pt idx="453" formatCode="0.00%">
                  <c:v>0.20468629679879724</c:v>
                </c:pt>
                <c:pt idx="454" formatCode="0.00%">
                  <c:v>0.24974200746999675</c:v>
                </c:pt>
                <c:pt idx="455" formatCode="0.00%">
                  <c:v>0.26962183795449901</c:v>
                </c:pt>
                <c:pt idx="456" formatCode="0.00%">
                  <c:v>0.21654085711142668</c:v>
                </c:pt>
                <c:pt idx="457" formatCode="0.00%">
                  <c:v>0.20810175120614782</c:v>
                </c:pt>
                <c:pt idx="458" formatCode="0.00%">
                  <c:v>0.13563859044406135</c:v>
                </c:pt>
                <c:pt idx="459" formatCode="0.00%">
                  <c:v>9.8749587473873301E-2</c:v>
                </c:pt>
                <c:pt idx="460" formatCode="0.00%">
                  <c:v>9.4003572607217478E-2</c:v>
                </c:pt>
                <c:pt idx="461" formatCode="0.00%">
                  <c:v>0.14728361367648524</c:v>
                </c:pt>
                <c:pt idx="462" formatCode="0.00%">
                  <c:v>0.16214503109006428</c:v>
                </c:pt>
                <c:pt idx="463" formatCode="0.00%">
                  <c:v>6.4170730812951549E-2</c:v>
                </c:pt>
                <c:pt idx="464" formatCode="0.00%">
                  <c:v>5.5223497488174456E-2</c:v>
                </c:pt>
                <c:pt idx="465" formatCode="0.00%">
                  <c:v>7.0488273781148969E-2</c:v>
                </c:pt>
                <c:pt idx="466" formatCode="0.00%">
                  <c:v>-2.4898243555425137E-2</c:v>
                </c:pt>
                <c:pt idx="467" formatCode="0.00%">
                  <c:v>-0.18866718701708252</c:v>
                </c:pt>
                <c:pt idx="468" formatCode="0.00%">
                  <c:v>-0.24688182632519107</c:v>
                </c:pt>
                <c:pt idx="469" formatCode="0.00%">
                  <c:v>-0.23886703300732859</c:v>
                </c:pt>
                <c:pt idx="470" formatCode="0.00%">
                  <c:v>-0.30302204853926473</c:v>
                </c:pt>
                <c:pt idx="471" formatCode="0.00%">
                  <c:v>-0.37723484392106754</c:v>
                </c:pt>
                <c:pt idx="472" formatCode="0.00%">
                  <c:v>-0.32268186508955099</c:v>
                </c:pt>
                <c:pt idx="473" formatCode="0.00%">
                  <c:v>-0.25785633090095716</c:v>
                </c:pt>
                <c:pt idx="474" formatCode="0.00%">
                  <c:v>-0.21634703531223654</c:v>
                </c:pt>
                <c:pt idx="475" formatCode="0.00%">
                  <c:v>-0.21479122249171023</c:v>
                </c:pt>
                <c:pt idx="476" formatCode="0.00%">
                  <c:v>-0.1554031755344506</c:v>
                </c:pt>
                <c:pt idx="477" formatCode="0.00%">
                  <c:v>-0.12491029193753711</c:v>
                </c:pt>
                <c:pt idx="478" formatCode="0.00%">
                  <c:v>-9.2253937987501367E-2</c:v>
                </c:pt>
                <c:pt idx="479" formatCode="0.00%">
                  <c:v>-0.10911643451704334</c:v>
                </c:pt>
                <c:pt idx="480" formatCode="0.00%">
                  <c:v>-5.567924063762153E-2</c:v>
                </c:pt>
                <c:pt idx="481" formatCode="0.00%">
                  <c:v>-3.7439037805727993E-2</c:v>
                </c:pt>
                <c:pt idx="482" formatCode="0.00%">
                  <c:v>-7.206504030969596E-2</c:v>
                </c:pt>
                <c:pt idx="483" formatCode="0.00%">
                  <c:v>-4.3321791332498805E-2</c:v>
                </c:pt>
                <c:pt idx="484" formatCode="0.00%">
                  <c:v>1.4410912691136923E-2</c:v>
                </c:pt>
                <c:pt idx="485" formatCode="0.00%">
                  <c:v>3.0424784045846476E-2</c:v>
                </c:pt>
                <c:pt idx="486" formatCode="0.00%">
                  <c:v>-5.1855188923870199E-2</c:v>
                </c:pt>
                <c:pt idx="487" formatCode="0.00%">
                  <c:v>-0.10148928479756114</c:v>
                </c:pt>
                <c:pt idx="488" formatCode="0.00%">
                  <c:v>-3.8539107476807E-2</c:v>
                </c:pt>
                <c:pt idx="489" formatCode="0.00%">
                  <c:v>-8.1939475214382829E-2</c:v>
                </c:pt>
                <c:pt idx="490" formatCode="0.00%">
                  <c:v>-1.047685401045495E-5</c:v>
                </c:pt>
                <c:pt idx="491" formatCode="0.00%">
                  <c:v>3.8041456911318328E-2</c:v>
                </c:pt>
                <c:pt idx="492" formatCode="0.00%">
                  <c:v>3.817241758644685E-2</c:v>
                </c:pt>
                <c:pt idx="493" formatCode="0.00%">
                  <c:v>0.10755538326951153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FC0B-49F3-889C-1D9CE8BF9B0E}"/>
            </c:ext>
          </c:extLst>
        </c:ser>
        <c:ser>
          <c:idx val="10"/>
          <c:order val="11"/>
          <c:tx>
            <c:v>S&amp;P 500 - 2020s</c:v>
          </c:tx>
          <c:spPr>
            <a:ln w="12700" cap="rnd">
              <a:solidFill>
                <a:srgbClr val="FFFFFF">
                  <a:lumMod val="65000"/>
                </a:srgbClr>
              </a:solidFill>
              <a:round/>
            </a:ln>
            <a:effectLst/>
          </c:spPr>
          <c:marker>
            <c:symbol val="none"/>
          </c:marker>
          <c:dLbls>
            <c:dLbl>
              <c:idx val="6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1D0-4D73-AA5A-17250BBCAA97}"/>
                </c:ext>
              </c:extLst>
            </c:dLbl>
            <c:dLbl>
              <c:idx val="662"/>
              <c:layout>
                <c:manualLayout>
                  <c:x val="3.0970171091904675E-3"/>
                  <c:y val="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447-46AB-8DA2-DD8029E0FA6A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800" b="0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0000">
                          <a:lumMod val="35000"/>
                          <a:lumOff val="65000"/>
                        </a:srgbClr>
                      </a:solidFill>
                      <a:prstDash val="sysDot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lined-up'!$A$3:$A$666</c:f>
              <c:numCache>
                <c:formatCode>m/d/yyyy</c:formatCode>
                <c:ptCount val="664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  <c:pt idx="655">
                  <c:v>45504</c:v>
                </c:pt>
                <c:pt idx="656">
                  <c:v>45535</c:v>
                </c:pt>
                <c:pt idx="657">
                  <c:v>45565</c:v>
                </c:pt>
                <c:pt idx="658">
                  <c:v>45596</c:v>
                </c:pt>
                <c:pt idx="659">
                  <c:v>45626</c:v>
                </c:pt>
                <c:pt idx="660">
                  <c:v>45657</c:v>
                </c:pt>
                <c:pt idx="661">
                  <c:v>45688</c:v>
                </c:pt>
                <c:pt idx="662">
                  <c:v>45716</c:v>
                </c:pt>
                <c:pt idx="663">
                  <c:v>45737</c:v>
                </c:pt>
              </c:numCache>
            </c:numRef>
          </c:cat>
          <c:val>
            <c:numRef>
              <c:f>'calc lined-up'!$M$3:$M$666</c:f>
              <c:numCache>
                <c:formatCode>General</c:formatCode>
                <c:ptCount val="664"/>
                <c:pt idx="613" formatCode="0.00%">
                  <c:v>-1.009620651214338E-2</c:v>
                </c:pt>
                <c:pt idx="614" formatCode="0.00%">
                  <c:v>1.7199894321044962E-2</c:v>
                </c:pt>
                <c:pt idx="615" formatCode="0.00%">
                  <c:v>6.1748728952811804E-2</c:v>
                </c:pt>
                <c:pt idx="616" formatCode="0.00%">
                  <c:v>0.11841326915269956</c:v>
                </c:pt>
                <c:pt idx="617" formatCode="0.00%">
                  <c:v>0.12622449045345285</c:v>
                </c:pt>
                <c:pt idx="618" formatCode="0.00%">
                  <c:v>0.15251664121350372</c:v>
                </c:pt>
                <c:pt idx="619" formatCode="0.00%">
                  <c:v>0.17989393441460932</c:v>
                </c:pt>
                <c:pt idx="620" formatCode="0.00%">
                  <c:v>0.21576936212440478</c:v>
                </c:pt>
                <c:pt idx="621" formatCode="0.00%">
                  <c:v>0.15922467732477585</c:v>
                </c:pt>
                <c:pt idx="622" formatCode="0.00%">
                  <c:v>0.24044153182934136</c:v>
                </c:pt>
                <c:pt idx="623" formatCode="0.00%">
                  <c:v>0.23184673973979764</c:v>
                </c:pt>
                <c:pt idx="624" formatCode="0.00%">
                  <c:v>0.28705368362040629</c:v>
                </c:pt>
                <c:pt idx="625" formatCode="0.00%">
                  <c:v>0.22045274410872029</c:v>
                </c:pt>
                <c:pt idx="626" formatCode="0.00%">
                  <c:v>0.18390973470715966</c:v>
                </c:pt>
                <c:pt idx="627" formatCode="0.00%">
                  <c:v>0.22786831371184424</c:v>
                </c:pt>
                <c:pt idx="628" formatCode="0.00%">
                  <c:v>0.12079620071268837</c:v>
                </c:pt>
                <c:pt idx="629" formatCode="0.00%">
                  <c:v>0.12285178526551821</c:v>
                </c:pt>
                <c:pt idx="630" formatCode="0.00%">
                  <c:v>3.0167475368426233E-2</c:v>
                </c:pt>
                <c:pt idx="631" formatCode="0.00%">
                  <c:v>0.12515352445758943</c:v>
                </c:pt>
                <c:pt idx="632" formatCode="0.00%">
                  <c:v>7.9268237674547048E-2</c:v>
                </c:pt>
                <c:pt idx="633" formatCode="0.00%">
                  <c:v>-2.0131840940285306E-2</c:v>
                </c:pt>
                <c:pt idx="634" formatCode="0.00%">
                  <c:v>5.9199546353753352E-2</c:v>
                </c:pt>
                <c:pt idx="635" formatCode="0.00%">
                  <c:v>0.11839264886878342</c:v>
                </c:pt>
                <c:pt idx="636" formatCode="0.00%">
                  <c:v>5.3956839168228798E-2</c:v>
                </c:pt>
                <c:pt idx="637" formatCode="0.00%">
                  <c:v>0.12018145849845596</c:v>
                </c:pt>
                <c:pt idx="638" formatCode="0.00%">
                  <c:v>9.2849272168415542E-2</c:v>
                </c:pt>
                <c:pt idx="639" formatCode="0.00%">
                  <c:v>0.13297247836481096</c:v>
                </c:pt>
                <c:pt idx="640" formatCode="0.00%">
                  <c:v>0.15065694935787111</c:v>
                </c:pt>
                <c:pt idx="641" formatCode="0.00%">
                  <c:v>0.15565865697513281</c:v>
                </c:pt>
                <c:pt idx="642" formatCode="0.00%">
                  <c:v>0.23201943461758989</c:v>
                </c:pt>
                <c:pt idx="643" formatCode="0.00%">
                  <c:v>0.27159749205796824</c:v>
                </c:pt>
                <c:pt idx="644" formatCode="0.00%">
                  <c:v>0.25135223955614783</c:v>
                </c:pt>
                <c:pt idx="645" formatCode="0.00%">
                  <c:v>0.19169002558203907</c:v>
                </c:pt>
                <c:pt idx="646" formatCode="0.00%">
                  <c:v>0.16663251432143089</c:v>
                </c:pt>
                <c:pt idx="647" formatCode="0.00%">
                  <c:v>0.27317623254525136</c:v>
                </c:pt>
                <c:pt idx="648" formatCode="0.00%">
                  <c:v>0.3310174176960694</c:v>
                </c:pt>
                <c:pt idx="649" formatCode="0.00%">
                  <c:v>0.35338398190570008</c:v>
                </c:pt>
                <c:pt idx="650" formatCode="0.00%">
                  <c:v>0.42564905565543443</c:v>
                </c:pt>
                <c:pt idx="651" formatCode="0.00%">
                  <c:v>0.47151887722554031</c:v>
                </c:pt>
                <c:pt idx="652" formatCode="0.00%">
                  <c:v>0.41141461591499229</c:v>
                </c:pt>
                <c:pt idx="653" formatCode="0.00%">
                  <c:v>0.48139985952431519</c:v>
                </c:pt>
                <c:pt idx="654" formatCode="0.00%">
                  <c:v>0.53455508515532801</c:v>
                </c:pt>
                <c:pt idx="655" formatCode="0.00%">
                  <c:v>0.55323448484731252</c:v>
                </c:pt>
                <c:pt idx="656" formatCode="0.00%">
                  <c:v>0.590910321096483</c:v>
                </c:pt>
                <c:pt idx="657" formatCode="0.00%">
                  <c:v>0.62488739391830417</c:v>
                </c:pt>
                <c:pt idx="658" formatCode="0.00%">
                  <c:v>0.61015291229291035</c:v>
                </c:pt>
                <c:pt idx="659" formatCode="0.00%">
                  <c:v>0.70466984992299508</c:v>
                </c:pt>
                <c:pt idx="660" formatCode="0.00%">
                  <c:v>0.66403371416420098</c:v>
                </c:pt>
                <c:pt idx="661" formatCode="0.00%">
                  <c:v>0.71037264719338511</c:v>
                </c:pt>
                <c:pt idx="662" formatCode="0.00%">
                  <c:v>0.68805634492579815</c:v>
                </c:pt>
                <c:pt idx="663" formatCode="0.00%">
                  <c:v>0.60845818270860219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FC0B-49F3-889C-1D9CE8BF9B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4796191"/>
        <c:axId val="943329680"/>
      </c:lineChart>
      <c:dateAx>
        <c:axId val="154796191"/>
        <c:scaling>
          <c:orientation val="minMax"/>
          <c:max val="45738"/>
          <c:min val="25569"/>
        </c:scaling>
        <c:delete val="0"/>
        <c:axPos val="b"/>
        <c:numFmt formatCode="\'yy;@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77"/>
                <a:ea typeface="+mn-ea"/>
                <a:cs typeface="+mn-cs"/>
              </a:defRPr>
            </a:pPr>
            <a:endParaRPr lang="en-US"/>
          </a:p>
        </c:txPr>
        <c:crossAx val="943329680"/>
        <c:crosses val="autoZero"/>
        <c:auto val="0"/>
        <c:lblOffset val="100"/>
        <c:baseTimeUnit val="months"/>
        <c:majorUnit val="2"/>
        <c:majorTimeUnit val="years"/>
        <c:minorUnit val="12"/>
        <c:minorTimeUnit val="months"/>
      </c:dateAx>
      <c:valAx>
        <c:axId val="943329680"/>
        <c:scaling>
          <c:orientation val="minMax"/>
          <c:max val="20"/>
          <c:min val="-1"/>
        </c:scaling>
        <c:delete val="0"/>
        <c:axPos val="l"/>
        <c:numFmt formatCode="#,##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77"/>
                <a:ea typeface="+mn-ea"/>
                <a:cs typeface="+mn-cs"/>
              </a:defRPr>
            </a:pPr>
            <a:endParaRPr lang="en-US"/>
          </a:p>
        </c:txPr>
        <c:crossAx val="154796191"/>
        <c:crosses val="autoZero"/>
        <c:crossBetween val="between"/>
        <c:majorUnit val="3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Raleway" pitchFamily="2" charset="77"/>
        </a:defRPr>
      </a:pPr>
      <a:endParaRPr lang="en-US"/>
    </a:p>
  </c:txPr>
  <c:externalData r:id="rId2">
    <c:autoUpdate val="0"/>
  </c:externalData>
  <c:userShapes r:id="rId3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1945504408102835"/>
          <c:y val="0.17088072324292797"/>
          <c:w val="0.58054495591897171"/>
          <c:h val="0.7907594050743658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3 years ago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Sheet1!$B$1:$B$2</c:f>
              <c:strCache>
                <c:ptCount val="2"/>
                <c:pt idx="1">
                  <c:v>Domestic/
Onshore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09-420B-B875-8BB400957C32}"/>
            </c:ext>
          </c:extLst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Today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Sheet1!$B$1:$B$2</c:f>
              <c:strCache>
                <c:ptCount val="2"/>
                <c:pt idx="1">
                  <c:v>Domestic/
Onshore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09-420B-B875-8BB400957C32}"/>
            </c:ext>
          </c:extLst>
        </c:ser>
        <c:ser>
          <c:idx val="2"/>
          <c:order val="2"/>
          <c:tx>
            <c:strRef>
              <c:f>Sheet1!$A$5</c:f>
              <c:strCache>
                <c:ptCount val="1"/>
                <c:pt idx="0">
                  <c:v>Expected in the next 3 years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Sheet1!$B$1:$B$2</c:f>
              <c:strCache>
                <c:ptCount val="2"/>
                <c:pt idx="1">
                  <c:v>Domestic/
Onshore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009-420B-B875-8BB400957C3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72"/>
        <c:axId val="695949008"/>
        <c:axId val="695950448"/>
      </c:barChart>
      <c:catAx>
        <c:axId val="6959490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+mn-ea"/>
                <a:cs typeface="+mn-cs"/>
              </a:defRPr>
            </a:pPr>
            <a:endParaRPr lang="en-US"/>
          </a:p>
        </c:txPr>
        <c:crossAx val="695950448"/>
        <c:crosses val="autoZero"/>
        <c:auto val="1"/>
        <c:lblAlgn val="ctr"/>
        <c:lblOffset val="100"/>
        <c:noMultiLvlLbl val="0"/>
      </c:catAx>
      <c:valAx>
        <c:axId val="69595044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95949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2735042735042739E-3"/>
          <c:y val="0.2491338582677165"/>
          <c:w val="0.41003903358234067"/>
          <c:h val="0.640538349372995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just"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aleway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Raleway" pitchFamily="2" charset="0"/>
        </a:defRPr>
      </a:pPr>
      <a:endParaRPr lang="en-US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9395960921551479E-2"/>
          <c:y val="9.9496208807232422E-2"/>
          <c:w val="0.85131145522324558"/>
          <c:h val="0.79344305920093317"/>
        </c:manualLayout>
      </c:layout>
      <c:lineChart>
        <c:grouping val="standard"/>
        <c:varyColors val="0"/>
        <c:ser>
          <c:idx val="0"/>
          <c:order val="0"/>
          <c:tx>
            <c:strRef>
              <c:f>'calc lined-up'!$B$2</c:f>
              <c:strCache>
                <c:ptCount val="1"/>
                <c:pt idx="0">
                  <c:v>Gold + Oil</c:v>
                </c:pt>
              </c:strCache>
            </c:strRef>
          </c:tx>
          <c:spPr>
            <a:ln w="28575" cap="rnd">
              <a:gradFill>
                <a:gsLst>
                  <a:gs pos="30000">
                    <a:srgbClr val="DAA520">
                      <a:alpha val="39928"/>
                    </a:srgbClr>
                  </a:gs>
                  <a:gs pos="38000">
                    <a:srgbClr val="DAA520"/>
                  </a:gs>
                  <a:gs pos="83000">
                    <a:srgbClr val="DAA520"/>
                  </a:gs>
                  <a:gs pos="100000">
                    <a:srgbClr val="DAA520"/>
                  </a:gs>
                </a:gsLst>
                <a:lin ang="10800000" scaled="0"/>
              </a:gradFill>
              <a:round/>
            </a:ln>
            <a:effectLst/>
          </c:spPr>
          <c:marker>
            <c:symbol val="none"/>
          </c:marker>
          <c:dLbls>
            <c:dLbl>
              <c:idx val="131"/>
              <c:layout>
                <c:manualLayout>
                  <c:x val="-2.7160104986877183E-3"/>
                  <c:y val="6.80832175389840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86-42C9-AC6C-5977A498ADFE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lined-up'!$A$3:$A$657</c:f>
              <c:numCache>
                <c:formatCode>m/d/yyyy</c:formatCode>
                <c:ptCount val="655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</c:numCache>
            </c:numRef>
          </c:cat>
          <c:val>
            <c:numRef>
              <c:f>'calc lined-up'!$B$3:$B$651</c:f>
              <c:numCache>
                <c:formatCode>0%</c:formatCode>
                <c:ptCount val="649"/>
                <c:pt idx="1">
                  <c:v>-3.2698322433892812E-3</c:v>
                </c:pt>
                <c:pt idx="2">
                  <c:v>-2.558999147000196E-3</c:v>
                </c:pt>
                <c:pt idx="3">
                  <c:v>-1.1373329542221922E-3</c:v>
                </c:pt>
                <c:pt idx="4">
                  <c:v>6.3974978675007677E-3</c:v>
                </c:pt>
                <c:pt idx="5">
                  <c:v>1.1088996303667997E-2</c:v>
                </c:pt>
                <c:pt idx="6">
                  <c:v>3.8384987205004606E-3</c:v>
                </c:pt>
                <c:pt idx="7">
                  <c:v>2.1324992891669226E-3</c:v>
                </c:pt>
                <c:pt idx="8">
                  <c:v>2.9854990048336916E-3</c:v>
                </c:pt>
                <c:pt idx="9">
                  <c:v>1.4500995166334962E-2</c:v>
                </c:pt>
                <c:pt idx="10">
                  <c:v>3.3409155530281565E-2</c:v>
                </c:pt>
                <c:pt idx="11">
                  <c:v>3.2271822576059095E-2</c:v>
                </c:pt>
                <c:pt idx="12">
                  <c:v>3.2271822576059095E-2</c:v>
                </c:pt>
                <c:pt idx="13">
                  <c:v>3.8384987205004273E-2</c:v>
                </c:pt>
                <c:pt idx="14">
                  <c:v>0.15630903863772794</c:v>
                </c:pt>
                <c:pt idx="15">
                  <c:v>0.15815720468833916</c:v>
                </c:pt>
                <c:pt idx="16">
                  <c:v>0.16014753735822818</c:v>
                </c:pt>
                <c:pt idx="17">
                  <c:v>0.18161469686917497</c:v>
                </c:pt>
                <c:pt idx="18">
                  <c:v>0.20619925441506315</c:v>
                </c:pt>
                <c:pt idx="19">
                  <c:v>0.2182834170536756</c:v>
                </c:pt>
                <c:pt idx="20">
                  <c:v>0.24358907528512275</c:v>
                </c:pt>
                <c:pt idx="21">
                  <c:v>0.23349524531639954</c:v>
                </c:pt>
                <c:pt idx="22">
                  <c:v>0.24031924304173358</c:v>
                </c:pt>
                <c:pt idx="23">
                  <c:v>0.24543724133573408</c:v>
                </c:pt>
                <c:pt idx="24">
                  <c:v>0.25425157173095725</c:v>
                </c:pt>
                <c:pt idx="25">
                  <c:v>0.33930117208479427</c:v>
                </c:pt>
                <c:pt idx="26">
                  <c:v>0.37498499352352033</c:v>
                </c:pt>
                <c:pt idx="27">
                  <c:v>0.37598015985846489</c:v>
                </c:pt>
                <c:pt idx="28">
                  <c:v>0.38593182320791053</c:v>
                </c:pt>
                <c:pt idx="29">
                  <c:v>0.46540296338419695</c:v>
                </c:pt>
                <c:pt idx="30">
                  <c:v>0.5716014279847087</c:v>
                </c:pt>
                <c:pt idx="31">
                  <c:v>0.6224970776861587</c:v>
                </c:pt>
                <c:pt idx="32">
                  <c:v>0.64183173790793846</c:v>
                </c:pt>
                <c:pt idx="33">
                  <c:v>0.61965374530060269</c:v>
                </c:pt>
                <c:pt idx="34">
                  <c:v>0.61098158152465731</c:v>
                </c:pt>
                <c:pt idx="35">
                  <c:v>0.58325909076548754</c:v>
                </c:pt>
                <c:pt idx="36">
                  <c:v>0.5974757526932668</c:v>
                </c:pt>
                <c:pt idx="37">
                  <c:v>0.64551780241999079</c:v>
                </c:pt>
                <c:pt idx="38">
                  <c:v>0.77432075948567169</c:v>
                </c:pt>
                <c:pt idx="39">
                  <c:v>0.91890421129118771</c:v>
                </c:pt>
                <c:pt idx="40">
                  <c:v>1.0477190155751419</c:v>
                </c:pt>
                <c:pt idx="41">
                  <c:v>1.210641961267493</c:v>
                </c:pt>
                <c:pt idx="42">
                  <c:v>1.5132609863204107</c:v>
                </c:pt>
                <c:pt idx="43">
                  <c:v>1.5278607083056888</c:v>
                </c:pt>
                <c:pt idx="44">
                  <c:v>1.3705486051875011</c:v>
                </c:pt>
                <c:pt idx="45">
                  <c:v>1.3166674564812173</c:v>
                </c:pt>
                <c:pt idx="46">
                  <c:v>1.8450257479543795</c:v>
                </c:pt>
                <c:pt idx="47">
                  <c:v>1.7869127728809266</c:v>
                </c:pt>
                <c:pt idx="48">
                  <c:v>1.917202160932612</c:v>
                </c:pt>
                <c:pt idx="49">
                  <c:v>4.0727616655609253</c:v>
                </c:pt>
                <c:pt idx="50">
                  <c:v>4.371880232521403</c:v>
                </c:pt>
                <c:pt idx="51">
                  <c:v>4.63048131298771</c:v>
                </c:pt>
                <c:pt idx="52">
                  <c:v>4.6847889615518268</c:v>
                </c:pt>
                <c:pt idx="53">
                  <c:v>4.5572655040596466</c:v>
                </c:pt>
                <c:pt idx="54">
                  <c:v>4.4268987141819096</c:v>
                </c:pt>
                <c:pt idx="55">
                  <c:v>4.2688094335450026</c:v>
                </c:pt>
                <c:pt idx="56">
                  <c:v>4.4345757116229105</c:v>
                </c:pt>
                <c:pt idx="57">
                  <c:v>4.3937738918901834</c:v>
                </c:pt>
                <c:pt idx="58">
                  <c:v>4.4934326920039158</c:v>
                </c:pt>
                <c:pt idx="59">
                  <c:v>4.7075988058003961</c:v>
                </c:pt>
                <c:pt idx="60">
                  <c:v>4.7387332954222332</c:v>
                </c:pt>
                <c:pt idx="61">
                  <c:v>4.6242891669036101</c:v>
                </c:pt>
                <c:pt idx="62">
                  <c:v>4.7088783053738972</c:v>
                </c:pt>
                <c:pt idx="63">
                  <c:v>4.6578404890531688</c:v>
                </c:pt>
                <c:pt idx="64">
                  <c:v>4.4991825419391516</c:v>
                </c:pt>
                <c:pt idx="65">
                  <c:v>4.4991825419391516</c:v>
                </c:pt>
                <c:pt idx="66">
                  <c:v>4.488520045493317</c:v>
                </c:pt>
                <c:pt idx="67">
                  <c:v>4.4949175433608168</c:v>
                </c:pt>
                <c:pt idx="68">
                  <c:v>4.3968225760591402</c:v>
                </c:pt>
                <c:pt idx="69">
                  <c:v>4.1331034972988334</c:v>
                </c:pt>
                <c:pt idx="70">
                  <c:v>4.4704498783685587</c:v>
                </c:pt>
                <c:pt idx="71">
                  <c:v>4.402920734211607</c:v>
                </c:pt>
                <c:pt idx="72">
                  <c:v>4.4327757242599439</c:v>
                </c:pt>
                <c:pt idx="73">
                  <c:v>4.260754114933814</c:v>
                </c:pt>
                <c:pt idx="74">
                  <c:v>4.3197532619340979</c:v>
                </c:pt>
                <c:pt idx="75">
                  <c:v>4.2813682747290942</c:v>
                </c:pt>
                <c:pt idx="76">
                  <c:v>4.2643082804157588</c:v>
                </c:pt>
                <c:pt idx="77">
                  <c:v>4.2230799608251983</c:v>
                </c:pt>
                <c:pt idx="78">
                  <c:v>4.1989116355479741</c:v>
                </c:pt>
                <c:pt idx="79">
                  <c:v>4.0382633557640668</c:v>
                </c:pt>
                <c:pt idx="80">
                  <c:v>3.9174217293779425</c:v>
                </c:pt>
                <c:pt idx="81">
                  <c:v>4.088021672511295</c:v>
                </c:pt>
                <c:pt idx="82">
                  <c:v>4.1896708052949174</c:v>
                </c:pt>
                <c:pt idx="83">
                  <c:v>4.2906091049821509</c:v>
                </c:pt>
                <c:pt idx="84">
                  <c:v>4.3510299181752128</c:v>
                </c:pt>
                <c:pt idx="85">
                  <c:v>4.4919754841563204</c:v>
                </c:pt>
                <c:pt idx="86">
                  <c:v>4.6405396013016151</c:v>
                </c:pt>
                <c:pt idx="87">
                  <c:v>4.7279720721574581</c:v>
                </c:pt>
                <c:pt idx="88">
                  <c:v>4.704514579976621</c:v>
                </c:pt>
                <c:pt idx="89">
                  <c:v>4.6433829336871701</c:v>
                </c:pt>
                <c:pt idx="90">
                  <c:v>4.6440937667835591</c:v>
                </c:pt>
                <c:pt idx="91">
                  <c:v>4.8430654282374501</c:v>
                </c:pt>
                <c:pt idx="92">
                  <c:v>4.8700770859002303</c:v>
                </c:pt>
                <c:pt idx="93">
                  <c:v>4.9845212144188542</c:v>
                </c:pt>
                <c:pt idx="94">
                  <c:v>5.0904353457808096</c:v>
                </c:pt>
                <c:pt idx="95">
                  <c:v>5.0698211859855302</c:v>
                </c:pt>
                <c:pt idx="96">
                  <c:v>5.1394828294316488</c:v>
                </c:pt>
                <c:pt idx="97">
                  <c:v>5.2930227782516663</c:v>
                </c:pt>
                <c:pt idx="98">
                  <c:v>5.3854310807822312</c:v>
                </c:pt>
                <c:pt idx="99">
                  <c:v>5.3761902505291754</c:v>
                </c:pt>
                <c:pt idx="100">
                  <c:v>5.2233611348055469</c:v>
                </c:pt>
                <c:pt idx="101">
                  <c:v>5.4124427384450122</c:v>
                </c:pt>
                <c:pt idx="102">
                  <c:v>5.3968044103244548</c:v>
                </c:pt>
                <c:pt idx="103">
                  <c:v>5.6413309954822601</c:v>
                </c:pt>
                <c:pt idx="104">
                  <c:v>5.761461788771995</c:v>
                </c:pt>
                <c:pt idx="105">
                  <c:v>5.8808817489653418</c:v>
                </c:pt>
                <c:pt idx="106">
                  <c:v>6.2434066281237151</c:v>
                </c:pt>
                <c:pt idx="107">
                  <c:v>5.5439468612769707</c:v>
                </c:pt>
                <c:pt idx="108">
                  <c:v>6.0074100401225774</c:v>
                </c:pt>
                <c:pt idx="109">
                  <c:v>6.3057672258553676</c:v>
                </c:pt>
                <c:pt idx="110">
                  <c:v>6.5559804757842839</c:v>
                </c:pt>
                <c:pt idx="111">
                  <c:v>6.3967538621931546</c:v>
                </c:pt>
                <c:pt idx="112">
                  <c:v>6.7817916153287197</c:v>
                </c:pt>
                <c:pt idx="113">
                  <c:v>7.1983398098126541</c:v>
                </c:pt>
                <c:pt idx="114">
                  <c:v>8.3201236849587694</c:v>
                </c:pt>
                <c:pt idx="115">
                  <c:v>8.589529428490188</c:v>
                </c:pt>
                <c:pt idx="116">
                  <c:v>8.8546701734432745</c:v>
                </c:pt>
                <c:pt idx="117">
                  <c:v>10.022568950810346</c:v>
                </c:pt>
                <c:pt idx="118">
                  <c:v>9.8057648564117095</c:v>
                </c:pt>
                <c:pt idx="119">
                  <c:v>12.078599974725929</c:v>
                </c:pt>
                <c:pt idx="120">
                  <c:v>13.448375351467469</c:v>
                </c:pt>
                <c:pt idx="121">
                  <c:v>16.05014690550658</c:v>
                </c:pt>
                <c:pt idx="122">
                  <c:v>15.822680314662108</c:v>
                </c:pt>
                <c:pt idx="123">
                  <c:v>13.796805989953553</c:v>
                </c:pt>
                <c:pt idx="124">
                  <c:v>14.72811976747859</c:v>
                </c:pt>
                <c:pt idx="125">
                  <c:v>14.976911351214728</c:v>
                </c:pt>
                <c:pt idx="126">
                  <c:v>16.654477458692693</c:v>
                </c:pt>
                <c:pt idx="127">
                  <c:v>16.096473478027356</c:v>
                </c:pt>
                <c:pt idx="128">
                  <c:v>16.935378953021825</c:v>
                </c:pt>
                <c:pt idx="129">
                  <c:v>17.440070451457995</c:v>
                </c:pt>
                <c:pt idx="130">
                  <c:v>16.903391463684322</c:v>
                </c:pt>
                <c:pt idx="131">
                  <c:v>17.369109563074588</c:v>
                </c:pt>
                <c:pt idx="132">
                  <c:v>16.942609705241207</c:v>
                </c:pt>
                <c:pt idx="133">
                  <c:v>15.759072599753576</c:v>
                </c:pt>
                <c:pt idx="134">
                  <c:v>15.510281016017437</c:v>
                </c:pt>
                <c:pt idx="135">
                  <c:v>15.862143398729977</c:v>
                </c:pt>
                <c:pt idx="136">
                  <c:v>15.421426878968816</c:v>
                </c:pt>
                <c:pt idx="137">
                  <c:v>15.37166856222159</c:v>
                </c:pt>
                <c:pt idx="138">
                  <c:v>14.614631314567339</c:v>
                </c:pt>
                <c:pt idx="139">
                  <c:v>14.330298076011751</c:v>
                </c:pt>
                <c:pt idx="140">
                  <c:v>14.607522983603449</c:v>
                </c:pt>
                <c:pt idx="141">
                  <c:v>14.653727134868731</c:v>
                </c:pt>
                <c:pt idx="142">
                  <c:v>15.703847976495119</c:v>
                </c:pt>
                <c:pt idx="143">
                  <c:v>14.420584146842323</c:v>
                </c:pt>
                <c:pt idx="144">
                  <c:v>14.165012005181186</c:v>
                </c:pt>
                <c:pt idx="145">
                  <c:v>14.001848166050614</c:v>
                </c:pt>
                <c:pt idx="146">
                  <c:v>12.196628281679462</c:v>
                </c:pt>
                <c:pt idx="147">
                  <c:v>11.38266515022273</c:v>
                </c:pt>
                <c:pt idx="148">
                  <c:v>12.571880232521407</c:v>
                </c:pt>
                <c:pt idx="149">
                  <c:v>12.88785818089913</c:v>
                </c:pt>
                <c:pt idx="150">
                  <c:v>12.597123495403284</c:v>
                </c:pt>
                <c:pt idx="151">
                  <c:v>12.597115597257766</c:v>
                </c:pt>
                <c:pt idx="152">
                  <c:v>13.405711938836763</c:v>
                </c:pt>
                <c:pt idx="153">
                  <c:v>13.810681451995073</c:v>
                </c:pt>
                <c:pt idx="154">
                  <c:v>14.28664660537706</c:v>
                </c:pt>
                <c:pt idx="155">
                  <c:v>13.781797933845134</c:v>
                </c:pt>
                <c:pt idx="156">
                  <c:v>13.828926168135723</c:v>
                </c:pt>
                <c:pt idx="157">
                  <c:v>14.5373337440369</c:v>
                </c:pt>
                <c:pt idx="158">
                  <c:v>12.932506397497868</c:v>
                </c:pt>
                <c:pt idx="159">
                  <c:v>12.965804978990935</c:v>
                </c:pt>
                <c:pt idx="160">
                  <c:v>13.394168799165957</c:v>
                </c:pt>
                <c:pt idx="161">
                  <c:v>13.622567371181248</c:v>
                </c:pt>
                <c:pt idx="162">
                  <c:v>13.622464695289548</c:v>
                </c:pt>
                <c:pt idx="163">
                  <c:v>13.888320222411778</c:v>
                </c:pt>
                <c:pt idx="164">
                  <c:v>13.680918870249267</c:v>
                </c:pt>
                <c:pt idx="165">
                  <c:v>13.188303636306198</c:v>
                </c:pt>
                <c:pt idx="166">
                  <c:v>12.861320411967272</c:v>
                </c:pt>
                <c:pt idx="167">
                  <c:v>12.868859191861752</c:v>
                </c:pt>
                <c:pt idx="168">
                  <c:v>12.672562632293939</c:v>
                </c:pt>
                <c:pt idx="169">
                  <c:v>12.63292183995198</c:v>
                </c:pt>
                <c:pt idx="170">
                  <c:v>13.063252298360347</c:v>
                </c:pt>
                <c:pt idx="171">
                  <c:v>13.078728714497839</c:v>
                </c:pt>
                <c:pt idx="172">
                  <c:v>12.745399330237262</c:v>
                </c:pt>
                <c:pt idx="173">
                  <c:v>13.029419012415886</c:v>
                </c:pt>
                <c:pt idx="174">
                  <c:v>12.572970176602535</c:v>
                </c:pt>
                <c:pt idx="175">
                  <c:v>11.533740877641932</c:v>
                </c:pt>
                <c:pt idx="176">
                  <c:v>12.075952516349162</c:v>
                </c:pt>
                <c:pt idx="177">
                  <c:v>12.125866426563045</c:v>
                </c:pt>
                <c:pt idx="178">
                  <c:v>11.64959008624775</c:v>
                </c:pt>
                <c:pt idx="179">
                  <c:v>11.268948440906076</c:v>
                </c:pt>
                <c:pt idx="180">
                  <c:v>10.731837424572712</c:v>
                </c:pt>
                <c:pt idx="181">
                  <c:v>10.687317157931318</c:v>
                </c:pt>
                <c:pt idx="182">
                  <c:v>10.368622247496289</c:v>
                </c:pt>
                <c:pt idx="183">
                  <c:v>11.539169273054688</c:v>
                </c:pt>
                <c:pt idx="184">
                  <c:v>11.249079866047452</c:v>
                </c:pt>
                <c:pt idx="185">
                  <c:v>11.191809623100497</c:v>
                </c:pt>
                <c:pt idx="186">
                  <c:v>10.975677660885225</c:v>
                </c:pt>
                <c:pt idx="187">
                  <c:v>11.183734559125519</c:v>
                </c:pt>
                <c:pt idx="188">
                  <c:v>11.51548036521025</c:v>
                </c:pt>
                <c:pt idx="189">
                  <c:v>11.666740119419963</c:v>
                </c:pt>
                <c:pt idx="190">
                  <c:v>12.066281237165516</c:v>
                </c:pt>
                <c:pt idx="191">
                  <c:v>11.883013458439962</c:v>
                </c:pt>
                <c:pt idx="192">
                  <c:v>10.965449562442741</c:v>
                </c:pt>
                <c:pt idx="193">
                  <c:v>9.4440511167977768</c:v>
                </c:pt>
                <c:pt idx="194">
                  <c:v>7.4823642308785896</c:v>
                </c:pt>
                <c:pt idx="195">
                  <c:v>6.7794205920449873</c:v>
                </c:pt>
                <c:pt idx="196">
                  <c:v>7.6209664170852669</c:v>
                </c:pt>
                <c:pt idx="197">
                  <c:v>7.8374917069472083</c:v>
                </c:pt>
                <c:pt idx="198">
                  <c:v>7.7590789182699895</c:v>
                </c:pt>
                <c:pt idx="199">
                  <c:v>7.1796788614033407</c:v>
                </c:pt>
                <c:pt idx="200">
                  <c:v>8.8858165102833837</c:v>
                </c:pt>
                <c:pt idx="201">
                  <c:v>9.1137135500584439</c:v>
                </c:pt>
                <c:pt idx="202">
                  <c:v>8.9453258774839632</c:v>
                </c:pt>
                <c:pt idx="203">
                  <c:v>8.6187565159700483</c:v>
                </c:pt>
                <c:pt idx="204">
                  <c:v>9.5267273244242254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B86-42C9-AC6C-5977A498ADFE}"/>
            </c:ext>
          </c:extLst>
        </c:ser>
        <c:ser>
          <c:idx val="1"/>
          <c:order val="1"/>
          <c:tx>
            <c:strRef>
              <c:f>'calc lined-up'!$D$2</c:f>
              <c:strCache>
                <c:ptCount val="1"/>
                <c:pt idx="0">
                  <c:v>Japan Topix</c:v>
                </c:pt>
              </c:strCache>
            </c:strRef>
          </c:tx>
          <c:spPr>
            <a:ln w="28575" cap="rnd">
              <a:gradFill>
                <a:gsLst>
                  <a:gs pos="28000">
                    <a:srgbClr val="A22C28">
                      <a:alpha val="40000"/>
                      <a:lumMod val="100000"/>
                    </a:srgbClr>
                  </a:gs>
                  <a:gs pos="35000">
                    <a:srgbClr val="A22C28"/>
                  </a:gs>
                  <a:gs pos="83000">
                    <a:srgbClr val="A22C28"/>
                  </a:gs>
                  <a:gs pos="100000">
                    <a:srgbClr val="A22C28"/>
                  </a:gs>
                </a:gsLst>
                <a:lin ang="10800000" scaled="0"/>
              </a:gradFill>
              <a:round/>
            </a:ln>
            <a:effectLst/>
          </c:spPr>
          <c:marker>
            <c:symbol val="none"/>
          </c:marker>
          <c:dLbls>
            <c:dLbl>
              <c:idx val="24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B86-42C9-AC6C-5977A498AD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lined-up'!$A$3:$A$657</c:f>
              <c:numCache>
                <c:formatCode>m/d/yyyy</c:formatCode>
                <c:ptCount val="655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</c:numCache>
            </c:numRef>
          </c:cat>
          <c:val>
            <c:numRef>
              <c:f>'calc lined-up'!$D$3:$D$651</c:f>
              <c:numCache>
                <c:formatCode>General</c:formatCode>
                <c:ptCount val="649"/>
                <c:pt idx="97" formatCode="0%">
                  <c:v>4.9329817622500549E-2</c:v>
                </c:pt>
                <c:pt idx="98" formatCode="0%">
                  <c:v>7.5258185014282608E-2</c:v>
                </c:pt>
                <c:pt idx="99" formatCode="0%">
                  <c:v>0.12019336409580306</c:v>
                </c:pt>
                <c:pt idx="100" formatCode="0%">
                  <c:v>0.12576906174467162</c:v>
                </c:pt>
                <c:pt idx="101" formatCode="0%">
                  <c:v>0.12596132718083952</c:v>
                </c:pt>
                <c:pt idx="102" formatCode="0%">
                  <c:v>0.14609426499670408</c:v>
                </c:pt>
                <c:pt idx="103" formatCode="0%">
                  <c:v>0.1631234893430018</c:v>
                </c:pt>
                <c:pt idx="104" formatCode="0%">
                  <c:v>0.16537574159525392</c:v>
                </c:pt>
                <c:pt idx="105" formatCode="0%">
                  <c:v>0.19133157547791724</c:v>
                </c:pt>
                <c:pt idx="106" formatCode="0%">
                  <c:v>0.20352669742913676</c:v>
                </c:pt>
                <c:pt idx="107" formatCode="0%">
                  <c:v>0.21415622940013224</c:v>
                </c:pt>
                <c:pt idx="108" formatCode="0%">
                  <c:v>0.23475609756097593</c:v>
                </c:pt>
                <c:pt idx="109" formatCode="0%">
                  <c:v>0.27161612832344573</c:v>
                </c:pt>
                <c:pt idx="110" formatCode="0%">
                  <c:v>0.23255877829048588</c:v>
                </c:pt>
                <c:pt idx="111" formatCode="0%">
                  <c:v>0.23511316194243048</c:v>
                </c:pt>
                <c:pt idx="112" formatCode="0%">
                  <c:v>0.23997473082838949</c:v>
                </c:pt>
                <c:pt idx="113" formatCode="0%">
                  <c:v>0.23434410019775886</c:v>
                </c:pt>
                <c:pt idx="114" formatCode="0%">
                  <c:v>0.22676334871456838</c:v>
                </c:pt>
                <c:pt idx="115" formatCode="0%">
                  <c:v>0.22228631070094496</c:v>
                </c:pt>
                <c:pt idx="116" formatCode="0%">
                  <c:v>0.24728081740276897</c:v>
                </c:pt>
                <c:pt idx="117" formatCode="0%">
                  <c:v>0.27150626235992115</c:v>
                </c:pt>
                <c:pt idx="118" formatCode="0%">
                  <c:v>0.23330037354427624</c:v>
                </c:pt>
                <c:pt idx="119" formatCode="0%">
                  <c:v>0.23681608437706014</c:v>
                </c:pt>
                <c:pt idx="120" formatCode="0%">
                  <c:v>0.26238738738738765</c:v>
                </c:pt>
                <c:pt idx="121" formatCode="0%">
                  <c:v>0.28449791254669354</c:v>
                </c:pt>
                <c:pt idx="122" formatCode="0%">
                  <c:v>0.2852395078004839</c:v>
                </c:pt>
                <c:pt idx="123" formatCode="0%">
                  <c:v>0.24824214458360849</c:v>
                </c:pt>
                <c:pt idx="124" formatCode="0%">
                  <c:v>0.28490990990991061</c:v>
                </c:pt>
                <c:pt idx="125" formatCode="0%">
                  <c:v>0.28125686662272087</c:v>
                </c:pt>
                <c:pt idx="126" formatCode="0%">
                  <c:v>0.29853328938694856</c:v>
                </c:pt>
                <c:pt idx="127" formatCode="0%">
                  <c:v>0.2933970555921781</c:v>
                </c:pt>
                <c:pt idx="128" formatCode="0%">
                  <c:v>0.31377719182597286</c:v>
                </c:pt>
                <c:pt idx="129" formatCode="0%">
                  <c:v>0.34253460777851075</c:v>
                </c:pt>
                <c:pt idx="130" formatCode="0%">
                  <c:v>0.3624752801582074</c:v>
                </c:pt>
                <c:pt idx="131" formatCode="0%">
                  <c:v>0.35039002417051224</c:v>
                </c:pt>
                <c:pt idx="132" formatCode="0%">
                  <c:v>0.34887936717205048</c:v>
                </c:pt>
                <c:pt idx="133" formatCode="0%">
                  <c:v>0.39771478795869086</c:v>
                </c:pt>
                <c:pt idx="134" formatCode="0%">
                  <c:v>0.39381454625357093</c:v>
                </c:pt>
                <c:pt idx="135" formatCode="0%">
                  <c:v>0.45619094704460572</c:v>
                </c:pt>
                <c:pt idx="136" formatCode="0%">
                  <c:v>0.54048560755877872</c:v>
                </c:pt>
                <c:pt idx="137" formatCode="0%">
                  <c:v>0.53556910569105742</c:v>
                </c:pt>
                <c:pt idx="138" formatCode="0%">
                  <c:v>0.60994836299714383</c:v>
                </c:pt>
                <c:pt idx="139" formatCode="0%">
                  <c:v>0.62642825752581888</c:v>
                </c:pt>
                <c:pt idx="140" formatCode="0%">
                  <c:v>0.61898483849703423</c:v>
                </c:pt>
                <c:pt idx="141" formatCode="0%">
                  <c:v>0.51139859371566732</c:v>
                </c:pt>
                <c:pt idx="142" formatCode="0%">
                  <c:v>0.50939353988134517</c:v>
                </c:pt>
                <c:pt idx="143" formatCode="0%">
                  <c:v>0.52287958690397773</c:v>
                </c:pt>
                <c:pt idx="144" formatCode="0%">
                  <c:v>0.56644144144144182</c:v>
                </c:pt>
                <c:pt idx="145" formatCode="0%">
                  <c:v>0.59789057350033015</c:v>
                </c:pt>
                <c:pt idx="146" formatCode="0%">
                  <c:v>0.53790375741595287</c:v>
                </c:pt>
                <c:pt idx="147" formatCode="0%">
                  <c:v>0.46618874972533542</c:v>
                </c:pt>
                <c:pt idx="148" formatCode="0%">
                  <c:v>0.50032959789057396</c:v>
                </c:pt>
                <c:pt idx="149" formatCode="0%">
                  <c:v>0.50082399472643413</c:v>
                </c:pt>
                <c:pt idx="150" formatCode="0%">
                  <c:v>0.48113052076466767</c:v>
                </c:pt>
                <c:pt idx="151" formatCode="0%">
                  <c:v>0.44896725994287001</c:v>
                </c:pt>
                <c:pt idx="152" formatCode="0%">
                  <c:v>0.45704240826192088</c:v>
                </c:pt>
                <c:pt idx="153" formatCode="0%">
                  <c:v>0.43924412217095177</c:v>
                </c:pt>
                <c:pt idx="154" formatCode="0%">
                  <c:v>0.48239397934519923</c:v>
                </c:pt>
                <c:pt idx="155" formatCode="0%">
                  <c:v>0.58855196660074749</c:v>
                </c:pt>
                <c:pt idx="156" formatCode="0%">
                  <c:v>0.63074049659415565</c:v>
                </c:pt>
                <c:pt idx="157" formatCode="0%">
                  <c:v>0.61599099099099153</c:v>
                </c:pt>
                <c:pt idx="158" formatCode="0%">
                  <c:v>0.6265106569984622</c:v>
                </c:pt>
                <c:pt idx="159" formatCode="0%">
                  <c:v>0.6965776752362125</c:v>
                </c:pt>
                <c:pt idx="160" formatCode="0%">
                  <c:v>0.72525269171610685</c:v>
                </c:pt>
                <c:pt idx="161" formatCode="0%">
                  <c:v>0.74917600527356676</c:v>
                </c:pt>
                <c:pt idx="162" formatCode="0%">
                  <c:v>0.80215886618325705</c:v>
                </c:pt>
                <c:pt idx="163" formatCode="0%">
                  <c:v>0.8388540980004402</c:v>
                </c:pt>
                <c:pt idx="164" formatCode="0%">
                  <c:v>0.86368380575697734</c:v>
                </c:pt>
                <c:pt idx="165" formatCode="0%">
                  <c:v>0.89815425181278941</c:v>
                </c:pt>
                <c:pt idx="166" formatCode="0%">
                  <c:v>0.8828554163920026</c:v>
                </c:pt>
                <c:pt idx="167" formatCode="0%">
                  <c:v>0.88925510876730507</c:v>
                </c:pt>
                <c:pt idx="168" formatCode="0%">
                  <c:v>1.0100527356624931</c:v>
                </c:pt>
                <c:pt idx="169" formatCode="0%">
                  <c:v>1.1342562074269402</c:v>
                </c:pt>
                <c:pt idx="170" formatCode="0%">
                  <c:v>1.1317292902658767</c:v>
                </c:pt>
                <c:pt idx="171" formatCode="0%">
                  <c:v>1.3807404965941563</c:v>
                </c:pt>
                <c:pt idx="172" formatCode="0%">
                  <c:v>1.3651669962645587</c:v>
                </c:pt>
                <c:pt idx="173" formatCode="0%">
                  <c:v>1.1294770380136248</c:v>
                </c:pt>
                <c:pt idx="174" formatCode="0%">
                  <c:v>1.1783948582729087</c:v>
                </c:pt>
                <c:pt idx="175" formatCode="0%">
                  <c:v>1.0973687101735896</c:v>
                </c:pt>
                <c:pt idx="176" formatCode="0%">
                  <c:v>1.2431608437706014</c:v>
                </c:pt>
                <c:pt idx="177" formatCode="0%">
                  <c:v>1.2650516370028582</c:v>
                </c:pt>
                <c:pt idx="178" formatCode="0%">
                  <c:v>1.3633267413755239</c:v>
                </c:pt>
                <c:pt idx="179" formatCode="0%">
                  <c:v>1.4055427378598129</c:v>
                </c:pt>
                <c:pt idx="180" formatCode="0%">
                  <c:v>1.5087068776093187</c:v>
                </c:pt>
                <c:pt idx="181" formatCode="0%">
                  <c:v>1.5572950999780284</c:v>
                </c:pt>
                <c:pt idx="182" formatCode="0%">
                  <c:v>1.6843001538123503</c:v>
                </c:pt>
                <c:pt idx="183" formatCode="0%">
                  <c:v>1.7449461656778746</c:v>
                </c:pt>
                <c:pt idx="184" formatCode="0%">
                  <c:v>1.6567787299494632</c:v>
                </c:pt>
                <c:pt idx="185" formatCode="0%">
                  <c:v>1.7384915403208105</c:v>
                </c:pt>
                <c:pt idx="186" formatCode="0%">
                  <c:v>1.8191880905295563</c:v>
                </c:pt>
                <c:pt idx="187" formatCode="0%">
                  <c:v>1.7250329597890595</c:v>
                </c:pt>
                <c:pt idx="188" formatCode="0%">
                  <c:v>1.797434629751705</c:v>
                </c:pt>
                <c:pt idx="189" formatCode="0%">
                  <c:v>1.8185838277301714</c:v>
                </c:pt>
                <c:pt idx="190" formatCode="0%">
                  <c:v>1.819105691056913</c:v>
                </c:pt>
                <c:pt idx="191" formatCode="0%">
                  <c:v>1.7645847066578795</c:v>
                </c:pt>
                <c:pt idx="192" formatCode="0%">
                  <c:v>1.8759613271808413</c:v>
                </c:pt>
                <c:pt idx="193" formatCode="0%">
                  <c:v>1.860964623159747</c:v>
                </c:pt>
                <c:pt idx="194" formatCode="0%">
                  <c:v>1.9957701604043092</c:v>
                </c:pt>
                <c:pt idx="195" formatCode="0%">
                  <c:v>2.4770654801142635</c:v>
                </c:pt>
                <c:pt idx="196" formatCode="0%">
                  <c:v>2.438475060426283</c:v>
                </c:pt>
                <c:pt idx="197" formatCode="0%">
                  <c:v>2.5709459459459487</c:v>
                </c:pt>
                <c:pt idx="198" formatCode="0%">
                  <c:v>2.7333553065260414</c:v>
                </c:pt>
                <c:pt idx="199" formatCode="0%">
                  <c:v>2.9247418149857207</c:v>
                </c:pt>
                <c:pt idx="200" formatCode="0%">
                  <c:v>3.1933915622940052</c:v>
                </c:pt>
                <c:pt idx="201" formatCode="0%">
                  <c:v>3.1674357284113421</c:v>
                </c:pt>
                <c:pt idx="202" formatCode="0%">
                  <c:v>2.8671720500988833</c:v>
                </c:pt>
                <c:pt idx="203" formatCode="0%">
                  <c:v>3.0949791254669341</c:v>
                </c:pt>
                <c:pt idx="204" formatCode="0%">
                  <c:v>3.2917765326301947</c:v>
                </c:pt>
                <c:pt idx="205" formatCode="0%">
                  <c:v>3.8084212261041568</c:v>
                </c:pt>
                <c:pt idx="206" formatCode="0%">
                  <c:v>3.8765381234893459</c:v>
                </c:pt>
                <c:pt idx="207" formatCode="0%">
                  <c:v>4.1395023071852366</c:v>
                </c:pt>
                <c:pt idx="208" formatCode="0%">
                  <c:v>4.7088826631509573</c:v>
                </c:pt>
                <c:pt idx="209" formatCode="0%">
                  <c:v>4.8633542078664043</c:v>
                </c:pt>
                <c:pt idx="210" formatCode="0%">
                  <c:v>4.6006372225884435</c:v>
                </c:pt>
                <c:pt idx="211" formatCode="0%">
                  <c:v>4.5348000439463867</c:v>
                </c:pt>
                <c:pt idx="212" formatCode="0%">
                  <c:v>4.9169962645572429</c:v>
                </c:pt>
                <c:pt idx="213" formatCode="0%">
                  <c:v>4.8685179081520564</c:v>
                </c:pt>
                <c:pt idx="214" formatCode="0%">
                  <c:v>4.128488244341904</c:v>
                </c:pt>
                <c:pt idx="215" formatCode="0%">
                  <c:v>4.073170731707318</c:v>
                </c:pt>
                <c:pt idx="216" formatCode="0%">
                  <c:v>3.7402493957372016</c:v>
                </c:pt>
                <c:pt idx="217" formatCode="0%">
                  <c:v>4.2646396396396415</c:v>
                </c:pt>
                <c:pt idx="218" formatCode="0%">
                  <c:v>4.7077290705339507</c:v>
                </c:pt>
                <c:pt idx="219" formatCode="0%">
                  <c:v>4.8995275763568467</c:v>
                </c:pt>
                <c:pt idx="220" formatCode="0%">
                  <c:v>5.0135684464952783</c:v>
                </c:pt>
                <c:pt idx="221" formatCode="0%">
                  <c:v>4.846462315974513</c:v>
                </c:pt>
                <c:pt idx="222" formatCode="0%">
                  <c:v>4.9962096242584071</c:v>
                </c:pt>
                <c:pt idx="223" formatCode="0%">
                  <c:v>5.1101406284333137</c:v>
                </c:pt>
                <c:pt idx="224" formatCode="0%">
                  <c:v>4.8449241924851707</c:v>
                </c:pt>
                <c:pt idx="225" formatCode="0%">
                  <c:v>4.9090309822017169</c:v>
                </c:pt>
                <c:pt idx="226" formatCode="0%">
                  <c:v>4.9229839595693274</c:v>
                </c:pt>
                <c:pt idx="227" formatCode="0%">
                  <c:v>5.2781531531531547</c:v>
                </c:pt>
                <c:pt idx="228" formatCode="0%">
                  <c:v>5.4739343001538145</c:v>
                </c:pt>
                <c:pt idx="229" formatCode="0%">
                  <c:v>5.770023071852342</c:v>
                </c:pt>
                <c:pt idx="230" formatCode="0%">
                  <c:v>5.7216820479015622</c:v>
                </c:pt>
                <c:pt idx="231" formatCode="0%">
                  <c:v>5.7818885959129878</c:v>
                </c:pt>
                <c:pt idx="232" formatCode="0%">
                  <c:v>5.8350911887497263</c:v>
                </c:pt>
                <c:pt idx="233" formatCode="0%">
                  <c:v>5.9686332674137557</c:v>
                </c:pt>
                <c:pt idx="234" formatCode="0%">
                  <c:v>5.7275873434410034</c:v>
                </c:pt>
                <c:pt idx="235" formatCode="0%">
                  <c:v>6.2206657877389597</c:v>
                </c:pt>
                <c:pt idx="236" formatCode="0%">
                  <c:v>6.1505713030103291</c:v>
                </c:pt>
                <c:pt idx="237" formatCode="0%">
                  <c:v>6.4220500988793674</c:v>
                </c:pt>
                <c:pt idx="238" formatCode="0%">
                  <c:v>6.3957646671061319</c:v>
                </c:pt>
                <c:pt idx="239" formatCode="0%">
                  <c:v>6.7717534607778518</c:v>
                </c:pt>
                <c:pt idx="240" formatCode="0%">
                  <c:v>6.9141122830147221</c:v>
                </c:pt>
                <c:pt idx="241" formatCode="0%">
                  <c:v>6.5191441441441453</c:v>
                </c:pt>
                <c:pt idx="242" formatCode="0%">
                  <c:v>6.0466381015161508</c:v>
                </c:pt>
                <c:pt idx="243" formatCode="0%">
                  <c:v>5.118105910788838</c:v>
                </c:pt>
                <c:pt idx="244" formatCode="0%">
                  <c:v>5.0589980224126565</c:v>
                </c:pt>
                <c:pt idx="245" formatCode="0%">
                  <c:v>5.6901230498791469</c:v>
                </c:pt>
                <c:pt idx="246" formatCode="0%">
                  <c:v>5.4363876071193147</c:v>
                </c:pt>
                <c:pt idx="247" formatCode="0%">
                  <c:v>5.1869918699186988</c:v>
                </c:pt>
                <c:pt idx="248" formatCode="0%">
                  <c:v>4.4218029004614374</c:v>
                </c:pt>
                <c:pt idx="249" formatCode="0%">
                  <c:v>3.314848384970337</c:v>
                </c:pt>
                <c:pt idx="250" formatCode="0%">
                  <c:v>4.0981103054273795</c:v>
                </c:pt>
                <c:pt idx="251" formatCode="0%">
                  <c:v>3.5374917600527365</c:v>
                </c:pt>
                <c:pt idx="252" formatCode="0%">
                  <c:v>3.7622225884421017</c:v>
                </c:pt>
                <c:pt idx="253" formatCode="0%">
                  <c:v>3.6993243243243255</c:v>
                </c:pt>
                <c:pt idx="254" formatCode="0%">
                  <c:v>4.3843111404087027</c:v>
                </c:pt>
                <c:pt idx="255" formatCode="0%">
                  <c:v>4.412903757415954</c:v>
                </c:pt>
                <c:pt idx="256" formatCode="0%">
                  <c:v>4.3928257525818522</c:v>
                </c:pt>
                <c:pt idx="257" formatCode="0%">
                  <c:v>4.3965337288508035</c:v>
                </c:pt>
                <c:pt idx="258" formatCode="0%">
                  <c:v>3.9961821577675254</c:v>
                </c:pt>
                <c:pt idx="259" formatCode="0%">
                  <c:v>4.1063502526917173</c:v>
                </c:pt>
                <c:pt idx="260" formatCode="0%">
                  <c:v>3.757470885519667</c:v>
                </c:pt>
                <c:pt idx="261" formatCode="0%">
                  <c:v>4.0324104592397285</c:v>
                </c:pt>
                <c:pt idx="262" formatCode="0%">
                  <c:v>4.184162821357944</c:v>
                </c:pt>
                <c:pt idx="263" formatCode="0%">
                  <c:v>3.7552735662491763</c:v>
                </c:pt>
                <c:pt idx="264" formatCode="0%">
                  <c:v>3.7096242584047472</c:v>
                </c:pt>
                <c:pt idx="265" formatCode="0%">
                  <c:v>3.4796198637662057</c:v>
                </c:pt>
                <c:pt idx="266" formatCode="0%">
                  <c:v>3.2696385409800044</c:v>
                </c:pt>
                <c:pt idx="267" formatCode="0%">
                  <c:v>2.8961766644693476</c:v>
                </c:pt>
                <c:pt idx="268" formatCode="0%">
                  <c:v>2.6186003076246984</c:v>
                </c:pt>
                <c:pt idx="269" formatCode="0%">
                  <c:v>2.7802680729510003</c:v>
                </c:pt>
                <c:pt idx="270" formatCode="0%">
                  <c:v>2.3954076027246765</c:v>
                </c:pt>
                <c:pt idx="271" formatCode="0%">
                  <c:v>2.3488519006811694</c:v>
                </c:pt>
                <c:pt idx="272" formatCode="0%">
                  <c:v>2.8055097780707543</c:v>
                </c:pt>
                <c:pt idx="273" formatCode="0%">
                  <c:v>2.5997582948802465</c:v>
                </c:pt>
                <c:pt idx="274" formatCode="0%">
                  <c:v>2.5127169852779616</c:v>
                </c:pt>
                <c:pt idx="275" formatCode="0%">
                  <c:v>2.6347780707536805</c:v>
                </c:pt>
                <c:pt idx="276" formatCode="0%">
                  <c:v>2.5916831465611958</c:v>
                </c:pt>
                <c:pt idx="277" formatCode="0%">
                  <c:v>2.567567567567568</c:v>
                </c:pt>
                <c:pt idx="278" formatCode="0%">
                  <c:v>2.5272742254449572</c:v>
                </c:pt>
                <c:pt idx="279" formatCode="0%">
                  <c:v>2.9328444297956491</c:v>
                </c:pt>
                <c:pt idx="280" formatCode="0%">
                  <c:v>3.4517413755218636</c:v>
                </c:pt>
                <c:pt idx="281" formatCode="0%">
                  <c:v>3.495165897604922</c:v>
                </c:pt>
                <c:pt idx="282" formatCode="0%">
                  <c:v>3.3403922214897825</c:v>
                </c:pt>
                <c:pt idx="283" formatCode="0%">
                  <c:v>3.5591902878488249</c:v>
                </c:pt>
                <c:pt idx="284" formatCode="0%">
                  <c:v>3.6503241045923964</c:v>
                </c:pt>
                <c:pt idx="285" formatCode="0%">
                  <c:v>3.4667380795429574</c:v>
                </c:pt>
                <c:pt idx="286" formatCode="0%">
                  <c:v>3.4786585365853648</c:v>
                </c:pt>
                <c:pt idx="287" formatCode="0%">
                  <c:v>2.7740606460118649</c:v>
                </c:pt>
                <c:pt idx="288" formatCode="0%">
                  <c:v>2.9532794990112055</c:v>
                </c:pt>
                <c:pt idx="289" formatCode="0%">
                  <c:v>3.474895627334651</c:v>
                </c:pt>
                <c:pt idx="290" formatCode="0%">
                  <c:v>3.4817347835640513</c:v>
                </c:pt>
                <c:pt idx="291" formatCode="0%">
                  <c:v>3.2935893210283451</c:v>
                </c:pt>
                <c:pt idx="292" formatCode="0%">
                  <c:v>3.4037848824434187</c:v>
                </c:pt>
                <c:pt idx="293" formatCode="0%">
                  <c:v>3.6212370907492852</c:v>
                </c:pt>
                <c:pt idx="294" formatCode="0%">
                  <c:v>3.5960228521204121</c:v>
                </c:pt>
                <c:pt idx="295" formatCode="0%">
                  <c:v>3.4973906833662927</c:v>
                </c:pt>
                <c:pt idx="296" formatCode="0%">
                  <c:v>3.5055756976488688</c:v>
                </c:pt>
                <c:pt idx="297" formatCode="0%">
                  <c:v>3.3311634805537249</c:v>
                </c:pt>
                <c:pt idx="298" formatCode="0%">
                  <c:v>3.3525049439683592</c:v>
                </c:pt>
                <c:pt idx="299" formatCode="0%">
                  <c:v>3.1760327400571304</c:v>
                </c:pt>
                <c:pt idx="300" formatCode="0%">
                  <c:v>3.2822731267853218</c:v>
                </c:pt>
                <c:pt idx="301" formatCode="0%">
                  <c:v>3.020654801142606</c:v>
                </c:pt>
                <c:pt idx="302" formatCode="0%">
                  <c:v>2.703554163920018</c:v>
                </c:pt>
                <c:pt idx="303" formatCode="0%">
                  <c:v>2.5923148758514616</c:v>
                </c:pt>
                <c:pt idx="304" formatCode="0%">
                  <c:v>2.658042188529993</c:v>
                </c:pt>
                <c:pt idx="305" formatCode="0%">
                  <c:v>2.4446000878927703</c:v>
                </c:pt>
                <c:pt idx="306" formatCode="0%">
                  <c:v>2.2877114919797843</c:v>
                </c:pt>
                <c:pt idx="307" formatCode="0%">
                  <c:v>2.6697978466271142</c:v>
                </c:pt>
                <c:pt idx="308" formatCode="0%">
                  <c:v>2.9210613052076457</c:v>
                </c:pt>
                <c:pt idx="309" formatCode="0%">
                  <c:v>2.9501208525598765</c:v>
                </c:pt>
                <c:pt idx="310" formatCode="0%">
                  <c:v>2.875906394199077</c:v>
                </c:pt>
                <c:pt idx="311" formatCode="0%">
                  <c:v>3.0711107448912323</c:v>
                </c:pt>
                <c:pt idx="312" formatCode="0%">
                  <c:v>3.3333882663150955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B86-42C9-AC6C-5977A498ADFE}"/>
            </c:ext>
          </c:extLst>
        </c:ser>
        <c:ser>
          <c:idx val="2"/>
          <c:order val="2"/>
          <c:tx>
            <c:strRef>
              <c:f>'calc lined-up'!$F$2</c:f>
              <c:strCache>
                <c:ptCount val="1"/>
                <c:pt idx="0">
                  <c:v>Internet (Nasdaq)</c:v>
                </c:pt>
              </c:strCache>
            </c:strRef>
          </c:tx>
          <c:spPr>
            <a:ln w="28575" cap="rnd">
              <a:gradFill>
                <a:gsLst>
                  <a:gs pos="15000">
                    <a:srgbClr val="253B8D">
                      <a:alpha val="40000"/>
                    </a:srgbClr>
                  </a:gs>
                  <a:gs pos="27000">
                    <a:srgbClr val="253B8D"/>
                  </a:gs>
                  <a:gs pos="83000">
                    <a:srgbClr val="253B8D"/>
                  </a:gs>
                  <a:gs pos="100000">
                    <a:srgbClr val="253B8D"/>
                  </a:gs>
                </a:gsLst>
                <a:lin ang="10800000" scaled="0"/>
              </a:gradFill>
              <a:round/>
            </a:ln>
            <a:effectLst/>
          </c:spPr>
          <c:marker>
            <c:symbol val="none"/>
          </c:marker>
          <c:dLbls>
            <c:dLbl>
              <c:idx val="36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B86-42C9-AC6C-5977A498ADFE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lined-up'!$A$3:$A$657</c:f>
              <c:numCache>
                <c:formatCode>m/d/yyyy</c:formatCode>
                <c:ptCount val="655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</c:numCache>
            </c:numRef>
          </c:cat>
          <c:val>
            <c:numRef>
              <c:f>'calc lined-up'!$F$3:$F$651</c:f>
              <c:numCache>
                <c:formatCode>General</c:formatCode>
                <c:ptCount val="649"/>
                <c:pt idx="215" formatCode="0%">
                  <c:v>-5.6108877203835394E-2</c:v>
                </c:pt>
                <c:pt idx="216" formatCode="0%">
                  <c:v>2.2177544076709133E-2</c:v>
                </c:pt>
                <c:pt idx="217" formatCode="0%">
                  <c:v>6.6068666872873605E-2</c:v>
                </c:pt>
                <c:pt idx="218" formatCode="0%">
                  <c:v>0.13501391896071757</c:v>
                </c:pt>
                <c:pt idx="219" formatCode="0%">
                  <c:v>0.15879987627590464</c:v>
                </c:pt>
                <c:pt idx="220" formatCode="0%">
                  <c:v>0.17302814723167326</c:v>
                </c:pt>
                <c:pt idx="221" formatCode="0%">
                  <c:v>0.1454995360346425</c:v>
                </c:pt>
                <c:pt idx="222" formatCode="0%">
                  <c:v>0.22072378595731501</c:v>
                </c:pt>
                <c:pt idx="223" formatCode="0%">
                  <c:v>0.19805134549953585</c:v>
                </c:pt>
                <c:pt idx="224" formatCode="0%">
                  <c:v>0.16470770182493033</c:v>
                </c:pt>
                <c:pt idx="225" formatCode="0%">
                  <c:v>0.19922672440457756</c:v>
                </c:pt>
                <c:pt idx="226" formatCode="0%">
                  <c:v>0.18298793690071125</c:v>
                </c:pt>
                <c:pt idx="227" formatCode="0%">
                  <c:v>0.14893287967831714</c:v>
                </c:pt>
                <c:pt idx="228" formatCode="0%">
                  <c:v>0.17964738632848731</c:v>
                </c:pt>
                <c:pt idx="229" formatCode="0%">
                  <c:v>0.24126198577172908</c:v>
                </c:pt>
                <c:pt idx="230" formatCode="0%">
                  <c:v>0.2363439529848439</c:v>
                </c:pt>
                <c:pt idx="231" formatCode="0%">
                  <c:v>0.25805753170429968</c:v>
                </c:pt>
                <c:pt idx="232" formatCode="0%">
                  <c:v>0.32245592329106132</c:v>
                </c:pt>
                <c:pt idx="233" formatCode="0%">
                  <c:v>0.38004948963810747</c:v>
                </c:pt>
                <c:pt idx="234" formatCode="0%">
                  <c:v>0.34639653572533291</c:v>
                </c:pt>
                <c:pt idx="235" formatCode="0%">
                  <c:v>0.40377358490566073</c:v>
                </c:pt>
                <c:pt idx="236" formatCode="0%">
                  <c:v>0.4516857407980206</c:v>
                </c:pt>
                <c:pt idx="237" formatCode="0%">
                  <c:v>0.46278997834828361</c:v>
                </c:pt>
                <c:pt idx="238" formatCode="0%">
                  <c:v>0.40931023816888357</c:v>
                </c:pt>
                <c:pt idx="239" formatCode="0%">
                  <c:v>0.4107330652644603</c:v>
                </c:pt>
                <c:pt idx="240" formatCode="0%">
                  <c:v>0.40680482523971562</c:v>
                </c:pt>
                <c:pt idx="241" formatCode="0%">
                  <c:v>0.28614290133003428</c:v>
                </c:pt>
                <c:pt idx="242" formatCode="0%">
                  <c:v>0.31713578719455637</c:v>
                </c:pt>
                <c:pt idx="243" formatCode="0%">
                  <c:v>0.34716981132075508</c:v>
                </c:pt>
                <c:pt idx="244" formatCode="0%">
                  <c:v>0.29931951747602881</c:v>
                </c:pt>
                <c:pt idx="245" formatCode="0%">
                  <c:v>0.41964120012372463</c:v>
                </c:pt>
                <c:pt idx="246" formatCode="0%">
                  <c:v>0.42991030003093145</c:v>
                </c:pt>
                <c:pt idx="247" formatCode="0%">
                  <c:v>0.35552118775131492</c:v>
                </c:pt>
                <c:pt idx="248" formatCode="0%">
                  <c:v>0.1791215589236006</c:v>
                </c:pt>
                <c:pt idx="249" formatCode="0%">
                  <c:v>6.5604701515620478E-2</c:v>
                </c:pt>
                <c:pt idx="250" formatCode="0%">
                  <c:v>2.0228889576245246E-2</c:v>
                </c:pt>
                <c:pt idx="251" formatCode="0%">
                  <c:v>0.11060934116919308</c:v>
                </c:pt>
                <c:pt idx="252" formatCode="0%">
                  <c:v>0.15632539437055382</c:v>
                </c:pt>
                <c:pt idx="253" formatCode="0%">
                  <c:v>0.28116300649551529</c:v>
                </c:pt>
                <c:pt idx="254" formatCode="0%">
                  <c:v>0.40133003402412659</c:v>
                </c:pt>
                <c:pt idx="255" formatCode="0%">
                  <c:v>0.49180327868852491</c:v>
                </c:pt>
                <c:pt idx="256" formatCode="0%">
                  <c:v>0.49928858645221186</c:v>
                </c:pt>
                <c:pt idx="257" formatCode="0%">
                  <c:v>0.56545004639653595</c:v>
                </c:pt>
                <c:pt idx="258" formatCode="0%">
                  <c:v>0.47206928549335014</c:v>
                </c:pt>
                <c:pt idx="259" formatCode="0%">
                  <c:v>0.5528611197030624</c:v>
                </c:pt>
                <c:pt idx="260" formatCode="0%">
                  <c:v>0.62598206000618606</c:v>
                </c:pt>
                <c:pt idx="261" formatCode="0%">
                  <c:v>0.62969378286421263</c:v>
                </c:pt>
                <c:pt idx="262" formatCode="0%">
                  <c:v>0.67949273120940301</c:v>
                </c:pt>
                <c:pt idx="263" formatCode="0%">
                  <c:v>0.62047633776677991</c:v>
                </c:pt>
                <c:pt idx="264" formatCode="0%">
                  <c:v>0.81360965047943101</c:v>
                </c:pt>
                <c:pt idx="265" formatCode="0%">
                  <c:v>0.91837302814723176</c:v>
                </c:pt>
                <c:pt idx="266" formatCode="0%">
                  <c:v>0.95938756572842565</c:v>
                </c:pt>
                <c:pt idx="267" formatCode="0%">
                  <c:v>0.86752242499226706</c:v>
                </c:pt>
                <c:pt idx="268" formatCode="0%">
                  <c:v>0.78991648623569422</c:v>
                </c:pt>
                <c:pt idx="269" formatCode="0%">
                  <c:v>0.81042375502629138</c:v>
                </c:pt>
                <c:pt idx="270" formatCode="0%">
                  <c:v>0.743272502319827</c:v>
                </c:pt>
                <c:pt idx="271" formatCode="0%">
                  <c:v>0.79656665635632562</c:v>
                </c:pt>
                <c:pt idx="272" formatCode="0%">
                  <c:v>0.74178781317661624</c:v>
                </c:pt>
                <c:pt idx="273" formatCode="0%">
                  <c:v>0.80411382616764615</c:v>
                </c:pt>
                <c:pt idx="274" formatCode="0%">
                  <c:v>0.87185276832663128</c:v>
                </c:pt>
                <c:pt idx="275" formatCode="0%">
                  <c:v>1.0189607175997524</c:v>
                </c:pt>
                <c:pt idx="276" formatCode="0%">
                  <c:v>1.0938756572842561</c:v>
                </c:pt>
                <c:pt idx="277" formatCode="0%">
                  <c:v>1.1538509124652023</c:v>
                </c:pt>
                <c:pt idx="278" formatCode="0%">
                  <c:v>1.0747602845654187</c:v>
                </c:pt>
                <c:pt idx="279" formatCode="0%">
                  <c:v>1.1346427466749147</c:v>
                </c:pt>
                <c:pt idx="280" formatCode="0%">
                  <c:v>1.0458397772966284</c:v>
                </c:pt>
                <c:pt idx="281" formatCode="0%">
                  <c:v>1.1668110114444787</c:v>
                </c:pt>
                <c:pt idx="282" formatCode="0%">
                  <c:v>1.1773894215898548</c:v>
                </c:pt>
                <c:pt idx="283" formatCode="0%">
                  <c:v>1.1797092483761218</c:v>
                </c:pt>
                <c:pt idx="284" formatCode="0%">
                  <c:v>1.2976801732137337</c:v>
                </c:pt>
                <c:pt idx="285" formatCode="0%">
                  <c:v>1.3593566347046089</c:v>
                </c:pt>
                <c:pt idx="286" formatCode="0%">
                  <c:v>1.4103309619548412</c:v>
                </c:pt>
                <c:pt idx="287" formatCode="0%">
                  <c:v>1.3334364367460565</c:v>
                </c:pt>
                <c:pt idx="288" formatCode="0%">
                  <c:v>1.4027219300958862</c:v>
                </c:pt>
                <c:pt idx="289" formatCode="0%">
                  <c:v>1.475935663470461</c:v>
                </c:pt>
                <c:pt idx="290" formatCode="0%">
                  <c:v>1.4512836374884008</c:v>
                </c:pt>
                <c:pt idx="291" formatCode="0%">
                  <c:v>1.2995978966903805</c:v>
                </c:pt>
                <c:pt idx="292" formatCode="0%">
                  <c:v>1.2698422517785337</c:v>
                </c:pt>
                <c:pt idx="293" formatCode="0%">
                  <c:v>1.2740179399938136</c:v>
                </c:pt>
                <c:pt idx="294" formatCode="0%">
                  <c:v>1.1836065573770487</c:v>
                </c:pt>
                <c:pt idx="295" formatCode="0%">
                  <c:v>1.2337148159604077</c:v>
                </c:pt>
                <c:pt idx="296" formatCode="0%">
                  <c:v>1.3681410454686045</c:v>
                </c:pt>
                <c:pt idx="297" formatCode="0%">
                  <c:v>1.3640272193009584</c:v>
                </c:pt>
                <c:pt idx="298" formatCode="0%">
                  <c:v>1.4048561707392513</c:v>
                </c:pt>
                <c:pt idx="299" formatCode="0%">
                  <c:v>1.3208165790287656</c:v>
                </c:pt>
                <c:pt idx="300" formatCode="0%">
                  <c:v>1.3258892669347353</c:v>
                </c:pt>
                <c:pt idx="301" formatCode="0%">
                  <c:v>1.3359109186514075</c:v>
                </c:pt>
                <c:pt idx="302" formatCode="0%">
                  <c:v>1.4551190844416952</c:v>
                </c:pt>
                <c:pt idx="303" formatCode="0%">
                  <c:v>1.5277141973399324</c:v>
                </c:pt>
                <c:pt idx="304" formatCode="0%">
                  <c:v>1.6105165480977424</c:v>
                </c:pt>
                <c:pt idx="305" formatCode="0%">
                  <c:v>1.6742344571605328</c:v>
                </c:pt>
                <c:pt idx="306" formatCode="0%">
                  <c:v>1.8872564181874427</c:v>
                </c:pt>
                <c:pt idx="307" formatCode="0%">
                  <c:v>2.096845035570678</c:v>
                </c:pt>
                <c:pt idx="308" formatCode="0%">
                  <c:v>2.1553046705845968</c:v>
                </c:pt>
                <c:pt idx="309" formatCode="0%">
                  <c:v>2.227776059387566</c:v>
                </c:pt>
                <c:pt idx="310" formatCode="0%">
                  <c:v>2.2046396535725332</c:v>
                </c:pt>
                <c:pt idx="311" formatCode="0%">
                  <c:v>2.2762759047324468</c:v>
                </c:pt>
                <c:pt idx="312" formatCode="0%">
                  <c:v>2.2543767398700898</c:v>
                </c:pt>
                <c:pt idx="313" formatCode="0%">
                  <c:v>2.2780389730900086</c:v>
                </c:pt>
                <c:pt idx="314" formatCode="0%">
                  <c:v>2.4025672749768012</c:v>
                </c:pt>
                <c:pt idx="315" formatCode="0%">
                  <c:v>2.4066811011444478</c:v>
                </c:pt>
                <c:pt idx="316" formatCode="0%">
                  <c:v>2.6824002474481898</c:v>
                </c:pt>
                <c:pt idx="317" formatCode="0%">
                  <c:v>2.8460872254871634</c:v>
                </c:pt>
                <c:pt idx="318" formatCode="0%">
                  <c:v>2.6653881843489016</c:v>
                </c:pt>
                <c:pt idx="319" formatCode="0%">
                  <c:v>2.3424064336529535</c:v>
                </c:pt>
                <c:pt idx="320" formatCode="0%">
                  <c:v>2.5307763686978042</c:v>
                </c:pt>
                <c:pt idx="321" formatCode="0%">
                  <c:v>2.7949582431178479</c:v>
                </c:pt>
                <c:pt idx="322" formatCode="0%">
                  <c:v>2.7782554902567278</c:v>
                </c:pt>
                <c:pt idx="323" formatCode="0%">
                  <c:v>2.998175069594804</c:v>
                </c:pt>
                <c:pt idx="324" formatCode="0%">
                  <c:v>2.9932879678317357</c:v>
                </c:pt>
                <c:pt idx="325" formatCode="0%">
                  <c:v>3.2680173213733381</c:v>
                </c:pt>
                <c:pt idx="326" formatCode="0%">
                  <c:v>3.0488710176306846</c:v>
                </c:pt>
                <c:pt idx="327" formatCode="0%">
                  <c:v>2.7788431797092499</c:v>
                </c:pt>
                <c:pt idx="328" formatCode="0%">
                  <c:v>2.8996597587380153</c:v>
                </c:pt>
                <c:pt idx="329" formatCode="0%">
                  <c:v>3.3313331271265083</c:v>
                </c:pt>
                <c:pt idx="330" formatCode="0%">
                  <c:v>3.4604701515620171</c:v>
                </c:pt>
                <c:pt idx="331" formatCode="0%">
                  <c:v>3.9298175069594814</c:v>
                </c:pt>
                <c:pt idx="332" formatCode="0%">
                  <c:v>3.9097432725023209</c:v>
                </c:pt>
                <c:pt idx="333" formatCode="0%">
                  <c:v>4.2140117537890527</c:v>
                </c:pt>
                <c:pt idx="334" formatCode="0%">
                  <c:v>3.9291988864831442</c:v>
                </c:pt>
                <c:pt idx="335" formatCode="0%">
                  <c:v>3.9506650170120645</c:v>
                </c:pt>
                <c:pt idx="336" formatCode="0%">
                  <c:v>3.8572533250850611</c:v>
                </c:pt>
                <c:pt idx="337" formatCode="0%">
                  <c:v>4.0088462728116312</c:v>
                </c:pt>
                <c:pt idx="338" formatCode="0%">
                  <c:v>4.476368697803899</c:v>
                </c:pt>
                <c:pt idx="339" formatCode="0%">
                  <c:v>4.6779461800185613</c:v>
                </c:pt>
                <c:pt idx="340" formatCode="0%">
                  <c:v>4.7791834209712363</c:v>
                </c:pt>
                <c:pt idx="341" formatCode="0%">
                  <c:v>4.5022270337148171</c:v>
                </c:pt>
                <c:pt idx="342" formatCode="0%">
                  <c:v>4.860624806681102</c:v>
                </c:pt>
                <c:pt idx="343" formatCode="0%">
                  <c:v>4.7914939684503572</c:v>
                </c:pt>
                <c:pt idx="344" formatCode="0%">
                  <c:v>3.637333745746985</c:v>
                </c:pt>
                <c:pt idx="345" formatCode="0%">
                  <c:v>4.2392205381998149</c:v>
                </c:pt>
                <c:pt idx="346" formatCode="0%">
                  <c:v>4.4790906278997848</c:v>
                </c:pt>
                <c:pt idx="347" formatCode="0%">
                  <c:v>5.030126817197651</c:v>
                </c:pt>
                <c:pt idx="348" formatCode="0%">
                  <c:v>5.782214661305292</c:v>
                </c:pt>
                <c:pt idx="349" formatCode="0%">
                  <c:v>6.7509743272502352</c:v>
                </c:pt>
                <c:pt idx="350" formatCode="0%">
                  <c:v>6.0771110423755061</c:v>
                </c:pt>
                <c:pt idx="351" formatCode="0%">
                  <c:v>6.6133622022888998</c:v>
                </c:pt>
                <c:pt idx="352" formatCode="0%">
                  <c:v>6.8652953912774546</c:v>
                </c:pt>
                <c:pt idx="353" formatCode="0%">
                  <c:v>6.6415712960099009</c:v>
                </c:pt>
                <c:pt idx="354" formatCode="0%">
                  <c:v>7.3084441695020139</c:v>
                </c:pt>
                <c:pt idx="355" formatCode="0%">
                  <c:v>7.1611197030621732</c:v>
                </c:pt>
                <c:pt idx="356" formatCode="0%">
                  <c:v>7.4730900092793107</c:v>
                </c:pt>
                <c:pt idx="357" formatCode="0%">
                  <c:v>7.4941540364986121</c:v>
                </c:pt>
                <c:pt idx="358" formatCode="0%">
                  <c:v>8.1754716981132116</c:v>
                </c:pt>
                <c:pt idx="359" formatCode="0%">
                  <c:v>9.3190844416950238</c:v>
                </c:pt>
                <c:pt idx="360" formatCode="0%">
                  <c:v>11.586792452830194</c:v>
                </c:pt>
                <c:pt idx="361" formatCode="0%">
                  <c:v>11.187905969687602</c:v>
                </c:pt>
                <c:pt idx="362" formatCode="0%">
                  <c:v>13.527343025054135</c:v>
                </c:pt>
                <c:pt idx="363" formatCode="0%">
                  <c:v>13.144231364058157</c:v>
                </c:pt>
                <c:pt idx="364" formatCode="0%">
                  <c:v>10.94141664089082</c:v>
                </c:pt>
                <c:pt idx="365" formatCode="0%">
                  <c:v>9.519362820909377</c:v>
                </c:pt>
                <c:pt idx="366" formatCode="0%">
                  <c:v>11.267584287039908</c:v>
                </c:pt>
                <c:pt idx="367" formatCode="0%">
                  <c:v>10.651685740798026</c:v>
                </c:pt>
                <c:pt idx="368" formatCode="0%">
                  <c:v>12.010671203216836</c:v>
                </c:pt>
                <c:pt idx="369" formatCode="0%">
                  <c:v>10.360408289514391</c:v>
                </c:pt>
                <c:pt idx="370" formatCode="0%">
                  <c:v>9.4226105784101524</c:v>
                </c:pt>
                <c:pt idx="371" formatCode="0%">
                  <c:v>7.0356634704608769</c:v>
                </c:pt>
                <c:pt idx="372" formatCode="0%">
                  <c:v>6.6415712960099027</c:v>
                </c:pt>
                <c:pt idx="373" formatCode="0%">
                  <c:v>7.5763377667800871</c:v>
                </c:pt>
                <c:pt idx="374" formatCode="0%">
                  <c:v>5.6558304979894887</c:v>
                </c:pt>
                <c:pt idx="375" formatCode="0%">
                  <c:v>4.6921125889266984</c:v>
                </c:pt>
                <c:pt idx="376" formatCode="0%">
                  <c:v>5.5457469842251825</c:v>
                </c:pt>
                <c:pt idx="377" formatCode="0%">
                  <c:v>5.5279616455304712</c:v>
                </c:pt>
                <c:pt idx="378" formatCode="0%">
                  <c:v>5.68493659140118</c:v>
                </c:pt>
                <c:pt idx="379" formatCode="0%">
                  <c:v>5.2701206309928912</c:v>
                </c:pt>
                <c:pt idx="380" formatCode="0%">
                  <c:v>4.5843798329724761</c:v>
                </c:pt>
                <c:pt idx="381" formatCode="0%">
                  <c:v>3.6359418496752278</c:v>
                </c:pt>
                <c:pt idx="382" formatCode="0%">
                  <c:v>4.2279616455304714</c:v>
                </c:pt>
                <c:pt idx="383" formatCode="0%">
                  <c:v>4.9714815960408343</c:v>
                </c:pt>
                <c:pt idx="384" formatCode="0%">
                  <c:v>5.0327868852459074</c:v>
                </c:pt>
                <c:pt idx="385" formatCode="0%">
                  <c:v>4.9821527992576611</c:v>
                </c:pt>
                <c:pt idx="386" formatCode="0%">
                  <c:v>4.3556758428704043</c:v>
                </c:pt>
                <c:pt idx="387" formatCode="0%">
                  <c:v>4.7078564800494949</c:v>
                </c:pt>
                <c:pt idx="388" formatCode="0%">
                  <c:v>4.2218682338385456</c:v>
                </c:pt>
                <c:pt idx="389" formatCode="0%">
                  <c:v>3.9976183111661046</c:v>
                </c:pt>
                <c:pt idx="390" formatCode="0%">
                  <c:v>3.5258583359109226</c:v>
                </c:pt>
                <c:pt idx="391" formatCode="0%">
                  <c:v>3.1084441695020137</c:v>
                </c:pt>
                <c:pt idx="392" formatCode="0%">
                  <c:v>3.0669656665635667</c:v>
                </c:pt>
                <c:pt idx="393" formatCode="0%">
                  <c:v>2.6253015774822179</c:v>
                </c:pt>
                <c:pt idx="394" formatCode="0%">
                  <c:v>3.1130528920507308</c:v>
                </c:pt>
                <c:pt idx="395" formatCode="0%">
                  <c:v>3.5740179399938174</c:v>
                </c:pt>
                <c:pt idx="396" formatCode="0%">
                  <c:v>3.1308691617692581</c:v>
                </c:pt>
                <c:pt idx="397" formatCode="0%">
                  <c:v>3.0857098669966012</c:v>
                </c:pt>
                <c:pt idx="398" formatCode="0%">
                  <c:v>3.1370862975564524</c:v>
                </c:pt>
                <c:pt idx="399" formatCode="0%">
                  <c:v>3.1483761212496173</c:v>
                </c:pt>
                <c:pt idx="400" formatCode="0%">
                  <c:v>3.5292607485307803</c:v>
                </c:pt>
                <c:pt idx="401" formatCode="0%">
                  <c:v>3.9363130219610323</c:v>
                </c:pt>
                <c:pt idx="402" formatCode="0%">
                  <c:v>4.0194865450046455</c:v>
                </c:pt>
                <c:pt idx="403" formatCode="0%">
                  <c:v>4.3665944942777664</c:v>
                </c:pt>
                <c:pt idx="404" formatCode="0%">
                  <c:v>4.599907206928556</c:v>
                </c:pt>
                <c:pt idx="405" formatCode="0%">
                  <c:v>4.5271883699350512</c:v>
                </c:pt>
                <c:pt idx="406" formatCode="0%">
                  <c:v>4.9765233529229889</c:v>
                </c:pt>
                <c:pt idx="407" formatCode="0%">
                  <c:v>5.0632848747293604</c:v>
                </c:pt>
                <c:pt idx="408" formatCode="0%">
                  <c:v>5.1966285184039656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B86-42C9-AC6C-5977A498ADFE}"/>
            </c:ext>
          </c:extLst>
        </c:ser>
        <c:ser>
          <c:idx val="3"/>
          <c:order val="3"/>
          <c:tx>
            <c:strRef>
              <c:f>'calc lined-up'!$H$2</c:f>
              <c:strCache>
                <c:ptCount val="1"/>
                <c:pt idx="0">
                  <c:v>EM + Commodities</c:v>
                </c:pt>
              </c:strCache>
            </c:strRef>
          </c:tx>
          <c:spPr>
            <a:ln w="28575" cap="rnd">
              <a:gradFill>
                <a:gsLst>
                  <a:gs pos="39000">
                    <a:srgbClr val="7D2E68">
                      <a:alpha val="40000"/>
                    </a:srgbClr>
                  </a:gs>
                  <a:gs pos="48000">
                    <a:srgbClr val="7D2E68"/>
                  </a:gs>
                  <a:gs pos="83000">
                    <a:srgbClr val="7D2E68"/>
                  </a:gs>
                  <a:gs pos="100000">
                    <a:srgbClr val="7D2E68"/>
                  </a:gs>
                </a:gsLst>
                <a:lin ang="10800000" scaled="0"/>
              </a:gradFill>
              <a:round/>
            </a:ln>
            <a:effectLst/>
          </c:spPr>
          <c:marker>
            <c:symbol val="none"/>
          </c:marker>
          <c:dLbls>
            <c:dLbl>
              <c:idx val="462"/>
              <c:layout>
                <c:manualLayout>
                  <c:x val="-2.4691358024691357E-2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B86-42C9-AC6C-5977A498ADFE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lined-up'!$A$3:$A$657</c:f>
              <c:numCache>
                <c:formatCode>m/d/yyyy</c:formatCode>
                <c:ptCount val="655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</c:numCache>
            </c:numRef>
          </c:cat>
          <c:val>
            <c:numRef>
              <c:f>'calc lined-up'!$H$3:$H$651</c:f>
              <c:numCache>
                <c:formatCode>General</c:formatCode>
                <c:ptCount val="649"/>
                <c:pt idx="360" formatCode="0.00%">
                  <c:v>8.705113007606391E-2</c:v>
                </c:pt>
                <c:pt idx="361" formatCode="0.00%">
                  <c:v>0.12642350804048852</c:v>
                </c:pt>
                <c:pt idx="362" formatCode="0.00%">
                  <c:v>0.16898362458574734</c:v>
                </c:pt>
                <c:pt idx="363" formatCode="0.00%">
                  <c:v>0.16402100967378164</c:v>
                </c:pt>
                <c:pt idx="364" formatCode="0.00%">
                  <c:v>0.10281941145641316</c:v>
                </c:pt>
                <c:pt idx="365" formatCode="0.00%">
                  <c:v>0.13601545067755905</c:v>
                </c:pt>
                <c:pt idx="366" formatCode="0.00%">
                  <c:v>0.19097189602953057</c:v>
                </c:pt>
                <c:pt idx="367" formatCode="0.00%">
                  <c:v>0.12402757701649197</c:v>
                </c:pt>
                <c:pt idx="368" formatCode="0.00%">
                  <c:v>0.20359965685343662</c:v>
                </c:pt>
                <c:pt idx="369" formatCode="0.00%">
                  <c:v>0.16105688832718346</c:v>
                </c:pt>
                <c:pt idx="370" formatCode="0.00%">
                  <c:v>0.11804769715836344</c:v>
                </c:pt>
                <c:pt idx="371" formatCode="0.00%">
                  <c:v>0.12467530220580247</c:v>
                </c:pt>
                <c:pt idx="372" formatCode="0.00%">
                  <c:v>8.1055051055335281E-2</c:v>
                </c:pt>
                <c:pt idx="373" formatCode="0.00%">
                  <c:v>0.13641121016337393</c:v>
                </c:pt>
                <c:pt idx="374" formatCode="0.00%">
                  <c:v>0.10318434716926017</c:v>
                </c:pt>
                <c:pt idx="375" formatCode="0.00%">
                  <c:v>4.5163451015758638E-2</c:v>
                </c:pt>
                <c:pt idx="376" formatCode="0.00%">
                  <c:v>0.10712846418414457</c:v>
                </c:pt>
                <c:pt idx="377" formatCode="0.00%">
                  <c:v>9.7573795003559671E-2</c:v>
                </c:pt>
                <c:pt idx="378" formatCode="0.00%">
                  <c:v>6.1145052231112218E-2</c:v>
                </c:pt>
                <c:pt idx="379" formatCode="0.00%">
                  <c:v>3.3023053673969238E-2</c:v>
                </c:pt>
                <c:pt idx="380" formatCode="0.00%">
                  <c:v>3.7900088838487889E-2</c:v>
                </c:pt>
                <c:pt idx="381" formatCode="0.00%">
                  <c:v>-7.5060162677106246E-2</c:v>
                </c:pt>
                <c:pt idx="382" formatCode="0.00%">
                  <c:v>-8.0232037643938492E-2</c:v>
                </c:pt>
                <c:pt idx="383" formatCode="0.00%">
                  <c:v>-5.5867484825422198E-2</c:v>
                </c:pt>
                <c:pt idx="384" formatCode="0.00%">
                  <c:v>-3.5698776022227208E-2</c:v>
                </c:pt>
                <c:pt idx="385" formatCode="0.00%">
                  <c:v>-3.269706312250753E-2</c:v>
                </c:pt>
                <c:pt idx="386" formatCode="0.00%">
                  <c:v>-3.5952720819575346E-3</c:v>
                </c:pt>
                <c:pt idx="387" formatCode="0.00%">
                  <c:v>8.0654751510470912E-2</c:v>
                </c:pt>
                <c:pt idx="388" formatCode="0.00%">
                  <c:v>8.7919135618888644E-2</c:v>
                </c:pt>
                <c:pt idx="389" formatCode="0.00%">
                  <c:v>6.3053928206594001E-2</c:v>
                </c:pt>
                <c:pt idx="390" formatCode="0.00%">
                  <c:v>4.9450613576131064E-2</c:v>
                </c:pt>
                <c:pt idx="391" formatCode="0.00%">
                  <c:v>2.2101523770428622E-2</c:v>
                </c:pt>
                <c:pt idx="392" formatCode="0.00%">
                  <c:v>6.5673252648063896E-2</c:v>
                </c:pt>
                <c:pt idx="393" formatCode="0.00%">
                  <c:v>4.4415364770782839E-2</c:v>
                </c:pt>
                <c:pt idx="394" formatCode="0.00%">
                  <c:v>4.6398451542347063E-2</c:v>
                </c:pt>
                <c:pt idx="395" formatCode="0.00%">
                  <c:v>7.1469853216067192E-2</c:v>
                </c:pt>
                <c:pt idx="396" formatCode="0.00%">
                  <c:v>0.11024481775346318</c:v>
                </c:pt>
                <c:pt idx="397" formatCode="0.00%">
                  <c:v>0.17253377369357109</c:v>
                </c:pt>
                <c:pt idx="398" formatCode="0.00%">
                  <c:v>0.22143764653233799</c:v>
                </c:pt>
                <c:pt idx="399" formatCode="0.00%">
                  <c:v>0.11658791225971682</c:v>
                </c:pt>
                <c:pt idx="400" formatCode="0.00%">
                  <c:v>0.11529544384118651</c:v>
                </c:pt>
                <c:pt idx="401" formatCode="0.00%">
                  <c:v>0.2052983049036628</c:v>
                </c:pt>
                <c:pt idx="402" formatCode="0.00%">
                  <c:v>0.24643828580733473</c:v>
                </c:pt>
                <c:pt idx="403" formatCode="0.00%">
                  <c:v>0.2866160395342906</c:v>
                </c:pt>
                <c:pt idx="404" formatCode="0.00%">
                  <c:v>0.35484586174641386</c:v>
                </c:pt>
                <c:pt idx="405" formatCode="0.00%">
                  <c:v>0.33930010567744767</c:v>
                </c:pt>
                <c:pt idx="406" formatCode="0.00%">
                  <c:v>0.40043577379663242</c:v>
                </c:pt>
                <c:pt idx="407" formatCode="0.00%">
                  <c:v>0.43311428415482844</c:v>
                </c:pt>
                <c:pt idx="408" formatCode="0.00%">
                  <c:v>0.52551876176163581</c:v>
                </c:pt>
                <c:pt idx="409" formatCode="0.00%">
                  <c:v>0.56017695097431508</c:v>
                </c:pt>
                <c:pt idx="410" formatCode="0.00%">
                  <c:v>0.66291007545364999</c:v>
                </c:pt>
                <c:pt idx="411" formatCode="0.00%">
                  <c:v>0.69942043691305245</c:v>
                </c:pt>
                <c:pt idx="412" formatCode="0.00%">
                  <c:v>0.68637050831462165</c:v>
                </c:pt>
                <c:pt idx="413" formatCode="0.00%">
                  <c:v>0.7399905325457089</c:v>
                </c:pt>
                <c:pt idx="414" formatCode="0.00%">
                  <c:v>0.72115836813237411</c:v>
                </c:pt>
                <c:pt idx="415" formatCode="0.00%">
                  <c:v>0.80757107773747761</c:v>
                </c:pt>
                <c:pt idx="416" formatCode="0.00%">
                  <c:v>0.82168240131415915</c:v>
                </c:pt>
                <c:pt idx="417" formatCode="0.00%">
                  <c:v>0.9845472540293787</c:v>
                </c:pt>
                <c:pt idx="418" formatCode="0.00%">
                  <c:v>1.0795244120897229</c:v>
                </c:pt>
                <c:pt idx="419" formatCode="0.00%">
                  <c:v>1.1095578397526551</c:v>
                </c:pt>
                <c:pt idx="420" formatCode="0.00%">
                  <c:v>1.0326344806127321</c:v>
                </c:pt>
                <c:pt idx="421" formatCode="0.00%">
                  <c:v>1.1330586275333387</c:v>
                </c:pt>
                <c:pt idx="422" formatCode="0.00%">
                  <c:v>1.30433746664446</c:v>
                </c:pt>
                <c:pt idx="423" formatCode="0.00%">
                  <c:v>1.4224321060389982</c:v>
                </c:pt>
                <c:pt idx="424" formatCode="0.00%">
                  <c:v>1.3236499695141197</c:v>
                </c:pt>
                <c:pt idx="425" formatCode="0.00%">
                  <c:v>1.3466479227727639</c:v>
                </c:pt>
                <c:pt idx="426" formatCode="0.00%">
                  <c:v>1.5174999905876825</c:v>
                </c:pt>
                <c:pt idx="427" formatCode="0.00%">
                  <c:v>1.6673289728521101</c:v>
                </c:pt>
                <c:pt idx="428" formatCode="0.00%">
                  <c:v>1.8917998029580945</c:v>
                </c:pt>
                <c:pt idx="429" formatCode="0.00%">
                  <c:v>1.9962426877157098</c:v>
                </c:pt>
                <c:pt idx="430" formatCode="0.00%">
                  <c:v>1.7846016863183323</c:v>
                </c:pt>
                <c:pt idx="431" formatCode="0.00%">
                  <c:v>1.840732009588756</c:v>
                </c:pt>
                <c:pt idx="432" formatCode="0.00%">
                  <c:v>2.0141842969820729</c:v>
                </c:pt>
                <c:pt idx="433" formatCode="0.00%">
                  <c:v>2.2629110018513416</c:v>
                </c:pt>
                <c:pt idx="434" formatCode="0.00%">
                  <c:v>2.1533471242693518</c:v>
                </c:pt>
                <c:pt idx="435" formatCode="0.00%">
                  <c:v>2.2297596162942668</c:v>
                </c:pt>
                <c:pt idx="436" formatCode="0.00%">
                  <c:v>2.464975762258574</c:v>
                </c:pt>
                <c:pt idx="437" formatCode="0.00%">
                  <c:v>2.3344018993275402</c:v>
                </c:pt>
                <c:pt idx="438" formatCode="0.00%">
                  <c:v>2.3892795468150254</c:v>
                </c:pt>
                <c:pt idx="439" formatCode="0.00%">
                  <c:v>2.4828727087201585</c:v>
                </c:pt>
                <c:pt idx="440" formatCode="0.00%">
                  <c:v>2.4323489990149687</c:v>
                </c:pt>
                <c:pt idx="441" formatCode="0.00%">
                  <c:v>2.2707971951527739</c:v>
                </c:pt>
                <c:pt idx="442" formatCode="0.00%">
                  <c:v>2.3257710256089084</c:v>
                </c:pt>
                <c:pt idx="443" formatCode="0.00%">
                  <c:v>2.5440746017906477</c:v>
                </c:pt>
                <c:pt idx="444" formatCode="0.00%">
                  <c:v>2.4964953609099991</c:v>
                </c:pt>
                <c:pt idx="445" formatCode="0.00%">
                  <c:v>2.4249610346245927</c:v>
                </c:pt>
                <c:pt idx="446" formatCode="0.00%">
                  <c:v>2.549719234955298</c:v>
                </c:pt>
                <c:pt idx="447" formatCode="0.00%">
                  <c:v>2.6124184658254199</c:v>
                </c:pt>
                <c:pt idx="448" formatCode="0.00%">
                  <c:v>2.7458067396710675</c:v>
                </c:pt>
                <c:pt idx="449" formatCode="0.00%">
                  <c:v>2.8254211728476415</c:v>
                </c:pt>
                <c:pt idx="450" formatCode="0.00%">
                  <c:v>2.9550653294126454</c:v>
                </c:pt>
                <c:pt idx="451" formatCode="0.00%">
                  <c:v>3.0696426293564163</c:v>
                </c:pt>
                <c:pt idx="452" formatCode="0.00%">
                  <c:v>2.9958525873727586</c:v>
                </c:pt>
                <c:pt idx="453" formatCode="0.00%">
                  <c:v>3.3867355747134775</c:v>
                </c:pt>
                <c:pt idx="454" formatCode="0.00%">
                  <c:v>3.8630507573211297</c:v>
                </c:pt>
                <c:pt idx="455" formatCode="0.00%">
                  <c:v>3.6502385139243065</c:v>
                </c:pt>
                <c:pt idx="456" formatCode="0.00%">
                  <c:v>3.8435144387332896</c:v>
                </c:pt>
                <c:pt idx="457" formatCode="0.00%">
                  <c:v>3.6457768364457381</c:v>
                </c:pt>
                <c:pt idx="458" formatCode="0.00%">
                  <c:v>4.1016311259541176</c:v>
                </c:pt>
                <c:pt idx="459" formatCode="0.00%">
                  <c:v>3.9857739367729113</c:v>
                </c:pt>
                <c:pt idx="460" formatCode="0.00%">
                  <c:v>4.3872805324904682</c:v>
                </c:pt>
                <c:pt idx="461" formatCode="0.00%">
                  <c:v>4.8009322460725548</c:v>
                </c:pt>
                <c:pt idx="462" formatCode="0.00%">
                  <c:v>5.0652362390580414</c:v>
                </c:pt>
                <c:pt idx="463" formatCode="0.00%">
                  <c:v>4.5555805175231088</c:v>
                </c:pt>
                <c:pt idx="464" formatCode="0.00%">
                  <c:v>4.2078078079179217</c:v>
                </c:pt>
                <c:pt idx="465" formatCode="0.00%">
                  <c:v>3.564718885174357</c:v>
                </c:pt>
                <c:pt idx="466" formatCode="0.00%">
                  <c:v>2.5499631920928283</c:v>
                </c:pt>
                <c:pt idx="467" formatCode="0.00%">
                  <c:v>2.2719527660613759</c:v>
                </c:pt>
                <c:pt idx="468" formatCode="0.00%">
                  <c:v>2.1116160647104132</c:v>
                </c:pt>
                <c:pt idx="469" formatCode="0.00%">
                  <c:v>1.8984784996007851</c:v>
                </c:pt>
                <c:pt idx="470" formatCode="0.00%">
                  <c:v>1.7821633126369325</c:v>
                </c:pt>
                <c:pt idx="471" formatCode="0.00%">
                  <c:v>2.0273874716383169</c:v>
                </c:pt>
                <c:pt idx="472" formatCode="0.00%">
                  <c:v>2.1541545815016616</c:v>
                </c:pt>
                <c:pt idx="473" formatCode="0.00%">
                  <c:v>2.5613571955264254</c:v>
                </c:pt>
                <c:pt idx="474" formatCode="0.00%">
                  <c:v>2.5905112769007808</c:v>
                </c:pt>
                <c:pt idx="475" formatCode="0.00%">
                  <c:v>2.7553246663397175</c:v>
                </c:pt>
                <c:pt idx="476" formatCode="0.00%">
                  <c:v>2.69990855907393</c:v>
                </c:pt>
                <c:pt idx="477" formatCode="0.00%">
                  <c:v>2.8102079306616456</c:v>
                </c:pt>
                <c:pt idx="478" formatCode="0.00%">
                  <c:v>2.9669887997349171</c:v>
                </c:pt>
                <c:pt idx="479" formatCode="0.00%">
                  <c:v>3.1335220682158154</c:v>
                </c:pt>
                <c:pt idx="480" formatCode="0.00%">
                  <c:v>3.1631042314027287</c:v>
                </c:pt>
                <c:pt idx="481" formatCode="0.00%">
                  <c:v>2.8990741982310055</c:v>
                </c:pt>
                <c:pt idx="482" formatCode="0.00%">
                  <c:v>2.9887593810406514</c:v>
                </c:pt>
                <c:pt idx="483" formatCode="0.00%">
                  <c:v>3.1293987606800471</c:v>
                </c:pt>
                <c:pt idx="484" formatCode="0.00%">
                  <c:v>3.3037710094000841</c:v>
                </c:pt>
                <c:pt idx="485" formatCode="0.00%">
                  <c:v>2.9127547910179703</c:v>
                </c:pt>
                <c:pt idx="486" formatCode="0.00%">
                  <c:v>2.8667967285985059</c:v>
                </c:pt>
                <c:pt idx="487" formatCode="0.00%">
                  <c:v>3.1068673629959784</c:v>
                </c:pt>
                <c:pt idx="488" formatCode="0.00%">
                  <c:v>3.0249224533156167</c:v>
                </c:pt>
                <c:pt idx="489" formatCode="0.00%">
                  <c:v>3.3295111120985177</c:v>
                </c:pt>
                <c:pt idx="490" formatCode="0.00%">
                  <c:v>3.4142545573731184</c:v>
                </c:pt>
                <c:pt idx="491" formatCode="0.00%">
                  <c:v>3.3687827894952687</c:v>
                </c:pt>
                <c:pt idx="492" formatCode="0.00%">
                  <c:v>3.6934960568218682</c:v>
                </c:pt>
                <c:pt idx="493" formatCode="0.00%">
                  <c:v>3.8213614266608857</c:v>
                </c:pt>
                <c:pt idx="494" formatCode="0.00%">
                  <c:v>3.8996983406550108</c:v>
                </c:pt>
                <c:pt idx="495" formatCode="0.00%">
                  <c:v>4.0731507398261284</c:v>
                </c:pt>
                <c:pt idx="496" formatCode="0.00%">
                  <c:v>4.2755410342717521</c:v>
                </c:pt>
                <c:pt idx="497" formatCode="0.00%">
                  <c:v>4.0730655607028519</c:v>
                </c:pt>
                <c:pt idx="498" formatCode="0.00%">
                  <c:v>3.948259641175798</c:v>
                </c:pt>
                <c:pt idx="499" formatCode="0.00%">
                  <c:v>4.0277587154842927</c:v>
                </c:pt>
                <c:pt idx="500" formatCode="0.00%">
                  <c:v>3.7485719234336878</c:v>
                </c:pt>
                <c:pt idx="501" formatCode="0.00%">
                  <c:v>3.1746614735160508</c:v>
                </c:pt>
                <c:pt idx="502" formatCode="0.00%">
                  <c:v>3.5244916086587956</c:v>
                </c:pt>
                <c:pt idx="503" formatCode="0.00%">
                  <c:v>3.4476945725355366</c:v>
                </c:pt>
                <c:pt idx="504" formatCode="0.00%">
                  <c:v>3.3692866352407673</c:v>
                </c:pt>
                <c:pt idx="505" formatCode="0.00%">
                  <c:v>3.623876289159484</c:v>
                </c:pt>
                <c:pt idx="506" formatCode="0.00%">
                  <c:v>3.8495378210486164</c:v>
                </c:pt>
                <c:pt idx="507" formatCode="0.00%">
                  <c:v>3.7485990911846452</c:v>
                </c:pt>
                <c:pt idx="508" formatCode="0.00%">
                  <c:v>3.7041600888043087</c:v>
                </c:pt>
                <c:pt idx="509" formatCode="0.00%">
                  <c:v>3.2014142462573503</c:v>
                </c:pt>
                <c:pt idx="510" formatCode="0.00%">
                  <c:v>3.2985346691988049</c:v>
                </c:pt>
                <c:pt idx="511" formatCode="0.00%">
                  <c:v>3.4681034187049979</c:v>
                </c:pt>
                <c:pt idx="512" formatCode="0.00%">
                  <c:v>3.6432260701865644</c:v>
                </c:pt>
                <c:pt idx="513" formatCode="0.00%">
                  <c:v>3.7022103904271955</c:v>
                </c:pt>
                <c:pt idx="514" formatCode="0.00%">
                  <c:v>3.5924300055147627</c:v>
                </c:pt>
                <c:pt idx="515" formatCode="0.00%">
                  <c:v>3.6615026796084562</c:v>
                </c:pt>
                <c:pt idx="516" formatCode="0.00%">
                  <c:v>3.7106215672306413</c:v>
                </c:pt>
                <c:pt idx="517" formatCode="0.00%">
                  <c:v>3.8003898317628382</c:v>
                </c:pt>
                <c:pt idx="518" formatCode="0.00%">
                  <c:v>3.6686479882369492</c:v>
                </c:pt>
                <c:pt idx="519" formatCode="0.00%">
                  <c:v>3.6519644660526196</c:v>
                </c:pt>
                <c:pt idx="520" formatCode="0.00%">
                  <c:v>3.5410840682378955</c:v>
                </c:pt>
                <c:pt idx="521" formatCode="0.00%">
                  <c:v>3.4680462992046097</c:v>
                </c:pt>
                <c:pt idx="522" formatCode="0.00%">
                  <c:v>3.3531740865940245</c:v>
                </c:pt>
                <c:pt idx="523" formatCode="0.00%">
                  <c:v>3.4865436744821885</c:v>
                </c:pt>
                <c:pt idx="524" formatCode="0.00%">
                  <c:v>3.563555213509221</c:v>
                </c:pt>
                <c:pt idx="525" formatCode="0.00%">
                  <c:v>3.5694546457356626</c:v>
                </c:pt>
                <c:pt idx="526" formatCode="0.00%">
                  <c:v>3.6273398728903823</c:v>
                </c:pt>
                <c:pt idx="527" formatCode="0.00%">
                  <c:v>3.5949326516922531</c:v>
                </c:pt>
                <c:pt idx="528" formatCode="0.00%">
                  <c:v>3.5944561350964959</c:v>
                </c:pt>
                <c:pt idx="529" formatCode="0.00%">
                  <c:v>3.4260163507709041</c:v>
                </c:pt>
                <c:pt idx="530" formatCode="0.00%">
                  <c:v>3.6103507504623589</c:v>
                </c:pt>
                <c:pt idx="531" formatCode="0.00%">
                  <c:v>3.6719836229498219</c:v>
                </c:pt>
                <c:pt idx="532" formatCode="0.00%">
                  <c:v>3.6975366135287127</c:v>
                </c:pt>
                <c:pt idx="533" formatCode="0.00%">
                  <c:v>3.7659442504545959</c:v>
                </c:pt>
                <c:pt idx="534" formatCode="0.00%">
                  <c:v>3.8946746242891166</c:v>
                </c:pt>
                <c:pt idx="535" formatCode="0.00%">
                  <c:v>3.7882493952465852</c:v>
                </c:pt>
                <c:pt idx="536" formatCode="0.00%">
                  <c:v>3.7893336545304983</c:v>
                </c:pt>
                <c:pt idx="537" formatCode="0.00%">
                  <c:v>3.5075867108029781</c:v>
                </c:pt>
                <c:pt idx="538" formatCode="0.00%">
                  <c:v>3.3832218382686143</c:v>
                </c:pt>
                <c:pt idx="539" formatCode="0.00%">
                  <c:v>3.1119779657082267</c:v>
                </c:pt>
                <c:pt idx="540" formatCode="0.00%">
                  <c:v>2.7617030361437021</c:v>
                </c:pt>
                <c:pt idx="541" formatCode="0.00%">
                  <c:v>2.6449754993091354</c:v>
                </c:pt>
                <c:pt idx="542" formatCode="0.00%">
                  <c:v>2.7726083890835049</c:v>
                </c:pt>
                <c:pt idx="543" formatCode="0.00%">
                  <c:v>2.6299995459836509</c:v>
                </c:pt>
                <c:pt idx="544" formatCode="0.00%">
                  <c:v>2.8603839850317554</c:v>
                </c:pt>
                <c:pt idx="545" formatCode="0.00%">
                  <c:v>2.7589662551722638</c:v>
                </c:pt>
                <c:pt idx="546" formatCode="0.00%">
                  <c:v>2.7172258146353538</c:v>
                </c:pt>
                <c:pt idx="547" formatCode="0.00%">
                  <c:v>2.4073803498672732</c:v>
                </c:pt>
                <c:pt idx="548" formatCode="0.00%">
                  <c:v>2.2748437358893598</c:v>
                </c:pt>
                <c:pt idx="549" formatCode="0.00%">
                  <c:v>2.1242611732921626</c:v>
                </c:pt>
                <c:pt idx="550" formatCode="0.00%">
                  <c:v>2.2338321584274787</c:v>
                </c:pt>
                <c:pt idx="551" formatCode="0.00%">
                  <c:v>2.0719697713299516</c:v>
                </c:pt>
                <c:pt idx="552" formatCode="0.00%">
                  <c:v>1.9561373605186489</c:v>
                </c:pt>
                <c:pt idx="553" formatCode="0.00%">
                  <c:v>1.7904536641677935</c:v>
                </c:pt>
                <c:pt idx="554" formatCode="0.00%">
                  <c:v>1.766814907325049</c:v>
                </c:pt>
                <c:pt idx="555" formatCode="0.00%">
                  <c:v>1.9923667927662345</c:v>
                </c:pt>
                <c:pt idx="556" formatCode="0.00%">
                  <c:v>2.0990435346554746</c:v>
                </c:pt>
                <c:pt idx="557" formatCode="0.00%">
                  <c:v>2.0705041564877855</c:v>
                </c:pt>
                <c:pt idx="558" formatCode="0.00%">
                  <c:v>2.1477209649977644</c:v>
                </c:pt>
                <c:pt idx="559" formatCode="0.00%">
                  <c:v>2.1116630518666399</c:v>
                </c:pt>
                <c:pt idx="560" formatCode="0.00%">
                  <c:v>2.1624949912054507</c:v>
                </c:pt>
                <c:pt idx="561" formatCode="0.00%">
                  <c:v>2.2396817009311829</c:v>
                </c:pt>
                <c:pt idx="562" formatCode="0.00%">
                  <c:v>2.2336888070554242</c:v>
                </c:pt>
                <c:pt idx="563" formatCode="0.00%">
                  <c:v>2.1850805447112318</c:v>
                </c:pt>
                <c:pt idx="564" formatCode="0.00%">
                  <c:v>2.2399818969271825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B86-42C9-AC6C-5977A498ADFE}"/>
            </c:ext>
          </c:extLst>
        </c:ser>
        <c:ser>
          <c:idx val="4"/>
          <c:order val="4"/>
          <c:tx>
            <c:strRef>
              <c:f>'calc lined-up'!$J$2</c:f>
              <c:strCache>
                <c:ptCount val="1"/>
                <c:pt idx="0">
                  <c:v>US Tech (Nasdaq 100)</c:v>
                </c:pt>
              </c:strCache>
            </c:strRef>
          </c:tx>
          <c:spPr>
            <a:ln w="28575" cap="rnd">
              <a:solidFill>
                <a:srgbClr val="009BD2"/>
              </a:solidFill>
              <a:round/>
            </a:ln>
            <a:effectLst/>
          </c:spPr>
          <c:marker>
            <c:symbol val="none"/>
          </c:marker>
          <c:dLbls>
            <c:dLbl>
              <c:idx val="648"/>
              <c:layout>
                <c:manualLayout>
                  <c:x val="1.6221930592009333E-3"/>
                  <c:y val="-5.634368620589093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1,804%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FB86-42C9-AC6C-5977A498ADFE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'calc lined-up'!$A$3:$A$657</c:f>
              <c:numCache>
                <c:formatCode>m/d/yyyy</c:formatCode>
                <c:ptCount val="655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</c:numCache>
            </c:numRef>
          </c:cat>
          <c:val>
            <c:numRef>
              <c:f>'calc lined-up'!$J$3:$J$657</c:f>
              <c:numCache>
                <c:formatCode>General</c:formatCode>
                <c:ptCount val="655"/>
                <c:pt idx="469" formatCode="0%">
                  <c:v>-2.5747588424437251E-2</c:v>
                </c:pt>
                <c:pt idx="470" formatCode="0%">
                  <c:v>-7.6479099678456675E-2</c:v>
                </c:pt>
                <c:pt idx="471" formatCode="0%">
                  <c:v>2.30948553054664E-2</c:v>
                </c:pt>
                <c:pt idx="472" formatCode="0%">
                  <c:v>0.1535128617363346</c:v>
                </c:pt>
                <c:pt idx="473" formatCode="0%">
                  <c:v>0.18916398713826377</c:v>
                </c:pt>
                <c:pt idx="474" formatCode="0%">
                  <c:v>0.22396302250803868</c:v>
                </c:pt>
                <c:pt idx="475" formatCode="0%">
                  <c:v>0.32876205787781387</c:v>
                </c:pt>
                <c:pt idx="476" formatCode="0%">
                  <c:v>0.34833601286173677</c:v>
                </c:pt>
                <c:pt idx="477" formatCode="0%">
                  <c:v>0.42648713826366591</c:v>
                </c:pt>
                <c:pt idx="478" formatCode="0%">
                  <c:v>0.38377813504823188</c:v>
                </c:pt>
                <c:pt idx="479" formatCode="0%">
                  <c:v>0.46860932475884276</c:v>
                </c:pt>
                <c:pt idx="480" formatCode="0%">
                  <c:v>0.54613344051446977</c:v>
                </c:pt>
                <c:pt idx="481" formatCode="0%">
                  <c:v>0.44729099678456619</c:v>
                </c:pt>
                <c:pt idx="482" formatCode="0%">
                  <c:v>0.51365755627009668</c:v>
                </c:pt>
                <c:pt idx="483" formatCode="0%">
                  <c:v>0.63023311897106149</c:v>
                </c:pt>
                <c:pt idx="484" formatCode="0%">
                  <c:v>0.66609324758842492</c:v>
                </c:pt>
                <c:pt idx="485" formatCode="0%">
                  <c:v>0.54440514469453416</c:v>
                </c:pt>
                <c:pt idx="486" formatCode="0%">
                  <c:v>0.4506913183279746</c:v>
                </c:pt>
                <c:pt idx="487" formatCode="0%">
                  <c:v>0.55518488745980732</c:v>
                </c:pt>
                <c:pt idx="488" formatCode="0%">
                  <c:v>0.47635048231511257</c:v>
                </c:pt>
                <c:pt idx="489" formatCode="0%">
                  <c:v>0.66932475884244358</c:v>
                </c:pt>
                <c:pt idx="490" formatCode="0%">
                  <c:v>0.775418006430868</c:v>
                </c:pt>
                <c:pt idx="491" formatCode="0%">
                  <c:v>0.77266077170418002</c:v>
                </c:pt>
                <c:pt idx="492" formatCode="0%">
                  <c:v>0.85758842443729888</c:v>
                </c:pt>
                <c:pt idx="493" formatCode="0%">
                  <c:v>0.91156752411575503</c:v>
                </c:pt>
                <c:pt idx="494" formatCode="0%">
                  <c:v>0.97140675241157481</c:v>
                </c:pt>
                <c:pt idx="495" formatCode="0%">
                  <c:v>0.96197749196141413</c:v>
                </c:pt>
                <c:pt idx="496" formatCode="0%">
                  <c:v>1.0171221864951763</c:v>
                </c:pt>
                <c:pt idx="497" formatCode="0%">
                  <c:v>0.99356913183279683</c:v>
                </c:pt>
                <c:pt idx="498" formatCode="0%">
                  <c:v>0.95472668810289329</c:v>
                </c:pt>
                <c:pt idx="499" formatCode="0%">
                  <c:v>0.98729099678456533</c:v>
                </c:pt>
                <c:pt idx="500" formatCode="0%">
                  <c:v>0.8881672025723466</c:v>
                </c:pt>
                <c:pt idx="501" formatCode="0%">
                  <c:v>0.8027652733118964</c:v>
                </c:pt>
                <c:pt idx="502" formatCode="0%">
                  <c:v>0.98990353697749134</c:v>
                </c:pt>
                <c:pt idx="503" formatCode="0%">
                  <c:v>0.9395337620578772</c:v>
                </c:pt>
                <c:pt idx="504" formatCode="0%">
                  <c:v>0.92556270096462967</c:v>
                </c:pt>
                <c:pt idx="505" formatCode="0%">
                  <c:v>1.0869855305466234</c:v>
                </c:pt>
                <c:pt idx="506" formatCode="0%">
                  <c:v>1.2220739549839226</c:v>
                </c:pt>
                <c:pt idx="507" formatCode="0%">
                  <c:v>1.3346302250803856</c:v>
                </c:pt>
                <c:pt idx="508" formatCode="0%">
                  <c:v>1.3090032154340832</c:v>
                </c:pt>
                <c:pt idx="509" formatCode="0%">
                  <c:v>1.1442202572347262</c:v>
                </c:pt>
                <c:pt idx="510" formatCode="0%">
                  <c:v>1.2228376205787779</c:v>
                </c:pt>
                <c:pt idx="511" formatCode="0%">
                  <c:v>1.2465353697749193</c:v>
                </c:pt>
                <c:pt idx="512" formatCode="0%">
                  <c:v>1.3620257234726685</c:v>
                </c:pt>
                <c:pt idx="513" formatCode="0%">
                  <c:v>1.3863987138263658</c:v>
                </c:pt>
                <c:pt idx="514" formatCode="0%">
                  <c:v>1.2588022508038579</c:v>
                </c:pt>
                <c:pt idx="515" formatCode="0%">
                  <c:v>1.2910369774919608</c:v>
                </c:pt>
                <c:pt idx="516" formatCode="0%">
                  <c:v>1.278914790996784</c:v>
                </c:pt>
                <c:pt idx="517" formatCode="0%">
                  <c:v>1.3396382636655946</c:v>
                </c:pt>
                <c:pt idx="518" formatCode="0%">
                  <c:v>1.3510932475884241</c:v>
                </c:pt>
                <c:pt idx="519" formatCode="0%">
                  <c:v>1.421414790996784</c:v>
                </c:pt>
                <c:pt idx="520" formatCode="0%">
                  <c:v>1.4818247588424431</c:v>
                </c:pt>
                <c:pt idx="521" formatCode="0%">
                  <c:v>1.5687620578778128</c:v>
                </c:pt>
                <c:pt idx="522" formatCode="0%">
                  <c:v>1.5088906752411568</c:v>
                </c:pt>
                <c:pt idx="523" formatCode="0%">
                  <c:v>1.666583601286173</c:v>
                </c:pt>
                <c:pt idx="524" formatCode="0%">
                  <c:v>1.6589630225080381</c:v>
                </c:pt>
                <c:pt idx="525" formatCode="0%">
                  <c:v>1.7852250803858518</c:v>
                </c:pt>
                <c:pt idx="526" formatCode="0%">
                  <c:v>1.9248231511254015</c:v>
                </c:pt>
                <c:pt idx="527" formatCode="0%">
                  <c:v>2.0283279742765266</c:v>
                </c:pt>
                <c:pt idx="528" formatCode="0%">
                  <c:v>2.1202170418006427</c:v>
                </c:pt>
                <c:pt idx="529" formatCode="0%">
                  <c:v>2.0606350482315108</c:v>
                </c:pt>
                <c:pt idx="530" formatCode="0%">
                  <c:v>2.2187620578778131</c:v>
                </c:pt>
                <c:pt idx="531" formatCode="0%">
                  <c:v>2.1332154340836009</c:v>
                </c:pt>
                <c:pt idx="532" formatCode="0%">
                  <c:v>2.1227170418006427</c:v>
                </c:pt>
                <c:pt idx="533" formatCode="0%">
                  <c:v>2.2648553054662379</c:v>
                </c:pt>
                <c:pt idx="534" formatCode="0%">
                  <c:v>2.365651125401929</c:v>
                </c:pt>
                <c:pt idx="535" formatCode="0%">
                  <c:v>2.4050080385852088</c:v>
                </c:pt>
                <c:pt idx="536" formatCode="0%">
                  <c:v>2.5786012861736332</c:v>
                </c:pt>
                <c:pt idx="537" formatCode="0%">
                  <c:v>2.5517282958199359</c:v>
                </c:pt>
                <c:pt idx="538" formatCode="0%">
                  <c:v>2.6481350482315107</c:v>
                </c:pt>
                <c:pt idx="539" formatCode="0%">
                  <c:v>2.8137299035369772</c:v>
                </c:pt>
                <c:pt idx="540" formatCode="0%">
                  <c:v>2.7256511254019293</c:v>
                </c:pt>
                <c:pt idx="541" formatCode="0%">
                  <c:v>2.6501848874598073</c:v>
                </c:pt>
                <c:pt idx="542" formatCode="0%">
                  <c:v>2.9146061093247595</c:v>
                </c:pt>
                <c:pt idx="543" formatCode="0%">
                  <c:v>2.8234565916398719</c:v>
                </c:pt>
                <c:pt idx="544" formatCode="0%">
                  <c:v>2.8956109324758854</c:v>
                </c:pt>
                <c:pt idx="545" formatCode="0%">
                  <c:v>2.9857717041800655</c:v>
                </c:pt>
                <c:pt idx="546" formatCode="0%">
                  <c:v>2.8901768488745994</c:v>
                </c:pt>
                <c:pt idx="547" formatCode="0%">
                  <c:v>3.062146302250806</c:v>
                </c:pt>
                <c:pt idx="548" formatCode="0%">
                  <c:v>2.7915112540192948</c:v>
                </c:pt>
                <c:pt idx="549" formatCode="0%">
                  <c:v>2.7102491961414814</c:v>
                </c:pt>
                <c:pt idx="550" formatCode="0%">
                  <c:v>3.1273874598070766</c:v>
                </c:pt>
                <c:pt idx="551" formatCode="0%">
                  <c:v>3.1503135048231528</c:v>
                </c:pt>
                <c:pt idx="552" formatCode="0%">
                  <c:v>3.0889308681672043</c:v>
                </c:pt>
                <c:pt idx="553" formatCode="0%">
                  <c:v>2.8111816720257248</c:v>
                </c:pt>
                <c:pt idx="554" formatCode="0%">
                  <c:v>2.7503054662379438</c:v>
                </c:pt>
                <c:pt idx="555" formatCode="0%">
                  <c:v>3.0047749196141487</c:v>
                </c:pt>
                <c:pt idx="556" formatCode="0%">
                  <c:v>2.8797427652733125</c:v>
                </c:pt>
                <c:pt idx="557" formatCode="0%">
                  <c:v>3.0525080385852092</c:v>
                </c:pt>
                <c:pt idx="558" formatCode="0%">
                  <c:v>2.9591559485530552</c:v>
                </c:pt>
                <c:pt idx="559" formatCode="0%">
                  <c:v>3.2414790996784575</c:v>
                </c:pt>
                <c:pt idx="560" formatCode="0%">
                  <c:v>3.287210610932477</c:v>
                </c:pt>
                <c:pt idx="561" formatCode="0%">
                  <c:v>3.3830546623794229</c:v>
                </c:pt>
                <c:pt idx="562" formatCode="0%">
                  <c:v>3.3179581993569141</c:v>
                </c:pt>
                <c:pt idx="563" formatCode="0%">
                  <c:v>3.3366077170418009</c:v>
                </c:pt>
                <c:pt idx="564" formatCode="0%">
                  <c:v>3.3863665594855314</c:v>
                </c:pt>
                <c:pt idx="565" formatCode="0%">
                  <c:v>3.6164710610932485</c:v>
                </c:pt>
                <c:pt idx="566" formatCode="0%">
                  <c:v>3.8181752411575571</c:v>
                </c:pt>
                <c:pt idx="567" formatCode="0%">
                  <c:v>3.9168167202572359</c:v>
                </c:pt>
                <c:pt idx="568" formatCode="0%">
                  <c:v>4.0524115755627017</c:v>
                </c:pt>
                <c:pt idx="569" formatCode="0%">
                  <c:v>4.248408360128618</c:v>
                </c:pt>
                <c:pt idx="570" formatCode="0%">
                  <c:v>4.122588424437299</c:v>
                </c:pt>
                <c:pt idx="571" formatCode="0%">
                  <c:v>4.3362540192926042</c:v>
                </c:pt>
                <c:pt idx="572" formatCode="0%">
                  <c:v>4.4447588424437292</c:v>
                </c:pt>
                <c:pt idx="573" formatCode="0%">
                  <c:v>4.4384887459807061</c:v>
                </c:pt>
                <c:pt idx="574" formatCode="0%">
                  <c:v>4.6860610932475879</c:v>
                </c:pt>
                <c:pt idx="575" formatCode="0%">
                  <c:v>4.8033762057877807</c:v>
                </c:pt>
                <c:pt idx="576" formatCode="0%">
                  <c:v>4.8334967845659156</c:v>
                </c:pt>
                <c:pt idx="577" formatCode="0%">
                  <c:v>5.3410289389067511</c:v>
                </c:pt>
                <c:pt idx="578" formatCode="0%">
                  <c:v>5.2639389067524105</c:v>
                </c:pt>
                <c:pt idx="579" formatCode="0%">
                  <c:v>5.0174276527331179</c:v>
                </c:pt>
                <c:pt idx="580" formatCode="0%">
                  <c:v>5.0421141479099658</c:v>
                </c:pt>
                <c:pt idx="581" formatCode="0%">
                  <c:v>5.3851527331189688</c:v>
                </c:pt>
                <c:pt idx="582" formatCode="0%">
                  <c:v>5.4548954983922808</c:v>
                </c:pt>
                <c:pt idx="583" formatCode="0%">
                  <c:v>5.6330466237942103</c:v>
                </c:pt>
                <c:pt idx="584" formatCode="0%">
                  <c:v>6.0312942122186479</c:v>
                </c:pt>
                <c:pt idx="585" formatCode="0%">
                  <c:v>6.0108922829581974</c:v>
                </c:pt>
                <c:pt idx="586" formatCode="0%">
                  <c:v>5.4065514469453371</c:v>
                </c:pt>
                <c:pt idx="587" formatCode="0%">
                  <c:v>5.4007958199356914</c:v>
                </c:pt>
                <c:pt idx="588" formatCode="0%">
                  <c:v>4.8356511254019292</c:v>
                </c:pt>
                <c:pt idx="589" formatCode="0%">
                  <c:v>5.3700562700964634</c:v>
                </c:pt>
                <c:pt idx="590" formatCode="0%">
                  <c:v>5.557057877813504</c:v>
                </c:pt>
                <c:pt idx="591" formatCode="0%">
                  <c:v>5.8212700964630226</c:v>
                </c:pt>
                <c:pt idx="592" formatCode="0%">
                  <c:v>6.1962540192926046</c:v>
                </c:pt>
                <c:pt idx="593" formatCode="0%">
                  <c:v>5.6028536977491976</c:v>
                </c:pt>
                <c:pt idx="594" formatCode="0%">
                  <c:v>6.1109405144694549</c:v>
                </c:pt>
                <c:pt idx="595" formatCode="0%">
                  <c:v>6.2789790996784571</c:v>
                </c:pt>
                <c:pt idx="596" formatCode="0%">
                  <c:v>6.1434887459807079</c:v>
                </c:pt>
                <c:pt idx="597" formatCode="0%">
                  <c:v>6.202596463022509</c:v>
                </c:pt>
                <c:pt idx="598" formatCode="0%">
                  <c:v>6.5173392282958202</c:v>
                </c:pt>
                <c:pt idx="599" formatCode="0%">
                  <c:v>6.825747588424437</c:v>
                </c:pt>
                <c:pt idx="600" formatCode="0%">
                  <c:v>7.1382475884244361</c:v>
                </c:pt>
                <c:pt idx="601" formatCode="0%">
                  <c:v>7.382837620578778</c:v>
                </c:pt>
                <c:pt idx="602" formatCode="0%">
                  <c:v>6.8986012861736334</c:v>
                </c:pt>
                <c:pt idx="603" formatCode="0%">
                  <c:v>6.3004983922829574</c:v>
                </c:pt>
                <c:pt idx="604" formatCode="0%">
                  <c:v>7.4125482315112521</c:v>
                </c:pt>
                <c:pt idx="605" formatCode="0%">
                  <c:v>7.9434003215434075</c:v>
                </c:pt>
                <c:pt idx="606" formatCode="0%">
                  <c:v>8.5129019292604493</c:v>
                </c:pt>
                <c:pt idx="607" formatCode="0%">
                  <c:v>9.2175643086816716</c:v>
                </c:pt>
                <c:pt idx="608" formatCode="0%">
                  <c:v>10.357861736334405</c:v>
                </c:pt>
                <c:pt idx="609" formatCode="0%">
                  <c:v>9.7138424437299022</c:v>
                </c:pt>
                <c:pt idx="610" formatCode="0%">
                  <c:v>9.3751286173633428</c:v>
                </c:pt>
                <c:pt idx="611" formatCode="0%">
                  <c:v>10.527282958199356</c:v>
                </c:pt>
                <c:pt idx="612" formatCode="0%">
                  <c:v>11.115988745980706</c:v>
                </c:pt>
                <c:pt idx="613" formatCode="0%">
                  <c:v>11.154999999999999</c:v>
                </c:pt>
                <c:pt idx="614" formatCode="0%">
                  <c:v>11.150337620578778</c:v>
                </c:pt>
                <c:pt idx="615" formatCode="0%">
                  <c:v>11.32927652733119</c:v>
                </c:pt>
                <c:pt idx="616" formatCode="0%">
                  <c:v>12.058665594855304</c:v>
                </c:pt>
                <c:pt idx="617" formatCode="0%">
                  <c:v>11.906511254019293</c:v>
                </c:pt>
                <c:pt idx="618" formatCode="0%">
                  <c:v>12.732403536977493</c:v>
                </c:pt>
                <c:pt idx="619" formatCode="0%">
                  <c:v>13.119252411575561</c:v>
                </c:pt>
                <c:pt idx="620" formatCode="0%">
                  <c:v>13.719598070739551</c:v>
                </c:pt>
                <c:pt idx="621" formatCode="0%">
                  <c:v>12.882628617363345</c:v>
                </c:pt>
                <c:pt idx="622" formatCode="0%">
                  <c:v>13.984702572347269</c:v>
                </c:pt>
                <c:pt idx="623" formatCode="0%">
                  <c:v>14.266937299035369</c:v>
                </c:pt>
                <c:pt idx="624" formatCode="0%">
                  <c:v>14.448504823151126</c:v>
                </c:pt>
                <c:pt idx="625" formatCode="0%">
                  <c:v>13.13712218649518</c:v>
                </c:pt>
                <c:pt idx="626" formatCode="0%">
                  <c:v>12.494606109324762</c:v>
                </c:pt>
                <c:pt idx="627" formatCode="0%">
                  <c:v>13.072443729903538</c:v>
                </c:pt>
                <c:pt idx="628" formatCode="0%">
                  <c:v>11.194887459807077</c:v>
                </c:pt>
                <c:pt idx="629" formatCode="0%">
                  <c:v>11.008030546623797</c:v>
                </c:pt>
                <c:pt idx="630" formatCode="0%">
                  <c:v>9.9339389067524131</c:v>
                </c:pt>
                <c:pt idx="631" formatCode="0%">
                  <c:v>11.311929260450164</c:v>
                </c:pt>
                <c:pt idx="632" formatCode="0%">
                  <c:v>10.682709003215436</c:v>
                </c:pt>
                <c:pt idx="633" formatCode="0%">
                  <c:v>9.4504823151125397</c:v>
                </c:pt>
                <c:pt idx="634" formatCode="0%">
                  <c:v>9.8692202572347263</c:v>
                </c:pt>
                <c:pt idx="635" formatCode="0%">
                  <c:v>10.479614147909968</c:v>
                </c:pt>
                <c:pt idx="636" formatCode="0%">
                  <c:v>9.4457958199356913</c:v>
                </c:pt>
                <c:pt idx="637" formatCode="0%">
                  <c:v>10.560080385852091</c:v>
                </c:pt>
                <c:pt idx="638" formatCode="0%">
                  <c:v>10.517049839228296</c:v>
                </c:pt>
                <c:pt idx="639" formatCode="0%">
                  <c:v>11.615683279742766</c:v>
                </c:pt>
                <c:pt idx="640" formatCode="0%">
                  <c:v>11.681157556270099</c:v>
                </c:pt>
                <c:pt idx="641" formatCode="0%">
                  <c:v>12.662025723472672</c:v>
                </c:pt>
                <c:pt idx="642" formatCode="0%">
                  <c:v>13.556615755627011</c:v>
                </c:pt>
                <c:pt idx="643" formatCode="0%">
                  <c:v>14.115546623794215</c:v>
                </c:pt>
                <c:pt idx="644" formatCode="0%">
                  <c:v>13.888577170418007</c:v>
                </c:pt>
                <c:pt idx="645" formatCode="0%">
                  <c:v>13.140618971061095</c:v>
                </c:pt>
                <c:pt idx="646" formatCode="0%">
                  <c:v>12.852692926045018</c:v>
                </c:pt>
                <c:pt idx="647" formatCode="0%">
                  <c:v>14.351406752411579</c:v>
                </c:pt>
                <c:pt idx="648" formatCode="0%">
                  <c:v>15.20451768488746</c:v>
                </c:pt>
                <c:pt idx="649" formatCode="0%">
                  <c:v>15.510739549839229</c:v>
                </c:pt>
                <c:pt idx="650" formatCode="0%">
                  <c:v>16.403641479099679</c:v>
                </c:pt>
                <c:pt idx="651" formatCode="0%">
                  <c:v>16.617757234726689</c:v>
                </c:pt>
                <c:pt idx="652" formatCode="0%">
                  <c:v>15.83728295819936</c:v>
                </c:pt>
                <c:pt idx="653" formatCode="0%">
                  <c:v>16.91</c:v>
                </c:pt>
                <c:pt idx="654" formatCode="0%">
                  <c:v>18.04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FB86-42C9-AC6C-5977A498ADFE}"/>
            </c:ext>
          </c:extLst>
        </c:ser>
        <c:ser>
          <c:idx val="5"/>
          <c:order val="5"/>
          <c:tx>
            <c:strRef>
              <c:f>'calc lined-up'!$L$2</c:f>
              <c:strCache>
                <c:ptCount val="1"/>
                <c:pt idx="0">
                  <c:v>Return to Tangibles</c:v>
                </c:pt>
              </c:strCache>
            </c:strRef>
          </c:tx>
          <c:spPr>
            <a:ln w="28575" cap="rnd">
              <a:solidFill>
                <a:srgbClr val="013622">
                  <a:lumMod val="90000"/>
                  <a:lumOff val="10000"/>
                </a:srgbClr>
              </a:solidFill>
              <a:round/>
            </a:ln>
            <a:effectLst/>
          </c:spPr>
          <c:marker>
            <c:symbol val="none"/>
          </c:marker>
          <c:dLbls>
            <c:dLbl>
              <c:idx val="654"/>
              <c:layout>
                <c:manualLayout>
                  <c:x val="1.0038397978030524E-2"/>
                  <c:y val="-4.16666666666667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B86-42C9-AC6C-5977A498ADFE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en-US"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lined-up'!$A$3:$A$657</c:f>
              <c:numCache>
                <c:formatCode>m/d/yyyy</c:formatCode>
                <c:ptCount val="655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</c:numCache>
            </c:numRef>
          </c:cat>
          <c:val>
            <c:numRef>
              <c:f>'calc lined-up'!$L$3:$L$657</c:f>
              <c:numCache>
                <c:formatCode>General</c:formatCode>
                <c:ptCount val="655"/>
                <c:pt idx="613" formatCode="0.00%">
                  <c:v>4.9441186066450503E-2</c:v>
                </c:pt>
                <c:pt idx="614" formatCode="0.00%">
                  <c:v>0.16049733049057768</c:v>
                </c:pt>
                <c:pt idx="615" formatCode="0.00%">
                  <c:v>0.13549979640406562</c:v>
                </c:pt>
                <c:pt idx="616" formatCode="0.00%">
                  <c:v>0.22895817051981426</c:v>
                </c:pt>
                <c:pt idx="617" formatCode="0.00%">
                  <c:v>0.25994875958228669</c:v>
                </c:pt>
                <c:pt idx="618" formatCode="0.00%">
                  <c:v>0.31403749705987227</c:v>
                </c:pt>
                <c:pt idx="619" formatCode="0.00%">
                  <c:v>0.33472385562645557</c:v>
                </c:pt>
                <c:pt idx="620" formatCode="0.00%">
                  <c:v>0.30400186144854069</c:v>
                </c:pt>
                <c:pt idx="621" formatCode="0.00%">
                  <c:v>0.38267638868866505</c:v>
                </c:pt>
                <c:pt idx="622" formatCode="0.00%">
                  <c:v>0.46283096985009764</c:v>
                </c:pt>
                <c:pt idx="623" formatCode="0.00%">
                  <c:v>0.3045001024302525</c:v>
                </c:pt>
                <c:pt idx="624" formatCode="0.00%">
                  <c:v>0.40353523474231823</c:v>
                </c:pt>
                <c:pt idx="625" formatCode="0.00%">
                  <c:v>0.56681816227481119</c:v>
                </c:pt>
                <c:pt idx="626" formatCode="0.00%">
                  <c:v>0.70428816032737163</c:v>
                </c:pt>
                <c:pt idx="627" formatCode="0.00%">
                  <c:v>0.86846792162694575</c:v>
                </c:pt>
                <c:pt idx="628" formatCode="0.00%">
                  <c:v>0.96412715514515934</c:v>
                </c:pt>
                <c:pt idx="629" formatCode="0.00%">
                  <c:v>1.0637030180251945</c:v>
                </c:pt>
                <c:pt idx="630" formatCode="0.00%">
                  <c:v>0.9059700397834034</c:v>
                </c:pt>
                <c:pt idx="631" formatCode="0.00%">
                  <c:v>0.90516425512973164</c:v>
                </c:pt>
                <c:pt idx="632" formatCode="0.00%">
                  <c:v>0.8541332503774739</c:v>
                </c:pt>
                <c:pt idx="633" formatCode="0.00%">
                  <c:v>0.70948807635985589</c:v>
                </c:pt>
                <c:pt idx="634" formatCode="0.00%">
                  <c:v>0.82410778191713985</c:v>
                </c:pt>
                <c:pt idx="635" formatCode="0.00%">
                  <c:v>0.79299832317882779</c:v>
                </c:pt>
                <c:pt idx="636" formatCode="0.00%">
                  <c:v>0.76825724409508522</c:v>
                </c:pt>
                <c:pt idx="637" formatCode="0.00%">
                  <c:v>0.7667109266523513</c:v>
                </c:pt>
                <c:pt idx="638" formatCode="0.00%">
                  <c:v>0.69911808817094934</c:v>
                </c:pt>
                <c:pt idx="639" formatCode="0.00%">
                  <c:v>0.68087437498577308</c:v>
                </c:pt>
                <c:pt idx="640" formatCode="0.00%">
                  <c:v>0.66812395830962212</c:v>
                </c:pt>
                <c:pt idx="641" formatCode="0.00%">
                  <c:v>0.5662460703455563</c:v>
                </c:pt>
                <c:pt idx="642" formatCode="0.00%">
                  <c:v>0.63501243073312175</c:v>
                </c:pt>
                <c:pt idx="643" formatCode="0.00%">
                  <c:v>0.81054095819075211</c:v>
                </c:pt>
                <c:pt idx="644" formatCode="0.00%">
                  <c:v>0.82134747629561522</c:v>
                </c:pt>
                <c:pt idx="645" formatCode="0.00%">
                  <c:v>0.89631124633590442</c:v>
                </c:pt>
                <c:pt idx="646" formatCode="0.00%">
                  <c:v>0.81695536823043424</c:v>
                </c:pt>
                <c:pt idx="647" formatCode="0.00%">
                  <c:v>0.75072978393539458</c:v>
                </c:pt>
                <c:pt idx="648" formatCode="0.00%">
                  <c:v>0.69279725638671485</c:v>
                </c:pt>
                <c:pt idx="649" formatCode="0.00%">
                  <c:v>0.76840494599017051</c:v>
                </c:pt>
                <c:pt idx="650" formatCode="0.00%">
                  <c:v>0.78382411334602797</c:v>
                </c:pt>
                <c:pt idx="651" formatCode="0.00%">
                  <c:v>0.86819022183104688</c:v>
                </c:pt>
                <c:pt idx="652" formatCode="0.00%">
                  <c:v>0.88984473597021496</c:v>
                </c:pt>
                <c:pt idx="653" formatCode="0.00%">
                  <c:v>0.85389999999999999</c:v>
                </c:pt>
                <c:pt idx="654" formatCode="0.00%">
                  <c:v>0.88039999999999996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FB86-42C9-AC6C-5977A498ADFE}"/>
            </c:ext>
          </c:extLst>
        </c:ser>
        <c:ser>
          <c:idx val="6"/>
          <c:order val="6"/>
          <c:tx>
            <c:v>S&amp;P 500 - 1970s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32"/>
              <c:layout>
                <c:manualLayout>
                  <c:x val="-2.3148148148148147E-2"/>
                  <c:y val="-6.4814814814814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B86-42C9-AC6C-5977A498ADFE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rgbClr val="000000">
                          <a:lumMod val="35000"/>
                          <a:lumOff val="65000"/>
                        </a:srgbClr>
                      </a:solidFill>
                      <a:prstDash val="sysDot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lined-up'!$A$3:$A$657</c:f>
              <c:numCache>
                <c:formatCode>m/d/yyyy</c:formatCode>
                <c:ptCount val="655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</c:numCache>
            </c:numRef>
          </c:cat>
          <c:val>
            <c:numRef>
              <c:f>'calc lined-up'!$C$2:$C$134</c:f>
              <c:numCache>
                <c:formatCode>General</c:formatCode>
                <c:ptCount val="133"/>
                <c:pt idx="0" formatCode="0%">
                  <c:v>0</c:v>
                </c:pt>
                <c:pt idx="2" formatCode="0.00%">
                  <c:v>-7.6471866174234293E-2</c:v>
                </c:pt>
                <c:pt idx="3" formatCode="0.00%">
                  <c:v>-2.7807951336085157E-2</c:v>
                </c:pt>
                <c:pt idx="4" formatCode="0.00%">
                  <c:v>-2.6395828807299515E-2</c:v>
                </c:pt>
                <c:pt idx="5" formatCode="0.00%">
                  <c:v>-0.11449054964153804</c:v>
                </c:pt>
                <c:pt idx="6" formatCode="0.00%">
                  <c:v>-0.16847708016510965</c:v>
                </c:pt>
                <c:pt idx="7" formatCode="0.00%">
                  <c:v>-0.2100803823593308</c:v>
                </c:pt>
                <c:pt idx="8" formatCode="0.00%">
                  <c:v>-0.15218335867912225</c:v>
                </c:pt>
                <c:pt idx="9" formatCode="0.00%">
                  <c:v>-0.11449054964153815</c:v>
                </c:pt>
                <c:pt idx="10" formatCode="0.00%">
                  <c:v>-8.5270475776667465E-2</c:v>
                </c:pt>
                <c:pt idx="11" formatCode="0.00%">
                  <c:v>-9.5698457527699343E-2</c:v>
                </c:pt>
                <c:pt idx="12" formatCode="0.00%">
                  <c:v>-5.2791657614599141E-2</c:v>
                </c:pt>
                <c:pt idx="13" formatCode="0.00%">
                  <c:v>9.7762328915917962E-4</c:v>
                </c:pt>
                <c:pt idx="14" formatCode="0.00%">
                  <c:v>4.1494677384314338E-2</c:v>
                </c:pt>
                <c:pt idx="15" formatCode="0.00%">
                  <c:v>5.0945035846187148E-2</c:v>
                </c:pt>
                <c:pt idx="16" formatCode="0.00%">
                  <c:v>8.9615468172930646E-2</c:v>
                </c:pt>
                <c:pt idx="17" formatCode="0.00%">
                  <c:v>0.12915489897892662</c:v>
                </c:pt>
                <c:pt idx="18" formatCode="0.00%">
                  <c:v>8.2228981099282672E-2</c:v>
                </c:pt>
                <c:pt idx="19" formatCode="0.00%">
                  <c:v>8.2989354768628676E-2</c:v>
                </c:pt>
                <c:pt idx="20" formatCode="0.00%">
                  <c:v>3.823593308711648E-2</c:v>
                </c:pt>
                <c:pt idx="21" formatCode="0.00%">
                  <c:v>7.5711492504887623E-2</c:v>
                </c:pt>
                <c:pt idx="22" formatCode="0.00%">
                  <c:v>6.8216380621333395E-2</c:v>
                </c:pt>
                <c:pt idx="23" formatCode="0.00%">
                  <c:v>2.3571583749727898E-2</c:v>
                </c:pt>
                <c:pt idx="24" formatCode="0.00%">
                  <c:v>2.096458831196979E-2</c:v>
                </c:pt>
                <c:pt idx="25" formatCode="0.00%">
                  <c:v>0.10895068433630173</c:v>
                </c:pt>
                <c:pt idx="26" formatCode="0.00%">
                  <c:v>0.12904627416901948</c:v>
                </c:pt>
                <c:pt idx="27" formatCode="0.00%">
                  <c:v>0.15761459917445086</c:v>
                </c:pt>
                <c:pt idx="28" formatCode="0.00%">
                  <c:v>0.16445796219856579</c:v>
                </c:pt>
                <c:pt idx="29" formatCode="0.00%">
                  <c:v>0.16956332826417531</c:v>
                </c:pt>
                <c:pt idx="30" formatCode="0.00%">
                  <c:v>0.18976754290679976</c:v>
                </c:pt>
                <c:pt idx="31" formatCode="0.00%">
                  <c:v>0.16380621333912648</c:v>
                </c:pt>
                <c:pt idx="32" formatCode="0.00%">
                  <c:v>0.16652183358679107</c:v>
                </c:pt>
                <c:pt idx="33" formatCode="0.00%">
                  <c:v>0.20671301325222657</c:v>
                </c:pt>
                <c:pt idx="34" formatCode="0.00%">
                  <c:v>0.20084727351727105</c:v>
                </c:pt>
                <c:pt idx="35" formatCode="0.00%">
                  <c:v>0.21203562893764927</c:v>
                </c:pt>
                <c:pt idx="36" formatCode="0.00%">
                  <c:v>0.26732565718009993</c:v>
                </c:pt>
                <c:pt idx="37" formatCode="0.00%">
                  <c:v>0.28231588094720816</c:v>
                </c:pt>
                <c:pt idx="38" formatCode="0.00%">
                  <c:v>0.26037366934607853</c:v>
                </c:pt>
                <c:pt idx="39" formatCode="0.00%">
                  <c:v>0.21312187703671515</c:v>
                </c:pt>
                <c:pt idx="40" formatCode="0.00%">
                  <c:v>0.21138388007820974</c:v>
                </c:pt>
                <c:pt idx="41" formatCode="0.00%">
                  <c:v>0.1619595915707146</c:v>
                </c:pt>
                <c:pt idx="42" formatCode="0.00%">
                  <c:v>0.14001737996958497</c:v>
                </c:pt>
                <c:pt idx="43" formatCode="0.00%">
                  <c:v>0.13252226808603074</c:v>
                </c:pt>
                <c:pt idx="44" formatCode="0.00%">
                  <c:v>0.1755376928090373</c:v>
                </c:pt>
                <c:pt idx="45" formatCode="0.00%">
                  <c:v>0.13241364327612404</c:v>
                </c:pt>
                <c:pt idx="46" formatCode="0.00%">
                  <c:v>0.17781881381707554</c:v>
                </c:pt>
                <c:pt idx="47" formatCode="0.00%">
                  <c:v>0.17629806647838353</c:v>
                </c:pt>
                <c:pt idx="48" formatCode="0.00%">
                  <c:v>4.2363675863567041E-2</c:v>
                </c:pt>
                <c:pt idx="49" formatCode="0.00%">
                  <c:v>5.9635020638713732E-2</c:v>
                </c:pt>
                <c:pt idx="50" formatCode="0.00%">
                  <c:v>4.8989789267868566E-2</c:v>
                </c:pt>
                <c:pt idx="51" formatCode="0.00%">
                  <c:v>4.5187920921138103E-2</c:v>
                </c:pt>
                <c:pt idx="52" formatCode="0.00%">
                  <c:v>2.0855963502063535E-2</c:v>
                </c:pt>
                <c:pt idx="53" formatCode="0.00%">
                  <c:v>-1.9009341733652318E-2</c:v>
                </c:pt>
                <c:pt idx="54" formatCode="0.00%">
                  <c:v>-5.1922659135346882E-2</c:v>
                </c:pt>
                <c:pt idx="55" formatCode="0.00%">
                  <c:v>-6.5826634803389461E-2</c:v>
                </c:pt>
                <c:pt idx="56" formatCode="0.00%">
                  <c:v>-0.13849663263089318</c:v>
                </c:pt>
                <c:pt idx="57" formatCode="0.00%">
                  <c:v>-0.2162719965240063</c:v>
                </c:pt>
                <c:pt idx="58" formatCode="0.00%">
                  <c:v>-0.309797957853574</c:v>
                </c:pt>
                <c:pt idx="59" formatCode="0.00%">
                  <c:v>-0.19726265479035432</c:v>
                </c:pt>
                <c:pt idx="60" formatCode="0.00%">
                  <c:v>-0.23995220508364135</c:v>
                </c:pt>
                <c:pt idx="61" formatCode="0.00%">
                  <c:v>-0.25526830328046946</c:v>
                </c:pt>
                <c:pt idx="62" formatCode="0.00%">
                  <c:v>-0.16380621333912693</c:v>
                </c:pt>
                <c:pt idx="63" formatCode="0.00%">
                  <c:v>-0.11373017597219237</c:v>
                </c:pt>
                <c:pt idx="64" formatCode="0.00%">
                  <c:v>-9.4503584618727321E-2</c:v>
                </c:pt>
                <c:pt idx="65" formatCode="0.00%">
                  <c:v>-5.1705409515533818E-2</c:v>
                </c:pt>
                <c:pt idx="66" formatCode="0.00%">
                  <c:v>-9.8848577014994943E-3</c:v>
                </c:pt>
                <c:pt idx="67" formatCode="0.00%">
                  <c:v>3.3999565500759887E-2</c:v>
                </c:pt>
                <c:pt idx="68" formatCode="0.00%">
                  <c:v>-3.5954812079079357E-2</c:v>
                </c:pt>
                <c:pt idx="69" formatCode="0.00%">
                  <c:v>-5.6267651531610285E-2</c:v>
                </c:pt>
                <c:pt idx="70" formatCode="0.00%">
                  <c:v>-8.8963719313491563E-2</c:v>
                </c:pt>
                <c:pt idx="71" formatCode="0.00%">
                  <c:v>-3.2804692591788309E-2</c:v>
                </c:pt>
                <c:pt idx="72" formatCode="0.00%">
                  <c:v>-8.9072344123403147E-3</c:v>
                </c:pt>
                <c:pt idx="73" formatCode="0.00%">
                  <c:v>-2.0312839452531484E-2</c:v>
                </c:pt>
                <c:pt idx="74" formatCode="0.00%">
                  <c:v>9.55898327177922E-2</c:v>
                </c:pt>
                <c:pt idx="75" formatCode="0.00%">
                  <c:v>8.3097979578535153E-2</c:v>
                </c:pt>
                <c:pt idx="76" formatCode="0.00%">
                  <c:v>0.11633717140994948</c:v>
                </c:pt>
                <c:pt idx="77" formatCode="0.00%">
                  <c:v>0.10406256789050561</c:v>
                </c:pt>
                <c:pt idx="78" formatCode="0.00%">
                  <c:v>8.8203345644144671E-2</c:v>
                </c:pt>
                <c:pt idx="79" formatCode="0.00%">
                  <c:v>0.13273951770584347</c:v>
                </c:pt>
                <c:pt idx="80" formatCode="0.00%">
                  <c:v>0.12361503367369053</c:v>
                </c:pt>
                <c:pt idx="81" formatCode="0.00%">
                  <c:v>0.11785791874864171</c:v>
                </c:pt>
                <c:pt idx="82" formatCode="0.00%">
                  <c:v>0.14316749945687546</c:v>
                </c:pt>
                <c:pt idx="83" formatCode="0.00%">
                  <c:v>0.11774929393873523</c:v>
                </c:pt>
                <c:pt idx="84" formatCode="0.00%">
                  <c:v>0.10905930914620843</c:v>
                </c:pt>
                <c:pt idx="85" formatCode="0.00%">
                  <c:v>0.16728220725613663</c:v>
                </c:pt>
                <c:pt idx="86" formatCode="0.00%">
                  <c:v>0.10829893547686242</c:v>
                </c:pt>
                <c:pt idx="87" formatCode="0.00%">
                  <c:v>8.4292852487507508E-2</c:v>
                </c:pt>
                <c:pt idx="88" formatCode="0.00%">
                  <c:v>6.9085379100586097E-2</c:v>
                </c:pt>
                <c:pt idx="89" formatCode="0.00%">
                  <c:v>6.9302628720399273E-2</c:v>
                </c:pt>
                <c:pt idx="90" formatCode="0.00%">
                  <c:v>4.4101672822072224E-2</c:v>
                </c:pt>
                <c:pt idx="91" formatCode="0.00%">
                  <c:v>9.1462089941342306E-2</c:v>
                </c:pt>
                <c:pt idx="92" formatCode="0.00%">
                  <c:v>7.3756245926569264E-2</c:v>
                </c:pt>
                <c:pt idx="93" formatCode="0.00%">
                  <c:v>5.1162285466000101E-2</c:v>
                </c:pt>
                <c:pt idx="94" formatCode="0.00%">
                  <c:v>4.8555290028242215E-2</c:v>
                </c:pt>
                <c:pt idx="95" formatCode="0.00%">
                  <c:v>3.0414946773840157E-3</c:v>
                </c:pt>
                <c:pt idx="96" formatCode="0.00%">
                  <c:v>3.0089072344123169E-2</c:v>
                </c:pt>
                <c:pt idx="97" formatCode="0.00%">
                  <c:v>3.3021942211600708E-2</c:v>
                </c:pt>
                <c:pt idx="98" formatCode="0.00%">
                  <c:v>-3.0523571583750075E-2</c:v>
                </c:pt>
                <c:pt idx="99" formatCode="0.00%">
                  <c:v>-5.4529654573104769E-2</c:v>
                </c:pt>
                <c:pt idx="100" formatCode="0.00%">
                  <c:v>-3.0958070823376538E-2</c:v>
                </c:pt>
                <c:pt idx="101" formatCode="0.00%">
                  <c:v>5.1814034325439629E-2</c:v>
                </c:pt>
                <c:pt idx="102" formatCode="0.00%">
                  <c:v>5.6810775581142448E-2</c:v>
                </c:pt>
                <c:pt idx="103" formatCode="0.00%">
                  <c:v>3.7692809037583874E-2</c:v>
                </c:pt>
                <c:pt idx="104" formatCode="0.00%">
                  <c:v>9.3634586139474063E-2</c:v>
                </c:pt>
                <c:pt idx="105" formatCode="0.00%">
                  <c:v>0.12198566152509205</c:v>
                </c:pt>
                <c:pt idx="106" formatCode="0.00%">
                  <c:v>0.11383880078209829</c:v>
                </c:pt>
                <c:pt idx="107" formatCode="0.00%">
                  <c:v>1.1840104279817076E-2</c:v>
                </c:pt>
                <c:pt idx="108" formatCode="0.00%">
                  <c:v>2.8676949815337416E-2</c:v>
                </c:pt>
                <c:pt idx="109" formatCode="0.00%">
                  <c:v>4.3993048012165525E-2</c:v>
                </c:pt>
                <c:pt idx="110" formatCode="0.00%">
                  <c:v>8.5487725396480307E-2</c:v>
                </c:pt>
                <c:pt idx="111" formatCode="0.00%">
                  <c:v>4.583966978057763E-2</c:v>
                </c:pt>
                <c:pt idx="112" formatCode="0.00%">
                  <c:v>0.103519443840973</c:v>
                </c:pt>
                <c:pt idx="113" formatCode="0.00%">
                  <c:v>0.10536606560938488</c:v>
                </c:pt>
                <c:pt idx="114" formatCode="0.00%">
                  <c:v>7.6254616554420673E-2</c:v>
                </c:pt>
                <c:pt idx="115" formatCode="0.00%">
                  <c:v>0.11785791874864171</c:v>
                </c:pt>
                <c:pt idx="116" formatCode="0.00%">
                  <c:v>0.12763415164023417</c:v>
                </c:pt>
                <c:pt idx="117" formatCode="0.00%">
                  <c:v>0.1874864218987613</c:v>
                </c:pt>
                <c:pt idx="118" formatCode="0.00%">
                  <c:v>0.1874864218987613</c:v>
                </c:pt>
                <c:pt idx="119" formatCode="0.00%">
                  <c:v>0.10601781446882441</c:v>
                </c:pt>
                <c:pt idx="120" formatCode="0.00%">
                  <c:v>0.15316098196828132</c:v>
                </c:pt>
                <c:pt idx="121" formatCode="0.00%">
                  <c:v>0.17249619813165307</c:v>
                </c:pt>
                <c:pt idx="122" formatCode="0.00%">
                  <c:v>0.2400608298935476</c:v>
                </c:pt>
                <c:pt idx="123" formatCode="0.00%">
                  <c:v>0.23462958939821843</c:v>
                </c:pt>
                <c:pt idx="124" formatCode="0.00%">
                  <c:v>0.10895068433630239</c:v>
                </c:pt>
                <c:pt idx="125" formatCode="0.00%">
                  <c:v>0.15457310449706707</c:v>
                </c:pt>
                <c:pt idx="126" formatCode="0.00%">
                  <c:v>0.2083423854008255</c:v>
                </c:pt>
                <c:pt idx="127" formatCode="0.00%">
                  <c:v>0.2409298283728003</c:v>
                </c:pt>
                <c:pt idx="128" formatCode="0.00%">
                  <c:v>0.32163806213339141</c:v>
                </c:pt>
                <c:pt idx="129" formatCode="0.00%">
                  <c:v>0.32935042363675859</c:v>
                </c:pt>
                <c:pt idx="130" formatCode="0.00%">
                  <c:v>0.36280686508798587</c:v>
                </c:pt>
                <c:pt idx="131" formatCode="0.00%">
                  <c:v>0.38464045187920903</c:v>
                </c:pt>
                <c:pt idx="132" formatCode="0.00%">
                  <c:v>0.5263958288072994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FB86-42C9-AC6C-5977A498ADFE}"/>
            </c:ext>
          </c:extLst>
        </c:ser>
        <c:ser>
          <c:idx val="7"/>
          <c:order val="7"/>
          <c:tx>
            <c:v>S&amp;P 500 - 1980s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241"/>
              <c:layout>
                <c:manualLayout>
                  <c:x val="-7.7160493827161062E-3"/>
                  <c:y val="4.629629629629629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9144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bg1">
                          <a:lumMod val="65000"/>
                        </a:schemeClr>
                      </a:solidFill>
                      <a:latin typeface="Raleway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FB86-42C9-AC6C-5977A498AD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lined-up'!$A$3:$A$657</c:f>
              <c:numCache>
                <c:formatCode>m/d/yyyy</c:formatCode>
                <c:ptCount val="655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</c:numCache>
            </c:numRef>
          </c:cat>
          <c:val>
            <c:numRef>
              <c:f>'calc lined-up'!$E$2:$E$243</c:f>
              <c:numCache>
                <c:formatCode>General</c:formatCode>
                <c:ptCount val="242"/>
                <c:pt idx="98" formatCode="0%">
                  <c:v>-6.1514195583596165E-2</c:v>
                </c:pt>
                <c:pt idx="99" formatCode="0%">
                  <c:v>-8.4752891692954635E-2</c:v>
                </c:pt>
                <c:pt idx="100" formatCode="0%">
                  <c:v>-6.1934805467928622E-2</c:v>
                </c:pt>
                <c:pt idx="101" formatCode="0%">
                  <c:v>1.8191377497371208E-2</c:v>
                </c:pt>
                <c:pt idx="102" formatCode="0%">
                  <c:v>2.3028391167192463E-2</c:v>
                </c:pt>
                <c:pt idx="103" formatCode="0%">
                  <c:v>4.5215562565721346E-3</c:v>
                </c:pt>
                <c:pt idx="104" formatCode="0%">
                  <c:v>5.8675078864353525E-2</c:v>
                </c:pt>
                <c:pt idx="105" formatCode="0%">
                  <c:v>8.6119873817034787E-2</c:v>
                </c:pt>
                <c:pt idx="106" formatCode="0%">
                  <c:v>7.8233438485804552E-2</c:v>
                </c:pt>
                <c:pt idx="107" formatCode="0%">
                  <c:v>-2.0504731861198611E-2</c:v>
                </c:pt>
                <c:pt idx="108" formatCode="0%">
                  <c:v>-4.2060988433225699E-3</c:v>
                </c:pt>
                <c:pt idx="109" formatCode="0%">
                  <c:v>1.0620399579390316E-2</c:v>
                </c:pt>
                <c:pt idx="110" formatCode="0%">
                  <c:v>5.078864353312329E-2</c:v>
                </c:pt>
                <c:pt idx="111" formatCode="0%">
                  <c:v>1.2407991587802369E-2</c:v>
                </c:pt>
                <c:pt idx="112" formatCode="0%">
                  <c:v>6.8243953732912699E-2</c:v>
                </c:pt>
                <c:pt idx="113" formatCode="0%">
                  <c:v>7.0031545741324974E-2</c:v>
                </c:pt>
                <c:pt idx="114" formatCode="0%">
                  <c:v>4.1850683491061913E-2</c:v>
                </c:pt>
                <c:pt idx="115" formatCode="0%">
                  <c:v>8.2124079915877779E-2</c:v>
                </c:pt>
                <c:pt idx="116" formatCode="0%">
                  <c:v>9.1587802313354283E-2</c:v>
                </c:pt>
                <c:pt idx="117" formatCode="0%">
                  <c:v>0.14952681388012623</c:v>
                </c:pt>
                <c:pt idx="118" formatCode="0%">
                  <c:v>0.14952681388012623</c:v>
                </c:pt>
                <c:pt idx="119" formatCode="0%">
                  <c:v>7.0662460567823437E-2</c:v>
                </c:pt>
                <c:pt idx="120" formatCode="0%">
                  <c:v>0.11629863301787613</c:v>
                </c:pt>
                <c:pt idx="121" formatCode="0%">
                  <c:v>0.13501577287066269</c:v>
                </c:pt>
                <c:pt idx="122" formatCode="0%">
                  <c:v>0.20042060988433263</c:v>
                </c:pt>
                <c:pt idx="123" formatCode="0%">
                  <c:v>0.19516298633017914</c:v>
                </c:pt>
                <c:pt idx="124" formatCode="0%">
                  <c:v>7.3501577287066633E-2</c:v>
                </c:pt>
                <c:pt idx="125" formatCode="0%">
                  <c:v>0.11766561514195617</c:v>
                </c:pt>
                <c:pt idx="126" formatCode="0%">
                  <c:v>0.16971608832807594</c:v>
                </c:pt>
                <c:pt idx="127" formatCode="0%">
                  <c:v>0.2012618296529971</c:v>
                </c:pt>
                <c:pt idx="128" formatCode="0%">
                  <c:v>0.27939011566771854</c:v>
                </c:pt>
                <c:pt idx="129" formatCode="0%">
                  <c:v>0.28685594111461632</c:v>
                </c:pt>
                <c:pt idx="130" formatCode="0%">
                  <c:v>0.31924290220820195</c:v>
                </c:pt>
                <c:pt idx="131" formatCode="0%">
                  <c:v>0.34037854889589925</c:v>
                </c:pt>
                <c:pt idx="132" formatCode="0%">
                  <c:v>0.47760252365930622</c:v>
                </c:pt>
                <c:pt idx="133" formatCode="0%">
                  <c:v>0.42754994742376451</c:v>
                </c:pt>
                <c:pt idx="134" formatCode="0%">
                  <c:v>0.3622502628811779</c:v>
                </c:pt>
                <c:pt idx="135" formatCode="0%">
                  <c:v>0.38033648790746599</c:v>
                </c:pt>
                <c:pt idx="136" formatCode="0%">
                  <c:v>0.43007360672975814</c:v>
                </c:pt>
                <c:pt idx="137" formatCode="0%">
                  <c:v>0.3965299684542587</c:v>
                </c:pt>
                <c:pt idx="138" formatCode="0%">
                  <c:v>0.39421661409043107</c:v>
                </c:pt>
                <c:pt idx="139" formatCode="0%">
                  <c:v>0.37970557308096753</c:v>
                </c:pt>
                <c:pt idx="140" formatCode="0%">
                  <c:v>0.37665615141955833</c:v>
                </c:pt>
                <c:pt idx="141" formatCode="0%">
                  <c:v>0.29116719242902223</c:v>
                </c:pt>
                <c:pt idx="142" formatCode="0%">
                  <c:v>0.2216614090431126</c:v>
                </c:pt>
                <c:pt idx="143" formatCode="0%">
                  <c:v>0.28170347003154572</c:v>
                </c:pt>
                <c:pt idx="144" formatCode="0%">
                  <c:v>0.32860147213459512</c:v>
                </c:pt>
                <c:pt idx="145" formatCode="0%">
                  <c:v>0.28864353312302837</c:v>
                </c:pt>
                <c:pt idx="146" formatCode="0%">
                  <c:v>0.26603575184016837</c:v>
                </c:pt>
                <c:pt idx="147" formatCode="0%">
                  <c:v>0.18937960042060986</c:v>
                </c:pt>
                <c:pt idx="148" formatCode="0%">
                  <c:v>0.17728706624605661</c:v>
                </c:pt>
                <c:pt idx="149" formatCode="0%">
                  <c:v>0.22439537329127224</c:v>
                </c:pt>
                <c:pt idx="150" formatCode="0%">
                  <c:v>0.17644584647739214</c:v>
                </c:pt>
                <c:pt idx="151" formatCode="0%">
                  <c:v>0.15257623554153521</c:v>
                </c:pt>
                <c:pt idx="152" formatCode="0%">
                  <c:v>0.12607781282860153</c:v>
                </c:pt>
                <c:pt idx="153" formatCode="0%">
                  <c:v>0.2566771819137752</c:v>
                </c:pt>
                <c:pt idx="154" formatCode="0%">
                  <c:v>0.26624605678233459</c:v>
                </c:pt>
                <c:pt idx="155" formatCode="0%">
                  <c:v>0.4059936908517352</c:v>
                </c:pt>
                <c:pt idx="156" formatCode="0%">
                  <c:v>0.45678233438485805</c:v>
                </c:pt>
                <c:pt idx="157" formatCode="0%">
                  <c:v>0.4788643533123027</c:v>
                </c:pt>
                <c:pt idx="158" formatCode="0%">
                  <c:v>0.52786540483701394</c:v>
                </c:pt>
                <c:pt idx="159" formatCode="0%">
                  <c:v>0.55688748685594125</c:v>
                </c:pt>
                <c:pt idx="160" formatCode="0%">
                  <c:v>0.60841219768664589</c:v>
                </c:pt>
                <c:pt idx="161" formatCode="0%">
                  <c:v>0.72891692954784415</c:v>
                </c:pt>
                <c:pt idx="162" formatCode="0%">
                  <c:v>0.70757097791798085</c:v>
                </c:pt>
                <c:pt idx="163" formatCode="0%">
                  <c:v>0.76771819137749753</c:v>
                </c:pt>
                <c:pt idx="164" formatCode="0%">
                  <c:v>0.70935856992639335</c:v>
                </c:pt>
                <c:pt idx="165" formatCode="0%">
                  <c:v>0.72870662460567837</c:v>
                </c:pt>
                <c:pt idx="166" formatCode="0%">
                  <c:v>0.74626708727655089</c:v>
                </c:pt>
                <c:pt idx="167" formatCode="0%">
                  <c:v>0.71976866456361743</c:v>
                </c:pt>
                <c:pt idx="168" formatCode="0%">
                  <c:v>0.74973711882229233</c:v>
                </c:pt>
                <c:pt idx="169" formatCode="0%">
                  <c:v>0.73427970557308098</c:v>
                </c:pt>
                <c:pt idx="170" formatCode="0%">
                  <c:v>0.71829652996845428</c:v>
                </c:pt>
                <c:pt idx="171" formatCode="0%">
                  <c:v>0.65152471083070473</c:v>
                </c:pt>
                <c:pt idx="172" formatCode="0%">
                  <c:v>0.67381703470031562</c:v>
                </c:pt>
                <c:pt idx="173" formatCode="0%">
                  <c:v>0.68296529968454278</c:v>
                </c:pt>
                <c:pt idx="174" formatCode="0%">
                  <c:v>0.58307045215562581</c:v>
                </c:pt>
                <c:pt idx="175" formatCode="0%">
                  <c:v>0.61072555205047308</c:v>
                </c:pt>
                <c:pt idx="176" formatCode="0%">
                  <c:v>0.58422712933753917</c:v>
                </c:pt>
                <c:pt idx="177" formatCode="0%">
                  <c:v>0.75268138801261819</c:v>
                </c:pt>
                <c:pt idx="178" formatCode="0%">
                  <c:v>0.74658254468980001</c:v>
                </c:pt>
                <c:pt idx="179" formatCode="0%">
                  <c:v>0.74647739221871712</c:v>
                </c:pt>
                <c:pt idx="180" formatCode="0%">
                  <c:v>0.72008412197686655</c:v>
                </c:pt>
                <c:pt idx="181" formatCode="0%">
                  <c:v>0.75856992639327037</c:v>
                </c:pt>
                <c:pt idx="182" formatCode="0%">
                  <c:v>0.88885383806519447</c:v>
                </c:pt>
                <c:pt idx="183" formatCode="0%">
                  <c:v>0.90515247108307051</c:v>
                </c:pt>
                <c:pt idx="184" formatCode="0%">
                  <c:v>0.89968454258675079</c:v>
                </c:pt>
                <c:pt idx="185" formatCode="0%">
                  <c:v>0.89095688748685609</c:v>
                </c:pt>
                <c:pt idx="186" formatCode="0%">
                  <c:v>0.99316508937960046</c:v>
                </c:pt>
                <c:pt idx="187" formatCode="0%">
                  <c:v>1.0173501577287065</c:v>
                </c:pt>
                <c:pt idx="188" formatCode="0%">
                  <c:v>1.0075709779179811</c:v>
                </c:pt>
                <c:pt idx="189" formatCode="0%">
                  <c:v>0.98349106203995817</c:v>
                </c:pt>
                <c:pt idx="190" formatCode="0%">
                  <c:v>0.91461619348054723</c:v>
                </c:pt>
                <c:pt idx="191" formatCode="0%">
                  <c:v>0.99600420609884366</c:v>
                </c:pt>
                <c:pt idx="192" formatCode="0%">
                  <c:v>1.1258675078864355</c:v>
                </c:pt>
                <c:pt idx="193" formatCode="0%">
                  <c:v>1.2216614090431128</c:v>
                </c:pt>
                <c:pt idx="194" formatCode="0%">
                  <c:v>1.2269190325972663</c:v>
                </c:pt>
                <c:pt idx="195" formatCode="0%">
                  <c:v>1.3861198738170351</c:v>
                </c:pt>
                <c:pt idx="196" formatCode="0%">
                  <c:v>1.5120925341745535</c:v>
                </c:pt>
                <c:pt idx="197" formatCode="0%">
                  <c:v>1.476550998948476</c:v>
                </c:pt>
                <c:pt idx="198" formatCode="0%">
                  <c:v>1.6009463722397479</c:v>
                </c:pt>
                <c:pt idx="199" formatCode="0%">
                  <c:v>1.6376445846477394</c:v>
                </c:pt>
                <c:pt idx="200" formatCode="0%">
                  <c:v>1.4828601472134597</c:v>
                </c:pt>
                <c:pt idx="201" formatCode="0%">
                  <c:v>1.6596214511041012</c:v>
                </c:pt>
                <c:pt idx="202" formatCode="0%">
                  <c:v>1.4323869610935858</c:v>
                </c:pt>
                <c:pt idx="203" formatCode="0%">
                  <c:v>1.5655099894847528</c:v>
                </c:pt>
                <c:pt idx="204" formatCode="0%">
                  <c:v>1.620609884332282</c:v>
                </c:pt>
                <c:pt idx="205" formatCode="0%">
                  <c:v>1.5464773922187174</c:v>
                </c:pt>
                <c:pt idx="206" formatCode="0%">
                  <c:v>1.8820189274447952</c:v>
                </c:pt>
                <c:pt idx="207" formatCode="0%">
                  <c:v>1.9884332281808623</c:v>
                </c:pt>
                <c:pt idx="208" formatCode="0%">
                  <c:v>2.0672975814931656</c:v>
                </c:pt>
                <c:pt idx="209" formatCode="0%">
                  <c:v>2.0321766561514201</c:v>
                </c:pt>
                <c:pt idx="210" formatCode="0%">
                  <c:v>2.0504731861198744</c:v>
                </c:pt>
                <c:pt idx="211" formatCode="0%">
                  <c:v>2.1966351209253423</c:v>
                </c:pt>
                <c:pt idx="212" formatCode="0%">
                  <c:v>2.3507886435331238</c:v>
                </c:pt>
                <c:pt idx="213" formatCode="0%">
                  <c:v>2.4679284963196642</c:v>
                </c:pt>
                <c:pt idx="214" formatCode="0%">
                  <c:v>2.3841219768664565</c:v>
                </c:pt>
                <c:pt idx="215" formatCode="0%">
                  <c:v>1.6476340694006311</c:v>
                </c:pt>
                <c:pt idx="216" formatCode="0%">
                  <c:v>1.4216614090431126</c:v>
                </c:pt>
                <c:pt idx="217" formatCode="0%">
                  <c:v>1.5981072555205049</c:v>
                </c:pt>
                <c:pt idx="218" formatCode="0%">
                  <c:v>1.7073606729758151</c:v>
                </c:pt>
                <c:pt idx="219" formatCode="0%">
                  <c:v>1.8335436382754993</c:v>
                </c:pt>
                <c:pt idx="220" formatCode="0%">
                  <c:v>1.7460567823343842</c:v>
                </c:pt>
                <c:pt idx="221" formatCode="0%">
                  <c:v>1.776445846477392</c:v>
                </c:pt>
                <c:pt idx="222" formatCode="0%">
                  <c:v>1.8004206098843314</c:v>
                </c:pt>
                <c:pt idx="223" formatCode="0%">
                  <c:v>1.9289169295478437</c:v>
                </c:pt>
                <c:pt idx="224" formatCode="0%">
                  <c:v>1.9178759200841209</c:v>
                </c:pt>
                <c:pt idx="225" formatCode="0%">
                  <c:v>1.8188222923238682</c:v>
                </c:pt>
                <c:pt idx="226" formatCode="0%">
                  <c:v>1.9389064143007348</c:v>
                </c:pt>
                <c:pt idx="227" formatCode="0%">
                  <c:v>2.0207150368033631</c:v>
                </c:pt>
                <c:pt idx="228" formatCode="0%">
                  <c:v>1.9777076761303878</c:v>
                </c:pt>
                <c:pt idx="229" formatCode="0%">
                  <c:v>2.0296529968454244</c:v>
                </c:pt>
                <c:pt idx="230" formatCode="0%">
                  <c:v>2.2514195583596193</c:v>
                </c:pt>
                <c:pt idx="231" formatCode="0%">
                  <c:v>2.1704521556256551</c:v>
                </c:pt>
                <c:pt idx="232" formatCode="0%">
                  <c:v>2.2443743427970539</c:v>
                </c:pt>
                <c:pt idx="233" formatCode="0%">
                  <c:v>2.4128286014721323</c:v>
                </c:pt>
                <c:pt idx="234" formatCode="0%">
                  <c:v>2.5508937960042033</c:v>
                </c:pt>
                <c:pt idx="235" formatCode="0%">
                  <c:v>2.5308096740273367</c:v>
                </c:pt>
                <c:pt idx="236" formatCode="0%">
                  <c:v>2.8496319663512066</c:v>
                </c:pt>
                <c:pt idx="237" formatCode="0%">
                  <c:v>2.9248159831756015</c:v>
                </c:pt>
                <c:pt idx="238" formatCode="0%">
                  <c:v>2.9089379600420582</c:v>
                </c:pt>
                <c:pt idx="239" formatCode="0%">
                  <c:v>2.8181913774973686</c:v>
                </c:pt>
                <c:pt idx="240" formatCode="0%">
                  <c:v>2.8960042060988402</c:v>
                </c:pt>
                <c:pt idx="241" formatCode="0%">
                  <c:v>2.9895899053627732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FB86-42C9-AC6C-5977A498ADFE}"/>
            </c:ext>
          </c:extLst>
        </c:ser>
        <c:ser>
          <c:idx val="8"/>
          <c:order val="8"/>
          <c:tx>
            <c:v>1990s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364"/>
              <c:layout>
                <c:manualLayout>
                  <c:x val="4.6296296296296294E-3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B86-42C9-AC6C-5977A498AD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0000">
                          <a:lumMod val="35000"/>
                          <a:lumOff val="65000"/>
                        </a:srgbClr>
                      </a:solidFill>
                      <a:prstDash val="sysDot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lined-up'!$A$3:$A$657</c:f>
              <c:numCache>
                <c:formatCode>m/d/yyyy</c:formatCode>
                <c:ptCount val="655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</c:numCache>
            </c:numRef>
          </c:cat>
          <c:val>
            <c:numRef>
              <c:f>'calc lined-up'!$G$2:$G$366</c:f>
              <c:numCache>
                <c:formatCode>General</c:formatCode>
                <c:ptCount val="365"/>
                <c:pt idx="216" formatCode="0%">
                  <c:v>-8.5348901862663307E-2</c:v>
                </c:pt>
                <c:pt idx="217" formatCode="0%">
                  <c:v>-1.8706064577624248E-2</c:v>
                </c:pt>
                <c:pt idx="218" formatCode="0%">
                  <c:v>2.2558481274077558E-2</c:v>
                </c:pt>
                <c:pt idx="219" formatCode="0%">
                  <c:v>7.0217244529171108E-2</c:v>
                </c:pt>
                <c:pt idx="220" formatCode="0%">
                  <c:v>3.7173835338972783E-2</c:v>
                </c:pt>
                <c:pt idx="221" formatCode="0%">
                  <c:v>4.8651654156241175E-2</c:v>
                </c:pt>
                <c:pt idx="222" formatCode="0%">
                  <c:v>5.7706819174708768E-2</c:v>
                </c:pt>
                <c:pt idx="223" formatCode="0%">
                  <c:v>0.10623932642281253</c:v>
                </c:pt>
                <c:pt idx="224" formatCode="0%">
                  <c:v>0.10206918463799175</c:v>
                </c:pt>
                <c:pt idx="225" formatCode="0%">
                  <c:v>6.4657055482743253E-2</c:v>
                </c:pt>
                <c:pt idx="226" formatCode="0%">
                  <c:v>0.11001231184717408</c:v>
                </c:pt>
                <c:pt idx="227" formatCode="0%">
                  <c:v>0.14091107669089298</c:v>
                </c:pt>
                <c:pt idx="228" formatCode="0%">
                  <c:v>0.12466738154811541</c:v>
                </c:pt>
                <c:pt idx="229" formatCode="0%">
                  <c:v>0.14428690575479552</c:v>
                </c:pt>
                <c:pt idx="230" formatCode="0%">
                  <c:v>0.22804718217562225</c:v>
                </c:pt>
                <c:pt idx="231" formatCode="0%">
                  <c:v>0.19746614242027061</c:v>
                </c:pt>
                <c:pt idx="232" formatCode="0%">
                  <c:v>0.22538623456054641</c:v>
                </c:pt>
                <c:pt idx="233" formatCode="0%">
                  <c:v>0.28901068350609616</c:v>
                </c:pt>
                <c:pt idx="234" formatCode="0%">
                  <c:v>0.34115731363437751</c:v>
                </c:pt>
                <c:pt idx="235" formatCode="0%">
                  <c:v>0.33357162714960853</c:v>
                </c:pt>
                <c:pt idx="236" formatCode="0%">
                  <c:v>0.45398943564081162</c:v>
                </c:pt>
                <c:pt idx="237" formatCode="0%">
                  <c:v>0.48238611541363796</c:v>
                </c:pt>
                <c:pt idx="238" formatCode="0%">
                  <c:v>0.47638905437070544</c:v>
                </c:pt>
                <c:pt idx="239" formatCode="0%">
                  <c:v>0.442114460463084</c:v>
                </c:pt>
                <c:pt idx="240" formatCode="0%">
                  <c:v>0.47150403113705819</c:v>
                </c:pt>
                <c:pt idx="241" formatCode="0%">
                  <c:v>0.50685094721791923</c:v>
                </c:pt>
                <c:pt idx="242" formatCode="0%">
                  <c:v>0.40569522220898313</c:v>
                </c:pt>
                <c:pt idx="243" formatCode="0%">
                  <c:v>0.42380555224591876</c:v>
                </c:pt>
                <c:pt idx="244" formatCode="0%">
                  <c:v>0.46153540648953451</c:v>
                </c:pt>
                <c:pt idx="245" formatCode="0%">
                  <c:v>0.4250367369633421</c:v>
                </c:pt>
                <c:pt idx="246" formatCode="0%">
                  <c:v>0.56400174748798571</c:v>
                </c:pt>
                <c:pt idx="247" formatCode="0%">
                  <c:v>0.55343738829977318</c:v>
                </c:pt>
                <c:pt idx="248" formatCode="0%">
                  <c:v>0.54847293379403417</c:v>
                </c:pt>
                <c:pt idx="249" formatCode="0%">
                  <c:v>0.40851503236824294</c:v>
                </c:pt>
                <c:pt idx="250" formatCode="0%">
                  <c:v>0.33996584455300005</c:v>
                </c:pt>
                <c:pt idx="251" formatCode="0%">
                  <c:v>0.33424679296238891</c:v>
                </c:pt>
                <c:pt idx="252" formatCode="0%">
                  <c:v>0.42050915445410819</c:v>
                </c:pt>
                <c:pt idx="253" formatCode="0%">
                  <c:v>0.46006592795583567</c:v>
                </c:pt>
                <c:pt idx="254" formatCode="0%">
                  <c:v>0.52365066126533955</c:v>
                </c:pt>
                <c:pt idx="255" formatCode="0%">
                  <c:v>0.63263036657532012</c:v>
                </c:pt>
                <c:pt idx="256" formatCode="0%">
                  <c:v>0.67214742444100173</c:v>
                </c:pt>
                <c:pt idx="257" formatCode="0%">
                  <c:v>0.67611898804559289</c:v>
                </c:pt>
                <c:pt idx="258" formatCode="0%">
                  <c:v>0.74844116128519755</c:v>
                </c:pt>
                <c:pt idx="259" formatCode="0%">
                  <c:v>0.66833472338059452</c:v>
                </c:pt>
                <c:pt idx="260" formatCode="0%">
                  <c:v>0.74609793875848873</c:v>
                </c:pt>
                <c:pt idx="261" formatCode="0%">
                  <c:v>0.78744191588228252</c:v>
                </c:pt>
                <c:pt idx="262" formatCode="0%">
                  <c:v>0.75753604193971125</c:v>
                </c:pt>
                <c:pt idx="263" formatCode="0%">
                  <c:v>0.78116684538702863</c:v>
                </c:pt>
                <c:pt idx="264" formatCode="0%">
                  <c:v>0.70940069105206693</c:v>
                </c:pt>
                <c:pt idx="265" formatCode="0%">
                  <c:v>0.90488105167004185</c:v>
                </c:pt>
                <c:pt idx="266" formatCode="0%">
                  <c:v>0.86941498868104317</c:v>
                </c:pt>
                <c:pt idx="267" formatCode="0%">
                  <c:v>0.89360181103300329</c:v>
                </c:pt>
                <c:pt idx="268" formatCode="0%">
                  <c:v>0.85678541641844341</c:v>
                </c:pt>
                <c:pt idx="269" formatCode="0%">
                  <c:v>0.91131498470947947</c:v>
                </c:pt>
                <c:pt idx="270" formatCode="0%">
                  <c:v>0.92064815918026865</c:v>
                </c:pt>
                <c:pt idx="271" formatCode="0%">
                  <c:v>0.89209261686325858</c:v>
                </c:pt>
                <c:pt idx="272" formatCode="0%">
                  <c:v>0.96937924460860203</c:v>
                </c:pt>
                <c:pt idx="273" formatCode="0%">
                  <c:v>0.92906787402200219</c:v>
                </c:pt>
                <c:pt idx="274" formatCode="0%">
                  <c:v>0.95174550220421739</c:v>
                </c:pt>
                <c:pt idx="275" formatCode="0%">
                  <c:v>0.95849716033202226</c:v>
                </c:pt>
                <c:pt idx="276" formatCode="0%">
                  <c:v>1.0251797132531073</c:v>
                </c:pt>
                <c:pt idx="277" formatCode="0%">
                  <c:v>1.0500417014178476</c:v>
                </c:pt>
                <c:pt idx="278" formatCode="0%">
                  <c:v>1.0671591405536356</c:v>
                </c:pt>
                <c:pt idx="279" formatCode="0%">
                  <c:v>1.0953572421462323</c:v>
                </c:pt>
                <c:pt idx="280" formatCode="0%">
                  <c:v>1.1395607450653316</c:v>
                </c:pt>
                <c:pt idx="281" formatCode="0%">
                  <c:v>1.0878509869335553</c:v>
                </c:pt>
                <c:pt idx="282" formatCode="0%">
                  <c:v>1.143691171214106</c:v>
                </c:pt>
                <c:pt idx="283" formatCode="0%">
                  <c:v>1.1499662417093601</c:v>
                </c:pt>
                <c:pt idx="284" formatCode="0%">
                  <c:v>1.1413082330513515</c:v>
                </c:pt>
                <c:pt idx="285" formatCode="0%">
                  <c:v>1.2225664244012862</c:v>
                </c:pt>
                <c:pt idx="286" formatCode="0%">
                  <c:v>1.2055284165375904</c:v>
                </c:pt>
                <c:pt idx="287" formatCode="0%">
                  <c:v>1.2511616823543421</c:v>
                </c:pt>
                <c:pt idx="288" formatCode="0%">
                  <c:v>1.2296755232535039</c:v>
                </c:pt>
                <c:pt idx="289" formatCode="0%">
                  <c:v>1.2566424401286778</c:v>
                </c:pt>
                <c:pt idx="290" formatCode="0%">
                  <c:v>1.3333730489693782</c:v>
                </c:pt>
                <c:pt idx="291" formatCode="0%">
                  <c:v>1.2700266094761501</c:v>
                </c:pt>
                <c:pt idx="292" formatCode="0%">
                  <c:v>1.1710552444497391</c:v>
                </c:pt>
                <c:pt idx="293" formatCode="0%">
                  <c:v>1.1988959053179227</c:v>
                </c:pt>
                <c:pt idx="294" formatCode="0%">
                  <c:v>1.2349974184836561</c:v>
                </c:pt>
                <c:pt idx="295" formatCode="0%">
                  <c:v>1.1802295563763443</c:v>
                </c:pt>
                <c:pt idx="296" formatCode="0%">
                  <c:v>1.2517971325310762</c:v>
                </c:pt>
                <c:pt idx="297" formatCode="0%">
                  <c:v>1.3441359863378199</c:v>
                </c:pt>
                <c:pt idx="298" formatCode="0%">
                  <c:v>1.2867866078875241</c:v>
                </c:pt>
                <c:pt idx="299" formatCode="0%">
                  <c:v>1.3381786409309333</c:v>
                </c:pt>
                <c:pt idx="300" formatCode="0%">
                  <c:v>1.2530283172484995</c:v>
                </c:pt>
                <c:pt idx="301" formatCode="0%">
                  <c:v>1.286429167163111</c:v>
                </c:pt>
                <c:pt idx="302" formatCode="0%">
                  <c:v>1.3457643274157021</c:v>
                </c:pt>
                <c:pt idx="303" formatCode="0%">
                  <c:v>1.4371500059573439</c:v>
                </c:pt>
                <c:pt idx="304" formatCode="0%">
                  <c:v>1.5090750228364893</c:v>
                </c:pt>
                <c:pt idx="305" formatCode="0%">
                  <c:v>1.5829461058818843</c:v>
                </c:pt>
                <c:pt idx="306" formatCode="0%">
                  <c:v>1.6862067596012538</c:v>
                </c:pt>
                <c:pt idx="307" formatCode="0%">
                  <c:v>1.7486000238293804</c:v>
                </c:pt>
                <c:pt idx="308" formatCode="0%">
                  <c:v>1.8397474085547465</c:v>
                </c:pt>
                <c:pt idx="309" formatCode="0%">
                  <c:v>1.8468962230430104</c:v>
                </c:pt>
                <c:pt idx="310" formatCode="0%">
                  <c:v>1.9670360220818917</c:v>
                </c:pt>
                <c:pt idx="311" formatCode="0%">
                  <c:v>1.956431947257633</c:v>
                </c:pt>
                <c:pt idx="312" formatCode="0%">
                  <c:v>2.0861829302196253</c:v>
                </c:pt>
                <c:pt idx="313" formatCode="0%">
                  <c:v>2.1456372373803543</c:v>
                </c:pt>
                <c:pt idx="314" formatCode="0%">
                  <c:v>2.2527105921601307</c:v>
                </c:pt>
                <c:pt idx="315" formatCode="0%">
                  <c:v>2.2828547599189775</c:v>
                </c:pt>
                <c:pt idx="316" formatCode="0%">
                  <c:v>2.3144684062115219</c:v>
                </c:pt>
                <c:pt idx="317" formatCode="0%">
                  <c:v>2.3633186385479932</c:v>
                </c:pt>
                <c:pt idx="318" formatCode="0%">
                  <c:v>2.4500575876722634</c:v>
                </c:pt>
                <c:pt idx="319" formatCode="0%">
                  <c:v>2.4632431788395057</c:v>
                </c:pt>
                <c:pt idx="320" formatCode="0%">
                  <c:v>2.3102188331546096</c:v>
                </c:pt>
                <c:pt idx="321" formatCode="0%">
                  <c:v>2.3800389213233215</c:v>
                </c:pt>
                <c:pt idx="322" formatCode="0%">
                  <c:v>2.5703165336192826</c:v>
                </c:pt>
                <c:pt idx="323" formatCode="0%">
                  <c:v>2.6687715953770965</c:v>
                </c:pt>
                <c:pt idx="324" formatCode="0%">
                  <c:v>2.9460661662496488</c:v>
                </c:pt>
                <c:pt idx="325" formatCode="0%">
                  <c:v>2.8679057945112953</c:v>
                </c:pt>
                <c:pt idx="326" formatCode="0%">
                  <c:v>3.10953572421462</c:v>
                </c:pt>
                <c:pt idx="327" formatCode="0%">
                  <c:v>3.1417451050478533</c:v>
                </c:pt>
                <c:pt idx="328" formatCode="0%">
                  <c:v>2.971563604591124</c:v>
                </c:pt>
                <c:pt idx="329" formatCode="0%">
                  <c:v>3.2086659517852141</c:v>
                </c:pt>
                <c:pt idx="330" formatCode="0%">
                  <c:v>3.4649112355534326</c:v>
                </c:pt>
                <c:pt idx="331" formatCode="0%">
                  <c:v>3.6649588943166869</c:v>
                </c:pt>
                <c:pt idx="332" formatCode="0%">
                  <c:v>4.0361412288017728</c:v>
                </c:pt>
                <c:pt idx="333" formatCode="0%">
                  <c:v>3.7540013503316194</c:v>
                </c:pt>
                <c:pt idx="334" formatCode="0%">
                  <c:v>4.0143373446125672</c:v>
                </c:pt>
                <c:pt idx="335" formatCode="0%">
                  <c:v>3.8468962230430055</c:v>
                </c:pt>
                <c:pt idx="336" formatCode="0%">
                  <c:v>4.0712498510663577</c:v>
                </c:pt>
                <c:pt idx="337" formatCode="0%">
                  <c:v>4.1583462409150407</c:v>
                </c:pt>
                <c:pt idx="338" formatCode="0%">
                  <c:v>4.2154176099130156</c:v>
                </c:pt>
                <c:pt idx="339" formatCode="0%">
                  <c:v>4.5915643989038415</c:v>
                </c:pt>
                <c:pt idx="340" formatCode="0%">
                  <c:v>4.8779141347948611</c:v>
                </c:pt>
                <c:pt idx="341" formatCode="0%">
                  <c:v>4.9370507168672235</c:v>
                </c:pt>
                <c:pt idx="342" formatCode="0%">
                  <c:v>4.8349815322292313</c:v>
                </c:pt>
                <c:pt idx="343" formatCode="0%">
                  <c:v>5.0720044481512296</c:v>
                </c:pt>
                <c:pt idx="344" formatCode="0%">
                  <c:v>5.0073473926684864</c:v>
                </c:pt>
                <c:pt idx="345" formatCode="0%">
                  <c:v>4.1388061479804543</c:v>
                </c:pt>
                <c:pt idx="346" formatCode="0%">
                  <c:v>4.4680090551650125</c:v>
                </c:pt>
                <c:pt idx="347" formatCode="0%">
                  <c:v>4.9127844632431721</c:v>
                </c:pt>
                <c:pt idx="348" formatCode="0%">
                  <c:v>5.271178362921475</c:v>
                </c:pt>
                <c:pt idx="349" formatCode="0%">
                  <c:v>5.6325509353032208</c:v>
                </c:pt>
                <c:pt idx="350" formatCode="0%">
                  <c:v>5.9098852218118187</c:v>
                </c:pt>
                <c:pt idx="351" formatCode="0%">
                  <c:v>5.6951427777115766</c:v>
                </c:pt>
                <c:pt idx="352" formatCode="0%">
                  <c:v>5.9629850272052023</c:v>
                </c:pt>
                <c:pt idx="353" formatCode="0%">
                  <c:v>6.2326541959569379</c:v>
                </c:pt>
                <c:pt idx="354" formatCode="0%">
                  <c:v>6.0618372453234732</c:v>
                </c:pt>
                <c:pt idx="355" formatCode="0%">
                  <c:v>6.4537511418245259</c:v>
                </c:pt>
                <c:pt idx="356" formatCode="0%">
                  <c:v>6.2210175145954869</c:v>
                </c:pt>
                <c:pt idx="357" formatCode="0%">
                  <c:v>6.1853131577902127</c:v>
                </c:pt>
                <c:pt idx="358" formatCode="0%">
                  <c:v>5.9883236030024918</c:v>
                </c:pt>
                <c:pt idx="359" formatCode="0%">
                  <c:v>6.4305572103737143</c:v>
                </c:pt>
                <c:pt idx="360" formatCode="0%">
                  <c:v>6.5815957742563143</c:v>
                </c:pt>
                <c:pt idx="361" formatCode="0%">
                  <c:v>7.0281186703204934</c:v>
                </c:pt>
                <c:pt idx="362" formatCode="0%">
                  <c:v>6.6247666706382189</c:v>
                </c:pt>
                <c:pt idx="363" formatCode="0%">
                  <c:v>6.4804400492473784</c:v>
                </c:pt>
                <c:pt idx="364" formatCode="0%">
                  <c:v>7.2122403590293391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FB86-42C9-AC6C-5977A498ADFE}"/>
            </c:ext>
          </c:extLst>
        </c:ser>
        <c:ser>
          <c:idx val="9"/>
          <c:order val="9"/>
          <c:tx>
            <c:strRef>
              <c:f>'calc lined-up'!$K$2:$K$657</c:f>
              <c:strCache>
                <c:ptCount val="656"/>
                <c:pt idx="0">
                  <c:v>US Tech (Nasdaq 100)</c:v>
                </c:pt>
                <c:pt idx="470">
                  <c:v>-8%</c:v>
                </c:pt>
                <c:pt idx="471">
                  <c:v>-18%</c:v>
                </c:pt>
                <c:pt idx="472">
                  <c:v>-11%</c:v>
                </c:pt>
                <c:pt idx="473">
                  <c:v>-2%</c:v>
                </c:pt>
                <c:pt idx="474">
                  <c:v>3%</c:v>
                </c:pt>
                <c:pt idx="475">
                  <c:v>3%</c:v>
                </c:pt>
                <c:pt idx="476">
                  <c:v>11%</c:v>
                </c:pt>
                <c:pt idx="477">
                  <c:v>15%</c:v>
                </c:pt>
                <c:pt idx="478">
                  <c:v>19%</c:v>
                </c:pt>
                <c:pt idx="479">
                  <c:v>17%</c:v>
                </c:pt>
                <c:pt idx="480">
                  <c:v>24%</c:v>
                </c:pt>
                <c:pt idx="481">
                  <c:v>26%</c:v>
                </c:pt>
                <c:pt idx="482">
                  <c:v>22%</c:v>
                </c:pt>
                <c:pt idx="483">
                  <c:v>26%</c:v>
                </c:pt>
                <c:pt idx="484">
                  <c:v>33%</c:v>
                </c:pt>
                <c:pt idx="485">
                  <c:v>35%</c:v>
                </c:pt>
                <c:pt idx="486">
                  <c:v>25%</c:v>
                </c:pt>
                <c:pt idx="487">
                  <c:v>18%</c:v>
                </c:pt>
                <c:pt idx="488">
                  <c:v>26%</c:v>
                </c:pt>
                <c:pt idx="489">
                  <c:v>21%</c:v>
                </c:pt>
                <c:pt idx="490">
                  <c:v>31%</c:v>
                </c:pt>
                <c:pt idx="491">
                  <c:v>36%</c:v>
                </c:pt>
                <c:pt idx="492">
                  <c:v>36%</c:v>
                </c:pt>
                <c:pt idx="493">
                  <c:v>46%</c:v>
                </c:pt>
                <c:pt idx="494">
                  <c:v>49%</c:v>
                </c:pt>
                <c:pt idx="495">
                  <c:v>54%</c:v>
                </c:pt>
                <c:pt idx="496">
                  <c:v>54%</c:v>
                </c:pt>
                <c:pt idx="497">
                  <c:v>59%</c:v>
                </c:pt>
                <c:pt idx="498">
                  <c:v>57%</c:v>
                </c:pt>
                <c:pt idx="499">
                  <c:v>54%</c:v>
                </c:pt>
                <c:pt idx="500">
                  <c:v>51%</c:v>
                </c:pt>
                <c:pt idx="501">
                  <c:v>43%</c:v>
                </c:pt>
                <c:pt idx="502">
                  <c:v>33%</c:v>
                </c:pt>
                <c:pt idx="503">
                  <c:v>47%</c:v>
                </c:pt>
                <c:pt idx="504">
                  <c:v>47%</c:v>
                </c:pt>
                <c:pt idx="505">
                  <c:v>49%</c:v>
                </c:pt>
                <c:pt idx="506">
                  <c:v>55%</c:v>
                </c:pt>
                <c:pt idx="507">
                  <c:v>62%</c:v>
                </c:pt>
                <c:pt idx="508">
                  <c:v>67%</c:v>
                </c:pt>
                <c:pt idx="509">
                  <c:v>66%</c:v>
                </c:pt>
                <c:pt idx="510">
                  <c:v>56%</c:v>
                </c:pt>
                <c:pt idx="511">
                  <c:v>63%</c:v>
                </c:pt>
                <c:pt idx="512">
                  <c:v>65%</c:v>
                </c:pt>
                <c:pt idx="513">
                  <c:v>69%</c:v>
                </c:pt>
                <c:pt idx="514">
                  <c:v>73%</c:v>
                </c:pt>
                <c:pt idx="515">
                  <c:v>70%</c:v>
                </c:pt>
                <c:pt idx="516">
                  <c:v>71%</c:v>
                </c:pt>
                <c:pt idx="517">
                  <c:v>72%</c:v>
                </c:pt>
                <c:pt idx="518">
                  <c:v>81%</c:v>
                </c:pt>
                <c:pt idx="519">
                  <c:v>84%</c:v>
                </c:pt>
                <c:pt idx="520">
                  <c:v>91%</c:v>
                </c:pt>
                <c:pt idx="521">
                  <c:v>94%</c:v>
                </c:pt>
                <c:pt idx="522">
                  <c:v>99%</c:v>
                </c:pt>
                <c:pt idx="523">
                  <c:v>96%</c:v>
                </c:pt>
                <c:pt idx="524">
                  <c:v>106%</c:v>
                </c:pt>
                <c:pt idx="525">
                  <c:v>100%</c:v>
                </c:pt>
                <c:pt idx="526">
                  <c:v>106%</c:v>
                </c:pt>
                <c:pt idx="527">
                  <c:v>116%</c:v>
                </c:pt>
                <c:pt idx="528">
                  <c:v>123%</c:v>
                </c:pt>
                <c:pt idx="529">
                  <c:v>128%</c:v>
                </c:pt>
                <c:pt idx="530">
                  <c:v>120%</c:v>
                </c:pt>
                <c:pt idx="531">
                  <c:v>130%</c:v>
                </c:pt>
                <c:pt idx="532">
                  <c:v>132%</c:v>
                </c:pt>
                <c:pt idx="533">
                  <c:v>134%</c:v>
                </c:pt>
                <c:pt idx="534">
                  <c:v>140%</c:v>
                </c:pt>
                <c:pt idx="535">
                  <c:v>144%</c:v>
                </c:pt>
                <c:pt idx="536">
                  <c:v>141%</c:v>
                </c:pt>
                <c:pt idx="537">
                  <c:v>151%</c:v>
                </c:pt>
                <c:pt idx="538">
                  <c:v>147%</c:v>
                </c:pt>
                <c:pt idx="539">
                  <c:v>153%</c:v>
                </c:pt>
                <c:pt idx="540">
                  <c:v>160%</c:v>
                </c:pt>
                <c:pt idx="541">
                  <c:v>159%</c:v>
                </c:pt>
                <c:pt idx="542">
                  <c:v>152%</c:v>
                </c:pt>
                <c:pt idx="543">
                  <c:v>166%</c:v>
                </c:pt>
                <c:pt idx="544">
                  <c:v>162%</c:v>
                </c:pt>
                <c:pt idx="545">
                  <c:v>164%</c:v>
                </c:pt>
                <c:pt idx="546">
                  <c:v>168%</c:v>
                </c:pt>
                <c:pt idx="547">
                  <c:v>163%</c:v>
                </c:pt>
                <c:pt idx="548">
                  <c:v>168%</c:v>
                </c:pt>
                <c:pt idx="549">
                  <c:v>152%</c:v>
                </c:pt>
                <c:pt idx="550">
                  <c:v>146%</c:v>
                </c:pt>
                <c:pt idx="551">
                  <c:v>166%</c:v>
                </c:pt>
                <c:pt idx="552">
                  <c:v>167%</c:v>
                </c:pt>
                <c:pt idx="553">
                  <c:v>163%</c:v>
                </c:pt>
                <c:pt idx="554">
                  <c:v>150%</c:v>
                </c:pt>
                <c:pt idx="555">
                  <c:v>150%</c:v>
                </c:pt>
                <c:pt idx="556">
                  <c:v>167%</c:v>
                </c:pt>
                <c:pt idx="557">
                  <c:v>168%</c:v>
                </c:pt>
                <c:pt idx="558">
                  <c:v>172%</c:v>
                </c:pt>
                <c:pt idx="559">
                  <c:v>173%</c:v>
                </c:pt>
                <c:pt idx="560">
                  <c:v>183%</c:v>
                </c:pt>
                <c:pt idx="561">
                  <c:v>184%</c:v>
                </c:pt>
                <c:pt idx="562">
                  <c:v>184%</c:v>
                </c:pt>
                <c:pt idx="563">
                  <c:v>178%</c:v>
                </c:pt>
                <c:pt idx="564">
                  <c:v>189%</c:v>
                </c:pt>
                <c:pt idx="565">
                  <c:v>194%</c:v>
                </c:pt>
                <c:pt idx="566">
                  <c:v>200%</c:v>
                </c:pt>
                <c:pt idx="567">
                  <c:v>212%</c:v>
                </c:pt>
                <c:pt idx="568">
                  <c:v>212%</c:v>
                </c:pt>
                <c:pt idx="569">
                  <c:v>216%</c:v>
                </c:pt>
                <c:pt idx="570">
                  <c:v>220%</c:v>
                </c:pt>
                <c:pt idx="571">
                  <c:v>222%</c:v>
                </c:pt>
                <c:pt idx="572">
                  <c:v>229%</c:v>
                </c:pt>
                <c:pt idx="573">
                  <c:v>230%</c:v>
                </c:pt>
                <c:pt idx="574">
                  <c:v>236%</c:v>
                </c:pt>
                <c:pt idx="575">
                  <c:v>244%</c:v>
                </c:pt>
                <c:pt idx="576">
                  <c:v>255%</c:v>
                </c:pt>
                <c:pt idx="577">
                  <c:v>259%</c:v>
                </c:pt>
                <c:pt idx="578">
                  <c:v>279%</c:v>
                </c:pt>
                <c:pt idx="579">
                  <c:v>265%</c:v>
                </c:pt>
                <c:pt idx="580">
                  <c:v>256%</c:v>
                </c:pt>
                <c:pt idx="581">
                  <c:v>257%</c:v>
                </c:pt>
                <c:pt idx="582">
                  <c:v>266%</c:v>
                </c:pt>
                <c:pt idx="583">
                  <c:v>268%</c:v>
                </c:pt>
                <c:pt idx="584">
                  <c:v>282%</c:v>
                </c:pt>
                <c:pt idx="585">
                  <c:v>294%</c:v>
                </c:pt>
                <c:pt idx="586">
                  <c:v>297%</c:v>
                </c:pt>
                <c:pt idx="587">
                  <c:v>270%</c:v>
                </c:pt>
                <c:pt idx="588">
                  <c:v>277%</c:v>
                </c:pt>
                <c:pt idx="589">
                  <c:v>243%</c:v>
                </c:pt>
                <c:pt idx="590">
                  <c:v>271%</c:v>
                </c:pt>
                <c:pt idx="591">
                  <c:v>282%</c:v>
                </c:pt>
                <c:pt idx="592">
                  <c:v>290%</c:v>
                </c:pt>
                <c:pt idx="593">
                  <c:v>306%</c:v>
                </c:pt>
                <c:pt idx="594">
                  <c:v>280%</c:v>
                </c:pt>
                <c:pt idx="595">
                  <c:v>307%</c:v>
                </c:pt>
                <c:pt idx="596">
                  <c:v>312%</c:v>
                </c:pt>
                <c:pt idx="597">
                  <c:v>306%</c:v>
                </c:pt>
                <c:pt idx="598">
                  <c:v>314%</c:v>
                </c:pt>
                <c:pt idx="599">
                  <c:v>322%</c:v>
                </c:pt>
                <c:pt idx="600">
                  <c:v>338%</c:v>
                </c:pt>
                <c:pt idx="601">
                  <c:v>351%</c:v>
                </c:pt>
                <c:pt idx="602">
                  <c:v>351%</c:v>
                </c:pt>
                <c:pt idx="603">
                  <c:v>314%</c:v>
                </c:pt>
                <c:pt idx="604">
                  <c:v>263%</c:v>
                </c:pt>
                <c:pt idx="605">
                  <c:v>309%</c:v>
                </c:pt>
                <c:pt idx="606">
                  <c:v>329%</c:v>
                </c:pt>
                <c:pt idx="607">
                  <c:v>337%</c:v>
                </c:pt>
                <c:pt idx="608">
                  <c:v>362%</c:v>
                </c:pt>
                <c:pt idx="609">
                  <c:v>395%</c:v>
                </c:pt>
                <c:pt idx="610">
                  <c:v>376%</c:v>
                </c:pt>
                <c:pt idx="611">
                  <c:v>364%</c:v>
                </c:pt>
                <c:pt idx="612">
                  <c:v>414%</c:v>
                </c:pt>
                <c:pt idx="613">
                  <c:v>434%</c:v>
                </c:pt>
                <c:pt idx="614">
                  <c:v>429%</c:v>
                </c:pt>
                <c:pt idx="615">
                  <c:v>443%</c:v>
                </c:pt>
                <c:pt idx="616">
                  <c:v>467%</c:v>
                </c:pt>
                <c:pt idx="617">
                  <c:v>497%</c:v>
                </c:pt>
                <c:pt idx="618">
                  <c:v>501%</c:v>
                </c:pt>
                <c:pt idx="619">
                  <c:v>515%</c:v>
                </c:pt>
                <c:pt idx="620">
                  <c:v>530%</c:v>
                </c:pt>
                <c:pt idx="621">
                  <c:v>549%</c:v>
                </c:pt>
                <c:pt idx="622">
                  <c:v>519%</c:v>
                </c:pt>
                <c:pt idx="623">
                  <c:v>562%</c:v>
                </c:pt>
                <c:pt idx="624">
                  <c:v>558%</c:v>
                </c:pt>
                <c:pt idx="625">
                  <c:v>587%</c:v>
                </c:pt>
                <c:pt idx="626">
                  <c:v>552%</c:v>
                </c:pt>
                <c:pt idx="627">
                  <c:v>532%</c:v>
                </c:pt>
                <c:pt idx="628">
                  <c:v>556%</c:v>
                </c:pt>
                <c:pt idx="629">
                  <c:v>499%</c:v>
                </c:pt>
                <c:pt idx="630">
                  <c:v>500%</c:v>
                </c:pt>
                <c:pt idx="631">
                  <c:v>450%</c:v>
                </c:pt>
                <c:pt idx="632">
                  <c:v>501%</c:v>
                </c:pt>
                <c:pt idx="633">
                  <c:v>476%</c:v>
                </c:pt>
                <c:pt idx="634">
                  <c:v>423%</c:v>
                </c:pt>
                <c:pt idx="635">
                  <c:v>466%</c:v>
                </c:pt>
                <c:pt idx="636">
                  <c:v>497%</c:v>
                </c:pt>
                <c:pt idx="637">
                  <c:v>463%</c:v>
                </c:pt>
                <c:pt idx="638">
                  <c:v>498%</c:v>
                </c:pt>
                <c:pt idx="639">
                  <c:v>484%</c:v>
                </c:pt>
                <c:pt idx="640">
                  <c:v>505%</c:v>
                </c:pt>
                <c:pt idx="641">
                  <c:v>514%</c:v>
                </c:pt>
                <c:pt idx="642">
                  <c:v>517%</c:v>
                </c:pt>
                <c:pt idx="643">
                  <c:v>558%</c:v>
                </c:pt>
                <c:pt idx="644">
                  <c:v>579%</c:v>
                </c:pt>
                <c:pt idx="645">
                  <c:v>568%</c:v>
                </c:pt>
                <c:pt idx="646">
                  <c:v>536%</c:v>
                </c:pt>
                <c:pt idx="647">
                  <c:v>523%</c:v>
                </c:pt>
                <c:pt idx="648">
                  <c:v>580%</c:v>
                </c:pt>
                <c:pt idx="649">
                  <c:v>611%</c:v>
                </c:pt>
                <c:pt idx="650">
                  <c:v>623%</c:v>
                </c:pt>
                <c:pt idx="651">
                  <c:v>661%</c:v>
                </c:pt>
                <c:pt idx="652">
                  <c:v>686%</c:v>
                </c:pt>
                <c:pt idx="653">
                  <c:v>654%</c:v>
                </c:pt>
                <c:pt idx="654">
                  <c:v>691%</c:v>
                </c:pt>
                <c:pt idx="655">
                  <c:v>719%</c:v>
                </c:pt>
              </c:strCache>
            </c:strRef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648"/>
              <c:layout>
                <c:manualLayout>
                  <c:x val="-1.5432098765430968E-3"/>
                  <c:y val="-4.166666666666675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719%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FB86-42C9-AC6C-5977A498AD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lined-up'!$A$3:$A$657</c:f>
              <c:numCache>
                <c:formatCode>m/d/yyyy</c:formatCode>
                <c:ptCount val="655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</c:numCache>
            </c:numRef>
          </c:cat>
          <c:val>
            <c:numRef>
              <c:f>'calc lined-up'!$K$2:$K$657</c:f>
              <c:numCache>
                <c:formatCode>General</c:formatCode>
                <c:ptCount val="656"/>
                <c:pt idx="470" formatCode="0%">
                  <c:v>-8.4288840864981007E-2</c:v>
                </c:pt>
                <c:pt idx="471" formatCode="0%">
                  <c:v>-0.18179190353618091</c:v>
                </c:pt>
                <c:pt idx="472" formatCode="0%">
                  <c:v>-0.11011851505182457</c:v>
                </c:pt>
                <c:pt idx="473" formatCode="0%">
                  <c:v>-2.4948726066429061E-2</c:v>
                </c:pt>
                <c:pt idx="474" formatCode="0%">
                  <c:v>2.9587468512987103E-2</c:v>
                </c:pt>
                <c:pt idx="475" formatCode="0%">
                  <c:v>3.1631543448636723E-2</c:v>
                </c:pt>
                <c:pt idx="476" formatCode="0%">
                  <c:v>0.10965739377004513</c:v>
                </c:pt>
                <c:pt idx="477" formatCode="0%">
                  <c:v>0.14971988602733699</c:v>
                </c:pt>
                <c:pt idx="478" formatCode="0%">
                  <c:v>0.1926248124544041</c:v>
                </c:pt>
                <c:pt idx="479" formatCode="0%">
                  <c:v>0.17047034370741532</c:v>
                </c:pt>
                <c:pt idx="480" formatCode="0%">
                  <c:v>0.24067777946014424</c:v>
                </c:pt>
                <c:pt idx="481" formatCode="0%">
                  <c:v>0.26464232129829734</c:v>
                </c:pt>
                <c:pt idx="482" formatCode="0%">
                  <c:v>0.21914960976751252</c:v>
                </c:pt>
                <c:pt idx="483" formatCode="0%">
                  <c:v>0.25691337802309766</c:v>
                </c:pt>
                <c:pt idx="484" formatCode="0%">
                  <c:v>0.33276438767223238</c:v>
                </c:pt>
                <c:pt idx="485" formatCode="0%">
                  <c:v>0.35380390645432169</c:v>
                </c:pt>
                <c:pt idx="486" formatCode="0%">
                  <c:v>0.24570193670938356</c:v>
                </c:pt>
                <c:pt idx="487" formatCode="0%">
                  <c:v>0.18049112857713134</c:v>
                </c:pt>
                <c:pt idx="488" formatCode="0%">
                  <c:v>0.26319701578824239</c:v>
                </c:pt>
                <c:pt idx="489" formatCode="0%">
                  <c:v>0.20617627221296941</c:v>
                </c:pt>
                <c:pt idx="490" formatCode="0%">
                  <c:v>0.31381712067612799</c:v>
                </c:pt>
                <c:pt idx="491" formatCode="0%">
                  <c:v>0.36381092650965607</c:v>
                </c:pt>
                <c:pt idx="492" formatCode="0%">
                  <c:v>0.36398298668942464</c:v>
                </c:pt>
                <c:pt idx="493" formatCode="0%">
                  <c:v>0.45514046993076307</c:v>
                </c:pt>
                <c:pt idx="494" formatCode="0%">
                  <c:v>0.48962821236355647</c:v>
                </c:pt>
                <c:pt idx="495" formatCode="0%">
                  <c:v>0.54066126168288631</c:v>
                </c:pt>
                <c:pt idx="496" formatCode="0%">
                  <c:v>0.54127379592286196</c:v>
                </c:pt>
                <c:pt idx="497" formatCode="0%">
                  <c:v>0.5869179204118431</c:v>
                </c:pt>
                <c:pt idx="498" formatCode="0%">
                  <c:v>0.56895483764401389</c:v>
                </c:pt>
                <c:pt idx="499" formatCode="0%">
                  <c:v>0.54280169031920544</c:v>
                </c:pt>
                <c:pt idx="500" formatCode="0%">
                  <c:v>0.51143167834381709</c:v>
                </c:pt>
                <c:pt idx="501" formatCode="0%">
                  <c:v>0.42932456055830071</c:v>
                </c:pt>
                <c:pt idx="502" formatCode="0%">
                  <c:v>0.32884829798070125</c:v>
                </c:pt>
                <c:pt idx="503" formatCode="0%">
                  <c:v>0.47408085451967641</c:v>
                </c:pt>
                <c:pt idx="504" formatCode="0%">
                  <c:v>0.47082547591845691</c:v>
                </c:pt>
                <c:pt idx="505" formatCode="0%">
                  <c:v>0.48587041803741227</c:v>
                </c:pt>
                <c:pt idx="506" formatCode="0%">
                  <c:v>0.55245770760781232</c:v>
                </c:pt>
                <c:pt idx="507" formatCode="0%">
                  <c:v>0.61958870734628091</c:v>
                </c:pt>
                <c:pt idx="508" formatCode="0%">
                  <c:v>0.67288606863136402</c:v>
                </c:pt>
                <c:pt idx="509" formatCode="0%">
                  <c:v>0.66239039766548702</c:v>
                </c:pt>
                <c:pt idx="510" formatCode="0%">
                  <c:v>0.56247849247752857</c:v>
                </c:pt>
                <c:pt idx="511" formatCode="0%">
                  <c:v>0.62685652933970126</c:v>
                </c:pt>
                <c:pt idx="512" formatCode="0%">
                  <c:v>0.64945147214689736</c:v>
                </c:pt>
                <c:pt idx="513" formatCode="0%">
                  <c:v>0.68660270616250685</c:v>
                </c:pt>
                <c:pt idx="514" formatCode="0%">
                  <c:v>0.73018899090145717</c:v>
                </c:pt>
                <c:pt idx="515" formatCode="0%">
                  <c:v>0.69824085672204683</c:v>
                </c:pt>
                <c:pt idx="516" formatCode="0%">
                  <c:v>0.7080895814119943</c:v>
                </c:pt>
                <c:pt idx="517" formatCode="0%">
                  <c:v>0.72365758647744571</c:v>
                </c:pt>
                <c:pt idx="518" formatCode="0%">
                  <c:v>0.81293617255571227</c:v>
                </c:pt>
                <c:pt idx="519" formatCode="0%">
                  <c:v>0.83754766066979536</c:v>
                </c:pt>
                <c:pt idx="520" formatCode="0%">
                  <c:v>0.9064612038706652</c:v>
                </c:pt>
                <c:pt idx="521" formatCode="0%">
                  <c:v>0.94319261104763918</c:v>
                </c:pt>
                <c:pt idx="522" formatCode="0%">
                  <c:v>0.98864402813527974</c:v>
                </c:pt>
                <c:pt idx="523" formatCode="0%">
                  <c:v>0.96194028823521238</c:v>
                </c:pt>
                <c:pt idx="524" formatCode="0%">
                  <c:v>1.0617764869440727</c:v>
                </c:pt>
                <c:pt idx="525" formatCode="0%">
                  <c:v>1.002064722157221</c:v>
                </c:pt>
                <c:pt idx="526" formatCode="0%">
                  <c:v>1.0648460405511422</c:v>
                </c:pt>
                <c:pt idx="527" formatCode="0%">
                  <c:v>1.1597613181186244</c:v>
                </c:pt>
                <c:pt idx="528" formatCode="0%">
                  <c:v>1.2255777780836614</c:v>
                </c:pt>
                <c:pt idx="529" formatCode="0%">
                  <c:v>1.2819240457542422</c:v>
                </c:pt>
                <c:pt idx="530" formatCode="0%">
                  <c:v>1.2030241297196098</c:v>
                </c:pt>
                <c:pt idx="531" formatCode="0%">
                  <c:v>1.3038032182136017</c:v>
                </c:pt>
                <c:pt idx="532" formatCode="0%">
                  <c:v>1.3231634296411507</c:v>
                </c:pt>
                <c:pt idx="533" formatCode="0%">
                  <c:v>1.3403350355820445</c:v>
                </c:pt>
                <c:pt idx="534" formatCode="0%">
                  <c:v>1.3952772921857144</c:v>
                </c:pt>
                <c:pt idx="535" formatCode="0%">
                  <c:v>1.444754917479937</c:v>
                </c:pt>
                <c:pt idx="536" formatCode="0%">
                  <c:v>1.4110380046525064</c:v>
                </c:pt>
                <c:pt idx="537" formatCode="0%">
                  <c:v>1.5074949414307142</c:v>
                </c:pt>
                <c:pt idx="538" formatCode="0%">
                  <c:v>1.4723327230932286</c:v>
                </c:pt>
                <c:pt idx="539" formatCode="0%">
                  <c:v>1.5327189637847725</c:v>
                </c:pt>
                <c:pt idx="540" formatCode="0%">
                  <c:v>1.6008341477515171</c:v>
                </c:pt>
                <c:pt idx="541" formatCode="0%">
                  <c:v>1.5942820961059336</c:v>
                </c:pt>
                <c:pt idx="542" formatCode="0%">
                  <c:v>1.5164007763355309</c:v>
                </c:pt>
                <c:pt idx="543" formatCode="0%">
                  <c:v>1.661027681041721</c:v>
                </c:pt>
                <c:pt idx="544" formatCode="0%">
                  <c:v>1.6189417610703516</c:v>
                </c:pt>
                <c:pt idx="545" formatCode="0%">
                  <c:v>1.6440694297237397</c:v>
                </c:pt>
                <c:pt idx="546" formatCode="0%">
                  <c:v>1.6780685212459905</c:v>
                </c:pt>
                <c:pt idx="547" formatCode="0%">
                  <c:v>1.6262233478781534</c:v>
                </c:pt>
                <c:pt idx="548" formatCode="0%">
                  <c:v>1.6812481933681123</c:v>
                </c:pt>
                <c:pt idx="549" formatCode="0%">
                  <c:v>1.5194772123497913</c:v>
                </c:pt>
                <c:pt idx="550" formatCode="0%">
                  <c:v>1.4571363680160774</c:v>
                </c:pt>
                <c:pt idx="551" formatCode="0%">
                  <c:v>1.6644069429723736</c:v>
                </c:pt>
                <c:pt idx="552" formatCode="0%">
                  <c:v>1.6723285936489143</c:v>
                </c:pt>
                <c:pt idx="553" formatCode="0%">
                  <c:v>1.6301807320128283</c:v>
                </c:pt>
                <c:pt idx="554" formatCode="0%">
                  <c:v>1.4996627620476533</c:v>
                </c:pt>
                <c:pt idx="555" formatCode="0%">
                  <c:v>1.4962903825241911</c:v>
                </c:pt>
                <c:pt idx="556" formatCode="0%">
                  <c:v>1.6656320114523253</c:v>
                </c:pt>
                <c:pt idx="557" formatCode="0%">
                  <c:v>1.6759693870528154</c:v>
                </c:pt>
                <c:pt idx="558" formatCode="0%">
                  <c:v>1.7240223540585551</c:v>
                </c:pt>
                <c:pt idx="559" formatCode="0%">
                  <c:v>1.7310837038362537</c:v>
                </c:pt>
                <c:pt idx="560" formatCode="0%">
                  <c:v>1.8317733210367657</c:v>
                </c:pt>
                <c:pt idx="561" formatCode="0%">
                  <c:v>1.8357513523930127</c:v>
                </c:pt>
                <c:pt idx="562" formatCode="0%">
                  <c:v>1.8362812977466998</c:v>
                </c:pt>
                <c:pt idx="563" formatCode="0%">
                  <c:v>1.7845462428939141</c:v>
                </c:pt>
                <c:pt idx="564" formatCode="0%">
                  <c:v>1.8876722322399475</c:v>
                </c:pt>
                <c:pt idx="565" formatCode="0%">
                  <c:v>1.9447480350727466</c:v>
                </c:pt>
                <c:pt idx="566" formatCode="0%">
                  <c:v>2.000598769425594</c:v>
                </c:pt>
                <c:pt idx="567" formatCode="0%">
                  <c:v>2.1197470027116685</c:v>
                </c:pt>
                <c:pt idx="568" formatCode="0%">
                  <c:v>2.1233809137083788</c:v>
                </c:pt>
                <c:pt idx="569" formatCode="0%">
                  <c:v>2.1554598136244132</c:v>
                </c:pt>
                <c:pt idx="570" formatCode="0%">
                  <c:v>2.1998651048190618</c:v>
                </c:pt>
                <c:pt idx="571" formatCode="0%">
                  <c:v>2.2198378504865866</c:v>
                </c:pt>
                <c:pt idx="572" formatCode="0%">
                  <c:v>2.2860466076614969</c:v>
                </c:pt>
                <c:pt idx="573" formatCode="0%">
                  <c:v>2.2961086869743577</c:v>
                </c:pt>
                <c:pt idx="574" formatCode="0%">
                  <c:v>2.3640999876116688</c:v>
                </c:pt>
                <c:pt idx="575" formatCode="0%">
                  <c:v>2.4426007240292376</c:v>
                </c:pt>
                <c:pt idx="576" formatCode="0%">
                  <c:v>2.5481837327423649</c:v>
                </c:pt>
                <c:pt idx="577" formatCode="0%">
                  <c:v>2.5876336907596817</c:v>
                </c:pt>
                <c:pt idx="578" formatCode="0%">
                  <c:v>2.7930391333672886</c:v>
                </c:pt>
                <c:pt idx="579" formatCode="0%">
                  <c:v>2.6532436785089972</c:v>
                </c:pt>
                <c:pt idx="580" formatCode="0%">
                  <c:v>2.5604000055059273</c:v>
                </c:pt>
                <c:pt idx="581" formatCode="0%">
                  <c:v>2.5740615837795446</c:v>
                </c:pt>
                <c:pt idx="582" formatCode="0%">
                  <c:v>2.6601329681069275</c:v>
                </c:pt>
                <c:pt idx="583" formatCode="0%">
                  <c:v>2.6826590868422162</c:v>
                </c:pt>
                <c:pt idx="584" formatCode="0%">
                  <c:v>2.8197084612314023</c:v>
                </c:pt>
                <c:pt idx="585" formatCode="0%">
                  <c:v>2.9441699128687273</c:v>
                </c:pt>
                <c:pt idx="586" formatCode="0%">
                  <c:v>2.9666203251249179</c:v>
                </c:pt>
                <c:pt idx="587" formatCode="0%">
                  <c:v>2.6955016586601346</c:v>
                </c:pt>
                <c:pt idx="588" formatCode="0%">
                  <c:v>2.7708089581412012</c:v>
                </c:pt>
                <c:pt idx="589" formatCode="0%">
                  <c:v>2.430343156822532</c:v>
                </c:pt>
                <c:pt idx="590" formatCode="0%">
                  <c:v>2.7052333824278394</c:v>
                </c:pt>
                <c:pt idx="591" formatCode="0%">
                  <c:v>2.8242026731269543</c:v>
                </c:pt>
                <c:pt idx="592" formatCode="0%">
                  <c:v>2.8985120235653641</c:v>
                </c:pt>
                <c:pt idx="593" formatCode="0%">
                  <c:v>3.0563600324849638</c:v>
                </c:pt>
                <c:pt idx="594" formatCode="0%">
                  <c:v>2.798586353563024</c:v>
                </c:pt>
                <c:pt idx="595" formatCode="0%">
                  <c:v>3.0662982284683906</c:v>
                </c:pt>
                <c:pt idx="596" formatCode="0%">
                  <c:v>3.1247436303321461</c:v>
                </c:pt>
                <c:pt idx="597" formatCode="0%">
                  <c:v>3.0594020564632691</c:v>
                </c:pt>
                <c:pt idx="598" formatCode="0%">
                  <c:v>3.1353563022202655</c:v>
                </c:pt>
                <c:pt idx="599" formatCode="0%">
                  <c:v>3.2249239494005426</c:v>
                </c:pt>
                <c:pt idx="600" formatCode="0%">
                  <c:v>3.3782846288317812</c:v>
                </c:pt>
                <c:pt idx="601" formatCode="0%">
                  <c:v>3.5104337293011607</c:v>
                </c:pt>
                <c:pt idx="602" formatCode="0%">
                  <c:v>3.5086649506531407</c:v>
                </c:pt>
                <c:pt idx="603" formatCode="0%">
                  <c:v>3.1375173780781571</c:v>
                </c:pt>
                <c:pt idx="604" formatCode="0%">
                  <c:v>2.6264779969442116</c:v>
                </c:pt>
                <c:pt idx="605" formatCode="0%">
                  <c:v>3.0913708378642522</c:v>
                </c:pt>
                <c:pt idx="606" formatCode="0%">
                  <c:v>3.2862324326556465</c:v>
                </c:pt>
                <c:pt idx="607" formatCode="0%">
                  <c:v>3.3714779281201395</c:v>
                </c:pt>
                <c:pt idx="608" formatCode="0%">
                  <c:v>3.6179644592492677</c:v>
                </c:pt>
                <c:pt idx="609" formatCode="0%">
                  <c:v>3.9499029580586109</c:v>
                </c:pt>
                <c:pt idx="610" formatCode="0%">
                  <c:v>3.761820534350095</c:v>
                </c:pt>
                <c:pt idx="611" formatCode="0%">
                  <c:v>3.6351911244476875</c:v>
                </c:pt>
                <c:pt idx="612" formatCode="0%">
                  <c:v>4.1425759473633503</c:v>
                </c:pt>
                <c:pt idx="613" formatCode="0%">
                  <c:v>4.3403006235460921</c:v>
                </c:pt>
                <c:pt idx="614" formatCode="0%">
                  <c:v>4.2863838456138428</c:v>
                </c:pt>
                <c:pt idx="615" formatCode="0%">
                  <c:v>4.4321532299136956</c:v>
                </c:pt>
                <c:pt idx="616" formatCode="0%">
                  <c:v>4.6700573992759713</c:v>
                </c:pt>
                <c:pt idx="617" formatCode="0%">
                  <c:v>4.9726630786383845</c:v>
                </c:pt>
                <c:pt idx="618" formatCode="0%">
                  <c:v>5.014377348621454</c:v>
                </c:pt>
                <c:pt idx="619" formatCode="0%">
                  <c:v>5.154785337719721</c:v>
                </c:pt>
                <c:pt idx="620" formatCode="0%">
                  <c:v>5.3009883136725895</c:v>
                </c:pt>
                <c:pt idx="621" formatCode="0%">
                  <c:v>5.4925738826411923</c:v>
                </c:pt>
                <c:pt idx="622" formatCode="0%">
                  <c:v>5.1906082671475167</c:v>
                </c:pt>
                <c:pt idx="623" formatCode="0%">
                  <c:v>5.6243306859007003</c:v>
                </c:pt>
                <c:pt idx="624" formatCode="0%">
                  <c:v>5.5784319123456614</c:v>
                </c:pt>
                <c:pt idx="625" formatCode="0%">
                  <c:v>5.8732535891753495</c:v>
                </c:pt>
                <c:pt idx="626" formatCode="0%">
                  <c:v>5.5175845503723373</c:v>
                </c:pt>
                <c:pt idx="627" formatCode="0%">
                  <c:v>5.3224338944789329</c:v>
                </c:pt>
                <c:pt idx="628" formatCode="0%">
                  <c:v>5.5571859213478501</c:v>
                </c:pt>
                <c:pt idx="629" formatCode="0%">
                  <c:v>4.9853886495340607</c:v>
                </c:pt>
                <c:pt idx="630" formatCode="0%">
                  <c:v>4.9963660890032902</c:v>
                </c:pt>
                <c:pt idx="631" formatCode="0%">
                  <c:v>4.5014040110669109</c:v>
                </c:pt>
                <c:pt idx="632" formatCode="0%">
                  <c:v>5.0086580682459489</c:v>
                </c:pt>
                <c:pt idx="633" formatCode="0%">
                  <c:v>4.7636168426268775</c:v>
                </c:pt>
                <c:pt idx="634" formatCode="0%">
                  <c:v>4.2327905408195576</c:v>
                </c:pt>
                <c:pt idx="635" formatCode="0%">
                  <c:v>4.6564439978526897</c:v>
                </c:pt>
                <c:pt idx="636" formatCode="0%">
                  <c:v>4.9725529601233331</c:v>
                </c:pt>
                <c:pt idx="637" formatCode="0%">
                  <c:v>4.6284463654007633</c:v>
                </c:pt>
                <c:pt idx="638" formatCode="0%">
                  <c:v>4.9821057413040784</c:v>
                </c:pt>
                <c:pt idx="639" formatCode="0%">
                  <c:v>4.8361436496028851</c:v>
                </c:pt>
                <c:pt idx="640" formatCode="0%">
                  <c:v>5.0504136326721643</c:v>
                </c:pt>
                <c:pt idx="641" formatCode="0%">
                  <c:v>5.1448540241434859</c:v>
                </c:pt>
                <c:pt idx="642" formatCode="0%">
                  <c:v>5.1715646464507437</c:v>
                </c:pt>
                <c:pt idx="643" formatCode="0%">
                  <c:v>5.5793541549092218</c:v>
                </c:pt>
                <c:pt idx="644" formatCode="0%">
                  <c:v>5.7907128797368168</c:v>
                </c:pt>
                <c:pt idx="645" formatCode="0%">
                  <c:v>5.682597145177497</c:v>
                </c:pt>
                <c:pt idx="646" formatCode="0%">
                  <c:v>5.3639829866894244</c:v>
                </c:pt>
                <c:pt idx="647" formatCode="0%">
                  <c:v>5.2301683436798854</c:v>
                </c:pt>
                <c:pt idx="648" formatCode="0%">
                  <c:v>5.7991438285454731</c:v>
                </c:pt>
                <c:pt idx="649" formatCode="0%">
                  <c:v>6.1080331456730317</c:v>
                </c:pt>
                <c:pt idx="650" formatCode="0%">
                  <c:v>6.2274773224683067</c:v>
                </c:pt>
                <c:pt idx="651" formatCode="0%">
                  <c:v>6.6133945408746175</c:v>
                </c:pt>
                <c:pt idx="652" formatCode="0%">
                  <c:v>6.8583531776074018</c:v>
                </c:pt>
                <c:pt idx="653" formatCode="0%">
                  <c:v>6.5373783534529046</c:v>
                </c:pt>
                <c:pt idx="654" formatCode="0%">
                  <c:v>6.91</c:v>
                </c:pt>
                <c:pt idx="655" formatCode="0%">
                  <c:v>7.19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FB86-42C9-AC6C-5977A498ADFE}"/>
            </c:ext>
          </c:extLst>
        </c:ser>
        <c:ser>
          <c:idx val="10"/>
          <c:order val="10"/>
          <c:tx>
            <c:v>S&amp;P 500 - 2020s</c:v>
          </c:tx>
          <c:spPr>
            <a:ln w="12700" cap="rnd">
              <a:solidFill>
                <a:srgbClr val="FFFFFF">
                  <a:lumMod val="65000"/>
                </a:srgbClr>
              </a:solidFill>
              <a:round/>
            </a:ln>
            <a:effectLst/>
          </c:spPr>
          <c:marker>
            <c:symbol val="none"/>
          </c:marker>
          <c:dLbls>
            <c:dLbl>
              <c:idx val="654"/>
              <c:layout>
                <c:manualLayout>
                  <c:x val="7.716049382716049E-3"/>
                  <c:y val="3.2407407407407406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800" b="0" i="0" u="none" strike="noStrike" kern="1200" baseline="0">
                      <a:solidFill>
                        <a:schemeClr val="bg1">
                          <a:lumMod val="65000"/>
                        </a:schemeClr>
                      </a:solidFill>
                      <a:latin typeface="Raleway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B86-42C9-AC6C-5977A498AD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800" b="0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lined-up'!$A$3:$A$657</c:f>
              <c:numCache>
                <c:formatCode>m/d/yyyy</c:formatCode>
                <c:ptCount val="655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</c:numCache>
            </c:numRef>
          </c:cat>
          <c:val>
            <c:numRef>
              <c:f>'calc lined-up'!$M$2:$M$657</c:f>
              <c:numCache>
                <c:formatCode>General</c:formatCode>
                <c:ptCount val="656"/>
                <c:pt idx="614" formatCode="0.00%">
                  <c:v>-1.009620651214338E-2</c:v>
                </c:pt>
                <c:pt idx="615" formatCode="0.00%">
                  <c:v>1.7199894321044962E-2</c:v>
                </c:pt>
                <c:pt idx="616" formatCode="0.00%">
                  <c:v>6.1748728952811804E-2</c:v>
                </c:pt>
                <c:pt idx="617" formatCode="0.00%">
                  <c:v>0.11841326915269956</c:v>
                </c:pt>
                <c:pt idx="618" formatCode="0.00%">
                  <c:v>0.12622449045345285</c:v>
                </c:pt>
                <c:pt idx="619" formatCode="0.00%">
                  <c:v>0.15251664121350372</c:v>
                </c:pt>
                <c:pt idx="620" formatCode="0.00%">
                  <c:v>0.17989393441460932</c:v>
                </c:pt>
                <c:pt idx="621" formatCode="0.00%">
                  <c:v>0.21576936212440478</c:v>
                </c:pt>
                <c:pt idx="622" formatCode="0.00%">
                  <c:v>0.15922467732477585</c:v>
                </c:pt>
                <c:pt idx="623" formatCode="0.00%">
                  <c:v>0.24044153182934136</c:v>
                </c:pt>
                <c:pt idx="624" formatCode="0.00%">
                  <c:v>0.23184673973979764</c:v>
                </c:pt>
                <c:pt idx="625" formatCode="0.00%">
                  <c:v>0.28705368362040629</c:v>
                </c:pt>
                <c:pt idx="626" formatCode="0.00%">
                  <c:v>0.22045274410872029</c:v>
                </c:pt>
                <c:pt idx="627" formatCode="0.00%">
                  <c:v>0.18390973470715966</c:v>
                </c:pt>
                <c:pt idx="628" formatCode="0.00%">
                  <c:v>0.22786831371184424</c:v>
                </c:pt>
                <c:pt idx="629" formatCode="0.00%">
                  <c:v>0.12079620071268837</c:v>
                </c:pt>
                <c:pt idx="630" formatCode="0.00%">
                  <c:v>0.12285178526551821</c:v>
                </c:pt>
                <c:pt idx="631" formatCode="0.00%">
                  <c:v>3.0167475368426233E-2</c:v>
                </c:pt>
                <c:pt idx="632" formatCode="0.00%">
                  <c:v>0.12515352445758943</c:v>
                </c:pt>
                <c:pt idx="633" formatCode="0.00%">
                  <c:v>7.9268237674547048E-2</c:v>
                </c:pt>
                <c:pt idx="634" formatCode="0.00%">
                  <c:v>-2.0131840940285306E-2</c:v>
                </c:pt>
                <c:pt idx="635" formatCode="0.00%">
                  <c:v>5.9199546353753352E-2</c:v>
                </c:pt>
                <c:pt idx="636" formatCode="0.00%">
                  <c:v>0.11839264886878342</c:v>
                </c:pt>
                <c:pt idx="637" formatCode="0.00%">
                  <c:v>5.3956839168228798E-2</c:v>
                </c:pt>
                <c:pt idx="638" formatCode="0.00%">
                  <c:v>0.12018145849845596</c:v>
                </c:pt>
                <c:pt idx="639" formatCode="0.00%">
                  <c:v>9.2849272168415542E-2</c:v>
                </c:pt>
                <c:pt idx="640" formatCode="0.00%">
                  <c:v>0.13297247836481096</c:v>
                </c:pt>
                <c:pt idx="641" formatCode="0.00%">
                  <c:v>0.15065694935787111</c:v>
                </c:pt>
                <c:pt idx="642" formatCode="0.00%">
                  <c:v>0.15565865697513281</c:v>
                </c:pt>
                <c:pt idx="643" formatCode="0.00%">
                  <c:v>0.23201943461758989</c:v>
                </c:pt>
                <c:pt idx="644" formatCode="0.00%">
                  <c:v>0.27159749205796824</c:v>
                </c:pt>
                <c:pt idx="645" formatCode="0.00%">
                  <c:v>0.25135223955614783</c:v>
                </c:pt>
                <c:pt idx="646" formatCode="0.00%">
                  <c:v>0.19169002558203907</c:v>
                </c:pt>
                <c:pt idx="647" formatCode="0.00%">
                  <c:v>0.16663251432143089</c:v>
                </c:pt>
                <c:pt idx="648" formatCode="0.00%">
                  <c:v>0.27317623254525136</c:v>
                </c:pt>
                <c:pt idx="649" formatCode="0.00%">
                  <c:v>0.3310174176960694</c:v>
                </c:pt>
                <c:pt idx="650" formatCode="0.00%">
                  <c:v>0.35338398190570008</c:v>
                </c:pt>
                <c:pt idx="651" formatCode="0.00%">
                  <c:v>0.42564905565543443</c:v>
                </c:pt>
                <c:pt idx="652" formatCode="0.00%">
                  <c:v>0.47151887722554031</c:v>
                </c:pt>
                <c:pt idx="653" formatCode="0.00%">
                  <c:v>0.41141461591499201</c:v>
                </c:pt>
                <c:pt idx="654" formatCode="0.00%">
                  <c:v>0.48139999999999999</c:v>
                </c:pt>
                <c:pt idx="655" formatCode="0.00%">
                  <c:v>0.53459999999999996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FB86-42C9-AC6C-5977A498ADFE}"/>
            </c:ext>
          </c:extLst>
        </c:ser>
        <c:ser>
          <c:idx val="11"/>
          <c:order val="11"/>
          <c:tx>
            <c:v>S&amp;P 500 - 2000s</c:v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493"/>
              <c:layout>
                <c:manualLayout>
                  <c:x val="-2.3148148148148147E-2"/>
                  <c:y val="-7.407407407407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B86-42C9-AC6C-5977A498ADFE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Raleway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0000">
                          <a:lumMod val="35000"/>
                          <a:lumOff val="65000"/>
                        </a:srgbClr>
                      </a:solidFill>
                      <a:prstDash val="sysDot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 lined-up'!$A$3:$A$657</c:f>
              <c:numCache>
                <c:formatCode>m/d/yyyy</c:formatCode>
                <c:ptCount val="655"/>
                <c:pt idx="0">
                  <c:v>25568</c:v>
                </c:pt>
                <c:pt idx="1">
                  <c:v>25598</c:v>
                </c:pt>
                <c:pt idx="2">
                  <c:v>25626</c:v>
                </c:pt>
                <c:pt idx="3">
                  <c:v>25658</c:v>
                </c:pt>
                <c:pt idx="4">
                  <c:v>25688</c:v>
                </c:pt>
                <c:pt idx="5">
                  <c:v>25717</c:v>
                </c:pt>
                <c:pt idx="6">
                  <c:v>25749</c:v>
                </c:pt>
                <c:pt idx="7">
                  <c:v>25780</c:v>
                </c:pt>
                <c:pt idx="8">
                  <c:v>25811</c:v>
                </c:pt>
                <c:pt idx="9">
                  <c:v>25841</c:v>
                </c:pt>
                <c:pt idx="10">
                  <c:v>25871</c:v>
                </c:pt>
                <c:pt idx="11">
                  <c:v>25902</c:v>
                </c:pt>
                <c:pt idx="12">
                  <c:v>25933</c:v>
                </c:pt>
                <c:pt idx="13">
                  <c:v>25962</c:v>
                </c:pt>
                <c:pt idx="14">
                  <c:v>25990</c:v>
                </c:pt>
                <c:pt idx="15">
                  <c:v>26023</c:v>
                </c:pt>
                <c:pt idx="16">
                  <c:v>26053</c:v>
                </c:pt>
                <c:pt idx="17">
                  <c:v>26084</c:v>
                </c:pt>
                <c:pt idx="18">
                  <c:v>26114</c:v>
                </c:pt>
                <c:pt idx="19">
                  <c:v>26144</c:v>
                </c:pt>
                <c:pt idx="20">
                  <c:v>26176</c:v>
                </c:pt>
                <c:pt idx="21">
                  <c:v>26206</c:v>
                </c:pt>
                <c:pt idx="22">
                  <c:v>26235</c:v>
                </c:pt>
                <c:pt idx="23">
                  <c:v>26267</c:v>
                </c:pt>
                <c:pt idx="24">
                  <c:v>26298</c:v>
                </c:pt>
                <c:pt idx="25">
                  <c:v>26329</c:v>
                </c:pt>
                <c:pt idx="26">
                  <c:v>26358</c:v>
                </c:pt>
                <c:pt idx="27">
                  <c:v>26389</c:v>
                </c:pt>
                <c:pt idx="28">
                  <c:v>26417</c:v>
                </c:pt>
                <c:pt idx="29">
                  <c:v>26450</c:v>
                </c:pt>
                <c:pt idx="30">
                  <c:v>26480</c:v>
                </c:pt>
                <c:pt idx="31">
                  <c:v>26511</c:v>
                </c:pt>
                <c:pt idx="32">
                  <c:v>26542</c:v>
                </c:pt>
                <c:pt idx="33">
                  <c:v>26571</c:v>
                </c:pt>
                <c:pt idx="34">
                  <c:v>26603</c:v>
                </c:pt>
                <c:pt idx="35">
                  <c:v>26633</c:v>
                </c:pt>
                <c:pt idx="36">
                  <c:v>26662</c:v>
                </c:pt>
                <c:pt idx="37">
                  <c:v>26695</c:v>
                </c:pt>
                <c:pt idx="38">
                  <c:v>26723</c:v>
                </c:pt>
                <c:pt idx="39">
                  <c:v>26753</c:v>
                </c:pt>
                <c:pt idx="40">
                  <c:v>26784</c:v>
                </c:pt>
                <c:pt idx="41">
                  <c:v>26815</c:v>
                </c:pt>
                <c:pt idx="42">
                  <c:v>26844</c:v>
                </c:pt>
                <c:pt idx="43">
                  <c:v>26876</c:v>
                </c:pt>
                <c:pt idx="44">
                  <c:v>26907</c:v>
                </c:pt>
                <c:pt idx="45">
                  <c:v>26935</c:v>
                </c:pt>
                <c:pt idx="46">
                  <c:v>26968</c:v>
                </c:pt>
                <c:pt idx="47">
                  <c:v>26998</c:v>
                </c:pt>
                <c:pt idx="48">
                  <c:v>27029</c:v>
                </c:pt>
                <c:pt idx="49">
                  <c:v>27060</c:v>
                </c:pt>
                <c:pt idx="50">
                  <c:v>27088</c:v>
                </c:pt>
                <c:pt idx="51">
                  <c:v>27117</c:v>
                </c:pt>
                <c:pt idx="52">
                  <c:v>27149</c:v>
                </c:pt>
                <c:pt idx="53">
                  <c:v>27180</c:v>
                </c:pt>
                <c:pt idx="54">
                  <c:v>27208</c:v>
                </c:pt>
                <c:pt idx="55">
                  <c:v>27241</c:v>
                </c:pt>
                <c:pt idx="56">
                  <c:v>27271</c:v>
                </c:pt>
                <c:pt idx="57">
                  <c:v>27302</c:v>
                </c:pt>
                <c:pt idx="58">
                  <c:v>27333</c:v>
                </c:pt>
                <c:pt idx="59">
                  <c:v>27362</c:v>
                </c:pt>
                <c:pt idx="60">
                  <c:v>27394</c:v>
                </c:pt>
                <c:pt idx="61">
                  <c:v>27425</c:v>
                </c:pt>
                <c:pt idx="62">
                  <c:v>27453</c:v>
                </c:pt>
                <c:pt idx="63">
                  <c:v>27484</c:v>
                </c:pt>
                <c:pt idx="64">
                  <c:v>27514</c:v>
                </c:pt>
                <c:pt idx="65">
                  <c:v>27544</c:v>
                </c:pt>
                <c:pt idx="66">
                  <c:v>27575</c:v>
                </c:pt>
                <c:pt idx="67">
                  <c:v>27606</c:v>
                </c:pt>
                <c:pt idx="68">
                  <c:v>27635</c:v>
                </c:pt>
                <c:pt idx="69">
                  <c:v>27667</c:v>
                </c:pt>
                <c:pt idx="70">
                  <c:v>27698</c:v>
                </c:pt>
                <c:pt idx="71">
                  <c:v>27726</c:v>
                </c:pt>
                <c:pt idx="72">
                  <c:v>27759</c:v>
                </c:pt>
                <c:pt idx="73">
                  <c:v>27789</c:v>
                </c:pt>
                <c:pt idx="74">
                  <c:v>27817</c:v>
                </c:pt>
                <c:pt idx="75">
                  <c:v>27850</c:v>
                </c:pt>
                <c:pt idx="76">
                  <c:v>27880</c:v>
                </c:pt>
                <c:pt idx="77">
                  <c:v>27911</c:v>
                </c:pt>
                <c:pt idx="78">
                  <c:v>27941</c:v>
                </c:pt>
                <c:pt idx="79">
                  <c:v>27971</c:v>
                </c:pt>
                <c:pt idx="80">
                  <c:v>28003</c:v>
                </c:pt>
                <c:pt idx="81">
                  <c:v>28033</c:v>
                </c:pt>
                <c:pt idx="82">
                  <c:v>28062</c:v>
                </c:pt>
                <c:pt idx="83">
                  <c:v>28094</c:v>
                </c:pt>
                <c:pt idx="84">
                  <c:v>28125</c:v>
                </c:pt>
                <c:pt idx="85">
                  <c:v>28156</c:v>
                </c:pt>
                <c:pt idx="86">
                  <c:v>28184</c:v>
                </c:pt>
                <c:pt idx="87">
                  <c:v>28215</c:v>
                </c:pt>
                <c:pt idx="88">
                  <c:v>28244</c:v>
                </c:pt>
                <c:pt idx="89">
                  <c:v>28276</c:v>
                </c:pt>
                <c:pt idx="90">
                  <c:v>28306</c:v>
                </c:pt>
                <c:pt idx="91">
                  <c:v>28335</c:v>
                </c:pt>
                <c:pt idx="92">
                  <c:v>28368</c:v>
                </c:pt>
                <c:pt idx="93">
                  <c:v>28398</c:v>
                </c:pt>
                <c:pt idx="94">
                  <c:v>28429</c:v>
                </c:pt>
                <c:pt idx="95">
                  <c:v>28459</c:v>
                </c:pt>
                <c:pt idx="96">
                  <c:v>28489</c:v>
                </c:pt>
                <c:pt idx="97">
                  <c:v>28521</c:v>
                </c:pt>
                <c:pt idx="98">
                  <c:v>28549</c:v>
                </c:pt>
                <c:pt idx="99">
                  <c:v>28580</c:v>
                </c:pt>
                <c:pt idx="100">
                  <c:v>28608</c:v>
                </c:pt>
                <c:pt idx="101">
                  <c:v>28641</c:v>
                </c:pt>
                <c:pt idx="102">
                  <c:v>28671</c:v>
                </c:pt>
                <c:pt idx="103">
                  <c:v>28702</c:v>
                </c:pt>
                <c:pt idx="104">
                  <c:v>28733</c:v>
                </c:pt>
                <c:pt idx="105">
                  <c:v>28762</c:v>
                </c:pt>
                <c:pt idx="106">
                  <c:v>28794</c:v>
                </c:pt>
                <c:pt idx="107">
                  <c:v>28824</c:v>
                </c:pt>
                <c:pt idx="108">
                  <c:v>28853</c:v>
                </c:pt>
                <c:pt idx="109">
                  <c:v>28886</c:v>
                </c:pt>
                <c:pt idx="110">
                  <c:v>28914</c:v>
                </c:pt>
                <c:pt idx="111">
                  <c:v>28944</c:v>
                </c:pt>
                <c:pt idx="112">
                  <c:v>28975</c:v>
                </c:pt>
                <c:pt idx="113">
                  <c:v>29006</c:v>
                </c:pt>
                <c:pt idx="114">
                  <c:v>29035</c:v>
                </c:pt>
                <c:pt idx="115">
                  <c:v>29067</c:v>
                </c:pt>
                <c:pt idx="116">
                  <c:v>29098</c:v>
                </c:pt>
                <c:pt idx="117">
                  <c:v>29126</c:v>
                </c:pt>
                <c:pt idx="118">
                  <c:v>29159</c:v>
                </c:pt>
                <c:pt idx="119">
                  <c:v>29189</c:v>
                </c:pt>
                <c:pt idx="120">
                  <c:v>29220</c:v>
                </c:pt>
                <c:pt idx="121">
                  <c:v>29251</c:v>
                </c:pt>
                <c:pt idx="122">
                  <c:v>29280</c:v>
                </c:pt>
                <c:pt idx="123">
                  <c:v>29311</c:v>
                </c:pt>
                <c:pt idx="124">
                  <c:v>29341</c:v>
                </c:pt>
                <c:pt idx="125">
                  <c:v>29371</c:v>
                </c:pt>
                <c:pt idx="126">
                  <c:v>29402</c:v>
                </c:pt>
                <c:pt idx="127">
                  <c:v>29433</c:v>
                </c:pt>
                <c:pt idx="128">
                  <c:v>29462</c:v>
                </c:pt>
                <c:pt idx="129">
                  <c:v>29494</c:v>
                </c:pt>
                <c:pt idx="130">
                  <c:v>29525</c:v>
                </c:pt>
                <c:pt idx="131">
                  <c:v>29553</c:v>
                </c:pt>
                <c:pt idx="132">
                  <c:v>29586</c:v>
                </c:pt>
                <c:pt idx="133">
                  <c:v>29616</c:v>
                </c:pt>
                <c:pt idx="134">
                  <c:v>29644</c:v>
                </c:pt>
                <c:pt idx="135">
                  <c:v>29676</c:v>
                </c:pt>
                <c:pt idx="136">
                  <c:v>29706</c:v>
                </c:pt>
                <c:pt idx="137">
                  <c:v>29735</c:v>
                </c:pt>
                <c:pt idx="138">
                  <c:v>29767</c:v>
                </c:pt>
                <c:pt idx="139">
                  <c:v>29798</c:v>
                </c:pt>
                <c:pt idx="140">
                  <c:v>29829</c:v>
                </c:pt>
                <c:pt idx="141">
                  <c:v>29859</c:v>
                </c:pt>
                <c:pt idx="142">
                  <c:v>29889</c:v>
                </c:pt>
                <c:pt idx="143">
                  <c:v>29920</c:v>
                </c:pt>
                <c:pt idx="144">
                  <c:v>29951</c:v>
                </c:pt>
                <c:pt idx="145">
                  <c:v>29980</c:v>
                </c:pt>
                <c:pt idx="146">
                  <c:v>30008</c:v>
                </c:pt>
                <c:pt idx="147">
                  <c:v>30041</c:v>
                </c:pt>
                <c:pt idx="148">
                  <c:v>30071</c:v>
                </c:pt>
                <c:pt idx="149">
                  <c:v>30102</c:v>
                </c:pt>
                <c:pt idx="150">
                  <c:v>30132</c:v>
                </c:pt>
                <c:pt idx="151">
                  <c:v>30162</c:v>
                </c:pt>
                <c:pt idx="152">
                  <c:v>30194</c:v>
                </c:pt>
                <c:pt idx="153">
                  <c:v>30224</c:v>
                </c:pt>
                <c:pt idx="154">
                  <c:v>30253</c:v>
                </c:pt>
                <c:pt idx="155">
                  <c:v>30285</c:v>
                </c:pt>
                <c:pt idx="156">
                  <c:v>30316</c:v>
                </c:pt>
                <c:pt idx="157">
                  <c:v>30347</c:v>
                </c:pt>
                <c:pt idx="158">
                  <c:v>30375</c:v>
                </c:pt>
                <c:pt idx="159">
                  <c:v>30406</c:v>
                </c:pt>
                <c:pt idx="160">
                  <c:v>30435</c:v>
                </c:pt>
                <c:pt idx="161">
                  <c:v>30467</c:v>
                </c:pt>
                <c:pt idx="162">
                  <c:v>30497</c:v>
                </c:pt>
                <c:pt idx="163">
                  <c:v>30526</c:v>
                </c:pt>
                <c:pt idx="164">
                  <c:v>30559</c:v>
                </c:pt>
                <c:pt idx="165">
                  <c:v>30589</c:v>
                </c:pt>
                <c:pt idx="166">
                  <c:v>30620</c:v>
                </c:pt>
                <c:pt idx="167">
                  <c:v>30650</c:v>
                </c:pt>
                <c:pt idx="168">
                  <c:v>30680</c:v>
                </c:pt>
                <c:pt idx="169">
                  <c:v>30712</c:v>
                </c:pt>
                <c:pt idx="170">
                  <c:v>30741</c:v>
                </c:pt>
                <c:pt idx="171">
                  <c:v>30771</c:v>
                </c:pt>
                <c:pt idx="172">
                  <c:v>30802</c:v>
                </c:pt>
                <c:pt idx="173">
                  <c:v>30833</c:v>
                </c:pt>
                <c:pt idx="174">
                  <c:v>30862</c:v>
                </c:pt>
                <c:pt idx="175">
                  <c:v>30894</c:v>
                </c:pt>
                <c:pt idx="176">
                  <c:v>30925</c:v>
                </c:pt>
                <c:pt idx="177">
                  <c:v>30953</c:v>
                </c:pt>
                <c:pt idx="178">
                  <c:v>30986</c:v>
                </c:pt>
                <c:pt idx="179">
                  <c:v>31016</c:v>
                </c:pt>
                <c:pt idx="180">
                  <c:v>31047</c:v>
                </c:pt>
                <c:pt idx="181">
                  <c:v>31078</c:v>
                </c:pt>
                <c:pt idx="182">
                  <c:v>31106</c:v>
                </c:pt>
                <c:pt idx="183">
                  <c:v>31135</c:v>
                </c:pt>
                <c:pt idx="184">
                  <c:v>31167</c:v>
                </c:pt>
                <c:pt idx="185">
                  <c:v>31198</c:v>
                </c:pt>
                <c:pt idx="186">
                  <c:v>31226</c:v>
                </c:pt>
                <c:pt idx="187">
                  <c:v>31259</c:v>
                </c:pt>
                <c:pt idx="188">
                  <c:v>31289</c:v>
                </c:pt>
                <c:pt idx="189">
                  <c:v>31320</c:v>
                </c:pt>
                <c:pt idx="190">
                  <c:v>31351</c:v>
                </c:pt>
                <c:pt idx="191">
                  <c:v>31380</c:v>
                </c:pt>
                <c:pt idx="192">
                  <c:v>31412</c:v>
                </c:pt>
                <c:pt idx="193">
                  <c:v>31443</c:v>
                </c:pt>
                <c:pt idx="194">
                  <c:v>31471</c:v>
                </c:pt>
                <c:pt idx="195">
                  <c:v>31502</c:v>
                </c:pt>
                <c:pt idx="196">
                  <c:v>31532</c:v>
                </c:pt>
                <c:pt idx="197">
                  <c:v>31562</c:v>
                </c:pt>
                <c:pt idx="198">
                  <c:v>31593</c:v>
                </c:pt>
                <c:pt idx="199">
                  <c:v>31624</c:v>
                </c:pt>
                <c:pt idx="200">
                  <c:v>31653</c:v>
                </c:pt>
                <c:pt idx="201">
                  <c:v>31685</c:v>
                </c:pt>
                <c:pt idx="202">
                  <c:v>31716</c:v>
                </c:pt>
                <c:pt idx="203">
                  <c:v>31744</c:v>
                </c:pt>
                <c:pt idx="204">
                  <c:v>31777</c:v>
                </c:pt>
                <c:pt idx="205">
                  <c:v>31807</c:v>
                </c:pt>
                <c:pt idx="206">
                  <c:v>31835</c:v>
                </c:pt>
                <c:pt idx="207">
                  <c:v>31867</c:v>
                </c:pt>
                <c:pt idx="208">
                  <c:v>31897</c:v>
                </c:pt>
                <c:pt idx="209">
                  <c:v>31926</c:v>
                </c:pt>
                <c:pt idx="210">
                  <c:v>31958</c:v>
                </c:pt>
                <c:pt idx="211">
                  <c:v>31989</c:v>
                </c:pt>
                <c:pt idx="212">
                  <c:v>32020</c:v>
                </c:pt>
                <c:pt idx="213">
                  <c:v>32050</c:v>
                </c:pt>
                <c:pt idx="214">
                  <c:v>32080</c:v>
                </c:pt>
                <c:pt idx="215">
                  <c:v>32111</c:v>
                </c:pt>
                <c:pt idx="216">
                  <c:v>32142</c:v>
                </c:pt>
                <c:pt idx="217">
                  <c:v>32171</c:v>
                </c:pt>
                <c:pt idx="218">
                  <c:v>32202</c:v>
                </c:pt>
                <c:pt idx="219">
                  <c:v>32233</c:v>
                </c:pt>
                <c:pt idx="220">
                  <c:v>32262</c:v>
                </c:pt>
                <c:pt idx="221">
                  <c:v>32294</c:v>
                </c:pt>
                <c:pt idx="222">
                  <c:v>32324</c:v>
                </c:pt>
                <c:pt idx="223">
                  <c:v>32353</c:v>
                </c:pt>
                <c:pt idx="224">
                  <c:v>32386</c:v>
                </c:pt>
                <c:pt idx="225">
                  <c:v>32416</c:v>
                </c:pt>
                <c:pt idx="226">
                  <c:v>32447</c:v>
                </c:pt>
                <c:pt idx="227">
                  <c:v>32477</c:v>
                </c:pt>
                <c:pt idx="228">
                  <c:v>32507</c:v>
                </c:pt>
                <c:pt idx="229">
                  <c:v>32539</c:v>
                </c:pt>
                <c:pt idx="230">
                  <c:v>32567</c:v>
                </c:pt>
                <c:pt idx="231">
                  <c:v>32598</c:v>
                </c:pt>
                <c:pt idx="232">
                  <c:v>32626</c:v>
                </c:pt>
                <c:pt idx="233">
                  <c:v>32659</c:v>
                </c:pt>
                <c:pt idx="234">
                  <c:v>32689</c:v>
                </c:pt>
                <c:pt idx="235">
                  <c:v>32720</c:v>
                </c:pt>
                <c:pt idx="236">
                  <c:v>32751</c:v>
                </c:pt>
                <c:pt idx="237">
                  <c:v>32780</c:v>
                </c:pt>
                <c:pt idx="238">
                  <c:v>32812</c:v>
                </c:pt>
                <c:pt idx="239">
                  <c:v>32842</c:v>
                </c:pt>
                <c:pt idx="240">
                  <c:v>32871</c:v>
                </c:pt>
                <c:pt idx="241">
                  <c:v>32904</c:v>
                </c:pt>
                <c:pt idx="242">
                  <c:v>32932</c:v>
                </c:pt>
                <c:pt idx="243">
                  <c:v>32962</c:v>
                </c:pt>
                <c:pt idx="244">
                  <c:v>32993</c:v>
                </c:pt>
                <c:pt idx="245">
                  <c:v>33024</c:v>
                </c:pt>
                <c:pt idx="246">
                  <c:v>33053</c:v>
                </c:pt>
                <c:pt idx="247">
                  <c:v>33085</c:v>
                </c:pt>
                <c:pt idx="248">
                  <c:v>33116</c:v>
                </c:pt>
                <c:pt idx="249">
                  <c:v>33144</c:v>
                </c:pt>
                <c:pt idx="250">
                  <c:v>33177</c:v>
                </c:pt>
                <c:pt idx="251">
                  <c:v>33207</c:v>
                </c:pt>
                <c:pt idx="252">
                  <c:v>33238</c:v>
                </c:pt>
                <c:pt idx="253">
                  <c:v>33269</c:v>
                </c:pt>
                <c:pt idx="254">
                  <c:v>33297</c:v>
                </c:pt>
                <c:pt idx="255">
                  <c:v>33326</c:v>
                </c:pt>
                <c:pt idx="256">
                  <c:v>33358</c:v>
                </c:pt>
                <c:pt idx="257">
                  <c:v>33389</c:v>
                </c:pt>
                <c:pt idx="258">
                  <c:v>33417</c:v>
                </c:pt>
                <c:pt idx="259">
                  <c:v>33450</c:v>
                </c:pt>
                <c:pt idx="260">
                  <c:v>33480</c:v>
                </c:pt>
                <c:pt idx="261">
                  <c:v>33511</c:v>
                </c:pt>
                <c:pt idx="262">
                  <c:v>33542</c:v>
                </c:pt>
                <c:pt idx="263">
                  <c:v>33571</c:v>
                </c:pt>
                <c:pt idx="264">
                  <c:v>33603</c:v>
                </c:pt>
                <c:pt idx="265">
                  <c:v>33634</c:v>
                </c:pt>
                <c:pt idx="266">
                  <c:v>33662</c:v>
                </c:pt>
                <c:pt idx="267">
                  <c:v>33694</c:v>
                </c:pt>
                <c:pt idx="268">
                  <c:v>33724</c:v>
                </c:pt>
                <c:pt idx="269">
                  <c:v>33753</c:v>
                </c:pt>
                <c:pt idx="270">
                  <c:v>33785</c:v>
                </c:pt>
                <c:pt idx="271">
                  <c:v>33816</c:v>
                </c:pt>
                <c:pt idx="272">
                  <c:v>33847</c:v>
                </c:pt>
                <c:pt idx="273">
                  <c:v>33877</c:v>
                </c:pt>
                <c:pt idx="274">
                  <c:v>33907</c:v>
                </c:pt>
                <c:pt idx="275">
                  <c:v>33938</c:v>
                </c:pt>
                <c:pt idx="276">
                  <c:v>33969</c:v>
                </c:pt>
                <c:pt idx="277">
                  <c:v>33998</c:v>
                </c:pt>
                <c:pt idx="278">
                  <c:v>34026</c:v>
                </c:pt>
                <c:pt idx="279">
                  <c:v>34059</c:v>
                </c:pt>
                <c:pt idx="280">
                  <c:v>34089</c:v>
                </c:pt>
                <c:pt idx="281">
                  <c:v>34120</c:v>
                </c:pt>
                <c:pt idx="282">
                  <c:v>34150</c:v>
                </c:pt>
                <c:pt idx="283">
                  <c:v>34180</c:v>
                </c:pt>
                <c:pt idx="284">
                  <c:v>34212</c:v>
                </c:pt>
                <c:pt idx="285">
                  <c:v>34242</c:v>
                </c:pt>
                <c:pt idx="286">
                  <c:v>34271</c:v>
                </c:pt>
                <c:pt idx="287">
                  <c:v>34303</c:v>
                </c:pt>
                <c:pt idx="288">
                  <c:v>34334</c:v>
                </c:pt>
                <c:pt idx="289">
                  <c:v>34365</c:v>
                </c:pt>
                <c:pt idx="290">
                  <c:v>34393</c:v>
                </c:pt>
                <c:pt idx="291">
                  <c:v>34424</c:v>
                </c:pt>
                <c:pt idx="292">
                  <c:v>34453</c:v>
                </c:pt>
                <c:pt idx="293">
                  <c:v>34485</c:v>
                </c:pt>
                <c:pt idx="294">
                  <c:v>34515</c:v>
                </c:pt>
                <c:pt idx="295">
                  <c:v>34544</c:v>
                </c:pt>
                <c:pt idx="296">
                  <c:v>34577</c:v>
                </c:pt>
                <c:pt idx="297">
                  <c:v>34607</c:v>
                </c:pt>
                <c:pt idx="298">
                  <c:v>34638</c:v>
                </c:pt>
                <c:pt idx="299">
                  <c:v>34668</c:v>
                </c:pt>
                <c:pt idx="300">
                  <c:v>34698</c:v>
                </c:pt>
                <c:pt idx="301">
                  <c:v>34730</c:v>
                </c:pt>
                <c:pt idx="302">
                  <c:v>34758</c:v>
                </c:pt>
                <c:pt idx="303">
                  <c:v>34789</c:v>
                </c:pt>
                <c:pt idx="304">
                  <c:v>34817</c:v>
                </c:pt>
                <c:pt idx="305">
                  <c:v>34850</c:v>
                </c:pt>
                <c:pt idx="306">
                  <c:v>34880</c:v>
                </c:pt>
                <c:pt idx="307">
                  <c:v>34911</c:v>
                </c:pt>
                <c:pt idx="308">
                  <c:v>34942</c:v>
                </c:pt>
                <c:pt idx="309">
                  <c:v>34971</c:v>
                </c:pt>
                <c:pt idx="310">
                  <c:v>35003</c:v>
                </c:pt>
                <c:pt idx="311">
                  <c:v>35033</c:v>
                </c:pt>
                <c:pt idx="312">
                  <c:v>35062</c:v>
                </c:pt>
                <c:pt idx="313">
                  <c:v>35095</c:v>
                </c:pt>
                <c:pt idx="314">
                  <c:v>35124</c:v>
                </c:pt>
                <c:pt idx="315">
                  <c:v>35153</c:v>
                </c:pt>
                <c:pt idx="316">
                  <c:v>35185</c:v>
                </c:pt>
                <c:pt idx="317">
                  <c:v>35216</c:v>
                </c:pt>
                <c:pt idx="318">
                  <c:v>35244</c:v>
                </c:pt>
                <c:pt idx="319">
                  <c:v>35277</c:v>
                </c:pt>
                <c:pt idx="320">
                  <c:v>35307</c:v>
                </c:pt>
                <c:pt idx="321">
                  <c:v>35338</c:v>
                </c:pt>
                <c:pt idx="322">
                  <c:v>35369</c:v>
                </c:pt>
                <c:pt idx="323">
                  <c:v>35398</c:v>
                </c:pt>
                <c:pt idx="324">
                  <c:v>35430</c:v>
                </c:pt>
                <c:pt idx="325">
                  <c:v>35461</c:v>
                </c:pt>
                <c:pt idx="326">
                  <c:v>35489</c:v>
                </c:pt>
                <c:pt idx="327">
                  <c:v>35520</c:v>
                </c:pt>
                <c:pt idx="328">
                  <c:v>35550</c:v>
                </c:pt>
                <c:pt idx="329">
                  <c:v>35580</c:v>
                </c:pt>
                <c:pt idx="330">
                  <c:v>35611</c:v>
                </c:pt>
                <c:pt idx="331">
                  <c:v>35642</c:v>
                </c:pt>
                <c:pt idx="332">
                  <c:v>35671</c:v>
                </c:pt>
                <c:pt idx="333">
                  <c:v>35703</c:v>
                </c:pt>
                <c:pt idx="334">
                  <c:v>35734</c:v>
                </c:pt>
                <c:pt idx="335">
                  <c:v>35762</c:v>
                </c:pt>
                <c:pt idx="336">
                  <c:v>35795</c:v>
                </c:pt>
                <c:pt idx="337">
                  <c:v>35825</c:v>
                </c:pt>
                <c:pt idx="338">
                  <c:v>35853</c:v>
                </c:pt>
                <c:pt idx="339">
                  <c:v>35885</c:v>
                </c:pt>
                <c:pt idx="340">
                  <c:v>35915</c:v>
                </c:pt>
                <c:pt idx="341">
                  <c:v>35944</c:v>
                </c:pt>
                <c:pt idx="342">
                  <c:v>35976</c:v>
                </c:pt>
                <c:pt idx="343">
                  <c:v>36007</c:v>
                </c:pt>
                <c:pt idx="344">
                  <c:v>36038</c:v>
                </c:pt>
                <c:pt idx="345">
                  <c:v>36068</c:v>
                </c:pt>
                <c:pt idx="346">
                  <c:v>36098</c:v>
                </c:pt>
                <c:pt idx="347">
                  <c:v>36129</c:v>
                </c:pt>
                <c:pt idx="348">
                  <c:v>36160</c:v>
                </c:pt>
                <c:pt idx="349">
                  <c:v>36189</c:v>
                </c:pt>
                <c:pt idx="350">
                  <c:v>36217</c:v>
                </c:pt>
                <c:pt idx="351">
                  <c:v>36250</c:v>
                </c:pt>
                <c:pt idx="352">
                  <c:v>36280</c:v>
                </c:pt>
                <c:pt idx="353">
                  <c:v>36311</c:v>
                </c:pt>
                <c:pt idx="354">
                  <c:v>36341</c:v>
                </c:pt>
                <c:pt idx="355">
                  <c:v>36371</c:v>
                </c:pt>
                <c:pt idx="356">
                  <c:v>36403</c:v>
                </c:pt>
                <c:pt idx="357">
                  <c:v>36433</c:v>
                </c:pt>
                <c:pt idx="358">
                  <c:v>36462</c:v>
                </c:pt>
                <c:pt idx="359">
                  <c:v>36494</c:v>
                </c:pt>
                <c:pt idx="360">
                  <c:v>36525</c:v>
                </c:pt>
                <c:pt idx="361">
                  <c:v>36556</c:v>
                </c:pt>
                <c:pt idx="362">
                  <c:v>36585</c:v>
                </c:pt>
                <c:pt idx="363">
                  <c:v>36616</c:v>
                </c:pt>
                <c:pt idx="364">
                  <c:v>36644</c:v>
                </c:pt>
                <c:pt idx="365">
                  <c:v>36677</c:v>
                </c:pt>
                <c:pt idx="366">
                  <c:v>36707</c:v>
                </c:pt>
                <c:pt idx="367">
                  <c:v>36738</c:v>
                </c:pt>
                <c:pt idx="368">
                  <c:v>36769</c:v>
                </c:pt>
                <c:pt idx="369">
                  <c:v>36798</c:v>
                </c:pt>
                <c:pt idx="370">
                  <c:v>36830</c:v>
                </c:pt>
                <c:pt idx="371">
                  <c:v>36860</c:v>
                </c:pt>
                <c:pt idx="372">
                  <c:v>36889</c:v>
                </c:pt>
                <c:pt idx="373">
                  <c:v>36922</c:v>
                </c:pt>
                <c:pt idx="374">
                  <c:v>36950</c:v>
                </c:pt>
                <c:pt idx="375">
                  <c:v>36980</c:v>
                </c:pt>
                <c:pt idx="376">
                  <c:v>37011</c:v>
                </c:pt>
                <c:pt idx="377">
                  <c:v>37042</c:v>
                </c:pt>
                <c:pt idx="378">
                  <c:v>37071</c:v>
                </c:pt>
                <c:pt idx="379">
                  <c:v>37103</c:v>
                </c:pt>
                <c:pt idx="380">
                  <c:v>37134</c:v>
                </c:pt>
                <c:pt idx="381">
                  <c:v>37162</c:v>
                </c:pt>
                <c:pt idx="382">
                  <c:v>37195</c:v>
                </c:pt>
                <c:pt idx="383">
                  <c:v>37225</c:v>
                </c:pt>
                <c:pt idx="384">
                  <c:v>37256</c:v>
                </c:pt>
                <c:pt idx="385">
                  <c:v>37287</c:v>
                </c:pt>
                <c:pt idx="386">
                  <c:v>37315</c:v>
                </c:pt>
                <c:pt idx="387">
                  <c:v>37344</c:v>
                </c:pt>
                <c:pt idx="388">
                  <c:v>37376</c:v>
                </c:pt>
                <c:pt idx="389">
                  <c:v>37407</c:v>
                </c:pt>
                <c:pt idx="390">
                  <c:v>37435</c:v>
                </c:pt>
                <c:pt idx="391">
                  <c:v>37468</c:v>
                </c:pt>
                <c:pt idx="392">
                  <c:v>37498</c:v>
                </c:pt>
                <c:pt idx="393">
                  <c:v>37529</c:v>
                </c:pt>
                <c:pt idx="394">
                  <c:v>37560</c:v>
                </c:pt>
                <c:pt idx="395">
                  <c:v>37589</c:v>
                </c:pt>
                <c:pt idx="396">
                  <c:v>37621</c:v>
                </c:pt>
                <c:pt idx="397">
                  <c:v>37652</c:v>
                </c:pt>
                <c:pt idx="398">
                  <c:v>37680</c:v>
                </c:pt>
                <c:pt idx="399">
                  <c:v>37711</c:v>
                </c:pt>
                <c:pt idx="400">
                  <c:v>37741</c:v>
                </c:pt>
                <c:pt idx="401">
                  <c:v>37771</c:v>
                </c:pt>
                <c:pt idx="402">
                  <c:v>37802</c:v>
                </c:pt>
                <c:pt idx="403">
                  <c:v>37833</c:v>
                </c:pt>
                <c:pt idx="404">
                  <c:v>37862</c:v>
                </c:pt>
                <c:pt idx="405">
                  <c:v>37894</c:v>
                </c:pt>
                <c:pt idx="406">
                  <c:v>37925</c:v>
                </c:pt>
                <c:pt idx="407">
                  <c:v>37953</c:v>
                </c:pt>
                <c:pt idx="408">
                  <c:v>37986</c:v>
                </c:pt>
                <c:pt idx="409">
                  <c:v>38017</c:v>
                </c:pt>
                <c:pt idx="410">
                  <c:v>38046</c:v>
                </c:pt>
                <c:pt idx="411">
                  <c:v>38077</c:v>
                </c:pt>
                <c:pt idx="412">
                  <c:v>38107</c:v>
                </c:pt>
                <c:pt idx="413">
                  <c:v>38138</c:v>
                </c:pt>
                <c:pt idx="414">
                  <c:v>38168</c:v>
                </c:pt>
                <c:pt idx="415">
                  <c:v>38199</c:v>
                </c:pt>
                <c:pt idx="416">
                  <c:v>38230</c:v>
                </c:pt>
                <c:pt idx="417">
                  <c:v>38260</c:v>
                </c:pt>
                <c:pt idx="418">
                  <c:v>38291</c:v>
                </c:pt>
                <c:pt idx="419">
                  <c:v>38321</c:v>
                </c:pt>
                <c:pt idx="420">
                  <c:v>38352</c:v>
                </c:pt>
                <c:pt idx="421">
                  <c:v>38383</c:v>
                </c:pt>
                <c:pt idx="422">
                  <c:v>38411</c:v>
                </c:pt>
                <c:pt idx="423">
                  <c:v>38442</c:v>
                </c:pt>
                <c:pt idx="424">
                  <c:v>38472</c:v>
                </c:pt>
                <c:pt idx="425">
                  <c:v>38503</c:v>
                </c:pt>
                <c:pt idx="426">
                  <c:v>38533</c:v>
                </c:pt>
                <c:pt idx="427">
                  <c:v>38564</c:v>
                </c:pt>
                <c:pt idx="428">
                  <c:v>38595</c:v>
                </c:pt>
                <c:pt idx="429">
                  <c:v>38625</c:v>
                </c:pt>
                <c:pt idx="430">
                  <c:v>38656</c:v>
                </c:pt>
                <c:pt idx="431">
                  <c:v>38686</c:v>
                </c:pt>
                <c:pt idx="432">
                  <c:v>38717</c:v>
                </c:pt>
                <c:pt idx="433">
                  <c:v>38748</c:v>
                </c:pt>
                <c:pt idx="434">
                  <c:v>38776</c:v>
                </c:pt>
                <c:pt idx="435">
                  <c:v>38807</c:v>
                </c:pt>
                <c:pt idx="436">
                  <c:v>38837</c:v>
                </c:pt>
                <c:pt idx="437">
                  <c:v>38868</c:v>
                </c:pt>
                <c:pt idx="438">
                  <c:v>38898</c:v>
                </c:pt>
                <c:pt idx="439">
                  <c:v>38929</c:v>
                </c:pt>
                <c:pt idx="440">
                  <c:v>38960</c:v>
                </c:pt>
                <c:pt idx="441">
                  <c:v>38990</c:v>
                </c:pt>
                <c:pt idx="442">
                  <c:v>39021</c:v>
                </c:pt>
                <c:pt idx="443">
                  <c:v>39051</c:v>
                </c:pt>
                <c:pt idx="444">
                  <c:v>39082</c:v>
                </c:pt>
                <c:pt idx="445">
                  <c:v>39113</c:v>
                </c:pt>
                <c:pt idx="446">
                  <c:v>39141</c:v>
                </c:pt>
                <c:pt idx="447">
                  <c:v>39172</c:v>
                </c:pt>
                <c:pt idx="448">
                  <c:v>39202</c:v>
                </c:pt>
                <c:pt idx="449">
                  <c:v>39233</c:v>
                </c:pt>
                <c:pt idx="450">
                  <c:v>39263</c:v>
                </c:pt>
                <c:pt idx="451">
                  <c:v>39294</c:v>
                </c:pt>
                <c:pt idx="452">
                  <c:v>39325</c:v>
                </c:pt>
                <c:pt idx="453">
                  <c:v>39355</c:v>
                </c:pt>
                <c:pt idx="454">
                  <c:v>39386</c:v>
                </c:pt>
                <c:pt idx="455">
                  <c:v>39416</c:v>
                </c:pt>
                <c:pt idx="456">
                  <c:v>39447</c:v>
                </c:pt>
                <c:pt idx="457">
                  <c:v>39478</c:v>
                </c:pt>
                <c:pt idx="458">
                  <c:v>39507</c:v>
                </c:pt>
                <c:pt idx="459">
                  <c:v>39538</c:v>
                </c:pt>
                <c:pt idx="460">
                  <c:v>39568</c:v>
                </c:pt>
                <c:pt idx="461">
                  <c:v>39599</c:v>
                </c:pt>
                <c:pt idx="462">
                  <c:v>39629</c:v>
                </c:pt>
                <c:pt idx="463">
                  <c:v>39660</c:v>
                </c:pt>
                <c:pt idx="464">
                  <c:v>39691</c:v>
                </c:pt>
                <c:pt idx="465">
                  <c:v>39721</c:v>
                </c:pt>
                <c:pt idx="466">
                  <c:v>39752</c:v>
                </c:pt>
                <c:pt idx="467">
                  <c:v>39782</c:v>
                </c:pt>
                <c:pt idx="468">
                  <c:v>39813</c:v>
                </c:pt>
                <c:pt idx="469">
                  <c:v>39844</c:v>
                </c:pt>
                <c:pt idx="470">
                  <c:v>39872</c:v>
                </c:pt>
                <c:pt idx="471">
                  <c:v>39903</c:v>
                </c:pt>
                <c:pt idx="472">
                  <c:v>39933</c:v>
                </c:pt>
                <c:pt idx="473">
                  <c:v>39964</c:v>
                </c:pt>
                <c:pt idx="474">
                  <c:v>39994</c:v>
                </c:pt>
                <c:pt idx="475">
                  <c:v>40025</c:v>
                </c:pt>
                <c:pt idx="476">
                  <c:v>40056</c:v>
                </c:pt>
                <c:pt idx="477">
                  <c:v>40086</c:v>
                </c:pt>
                <c:pt idx="478">
                  <c:v>40117</c:v>
                </c:pt>
                <c:pt idx="479">
                  <c:v>40147</c:v>
                </c:pt>
                <c:pt idx="480">
                  <c:v>40178</c:v>
                </c:pt>
                <c:pt idx="481">
                  <c:v>40209</c:v>
                </c:pt>
                <c:pt idx="482">
                  <c:v>40237</c:v>
                </c:pt>
                <c:pt idx="483">
                  <c:v>40268</c:v>
                </c:pt>
                <c:pt idx="484">
                  <c:v>40298</c:v>
                </c:pt>
                <c:pt idx="485">
                  <c:v>40329</c:v>
                </c:pt>
                <c:pt idx="486">
                  <c:v>40359</c:v>
                </c:pt>
                <c:pt idx="487">
                  <c:v>40390</c:v>
                </c:pt>
                <c:pt idx="488">
                  <c:v>40421</c:v>
                </c:pt>
                <c:pt idx="489">
                  <c:v>40451</c:v>
                </c:pt>
                <c:pt idx="490">
                  <c:v>40482</c:v>
                </c:pt>
                <c:pt idx="491">
                  <c:v>40512</c:v>
                </c:pt>
                <c:pt idx="492">
                  <c:v>40543</c:v>
                </c:pt>
                <c:pt idx="493">
                  <c:v>40574</c:v>
                </c:pt>
                <c:pt idx="494">
                  <c:v>40602</c:v>
                </c:pt>
                <c:pt idx="495">
                  <c:v>40633</c:v>
                </c:pt>
                <c:pt idx="496">
                  <c:v>40663</c:v>
                </c:pt>
                <c:pt idx="497">
                  <c:v>40694</c:v>
                </c:pt>
                <c:pt idx="498">
                  <c:v>40724</c:v>
                </c:pt>
                <c:pt idx="499">
                  <c:v>40755</c:v>
                </c:pt>
                <c:pt idx="500">
                  <c:v>40786</c:v>
                </c:pt>
                <c:pt idx="501">
                  <c:v>40816</c:v>
                </c:pt>
                <c:pt idx="502">
                  <c:v>40847</c:v>
                </c:pt>
                <c:pt idx="503">
                  <c:v>40877</c:v>
                </c:pt>
                <c:pt idx="504">
                  <c:v>40908</c:v>
                </c:pt>
                <c:pt idx="505">
                  <c:v>40939</c:v>
                </c:pt>
                <c:pt idx="506">
                  <c:v>40968</c:v>
                </c:pt>
                <c:pt idx="507">
                  <c:v>40999</c:v>
                </c:pt>
                <c:pt idx="508">
                  <c:v>41029</c:v>
                </c:pt>
                <c:pt idx="509">
                  <c:v>41060</c:v>
                </c:pt>
                <c:pt idx="510">
                  <c:v>41090</c:v>
                </c:pt>
                <c:pt idx="511">
                  <c:v>41121</c:v>
                </c:pt>
                <c:pt idx="512">
                  <c:v>41152</c:v>
                </c:pt>
                <c:pt idx="513">
                  <c:v>41182</c:v>
                </c:pt>
                <c:pt idx="514">
                  <c:v>41213</c:v>
                </c:pt>
                <c:pt idx="515">
                  <c:v>41243</c:v>
                </c:pt>
                <c:pt idx="516">
                  <c:v>41274</c:v>
                </c:pt>
                <c:pt idx="517">
                  <c:v>41305</c:v>
                </c:pt>
                <c:pt idx="518">
                  <c:v>41333</c:v>
                </c:pt>
                <c:pt idx="519">
                  <c:v>41364</c:v>
                </c:pt>
                <c:pt idx="520">
                  <c:v>41394</c:v>
                </c:pt>
                <c:pt idx="521">
                  <c:v>41425</c:v>
                </c:pt>
                <c:pt idx="522">
                  <c:v>41455</c:v>
                </c:pt>
                <c:pt idx="523">
                  <c:v>41486</c:v>
                </c:pt>
                <c:pt idx="524">
                  <c:v>41517</c:v>
                </c:pt>
                <c:pt idx="525">
                  <c:v>41547</c:v>
                </c:pt>
                <c:pt idx="526">
                  <c:v>41578</c:v>
                </c:pt>
                <c:pt idx="527">
                  <c:v>41608</c:v>
                </c:pt>
                <c:pt idx="528">
                  <c:v>41639</c:v>
                </c:pt>
                <c:pt idx="529">
                  <c:v>41670</c:v>
                </c:pt>
                <c:pt idx="530">
                  <c:v>41698</c:v>
                </c:pt>
                <c:pt idx="531">
                  <c:v>41729</c:v>
                </c:pt>
                <c:pt idx="532">
                  <c:v>41759</c:v>
                </c:pt>
                <c:pt idx="533">
                  <c:v>41790</c:v>
                </c:pt>
                <c:pt idx="534">
                  <c:v>41820</c:v>
                </c:pt>
                <c:pt idx="535">
                  <c:v>41851</c:v>
                </c:pt>
                <c:pt idx="536">
                  <c:v>41882</c:v>
                </c:pt>
                <c:pt idx="537">
                  <c:v>41912</c:v>
                </c:pt>
                <c:pt idx="538">
                  <c:v>41943</c:v>
                </c:pt>
                <c:pt idx="539">
                  <c:v>41973</c:v>
                </c:pt>
                <c:pt idx="540">
                  <c:v>42004</c:v>
                </c:pt>
                <c:pt idx="541">
                  <c:v>42035</c:v>
                </c:pt>
                <c:pt idx="542">
                  <c:v>42063</c:v>
                </c:pt>
                <c:pt idx="543">
                  <c:v>42094</c:v>
                </c:pt>
                <c:pt idx="544">
                  <c:v>42124</c:v>
                </c:pt>
                <c:pt idx="545">
                  <c:v>42155</c:v>
                </c:pt>
                <c:pt idx="546">
                  <c:v>42185</c:v>
                </c:pt>
                <c:pt idx="547">
                  <c:v>42216</c:v>
                </c:pt>
                <c:pt idx="548">
                  <c:v>42247</c:v>
                </c:pt>
                <c:pt idx="549">
                  <c:v>42277</c:v>
                </c:pt>
                <c:pt idx="550">
                  <c:v>42308</c:v>
                </c:pt>
                <c:pt idx="551">
                  <c:v>42338</c:v>
                </c:pt>
                <c:pt idx="552">
                  <c:v>42369</c:v>
                </c:pt>
                <c:pt idx="553">
                  <c:v>42400</c:v>
                </c:pt>
                <c:pt idx="554">
                  <c:v>42429</c:v>
                </c:pt>
                <c:pt idx="555">
                  <c:v>42460</c:v>
                </c:pt>
                <c:pt idx="556">
                  <c:v>42490</c:v>
                </c:pt>
                <c:pt idx="557">
                  <c:v>42521</c:v>
                </c:pt>
                <c:pt idx="558">
                  <c:v>42551</c:v>
                </c:pt>
                <c:pt idx="559">
                  <c:v>42582</c:v>
                </c:pt>
                <c:pt idx="560">
                  <c:v>42613</c:v>
                </c:pt>
                <c:pt idx="561">
                  <c:v>42643</c:v>
                </c:pt>
                <c:pt idx="562">
                  <c:v>42674</c:v>
                </c:pt>
                <c:pt idx="563">
                  <c:v>42704</c:v>
                </c:pt>
                <c:pt idx="564">
                  <c:v>42735</c:v>
                </c:pt>
                <c:pt idx="565">
                  <c:v>42766</c:v>
                </c:pt>
                <c:pt idx="566">
                  <c:v>42794</c:v>
                </c:pt>
                <c:pt idx="567">
                  <c:v>42825</c:v>
                </c:pt>
                <c:pt idx="568">
                  <c:v>42853</c:v>
                </c:pt>
                <c:pt idx="569">
                  <c:v>42886</c:v>
                </c:pt>
                <c:pt idx="570">
                  <c:v>42916</c:v>
                </c:pt>
                <c:pt idx="571">
                  <c:v>42947</c:v>
                </c:pt>
                <c:pt idx="572">
                  <c:v>42978</c:v>
                </c:pt>
                <c:pt idx="573">
                  <c:v>43007</c:v>
                </c:pt>
                <c:pt idx="574">
                  <c:v>43039</c:v>
                </c:pt>
                <c:pt idx="575">
                  <c:v>43069</c:v>
                </c:pt>
                <c:pt idx="576">
                  <c:v>43098</c:v>
                </c:pt>
                <c:pt idx="577">
                  <c:v>43131</c:v>
                </c:pt>
                <c:pt idx="578">
                  <c:v>43159</c:v>
                </c:pt>
                <c:pt idx="579">
                  <c:v>43189</c:v>
                </c:pt>
                <c:pt idx="580">
                  <c:v>43220</c:v>
                </c:pt>
                <c:pt idx="581">
                  <c:v>43251</c:v>
                </c:pt>
                <c:pt idx="582">
                  <c:v>43280</c:v>
                </c:pt>
                <c:pt idx="583">
                  <c:v>43312</c:v>
                </c:pt>
                <c:pt idx="584">
                  <c:v>43343</c:v>
                </c:pt>
                <c:pt idx="585">
                  <c:v>43371</c:v>
                </c:pt>
                <c:pt idx="586">
                  <c:v>43404</c:v>
                </c:pt>
                <c:pt idx="587">
                  <c:v>43434</c:v>
                </c:pt>
                <c:pt idx="588">
                  <c:v>43465</c:v>
                </c:pt>
                <c:pt idx="589">
                  <c:v>43496</c:v>
                </c:pt>
                <c:pt idx="590">
                  <c:v>43524</c:v>
                </c:pt>
                <c:pt idx="591">
                  <c:v>43553</c:v>
                </c:pt>
                <c:pt idx="592">
                  <c:v>43585</c:v>
                </c:pt>
                <c:pt idx="593">
                  <c:v>43616</c:v>
                </c:pt>
                <c:pt idx="594">
                  <c:v>43644</c:v>
                </c:pt>
                <c:pt idx="595">
                  <c:v>43677</c:v>
                </c:pt>
                <c:pt idx="596">
                  <c:v>43707</c:v>
                </c:pt>
                <c:pt idx="597">
                  <c:v>43738</c:v>
                </c:pt>
                <c:pt idx="598">
                  <c:v>43769</c:v>
                </c:pt>
                <c:pt idx="599">
                  <c:v>43798</c:v>
                </c:pt>
                <c:pt idx="600">
                  <c:v>43830</c:v>
                </c:pt>
                <c:pt idx="601">
                  <c:v>43861</c:v>
                </c:pt>
                <c:pt idx="602">
                  <c:v>43889</c:v>
                </c:pt>
                <c:pt idx="603">
                  <c:v>43921</c:v>
                </c:pt>
                <c:pt idx="604">
                  <c:v>43951</c:v>
                </c:pt>
                <c:pt idx="605">
                  <c:v>43980</c:v>
                </c:pt>
                <c:pt idx="606">
                  <c:v>44012</c:v>
                </c:pt>
                <c:pt idx="607">
                  <c:v>44043</c:v>
                </c:pt>
                <c:pt idx="608">
                  <c:v>44074</c:v>
                </c:pt>
                <c:pt idx="609">
                  <c:v>44104</c:v>
                </c:pt>
                <c:pt idx="610">
                  <c:v>44134</c:v>
                </c:pt>
                <c:pt idx="611">
                  <c:v>44165</c:v>
                </c:pt>
                <c:pt idx="612">
                  <c:v>44196</c:v>
                </c:pt>
                <c:pt idx="613">
                  <c:v>44225</c:v>
                </c:pt>
                <c:pt idx="614">
                  <c:v>44253</c:v>
                </c:pt>
                <c:pt idx="615">
                  <c:v>44286</c:v>
                </c:pt>
                <c:pt idx="616">
                  <c:v>44316</c:v>
                </c:pt>
                <c:pt idx="617">
                  <c:v>44347</c:v>
                </c:pt>
                <c:pt idx="618">
                  <c:v>44377</c:v>
                </c:pt>
                <c:pt idx="619">
                  <c:v>44407</c:v>
                </c:pt>
                <c:pt idx="620">
                  <c:v>44439</c:v>
                </c:pt>
                <c:pt idx="621">
                  <c:v>44469</c:v>
                </c:pt>
                <c:pt idx="622">
                  <c:v>44498</c:v>
                </c:pt>
                <c:pt idx="623">
                  <c:v>44530</c:v>
                </c:pt>
                <c:pt idx="624">
                  <c:v>44561</c:v>
                </c:pt>
                <c:pt idx="625">
                  <c:v>44592</c:v>
                </c:pt>
                <c:pt idx="626">
                  <c:v>44620</c:v>
                </c:pt>
                <c:pt idx="627">
                  <c:v>44651</c:v>
                </c:pt>
                <c:pt idx="628">
                  <c:v>44680</c:v>
                </c:pt>
                <c:pt idx="629">
                  <c:v>44712</c:v>
                </c:pt>
                <c:pt idx="630">
                  <c:v>44742</c:v>
                </c:pt>
                <c:pt idx="631">
                  <c:v>44771</c:v>
                </c:pt>
                <c:pt idx="632">
                  <c:v>44804</c:v>
                </c:pt>
                <c:pt idx="633">
                  <c:v>44834</c:v>
                </c:pt>
                <c:pt idx="634">
                  <c:v>44865</c:v>
                </c:pt>
                <c:pt idx="635">
                  <c:v>44895</c:v>
                </c:pt>
                <c:pt idx="636">
                  <c:v>44925</c:v>
                </c:pt>
                <c:pt idx="637">
                  <c:v>44957</c:v>
                </c:pt>
                <c:pt idx="638">
                  <c:v>44985</c:v>
                </c:pt>
                <c:pt idx="639">
                  <c:v>45016</c:v>
                </c:pt>
                <c:pt idx="640">
                  <c:v>45044</c:v>
                </c:pt>
                <c:pt idx="641">
                  <c:v>45077</c:v>
                </c:pt>
                <c:pt idx="642">
                  <c:v>45107</c:v>
                </c:pt>
                <c:pt idx="643">
                  <c:v>45138</c:v>
                </c:pt>
                <c:pt idx="644">
                  <c:v>45169</c:v>
                </c:pt>
                <c:pt idx="645">
                  <c:v>45198</c:v>
                </c:pt>
                <c:pt idx="646">
                  <c:v>45230</c:v>
                </c:pt>
                <c:pt idx="647">
                  <c:v>45260</c:v>
                </c:pt>
                <c:pt idx="648">
                  <c:v>45289</c:v>
                </c:pt>
                <c:pt idx="649">
                  <c:v>45322</c:v>
                </c:pt>
                <c:pt idx="650">
                  <c:v>45351</c:v>
                </c:pt>
                <c:pt idx="651">
                  <c:v>45380</c:v>
                </c:pt>
                <c:pt idx="652">
                  <c:v>45412</c:v>
                </c:pt>
                <c:pt idx="653">
                  <c:v>45443</c:v>
                </c:pt>
                <c:pt idx="654">
                  <c:v>45473</c:v>
                </c:pt>
              </c:numCache>
            </c:numRef>
          </c:cat>
          <c:val>
            <c:numRef>
              <c:f>'calc lined-up'!$I$2:$I$495</c:f>
              <c:numCache>
                <c:formatCode>General</c:formatCode>
                <c:ptCount val="494"/>
                <c:pt idx="361" formatCode="0.00%">
                  <c:v>5.8895634818776577E-2</c:v>
                </c:pt>
                <c:pt idx="362" formatCode="0.00%">
                  <c:v>5.6941701545858425E-3</c:v>
                </c:pt>
                <c:pt idx="363" formatCode="0.00%">
                  <c:v>-1.3342273582088837E-2</c:v>
                </c:pt>
                <c:pt idx="364" formatCode="0.00%">
                  <c:v>8.3180982414600591E-2</c:v>
                </c:pt>
                <c:pt idx="365" formatCode="0.00%">
                  <c:v>5.0592728015631527E-2</c:v>
                </c:pt>
                <c:pt idx="366" formatCode="0.00%">
                  <c:v>2.903660088948512E-2</c:v>
                </c:pt>
                <c:pt idx="367" formatCode="0.00%">
                  <c:v>5.4406302875372736E-2</c:v>
                </c:pt>
                <c:pt idx="368" formatCode="0.00%">
                  <c:v>3.7920973090200594E-2</c:v>
                </c:pt>
                <c:pt idx="369" formatCode="0.00%">
                  <c:v>0.10239029424244506</c:v>
                </c:pt>
                <c:pt idx="370" formatCode="0.00%">
                  <c:v>4.4191370215352022E-2</c:v>
                </c:pt>
                <c:pt idx="371" formatCode="0.00%">
                  <c:v>3.9780614677025206E-2</c:v>
                </c:pt>
                <c:pt idx="372" formatCode="0.00%">
                  <c:v>-4.2195529526393494E-2</c:v>
                </c:pt>
                <c:pt idx="373" formatCode="0.00%">
                  <c:v>-3.7507137356794118E-2</c:v>
                </c:pt>
                <c:pt idx="374" formatCode="0.00%">
                  <c:v>-3.3630701372987515E-3</c:v>
                </c:pt>
                <c:pt idx="375" formatCode="0.00%">
                  <c:v>-9.4234063395443268E-2</c:v>
                </c:pt>
                <c:pt idx="376" formatCode="0.00%">
                  <c:v>-0.1516157928097347</c:v>
                </c:pt>
                <c:pt idx="377" formatCode="0.00%">
                  <c:v>-8.569018895006153E-2</c:v>
                </c:pt>
                <c:pt idx="378" formatCode="0.00%">
                  <c:v>-7.9561229354049079E-2</c:v>
                </c:pt>
                <c:pt idx="379" formatCode="0.00%">
                  <c:v>-0.10196598165502813</c:v>
                </c:pt>
                <c:pt idx="380" formatCode="0.00%">
                  <c:v>-0.11080320801269739</c:v>
                </c:pt>
                <c:pt idx="381" formatCode="0.00%">
                  <c:v>-0.16647197179630846</c:v>
                </c:pt>
                <c:pt idx="382" formatCode="0.00%">
                  <c:v>-0.23378052038533825</c:v>
                </c:pt>
                <c:pt idx="383" formatCode="0.00%">
                  <c:v>-0.21917054746800591</c:v>
                </c:pt>
                <c:pt idx="384" formatCode="0.00%">
                  <c:v>-0.1592743730912477</c:v>
                </c:pt>
                <c:pt idx="385" formatCode="0.00%">
                  <c:v>-0.15190914472202244</c:v>
                </c:pt>
                <c:pt idx="386" formatCode="0.00%">
                  <c:v>-0.16428754773516574</c:v>
                </c:pt>
                <c:pt idx="387" formatCode="0.00%">
                  <c:v>-0.180400949202973</c:v>
                </c:pt>
                <c:pt idx="388" formatCode="0.00%">
                  <c:v>-0.14957804470473568</c:v>
                </c:pt>
                <c:pt idx="389" formatCode="0.00%">
                  <c:v>-0.20113988171631791</c:v>
                </c:pt>
                <c:pt idx="390" formatCode="0.00%">
                  <c:v>-0.20702263524308895</c:v>
                </c:pt>
                <c:pt idx="391" formatCode="0.00%">
                  <c:v>-0.26350859363950163</c:v>
                </c:pt>
                <c:pt idx="392" formatCode="0.00%">
                  <c:v>-0.32092175361582398</c:v>
                </c:pt>
                <c:pt idx="393" formatCode="0.00%">
                  <c:v>-0.31645861380744567</c:v>
                </c:pt>
                <c:pt idx="394" formatCode="0.00%">
                  <c:v>-0.3907499855943255</c:v>
                </c:pt>
                <c:pt idx="395" formatCode="0.00%">
                  <c:v>-0.3371242083427185</c:v>
                </c:pt>
                <c:pt idx="396" formatCode="0.00%">
                  <c:v>-0.29810840400844385</c:v>
                </c:pt>
                <c:pt idx="397" formatCode="0.00%">
                  <c:v>-0.33934006296589214</c:v>
                </c:pt>
                <c:pt idx="398" formatCode="0.00%">
                  <c:v>-0.35664782579087106</c:v>
                </c:pt>
                <c:pt idx="399" formatCode="0.00%">
                  <c:v>-0.36630224676134215</c:v>
                </c:pt>
                <c:pt idx="400" formatCode="0.00%">
                  <c:v>-0.36014709503030395</c:v>
                </c:pt>
                <c:pt idx="401" formatCode="0.00%">
                  <c:v>-0.30744328093160156</c:v>
                </c:pt>
                <c:pt idx="402" formatCode="0.00%">
                  <c:v>-0.27095763684080909</c:v>
                </c:pt>
                <c:pt idx="403" formatCode="0.00%">
                  <c:v>-0.26165419047968252</c:v>
                </c:pt>
                <c:pt idx="404" formatCode="0.00%">
                  <c:v>-0.24863669937191246</c:v>
                </c:pt>
                <c:pt idx="405" formatCode="0.00%">
                  <c:v>-0.23398481903853907</c:v>
                </c:pt>
                <c:pt idx="406" formatCode="0.00%">
                  <c:v>-0.24212009617751973</c:v>
                </c:pt>
                <c:pt idx="407" formatCode="0.00%">
                  <c:v>-0.19924357114045788</c:v>
                </c:pt>
                <c:pt idx="408" formatCode="0.00%">
                  <c:v>-0.19219788681854599</c:v>
                </c:pt>
                <c:pt idx="409" formatCode="0.00%">
                  <c:v>-0.14983472762798777</c:v>
                </c:pt>
                <c:pt idx="410" formatCode="0.00%">
                  <c:v>-0.13422945357967897</c:v>
                </c:pt>
                <c:pt idx="411" formatCode="0.00%">
                  <c:v>-0.12219678674887491</c:v>
                </c:pt>
                <c:pt idx="412" formatCode="0.00%">
                  <c:v>-0.13543953021786603</c:v>
                </c:pt>
                <c:pt idx="413" formatCode="0.00%">
                  <c:v>-0.14901229458818099</c:v>
                </c:pt>
                <c:pt idx="414" formatCode="0.00%">
                  <c:v>-0.1373358407937264</c:v>
                </c:pt>
                <c:pt idx="415" formatCode="0.00%">
                  <c:v>-0.12055715909626652</c:v>
                </c:pt>
                <c:pt idx="416" formatCode="0.00%">
                  <c:v>-0.14966709796382327</c:v>
                </c:pt>
                <c:pt idx="417" formatCode="0.00%">
                  <c:v>-0.14622545142144705</c:v>
                </c:pt>
                <c:pt idx="418" formatCode="0.00%">
                  <c:v>-0.13697962775737693</c:v>
                </c:pt>
                <c:pt idx="419" formatCode="0.00%">
                  <c:v>-0.12379450698544225</c:v>
                </c:pt>
                <c:pt idx="420" formatCode="0.00%">
                  <c:v>-8.8340833014662334E-2</c:v>
                </c:pt>
                <c:pt idx="421" formatCode="0.00%">
                  <c:v>-5.7318868290229696E-2</c:v>
                </c:pt>
                <c:pt idx="422" formatCode="0.00%">
                  <c:v>-8.0299847561773996E-2</c:v>
                </c:pt>
                <c:pt idx="423" formatCode="0.00%">
                  <c:v>-6.0943859777785714E-2</c:v>
                </c:pt>
                <c:pt idx="424" formatCode="0.00%">
                  <c:v>-7.75706270920965E-2</c:v>
                </c:pt>
                <c:pt idx="425" formatCode="0.00%">
                  <c:v>-9.5066973289260503E-2</c:v>
                </c:pt>
                <c:pt idx="426" formatCode="0.00%">
                  <c:v>-6.6271340042012072E-2</c:v>
                </c:pt>
                <c:pt idx="427" formatCode="0.00%">
                  <c:v>-6.4946018009711892E-2</c:v>
                </c:pt>
                <c:pt idx="428" formatCode="0.00%">
                  <c:v>-3.0173339549599887E-2</c:v>
                </c:pt>
                <c:pt idx="429" formatCode="0.00%">
                  <c:v>-3.902104276127949E-2</c:v>
                </c:pt>
                <c:pt idx="430" formatCode="0.00%">
                  <c:v>-3.1241978658648306E-2</c:v>
                </c:pt>
                <c:pt idx="431" formatCode="0.00%">
                  <c:v>-4.7392049115491441E-2</c:v>
                </c:pt>
                <c:pt idx="432" formatCode="0.00%">
                  <c:v>-1.1362148174146047E-2</c:v>
                </c:pt>
                <c:pt idx="433" formatCode="0.00%">
                  <c:v>-1.1016411991806696E-2</c:v>
                </c:pt>
                <c:pt idx="434" formatCode="0.00%">
                  <c:v>1.5170484606882528E-2</c:v>
                </c:pt>
                <c:pt idx="435" formatCode="0.00%">
                  <c:v>1.792589721158544E-2</c:v>
                </c:pt>
                <c:pt idx="436" formatCode="0.00%">
                  <c:v>3.0597652137016595E-2</c:v>
                </c:pt>
                <c:pt idx="437" formatCode="0.00%">
                  <c:v>4.4432337857588378E-2</c:v>
                </c:pt>
                <c:pt idx="438" formatCode="0.00%">
                  <c:v>1.4374243702101497E-2</c:v>
                </c:pt>
                <c:pt idx="439" formatCode="0.00%">
                  <c:v>1.574671157744767E-2</c:v>
                </c:pt>
                <c:pt idx="440" formatCode="0.00%">
                  <c:v>2.2017108702598875E-2</c:v>
                </c:pt>
                <c:pt idx="441" formatCode="0.00%">
                  <c:v>4.6333886860453699E-2</c:v>
                </c:pt>
                <c:pt idx="442" formatCode="0.00%">
                  <c:v>7.32960706559036E-2</c:v>
                </c:pt>
                <c:pt idx="443" formatCode="0.00%">
                  <c:v>0.10826780934221092</c:v>
                </c:pt>
                <c:pt idx="444" formatCode="0.00%">
                  <c:v>0.12934723961088967</c:v>
                </c:pt>
                <c:pt idx="445" formatCode="0.00%">
                  <c:v>0.14518824287442977</c:v>
                </c:pt>
                <c:pt idx="446" formatCode="0.00%">
                  <c:v>0.16250648255341882</c:v>
                </c:pt>
                <c:pt idx="447" formatCode="0.00%">
                  <c:v>0.1397664709241111</c:v>
                </c:pt>
                <c:pt idx="448" formatCode="0.00%">
                  <c:v>0.15251680225461905</c:v>
                </c:pt>
                <c:pt idx="449" formatCode="0.00%">
                  <c:v>0.20356527341969777</c:v>
                </c:pt>
                <c:pt idx="450" formatCode="0.00%">
                  <c:v>0.24556698114690145</c:v>
                </c:pt>
                <c:pt idx="451" formatCode="0.00%">
                  <c:v>0.22487519447660276</c:v>
                </c:pt>
                <c:pt idx="452" formatCode="0.00%">
                  <c:v>0.18689659868934561</c:v>
                </c:pt>
                <c:pt idx="453" formatCode="0.00%">
                  <c:v>0.20468629679879724</c:v>
                </c:pt>
                <c:pt idx="454" formatCode="0.00%">
                  <c:v>0.24974200746999675</c:v>
                </c:pt>
                <c:pt idx="455" formatCode="0.00%">
                  <c:v>0.26962183795449901</c:v>
                </c:pt>
                <c:pt idx="456" formatCode="0.00%">
                  <c:v>0.21654085711142668</c:v>
                </c:pt>
                <c:pt idx="457" formatCode="0.00%">
                  <c:v>0.20810175120614782</c:v>
                </c:pt>
                <c:pt idx="458" formatCode="0.00%">
                  <c:v>0.13563859044406135</c:v>
                </c:pt>
                <c:pt idx="459" formatCode="0.00%">
                  <c:v>9.8749587473873301E-2</c:v>
                </c:pt>
                <c:pt idx="460" formatCode="0.00%">
                  <c:v>9.4003572607217478E-2</c:v>
                </c:pt>
                <c:pt idx="461" formatCode="0.00%">
                  <c:v>0.14728361367648524</c:v>
                </c:pt>
                <c:pt idx="462" formatCode="0.00%">
                  <c:v>0.16214503109006428</c:v>
                </c:pt>
                <c:pt idx="463" formatCode="0.00%">
                  <c:v>6.4170730812951549E-2</c:v>
                </c:pt>
                <c:pt idx="464" formatCode="0.00%">
                  <c:v>5.5223497488174456E-2</c:v>
                </c:pt>
                <c:pt idx="465" formatCode="0.00%">
                  <c:v>7.0488273781148969E-2</c:v>
                </c:pt>
                <c:pt idx="466" formatCode="0.00%">
                  <c:v>-2.4898243555425137E-2</c:v>
                </c:pt>
                <c:pt idx="467" formatCode="0.00%">
                  <c:v>-0.18866718701708252</c:v>
                </c:pt>
                <c:pt idx="468" formatCode="0.00%">
                  <c:v>-0.24688182632519107</c:v>
                </c:pt>
                <c:pt idx="469" formatCode="0.00%">
                  <c:v>-0.23886703300732859</c:v>
                </c:pt>
                <c:pt idx="470" formatCode="0.00%">
                  <c:v>-0.30302204853926473</c:v>
                </c:pt>
                <c:pt idx="471" formatCode="0.00%">
                  <c:v>-0.37723484392106754</c:v>
                </c:pt>
                <c:pt idx="472" formatCode="0.00%">
                  <c:v>-0.32268186508955099</c:v>
                </c:pt>
                <c:pt idx="473" formatCode="0.00%">
                  <c:v>-0.25785633090095716</c:v>
                </c:pt>
                <c:pt idx="474" formatCode="0.00%">
                  <c:v>-0.21634703531223654</c:v>
                </c:pt>
                <c:pt idx="475" formatCode="0.00%">
                  <c:v>-0.21479122249171023</c:v>
                </c:pt>
                <c:pt idx="476" formatCode="0.00%">
                  <c:v>-0.1554031755344506</c:v>
                </c:pt>
                <c:pt idx="477" formatCode="0.00%">
                  <c:v>-0.12491029193753711</c:v>
                </c:pt>
                <c:pt idx="478" formatCode="0.00%">
                  <c:v>-9.2253937987501367E-2</c:v>
                </c:pt>
                <c:pt idx="479" formatCode="0.00%">
                  <c:v>-0.10911643451704334</c:v>
                </c:pt>
                <c:pt idx="480" formatCode="0.00%">
                  <c:v>-5.567924063762153E-2</c:v>
                </c:pt>
                <c:pt idx="481" formatCode="0.00%">
                  <c:v>-3.7439037805727993E-2</c:v>
                </c:pt>
                <c:pt idx="482" formatCode="0.00%">
                  <c:v>-7.206504030969596E-2</c:v>
                </c:pt>
                <c:pt idx="483" formatCode="0.00%">
                  <c:v>-4.3321791332498805E-2</c:v>
                </c:pt>
                <c:pt idx="484" formatCode="0.00%">
                  <c:v>1.4410912691136923E-2</c:v>
                </c:pt>
                <c:pt idx="485" formatCode="0.00%">
                  <c:v>3.0424784045846476E-2</c:v>
                </c:pt>
                <c:pt idx="486" formatCode="0.00%">
                  <c:v>-5.1855188923870199E-2</c:v>
                </c:pt>
                <c:pt idx="487" formatCode="0.00%">
                  <c:v>-0.10148928479756114</c:v>
                </c:pt>
                <c:pt idx="488" formatCode="0.00%">
                  <c:v>-3.8539107476807E-2</c:v>
                </c:pt>
                <c:pt idx="489" formatCode="0.00%">
                  <c:v>-8.1939475214382829E-2</c:v>
                </c:pt>
                <c:pt idx="490" formatCode="0.00%">
                  <c:v>-1.047685401045495E-5</c:v>
                </c:pt>
                <c:pt idx="491" formatCode="0.00%">
                  <c:v>3.8041456911318328E-2</c:v>
                </c:pt>
                <c:pt idx="492" formatCode="0.00%">
                  <c:v>3.817241758644685E-2</c:v>
                </c:pt>
                <c:pt idx="493" formatCode="0.00%">
                  <c:v>0.10755538326951153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FB86-42C9-AC6C-5977A498AD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4796191"/>
        <c:axId val="943329680"/>
      </c:lineChart>
      <c:dateAx>
        <c:axId val="154796191"/>
        <c:scaling>
          <c:orientation val="minMax"/>
          <c:max val="45474"/>
          <c:min val="25569"/>
        </c:scaling>
        <c:delete val="0"/>
        <c:axPos val="b"/>
        <c:numFmt formatCode="\'yy;@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77"/>
                <a:ea typeface="+mn-ea"/>
                <a:cs typeface="+mn-cs"/>
              </a:defRPr>
            </a:pPr>
            <a:endParaRPr lang="en-US"/>
          </a:p>
        </c:txPr>
        <c:crossAx val="943329680"/>
        <c:crosses val="autoZero"/>
        <c:auto val="1"/>
        <c:lblOffset val="100"/>
        <c:baseTimeUnit val="months"/>
        <c:majorUnit val="2"/>
        <c:majorTimeUnit val="years"/>
        <c:minorUnit val="12"/>
        <c:minorTimeUnit val="months"/>
      </c:dateAx>
      <c:valAx>
        <c:axId val="943329680"/>
        <c:scaling>
          <c:orientation val="minMax"/>
          <c:max val="19.5"/>
          <c:min val="-1"/>
        </c:scaling>
        <c:delete val="0"/>
        <c:axPos val="l"/>
        <c:numFmt formatCode="#,##0%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77"/>
                <a:ea typeface="+mn-ea"/>
                <a:cs typeface="+mn-cs"/>
              </a:defRPr>
            </a:pPr>
            <a:endParaRPr lang="en-US"/>
          </a:p>
        </c:txPr>
        <c:crossAx val="154796191"/>
        <c:crosses val="autoZero"/>
        <c:crossBetween val="between"/>
        <c:majorUnit val="3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Raleway" pitchFamily="2" charset="77"/>
        </a:defRPr>
      </a:pPr>
      <a:endParaRPr lang="en-US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+mn-ea"/>
                <a:cs typeface="+mn-cs"/>
              </a:defRPr>
            </a:pPr>
            <a:r>
              <a:rPr lang="en-US" b="1" dirty="0"/>
              <a:t>U.S. Dollar Index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aleway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Last Price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Sheet1!$A$2:$A$13913</c:f>
              <c:numCache>
                <c:formatCode>m/d/yyyy</c:formatCode>
                <c:ptCount val="13912"/>
                <c:pt idx="0">
                  <c:v>24503</c:v>
                </c:pt>
                <c:pt idx="1">
                  <c:v>24531</c:v>
                </c:pt>
                <c:pt idx="2">
                  <c:v>24562</c:v>
                </c:pt>
                <c:pt idx="3">
                  <c:v>24590</c:v>
                </c:pt>
                <c:pt idx="4">
                  <c:v>24623</c:v>
                </c:pt>
                <c:pt idx="5">
                  <c:v>24653</c:v>
                </c:pt>
                <c:pt idx="6">
                  <c:v>24684</c:v>
                </c:pt>
                <c:pt idx="7">
                  <c:v>24715</c:v>
                </c:pt>
                <c:pt idx="8">
                  <c:v>24744</c:v>
                </c:pt>
                <c:pt idx="9">
                  <c:v>24776</c:v>
                </c:pt>
                <c:pt idx="10">
                  <c:v>24806</c:v>
                </c:pt>
                <c:pt idx="11">
                  <c:v>24835</c:v>
                </c:pt>
                <c:pt idx="12">
                  <c:v>24868</c:v>
                </c:pt>
                <c:pt idx="13">
                  <c:v>24897</c:v>
                </c:pt>
                <c:pt idx="14">
                  <c:v>24926</c:v>
                </c:pt>
                <c:pt idx="15">
                  <c:v>24958</c:v>
                </c:pt>
                <c:pt idx="16">
                  <c:v>24989</c:v>
                </c:pt>
                <c:pt idx="17">
                  <c:v>25017</c:v>
                </c:pt>
                <c:pt idx="18">
                  <c:v>25050</c:v>
                </c:pt>
                <c:pt idx="19">
                  <c:v>25080</c:v>
                </c:pt>
                <c:pt idx="20">
                  <c:v>25111</c:v>
                </c:pt>
                <c:pt idx="21">
                  <c:v>25142</c:v>
                </c:pt>
                <c:pt idx="22">
                  <c:v>25171</c:v>
                </c:pt>
                <c:pt idx="23">
                  <c:v>25203</c:v>
                </c:pt>
                <c:pt idx="24">
                  <c:v>25234</c:v>
                </c:pt>
                <c:pt idx="25">
                  <c:v>25262</c:v>
                </c:pt>
                <c:pt idx="26">
                  <c:v>25293</c:v>
                </c:pt>
                <c:pt idx="27">
                  <c:v>25323</c:v>
                </c:pt>
                <c:pt idx="28">
                  <c:v>25353</c:v>
                </c:pt>
                <c:pt idx="29">
                  <c:v>25384</c:v>
                </c:pt>
                <c:pt idx="30">
                  <c:v>25415</c:v>
                </c:pt>
                <c:pt idx="31">
                  <c:v>25444</c:v>
                </c:pt>
                <c:pt idx="32">
                  <c:v>25476</c:v>
                </c:pt>
                <c:pt idx="33">
                  <c:v>25507</c:v>
                </c:pt>
                <c:pt idx="34">
                  <c:v>25535</c:v>
                </c:pt>
                <c:pt idx="35">
                  <c:v>25568</c:v>
                </c:pt>
                <c:pt idx="36">
                  <c:v>25598</c:v>
                </c:pt>
                <c:pt idx="37">
                  <c:v>25626</c:v>
                </c:pt>
                <c:pt idx="38">
                  <c:v>25658</c:v>
                </c:pt>
                <c:pt idx="39">
                  <c:v>25688</c:v>
                </c:pt>
                <c:pt idx="40">
                  <c:v>25717</c:v>
                </c:pt>
                <c:pt idx="41">
                  <c:v>25749</c:v>
                </c:pt>
                <c:pt idx="42">
                  <c:v>25780</c:v>
                </c:pt>
                <c:pt idx="43">
                  <c:v>25811</c:v>
                </c:pt>
                <c:pt idx="44">
                  <c:v>25841</c:v>
                </c:pt>
                <c:pt idx="45">
                  <c:v>25871</c:v>
                </c:pt>
                <c:pt idx="46">
                  <c:v>25902</c:v>
                </c:pt>
                <c:pt idx="47">
                  <c:v>25933</c:v>
                </c:pt>
                <c:pt idx="48">
                  <c:v>25937</c:v>
                </c:pt>
                <c:pt idx="49">
                  <c:v>25938</c:v>
                </c:pt>
                <c:pt idx="50">
                  <c:v>25939</c:v>
                </c:pt>
                <c:pt idx="51">
                  <c:v>25940</c:v>
                </c:pt>
                <c:pt idx="52">
                  <c:v>25941</c:v>
                </c:pt>
                <c:pt idx="53">
                  <c:v>25944</c:v>
                </c:pt>
                <c:pt idx="54">
                  <c:v>25945</c:v>
                </c:pt>
                <c:pt idx="55">
                  <c:v>25946</c:v>
                </c:pt>
                <c:pt idx="56">
                  <c:v>25947</c:v>
                </c:pt>
                <c:pt idx="57">
                  <c:v>25948</c:v>
                </c:pt>
                <c:pt idx="58">
                  <c:v>25951</c:v>
                </c:pt>
                <c:pt idx="59">
                  <c:v>25952</c:v>
                </c:pt>
                <c:pt idx="60">
                  <c:v>25953</c:v>
                </c:pt>
                <c:pt idx="61">
                  <c:v>25954</c:v>
                </c:pt>
                <c:pt idx="62">
                  <c:v>25955</c:v>
                </c:pt>
                <c:pt idx="63">
                  <c:v>25958</c:v>
                </c:pt>
                <c:pt idx="64">
                  <c:v>25959</c:v>
                </c:pt>
                <c:pt idx="65">
                  <c:v>25960</c:v>
                </c:pt>
                <c:pt idx="66">
                  <c:v>25961</c:v>
                </c:pt>
                <c:pt idx="67">
                  <c:v>25962</c:v>
                </c:pt>
                <c:pt idx="68">
                  <c:v>25965</c:v>
                </c:pt>
                <c:pt idx="69">
                  <c:v>25966</c:v>
                </c:pt>
                <c:pt idx="70">
                  <c:v>25967</c:v>
                </c:pt>
                <c:pt idx="71">
                  <c:v>25968</c:v>
                </c:pt>
                <c:pt idx="72">
                  <c:v>25969</c:v>
                </c:pt>
                <c:pt idx="73">
                  <c:v>25972</c:v>
                </c:pt>
                <c:pt idx="74">
                  <c:v>25973</c:v>
                </c:pt>
                <c:pt idx="75">
                  <c:v>25974</c:v>
                </c:pt>
                <c:pt idx="76">
                  <c:v>25975</c:v>
                </c:pt>
                <c:pt idx="77">
                  <c:v>25980</c:v>
                </c:pt>
                <c:pt idx="78">
                  <c:v>25981</c:v>
                </c:pt>
                <c:pt idx="79">
                  <c:v>25982</c:v>
                </c:pt>
                <c:pt idx="80">
                  <c:v>25983</c:v>
                </c:pt>
                <c:pt idx="81">
                  <c:v>25986</c:v>
                </c:pt>
                <c:pt idx="82">
                  <c:v>25987</c:v>
                </c:pt>
                <c:pt idx="83">
                  <c:v>25988</c:v>
                </c:pt>
                <c:pt idx="84">
                  <c:v>25989</c:v>
                </c:pt>
                <c:pt idx="85">
                  <c:v>25990</c:v>
                </c:pt>
                <c:pt idx="86">
                  <c:v>25993</c:v>
                </c:pt>
                <c:pt idx="87">
                  <c:v>25994</c:v>
                </c:pt>
                <c:pt idx="88">
                  <c:v>25995</c:v>
                </c:pt>
                <c:pt idx="89">
                  <c:v>25996</c:v>
                </c:pt>
                <c:pt idx="90">
                  <c:v>25997</c:v>
                </c:pt>
                <c:pt idx="91">
                  <c:v>26000</c:v>
                </c:pt>
                <c:pt idx="92">
                  <c:v>26001</c:v>
                </c:pt>
                <c:pt idx="93">
                  <c:v>26002</c:v>
                </c:pt>
                <c:pt idx="94">
                  <c:v>26003</c:v>
                </c:pt>
                <c:pt idx="95">
                  <c:v>26004</c:v>
                </c:pt>
                <c:pt idx="96">
                  <c:v>26007</c:v>
                </c:pt>
                <c:pt idx="97">
                  <c:v>26008</c:v>
                </c:pt>
                <c:pt idx="98">
                  <c:v>26009</c:v>
                </c:pt>
                <c:pt idx="99">
                  <c:v>26010</c:v>
                </c:pt>
                <c:pt idx="100">
                  <c:v>26011</c:v>
                </c:pt>
                <c:pt idx="101">
                  <c:v>26014</c:v>
                </c:pt>
                <c:pt idx="102">
                  <c:v>26015</c:v>
                </c:pt>
                <c:pt idx="103">
                  <c:v>26016</c:v>
                </c:pt>
                <c:pt idx="104">
                  <c:v>26017</c:v>
                </c:pt>
                <c:pt idx="105">
                  <c:v>26018</c:v>
                </c:pt>
                <c:pt idx="106">
                  <c:v>26021</c:v>
                </c:pt>
                <c:pt idx="107">
                  <c:v>26022</c:v>
                </c:pt>
                <c:pt idx="108">
                  <c:v>26023</c:v>
                </c:pt>
                <c:pt idx="109">
                  <c:v>26024</c:v>
                </c:pt>
                <c:pt idx="110">
                  <c:v>26025</c:v>
                </c:pt>
                <c:pt idx="111">
                  <c:v>26028</c:v>
                </c:pt>
                <c:pt idx="112">
                  <c:v>26029</c:v>
                </c:pt>
                <c:pt idx="113">
                  <c:v>26030</c:v>
                </c:pt>
                <c:pt idx="114">
                  <c:v>26031</c:v>
                </c:pt>
                <c:pt idx="115">
                  <c:v>26035</c:v>
                </c:pt>
                <c:pt idx="116">
                  <c:v>26036</c:v>
                </c:pt>
                <c:pt idx="117">
                  <c:v>26037</c:v>
                </c:pt>
                <c:pt idx="118">
                  <c:v>26038</c:v>
                </c:pt>
                <c:pt idx="119">
                  <c:v>26039</c:v>
                </c:pt>
                <c:pt idx="120">
                  <c:v>26042</c:v>
                </c:pt>
                <c:pt idx="121">
                  <c:v>26043</c:v>
                </c:pt>
                <c:pt idx="122">
                  <c:v>26044</c:v>
                </c:pt>
                <c:pt idx="123">
                  <c:v>26045</c:v>
                </c:pt>
                <c:pt idx="124">
                  <c:v>26046</c:v>
                </c:pt>
                <c:pt idx="125">
                  <c:v>26049</c:v>
                </c:pt>
                <c:pt idx="126">
                  <c:v>26050</c:v>
                </c:pt>
                <c:pt idx="127">
                  <c:v>26051</c:v>
                </c:pt>
                <c:pt idx="128">
                  <c:v>26052</c:v>
                </c:pt>
                <c:pt idx="129">
                  <c:v>26053</c:v>
                </c:pt>
                <c:pt idx="130">
                  <c:v>26056</c:v>
                </c:pt>
                <c:pt idx="131">
                  <c:v>26057</c:v>
                </c:pt>
                <c:pt idx="132">
                  <c:v>26058</c:v>
                </c:pt>
                <c:pt idx="133">
                  <c:v>26059</c:v>
                </c:pt>
                <c:pt idx="134">
                  <c:v>26060</c:v>
                </c:pt>
                <c:pt idx="135">
                  <c:v>26063</c:v>
                </c:pt>
                <c:pt idx="136">
                  <c:v>26064</c:v>
                </c:pt>
                <c:pt idx="137">
                  <c:v>26065</c:v>
                </c:pt>
                <c:pt idx="138">
                  <c:v>26066</c:v>
                </c:pt>
                <c:pt idx="139">
                  <c:v>26067</c:v>
                </c:pt>
                <c:pt idx="140">
                  <c:v>26070</c:v>
                </c:pt>
                <c:pt idx="141">
                  <c:v>26071</c:v>
                </c:pt>
                <c:pt idx="142">
                  <c:v>26072</c:v>
                </c:pt>
                <c:pt idx="143">
                  <c:v>26073</c:v>
                </c:pt>
                <c:pt idx="144">
                  <c:v>26074</c:v>
                </c:pt>
                <c:pt idx="145">
                  <c:v>26077</c:v>
                </c:pt>
                <c:pt idx="146">
                  <c:v>26078</c:v>
                </c:pt>
                <c:pt idx="147">
                  <c:v>26079</c:v>
                </c:pt>
                <c:pt idx="148">
                  <c:v>26080</c:v>
                </c:pt>
                <c:pt idx="149">
                  <c:v>26081</c:v>
                </c:pt>
                <c:pt idx="150">
                  <c:v>26085</c:v>
                </c:pt>
                <c:pt idx="151">
                  <c:v>26086</c:v>
                </c:pt>
                <c:pt idx="152">
                  <c:v>26087</c:v>
                </c:pt>
                <c:pt idx="153">
                  <c:v>26088</c:v>
                </c:pt>
                <c:pt idx="154">
                  <c:v>26091</c:v>
                </c:pt>
                <c:pt idx="155">
                  <c:v>26092</c:v>
                </c:pt>
                <c:pt idx="156">
                  <c:v>26093</c:v>
                </c:pt>
                <c:pt idx="157">
                  <c:v>26094</c:v>
                </c:pt>
                <c:pt idx="158">
                  <c:v>26095</c:v>
                </c:pt>
                <c:pt idx="159">
                  <c:v>26098</c:v>
                </c:pt>
                <c:pt idx="160">
                  <c:v>26099</c:v>
                </c:pt>
                <c:pt idx="161">
                  <c:v>26100</c:v>
                </c:pt>
                <c:pt idx="162">
                  <c:v>26101</c:v>
                </c:pt>
                <c:pt idx="163">
                  <c:v>26102</c:v>
                </c:pt>
                <c:pt idx="164">
                  <c:v>26105</c:v>
                </c:pt>
                <c:pt idx="165">
                  <c:v>26106</c:v>
                </c:pt>
                <c:pt idx="166">
                  <c:v>26107</c:v>
                </c:pt>
                <c:pt idx="167">
                  <c:v>26108</c:v>
                </c:pt>
                <c:pt idx="168">
                  <c:v>26109</c:v>
                </c:pt>
                <c:pt idx="169">
                  <c:v>26112</c:v>
                </c:pt>
                <c:pt idx="170">
                  <c:v>26113</c:v>
                </c:pt>
                <c:pt idx="171">
                  <c:v>26114</c:v>
                </c:pt>
                <c:pt idx="172">
                  <c:v>26115</c:v>
                </c:pt>
                <c:pt idx="173">
                  <c:v>26116</c:v>
                </c:pt>
                <c:pt idx="174">
                  <c:v>26120</c:v>
                </c:pt>
                <c:pt idx="175">
                  <c:v>26121</c:v>
                </c:pt>
                <c:pt idx="176">
                  <c:v>26122</c:v>
                </c:pt>
                <c:pt idx="177">
                  <c:v>26123</c:v>
                </c:pt>
                <c:pt idx="178">
                  <c:v>26126</c:v>
                </c:pt>
                <c:pt idx="179">
                  <c:v>26127</c:v>
                </c:pt>
                <c:pt idx="180">
                  <c:v>26128</c:v>
                </c:pt>
                <c:pt idx="181">
                  <c:v>26129</c:v>
                </c:pt>
                <c:pt idx="182">
                  <c:v>26130</c:v>
                </c:pt>
                <c:pt idx="183">
                  <c:v>26133</c:v>
                </c:pt>
                <c:pt idx="184">
                  <c:v>26134</c:v>
                </c:pt>
                <c:pt idx="185">
                  <c:v>26135</c:v>
                </c:pt>
                <c:pt idx="186">
                  <c:v>26136</c:v>
                </c:pt>
                <c:pt idx="187">
                  <c:v>26137</c:v>
                </c:pt>
                <c:pt idx="188">
                  <c:v>26140</c:v>
                </c:pt>
                <c:pt idx="189">
                  <c:v>26141</c:v>
                </c:pt>
                <c:pt idx="190">
                  <c:v>26142</c:v>
                </c:pt>
                <c:pt idx="191">
                  <c:v>26143</c:v>
                </c:pt>
                <c:pt idx="192">
                  <c:v>26144</c:v>
                </c:pt>
                <c:pt idx="193">
                  <c:v>26147</c:v>
                </c:pt>
                <c:pt idx="194">
                  <c:v>26148</c:v>
                </c:pt>
                <c:pt idx="195">
                  <c:v>26149</c:v>
                </c:pt>
                <c:pt idx="196">
                  <c:v>26150</c:v>
                </c:pt>
                <c:pt idx="197">
                  <c:v>26151</c:v>
                </c:pt>
                <c:pt idx="198">
                  <c:v>26154</c:v>
                </c:pt>
                <c:pt idx="199">
                  <c:v>26155</c:v>
                </c:pt>
                <c:pt idx="200">
                  <c:v>26156</c:v>
                </c:pt>
                <c:pt idx="201">
                  <c:v>26157</c:v>
                </c:pt>
                <c:pt idx="202">
                  <c:v>26158</c:v>
                </c:pt>
                <c:pt idx="203">
                  <c:v>26161</c:v>
                </c:pt>
                <c:pt idx="204">
                  <c:v>26162</c:v>
                </c:pt>
                <c:pt idx="205">
                  <c:v>26163</c:v>
                </c:pt>
                <c:pt idx="206">
                  <c:v>26164</c:v>
                </c:pt>
                <c:pt idx="207">
                  <c:v>26165</c:v>
                </c:pt>
                <c:pt idx="208">
                  <c:v>26168</c:v>
                </c:pt>
                <c:pt idx="209">
                  <c:v>26169</c:v>
                </c:pt>
                <c:pt idx="210">
                  <c:v>26170</c:v>
                </c:pt>
                <c:pt idx="211">
                  <c:v>26171</c:v>
                </c:pt>
                <c:pt idx="212">
                  <c:v>26172</c:v>
                </c:pt>
                <c:pt idx="213">
                  <c:v>26175</c:v>
                </c:pt>
                <c:pt idx="214">
                  <c:v>26176</c:v>
                </c:pt>
                <c:pt idx="215">
                  <c:v>26177</c:v>
                </c:pt>
                <c:pt idx="216">
                  <c:v>26178</c:v>
                </c:pt>
                <c:pt idx="217">
                  <c:v>26179</c:v>
                </c:pt>
                <c:pt idx="218">
                  <c:v>26183</c:v>
                </c:pt>
                <c:pt idx="219">
                  <c:v>26184</c:v>
                </c:pt>
                <c:pt idx="220">
                  <c:v>26185</c:v>
                </c:pt>
                <c:pt idx="221">
                  <c:v>26186</c:v>
                </c:pt>
                <c:pt idx="222">
                  <c:v>26189</c:v>
                </c:pt>
                <c:pt idx="223">
                  <c:v>26190</c:v>
                </c:pt>
                <c:pt idx="224">
                  <c:v>26191</c:v>
                </c:pt>
                <c:pt idx="225">
                  <c:v>26192</c:v>
                </c:pt>
                <c:pt idx="226">
                  <c:v>26193</c:v>
                </c:pt>
                <c:pt idx="227">
                  <c:v>26196</c:v>
                </c:pt>
                <c:pt idx="228">
                  <c:v>26197</c:v>
                </c:pt>
                <c:pt idx="229">
                  <c:v>26198</c:v>
                </c:pt>
                <c:pt idx="230">
                  <c:v>26199</c:v>
                </c:pt>
                <c:pt idx="231">
                  <c:v>26200</c:v>
                </c:pt>
                <c:pt idx="232">
                  <c:v>26203</c:v>
                </c:pt>
                <c:pt idx="233">
                  <c:v>26204</c:v>
                </c:pt>
                <c:pt idx="234">
                  <c:v>26205</c:v>
                </c:pt>
                <c:pt idx="235">
                  <c:v>26206</c:v>
                </c:pt>
                <c:pt idx="236">
                  <c:v>26207</c:v>
                </c:pt>
                <c:pt idx="237">
                  <c:v>26210</c:v>
                </c:pt>
                <c:pt idx="238">
                  <c:v>26211</c:v>
                </c:pt>
                <c:pt idx="239">
                  <c:v>26212</c:v>
                </c:pt>
                <c:pt idx="240">
                  <c:v>26213</c:v>
                </c:pt>
                <c:pt idx="241">
                  <c:v>26214</c:v>
                </c:pt>
                <c:pt idx="242">
                  <c:v>26218</c:v>
                </c:pt>
                <c:pt idx="243">
                  <c:v>26219</c:v>
                </c:pt>
                <c:pt idx="244">
                  <c:v>26220</c:v>
                </c:pt>
                <c:pt idx="245">
                  <c:v>26221</c:v>
                </c:pt>
                <c:pt idx="246">
                  <c:v>26224</c:v>
                </c:pt>
                <c:pt idx="247">
                  <c:v>26225</c:v>
                </c:pt>
                <c:pt idx="248">
                  <c:v>26226</c:v>
                </c:pt>
                <c:pt idx="249">
                  <c:v>26227</c:v>
                </c:pt>
                <c:pt idx="250">
                  <c:v>26228</c:v>
                </c:pt>
                <c:pt idx="251">
                  <c:v>26232</c:v>
                </c:pt>
                <c:pt idx="252">
                  <c:v>26233</c:v>
                </c:pt>
                <c:pt idx="253">
                  <c:v>26234</c:v>
                </c:pt>
                <c:pt idx="254">
                  <c:v>26235</c:v>
                </c:pt>
                <c:pt idx="255">
                  <c:v>26238</c:v>
                </c:pt>
                <c:pt idx="256">
                  <c:v>26240</c:v>
                </c:pt>
                <c:pt idx="257">
                  <c:v>26241</c:v>
                </c:pt>
                <c:pt idx="258">
                  <c:v>26242</c:v>
                </c:pt>
                <c:pt idx="259">
                  <c:v>26245</c:v>
                </c:pt>
                <c:pt idx="260">
                  <c:v>26246</c:v>
                </c:pt>
                <c:pt idx="261">
                  <c:v>26247</c:v>
                </c:pt>
                <c:pt idx="262">
                  <c:v>26248</c:v>
                </c:pt>
                <c:pt idx="263">
                  <c:v>26249</c:v>
                </c:pt>
                <c:pt idx="264">
                  <c:v>26252</c:v>
                </c:pt>
                <c:pt idx="265">
                  <c:v>26253</c:v>
                </c:pt>
                <c:pt idx="266">
                  <c:v>26254</c:v>
                </c:pt>
                <c:pt idx="267">
                  <c:v>26255</c:v>
                </c:pt>
                <c:pt idx="268">
                  <c:v>26256</c:v>
                </c:pt>
                <c:pt idx="269">
                  <c:v>26259</c:v>
                </c:pt>
                <c:pt idx="270">
                  <c:v>26260</c:v>
                </c:pt>
                <c:pt idx="271">
                  <c:v>26261</c:v>
                </c:pt>
                <c:pt idx="272">
                  <c:v>26263</c:v>
                </c:pt>
                <c:pt idx="273">
                  <c:v>26266</c:v>
                </c:pt>
                <c:pt idx="274">
                  <c:v>26267</c:v>
                </c:pt>
                <c:pt idx="275">
                  <c:v>26268</c:v>
                </c:pt>
                <c:pt idx="276">
                  <c:v>26269</c:v>
                </c:pt>
                <c:pt idx="277">
                  <c:v>26270</c:v>
                </c:pt>
                <c:pt idx="278">
                  <c:v>26273</c:v>
                </c:pt>
                <c:pt idx="279">
                  <c:v>26274</c:v>
                </c:pt>
                <c:pt idx="280">
                  <c:v>26275</c:v>
                </c:pt>
                <c:pt idx="281">
                  <c:v>26276</c:v>
                </c:pt>
                <c:pt idx="282">
                  <c:v>26277</c:v>
                </c:pt>
                <c:pt idx="283">
                  <c:v>26280</c:v>
                </c:pt>
                <c:pt idx="284">
                  <c:v>26281</c:v>
                </c:pt>
                <c:pt idx="285">
                  <c:v>26282</c:v>
                </c:pt>
                <c:pt idx="286">
                  <c:v>26283</c:v>
                </c:pt>
                <c:pt idx="287">
                  <c:v>26284</c:v>
                </c:pt>
                <c:pt idx="288">
                  <c:v>26288</c:v>
                </c:pt>
                <c:pt idx="289">
                  <c:v>26289</c:v>
                </c:pt>
                <c:pt idx="290">
                  <c:v>26290</c:v>
                </c:pt>
                <c:pt idx="291">
                  <c:v>26291</c:v>
                </c:pt>
                <c:pt idx="292">
                  <c:v>26294</c:v>
                </c:pt>
                <c:pt idx="293">
                  <c:v>26295</c:v>
                </c:pt>
                <c:pt idx="294">
                  <c:v>26296</c:v>
                </c:pt>
                <c:pt idx="295">
                  <c:v>26297</c:v>
                </c:pt>
                <c:pt idx="296">
                  <c:v>26301</c:v>
                </c:pt>
                <c:pt idx="297">
                  <c:v>26302</c:v>
                </c:pt>
                <c:pt idx="298">
                  <c:v>26303</c:v>
                </c:pt>
                <c:pt idx="299">
                  <c:v>26304</c:v>
                </c:pt>
                <c:pt idx="300">
                  <c:v>26305</c:v>
                </c:pt>
                <c:pt idx="301">
                  <c:v>26308</c:v>
                </c:pt>
                <c:pt idx="302">
                  <c:v>26309</c:v>
                </c:pt>
                <c:pt idx="303">
                  <c:v>26310</c:v>
                </c:pt>
                <c:pt idx="304">
                  <c:v>26311</c:v>
                </c:pt>
                <c:pt idx="305">
                  <c:v>26312</c:v>
                </c:pt>
                <c:pt idx="306">
                  <c:v>26315</c:v>
                </c:pt>
                <c:pt idx="307">
                  <c:v>26316</c:v>
                </c:pt>
                <c:pt idx="308">
                  <c:v>26317</c:v>
                </c:pt>
                <c:pt idx="309">
                  <c:v>26318</c:v>
                </c:pt>
                <c:pt idx="310">
                  <c:v>26319</c:v>
                </c:pt>
                <c:pt idx="311">
                  <c:v>26322</c:v>
                </c:pt>
                <c:pt idx="312">
                  <c:v>26323</c:v>
                </c:pt>
                <c:pt idx="313">
                  <c:v>26324</c:v>
                </c:pt>
                <c:pt idx="314">
                  <c:v>26325</c:v>
                </c:pt>
                <c:pt idx="315">
                  <c:v>26326</c:v>
                </c:pt>
                <c:pt idx="316">
                  <c:v>26329</c:v>
                </c:pt>
                <c:pt idx="317">
                  <c:v>26330</c:v>
                </c:pt>
                <c:pt idx="318">
                  <c:v>26331</c:v>
                </c:pt>
                <c:pt idx="319">
                  <c:v>26332</c:v>
                </c:pt>
                <c:pt idx="320">
                  <c:v>26333</c:v>
                </c:pt>
                <c:pt idx="321">
                  <c:v>26336</c:v>
                </c:pt>
                <c:pt idx="322">
                  <c:v>26337</c:v>
                </c:pt>
                <c:pt idx="323">
                  <c:v>26338</c:v>
                </c:pt>
                <c:pt idx="324">
                  <c:v>26339</c:v>
                </c:pt>
                <c:pt idx="325">
                  <c:v>26340</c:v>
                </c:pt>
                <c:pt idx="326">
                  <c:v>26343</c:v>
                </c:pt>
                <c:pt idx="327">
                  <c:v>26344</c:v>
                </c:pt>
                <c:pt idx="328">
                  <c:v>26345</c:v>
                </c:pt>
                <c:pt idx="329">
                  <c:v>26346</c:v>
                </c:pt>
                <c:pt idx="330">
                  <c:v>26347</c:v>
                </c:pt>
                <c:pt idx="331">
                  <c:v>26351</c:v>
                </c:pt>
                <c:pt idx="332">
                  <c:v>26352</c:v>
                </c:pt>
                <c:pt idx="333">
                  <c:v>26353</c:v>
                </c:pt>
                <c:pt idx="334">
                  <c:v>26354</c:v>
                </c:pt>
                <c:pt idx="335">
                  <c:v>26357</c:v>
                </c:pt>
                <c:pt idx="336">
                  <c:v>26358</c:v>
                </c:pt>
                <c:pt idx="337">
                  <c:v>26359</c:v>
                </c:pt>
                <c:pt idx="338">
                  <c:v>26360</c:v>
                </c:pt>
                <c:pt idx="339">
                  <c:v>26361</c:v>
                </c:pt>
                <c:pt idx="340">
                  <c:v>26364</c:v>
                </c:pt>
                <c:pt idx="341">
                  <c:v>26365</c:v>
                </c:pt>
                <c:pt idx="342">
                  <c:v>26366</c:v>
                </c:pt>
                <c:pt idx="343">
                  <c:v>26367</c:v>
                </c:pt>
                <c:pt idx="344">
                  <c:v>26368</c:v>
                </c:pt>
                <c:pt idx="345">
                  <c:v>26371</c:v>
                </c:pt>
                <c:pt idx="346">
                  <c:v>26372</c:v>
                </c:pt>
                <c:pt idx="347">
                  <c:v>26373</c:v>
                </c:pt>
                <c:pt idx="348">
                  <c:v>26374</c:v>
                </c:pt>
                <c:pt idx="349">
                  <c:v>26375</c:v>
                </c:pt>
                <c:pt idx="350">
                  <c:v>26378</c:v>
                </c:pt>
                <c:pt idx="351">
                  <c:v>26379</c:v>
                </c:pt>
                <c:pt idx="352">
                  <c:v>26380</c:v>
                </c:pt>
                <c:pt idx="353">
                  <c:v>26381</c:v>
                </c:pt>
                <c:pt idx="354">
                  <c:v>26382</c:v>
                </c:pt>
                <c:pt idx="355">
                  <c:v>26385</c:v>
                </c:pt>
                <c:pt idx="356">
                  <c:v>26386</c:v>
                </c:pt>
                <c:pt idx="357">
                  <c:v>26387</c:v>
                </c:pt>
                <c:pt idx="358">
                  <c:v>26388</c:v>
                </c:pt>
                <c:pt idx="359">
                  <c:v>26389</c:v>
                </c:pt>
                <c:pt idx="360">
                  <c:v>26392</c:v>
                </c:pt>
                <c:pt idx="361">
                  <c:v>26393</c:v>
                </c:pt>
                <c:pt idx="362">
                  <c:v>26394</c:v>
                </c:pt>
                <c:pt idx="363">
                  <c:v>26395</c:v>
                </c:pt>
                <c:pt idx="364">
                  <c:v>26396</c:v>
                </c:pt>
                <c:pt idx="365">
                  <c:v>26399</c:v>
                </c:pt>
                <c:pt idx="366">
                  <c:v>26400</c:v>
                </c:pt>
                <c:pt idx="367">
                  <c:v>26401</c:v>
                </c:pt>
                <c:pt idx="368">
                  <c:v>26402</c:v>
                </c:pt>
                <c:pt idx="369">
                  <c:v>26403</c:v>
                </c:pt>
                <c:pt idx="370">
                  <c:v>26406</c:v>
                </c:pt>
                <c:pt idx="371">
                  <c:v>26407</c:v>
                </c:pt>
                <c:pt idx="372">
                  <c:v>26408</c:v>
                </c:pt>
                <c:pt idx="373">
                  <c:v>26409</c:v>
                </c:pt>
                <c:pt idx="374">
                  <c:v>26410</c:v>
                </c:pt>
                <c:pt idx="375">
                  <c:v>26413</c:v>
                </c:pt>
                <c:pt idx="376">
                  <c:v>26414</c:v>
                </c:pt>
                <c:pt idx="377">
                  <c:v>26415</c:v>
                </c:pt>
                <c:pt idx="378">
                  <c:v>26416</c:v>
                </c:pt>
                <c:pt idx="379">
                  <c:v>26417</c:v>
                </c:pt>
                <c:pt idx="380">
                  <c:v>26420</c:v>
                </c:pt>
                <c:pt idx="381">
                  <c:v>26421</c:v>
                </c:pt>
                <c:pt idx="382">
                  <c:v>26422</c:v>
                </c:pt>
                <c:pt idx="383">
                  <c:v>26423</c:v>
                </c:pt>
                <c:pt idx="384">
                  <c:v>26424</c:v>
                </c:pt>
                <c:pt idx="385">
                  <c:v>26427</c:v>
                </c:pt>
                <c:pt idx="386">
                  <c:v>26428</c:v>
                </c:pt>
                <c:pt idx="387">
                  <c:v>26429</c:v>
                </c:pt>
                <c:pt idx="388">
                  <c:v>26430</c:v>
                </c:pt>
                <c:pt idx="389">
                  <c:v>26431</c:v>
                </c:pt>
                <c:pt idx="390">
                  <c:v>26434</c:v>
                </c:pt>
                <c:pt idx="391">
                  <c:v>26435</c:v>
                </c:pt>
                <c:pt idx="392">
                  <c:v>26436</c:v>
                </c:pt>
                <c:pt idx="393">
                  <c:v>26437</c:v>
                </c:pt>
                <c:pt idx="394">
                  <c:v>26438</c:v>
                </c:pt>
                <c:pt idx="395">
                  <c:v>26441</c:v>
                </c:pt>
                <c:pt idx="396">
                  <c:v>26442</c:v>
                </c:pt>
                <c:pt idx="397">
                  <c:v>26443</c:v>
                </c:pt>
                <c:pt idx="398">
                  <c:v>26444</c:v>
                </c:pt>
                <c:pt idx="399">
                  <c:v>26445</c:v>
                </c:pt>
                <c:pt idx="400">
                  <c:v>26449</c:v>
                </c:pt>
                <c:pt idx="401">
                  <c:v>26450</c:v>
                </c:pt>
                <c:pt idx="402">
                  <c:v>26451</c:v>
                </c:pt>
                <c:pt idx="403">
                  <c:v>26452</c:v>
                </c:pt>
                <c:pt idx="404">
                  <c:v>26455</c:v>
                </c:pt>
                <c:pt idx="405">
                  <c:v>26456</c:v>
                </c:pt>
                <c:pt idx="406">
                  <c:v>26457</c:v>
                </c:pt>
                <c:pt idx="407">
                  <c:v>26458</c:v>
                </c:pt>
                <c:pt idx="408">
                  <c:v>26459</c:v>
                </c:pt>
                <c:pt idx="409">
                  <c:v>26462</c:v>
                </c:pt>
                <c:pt idx="410">
                  <c:v>26463</c:v>
                </c:pt>
                <c:pt idx="411">
                  <c:v>26464</c:v>
                </c:pt>
                <c:pt idx="412">
                  <c:v>26465</c:v>
                </c:pt>
                <c:pt idx="413">
                  <c:v>26466</c:v>
                </c:pt>
                <c:pt idx="414">
                  <c:v>26469</c:v>
                </c:pt>
                <c:pt idx="415">
                  <c:v>26470</c:v>
                </c:pt>
                <c:pt idx="416">
                  <c:v>26471</c:v>
                </c:pt>
                <c:pt idx="417">
                  <c:v>26472</c:v>
                </c:pt>
                <c:pt idx="418">
                  <c:v>26473</c:v>
                </c:pt>
                <c:pt idx="419">
                  <c:v>26476</c:v>
                </c:pt>
                <c:pt idx="420">
                  <c:v>26477</c:v>
                </c:pt>
                <c:pt idx="421">
                  <c:v>26478</c:v>
                </c:pt>
                <c:pt idx="422">
                  <c:v>26479</c:v>
                </c:pt>
                <c:pt idx="423">
                  <c:v>26480</c:v>
                </c:pt>
                <c:pt idx="424">
                  <c:v>26483</c:v>
                </c:pt>
                <c:pt idx="425">
                  <c:v>26485</c:v>
                </c:pt>
                <c:pt idx="426">
                  <c:v>26486</c:v>
                </c:pt>
                <c:pt idx="427">
                  <c:v>26487</c:v>
                </c:pt>
                <c:pt idx="428">
                  <c:v>26490</c:v>
                </c:pt>
                <c:pt idx="429">
                  <c:v>26491</c:v>
                </c:pt>
                <c:pt idx="430">
                  <c:v>26492</c:v>
                </c:pt>
                <c:pt idx="431">
                  <c:v>26493</c:v>
                </c:pt>
                <c:pt idx="432">
                  <c:v>26494</c:v>
                </c:pt>
                <c:pt idx="433">
                  <c:v>26497</c:v>
                </c:pt>
                <c:pt idx="434">
                  <c:v>26498</c:v>
                </c:pt>
                <c:pt idx="435">
                  <c:v>26499</c:v>
                </c:pt>
                <c:pt idx="436">
                  <c:v>26500</c:v>
                </c:pt>
                <c:pt idx="437">
                  <c:v>26501</c:v>
                </c:pt>
                <c:pt idx="438">
                  <c:v>26504</c:v>
                </c:pt>
                <c:pt idx="439">
                  <c:v>26505</c:v>
                </c:pt>
                <c:pt idx="440">
                  <c:v>26506</c:v>
                </c:pt>
                <c:pt idx="441">
                  <c:v>26507</c:v>
                </c:pt>
                <c:pt idx="442">
                  <c:v>26508</c:v>
                </c:pt>
                <c:pt idx="443">
                  <c:v>26511</c:v>
                </c:pt>
                <c:pt idx="444">
                  <c:v>26512</c:v>
                </c:pt>
                <c:pt idx="445">
                  <c:v>26513</c:v>
                </c:pt>
                <c:pt idx="446">
                  <c:v>26514</c:v>
                </c:pt>
                <c:pt idx="447">
                  <c:v>26515</c:v>
                </c:pt>
                <c:pt idx="448">
                  <c:v>26518</c:v>
                </c:pt>
                <c:pt idx="449">
                  <c:v>26519</c:v>
                </c:pt>
                <c:pt idx="450">
                  <c:v>26520</c:v>
                </c:pt>
                <c:pt idx="451">
                  <c:v>26521</c:v>
                </c:pt>
                <c:pt idx="452">
                  <c:v>26522</c:v>
                </c:pt>
                <c:pt idx="453">
                  <c:v>26525</c:v>
                </c:pt>
                <c:pt idx="454">
                  <c:v>26526</c:v>
                </c:pt>
                <c:pt idx="455">
                  <c:v>26527</c:v>
                </c:pt>
                <c:pt idx="456">
                  <c:v>26528</c:v>
                </c:pt>
                <c:pt idx="457">
                  <c:v>26529</c:v>
                </c:pt>
                <c:pt idx="458">
                  <c:v>26532</c:v>
                </c:pt>
                <c:pt idx="459">
                  <c:v>26533</c:v>
                </c:pt>
                <c:pt idx="460">
                  <c:v>26534</c:v>
                </c:pt>
                <c:pt idx="461">
                  <c:v>26535</c:v>
                </c:pt>
                <c:pt idx="462">
                  <c:v>26536</c:v>
                </c:pt>
                <c:pt idx="463">
                  <c:v>26539</c:v>
                </c:pt>
                <c:pt idx="464">
                  <c:v>26543</c:v>
                </c:pt>
                <c:pt idx="465">
                  <c:v>26547</c:v>
                </c:pt>
                <c:pt idx="466">
                  <c:v>26548</c:v>
                </c:pt>
                <c:pt idx="467">
                  <c:v>26549</c:v>
                </c:pt>
                <c:pt idx="468">
                  <c:v>26550</c:v>
                </c:pt>
                <c:pt idx="469">
                  <c:v>26553</c:v>
                </c:pt>
                <c:pt idx="470">
                  <c:v>26554</c:v>
                </c:pt>
                <c:pt idx="471">
                  <c:v>26555</c:v>
                </c:pt>
                <c:pt idx="472">
                  <c:v>26556</c:v>
                </c:pt>
                <c:pt idx="473">
                  <c:v>26557</c:v>
                </c:pt>
                <c:pt idx="474">
                  <c:v>26560</c:v>
                </c:pt>
                <c:pt idx="475">
                  <c:v>26561</c:v>
                </c:pt>
                <c:pt idx="476">
                  <c:v>26562</c:v>
                </c:pt>
                <c:pt idx="477">
                  <c:v>26563</c:v>
                </c:pt>
                <c:pt idx="478">
                  <c:v>26564</c:v>
                </c:pt>
                <c:pt idx="479">
                  <c:v>26567</c:v>
                </c:pt>
                <c:pt idx="480">
                  <c:v>26568</c:v>
                </c:pt>
                <c:pt idx="481">
                  <c:v>26569</c:v>
                </c:pt>
                <c:pt idx="482">
                  <c:v>26570</c:v>
                </c:pt>
                <c:pt idx="483">
                  <c:v>26571</c:v>
                </c:pt>
                <c:pt idx="484">
                  <c:v>26574</c:v>
                </c:pt>
                <c:pt idx="485">
                  <c:v>26575</c:v>
                </c:pt>
                <c:pt idx="486">
                  <c:v>26576</c:v>
                </c:pt>
                <c:pt idx="487">
                  <c:v>26577</c:v>
                </c:pt>
                <c:pt idx="488">
                  <c:v>26578</c:v>
                </c:pt>
                <c:pt idx="489">
                  <c:v>26582</c:v>
                </c:pt>
                <c:pt idx="490">
                  <c:v>26583</c:v>
                </c:pt>
                <c:pt idx="491">
                  <c:v>26584</c:v>
                </c:pt>
                <c:pt idx="492">
                  <c:v>26585</c:v>
                </c:pt>
                <c:pt idx="493">
                  <c:v>26588</c:v>
                </c:pt>
                <c:pt idx="494">
                  <c:v>26589</c:v>
                </c:pt>
                <c:pt idx="495">
                  <c:v>26590</c:v>
                </c:pt>
                <c:pt idx="496">
                  <c:v>26591</c:v>
                </c:pt>
                <c:pt idx="497">
                  <c:v>26592</c:v>
                </c:pt>
                <c:pt idx="498">
                  <c:v>26596</c:v>
                </c:pt>
                <c:pt idx="499">
                  <c:v>26597</c:v>
                </c:pt>
                <c:pt idx="500">
                  <c:v>26598</c:v>
                </c:pt>
                <c:pt idx="501">
                  <c:v>26599</c:v>
                </c:pt>
                <c:pt idx="502">
                  <c:v>26602</c:v>
                </c:pt>
                <c:pt idx="503">
                  <c:v>26603</c:v>
                </c:pt>
                <c:pt idx="504">
                  <c:v>26604</c:v>
                </c:pt>
                <c:pt idx="505">
                  <c:v>26605</c:v>
                </c:pt>
                <c:pt idx="506">
                  <c:v>26606</c:v>
                </c:pt>
                <c:pt idx="507">
                  <c:v>26609</c:v>
                </c:pt>
                <c:pt idx="508">
                  <c:v>26611</c:v>
                </c:pt>
                <c:pt idx="509">
                  <c:v>26612</c:v>
                </c:pt>
                <c:pt idx="510">
                  <c:v>26613</c:v>
                </c:pt>
                <c:pt idx="511">
                  <c:v>26616</c:v>
                </c:pt>
                <c:pt idx="512">
                  <c:v>26617</c:v>
                </c:pt>
                <c:pt idx="513">
                  <c:v>26618</c:v>
                </c:pt>
                <c:pt idx="514">
                  <c:v>26619</c:v>
                </c:pt>
                <c:pt idx="515">
                  <c:v>26620</c:v>
                </c:pt>
                <c:pt idx="516">
                  <c:v>26623</c:v>
                </c:pt>
                <c:pt idx="517">
                  <c:v>26624</c:v>
                </c:pt>
                <c:pt idx="518">
                  <c:v>26625</c:v>
                </c:pt>
                <c:pt idx="519">
                  <c:v>26627</c:v>
                </c:pt>
                <c:pt idx="520">
                  <c:v>26630</c:v>
                </c:pt>
                <c:pt idx="521">
                  <c:v>26631</c:v>
                </c:pt>
                <c:pt idx="522">
                  <c:v>26632</c:v>
                </c:pt>
                <c:pt idx="523">
                  <c:v>26633</c:v>
                </c:pt>
                <c:pt idx="524">
                  <c:v>26634</c:v>
                </c:pt>
                <c:pt idx="525">
                  <c:v>26637</c:v>
                </c:pt>
                <c:pt idx="526">
                  <c:v>26638</c:v>
                </c:pt>
                <c:pt idx="527">
                  <c:v>26639</c:v>
                </c:pt>
                <c:pt idx="528">
                  <c:v>26640</c:v>
                </c:pt>
                <c:pt idx="529">
                  <c:v>26641</c:v>
                </c:pt>
                <c:pt idx="530">
                  <c:v>26644</c:v>
                </c:pt>
                <c:pt idx="531">
                  <c:v>26645</c:v>
                </c:pt>
                <c:pt idx="532">
                  <c:v>26646</c:v>
                </c:pt>
                <c:pt idx="533">
                  <c:v>26647</c:v>
                </c:pt>
                <c:pt idx="534">
                  <c:v>26648</c:v>
                </c:pt>
                <c:pt idx="535">
                  <c:v>26651</c:v>
                </c:pt>
                <c:pt idx="536">
                  <c:v>26652</c:v>
                </c:pt>
                <c:pt idx="537">
                  <c:v>26653</c:v>
                </c:pt>
                <c:pt idx="538">
                  <c:v>26654</c:v>
                </c:pt>
                <c:pt idx="539">
                  <c:v>26655</c:v>
                </c:pt>
                <c:pt idx="540">
                  <c:v>26659</c:v>
                </c:pt>
                <c:pt idx="541">
                  <c:v>26660</c:v>
                </c:pt>
                <c:pt idx="542">
                  <c:v>26662</c:v>
                </c:pt>
                <c:pt idx="543">
                  <c:v>26666</c:v>
                </c:pt>
                <c:pt idx="544">
                  <c:v>26667</c:v>
                </c:pt>
                <c:pt idx="545">
                  <c:v>26668</c:v>
                </c:pt>
                <c:pt idx="546">
                  <c:v>26669</c:v>
                </c:pt>
                <c:pt idx="547">
                  <c:v>26672</c:v>
                </c:pt>
                <c:pt idx="548">
                  <c:v>26673</c:v>
                </c:pt>
                <c:pt idx="549">
                  <c:v>26674</c:v>
                </c:pt>
                <c:pt idx="550">
                  <c:v>26675</c:v>
                </c:pt>
                <c:pt idx="551">
                  <c:v>26676</c:v>
                </c:pt>
                <c:pt idx="552">
                  <c:v>26679</c:v>
                </c:pt>
                <c:pt idx="553">
                  <c:v>26680</c:v>
                </c:pt>
                <c:pt idx="554">
                  <c:v>26681</c:v>
                </c:pt>
                <c:pt idx="555">
                  <c:v>26682</c:v>
                </c:pt>
                <c:pt idx="556">
                  <c:v>26683</c:v>
                </c:pt>
                <c:pt idx="557">
                  <c:v>26686</c:v>
                </c:pt>
                <c:pt idx="558">
                  <c:v>26687</c:v>
                </c:pt>
                <c:pt idx="559">
                  <c:v>26688</c:v>
                </c:pt>
                <c:pt idx="560">
                  <c:v>26690</c:v>
                </c:pt>
                <c:pt idx="561">
                  <c:v>26693</c:v>
                </c:pt>
                <c:pt idx="562">
                  <c:v>26694</c:v>
                </c:pt>
                <c:pt idx="563">
                  <c:v>26695</c:v>
                </c:pt>
                <c:pt idx="564">
                  <c:v>26696</c:v>
                </c:pt>
                <c:pt idx="565">
                  <c:v>26697</c:v>
                </c:pt>
                <c:pt idx="566">
                  <c:v>26700</c:v>
                </c:pt>
                <c:pt idx="567">
                  <c:v>26701</c:v>
                </c:pt>
                <c:pt idx="568">
                  <c:v>26702</c:v>
                </c:pt>
                <c:pt idx="569">
                  <c:v>26703</c:v>
                </c:pt>
                <c:pt idx="570">
                  <c:v>26704</c:v>
                </c:pt>
                <c:pt idx="571">
                  <c:v>26708</c:v>
                </c:pt>
                <c:pt idx="572">
                  <c:v>26709</c:v>
                </c:pt>
                <c:pt idx="573">
                  <c:v>26710</c:v>
                </c:pt>
                <c:pt idx="574">
                  <c:v>26711</c:v>
                </c:pt>
                <c:pt idx="575">
                  <c:v>26715</c:v>
                </c:pt>
                <c:pt idx="576">
                  <c:v>26716</c:v>
                </c:pt>
                <c:pt idx="577">
                  <c:v>26717</c:v>
                </c:pt>
                <c:pt idx="578">
                  <c:v>26718</c:v>
                </c:pt>
                <c:pt idx="579">
                  <c:v>26721</c:v>
                </c:pt>
                <c:pt idx="580">
                  <c:v>26722</c:v>
                </c:pt>
                <c:pt idx="581">
                  <c:v>26723</c:v>
                </c:pt>
                <c:pt idx="582">
                  <c:v>26724</c:v>
                </c:pt>
                <c:pt idx="583">
                  <c:v>26725</c:v>
                </c:pt>
                <c:pt idx="584">
                  <c:v>26728</c:v>
                </c:pt>
                <c:pt idx="585">
                  <c:v>26729</c:v>
                </c:pt>
                <c:pt idx="586">
                  <c:v>26730</c:v>
                </c:pt>
                <c:pt idx="587">
                  <c:v>26731</c:v>
                </c:pt>
                <c:pt idx="588">
                  <c:v>26732</c:v>
                </c:pt>
                <c:pt idx="589">
                  <c:v>26735</c:v>
                </c:pt>
                <c:pt idx="590">
                  <c:v>26736</c:v>
                </c:pt>
                <c:pt idx="591">
                  <c:v>26737</c:v>
                </c:pt>
                <c:pt idx="592">
                  <c:v>26738</c:v>
                </c:pt>
                <c:pt idx="593">
                  <c:v>26739</c:v>
                </c:pt>
                <c:pt idx="594">
                  <c:v>26742</c:v>
                </c:pt>
                <c:pt idx="595">
                  <c:v>26743</c:v>
                </c:pt>
                <c:pt idx="596">
                  <c:v>26744</c:v>
                </c:pt>
                <c:pt idx="597">
                  <c:v>26745</c:v>
                </c:pt>
                <c:pt idx="598">
                  <c:v>26746</c:v>
                </c:pt>
                <c:pt idx="599">
                  <c:v>26749</c:v>
                </c:pt>
                <c:pt idx="600">
                  <c:v>26750</c:v>
                </c:pt>
                <c:pt idx="601">
                  <c:v>26751</c:v>
                </c:pt>
                <c:pt idx="602">
                  <c:v>26752</c:v>
                </c:pt>
                <c:pt idx="603">
                  <c:v>26753</c:v>
                </c:pt>
                <c:pt idx="604">
                  <c:v>26756</c:v>
                </c:pt>
                <c:pt idx="605">
                  <c:v>26757</c:v>
                </c:pt>
                <c:pt idx="606">
                  <c:v>26758</c:v>
                </c:pt>
                <c:pt idx="607">
                  <c:v>26759</c:v>
                </c:pt>
                <c:pt idx="608">
                  <c:v>26760</c:v>
                </c:pt>
                <c:pt idx="609">
                  <c:v>26763</c:v>
                </c:pt>
                <c:pt idx="610">
                  <c:v>26764</c:v>
                </c:pt>
                <c:pt idx="611">
                  <c:v>26765</c:v>
                </c:pt>
                <c:pt idx="612">
                  <c:v>26766</c:v>
                </c:pt>
                <c:pt idx="613">
                  <c:v>26767</c:v>
                </c:pt>
                <c:pt idx="614">
                  <c:v>26770</c:v>
                </c:pt>
                <c:pt idx="615">
                  <c:v>26771</c:v>
                </c:pt>
                <c:pt idx="616">
                  <c:v>26772</c:v>
                </c:pt>
                <c:pt idx="617">
                  <c:v>26773</c:v>
                </c:pt>
                <c:pt idx="618">
                  <c:v>26774</c:v>
                </c:pt>
                <c:pt idx="619">
                  <c:v>26777</c:v>
                </c:pt>
                <c:pt idx="620">
                  <c:v>26778</c:v>
                </c:pt>
                <c:pt idx="621">
                  <c:v>26779</c:v>
                </c:pt>
                <c:pt idx="622">
                  <c:v>26780</c:v>
                </c:pt>
                <c:pt idx="623">
                  <c:v>26781</c:v>
                </c:pt>
                <c:pt idx="624">
                  <c:v>26784</c:v>
                </c:pt>
                <c:pt idx="625">
                  <c:v>26785</c:v>
                </c:pt>
                <c:pt idx="626">
                  <c:v>26786</c:v>
                </c:pt>
                <c:pt idx="627">
                  <c:v>26787</c:v>
                </c:pt>
                <c:pt idx="628">
                  <c:v>26788</c:v>
                </c:pt>
                <c:pt idx="629">
                  <c:v>26791</c:v>
                </c:pt>
                <c:pt idx="630">
                  <c:v>26792</c:v>
                </c:pt>
                <c:pt idx="631">
                  <c:v>26793</c:v>
                </c:pt>
                <c:pt idx="632">
                  <c:v>26794</c:v>
                </c:pt>
                <c:pt idx="633">
                  <c:v>26795</c:v>
                </c:pt>
                <c:pt idx="634">
                  <c:v>26798</c:v>
                </c:pt>
                <c:pt idx="635">
                  <c:v>26799</c:v>
                </c:pt>
                <c:pt idx="636">
                  <c:v>26800</c:v>
                </c:pt>
                <c:pt idx="637">
                  <c:v>26801</c:v>
                </c:pt>
                <c:pt idx="638">
                  <c:v>26802</c:v>
                </c:pt>
                <c:pt idx="639">
                  <c:v>26805</c:v>
                </c:pt>
                <c:pt idx="640">
                  <c:v>26806</c:v>
                </c:pt>
                <c:pt idx="641">
                  <c:v>26807</c:v>
                </c:pt>
                <c:pt idx="642">
                  <c:v>26808</c:v>
                </c:pt>
                <c:pt idx="643">
                  <c:v>26809</c:v>
                </c:pt>
                <c:pt idx="644">
                  <c:v>26813</c:v>
                </c:pt>
                <c:pt idx="645">
                  <c:v>26814</c:v>
                </c:pt>
                <c:pt idx="646">
                  <c:v>26815</c:v>
                </c:pt>
                <c:pt idx="647">
                  <c:v>26816</c:v>
                </c:pt>
                <c:pt idx="648">
                  <c:v>26819</c:v>
                </c:pt>
                <c:pt idx="649">
                  <c:v>26820</c:v>
                </c:pt>
                <c:pt idx="650">
                  <c:v>26821</c:v>
                </c:pt>
                <c:pt idx="651">
                  <c:v>26822</c:v>
                </c:pt>
                <c:pt idx="652">
                  <c:v>26823</c:v>
                </c:pt>
                <c:pt idx="653">
                  <c:v>26826</c:v>
                </c:pt>
                <c:pt idx="654">
                  <c:v>26827</c:v>
                </c:pt>
                <c:pt idx="655">
                  <c:v>26828</c:v>
                </c:pt>
                <c:pt idx="656">
                  <c:v>26829</c:v>
                </c:pt>
                <c:pt idx="657">
                  <c:v>26830</c:v>
                </c:pt>
                <c:pt idx="658">
                  <c:v>26833</c:v>
                </c:pt>
                <c:pt idx="659">
                  <c:v>26834</c:v>
                </c:pt>
                <c:pt idx="660">
                  <c:v>26835</c:v>
                </c:pt>
                <c:pt idx="661">
                  <c:v>26836</c:v>
                </c:pt>
                <c:pt idx="662">
                  <c:v>26837</c:v>
                </c:pt>
                <c:pt idx="663">
                  <c:v>26840</c:v>
                </c:pt>
                <c:pt idx="664">
                  <c:v>26841</c:v>
                </c:pt>
                <c:pt idx="665">
                  <c:v>26842</c:v>
                </c:pt>
                <c:pt idx="666">
                  <c:v>26843</c:v>
                </c:pt>
                <c:pt idx="667">
                  <c:v>26844</c:v>
                </c:pt>
                <c:pt idx="668">
                  <c:v>26847</c:v>
                </c:pt>
                <c:pt idx="669">
                  <c:v>26848</c:v>
                </c:pt>
                <c:pt idx="670">
                  <c:v>26850</c:v>
                </c:pt>
                <c:pt idx="671">
                  <c:v>26851</c:v>
                </c:pt>
                <c:pt idx="672">
                  <c:v>26854</c:v>
                </c:pt>
                <c:pt idx="673">
                  <c:v>26855</c:v>
                </c:pt>
                <c:pt idx="674">
                  <c:v>26856</c:v>
                </c:pt>
                <c:pt idx="675">
                  <c:v>26857</c:v>
                </c:pt>
                <c:pt idx="676">
                  <c:v>26858</c:v>
                </c:pt>
                <c:pt idx="677">
                  <c:v>26861</c:v>
                </c:pt>
                <c:pt idx="678">
                  <c:v>26862</c:v>
                </c:pt>
                <c:pt idx="679">
                  <c:v>26863</c:v>
                </c:pt>
                <c:pt idx="680">
                  <c:v>26864</c:v>
                </c:pt>
                <c:pt idx="681">
                  <c:v>26865</c:v>
                </c:pt>
                <c:pt idx="682">
                  <c:v>26868</c:v>
                </c:pt>
                <c:pt idx="683">
                  <c:v>26869</c:v>
                </c:pt>
                <c:pt idx="684">
                  <c:v>26870</c:v>
                </c:pt>
                <c:pt idx="685">
                  <c:v>26871</c:v>
                </c:pt>
                <c:pt idx="686">
                  <c:v>26872</c:v>
                </c:pt>
                <c:pt idx="687">
                  <c:v>26875</c:v>
                </c:pt>
                <c:pt idx="688">
                  <c:v>26876</c:v>
                </c:pt>
                <c:pt idx="689">
                  <c:v>26877</c:v>
                </c:pt>
                <c:pt idx="690">
                  <c:v>26878</c:v>
                </c:pt>
                <c:pt idx="691">
                  <c:v>26879</c:v>
                </c:pt>
                <c:pt idx="692">
                  <c:v>26882</c:v>
                </c:pt>
                <c:pt idx="693">
                  <c:v>26883</c:v>
                </c:pt>
                <c:pt idx="694">
                  <c:v>26884</c:v>
                </c:pt>
                <c:pt idx="695">
                  <c:v>26885</c:v>
                </c:pt>
                <c:pt idx="696">
                  <c:v>26886</c:v>
                </c:pt>
                <c:pt idx="697">
                  <c:v>26889</c:v>
                </c:pt>
                <c:pt idx="698">
                  <c:v>26890</c:v>
                </c:pt>
                <c:pt idx="699">
                  <c:v>26891</c:v>
                </c:pt>
                <c:pt idx="700">
                  <c:v>26892</c:v>
                </c:pt>
                <c:pt idx="701">
                  <c:v>26893</c:v>
                </c:pt>
                <c:pt idx="702">
                  <c:v>26896</c:v>
                </c:pt>
                <c:pt idx="703">
                  <c:v>26897</c:v>
                </c:pt>
                <c:pt idx="704">
                  <c:v>26898</c:v>
                </c:pt>
                <c:pt idx="705">
                  <c:v>26899</c:v>
                </c:pt>
                <c:pt idx="706">
                  <c:v>26900</c:v>
                </c:pt>
                <c:pt idx="707">
                  <c:v>26903</c:v>
                </c:pt>
                <c:pt idx="708">
                  <c:v>26904</c:v>
                </c:pt>
                <c:pt idx="709">
                  <c:v>26905</c:v>
                </c:pt>
                <c:pt idx="710">
                  <c:v>26906</c:v>
                </c:pt>
                <c:pt idx="711">
                  <c:v>26907</c:v>
                </c:pt>
                <c:pt idx="712">
                  <c:v>26911</c:v>
                </c:pt>
                <c:pt idx="713">
                  <c:v>26912</c:v>
                </c:pt>
                <c:pt idx="714">
                  <c:v>26913</c:v>
                </c:pt>
                <c:pt idx="715">
                  <c:v>26914</c:v>
                </c:pt>
                <c:pt idx="716">
                  <c:v>26917</c:v>
                </c:pt>
                <c:pt idx="717">
                  <c:v>26918</c:v>
                </c:pt>
                <c:pt idx="718">
                  <c:v>26919</c:v>
                </c:pt>
                <c:pt idx="719">
                  <c:v>26920</c:v>
                </c:pt>
                <c:pt idx="720">
                  <c:v>26921</c:v>
                </c:pt>
                <c:pt idx="721">
                  <c:v>26924</c:v>
                </c:pt>
                <c:pt idx="722">
                  <c:v>26925</c:v>
                </c:pt>
                <c:pt idx="723">
                  <c:v>26926</c:v>
                </c:pt>
                <c:pt idx="724">
                  <c:v>26927</c:v>
                </c:pt>
                <c:pt idx="725">
                  <c:v>26928</c:v>
                </c:pt>
                <c:pt idx="726">
                  <c:v>26931</c:v>
                </c:pt>
                <c:pt idx="727">
                  <c:v>26932</c:v>
                </c:pt>
                <c:pt idx="728">
                  <c:v>26933</c:v>
                </c:pt>
                <c:pt idx="729">
                  <c:v>26934</c:v>
                </c:pt>
                <c:pt idx="730">
                  <c:v>26935</c:v>
                </c:pt>
                <c:pt idx="731">
                  <c:v>26938</c:v>
                </c:pt>
                <c:pt idx="732">
                  <c:v>26939</c:v>
                </c:pt>
                <c:pt idx="733">
                  <c:v>26940</c:v>
                </c:pt>
                <c:pt idx="734">
                  <c:v>26941</c:v>
                </c:pt>
                <c:pt idx="735">
                  <c:v>26942</c:v>
                </c:pt>
                <c:pt idx="736">
                  <c:v>26946</c:v>
                </c:pt>
                <c:pt idx="737">
                  <c:v>26947</c:v>
                </c:pt>
                <c:pt idx="738">
                  <c:v>26948</c:v>
                </c:pt>
                <c:pt idx="739">
                  <c:v>26949</c:v>
                </c:pt>
                <c:pt idx="740">
                  <c:v>26952</c:v>
                </c:pt>
                <c:pt idx="741">
                  <c:v>26953</c:v>
                </c:pt>
                <c:pt idx="742">
                  <c:v>26954</c:v>
                </c:pt>
                <c:pt idx="743">
                  <c:v>26955</c:v>
                </c:pt>
                <c:pt idx="744">
                  <c:v>26956</c:v>
                </c:pt>
                <c:pt idx="745">
                  <c:v>26960</c:v>
                </c:pt>
                <c:pt idx="746">
                  <c:v>26961</c:v>
                </c:pt>
                <c:pt idx="747">
                  <c:v>26962</c:v>
                </c:pt>
                <c:pt idx="748">
                  <c:v>26963</c:v>
                </c:pt>
                <c:pt idx="749">
                  <c:v>26966</c:v>
                </c:pt>
                <c:pt idx="750">
                  <c:v>26967</c:v>
                </c:pt>
                <c:pt idx="751">
                  <c:v>26968</c:v>
                </c:pt>
                <c:pt idx="752">
                  <c:v>26969</c:v>
                </c:pt>
                <c:pt idx="753">
                  <c:v>26970</c:v>
                </c:pt>
                <c:pt idx="754">
                  <c:v>26973</c:v>
                </c:pt>
                <c:pt idx="755">
                  <c:v>26975</c:v>
                </c:pt>
                <c:pt idx="756">
                  <c:v>26976</c:v>
                </c:pt>
                <c:pt idx="757">
                  <c:v>26977</c:v>
                </c:pt>
                <c:pt idx="758">
                  <c:v>26980</c:v>
                </c:pt>
                <c:pt idx="759">
                  <c:v>26981</c:v>
                </c:pt>
                <c:pt idx="760">
                  <c:v>26982</c:v>
                </c:pt>
                <c:pt idx="761">
                  <c:v>26983</c:v>
                </c:pt>
                <c:pt idx="762">
                  <c:v>26984</c:v>
                </c:pt>
                <c:pt idx="763">
                  <c:v>26987</c:v>
                </c:pt>
                <c:pt idx="764">
                  <c:v>26988</c:v>
                </c:pt>
                <c:pt idx="765">
                  <c:v>26989</c:v>
                </c:pt>
                <c:pt idx="766">
                  <c:v>26991</c:v>
                </c:pt>
                <c:pt idx="767">
                  <c:v>26994</c:v>
                </c:pt>
                <c:pt idx="768">
                  <c:v>26995</c:v>
                </c:pt>
                <c:pt idx="769">
                  <c:v>26996</c:v>
                </c:pt>
                <c:pt idx="770">
                  <c:v>26997</c:v>
                </c:pt>
                <c:pt idx="771">
                  <c:v>26998</c:v>
                </c:pt>
                <c:pt idx="772">
                  <c:v>27001</c:v>
                </c:pt>
                <c:pt idx="773">
                  <c:v>27002</c:v>
                </c:pt>
                <c:pt idx="774">
                  <c:v>27003</c:v>
                </c:pt>
                <c:pt idx="775">
                  <c:v>27004</c:v>
                </c:pt>
                <c:pt idx="776">
                  <c:v>27005</c:v>
                </c:pt>
                <c:pt idx="777">
                  <c:v>27008</c:v>
                </c:pt>
                <c:pt idx="778">
                  <c:v>27009</c:v>
                </c:pt>
                <c:pt idx="779">
                  <c:v>27010</c:v>
                </c:pt>
                <c:pt idx="780">
                  <c:v>27011</c:v>
                </c:pt>
                <c:pt idx="781">
                  <c:v>27012</c:v>
                </c:pt>
                <c:pt idx="782">
                  <c:v>27015</c:v>
                </c:pt>
                <c:pt idx="783">
                  <c:v>27016</c:v>
                </c:pt>
                <c:pt idx="784">
                  <c:v>27017</c:v>
                </c:pt>
                <c:pt idx="785">
                  <c:v>27018</c:v>
                </c:pt>
                <c:pt idx="786">
                  <c:v>27019</c:v>
                </c:pt>
                <c:pt idx="787">
                  <c:v>27022</c:v>
                </c:pt>
                <c:pt idx="788">
                  <c:v>27024</c:v>
                </c:pt>
                <c:pt idx="789">
                  <c:v>27025</c:v>
                </c:pt>
                <c:pt idx="790">
                  <c:v>27026</c:v>
                </c:pt>
                <c:pt idx="791">
                  <c:v>27029</c:v>
                </c:pt>
                <c:pt idx="792">
                  <c:v>27030</c:v>
                </c:pt>
                <c:pt idx="793">
                  <c:v>27032</c:v>
                </c:pt>
                <c:pt idx="794">
                  <c:v>27033</c:v>
                </c:pt>
                <c:pt idx="795">
                  <c:v>27036</c:v>
                </c:pt>
                <c:pt idx="796">
                  <c:v>27037</c:v>
                </c:pt>
                <c:pt idx="797">
                  <c:v>27038</c:v>
                </c:pt>
                <c:pt idx="798">
                  <c:v>27039</c:v>
                </c:pt>
                <c:pt idx="799">
                  <c:v>27040</c:v>
                </c:pt>
                <c:pt idx="800">
                  <c:v>27043</c:v>
                </c:pt>
                <c:pt idx="801">
                  <c:v>27044</c:v>
                </c:pt>
                <c:pt idx="802">
                  <c:v>27045</c:v>
                </c:pt>
                <c:pt idx="803">
                  <c:v>27046</c:v>
                </c:pt>
                <c:pt idx="804">
                  <c:v>27047</c:v>
                </c:pt>
                <c:pt idx="805">
                  <c:v>27050</c:v>
                </c:pt>
                <c:pt idx="806">
                  <c:v>27051</c:v>
                </c:pt>
                <c:pt idx="807">
                  <c:v>27052</c:v>
                </c:pt>
                <c:pt idx="808">
                  <c:v>27053</c:v>
                </c:pt>
                <c:pt idx="809">
                  <c:v>27054</c:v>
                </c:pt>
                <c:pt idx="810">
                  <c:v>27057</c:v>
                </c:pt>
                <c:pt idx="811">
                  <c:v>27058</c:v>
                </c:pt>
                <c:pt idx="812">
                  <c:v>27059</c:v>
                </c:pt>
                <c:pt idx="813">
                  <c:v>27060</c:v>
                </c:pt>
                <c:pt idx="814">
                  <c:v>27061</c:v>
                </c:pt>
                <c:pt idx="815">
                  <c:v>27064</c:v>
                </c:pt>
                <c:pt idx="816">
                  <c:v>27065</c:v>
                </c:pt>
                <c:pt idx="817">
                  <c:v>27066</c:v>
                </c:pt>
                <c:pt idx="818">
                  <c:v>27067</c:v>
                </c:pt>
                <c:pt idx="819">
                  <c:v>27068</c:v>
                </c:pt>
                <c:pt idx="820">
                  <c:v>27071</c:v>
                </c:pt>
                <c:pt idx="821">
                  <c:v>27073</c:v>
                </c:pt>
                <c:pt idx="822">
                  <c:v>27074</c:v>
                </c:pt>
                <c:pt idx="823">
                  <c:v>27075</c:v>
                </c:pt>
                <c:pt idx="824">
                  <c:v>27079</c:v>
                </c:pt>
                <c:pt idx="825">
                  <c:v>27080</c:v>
                </c:pt>
                <c:pt idx="826">
                  <c:v>27081</c:v>
                </c:pt>
                <c:pt idx="827">
                  <c:v>27082</c:v>
                </c:pt>
                <c:pt idx="828">
                  <c:v>27085</c:v>
                </c:pt>
                <c:pt idx="829">
                  <c:v>27086</c:v>
                </c:pt>
                <c:pt idx="830">
                  <c:v>27087</c:v>
                </c:pt>
                <c:pt idx="831">
                  <c:v>27088</c:v>
                </c:pt>
                <c:pt idx="832">
                  <c:v>27089</c:v>
                </c:pt>
                <c:pt idx="833">
                  <c:v>27092</c:v>
                </c:pt>
                <c:pt idx="834">
                  <c:v>27093</c:v>
                </c:pt>
                <c:pt idx="835">
                  <c:v>27094</c:v>
                </c:pt>
                <c:pt idx="836">
                  <c:v>27095</c:v>
                </c:pt>
                <c:pt idx="837">
                  <c:v>27096</c:v>
                </c:pt>
                <c:pt idx="838">
                  <c:v>27099</c:v>
                </c:pt>
                <c:pt idx="839">
                  <c:v>27100</c:v>
                </c:pt>
                <c:pt idx="840">
                  <c:v>27101</c:v>
                </c:pt>
                <c:pt idx="841">
                  <c:v>27102</c:v>
                </c:pt>
                <c:pt idx="842">
                  <c:v>27103</c:v>
                </c:pt>
                <c:pt idx="843">
                  <c:v>27106</c:v>
                </c:pt>
                <c:pt idx="844">
                  <c:v>27107</c:v>
                </c:pt>
                <c:pt idx="845">
                  <c:v>27108</c:v>
                </c:pt>
                <c:pt idx="846">
                  <c:v>27109</c:v>
                </c:pt>
                <c:pt idx="847">
                  <c:v>27110</c:v>
                </c:pt>
                <c:pt idx="848">
                  <c:v>27113</c:v>
                </c:pt>
                <c:pt idx="849">
                  <c:v>27114</c:v>
                </c:pt>
                <c:pt idx="850">
                  <c:v>27115</c:v>
                </c:pt>
                <c:pt idx="851">
                  <c:v>27116</c:v>
                </c:pt>
                <c:pt idx="852">
                  <c:v>27117</c:v>
                </c:pt>
                <c:pt idx="853">
                  <c:v>27120</c:v>
                </c:pt>
                <c:pt idx="854">
                  <c:v>27121</c:v>
                </c:pt>
                <c:pt idx="855">
                  <c:v>27122</c:v>
                </c:pt>
                <c:pt idx="856">
                  <c:v>27123</c:v>
                </c:pt>
                <c:pt idx="857">
                  <c:v>27124</c:v>
                </c:pt>
                <c:pt idx="858">
                  <c:v>27127</c:v>
                </c:pt>
                <c:pt idx="859">
                  <c:v>27128</c:v>
                </c:pt>
                <c:pt idx="860">
                  <c:v>27129</c:v>
                </c:pt>
                <c:pt idx="861">
                  <c:v>27130</c:v>
                </c:pt>
                <c:pt idx="862">
                  <c:v>27131</c:v>
                </c:pt>
                <c:pt idx="863">
                  <c:v>27134</c:v>
                </c:pt>
                <c:pt idx="864">
                  <c:v>27135</c:v>
                </c:pt>
                <c:pt idx="865">
                  <c:v>27136</c:v>
                </c:pt>
                <c:pt idx="866">
                  <c:v>27137</c:v>
                </c:pt>
                <c:pt idx="867">
                  <c:v>27138</c:v>
                </c:pt>
                <c:pt idx="868">
                  <c:v>27141</c:v>
                </c:pt>
                <c:pt idx="869">
                  <c:v>27142</c:v>
                </c:pt>
                <c:pt idx="870">
                  <c:v>27143</c:v>
                </c:pt>
                <c:pt idx="871">
                  <c:v>27144</c:v>
                </c:pt>
                <c:pt idx="872">
                  <c:v>27145</c:v>
                </c:pt>
                <c:pt idx="873">
                  <c:v>27148</c:v>
                </c:pt>
                <c:pt idx="874">
                  <c:v>27149</c:v>
                </c:pt>
                <c:pt idx="875">
                  <c:v>27150</c:v>
                </c:pt>
                <c:pt idx="876">
                  <c:v>27151</c:v>
                </c:pt>
                <c:pt idx="877">
                  <c:v>27152</c:v>
                </c:pt>
                <c:pt idx="878">
                  <c:v>27155</c:v>
                </c:pt>
                <c:pt idx="879">
                  <c:v>27156</c:v>
                </c:pt>
                <c:pt idx="880">
                  <c:v>27157</c:v>
                </c:pt>
                <c:pt idx="881">
                  <c:v>27158</c:v>
                </c:pt>
                <c:pt idx="882">
                  <c:v>27159</c:v>
                </c:pt>
                <c:pt idx="883">
                  <c:v>27162</c:v>
                </c:pt>
                <c:pt idx="884">
                  <c:v>27163</c:v>
                </c:pt>
                <c:pt idx="885">
                  <c:v>27164</c:v>
                </c:pt>
                <c:pt idx="886">
                  <c:v>27165</c:v>
                </c:pt>
                <c:pt idx="887">
                  <c:v>27166</c:v>
                </c:pt>
                <c:pt idx="888">
                  <c:v>27169</c:v>
                </c:pt>
                <c:pt idx="889">
                  <c:v>27170</c:v>
                </c:pt>
                <c:pt idx="890">
                  <c:v>27171</c:v>
                </c:pt>
                <c:pt idx="891">
                  <c:v>27172</c:v>
                </c:pt>
                <c:pt idx="892">
                  <c:v>27173</c:v>
                </c:pt>
                <c:pt idx="893">
                  <c:v>27177</c:v>
                </c:pt>
                <c:pt idx="894">
                  <c:v>27178</c:v>
                </c:pt>
                <c:pt idx="895">
                  <c:v>27179</c:v>
                </c:pt>
                <c:pt idx="896">
                  <c:v>27180</c:v>
                </c:pt>
                <c:pt idx="897">
                  <c:v>27183</c:v>
                </c:pt>
                <c:pt idx="898">
                  <c:v>27184</c:v>
                </c:pt>
                <c:pt idx="899">
                  <c:v>27185</c:v>
                </c:pt>
                <c:pt idx="900">
                  <c:v>27186</c:v>
                </c:pt>
                <c:pt idx="901">
                  <c:v>27187</c:v>
                </c:pt>
                <c:pt idx="902">
                  <c:v>27190</c:v>
                </c:pt>
                <c:pt idx="903">
                  <c:v>27191</c:v>
                </c:pt>
                <c:pt idx="904">
                  <c:v>27192</c:v>
                </c:pt>
                <c:pt idx="905">
                  <c:v>27193</c:v>
                </c:pt>
                <c:pt idx="906">
                  <c:v>27194</c:v>
                </c:pt>
                <c:pt idx="907">
                  <c:v>27197</c:v>
                </c:pt>
                <c:pt idx="908">
                  <c:v>27198</c:v>
                </c:pt>
                <c:pt idx="909">
                  <c:v>27199</c:v>
                </c:pt>
                <c:pt idx="910">
                  <c:v>27200</c:v>
                </c:pt>
                <c:pt idx="911">
                  <c:v>27201</c:v>
                </c:pt>
                <c:pt idx="912">
                  <c:v>27204</c:v>
                </c:pt>
                <c:pt idx="913">
                  <c:v>27205</c:v>
                </c:pt>
                <c:pt idx="914">
                  <c:v>27206</c:v>
                </c:pt>
                <c:pt idx="915">
                  <c:v>27207</c:v>
                </c:pt>
                <c:pt idx="916">
                  <c:v>27208</c:v>
                </c:pt>
                <c:pt idx="917">
                  <c:v>27211</c:v>
                </c:pt>
                <c:pt idx="918">
                  <c:v>27212</c:v>
                </c:pt>
                <c:pt idx="919">
                  <c:v>27213</c:v>
                </c:pt>
                <c:pt idx="920">
                  <c:v>27215</c:v>
                </c:pt>
                <c:pt idx="921">
                  <c:v>27218</c:v>
                </c:pt>
                <c:pt idx="922">
                  <c:v>27219</c:v>
                </c:pt>
                <c:pt idx="923">
                  <c:v>27220</c:v>
                </c:pt>
                <c:pt idx="924">
                  <c:v>27221</c:v>
                </c:pt>
                <c:pt idx="925">
                  <c:v>27222</c:v>
                </c:pt>
                <c:pt idx="926">
                  <c:v>27225</c:v>
                </c:pt>
                <c:pt idx="927">
                  <c:v>27226</c:v>
                </c:pt>
                <c:pt idx="928">
                  <c:v>27227</c:v>
                </c:pt>
                <c:pt idx="929">
                  <c:v>27228</c:v>
                </c:pt>
                <c:pt idx="930">
                  <c:v>27229</c:v>
                </c:pt>
                <c:pt idx="931">
                  <c:v>27232</c:v>
                </c:pt>
                <c:pt idx="932">
                  <c:v>27233</c:v>
                </c:pt>
                <c:pt idx="933">
                  <c:v>27234</c:v>
                </c:pt>
                <c:pt idx="934">
                  <c:v>27235</c:v>
                </c:pt>
                <c:pt idx="935">
                  <c:v>27236</c:v>
                </c:pt>
                <c:pt idx="936">
                  <c:v>27239</c:v>
                </c:pt>
                <c:pt idx="937">
                  <c:v>27240</c:v>
                </c:pt>
                <c:pt idx="938">
                  <c:v>27241</c:v>
                </c:pt>
                <c:pt idx="939">
                  <c:v>27242</c:v>
                </c:pt>
                <c:pt idx="940">
                  <c:v>27243</c:v>
                </c:pt>
                <c:pt idx="941">
                  <c:v>27246</c:v>
                </c:pt>
                <c:pt idx="942">
                  <c:v>27247</c:v>
                </c:pt>
                <c:pt idx="943">
                  <c:v>27248</c:v>
                </c:pt>
                <c:pt idx="944">
                  <c:v>27249</c:v>
                </c:pt>
                <c:pt idx="945">
                  <c:v>27250</c:v>
                </c:pt>
                <c:pt idx="946">
                  <c:v>27253</c:v>
                </c:pt>
                <c:pt idx="947">
                  <c:v>27254</c:v>
                </c:pt>
                <c:pt idx="948">
                  <c:v>27255</c:v>
                </c:pt>
                <c:pt idx="949">
                  <c:v>27256</c:v>
                </c:pt>
                <c:pt idx="950">
                  <c:v>27257</c:v>
                </c:pt>
                <c:pt idx="951">
                  <c:v>27260</c:v>
                </c:pt>
                <c:pt idx="952">
                  <c:v>27261</c:v>
                </c:pt>
                <c:pt idx="953">
                  <c:v>27262</c:v>
                </c:pt>
                <c:pt idx="954">
                  <c:v>27263</c:v>
                </c:pt>
                <c:pt idx="955">
                  <c:v>27264</c:v>
                </c:pt>
                <c:pt idx="956">
                  <c:v>27267</c:v>
                </c:pt>
                <c:pt idx="957">
                  <c:v>27268</c:v>
                </c:pt>
                <c:pt idx="958">
                  <c:v>27269</c:v>
                </c:pt>
                <c:pt idx="959">
                  <c:v>27270</c:v>
                </c:pt>
                <c:pt idx="960">
                  <c:v>27271</c:v>
                </c:pt>
                <c:pt idx="961">
                  <c:v>27275</c:v>
                </c:pt>
                <c:pt idx="962">
                  <c:v>27276</c:v>
                </c:pt>
                <c:pt idx="963">
                  <c:v>27277</c:v>
                </c:pt>
                <c:pt idx="964">
                  <c:v>27278</c:v>
                </c:pt>
                <c:pt idx="965">
                  <c:v>27281</c:v>
                </c:pt>
                <c:pt idx="966">
                  <c:v>27282</c:v>
                </c:pt>
                <c:pt idx="967">
                  <c:v>27283</c:v>
                </c:pt>
                <c:pt idx="968">
                  <c:v>27284</c:v>
                </c:pt>
                <c:pt idx="969">
                  <c:v>27285</c:v>
                </c:pt>
                <c:pt idx="970">
                  <c:v>27288</c:v>
                </c:pt>
                <c:pt idx="971">
                  <c:v>27289</c:v>
                </c:pt>
                <c:pt idx="972">
                  <c:v>27290</c:v>
                </c:pt>
                <c:pt idx="973">
                  <c:v>27291</c:v>
                </c:pt>
                <c:pt idx="974">
                  <c:v>27292</c:v>
                </c:pt>
                <c:pt idx="975">
                  <c:v>27295</c:v>
                </c:pt>
                <c:pt idx="976">
                  <c:v>27296</c:v>
                </c:pt>
                <c:pt idx="977">
                  <c:v>27297</c:v>
                </c:pt>
                <c:pt idx="978">
                  <c:v>27298</c:v>
                </c:pt>
                <c:pt idx="979">
                  <c:v>27299</c:v>
                </c:pt>
                <c:pt idx="980">
                  <c:v>27302</c:v>
                </c:pt>
                <c:pt idx="981">
                  <c:v>27303</c:v>
                </c:pt>
                <c:pt idx="982">
                  <c:v>27304</c:v>
                </c:pt>
                <c:pt idx="983">
                  <c:v>27305</c:v>
                </c:pt>
                <c:pt idx="984">
                  <c:v>27306</c:v>
                </c:pt>
                <c:pt idx="985">
                  <c:v>27309</c:v>
                </c:pt>
                <c:pt idx="986">
                  <c:v>27310</c:v>
                </c:pt>
                <c:pt idx="987">
                  <c:v>27311</c:v>
                </c:pt>
                <c:pt idx="988">
                  <c:v>27312</c:v>
                </c:pt>
                <c:pt idx="989">
                  <c:v>27313</c:v>
                </c:pt>
                <c:pt idx="990">
                  <c:v>27317</c:v>
                </c:pt>
                <c:pt idx="991">
                  <c:v>27318</c:v>
                </c:pt>
                <c:pt idx="992">
                  <c:v>27319</c:v>
                </c:pt>
                <c:pt idx="993">
                  <c:v>27320</c:v>
                </c:pt>
                <c:pt idx="994">
                  <c:v>27323</c:v>
                </c:pt>
                <c:pt idx="995">
                  <c:v>27324</c:v>
                </c:pt>
                <c:pt idx="996">
                  <c:v>27325</c:v>
                </c:pt>
                <c:pt idx="997">
                  <c:v>27326</c:v>
                </c:pt>
                <c:pt idx="998">
                  <c:v>27327</c:v>
                </c:pt>
                <c:pt idx="999">
                  <c:v>27330</c:v>
                </c:pt>
                <c:pt idx="1000">
                  <c:v>27331</c:v>
                </c:pt>
                <c:pt idx="1001">
                  <c:v>27332</c:v>
                </c:pt>
                <c:pt idx="1002">
                  <c:v>27333</c:v>
                </c:pt>
                <c:pt idx="1003">
                  <c:v>27334</c:v>
                </c:pt>
                <c:pt idx="1004">
                  <c:v>27337</c:v>
                </c:pt>
                <c:pt idx="1005">
                  <c:v>27339</c:v>
                </c:pt>
                <c:pt idx="1006">
                  <c:v>27340</c:v>
                </c:pt>
                <c:pt idx="1007">
                  <c:v>27341</c:v>
                </c:pt>
                <c:pt idx="1008">
                  <c:v>27345</c:v>
                </c:pt>
                <c:pt idx="1009">
                  <c:v>27346</c:v>
                </c:pt>
                <c:pt idx="1010">
                  <c:v>27347</c:v>
                </c:pt>
                <c:pt idx="1011">
                  <c:v>27348</c:v>
                </c:pt>
                <c:pt idx="1012">
                  <c:v>27351</c:v>
                </c:pt>
                <c:pt idx="1013">
                  <c:v>27352</c:v>
                </c:pt>
                <c:pt idx="1014">
                  <c:v>27353</c:v>
                </c:pt>
                <c:pt idx="1015">
                  <c:v>27354</c:v>
                </c:pt>
                <c:pt idx="1016">
                  <c:v>27355</c:v>
                </c:pt>
                <c:pt idx="1017">
                  <c:v>27358</c:v>
                </c:pt>
                <c:pt idx="1018">
                  <c:v>27359</c:v>
                </c:pt>
                <c:pt idx="1019">
                  <c:v>27360</c:v>
                </c:pt>
                <c:pt idx="1020">
                  <c:v>27362</c:v>
                </c:pt>
                <c:pt idx="1021">
                  <c:v>27365</c:v>
                </c:pt>
                <c:pt idx="1022">
                  <c:v>27366</c:v>
                </c:pt>
                <c:pt idx="1023">
                  <c:v>27367</c:v>
                </c:pt>
                <c:pt idx="1024">
                  <c:v>27368</c:v>
                </c:pt>
                <c:pt idx="1025">
                  <c:v>27369</c:v>
                </c:pt>
                <c:pt idx="1026">
                  <c:v>27372</c:v>
                </c:pt>
                <c:pt idx="1027">
                  <c:v>27373</c:v>
                </c:pt>
                <c:pt idx="1028">
                  <c:v>27374</c:v>
                </c:pt>
                <c:pt idx="1029">
                  <c:v>27375</c:v>
                </c:pt>
                <c:pt idx="1030">
                  <c:v>27376</c:v>
                </c:pt>
                <c:pt idx="1031">
                  <c:v>27379</c:v>
                </c:pt>
                <c:pt idx="1032">
                  <c:v>27380</c:v>
                </c:pt>
                <c:pt idx="1033">
                  <c:v>27381</c:v>
                </c:pt>
                <c:pt idx="1034">
                  <c:v>27382</c:v>
                </c:pt>
                <c:pt idx="1035">
                  <c:v>27383</c:v>
                </c:pt>
                <c:pt idx="1036">
                  <c:v>27386</c:v>
                </c:pt>
                <c:pt idx="1037">
                  <c:v>27387</c:v>
                </c:pt>
                <c:pt idx="1038">
                  <c:v>27389</c:v>
                </c:pt>
                <c:pt idx="1039">
                  <c:v>27390</c:v>
                </c:pt>
                <c:pt idx="1040">
                  <c:v>27393</c:v>
                </c:pt>
                <c:pt idx="1041">
                  <c:v>27396</c:v>
                </c:pt>
                <c:pt idx="1042">
                  <c:v>27397</c:v>
                </c:pt>
                <c:pt idx="1043">
                  <c:v>27400</c:v>
                </c:pt>
                <c:pt idx="1044">
                  <c:v>27401</c:v>
                </c:pt>
                <c:pt idx="1045">
                  <c:v>27402</c:v>
                </c:pt>
                <c:pt idx="1046">
                  <c:v>27403</c:v>
                </c:pt>
                <c:pt idx="1047">
                  <c:v>27404</c:v>
                </c:pt>
                <c:pt idx="1048">
                  <c:v>27407</c:v>
                </c:pt>
                <c:pt idx="1049">
                  <c:v>27408</c:v>
                </c:pt>
                <c:pt idx="1050">
                  <c:v>27409</c:v>
                </c:pt>
                <c:pt idx="1051">
                  <c:v>27410</c:v>
                </c:pt>
                <c:pt idx="1052">
                  <c:v>27411</c:v>
                </c:pt>
                <c:pt idx="1053">
                  <c:v>27414</c:v>
                </c:pt>
                <c:pt idx="1054">
                  <c:v>27415</c:v>
                </c:pt>
                <c:pt idx="1055">
                  <c:v>27416</c:v>
                </c:pt>
                <c:pt idx="1056">
                  <c:v>27417</c:v>
                </c:pt>
                <c:pt idx="1057">
                  <c:v>27418</c:v>
                </c:pt>
                <c:pt idx="1058">
                  <c:v>27421</c:v>
                </c:pt>
                <c:pt idx="1059">
                  <c:v>27422</c:v>
                </c:pt>
                <c:pt idx="1060">
                  <c:v>27423</c:v>
                </c:pt>
                <c:pt idx="1061">
                  <c:v>27424</c:v>
                </c:pt>
                <c:pt idx="1062">
                  <c:v>27425</c:v>
                </c:pt>
                <c:pt idx="1063">
                  <c:v>27428</c:v>
                </c:pt>
                <c:pt idx="1064">
                  <c:v>27429</c:v>
                </c:pt>
                <c:pt idx="1065">
                  <c:v>27430</c:v>
                </c:pt>
                <c:pt idx="1066">
                  <c:v>27431</c:v>
                </c:pt>
                <c:pt idx="1067">
                  <c:v>27432</c:v>
                </c:pt>
                <c:pt idx="1068">
                  <c:v>27435</c:v>
                </c:pt>
                <c:pt idx="1069">
                  <c:v>27436</c:v>
                </c:pt>
                <c:pt idx="1070">
                  <c:v>27438</c:v>
                </c:pt>
                <c:pt idx="1071">
                  <c:v>27439</c:v>
                </c:pt>
                <c:pt idx="1072">
                  <c:v>27443</c:v>
                </c:pt>
                <c:pt idx="1073">
                  <c:v>27444</c:v>
                </c:pt>
                <c:pt idx="1074">
                  <c:v>27445</c:v>
                </c:pt>
                <c:pt idx="1075">
                  <c:v>27446</c:v>
                </c:pt>
                <c:pt idx="1076">
                  <c:v>27449</c:v>
                </c:pt>
                <c:pt idx="1077">
                  <c:v>27450</c:v>
                </c:pt>
                <c:pt idx="1078">
                  <c:v>27451</c:v>
                </c:pt>
                <c:pt idx="1079">
                  <c:v>27452</c:v>
                </c:pt>
                <c:pt idx="1080">
                  <c:v>27453</c:v>
                </c:pt>
                <c:pt idx="1081">
                  <c:v>27456</c:v>
                </c:pt>
                <c:pt idx="1082">
                  <c:v>27457</c:v>
                </c:pt>
                <c:pt idx="1083">
                  <c:v>27458</c:v>
                </c:pt>
                <c:pt idx="1084">
                  <c:v>27459</c:v>
                </c:pt>
                <c:pt idx="1085">
                  <c:v>27460</c:v>
                </c:pt>
                <c:pt idx="1086">
                  <c:v>27463</c:v>
                </c:pt>
                <c:pt idx="1087">
                  <c:v>27464</c:v>
                </c:pt>
                <c:pt idx="1088">
                  <c:v>27465</c:v>
                </c:pt>
                <c:pt idx="1089">
                  <c:v>27466</c:v>
                </c:pt>
                <c:pt idx="1090">
                  <c:v>27467</c:v>
                </c:pt>
                <c:pt idx="1091">
                  <c:v>27470</c:v>
                </c:pt>
                <c:pt idx="1092">
                  <c:v>27471</c:v>
                </c:pt>
                <c:pt idx="1093">
                  <c:v>27472</c:v>
                </c:pt>
                <c:pt idx="1094">
                  <c:v>27473</c:v>
                </c:pt>
                <c:pt idx="1095">
                  <c:v>27474</c:v>
                </c:pt>
                <c:pt idx="1096">
                  <c:v>27477</c:v>
                </c:pt>
                <c:pt idx="1097">
                  <c:v>27478</c:v>
                </c:pt>
                <c:pt idx="1098">
                  <c:v>27479</c:v>
                </c:pt>
                <c:pt idx="1099">
                  <c:v>27480</c:v>
                </c:pt>
                <c:pt idx="1100">
                  <c:v>27484</c:v>
                </c:pt>
                <c:pt idx="1101">
                  <c:v>27485</c:v>
                </c:pt>
                <c:pt idx="1102">
                  <c:v>27486</c:v>
                </c:pt>
                <c:pt idx="1103">
                  <c:v>27487</c:v>
                </c:pt>
                <c:pt idx="1104">
                  <c:v>27488</c:v>
                </c:pt>
                <c:pt idx="1105">
                  <c:v>27491</c:v>
                </c:pt>
                <c:pt idx="1106">
                  <c:v>27492</c:v>
                </c:pt>
                <c:pt idx="1107">
                  <c:v>27493</c:v>
                </c:pt>
                <c:pt idx="1108">
                  <c:v>27494</c:v>
                </c:pt>
                <c:pt idx="1109">
                  <c:v>27495</c:v>
                </c:pt>
                <c:pt idx="1110">
                  <c:v>27498</c:v>
                </c:pt>
                <c:pt idx="1111">
                  <c:v>27499</c:v>
                </c:pt>
                <c:pt idx="1112">
                  <c:v>27500</c:v>
                </c:pt>
                <c:pt idx="1113">
                  <c:v>27501</c:v>
                </c:pt>
                <c:pt idx="1114">
                  <c:v>27502</c:v>
                </c:pt>
                <c:pt idx="1115">
                  <c:v>27505</c:v>
                </c:pt>
                <c:pt idx="1116">
                  <c:v>27506</c:v>
                </c:pt>
                <c:pt idx="1117">
                  <c:v>27507</c:v>
                </c:pt>
                <c:pt idx="1118">
                  <c:v>27508</c:v>
                </c:pt>
                <c:pt idx="1119">
                  <c:v>27509</c:v>
                </c:pt>
                <c:pt idx="1120">
                  <c:v>27512</c:v>
                </c:pt>
                <c:pt idx="1121">
                  <c:v>27513</c:v>
                </c:pt>
                <c:pt idx="1122">
                  <c:v>27514</c:v>
                </c:pt>
                <c:pt idx="1123">
                  <c:v>27515</c:v>
                </c:pt>
                <c:pt idx="1124">
                  <c:v>27516</c:v>
                </c:pt>
                <c:pt idx="1125">
                  <c:v>27519</c:v>
                </c:pt>
                <c:pt idx="1126">
                  <c:v>27520</c:v>
                </c:pt>
                <c:pt idx="1127">
                  <c:v>27521</c:v>
                </c:pt>
                <c:pt idx="1128">
                  <c:v>27522</c:v>
                </c:pt>
                <c:pt idx="1129">
                  <c:v>27523</c:v>
                </c:pt>
                <c:pt idx="1130">
                  <c:v>27526</c:v>
                </c:pt>
                <c:pt idx="1131">
                  <c:v>27527</c:v>
                </c:pt>
                <c:pt idx="1132">
                  <c:v>27528</c:v>
                </c:pt>
                <c:pt idx="1133">
                  <c:v>27529</c:v>
                </c:pt>
                <c:pt idx="1134">
                  <c:v>27530</c:v>
                </c:pt>
                <c:pt idx="1135">
                  <c:v>27533</c:v>
                </c:pt>
                <c:pt idx="1136">
                  <c:v>27534</c:v>
                </c:pt>
                <c:pt idx="1137">
                  <c:v>27535</c:v>
                </c:pt>
                <c:pt idx="1138">
                  <c:v>27536</c:v>
                </c:pt>
                <c:pt idx="1139">
                  <c:v>27537</c:v>
                </c:pt>
                <c:pt idx="1140">
                  <c:v>27541</c:v>
                </c:pt>
                <c:pt idx="1141">
                  <c:v>27542</c:v>
                </c:pt>
                <c:pt idx="1142">
                  <c:v>27543</c:v>
                </c:pt>
                <c:pt idx="1143">
                  <c:v>27544</c:v>
                </c:pt>
                <c:pt idx="1144">
                  <c:v>27547</c:v>
                </c:pt>
                <c:pt idx="1145">
                  <c:v>27548</c:v>
                </c:pt>
                <c:pt idx="1146">
                  <c:v>27549</c:v>
                </c:pt>
                <c:pt idx="1147">
                  <c:v>27550</c:v>
                </c:pt>
                <c:pt idx="1148">
                  <c:v>27551</c:v>
                </c:pt>
                <c:pt idx="1149">
                  <c:v>27554</c:v>
                </c:pt>
                <c:pt idx="1150">
                  <c:v>27555</c:v>
                </c:pt>
                <c:pt idx="1151">
                  <c:v>27556</c:v>
                </c:pt>
                <c:pt idx="1152">
                  <c:v>27557</c:v>
                </c:pt>
                <c:pt idx="1153">
                  <c:v>27558</c:v>
                </c:pt>
                <c:pt idx="1154">
                  <c:v>27561</c:v>
                </c:pt>
                <c:pt idx="1155">
                  <c:v>27562</c:v>
                </c:pt>
                <c:pt idx="1156">
                  <c:v>27563</c:v>
                </c:pt>
                <c:pt idx="1157">
                  <c:v>27564</c:v>
                </c:pt>
                <c:pt idx="1158">
                  <c:v>27565</c:v>
                </c:pt>
                <c:pt idx="1159">
                  <c:v>27568</c:v>
                </c:pt>
                <c:pt idx="1160">
                  <c:v>27569</c:v>
                </c:pt>
                <c:pt idx="1161">
                  <c:v>27570</c:v>
                </c:pt>
                <c:pt idx="1162">
                  <c:v>27571</c:v>
                </c:pt>
                <c:pt idx="1163">
                  <c:v>27572</c:v>
                </c:pt>
                <c:pt idx="1164">
                  <c:v>27575</c:v>
                </c:pt>
                <c:pt idx="1165">
                  <c:v>27576</c:v>
                </c:pt>
                <c:pt idx="1166">
                  <c:v>27577</c:v>
                </c:pt>
                <c:pt idx="1167">
                  <c:v>27578</c:v>
                </c:pt>
                <c:pt idx="1168">
                  <c:v>27582</c:v>
                </c:pt>
                <c:pt idx="1169">
                  <c:v>27583</c:v>
                </c:pt>
                <c:pt idx="1170">
                  <c:v>27584</c:v>
                </c:pt>
                <c:pt idx="1171">
                  <c:v>27585</c:v>
                </c:pt>
                <c:pt idx="1172">
                  <c:v>27586</c:v>
                </c:pt>
                <c:pt idx="1173">
                  <c:v>27589</c:v>
                </c:pt>
                <c:pt idx="1174">
                  <c:v>27590</c:v>
                </c:pt>
                <c:pt idx="1175">
                  <c:v>27591</c:v>
                </c:pt>
                <c:pt idx="1176">
                  <c:v>27592</c:v>
                </c:pt>
                <c:pt idx="1177">
                  <c:v>27593</c:v>
                </c:pt>
                <c:pt idx="1178">
                  <c:v>27596</c:v>
                </c:pt>
                <c:pt idx="1179">
                  <c:v>27597</c:v>
                </c:pt>
                <c:pt idx="1180">
                  <c:v>27598</c:v>
                </c:pt>
                <c:pt idx="1181">
                  <c:v>27599</c:v>
                </c:pt>
                <c:pt idx="1182">
                  <c:v>27600</c:v>
                </c:pt>
                <c:pt idx="1183">
                  <c:v>27603</c:v>
                </c:pt>
                <c:pt idx="1184">
                  <c:v>27604</c:v>
                </c:pt>
                <c:pt idx="1185">
                  <c:v>27605</c:v>
                </c:pt>
                <c:pt idx="1186">
                  <c:v>27606</c:v>
                </c:pt>
                <c:pt idx="1187">
                  <c:v>27607</c:v>
                </c:pt>
                <c:pt idx="1188">
                  <c:v>27610</c:v>
                </c:pt>
                <c:pt idx="1189">
                  <c:v>27611</c:v>
                </c:pt>
                <c:pt idx="1190">
                  <c:v>27612</c:v>
                </c:pt>
                <c:pt idx="1191">
                  <c:v>27613</c:v>
                </c:pt>
                <c:pt idx="1192">
                  <c:v>27614</c:v>
                </c:pt>
                <c:pt idx="1193">
                  <c:v>27617</c:v>
                </c:pt>
                <c:pt idx="1194">
                  <c:v>27618</c:v>
                </c:pt>
                <c:pt idx="1195">
                  <c:v>27619</c:v>
                </c:pt>
                <c:pt idx="1196">
                  <c:v>27620</c:v>
                </c:pt>
                <c:pt idx="1197">
                  <c:v>27621</c:v>
                </c:pt>
                <c:pt idx="1198">
                  <c:v>27624</c:v>
                </c:pt>
                <c:pt idx="1199">
                  <c:v>27625</c:v>
                </c:pt>
                <c:pt idx="1200">
                  <c:v>27626</c:v>
                </c:pt>
                <c:pt idx="1201">
                  <c:v>27627</c:v>
                </c:pt>
                <c:pt idx="1202">
                  <c:v>27628</c:v>
                </c:pt>
                <c:pt idx="1203">
                  <c:v>27631</c:v>
                </c:pt>
                <c:pt idx="1204">
                  <c:v>27632</c:v>
                </c:pt>
                <c:pt idx="1205">
                  <c:v>27633</c:v>
                </c:pt>
                <c:pt idx="1206">
                  <c:v>27634</c:v>
                </c:pt>
                <c:pt idx="1207">
                  <c:v>27635</c:v>
                </c:pt>
                <c:pt idx="1208">
                  <c:v>27639</c:v>
                </c:pt>
                <c:pt idx="1209">
                  <c:v>27640</c:v>
                </c:pt>
                <c:pt idx="1210">
                  <c:v>27641</c:v>
                </c:pt>
                <c:pt idx="1211">
                  <c:v>27642</c:v>
                </c:pt>
                <c:pt idx="1212">
                  <c:v>27645</c:v>
                </c:pt>
                <c:pt idx="1213">
                  <c:v>27646</c:v>
                </c:pt>
                <c:pt idx="1214">
                  <c:v>27647</c:v>
                </c:pt>
                <c:pt idx="1215">
                  <c:v>27648</c:v>
                </c:pt>
                <c:pt idx="1216">
                  <c:v>27649</c:v>
                </c:pt>
                <c:pt idx="1217">
                  <c:v>27652</c:v>
                </c:pt>
                <c:pt idx="1218">
                  <c:v>27653</c:v>
                </c:pt>
                <c:pt idx="1219">
                  <c:v>27654</c:v>
                </c:pt>
                <c:pt idx="1220">
                  <c:v>27655</c:v>
                </c:pt>
                <c:pt idx="1221">
                  <c:v>27656</c:v>
                </c:pt>
                <c:pt idx="1222">
                  <c:v>27659</c:v>
                </c:pt>
                <c:pt idx="1223">
                  <c:v>27660</c:v>
                </c:pt>
                <c:pt idx="1224">
                  <c:v>27661</c:v>
                </c:pt>
                <c:pt idx="1225">
                  <c:v>27662</c:v>
                </c:pt>
                <c:pt idx="1226">
                  <c:v>27663</c:v>
                </c:pt>
                <c:pt idx="1227">
                  <c:v>27666</c:v>
                </c:pt>
                <c:pt idx="1228">
                  <c:v>27667</c:v>
                </c:pt>
                <c:pt idx="1229">
                  <c:v>27668</c:v>
                </c:pt>
                <c:pt idx="1230">
                  <c:v>27669</c:v>
                </c:pt>
                <c:pt idx="1231">
                  <c:v>27670</c:v>
                </c:pt>
                <c:pt idx="1232">
                  <c:v>27673</c:v>
                </c:pt>
                <c:pt idx="1233">
                  <c:v>27674</c:v>
                </c:pt>
                <c:pt idx="1234">
                  <c:v>27675</c:v>
                </c:pt>
                <c:pt idx="1235">
                  <c:v>27676</c:v>
                </c:pt>
                <c:pt idx="1236">
                  <c:v>27677</c:v>
                </c:pt>
                <c:pt idx="1237">
                  <c:v>27681</c:v>
                </c:pt>
                <c:pt idx="1238">
                  <c:v>27682</c:v>
                </c:pt>
                <c:pt idx="1239">
                  <c:v>27683</c:v>
                </c:pt>
                <c:pt idx="1240">
                  <c:v>27684</c:v>
                </c:pt>
                <c:pt idx="1241">
                  <c:v>27687</c:v>
                </c:pt>
                <c:pt idx="1242">
                  <c:v>27688</c:v>
                </c:pt>
                <c:pt idx="1243">
                  <c:v>27689</c:v>
                </c:pt>
                <c:pt idx="1244">
                  <c:v>27690</c:v>
                </c:pt>
                <c:pt idx="1245">
                  <c:v>27691</c:v>
                </c:pt>
                <c:pt idx="1246">
                  <c:v>27694</c:v>
                </c:pt>
                <c:pt idx="1247">
                  <c:v>27695</c:v>
                </c:pt>
                <c:pt idx="1248">
                  <c:v>27696</c:v>
                </c:pt>
                <c:pt idx="1249">
                  <c:v>27697</c:v>
                </c:pt>
                <c:pt idx="1250">
                  <c:v>27698</c:v>
                </c:pt>
                <c:pt idx="1251">
                  <c:v>27701</c:v>
                </c:pt>
                <c:pt idx="1252">
                  <c:v>27703</c:v>
                </c:pt>
                <c:pt idx="1253">
                  <c:v>27704</c:v>
                </c:pt>
                <c:pt idx="1254">
                  <c:v>27705</c:v>
                </c:pt>
                <c:pt idx="1255">
                  <c:v>27708</c:v>
                </c:pt>
                <c:pt idx="1256">
                  <c:v>27710</c:v>
                </c:pt>
                <c:pt idx="1257">
                  <c:v>27711</c:v>
                </c:pt>
                <c:pt idx="1258">
                  <c:v>27712</c:v>
                </c:pt>
                <c:pt idx="1259">
                  <c:v>27715</c:v>
                </c:pt>
                <c:pt idx="1260">
                  <c:v>27716</c:v>
                </c:pt>
                <c:pt idx="1261">
                  <c:v>27717</c:v>
                </c:pt>
                <c:pt idx="1262">
                  <c:v>27718</c:v>
                </c:pt>
                <c:pt idx="1263">
                  <c:v>27719</c:v>
                </c:pt>
                <c:pt idx="1264">
                  <c:v>27722</c:v>
                </c:pt>
                <c:pt idx="1265">
                  <c:v>27723</c:v>
                </c:pt>
                <c:pt idx="1266">
                  <c:v>27724</c:v>
                </c:pt>
                <c:pt idx="1267">
                  <c:v>27726</c:v>
                </c:pt>
                <c:pt idx="1268">
                  <c:v>27729</c:v>
                </c:pt>
                <c:pt idx="1269">
                  <c:v>27730</c:v>
                </c:pt>
                <c:pt idx="1270">
                  <c:v>27731</c:v>
                </c:pt>
                <c:pt idx="1271">
                  <c:v>27732</c:v>
                </c:pt>
                <c:pt idx="1272">
                  <c:v>27733</c:v>
                </c:pt>
                <c:pt idx="1273">
                  <c:v>27736</c:v>
                </c:pt>
                <c:pt idx="1274">
                  <c:v>27737</c:v>
                </c:pt>
                <c:pt idx="1275">
                  <c:v>27738</c:v>
                </c:pt>
                <c:pt idx="1276">
                  <c:v>27739</c:v>
                </c:pt>
                <c:pt idx="1277">
                  <c:v>27740</c:v>
                </c:pt>
                <c:pt idx="1278">
                  <c:v>27743</c:v>
                </c:pt>
                <c:pt idx="1279">
                  <c:v>27744</c:v>
                </c:pt>
                <c:pt idx="1280">
                  <c:v>27745</c:v>
                </c:pt>
                <c:pt idx="1281">
                  <c:v>27746</c:v>
                </c:pt>
                <c:pt idx="1282">
                  <c:v>27747</c:v>
                </c:pt>
                <c:pt idx="1283">
                  <c:v>27750</c:v>
                </c:pt>
                <c:pt idx="1284">
                  <c:v>27751</c:v>
                </c:pt>
                <c:pt idx="1285">
                  <c:v>27752</c:v>
                </c:pt>
                <c:pt idx="1286">
                  <c:v>27754</c:v>
                </c:pt>
                <c:pt idx="1287">
                  <c:v>27757</c:v>
                </c:pt>
                <c:pt idx="1288">
                  <c:v>27758</c:v>
                </c:pt>
                <c:pt idx="1289">
                  <c:v>27759</c:v>
                </c:pt>
                <c:pt idx="1290">
                  <c:v>27761</c:v>
                </c:pt>
                <c:pt idx="1291">
                  <c:v>27764</c:v>
                </c:pt>
                <c:pt idx="1292">
                  <c:v>27765</c:v>
                </c:pt>
                <c:pt idx="1293">
                  <c:v>27766</c:v>
                </c:pt>
                <c:pt idx="1294">
                  <c:v>27767</c:v>
                </c:pt>
                <c:pt idx="1295">
                  <c:v>27768</c:v>
                </c:pt>
                <c:pt idx="1296">
                  <c:v>27771</c:v>
                </c:pt>
                <c:pt idx="1297">
                  <c:v>27772</c:v>
                </c:pt>
                <c:pt idx="1298">
                  <c:v>27773</c:v>
                </c:pt>
                <c:pt idx="1299">
                  <c:v>27774</c:v>
                </c:pt>
                <c:pt idx="1300">
                  <c:v>27775</c:v>
                </c:pt>
                <c:pt idx="1301">
                  <c:v>27778</c:v>
                </c:pt>
                <c:pt idx="1302">
                  <c:v>27779</c:v>
                </c:pt>
                <c:pt idx="1303">
                  <c:v>27780</c:v>
                </c:pt>
                <c:pt idx="1304">
                  <c:v>27781</c:v>
                </c:pt>
                <c:pt idx="1305">
                  <c:v>27782</c:v>
                </c:pt>
                <c:pt idx="1306">
                  <c:v>27785</c:v>
                </c:pt>
                <c:pt idx="1307">
                  <c:v>27786</c:v>
                </c:pt>
                <c:pt idx="1308">
                  <c:v>27787</c:v>
                </c:pt>
                <c:pt idx="1309">
                  <c:v>27788</c:v>
                </c:pt>
                <c:pt idx="1310">
                  <c:v>27789</c:v>
                </c:pt>
                <c:pt idx="1311">
                  <c:v>27792</c:v>
                </c:pt>
                <c:pt idx="1312">
                  <c:v>27793</c:v>
                </c:pt>
                <c:pt idx="1313">
                  <c:v>27794</c:v>
                </c:pt>
                <c:pt idx="1314">
                  <c:v>27795</c:v>
                </c:pt>
                <c:pt idx="1315">
                  <c:v>27796</c:v>
                </c:pt>
                <c:pt idx="1316">
                  <c:v>27799</c:v>
                </c:pt>
                <c:pt idx="1317">
                  <c:v>27800</c:v>
                </c:pt>
                <c:pt idx="1318">
                  <c:v>27801</c:v>
                </c:pt>
                <c:pt idx="1319">
                  <c:v>27803</c:v>
                </c:pt>
                <c:pt idx="1320">
                  <c:v>27807</c:v>
                </c:pt>
                <c:pt idx="1321">
                  <c:v>27808</c:v>
                </c:pt>
                <c:pt idx="1322">
                  <c:v>27809</c:v>
                </c:pt>
                <c:pt idx="1323">
                  <c:v>27810</c:v>
                </c:pt>
                <c:pt idx="1324">
                  <c:v>27813</c:v>
                </c:pt>
                <c:pt idx="1325">
                  <c:v>27814</c:v>
                </c:pt>
                <c:pt idx="1326">
                  <c:v>27815</c:v>
                </c:pt>
                <c:pt idx="1327">
                  <c:v>27816</c:v>
                </c:pt>
                <c:pt idx="1328">
                  <c:v>27817</c:v>
                </c:pt>
                <c:pt idx="1329">
                  <c:v>27820</c:v>
                </c:pt>
                <c:pt idx="1330">
                  <c:v>27821</c:v>
                </c:pt>
                <c:pt idx="1331">
                  <c:v>27822</c:v>
                </c:pt>
                <c:pt idx="1332">
                  <c:v>27823</c:v>
                </c:pt>
                <c:pt idx="1333">
                  <c:v>27824</c:v>
                </c:pt>
                <c:pt idx="1334">
                  <c:v>27827</c:v>
                </c:pt>
                <c:pt idx="1335">
                  <c:v>27828</c:v>
                </c:pt>
                <c:pt idx="1336">
                  <c:v>27829</c:v>
                </c:pt>
                <c:pt idx="1337">
                  <c:v>27830</c:v>
                </c:pt>
                <c:pt idx="1338">
                  <c:v>27831</c:v>
                </c:pt>
                <c:pt idx="1339">
                  <c:v>27834</c:v>
                </c:pt>
                <c:pt idx="1340">
                  <c:v>27835</c:v>
                </c:pt>
                <c:pt idx="1341">
                  <c:v>27836</c:v>
                </c:pt>
                <c:pt idx="1342">
                  <c:v>27837</c:v>
                </c:pt>
                <c:pt idx="1343">
                  <c:v>27838</c:v>
                </c:pt>
                <c:pt idx="1344">
                  <c:v>27841</c:v>
                </c:pt>
                <c:pt idx="1345">
                  <c:v>27842</c:v>
                </c:pt>
                <c:pt idx="1346">
                  <c:v>27843</c:v>
                </c:pt>
                <c:pt idx="1347">
                  <c:v>27844</c:v>
                </c:pt>
                <c:pt idx="1348">
                  <c:v>27845</c:v>
                </c:pt>
                <c:pt idx="1349">
                  <c:v>27848</c:v>
                </c:pt>
                <c:pt idx="1350">
                  <c:v>27849</c:v>
                </c:pt>
                <c:pt idx="1351">
                  <c:v>27850</c:v>
                </c:pt>
                <c:pt idx="1352">
                  <c:v>27851</c:v>
                </c:pt>
                <c:pt idx="1353">
                  <c:v>27852</c:v>
                </c:pt>
                <c:pt idx="1354">
                  <c:v>27855</c:v>
                </c:pt>
                <c:pt idx="1355">
                  <c:v>27856</c:v>
                </c:pt>
                <c:pt idx="1356">
                  <c:v>27857</c:v>
                </c:pt>
                <c:pt idx="1357">
                  <c:v>27858</c:v>
                </c:pt>
                <c:pt idx="1358">
                  <c:v>27859</c:v>
                </c:pt>
                <c:pt idx="1359">
                  <c:v>27862</c:v>
                </c:pt>
                <c:pt idx="1360">
                  <c:v>27863</c:v>
                </c:pt>
                <c:pt idx="1361">
                  <c:v>27864</c:v>
                </c:pt>
                <c:pt idx="1362">
                  <c:v>27865</c:v>
                </c:pt>
                <c:pt idx="1363">
                  <c:v>27866</c:v>
                </c:pt>
                <c:pt idx="1364">
                  <c:v>27869</c:v>
                </c:pt>
                <c:pt idx="1365">
                  <c:v>27870</c:v>
                </c:pt>
                <c:pt idx="1366">
                  <c:v>27871</c:v>
                </c:pt>
                <c:pt idx="1367">
                  <c:v>27872</c:v>
                </c:pt>
                <c:pt idx="1368">
                  <c:v>27873</c:v>
                </c:pt>
                <c:pt idx="1369">
                  <c:v>27876</c:v>
                </c:pt>
                <c:pt idx="1370">
                  <c:v>27877</c:v>
                </c:pt>
                <c:pt idx="1371">
                  <c:v>27878</c:v>
                </c:pt>
                <c:pt idx="1372">
                  <c:v>27879</c:v>
                </c:pt>
                <c:pt idx="1373">
                  <c:v>27880</c:v>
                </c:pt>
                <c:pt idx="1374">
                  <c:v>27883</c:v>
                </c:pt>
                <c:pt idx="1375">
                  <c:v>27884</c:v>
                </c:pt>
                <c:pt idx="1376">
                  <c:v>27885</c:v>
                </c:pt>
                <c:pt idx="1377">
                  <c:v>27886</c:v>
                </c:pt>
                <c:pt idx="1378">
                  <c:v>27887</c:v>
                </c:pt>
                <c:pt idx="1379">
                  <c:v>27890</c:v>
                </c:pt>
                <c:pt idx="1380">
                  <c:v>27891</c:v>
                </c:pt>
                <c:pt idx="1381">
                  <c:v>27892</c:v>
                </c:pt>
                <c:pt idx="1382">
                  <c:v>27893</c:v>
                </c:pt>
                <c:pt idx="1383">
                  <c:v>27894</c:v>
                </c:pt>
                <c:pt idx="1384">
                  <c:v>27897</c:v>
                </c:pt>
                <c:pt idx="1385">
                  <c:v>27898</c:v>
                </c:pt>
                <c:pt idx="1386">
                  <c:v>27899</c:v>
                </c:pt>
                <c:pt idx="1387">
                  <c:v>27900</c:v>
                </c:pt>
                <c:pt idx="1388">
                  <c:v>27901</c:v>
                </c:pt>
                <c:pt idx="1389">
                  <c:v>27904</c:v>
                </c:pt>
                <c:pt idx="1390">
                  <c:v>27905</c:v>
                </c:pt>
                <c:pt idx="1391">
                  <c:v>27906</c:v>
                </c:pt>
                <c:pt idx="1392">
                  <c:v>27907</c:v>
                </c:pt>
                <c:pt idx="1393">
                  <c:v>27908</c:v>
                </c:pt>
                <c:pt idx="1394">
                  <c:v>27912</c:v>
                </c:pt>
                <c:pt idx="1395">
                  <c:v>27913</c:v>
                </c:pt>
                <c:pt idx="1396">
                  <c:v>27914</c:v>
                </c:pt>
                <c:pt idx="1397">
                  <c:v>27915</c:v>
                </c:pt>
                <c:pt idx="1398">
                  <c:v>27918</c:v>
                </c:pt>
                <c:pt idx="1399">
                  <c:v>27919</c:v>
                </c:pt>
                <c:pt idx="1400">
                  <c:v>27920</c:v>
                </c:pt>
                <c:pt idx="1401">
                  <c:v>27921</c:v>
                </c:pt>
                <c:pt idx="1402">
                  <c:v>27922</c:v>
                </c:pt>
                <c:pt idx="1403">
                  <c:v>27925</c:v>
                </c:pt>
                <c:pt idx="1404">
                  <c:v>27926</c:v>
                </c:pt>
                <c:pt idx="1405">
                  <c:v>27927</c:v>
                </c:pt>
                <c:pt idx="1406">
                  <c:v>27928</c:v>
                </c:pt>
                <c:pt idx="1407">
                  <c:v>27929</c:v>
                </c:pt>
                <c:pt idx="1408">
                  <c:v>27932</c:v>
                </c:pt>
                <c:pt idx="1409">
                  <c:v>27933</c:v>
                </c:pt>
                <c:pt idx="1410">
                  <c:v>27934</c:v>
                </c:pt>
                <c:pt idx="1411">
                  <c:v>27935</c:v>
                </c:pt>
                <c:pt idx="1412">
                  <c:v>27936</c:v>
                </c:pt>
                <c:pt idx="1413">
                  <c:v>27939</c:v>
                </c:pt>
                <c:pt idx="1414">
                  <c:v>27940</c:v>
                </c:pt>
                <c:pt idx="1415">
                  <c:v>27941</c:v>
                </c:pt>
                <c:pt idx="1416">
                  <c:v>27942</c:v>
                </c:pt>
                <c:pt idx="1417">
                  <c:v>27943</c:v>
                </c:pt>
                <c:pt idx="1418">
                  <c:v>27947</c:v>
                </c:pt>
                <c:pt idx="1419">
                  <c:v>27948</c:v>
                </c:pt>
                <c:pt idx="1420">
                  <c:v>27949</c:v>
                </c:pt>
                <c:pt idx="1421">
                  <c:v>27950</c:v>
                </c:pt>
                <c:pt idx="1422">
                  <c:v>27953</c:v>
                </c:pt>
                <c:pt idx="1423">
                  <c:v>27954</c:v>
                </c:pt>
                <c:pt idx="1424">
                  <c:v>27955</c:v>
                </c:pt>
                <c:pt idx="1425">
                  <c:v>27956</c:v>
                </c:pt>
                <c:pt idx="1426">
                  <c:v>27957</c:v>
                </c:pt>
                <c:pt idx="1427">
                  <c:v>27960</c:v>
                </c:pt>
                <c:pt idx="1428">
                  <c:v>27961</c:v>
                </c:pt>
                <c:pt idx="1429">
                  <c:v>27962</c:v>
                </c:pt>
                <c:pt idx="1430">
                  <c:v>27963</c:v>
                </c:pt>
                <c:pt idx="1431">
                  <c:v>27964</c:v>
                </c:pt>
                <c:pt idx="1432">
                  <c:v>27967</c:v>
                </c:pt>
                <c:pt idx="1433">
                  <c:v>27968</c:v>
                </c:pt>
                <c:pt idx="1434">
                  <c:v>27969</c:v>
                </c:pt>
                <c:pt idx="1435">
                  <c:v>27970</c:v>
                </c:pt>
                <c:pt idx="1436">
                  <c:v>27971</c:v>
                </c:pt>
                <c:pt idx="1437">
                  <c:v>27974</c:v>
                </c:pt>
                <c:pt idx="1438">
                  <c:v>27975</c:v>
                </c:pt>
                <c:pt idx="1439">
                  <c:v>27976</c:v>
                </c:pt>
                <c:pt idx="1440">
                  <c:v>27977</c:v>
                </c:pt>
                <c:pt idx="1441">
                  <c:v>27978</c:v>
                </c:pt>
                <c:pt idx="1442">
                  <c:v>27981</c:v>
                </c:pt>
                <c:pt idx="1443">
                  <c:v>27982</c:v>
                </c:pt>
                <c:pt idx="1444">
                  <c:v>27983</c:v>
                </c:pt>
                <c:pt idx="1445">
                  <c:v>27984</c:v>
                </c:pt>
                <c:pt idx="1446">
                  <c:v>27985</c:v>
                </c:pt>
                <c:pt idx="1447">
                  <c:v>27988</c:v>
                </c:pt>
                <c:pt idx="1448">
                  <c:v>27989</c:v>
                </c:pt>
                <c:pt idx="1449">
                  <c:v>27990</c:v>
                </c:pt>
                <c:pt idx="1450">
                  <c:v>27991</c:v>
                </c:pt>
                <c:pt idx="1451">
                  <c:v>27992</c:v>
                </c:pt>
                <c:pt idx="1452">
                  <c:v>27995</c:v>
                </c:pt>
                <c:pt idx="1453">
                  <c:v>27996</c:v>
                </c:pt>
                <c:pt idx="1454">
                  <c:v>27997</c:v>
                </c:pt>
                <c:pt idx="1455">
                  <c:v>27998</c:v>
                </c:pt>
                <c:pt idx="1456">
                  <c:v>27999</c:v>
                </c:pt>
                <c:pt idx="1457">
                  <c:v>28002</c:v>
                </c:pt>
                <c:pt idx="1458">
                  <c:v>28003</c:v>
                </c:pt>
                <c:pt idx="1459">
                  <c:v>28004</c:v>
                </c:pt>
                <c:pt idx="1460">
                  <c:v>28005</c:v>
                </c:pt>
                <c:pt idx="1461">
                  <c:v>28006</c:v>
                </c:pt>
                <c:pt idx="1462">
                  <c:v>28010</c:v>
                </c:pt>
                <c:pt idx="1463">
                  <c:v>28011</c:v>
                </c:pt>
                <c:pt idx="1464">
                  <c:v>28012</c:v>
                </c:pt>
                <c:pt idx="1465">
                  <c:v>28013</c:v>
                </c:pt>
                <c:pt idx="1466">
                  <c:v>28016</c:v>
                </c:pt>
                <c:pt idx="1467">
                  <c:v>28017</c:v>
                </c:pt>
                <c:pt idx="1468">
                  <c:v>28018</c:v>
                </c:pt>
                <c:pt idx="1469">
                  <c:v>28019</c:v>
                </c:pt>
                <c:pt idx="1470">
                  <c:v>28020</c:v>
                </c:pt>
                <c:pt idx="1471">
                  <c:v>28023</c:v>
                </c:pt>
                <c:pt idx="1472">
                  <c:v>28024</c:v>
                </c:pt>
                <c:pt idx="1473">
                  <c:v>28025</c:v>
                </c:pt>
                <c:pt idx="1474">
                  <c:v>28026</c:v>
                </c:pt>
                <c:pt idx="1475">
                  <c:v>28027</c:v>
                </c:pt>
                <c:pt idx="1476">
                  <c:v>28030</c:v>
                </c:pt>
                <c:pt idx="1477">
                  <c:v>28031</c:v>
                </c:pt>
                <c:pt idx="1478">
                  <c:v>28032</c:v>
                </c:pt>
                <c:pt idx="1479">
                  <c:v>28033</c:v>
                </c:pt>
                <c:pt idx="1480">
                  <c:v>28034</c:v>
                </c:pt>
                <c:pt idx="1481">
                  <c:v>28037</c:v>
                </c:pt>
                <c:pt idx="1482">
                  <c:v>28038</c:v>
                </c:pt>
                <c:pt idx="1483">
                  <c:v>28039</c:v>
                </c:pt>
                <c:pt idx="1484">
                  <c:v>28040</c:v>
                </c:pt>
                <c:pt idx="1485">
                  <c:v>28041</c:v>
                </c:pt>
                <c:pt idx="1486">
                  <c:v>28045</c:v>
                </c:pt>
                <c:pt idx="1487">
                  <c:v>28046</c:v>
                </c:pt>
                <c:pt idx="1488">
                  <c:v>28047</c:v>
                </c:pt>
                <c:pt idx="1489">
                  <c:v>28048</c:v>
                </c:pt>
                <c:pt idx="1490">
                  <c:v>28051</c:v>
                </c:pt>
                <c:pt idx="1491">
                  <c:v>28052</c:v>
                </c:pt>
                <c:pt idx="1492">
                  <c:v>28053</c:v>
                </c:pt>
                <c:pt idx="1493">
                  <c:v>28054</c:v>
                </c:pt>
                <c:pt idx="1494">
                  <c:v>28055</c:v>
                </c:pt>
                <c:pt idx="1495">
                  <c:v>28058</c:v>
                </c:pt>
                <c:pt idx="1496">
                  <c:v>28059</c:v>
                </c:pt>
                <c:pt idx="1497">
                  <c:v>28060</c:v>
                </c:pt>
                <c:pt idx="1498">
                  <c:v>28061</c:v>
                </c:pt>
                <c:pt idx="1499">
                  <c:v>28062</c:v>
                </c:pt>
                <c:pt idx="1500">
                  <c:v>28065</c:v>
                </c:pt>
                <c:pt idx="1501">
                  <c:v>28067</c:v>
                </c:pt>
                <c:pt idx="1502">
                  <c:v>28068</c:v>
                </c:pt>
                <c:pt idx="1503">
                  <c:v>28069</c:v>
                </c:pt>
                <c:pt idx="1504">
                  <c:v>28072</c:v>
                </c:pt>
                <c:pt idx="1505">
                  <c:v>28073</c:v>
                </c:pt>
                <c:pt idx="1506">
                  <c:v>28074</c:v>
                </c:pt>
                <c:pt idx="1507">
                  <c:v>28076</c:v>
                </c:pt>
                <c:pt idx="1508">
                  <c:v>28079</c:v>
                </c:pt>
                <c:pt idx="1509">
                  <c:v>28080</c:v>
                </c:pt>
                <c:pt idx="1510">
                  <c:v>28081</c:v>
                </c:pt>
                <c:pt idx="1511">
                  <c:v>28082</c:v>
                </c:pt>
                <c:pt idx="1512">
                  <c:v>28083</c:v>
                </c:pt>
                <c:pt idx="1513">
                  <c:v>28086</c:v>
                </c:pt>
                <c:pt idx="1514">
                  <c:v>28087</c:v>
                </c:pt>
                <c:pt idx="1515">
                  <c:v>28088</c:v>
                </c:pt>
                <c:pt idx="1516">
                  <c:v>28090</c:v>
                </c:pt>
                <c:pt idx="1517">
                  <c:v>28093</c:v>
                </c:pt>
                <c:pt idx="1518">
                  <c:v>28094</c:v>
                </c:pt>
                <c:pt idx="1519">
                  <c:v>28095</c:v>
                </c:pt>
                <c:pt idx="1520">
                  <c:v>28096</c:v>
                </c:pt>
                <c:pt idx="1521">
                  <c:v>28097</c:v>
                </c:pt>
                <c:pt idx="1522">
                  <c:v>28100</c:v>
                </c:pt>
                <c:pt idx="1523">
                  <c:v>28101</c:v>
                </c:pt>
                <c:pt idx="1524">
                  <c:v>28102</c:v>
                </c:pt>
                <c:pt idx="1525">
                  <c:v>28103</c:v>
                </c:pt>
                <c:pt idx="1526">
                  <c:v>28104</c:v>
                </c:pt>
                <c:pt idx="1527">
                  <c:v>28107</c:v>
                </c:pt>
                <c:pt idx="1528">
                  <c:v>28108</c:v>
                </c:pt>
                <c:pt idx="1529">
                  <c:v>28109</c:v>
                </c:pt>
                <c:pt idx="1530">
                  <c:v>28110</c:v>
                </c:pt>
                <c:pt idx="1531">
                  <c:v>28111</c:v>
                </c:pt>
                <c:pt idx="1532">
                  <c:v>28114</c:v>
                </c:pt>
                <c:pt idx="1533">
                  <c:v>28115</c:v>
                </c:pt>
                <c:pt idx="1534">
                  <c:v>28116</c:v>
                </c:pt>
                <c:pt idx="1535">
                  <c:v>28117</c:v>
                </c:pt>
                <c:pt idx="1536">
                  <c:v>28118</c:v>
                </c:pt>
                <c:pt idx="1537">
                  <c:v>28121</c:v>
                </c:pt>
                <c:pt idx="1538">
                  <c:v>28122</c:v>
                </c:pt>
                <c:pt idx="1539">
                  <c:v>28123</c:v>
                </c:pt>
                <c:pt idx="1540">
                  <c:v>28124</c:v>
                </c:pt>
                <c:pt idx="1541">
                  <c:v>28125</c:v>
                </c:pt>
                <c:pt idx="1542">
                  <c:v>28128</c:v>
                </c:pt>
                <c:pt idx="1543">
                  <c:v>28129</c:v>
                </c:pt>
                <c:pt idx="1544">
                  <c:v>28130</c:v>
                </c:pt>
                <c:pt idx="1545">
                  <c:v>28131</c:v>
                </c:pt>
                <c:pt idx="1546">
                  <c:v>28132</c:v>
                </c:pt>
                <c:pt idx="1547">
                  <c:v>28135</c:v>
                </c:pt>
                <c:pt idx="1548">
                  <c:v>28136</c:v>
                </c:pt>
                <c:pt idx="1549">
                  <c:v>28137</c:v>
                </c:pt>
                <c:pt idx="1550">
                  <c:v>28138</c:v>
                </c:pt>
                <c:pt idx="1551">
                  <c:v>28139</c:v>
                </c:pt>
                <c:pt idx="1552">
                  <c:v>28142</c:v>
                </c:pt>
                <c:pt idx="1553">
                  <c:v>28143</c:v>
                </c:pt>
                <c:pt idx="1554">
                  <c:v>28144</c:v>
                </c:pt>
                <c:pt idx="1555">
                  <c:v>28145</c:v>
                </c:pt>
                <c:pt idx="1556">
                  <c:v>28146</c:v>
                </c:pt>
                <c:pt idx="1557">
                  <c:v>28149</c:v>
                </c:pt>
                <c:pt idx="1558">
                  <c:v>28150</c:v>
                </c:pt>
                <c:pt idx="1559">
                  <c:v>28151</c:v>
                </c:pt>
                <c:pt idx="1560">
                  <c:v>28152</c:v>
                </c:pt>
                <c:pt idx="1561">
                  <c:v>28153</c:v>
                </c:pt>
                <c:pt idx="1562">
                  <c:v>28156</c:v>
                </c:pt>
                <c:pt idx="1563">
                  <c:v>28157</c:v>
                </c:pt>
                <c:pt idx="1564">
                  <c:v>28158</c:v>
                </c:pt>
                <c:pt idx="1565">
                  <c:v>28159</c:v>
                </c:pt>
                <c:pt idx="1566">
                  <c:v>28160</c:v>
                </c:pt>
                <c:pt idx="1567">
                  <c:v>28163</c:v>
                </c:pt>
                <c:pt idx="1568">
                  <c:v>28164</c:v>
                </c:pt>
                <c:pt idx="1569">
                  <c:v>28165</c:v>
                </c:pt>
                <c:pt idx="1570">
                  <c:v>28166</c:v>
                </c:pt>
                <c:pt idx="1571">
                  <c:v>28167</c:v>
                </c:pt>
                <c:pt idx="1572">
                  <c:v>28170</c:v>
                </c:pt>
                <c:pt idx="1573">
                  <c:v>28171</c:v>
                </c:pt>
                <c:pt idx="1574">
                  <c:v>28172</c:v>
                </c:pt>
                <c:pt idx="1575">
                  <c:v>28173</c:v>
                </c:pt>
                <c:pt idx="1576">
                  <c:v>28174</c:v>
                </c:pt>
                <c:pt idx="1577">
                  <c:v>28178</c:v>
                </c:pt>
                <c:pt idx="1578">
                  <c:v>28179</c:v>
                </c:pt>
                <c:pt idx="1579">
                  <c:v>28180</c:v>
                </c:pt>
                <c:pt idx="1580">
                  <c:v>28181</c:v>
                </c:pt>
                <c:pt idx="1581">
                  <c:v>28184</c:v>
                </c:pt>
                <c:pt idx="1582">
                  <c:v>28185</c:v>
                </c:pt>
                <c:pt idx="1583">
                  <c:v>28186</c:v>
                </c:pt>
                <c:pt idx="1584">
                  <c:v>28187</c:v>
                </c:pt>
                <c:pt idx="1585">
                  <c:v>28188</c:v>
                </c:pt>
                <c:pt idx="1586">
                  <c:v>28191</c:v>
                </c:pt>
                <c:pt idx="1587">
                  <c:v>28192</c:v>
                </c:pt>
                <c:pt idx="1588">
                  <c:v>28193</c:v>
                </c:pt>
                <c:pt idx="1589">
                  <c:v>28194</c:v>
                </c:pt>
                <c:pt idx="1590">
                  <c:v>28195</c:v>
                </c:pt>
                <c:pt idx="1591">
                  <c:v>28198</c:v>
                </c:pt>
                <c:pt idx="1592">
                  <c:v>28199</c:v>
                </c:pt>
                <c:pt idx="1593">
                  <c:v>28200</c:v>
                </c:pt>
                <c:pt idx="1594">
                  <c:v>28201</c:v>
                </c:pt>
                <c:pt idx="1595">
                  <c:v>28202</c:v>
                </c:pt>
                <c:pt idx="1596">
                  <c:v>28205</c:v>
                </c:pt>
                <c:pt idx="1597">
                  <c:v>28206</c:v>
                </c:pt>
                <c:pt idx="1598">
                  <c:v>28207</c:v>
                </c:pt>
                <c:pt idx="1599">
                  <c:v>28208</c:v>
                </c:pt>
                <c:pt idx="1600">
                  <c:v>28209</c:v>
                </c:pt>
                <c:pt idx="1601">
                  <c:v>28212</c:v>
                </c:pt>
                <c:pt idx="1602">
                  <c:v>28213</c:v>
                </c:pt>
                <c:pt idx="1603">
                  <c:v>28214</c:v>
                </c:pt>
                <c:pt idx="1604">
                  <c:v>28215</c:v>
                </c:pt>
                <c:pt idx="1605">
                  <c:v>28216</c:v>
                </c:pt>
                <c:pt idx="1606">
                  <c:v>28219</c:v>
                </c:pt>
                <c:pt idx="1607">
                  <c:v>28220</c:v>
                </c:pt>
                <c:pt idx="1608">
                  <c:v>28221</c:v>
                </c:pt>
                <c:pt idx="1609">
                  <c:v>28222</c:v>
                </c:pt>
                <c:pt idx="1610">
                  <c:v>28223</c:v>
                </c:pt>
                <c:pt idx="1611">
                  <c:v>28226</c:v>
                </c:pt>
                <c:pt idx="1612">
                  <c:v>28227</c:v>
                </c:pt>
                <c:pt idx="1613">
                  <c:v>28228</c:v>
                </c:pt>
                <c:pt idx="1614">
                  <c:v>28229</c:v>
                </c:pt>
                <c:pt idx="1615">
                  <c:v>28230</c:v>
                </c:pt>
                <c:pt idx="1616">
                  <c:v>28233</c:v>
                </c:pt>
                <c:pt idx="1617">
                  <c:v>28234</c:v>
                </c:pt>
                <c:pt idx="1618">
                  <c:v>28235</c:v>
                </c:pt>
                <c:pt idx="1619">
                  <c:v>28236</c:v>
                </c:pt>
                <c:pt idx="1620">
                  <c:v>28237</c:v>
                </c:pt>
                <c:pt idx="1621">
                  <c:v>28240</c:v>
                </c:pt>
                <c:pt idx="1622">
                  <c:v>28241</c:v>
                </c:pt>
                <c:pt idx="1623">
                  <c:v>28242</c:v>
                </c:pt>
                <c:pt idx="1624">
                  <c:v>28243</c:v>
                </c:pt>
                <c:pt idx="1625">
                  <c:v>28244</c:v>
                </c:pt>
                <c:pt idx="1626">
                  <c:v>28247</c:v>
                </c:pt>
                <c:pt idx="1627">
                  <c:v>28248</c:v>
                </c:pt>
                <c:pt idx="1628">
                  <c:v>28249</c:v>
                </c:pt>
                <c:pt idx="1629">
                  <c:v>28250</c:v>
                </c:pt>
                <c:pt idx="1630">
                  <c:v>28251</c:v>
                </c:pt>
                <c:pt idx="1631">
                  <c:v>28254</c:v>
                </c:pt>
                <c:pt idx="1632">
                  <c:v>28255</c:v>
                </c:pt>
                <c:pt idx="1633">
                  <c:v>28256</c:v>
                </c:pt>
                <c:pt idx="1634">
                  <c:v>28257</c:v>
                </c:pt>
                <c:pt idx="1635">
                  <c:v>28258</c:v>
                </c:pt>
                <c:pt idx="1636">
                  <c:v>28261</c:v>
                </c:pt>
                <c:pt idx="1637">
                  <c:v>28262</c:v>
                </c:pt>
                <c:pt idx="1638">
                  <c:v>28263</c:v>
                </c:pt>
                <c:pt idx="1639">
                  <c:v>28264</c:v>
                </c:pt>
                <c:pt idx="1640">
                  <c:v>28265</c:v>
                </c:pt>
                <c:pt idx="1641">
                  <c:v>28268</c:v>
                </c:pt>
                <c:pt idx="1642">
                  <c:v>28269</c:v>
                </c:pt>
                <c:pt idx="1643">
                  <c:v>28270</c:v>
                </c:pt>
                <c:pt idx="1644">
                  <c:v>28271</c:v>
                </c:pt>
                <c:pt idx="1645">
                  <c:v>28272</c:v>
                </c:pt>
                <c:pt idx="1646">
                  <c:v>28276</c:v>
                </c:pt>
                <c:pt idx="1647">
                  <c:v>28277</c:v>
                </c:pt>
                <c:pt idx="1648">
                  <c:v>28278</c:v>
                </c:pt>
                <c:pt idx="1649">
                  <c:v>28279</c:v>
                </c:pt>
                <c:pt idx="1650">
                  <c:v>28282</c:v>
                </c:pt>
                <c:pt idx="1651">
                  <c:v>28283</c:v>
                </c:pt>
                <c:pt idx="1652">
                  <c:v>28284</c:v>
                </c:pt>
                <c:pt idx="1653">
                  <c:v>28285</c:v>
                </c:pt>
                <c:pt idx="1654">
                  <c:v>28286</c:v>
                </c:pt>
                <c:pt idx="1655">
                  <c:v>28289</c:v>
                </c:pt>
                <c:pt idx="1656">
                  <c:v>28290</c:v>
                </c:pt>
                <c:pt idx="1657">
                  <c:v>28291</c:v>
                </c:pt>
                <c:pt idx="1658">
                  <c:v>28292</c:v>
                </c:pt>
                <c:pt idx="1659">
                  <c:v>28293</c:v>
                </c:pt>
                <c:pt idx="1660">
                  <c:v>28296</c:v>
                </c:pt>
                <c:pt idx="1661">
                  <c:v>28297</c:v>
                </c:pt>
                <c:pt idx="1662">
                  <c:v>28298</c:v>
                </c:pt>
                <c:pt idx="1663">
                  <c:v>28299</c:v>
                </c:pt>
                <c:pt idx="1664">
                  <c:v>28300</c:v>
                </c:pt>
                <c:pt idx="1665">
                  <c:v>28303</c:v>
                </c:pt>
                <c:pt idx="1666">
                  <c:v>28304</c:v>
                </c:pt>
                <c:pt idx="1667">
                  <c:v>28305</c:v>
                </c:pt>
                <c:pt idx="1668">
                  <c:v>28306</c:v>
                </c:pt>
                <c:pt idx="1669">
                  <c:v>28307</c:v>
                </c:pt>
                <c:pt idx="1670">
                  <c:v>28311</c:v>
                </c:pt>
                <c:pt idx="1671">
                  <c:v>28312</c:v>
                </c:pt>
                <c:pt idx="1672">
                  <c:v>28313</c:v>
                </c:pt>
                <c:pt idx="1673">
                  <c:v>28314</c:v>
                </c:pt>
                <c:pt idx="1674">
                  <c:v>28317</c:v>
                </c:pt>
                <c:pt idx="1675">
                  <c:v>28318</c:v>
                </c:pt>
                <c:pt idx="1676">
                  <c:v>28319</c:v>
                </c:pt>
                <c:pt idx="1677">
                  <c:v>28321</c:v>
                </c:pt>
                <c:pt idx="1678">
                  <c:v>28324</c:v>
                </c:pt>
                <c:pt idx="1679">
                  <c:v>28325</c:v>
                </c:pt>
                <c:pt idx="1680">
                  <c:v>28326</c:v>
                </c:pt>
                <c:pt idx="1681">
                  <c:v>28327</c:v>
                </c:pt>
                <c:pt idx="1682">
                  <c:v>28328</c:v>
                </c:pt>
                <c:pt idx="1683">
                  <c:v>28331</c:v>
                </c:pt>
                <c:pt idx="1684">
                  <c:v>28332</c:v>
                </c:pt>
                <c:pt idx="1685">
                  <c:v>28333</c:v>
                </c:pt>
                <c:pt idx="1686">
                  <c:v>28334</c:v>
                </c:pt>
                <c:pt idx="1687">
                  <c:v>28335</c:v>
                </c:pt>
                <c:pt idx="1688">
                  <c:v>28338</c:v>
                </c:pt>
                <c:pt idx="1689">
                  <c:v>28339</c:v>
                </c:pt>
                <c:pt idx="1690">
                  <c:v>28340</c:v>
                </c:pt>
                <c:pt idx="1691">
                  <c:v>28341</c:v>
                </c:pt>
                <c:pt idx="1692">
                  <c:v>28342</c:v>
                </c:pt>
                <c:pt idx="1693">
                  <c:v>28345</c:v>
                </c:pt>
                <c:pt idx="1694">
                  <c:v>28346</c:v>
                </c:pt>
                <c:pt idx="1695">
                  <c:v>28347</c:v>
                </c:pt>
                <c:pt idx="1696">
                  <c:v>28348</c:v>
                </c:pt>
                <c:pt idx="1697">
                  <c:v>28349</c:v>
                </c:pt>
                <c:pt idx="1698">
                  <c:v>28352</c:v>
                </c:pt>
                <c:pt idx="1699">
                  <c:v>28353</c:v>
                </c:pt>
                <c:pt idx="1700">
                  <c:v>28354</c:v>
                </c:pt>
                <c:pt idx="1701">
                  <c:v>28355</c:v>
                </c:pt>
                <c:pt idx="1702">
                  <c:v>28356</c:v>
                </c:pt>
                <c:pt idx="1703">
                  <c:v>28359</c:v>
                </c:pt>
                <c:pt idx="1704">
                  <c:v>28360</c:v>
                </c:pt>
                <c:pt idx="1705">
                  <c:v>28361</c:v>
                </c:pt>
                <c:pt idx="1706">
                  <c:v>28362</c:v>
                </c:pt>
                <c:pt idx="1707">
                  <c:v>28363</c:v>
                </c:pt>
                <c:pt idx="1708">
                  <c:v>28366</c:v>
                </c:pt>
                <c:pt idx="1709">
                  <c:v>28367</c:v>
                </c:pt>
                <c:pt idx="1710">
                  <c:v>28368</c:v>
                </c:pt>
                <c:pt idx="1711">
                  <c:v>28369</c:v>
                </c:pt>
                <c:pt idx="1712">
                  <c:v>28370</c:v>
                </c:pt>
                <c:pt idx="1713">
                  <c:v>28374</c:v>
                </c:pt>
                <c:pt idx="1714">
                  <c:v>28375</c:v>
                </c:pt>
                <c:pt idx="1715">
                  <c:v>28376</c:v>
                </c:pt>
                <c:pt idx="1716">
                  <c:v>28377</c:v>
                </c:pt>
                <c:pt idx="1717">
                  <c:v>28380</c:v>
                </c:pt>
                <c:pt idx="1718">
                  <c:v>28381</c:v>
                </c:pt>
                <c:pt idx="1719">
                  <c:v>28382</c:v>
                </c:pt>
                <c:pt idx="1720">
                  <c:v>28383</c:v>
                </c:pt>
                <c:pt idx="1721">
                  <c:v>28384</c:v>
                </c:pt>
                <c:pt idx="1722">
                  <c:v>28387</c:v>
                </c:pt>
                <c:pt idx="1723">
                  <c:v>28388</c:v>
                </c:pt>
                <c:pt idx="1724">
                  <c:v>28389</c:v>
                </c:pt>
                <c:pt idx="1725">
                  <c:v>28390</c:v>
                </c:pt>
                <c:pt idx="1726">
                  <c:v>28391</c:v>
                </c:pt>
                <c:pt idx="1727">
                  <c:v>28394</c:v>
                </c:pt>
                <c:pt idx="1728">
                  <c:v>28395</c:v>
                </c:pt>
                <c:pt idx="1729">
                  <c:v>28396</c:v>
                </c:pt>
                <c:pt idx="1730">
                  <c:v>28397</c:v>
                </c:pt>
                <c:pt idx="1731">
                  <c:v>28398</c:v>
                </c:pt>
                <c:pt idx="1732">
                  <c:v>28401</c:v>
                </c:pt>
                <c:pt idx="1733">
                  <c:v>28402</c:v>
                </c:pt>
                <c:pt idx="1734">
                  <c:v>28403</c:v>
                </c:pt>
                <c:pt idx="1735">
                  <c:v>28404</c:v>
                </c:pt>
                <c:pt idx="1736">
                  <c:v>28405</c:v>
                </c:pt>
                <c:pt idx="1737">
                  <c:v>28409</c:v>
                </c:pt>
                <c:pt idx="1738">
                  <c:v>28410</c:v>
                </c:pt>
                <c:pt idx="1739">
                  <c:v>28411</c:v>
                </c:pt>
                <c:pt idx="1740">
                  <c:v>28412</c:v>
                </c:pt>
                <c:pt idx="1741">
                  <c:v>28415</c:v>
                </c:pt>
                <c:pt idx="1742">
                  <c:v>28416</c:v>
                </c:pt>
                <c:pt idx="1743">
                  <c:v>28417</c:v>
                </c:pt>
                <c:pt idx="1744">
                  <c:v>28418</c:v>
                </c:pt>
                <c:pt idx="1745">
                  <c:v>28419</c:v>
                </c:pt>
                <c:pt idx="1746">
                  <c:v>28422</c:v>
                </c:pt>
                <c:pt idx="1747">
                  <c:v>28423</c:v>
                </c:pt>
                <c:pt idx="1748">
                  <c:v>28424</c:v>
                </c:pt>
                <c:pt idx="1749">
                  <c:v>28425</c:v>
                </c:pt>
                <c:pt idx="1750">
                  <c:v>28426</c:v>
                </c:pt>
                <c:pt idx="1751">
                  <c:v>28429</c:v>
                </c:pt>
                <c:pt idx="1752">
                  <c:v>28430</c:v>
                </c:pt>
                <c:pt idx="1753">
                  <c:v>28431</c:v>
                </c:pt>
                <c:pt idx="1754">
                  <c:v>28432</c:v>
                </c:pt>
                <c:pt idx="1755">
                  <c:v>28433</c:v>
                </c:pt>
                <c:pt idx="1756">
                  <c:v>28436</c:v>
                </c:pt>
                <c:pt idx="1757">
                  <c:v>28438</c:v>
                </c:pt>
                <c:pt idx="1758">
                  <c:v>28439</c:v>
                </c:pt>
                <c:pt idx="1759">
                  <c:v>28443</c:v>
                </c:pt>
                <c:pt idx="1760">
                  <c:v>28444</c:v>
                </c:pt>
                <c:pt idx="1761">
                  <c:v>28445</c:v>
                </c:pt>
                <c:pt idx="1762">
                  <c:v>28446</c:v>
                </c:pt>
                <c:pt idx="1763">
                  <c:v>28447</c:v>
                </c:pt>
                <c:pt idx="1764">
                  <c:v>28450</c:v>
                </c:pt>
                <c:pt idx="1765">
                  <c:v>28451</c:v>
                </c:pt>
                <c:pt idx="1766">
                  <c:v>28452</c:v>
                </c:pt>
                <c:pt idx="1767">
                  <c:v>28454</c:v>
                </c:pt>
                <c:pt idx="1768">
                  <c:v>28457</c:v>
                </c:pt>
                <c:pt idx="1769">
                  <c:v>28458</c:v>
                </c:pt>
                <c:pt idx="1770">
                  <c:v>28459</c:v>
                </c:pt>
                <c:pt idx="1771">
                  <c:v>28460</c:v>
                </c:pt>
                <c:pt idx="1772">
                  <c:v>28461</c:v>
                </c:pt>
                <c:pt idx="1773">
                  <c:v>28464</c:v>
                </c:pt>
                <c:pt idx="1774">
                  <c:v>28465</c:v>
                </c:pt>
                <c:pt idx="1775">
                  <c:v>28466</c:v>
                </c:pt>
                <c:pt idx="1776">
                  <c:v>28467</c:v>
                </c:pt>
                <c:pt idx="1777">
                  <c:v>28468</c:v>
                </c:pt>
                <c:pt idx="1778">
                  <c:v>28471</c:v>
                </c:pt>
                <c:pt idx="1779">
                  <c:v>28472</c:v>
                </c:pt>
                <c:pt idx="1780">
                  <c:v>28473</c:v>
                </c:pt>
                <c:pt idx="1781">
                  <c:v>28474</c:v>
                </c:pt>
                <c:pt idx="1782">
                  <c:v>28475</c:v>
                </c:pt>
                <c:pt idx="1783">
                  <c:v>28478</c:v>
                </c:pt>
                <c:pt idx="1784">
                  <c:v>28479</c:v>
                </c:pt>
                <c:pt idx="1785">
                  <c:v>28480</c:v>
                </c:pt>
                <c:pt idx="1786">
                  <c:v>28481</c:v>
                </c:pt>
                <c:pt idx="1787">
                  <c:v>28482</c:v>
                </c:pt>
                <c:pt idx="1788">
                  <c:v>28486</c:v>
                </c:pt>
                <c:pt idx="1789">
                  <c:v>28487</c:v>
                </c:pt>
                <c:pt idx="1790">
                  <c:v>28488</c:v>
                </c:pt>
                <c:pt idx="1791">
                  <c:v>28489</c:v>
                </c:pt>
                <c:pt idx="1792">
                  <c:v>28493</c:v>
                </c:pt>
                <c:pt idx="1793">
                  <c:v>28494</c:v>
                </c:pt>
                <c:pt idx="1794">
                  <c:v>28495</c:v>
                </c:pt>
                <c:pt idx="1795">
                  <c:v>28496</c:v>
                </c:pt>
                <c:pt idx="1796">
                  <c:v>28499</c:v>
                </c:pt>
                <c:pt idx="1797">
                  <c:v>28500</c:v>
                </c:pt>
                <c:pt idx="1798">
                  <c:v>28501</c:v>
                </c:pt>
                <c:pt idx="1799">
                  <c:v>28502</c:v>
                </c:pt>
                <c:pt idx="1800">
                  <c:v>28503</c:v>
                </c:pt>
                <c:pt idx="1801">
                  <c:v>28506</c:v>
                </c:pt>
                <c:pt idx="1802">
                  <c:v>28507</c:v>
                </c:pt>
                <c:pt idx="1803">
                  <c:v>28508</c:v>
                </c:pt>
                <c:pt idx="1804">
                  <c:v>28509</c:v>
                </c:pt>
                <c:pt idx="1805">
                  <c:v>28510</c:v>
                </c:pt>
                <c:pt idx="1806">
                  <c:v>28513</c:v>
                </c:pt>
                <c:pt idx="1807">
                  <c:v>28514</c:v>
                </c:pt>
                <c:pt idx="1808">
                  <c:v>28515</c:v>
                </c:pt>
                <c:pt idx="1809">
                  <c:v>28516</c:v>
                </c:pt>
                <c:pt idx="1810">
                  <c:v>28517</c:v>
                </c:pt>
                <c:pt idx="1811">
                  <c:v>28520</c:v>
                </c:pt>
                <c:pt idx="1812">
                  <c:v>28521</c:v>
                </c:pt>
                <c:pt idx="1813">
                  <c:v>28522</c:v>
                </c:pt>
                <c:pt idx="1814">
                  <c:v>28523</c:v>
                </c:pt>
                <c:pt idx="1815">
                  <c:v>28524</c:v>
                </c:pt>
                <c:pt idx="1816">
                  <c:v>28527</c:v>
                </c:pt>
                <c:pt idx="1817">
                  <c:v>28528</c:v>
                </c:pt>
                <c:pt idx="1818">
                  <c:v>28529</c:v>
                </c:pt>
                <c:pt idx="1819">
                  <c:v>28530</c:v>
                </c:pt>
                <c:pt idx="1820">
                  <c:v>28531</c:v>
                </c:pt>
                <c:pt idx="1821">
                  <c:v>28535</c:v>
                </c:pt>
                <c:pt idx="1822">
                  <c:v>28536</c:v>
                </c:pt>
                <c:pt idx="1823">
                  <c:v>28537</c:v>
                </c:pt>
                <c:pt idx="1824">
                  <c:v>28538</c:v>
                </c:pt>
                <c:pt idx="1825">
                  <c:v>28542</c:v>
                </c:pt>
                <c:pt idx="1826">
                  <c:v>28543</c:v>
                </c:pt>
                <c:pt idx="1827">
                  <c:v>28544</c:v>
                </c:pt>
                <c:pt idx="1828">
                  <c:v>28545</c:v>
                </c:pt>
                <c:pt idx="1829">
                  <c:v>28548</c:v>
                </c:pt>
                <c:pt idx="1830">
                  <c:v>28549</c:v>
                </c:pt>
                <c:pt idx="1831">
                  <c:v>28550</c:v>
                </c:pt>
                <c:pt idx="1832">
                  <c:v>28551</c:v>
                </c:pt>
                <c:pt idx="1833">
                  <c:v>28552</c:v>
                </c:pt>
                <c:pt idx="1834">
                  <c:v>28555</c:v>
                </c:pt>
                <c:pt idx="1835">
                  <c:v>28556</c:v>
                </c:pt>
                <c:pt idx="1836">
                  <c:v>28557</c:v>
                </c:pt>
                <c:pt idx="1837">
                  <c:v>28558</c:v>
                </c:pt>
                <c:pt idx="1838">
                  <c:v>28559</c:v>
                </c:pt>
                <c:pt idx="1839">
                  <c:v>28562</c:v>
                </c:pt>
                <c:pt idx="1840">
                  <c:v>28563</c:v>
                </c:pt>
                <c:pt idx="1841">
                  <c:v>28564</c:v>
                </c:pt>
                <c:pt idx="1842">
                  <c:v>28565</c:v>
                </c:pt>
                <c:pt idx="1843">
                  <c:v>28566</c:v>
                </c:pt>
                <c:pt idx="1844">
                  <c:v>28569</c:v>
                </c:pt>
                <c:pt idx="1845">
                  <c:v>28570</c:v>
                </c:pt>
                <c:pt idx="1846">
                  <c:v>28571</c:v>
                </c:pt>
                <c:pt idx="1847">
                  <c:v>28572</c:v>
                </c:pt>
                <c:pt idx="1848">
                  <c:v>28573</c:v>
                </c:pt>
                <c:pt idx="1849">
                  <c:v>28576</c:v>
                </c:pt>
                <c:pt idx="1850">
                  <c:v>28577</c:v>
                </c:pt>
                <c:pt idx="1851">
                  <c:v>28578</c:v>
                </c:pt>
                <c:pt idx="1852">
                  <c:v>28579</c:v>
                </c:pt>
                <c:pt idx="1853">
                  <c:v>28580</c:v>
                </c:pt>
                <c:pt idx="1854">
                  <c:v>28583</c:v>
                </c:pt>
                <c:pt idx="1855">
                  <c:v>28584</c:v>
                </c:pt>
                <c:pt idx="1856">
                  <c:v>28585</c:v>
                </c:pt>
                <c:pt idx="1857">
                  <c:v>28586</c:v>
                </c:pt>
                <c:pt idx="1858">
                  <c:v>28587</c:v>
                </c:pt>
                <c:pt idx="1859">
                  <c:v>28590</c:v>
                </c:pt>
                <c:pt idx="1860">
                  <c:v>28591</c:v>
                </c:pt>
                <c:pt idx="1861">
                  <c:v>28592</c:v>
                </c:pt>
                <c:pt idx="1862">
                  <c:v>28593</c:v>
                </c:pt>
                <c:pt idx="1863">
                  <c:v>28594</c:v>
                </c:pt>
                <c:pt idx="1864">
                  <c:v>28597</c:v>
                </c:pt>
                <c:pt idx="1865">
                  <c:v>28598</c:v>
                </c:pt>
                <c:pt idx="1866">
                  <c:v>28599</c:v>
                </c:pt>
                <c:pt idx="1867">
                  <c:v>28600</c:v>
                </c:pt>
                <c:pt idx="1868">
                  <c:v>28601</c:v>
                </c:pt>
                <c:pt idx="1869">
                  <c:v>28604</c:v>
                </c:pt>
                <c:pt idx="1870">
                  <c:v>28605</c:v>
                </c:pt>
                <c:pt idx="1871">
                  <c:v>28606</c:v>
                </c:pt>
                <c:pt idx="1872">
                  <c:v>28607</c:v>
                </c:pt>
                <c:pt idx="1873">
                  <c:v>28608</c:v>
                </c:pt>
                <c:pt idx="1874">
                  <c:v>28611</c:v>
                </c:pt>
                <c:pt idx="1875">
                  <c:v>28612</c:v>
                </c:pt>
                <c:pt idx="1876">
                  <c:v>28613</c:v>
                </c:pt>
                <c:pt idx="1877">
                  <c:v>28614</c:v>
                </c:pt>
                <c:pt idx="1878">
                  <c:v>28615</c:v>
                </c:pt>
                <c:pt idx="1879">
                  <c:v>28618</c:v>
                </c:pt>
                <c:pt idx="1880">
                  <c:v>28619</c:v>
                </c:pt>
                <c:pt idx="1881">
                  <c:v>28620</c:v>
                </c:pt>
                <c:pt idx="1882">
                  <c:v>28621</c:v>
                </c:pt>
                <c:pt idx="1883">
                  <c:v>28622</c:v>
                </c:pt>
                <c:pt idx="1884">
                  <c:v>28625</c:v>
                </c:pt>
                <c:pt idx="1885">
                  <c:v>28626</c:v>
                </c:pt>
                <c:pt idx="1886">
                  <c:v>28627</c:v>
                </c:pt>
                <c:pt idx="1887">
                  <c:v>28628</c:v>
                </c:pt>
                <c:pt idx="1888">
                  <c:v>28629</c:v>
                </c:pt>
                <c:pt idx="1889">
                  <c:v>28632</c:v>
                </c:pt>
                <c:pt idx="1890">
                  <c:v>28633</c:v>
                </c:pt>
                <c:pt idx="1891">
                  <c:v>28634</c:v>
                </c:pt>
                <c:pt idx="1892">
                  <c:v>28635</c:v>
                </c:pt>
                <c:pt idx="1893">
                  <c:v>28636</c:v>
                </c:pt>
                <c:pt idx="1894">
                  <c:v>28639</c:v>
                </c:pt>
                <c:pt idx="1895">
                  <c:v>28641</c:v>
                </c:pt>
                <c:pt idx="1896">
                  <c:v>28642</c:v>
                </c:pt>
                <c:pt idx="1897">
                  <c:v>28643</c:v>
                </c:pt>
                <c:pt idx="1898">
                  <c:v>28646</c:v>
                </c:pt>
                <c:pt idx="1899">
                  <c:v>28647</c:v>
                </c:pt>
                <c:pt idx="1900">
                  <c:v>28648</c:v>
                </c:pt>
                <c:pt idx="1901">
                  <c:v>28649</c:v>
                </c:pt>
                <c:pt idx="1902">
                  <c:v>28650</c:v>
                </c:pt>
                <c:pt idx="1903">
                  <c:v>28653</c:v>
                </c:pt>
                <c:pt idx="1904">
                  <c:v>28654</c:v>
                </c:pt>
                <c:pt idx="1905">
                  <c:v>28655</c:v>
                </c:pt>
                <c:pt idx="1906">
                  <c:v>28656</c:v>
                </c:pt>
                <c:pt idx="1907">
                  <c:v>28657</c:v>
                </c:pt>
                <c:pt idx="1908">
                  <c:v>28660</c:v>
                </c:pt>
                <c:pt idx="1909">
                  <c:v>28661</c:v>
                </c:pt>
                <c:pt idx="1910">
                  <c:v>28662</c:v>
                </c:pt>
                <c:pt idx="1911">
                  <c:v>28663</c:v>
                </c:pt>
                <c:pt idx="1912">
                  <c:v>28664</c:v>
                </c:pt>
                <c:pt idx="1913">
                  <c:v>28667</c:v>
                </c:pt>
                <c:pt idx="1914">
                  <c:v>28668</c:v>
                </c:pt>
                <c:pt idx="1915">
                  <c:v>28669</c:v>
                </c:pt>
                <c:pt idx="1916">
                  <c:v>28670</c:v>
                </c:pt>
                <c:pt idx="1917">
                  <c:v>28671</c:v>
                </c:pt>
                <c:pt idx="1918">
                  <c:v>28674</c:v>
                </c:pt>
                <c:pt idx="1919">
                  <c:v>28676</c:v>
                </c:pt>
                <c:pt idx="1920">
                  <c:v>28677</c:v>
                </c:pt>
                <c:pt idx="1921">
                  <c:v>28678</c:v>
                </c:pt>
                <c:pt idx="1922">
                  <c:v>28681</c:v>
                </c:pt>
                <c:pt idx="1923">
                  <c:v>28682</c:v>
                </c:pt>
                <c:pt idx="1924">
                  <c:v>28683</c:v>
                </c:pt>
                <c:pt idx="1925">
                  <c:v>28684</c:v>
                </c:pt>
                <c:pt idx="1926">
                  <c:v>28685</c:v>
                </c:pt>
                <c:pt idx="1927">
                  <c:v>28688</c:v>
                </c:pt>
                <c:pt idx="1928">
                  <c:v>28689</c:v>
                </c:pt>
                <c:pt idx="1929">
                  <c:v>28690</c:v>
                </c:pt>
                <c:pt idx="1930">
                  <c:v>28691</c:v>
                </c:pt>
                <c:pt idx="1931">
                  <c:v>28692</c:v>
                </c:pt>
                <c:pt idx="1932">
                  <c:v>28695</c:v>
                </c:pt>
                <c:pt idx="1933">
                  <c:v>28696</c:v>
                </c:pt>
                <c:pt idx="1934">
                  <c:v>28697</c:v>
                </c:pt>
                <c:pt idx="1935">
                  <c:v>28698</c:v>
                </c:pt>
                <c:pt idx="1936">
                  <c:v>28699</c:v>
                </c:pt>
                <c:pt idx="1937">
                  <c:v>28702</c:v>
                </c:pt>
                <c:pt idx="1938">
                  <c:v>28703</c:v>
                </c:pt>
                <c:pt idx="1939">
                  <c:v>28704</c:v>
                </c:pt>
                <c:pt idx="1940">
                  <c:v>28705</c:v>
                </c:pt>
                <c:pt idx="1941">
                  <c:v>28706</c:v>
                </c:pt>
                <c:pt idx="1942">
                  <c:v>28709</c:v>
                </c:pt>
                <c:pt idx="1943">
                  <c:v>28710</c:v>
                </c:pt>
                <c:pt idx="1944">
                  <c:v>28711</c:v>
                </c:pt>
                <c:pt idx="1945">
                  <c:v>28712</c:v>
                </c:pt>
                <c:pt idx="1946">
                  <c:v>28713</c:v>
                </c:pt>
                <c:pt idx="1947">
                  <c:v>28716</c:v>
                </c:pt>
                <c:pt idx="1948">
                  <c:v>28717</c:v>
                </c:pt>
                <c:pt idx="1949">
                  <c:v>28718</c:v>
                </c:pt>
                <c:pt idx="1950">
                  <c:v>28719</c:v>
                </c:pt>
                <c:pt idx="1951">
                  <c:v>28720</c:v>
                </c:pt>
                <c:pt idx="1952">
                  <c:v>28723</c:v>
                </c:pt>
                <c:pt idx="1953">
                  <c:v>28724</c:v>
                </c:pt>
                <c:pt idx="1954">
                  <c:v>28725</c:v>
                </c:pt>
                <c:pt idx="1955">
                  <c:v>28726</c:v>
                </c:pt>
                <c:pt idx="1956">
                  <c:v>28727</c:v>
                </c:pt>
                <c:pt idx="1957">
                  <c:v>28730</c:v>
                </c:pt>
                <c:pt idx="1958">
                  <c:v>28731</c:v>
                </c:pt>
                <c:pt idx="1959">
                  <c:v>28732</c:v>
                </c:pt>
                <c:pt idx="1960">
                  <c:v>28733</c:v>
                </c:pt>
                <c:pt idx="1961">
                  <c:v>28734</c:v>
                </c:pt>
                <c:pt idx="1962">
                  <c:v>28738</c:v>
                </c:pt>
                <c:pt idx="1963">
                  <c:v>28739</c:v>
                </c:pt>
                <c:pt idx="1964">
                  <c:v>28740</c:v>
                </c:pt>
                <c:pt idx="1965">
                  <c:v>28741</c:v>
                </c:pt>
                <c:pt idx="1966">
                  <c:v>28744</c:v>
                </c:pt>
                <c:pt idx="1967">
                  <c:v>28745</c:v>
                </c:pt>
                <c:pt idx="1968">
                  <c:v>28746</c:v>
                </c:pt>
                <c:pt idx="1969">
                  <c:v>28747</c:v>
                </c:pt>
                <c:pt idx="1970">
                  <c:v>28748</c:v>
                </c:pt>
                <c:pt idx="1971">
                  <c:v>28751</c:v>
                </c:pt>
                <c:pt idx="1972">
                  <c:v>28752</c:v>
                </c:pt>
                <c:pt idx="1973">
                  <c:v>28753</c:v>
                </c:pt>
                <c:pt idx="1974">
                  <c:v>28754</c:v>
                </c:pt>
                <c:pt idx="1975">
                  <c:v>28755</c:v>
                </c:pt>
                <c:pt idx="1976">
                  <c:v>28758</c:v>
                </c:pt>
                <c:pt idx="1977">
                  <c:v>28759</c:v>
                </c:pt>
                <c:pt idx="1978">
                  <c:v>28760</c:v>
                </c:pt>
                <c:pt idx="1979">
                  <c:v>28761</c:v>
                </c:pt>
                <c:pt idx="1980">
                  <c:v>28762</c:v>
                </c:pt>
                <c:pt idx="1981">
                  <c:v>28765</c:v>
                </c:pt>
                <c:pt idx="1982">
                  <c:v>28766</c:v>
                </c:pt>
                <c:pt idx="1983">
                  <c:v>28767</c:v>
                </c:pt>
                <c:pt idx="1984">
                  <c:v>28768</c:v>
                </c:pt>
                <c:pt idx="1985">
                  <c:v>28769</c:v>
                </c:pt>
                <c:pt idx="1986">
                  <c:v>28773</c:v>
                </c:pt>
                <c:pt idx="1987">
                  <c:v>28774</c:v>
                </c:pt>
                <c:pt idx="1988">
                  <c:v>28775</c:v>
                </c:pt>
                <c:pt idx="1989">
                  <c:v>28776</c:v>
                </c:pt>
                <c:pt idx="1990">
                  <c:v>28779</c:v>
                </c:pt>
                <c:pt idx="1991">
                  <c:v>28780</c:v>
                </c:pt>
                <c:pt idx="1992">
                  <c:v>28781</c:v>
                </c:pt>
                <c:pt idx="1993">
                  <c:v>28782</c:v>
                </c:pt>
                <c:pt idx="1994">
                  <c:v>28783</c:v>
                </c:pt>
                <c:pt idx="1995">
                  <c:v>28786</c:v>
                </c:pt>
                <c:pt idx="1996">
                  <c:v>28787</c:v>
                </c:pt>
                <c:pt idx="1997">
                  <c:v>28788</c:v>
                </c:pt>
                <c:pt idx="1998">
                  <c:v>28789</c:v>
                </c:pt>
                <c:pt idx="1999">
                  <c:v>28790</c:v>
                </c:pt>
                <c:pt idx="2000">
                  <c:v>28793</c:v>
                </c:pt>
                <c:pt idx="2001">
                  <c:v>28794</c:v>
                </c:pt>
                <c:pt idx="2002">
                  <c:v>28795</c:v>
                </c:pt>
                <c:pt idx="2003">
                  <c:v>28796</c:v>
                </c:pt>
                <c:pt idx="2004">
                  <c:v>28797</c:v>
                </c:pt>
                <c:pt idx="2005">
                  <c:v>28800</c:v>
                </c:pt>
                <c:pt idx="2006">
                  <c:v>28802</c:v>
                </c:pt>
                <c:pt idx="2007">
                  <c:v>28803</c:v>
                </c:pt>
                <c:pt idx="2008">
                  <c:v>28804</c:v>
                </c:pt>
                <c:pt idx="2009">
                  <c:v>28807</c:v>
                </c:pt>
                <c:pt idx="2010">
                  <c:v>28808</c:v>
                </c:pt>
                <c:pt idx="2011">
                  <c:v>28809</c:v>
                </c:pt>
                <c:pt idx="2012">
                  <c:v>28810</c:v>
                </c:pt>
                <c:pt idx="2013">
                  <c:v>28811</c:v>
                </c:pt>
                <c:pt idx="2014">
                  <c:v>28814</c:v>
                </c:pt>
                <c:pt idx="2015">
                  <c:v>28815</c:v>
                </c:pt>
                <c:pt idx="2016">
                  <c:v>28816</c:v>
                </c:pt>
                <c:pt idx="2017">
                  <c:v>28818</c:v>
                </c:pt>
                <c:pt idx="2018">
                  <c:v>28821</c:v>
                </c:pt>
                <c:pt idx="2019">
                  <c:v>28822</c:v>
                </c:pt>
                <c:pt idx="2020">
                  <c:v>28823</c:v>
                </c:pt>
                <c:pt idx="2021">
                  <c:v>28824</c:v>
                </c:pt>
                <c:pt idx="2022">
                  <c:v>28825</c:v>
                </c:pt>
                <c:pt idx="2023">
                  <c:v>28828</c:v>
                </c:pt>
                <c:pt idx="2024">
                  <c:v>28829</c:v>
                </c:pt>
                <c:pt idx="2025">
                  <c:v>28830</c:v>
                </c:pt>
                <c:pt idx="2026">
                  <c:v>28831</c:v>
                </c:pt>
                <c:pt idx="2027">
                  <c:v>28832</c:v>
                </c:pt>
                <c:pt idx="2028">
                  <c:v>28835</c:v>
                </c:pt>
                <c:pt idx="2029">
                  <c:v>28836</c:v>
                </c:pt>
                <c:pt idx="2030">
                  <c:v>28837</c:v>
                </c:pt>
                <c:pt idx="2031">
                  <c:v>28838</c:v>
                </c:pt>
                <c:pt idx="2032">
                  <c:v>28839</c:v>
                </c:pt>
                <c:pt idx="2033">
                  <c:v>28842</c:v>
                </c:pt>
                <c:pt idx="2034">
                  <c:v>28843</c:v>
                </c:pt>
                <c:pt idx="2035">
                  <c:v>28844</c:v>
                </c:pt>
                <c:pt idx="2036">
                  <c:v>28845</c:v>
                </c:pt>
                <c:pt idx="2037">
                  <c:v>28846</c:v>
                </c:pt>
                <c:pt idx="2038">
                  <c:v>28850</c:v>
                </c:pt>
                <c:pt idx="2039">
                  <c:v>28851</c:v>
                </c:pt>
                <c:pt idx="2040">
                  <c:v>28852</c:v>
                </c:pt>
                <c:pt idx="2041">
                  <c:v>28853</c:v>
                </c:pt>
                <c:pt idx="2042">
                  <c:v>28857</c:v>
                </c:pt>
                <c:pt idx="2043">
                  <c:v>28858</c:v>
                </c:pt>
                <c:pt idx="2044">
                  <c:v>28859</c:v>
                </c:pt>
                <c:pt idx="2045">
                  <c:v>28860</c:v>
                </c:pt>
                <c:pt idx="2046">
                  <c:v>28863</c:v>
                </c:pt>
                <c:pt idx="2047">
                  <c:v>28864</c:v>
                </c:pt>
                <c:pt idx="2048">
                  <c:v>28865</c:v>
                </c:pt>
                <c:pt idx="2049">
                  <c:v>28866</c:v>
                </c:pt>
                <c:pt idx="2050">
                  <c:v>28867</c:v>
                </c:pt>
                <c:pt idx="2051">
                  <c:v>28870</c:v>
                </c:pt>
                <c:pt idx="2052">
                  <c:v>28871</c:v>
                </c:pt>
                <c:pt idx="2053">
                  <c:v>28872</c:v>
                </c:pt>
                <c:pt idx="2054">
                  <c:v>28873</c:v>
                </c:pt>
                <c:pt idx="2055">
                  <c:v>28874</c:v>
                </c:pt>
                <c:pt idx="2056">
                  <c:v>28877</c:v>
                </c:pt>
                <c:pt idx="2057">
                  <c:v>28878</c:v>
                </c:pt>
                <c:pt idx="2058">
                  <c:v>28879</c:v>
                </c:pt>
                <c:pt idx="2059">
                  <c:v>28880</c:v>
                </c:pt>
                <c:pt idx="2060">
                  <c:v>28881</c:v>
                </c:pt>
                <c:pt idx="2061">
                  <c:v>28884</c:v>
                </c:pt>
                <c:pt idx="2062">
                  <c:v>28885</c:v>
                </c:pt>
                <c:pt idx="2063">
                  <c:v>28886</c:v>
                </c:pt>
                <c:pt idx="2064">
                  <c:v>28887</c:v>
                </c:pt>
                <c:pt idx="2065">
                  <c:v>28888</c:v>
                </c:pt>
                <c:pt idx="2066">
                  <c:v>28891</c:v>
                </c:pt>
                <c:pt idx="2067">
                  <c:v>28892</c:v>
                </c:pt>
                <c:pt idx="2068">
                  <c:v>28893</c:v>
                </c:pt>
                <c:pt idx="2069">
                  <c:v>28894</c:v>
                </c:pt>
                <c:pt idx="2070">
                  <c:v>28895</c:v>
                </c:pt>
                <c:pt idx="2071">
                  <c:v>28899</c:v>
                </c:pt>
                <c:pt idx="2072">
                  <c:v>28900</c:v>
                </c:pt>
                <c:pt idx="2073">
                  <c:v>28901</c:v>
                </c:pt>
                <c:pt idx="2074">
                  <c:v>28902</c:v>
                </c:pt>
                <c:pt idx="2075">
                  <c:v>28906</c:v>
                </c:pt>
                <c:pt idx="2076">
                  <c:v>28907</c:v>
                </c:pt>
                <c:pt idx="2077">
                  <c:v>28908</c:v>
                </c:pt>
                <c:pt idx="2078">
                  <c:v>28909</c:v>
                </c:pt>
                <c:pt idx="2079">
                  <c:v>28912</c:v>
                </c:pt>
                <c:pt idx="2080">
                  <c:v>28913</c:v>
                </c:pt>
                <c:pt idx="2081">
                  <c:v>28914</c:v>
                </c:pt>
                <c:pt idx="2082">
                  <c:v>28915</c:v>
                </c:pt>
                <c:pt idx="2083">
                  <c:v>28916</c:v>
                </c:pt>
                <c:pt idx="2084">
                  <c:v>28919</c:v>
                </c:pt>
                <c:pt idx="2085">
                  <c:v>28920</c:v>
                </c:pt>
                <c:pt idx="2086">
                  <c:v>28921</c:v>
                </c:pt>
                <c:pt idx="2087">
                  <c:v>28922</c:v>
                </c:pt>
                <c:pt idx="2088">
                  <c:v>28923</c:v>
                </c:pt>
                <c:pt idx="2089">
                  <c:v>28926</c:v>
                </c:pt>
                <c:pt idx="2090">
                  <c:v>28927</c:v>
                </c:pt>
                <c:pt idx="2091">
                  <c:v>28928</c:v>
                </c:pt>
                <c:pt idx="2092">
                  <c:v>28929</c:v>
                </c:pt>
                <c:pt idx="2093">
                  <c:v>28930</c:v>
                </c:pt>
                <c:pt idx="2094">
                  <c:v>28933</c:v>
                </c:pt>
                <c:pt idx="2095">
                  <c:v>28934</c:v>
                </c:pt>
                <c:pt idx="2096">
                  <c:v>28935</c:v>
                </c:pt>
                <c:pt idx="2097">
                  <c:v>28936</c:v>
                </c:pt>
                <c:pt idx="2098">
                  <c:v>28937</c:v>
                </c:pt>
                <c:pt idx="2099">
                  <c:v>28940</c:v>
                </c:pt>
                <c:pt idx="2100">
                  <c:v>28941</c:v>
                </c:pt>
                <c:pt idx="2101">
                  <c:v>28942</c:v>
                </c:pt>
                <c:pt idx="2102">
                  <c:v>28943</c:v>
                </c:pt>
                <c:pt idx="2103">
                  <c:v>28944</c:v>
                </c:pt>
                <c:pt idx="2104">
                  <c:v>28947</c:v>
                </c:pt>
                <c:pt idx="2105">
                  <c:v>28948</c:v>
                </c:pt>
                <c:pt idx="2106">
                  <c:v>28949</c:v>
                </c:pt>
                <c:pt idx="2107">
                  <c:v>28950</c:v>
                </c:pt>
                <c:pt idx="2108">
                  <c:v>28951</c:v>
                </c:pt>
                <c:pt idx="2109">
                  <c:v>28954</c:v>
                </c:pt>
                <c:pt idx="2110">
                  <c:v>28955</c:v>
                </c:pt>
                <c:pt idx="2111">
                  <c:v>28956</c:v>
                </c:pt>
                <c:pt idx="2112">
                  <c:v>28957</c:v>
                </c:pt>
                <c:pt idx="2113">
                  <c:v>28961</c:v>
                </c:pt>
                <c:pt idx="2114">
                  <c:v>28962</c:v>
                </c:pt>
                <c:pt idx="2115">
                  <c:v>28963</c:v>
                </c:pt>
                <c:pt idx="2116">
                  <c:v>28964</c:v>
                </c:pt>
                <c:pt idx="2117">
                  <c:v>28965</c:v>
                </c:pt>
                <c:pt idx="2118">
                  <c:v>28968</c:v>
                </c:pt>
                <c:pt idx="2119">
                  <c:v>28969</c:v>
                </c:pt>
                <c:pt idx="2120">
                  <c:v>28970</c:v>
                </c:pt>
                <c:pt idx="2121">
                  <c:v>28971</c:v>
                </c:pt>
                <c:pt idx="2122">
                  <c:v>28972</c:v>
                </c:pt>
                <c:pt idx="2123">
                  <c:v>28975</c:v>
                </c:pt>
                <c:pt idx="2124">
                  <c:v>28976</c:v>
                </c:pt>
                <c:pt idx="2125">
                  <c:v>28977</c:v>
                </c:pt>
                <c:pt idx="2126">
                  <c:v>28978</c:v>
                </c:pt>
                <c:pt idx="2127">
                  <c:v>28979</c:v>
                </c:pt>
                <c:pt idx="2128">
                  <c:v>28982</c:v>
                </c:pt>
                <c:pt idx="2129">
                  <c:v>28983</c:v>
                </c:pt>
                <c:pt idx="2130">
                  <c:v>28984</c:v>
                </c:pt>
                <c:pt idx="2131">
                  <c:v>28985</c:v>
                </c:pt>
                <c:pt idx="2132">
                  <c:v>28986</c:v>
                </c:pt>
                <c:pt idx="2133">
                  <c:v>28989</c:v>
                </c:pt>
                <c:pt idx="2134">
                  <c:v>28990</c:v>
                </c:pt>
                <c:pt idx="2135">
                  <c:v>28991</c:v>
                </c:pt>
                <c:pt idx="2136">
                  <c:v>28992</c:v>
                </c:pt>
                <c:pt idx="2137">
                  <c:v>28993</c:v>
                </c:pt>
                <c:pt idx="2138">
                  <c:v>28996</c:v>
                </c:pt>
                <c:pt idx="2139">
                  <c:v>28997</c:v>
                </c:pt>
                <c:pt idx="2140">
                  <c:v>28998</c:v>
                </c:pt>
                <c:pt idx="2141">
                  <c:v>28999</c:v>
                </c:pt>
                <c:pt idx="2142">
                  <c:v>29000</c:v>
                </c:pt>
                <c:pt idx="2143">
                  <c:v>29003</c:v>
                </c:pt>
                <c:pt idx="2144">
                  <c:v>29004</c:v>
                </c:pt>
                <c:pt idx="2145">
                  <c:v>29006</c:v>
                </c:pt>
                <c:pt idx="2146">
                  <c:v>29007</c:v>
                </c:pt>
                <c:pt idx="2147">
                  <c:v>29010</c:v>
                </c:pt>
                <c:pt idx="2148">
                  <c:v>29011</c:v>
                </c:pt>
                <c:pt idx="2149">
                  <c:v>29012</c:v>
                </c:pt>
                <c:pt idx="2150">
                  <c:v>29013</c:v>
                </c:pt>
                <c:pt idx="2151">
                  <c:v>29014</c:v>
                </c:pt>
                <c:pt idx="2152">
                  <c:v>29017</c:v>
                </c:pt>
                <c:pt idx="2153">
                  <c:v>29018</c:v>
                </c:pt>
                <c:pt idx="2154">
                  <c:v>29019</c:v>
                </c:pt>
                <c:pt idx="2155">
                  <c:v>29020</c:v>
                </c:pt>
                <c:pt idx="2156">
                  <c:v>29021</c:v>
                </c:pt>
                <c:pt idx="2157">
                  <c:v>29024</c:v>
                </c:pt>
                <c:pt idx="2158">
                  <c:v>29025</c:v>
                </c:pt>
                <c:pt idx="2159">
                  <c:v>29026</c:v>
                </c:pt>
                <c:pt idx="2160">
                  <c:v>29027</c:v>
                </c:pt>
                <c:pt idx="2161">
                  <c:v>29028</c:v>
                </c:pt>
                <c:pt idx="2162">
                  <c:v>29031</c:v>
                </c:pt>
                <c:pt idx="2163">
                  <c:v>29032</c:v>
                </c:pt>
                <c:pt idx="2164">
                  <c:v>29033</c:v>
                </c:pt>
                <c:pt idx="2165">
                  <c:v>29034</c:v>
                </c:pt>
                <c:pt idx="2166">
                  <c:v>29035</c:v>
                </c:pt>
                <c:pt idx="2167">
                  <c:v>29038</c:v>
                </c:pt>
                <c:pt idx="2168">
                  <c:v>29039</c:v>
                </c:pt>
                <c:pt idx="2169">
                  <c:v>29041</c:v>
                </c:pt>
                <c:pt idx="2170">
                  <c:v>29042</c:v>
                </c:pt>
                <c:pt idx="2171">
                  <c:v>29045</c:v>
                </c:pt>
                <c:pt idx="2172">
                  <c:v>29046</c:v>
                </c:pt>
                <c:pt idx="2173">
                  <c:v>29047</c:v>
                </c:pt>
                <c:pt idx="2174">
                  <c:v>29048</c:v>
                </c:pt>
                <c:pt idx="2175">
                  <c:v>29049</c:v>
                </c:pt>
                <c:pt idx="2176">
                  <c:v>29052</c:v>
                </c:pt>
                <c:pt idx="2177">
                  <c:v>29053</c:v>
                </c:pt>
                <c:pt idx="2178">
                  <c:v>29054</c:v>
                </c:pt>
                <c:pt idx="2179">
                  <c:v>29055</c:v>
                </c:pt>
                <c:pt idx="2180">
                  <c:v>29056</c:v>
                </c:pt>
                <c:pt idx="2181">
                  <c:v>29059</c:v>
                </c:pt>
                <c:pt idx="2182">
                  <c:v>29060</c:v>
                </c:pt>
                <c:pt idx="2183">
                  <c:v>29061</c:v>
                </c:pt>
                <c:pt idx="2184">
                  <c:v>29062</c:v>
                </c:pt>
                <c:pt idx="2185">
                  <c:v>29063</c:v>
                </c:pt>
                <c:pt idx="2186">
                  <c:v>29066</c:v>
                </c:pt>
                <c:pt idx="2187">
                  <c:v>29067</c:v>
                </c:pt>
                <c:pt idx="2188">
                  <c:v>29068</c:v>
                </c:pt>
                <c:pt idx="2189">
                  <c:v>29069</c:v>
                </c:pt>
                <c:pt idx="2190">
                  <c:v>29070</c:v>
                </c:pt>
                <c:pt idx="2191">
                  <c:v>29073</c:v>
                </c:pt>
                <c:pt idx="2192">
                  <c:v>29074</c:v>
                </c:pt>
                <c:pt idx="2193">
                  <c:v>29075</c:v>
                </c:pt>
                <c:pt idx="2194">
                  <c:v>29076</c:v>
                </c:pt>
                <c:pt idx="2195">
                  <c:v>29077</c:v>
                </c:pt>
                <c:pt idx="2196">
                  <c:v>29080</c:v>
                </c:pt>
                <c:pt idx="2197">
                  <c:v>29081</c:v>
                </c:pt>
                <c:pt idx="2198">
                  <c:v>29082</c:v>
                </c:pt>
                <c:pt idx="2199">
                  <c:v>29083</c:v>
                </c:pt>
                <c:pt idx="2200">
                  <c:v>29084</c:v>
                </c:pt>
                <c:pt idx="2201">
                  <c:v>29087</c:v>
                </c:pt>
                <c:pt idx="2202">
                  <c:v>29088</c:v>
                </c:pt>
                <c:pt idx="2203">
                  <c:v>29089</c:v>
                </c:pt>
                <c:pt idx="2204">
                  <c:v>29090</c:v>
                </c:pt>
                <c:pt idx="2205">
                  <c:v>29091</c:v>
                </c:pt>
                <c:pt idx="2206">
                  <c:v>29094</c:v>
                </c:pt>
                <c:pt idx="2207">
                  <c:v>29095</c:v>
                </c:pt>
                <c:pt idx="2208">
                  <c:v>29096</c:v>
                </c:pt>
                <c:pt idx="2209">
                  <c:v>29097</c:v>
                </c:pt>
                <c:pt idx="2210">
                  <c:v>29098</c:v>
                </c:pt>
                <c:pt idx="2211">
                  <c:v>29102</c:v>
                </c:pt>
                <c:pt idx="2212">
                  <c:v>29103</c:v>
                </c:pt>
                <c:pt idx="2213">
                  <c:v>29104</c:v>
                </c:pt>
                <c:pt idx="2214">
                  <c:v>29105</c:v>
                </c:pt>
                <c:pt idx="2215">
                  <c:v>29108</c:v>
                </c:pt>
                <c:pt idx="2216">
                  <c:v>29109</c:v>
                </c:pt>
                <c:pt idx="2217">
                  <c:v>29110</c:v>
                </c:pt>
                <c:pt idx="2218">
                  <c:v>29111</c:v>
                </c:pt>
                <c:pt idx="2219">
                  <c:v>29112</c:v>
                </c:pt>
                <c:pt idx="2220">
                  <c:v>29115</c:v>
                </c:pt>
                <c:pt idx="2221">
                  <c:v>29116</c:v>
                </c:pt>
                <c:pt idx="2222">
                  <c:v>29117</c:v>
                </c:pt>
                <c:pt idx="2223">
                  <c:v>29118</c:v>
                </c:pt>
                <c:pt idx="2224">
                  <c:v>29119</c:v>
                </c:pt>
                <c:pt idx="2225">
                  <c:v>29122</c:v>
                </c:pt>
                <c:pt idx="2226">
                  <c:v>29123</c:v>
                </c:pt>
                <c:pt idx="2227">
                  <c:v>29124</c:v>
                </c:pt>
                <c:pt idx="2228">
                  <c:v>29125</c:v>
                </c:pt>
                <c:pt idx="2229">
                  <c:v>29126</c:v>
                </c:pt>
                <c:pt idx="2230">
                  <c:v>29129</c:v>
                </c:pt>
                <c:pt idx="2231">
                  <c:v>29130</c:v>
                </c:pt>
                <c:pt idx="2232">
                  <c:v>29131</c:v>
                </c:pt>
                <c:pt idx="2233">
                  <c:v>29132</c:v>
                </c:pt>
                <c:pt idx="2234">
                  <c:v>29133</c:v>
                </c:pt>
                <c:pt idx="2235">
                  <c:v>29137</c:v>
                </c:pt>
                <c:pt idx="2236">
                  <c:v>29138</c:v>
                </c:pt>
                <c:pt idx="2237">
                  <c:v>29139</c:v>
                </c:pt>
                <c:pt idx="2238">
                  <c:v>29140</c:v>
                </c:pt>
                <c:pt idx="2239">
                  <c:v>29143</c:v>
                </c:pt>
                <c:pt idx="2240">
                  <c:v>29144</c:v>
                </c:pt>
                <c:pt idx="2241">
                  <c:v>29145</c:v>
                </c:pt>
                <c:pt idx="2242">
                  <c:v>29146</c:v>
                </c:pt>
                <c:pt idx="2243">
                  <c:v>29147</c:v>
                </c:pt>
                <c:pt idx="2244">
                  <c:v>29150</c:v>
                </c:pt>
                <c:pt idx="2245">
                  <c:v>29151</c:v>
                </c:pt>
                <c:pt idx="2246">
                  <c:v>29152</c:v>
                </c:pt>
                <c:pt idx="2247">
                  <c:v>29153</c:v>
                </c:pt>
                <c:pt idx="2248">
                  <c:v>29154</c:v>
                </c:pt>
                <c:pt idx="2249">
                  <c:v>29157</c:v>
                </c:pt>
                <c:pt idx="2250">
                  <c:v>29158</c:v>
                </c:pt>
                <c:pt idx="2251">
                  <c:v>29159</c:v>
                </c:pt>
                <c:pt idx="2252">
                  <c:v>29160</c:v>
                </c:pt>
                <c:pt idx="2253">
                  <c:v>29161</c:v>
                </c:pt>
                <c:pt idx="2254">
                  <c:v>29164</c:v>
                </c:pt>
                <c:pt idx="2255">
                  <c:v>29166</c:v>
                </c:pt>
                <c:pt idx="2256">
                  <c:v>29167</c:v>
                </c:pt>
                <c:pt idx="2257">
                  <c:v>29168</c:v>
                </c:pt>
                <c:pt idx="2258">
                  <c:v>29172</c:v>
                </c:pt>
                <c:pt idx="2259">
                  <c:v>29173</c:v>
                </c:pt>
                <c:pt idx="2260">
                  <c:v>29174</c:v>
                </c:pt>
                <c:pt idx="2261">
                  <c:v>29175</c:v>
                </c:pt>
                <c:pt idx="2262">
                  <c:v>29178</c:v>
                </c:pt>
                <c:pt idx="2263">
                  <c:v>29179</c:v>
                </c:pt>
                <c:pt idx="2264">
                  <c:v>29180</c:v>
                </c:pt>
                <c:pt idx="2265">
                  <c:v>29182</c:v>
                </c:pt>
                <c:pt idx="2266">
                  <c:v>29185</c:v>
                </c:pt>
                <c:pt idx="2267">
                  <c:v>29186</c:v>
                </c:pt>
                <c:pt idx="2268">
                  <c:v>29187</c:v>
                </c:pt>
                <c:pt idx="2269">
                  <c:v>29188</c:v>
                </c:pt>
                <c:pt idx="2270">
                  <c:v>29189</c:v>
                </c:pt>
                <c:pt idx="2271">
                  <c:v>29192</c:v>
                </c:pt>
                <c:pt idx="2272">
                  <c:v>29193</c:v>
                </c:pt>
                <c:pt idx="2273">
                  <c:v>29194</c:v>
                </c:pt>
                <c:pt idx="2274">
                  <c:v>29195</c:v>
                </c:pt>
                <c:pt idx="2275">
                  <c:v>29196</c:v>
                </c:pt>
                <c:pt idx="2276">
                  <c:v>29199</c:v>
                </c:pt>
                <c:pt idx="2277">
                  <c:v>29200</c:v>
                </c:pt>
                <c:pt idx="2278">
                  <c:v>29201</c:v>
                </c:pt>
                <c:pt idx="2279">
                  <c:v>29202</c:v>
                </c:pt>
                <c:pt idx="2280">
                  <c:v>29203</c:v>
                </c:pt>
                <c:pt idx="2281">
                  <c:v>29206</c:v>
                </c:pt>
                <c:pt idx="2282">
                  <c:v>29207</c:v>
                </c:pt>
                <c:pt idx="2283">
                  <c:v>29208</c:v>
                </c:pt>
                <c:pt idx="2284">
                  <c:v>29209</c:v>
                </c:pt>
                <c:pt idx="2285">
                  <c:v>29210</c:v>
                </c:pt>
                <c:pt idx="2286">
                  <c:v>29213</c:v>
                </c:pt>
                <c:pt idx="2287">
                  <c:v>29215</c:v>
                </c:pt>
                <c:pt idx="2288">
                  <c:v>29216</c:v>
                </c:pt>
                <c:pt idx="2289">
                  <c:v>29217</c:v>
                </c:pt>
                <c:pt idx="2290">
                  <c:v>29220</c:v>
                </c:pt>
                <c:pt idx="2291">
                  <c:v>29222</c:v>
                </c:pt>
                <c:pt idx="2292">
                  <c:v>29223</c:v>
                </c:pt>
                <c:pt idx="2293">
                  <c:v>29224</c:v>
                </c:pt>
                <c:pt idx="2294">
                  <c:v>29227</c:v>
                </c:pt>
                <c:pt idx="2295">
                  <c:v>29228</c:v>
                </c:pt>
                <c:pt idx="2296">
                  <c:v>29229</c:v>
                </c:pt>
                <c:pt idx="2297">
                  <c:v>29230</c:v>
                </c:pt>
                <c:pt idx="2298">
                  <c:v>29231</c:v>
                </c:pt>
                <c:pt idx="2299">
                  <c:v>29234</c:v>
                </c:pt>
                <c:pt idx="2300">
                  <c:v>29235</c:v>
                </c:pt>
                <c:pt idx="2301">
                  <c:v>29236</c:v>
                </c:pt>
                <c:pt idx="2302">
                  <c:v>29237</c:v>
                </c:pt>
                <c:pt idx="2303">
                  <c:v>29238</c:v>
                </c:pt>
                <c:pt idx="2304">
                  <c:v>29241</c:v>
                </c:pt>
                <c:pt idx="2305">
                  <c:v>29242</c:v>
                </c:pt>
                <c:pt idx="2306">
                  <c:v>29243</c:v>
                </c:pt>
                <c:pt idx="2307">
                  <c:v>29244</c:v>
                </c:pt>
                <c:pt idx="2308">
                  <c:v>29245</c:v>
                </c:pt>
                <c:pt idx="2309">
                  <c:v>29248</c:v>
                </c:pt>
                <c:pt idx="2310">
                  <c:v>29249</c:v>
                </c:pt>
                <c:pt idx="2311">
                  <c:v>29250</c:v>
                </c:pt>
                <c:pt idx="2312">
                  <c:v>29251</c:v>
                </c:pt>
                <c:pt idx="2313">
                  <c:v>29252</c:v>
                </c:pt>
                <c:pt idx="2314">
                  <c:v>29255</c:v>
                </c:pt>
                <c:pt idx="2315">
                  <c:v>29256</c:v>
                </c:pt>
                <c:pt idx="2316">
                  <c:v>29257</c:v>
                </c:pt>
                <c:pt idx="2317">
                  <c:v>29258</c:v>
                </c:pt>
                <c:pt idx="2318">
                  <c:v>29259</c:v>
                </c:pt>
                <c:pt idx="2319">
                  <c:v>29262</c:v>
                </c:pt>
                <c:pt idx="2320">
                  <c:v>29264</c:v>
                </c:pt>
                <c:pt idx="2321">
                  <c:v>29265</c:v>
                </c:pt>
                <c:pt idx="2322">
                  <c:v>29266</c:v>
                </c:pt>
                <c:pt idx="2323">
                  <c:v>29270</c:v>
                </c:pt>
                <c:pt idx="2324">
                  <c:v>29271</c:v>
                </c:pt>
                <c:pt idx="2325">
                  <c:v>29272</c:v>
                </c:pt>
                <c:pt idx="2326">
                  <c:v>29273</c:v>
                </c:pt>
                <c:pt idx="2327">
                  <c:v>29276</c:v>
                </c:pt>
                <c:pt idx="2328">
                  <c:v>29277</c:v>
                </c:pt>
                <c:pt idx="2329">
                  <c:v>29278</c:v>
                </c:pt>
                <c:pt idx="2330">
                  <c:v>29279</c:v>
                </c:pt>
                <c:pt idx="2331">
                  <c:v>29280</c:v>
                </c:pt>
                <c:pt idx="2332">
                  <c:v>29283</c:v>
                </c:pt>
                <c:pt idx="2333">
                  <c:v>29284</c:v>
                </c:pt>
                <c:pt idx="2334">
                  <c:v>29285</c:v>
                </c:pt>
                <c:pt idx="2335">
                  <c:v>29286</c:v>
                </c:pt>
                <c:pt idx="2336">
                  <c:v>29287</c:v>
                </c:pt>
                <c:pt idx="2337">
                  <c:v>29290</c:v>
                </c:pt>
                <c:pt idx="2338">
                  <c:v>29291</c:v>
                </c:pt>
                <c:pt idx="2339">
                  <c:v>29292</c:v>
                </c:pt>
                <c:pt idx="2340">
                  <c:v>29293</c:v>
                </c:pt>
                <c:pt idx="2341">
                  <c:v>29294</c:v>
                </c:pt>
                <c:pt idx="2342">
                  <c:v>29297</c:v>
                </c:pt>
                <c:pt idx="2343">
                  <c:v>29298</c:v>
                </c:pt>
                <c:pt idx="2344">
                  <c:v>29299</c:v>
                </c:pt>
                <c:pt idx="2345">
                  <c:v>29300</c:v>
                </c:pt>
                <c:pt idx="2346">
                  <c:v>29301</c:v>
                </c:pt>
                <c:pt idx="2347">
                  <c:v>29304</c:v>
                </c:pt>
                <c:pt idx="2348">
                  <c:v>29305</c:v>
                </c:pt>
                <c:pt idx="2349">
                  <c:v>29306</c:v>
                </c:pt>
                <c:pt idx="2350">
                  <c:v>29307</c:v>
                </c:pt>
                <c:pt idx="2351">
                  <c:v>29308</c:v>
                </c:pt>
                <c:pt idx="2352">
                  <c:v>29311</c:v>
                </c:pt>
                <c:pt idx="2353">
                  <c:v>29312</c:v>
                </c:pt>
                <c:pt idx="2354">
                  <c:v>29313</c:v>
                </c:pt>
                <c:pt idx="2355">
                  <c:v>29314</c:v>
                </c:pt>
                <c:pt idx="2356">
                  <c:v>29315</c:v>
                </c:pt>
                <c:pt idx="2357">
                  <c:v>29318</c:v>
                </c:pt>
                <c:pt idx="2358">
                  <c:v>29319</c:v>
                </c:pt>
                <c:pt idx="2359">
                  <c:v>29320</c:v>
                </c:pt>
                <c:pt idx="2360">
                  <c:v>29321</c:v>
                </c:pt>
                <c:pt idx="2361">
                  <c:v>29322</c:v>
                </c:pt>
                <c:pt idx="2362">
                  <c:v>29325</c:v>
                </c:pt>
                <c:pt idx="2363">
                  <c:v>29326</c:v>
                </c:pt>
                <c:pt idx="2364">
                  <c:v>29327</c:v>
                </c:pt>
                <c:pt idx="2365">
                  <c:v>29328</c:v>
                </c:pt>
                <c:pt idx="2366">
                  <c:v>29329</c:v>
                </c:pt>
                <c:pt idx="2367">
                  <c:v>29332</c:v>
                </c:pt>
                <c:pt idx="2368">
                  <c:v>29333</c:v>
                </c:pt>
                <c:pt idx="2369">
                  <c:v>29334</c:v>
                </c:pt>
                <c:pt idx="2370">
                  <c:v>29335</c:v>
                </c:pt>
                <c:pt idx="2371">
                  <c:v>29336</c:v>
                </c:pt>
                <c:pt idx="2372">
                  <c:v>29339</c:v>
                </c:pt>
                <c:pt idx="2373">
                  <c:v>29340</c:v>
                </c:pt>
                <c:pt idx="2374">
                  <c:v>29341</c:v>
                </c:pt>
                <c:pt idx="2375">
                  <c:v>29342</c:v>
                </c:pt>
                <c:pt idx="2376">
                  <c:v>29343</c:v>
                </c:pt>
                <c:pt idx="2377">
                  <c:v>29346</c:v>
                </c:pt>
                <c:pt idx="2378">
                  <c:v>29347</c:v>
                </c:pt>
                <c:pt idx="2379">
                  <c:v>29348</c:v>
                </c:pt>
                <c:pt idx="2380">
                  <c:v>29349</c:v>
                </c:pt>
                <c:pt idx="2381">
                  <c:v>29350</c:v>
                </c:pt>
                <c:pt idx="2382">
                  <c:v>29353</c:v>
                </c:pt>
                <c:pt idx="2383">
                  <c:v>29354</c:v>
                </c:pt>
                <c:pt idx="2384">
                  <c:v>29355</c:v>
                </c:pt>
                <c:pt idx="2385">
                  <c:v>29356</c:v>
                </c:pt>
                <c:pt idx="2386">
                  <c:v>29357</c:v>
                </c:pt>
                <c:pt idx="2387">
                  <c:v>29360</c:v>
                </c:pt>
                <c:pt idx="2388">
                  <c:v>29361</c:v>
                </c:pt>
                <c:pt idx="2389">
                  <c:v>29362</c:v>
                </c:pt>
                <c:pt idx="2390">
                  <c:v>29363</c:v>
                </c:pt>
                <c:pt idx="2391">
                  <c:v>29364</c:v>
                </c:pt>
                <c:pt idx="2392">
                  <c:v>29368</c:v>
                </c:pt>
                <c:pt idx="2393">
                  <c:v>29369</c:v>
                </c:pt>
                <c:pt idx="2394">
                  <c:v>29370</c:v>
                </c:pt>
                <c:pt idx="2395">
                  <c:v>29371</c:v>
                </c:pt>
                <c:pt idx="2396">
                  <c:v>29374</c:v>
                </c:pt>
                <c:pt idx="2397">
                  <c:v>29375</c:v>
                </c:pt>
                <c:pt idx="2398">
                  <c:v>29376</c:v>
                </c:pt>
                <c:pt idx="2399">
                  <c:v>29377</c:v>
                </c:pt>
                <c:pt idx="2400">
                  <c:v>29378</c:v>
                </c:pt>
                <c:pt idx="2401">
                  <c:v>29381</c:v>
                </c:pt>
                <c:pt idx="2402">
                  <c:v>29382</c:v>
                </c:pt>
                <c:pt idx="2403">
                  <c:v>29383</c:v>
                </c:pt>
                <c:pt idx="2404">
                  <c:v>29384</c:v>
                </c:pt>
                <c:pt idx="2405">
                  <c:v>29385</c:v>
                </c:pt>
                <c:pt idx="2406">
                  <c:v>29388</c:v>
                </c:pt>
                <c:pt idx="2407">
                  <c:v>29389</c:v>
                </c:pt>
                <c:pt idx="2408">
                  <c:v>29390</c:v>
                </c:pt>
                <c:pt idx="2409">
                  <c:v>29391</c:v>
                </c:pt>
                <c:pt idx="2410">
                  <c:v>29392</c:v>
                </c:pt>
                <c:pt idx="2411">
                  <c:v>29395</c:v>
                </c:pt>
                <c:pt idx="2412">
                  <c:v>29396</c:v>
                </c:pt>
                <c:pt idx="2413">
                  <c:v>29397</c:v>
                </c:pt>
                <c:pt idx="2414">
                  <c:v>29398</c:v>
                </c:pt>
                <c:pt idx="2415">
                  <c:v>29399</c:v>
                </c:pt>
                <c:pt idx="2416">
                  <c:v>29402</c:v>
                </c:pt>
                <c:pt idx="2417">
                  <c:v>29403</c:v>
                </c:pt>
                <c:pt idx="2418">
                  <c:v>29404</c:v>
                </c:pt>
                <c:pt idx="2419">
                  <c:v>29405</c:v>
                </c:pt>
                <c:pt idx="2420">
                  <c:v>29409</c:v>
                </c:pt>
                <c:pt idx="2421">
                  <c:v>29410</c:v>
                </c:pt>
                <c:pt idx="2422">
                  <c:v>29411</c:v>
                </c:pt>
                <c:pt idx="2423">
                  <c:v>29412</c:v>
                </c:pt>
                <c:pt idx="2424">
                  <c:v>29413</c:v>
                </c:pt>
                <c:pt idx="2425">
                  <c:v>29416</c:v>
                </c:pt>
                <c:pt idx="2426">
                  <c:v>29417</c:v>
                </c:pt>
                <c:pt idx="2427">
                  <c:v>29418</c:v>
                </c:pt>
                <c:pt idx="2428">
                  <c:v>29419</c:v>
                </c:pt>
                <c:pt idx="2429">
                  <c:v>29420</c:v>
                </c:pt>
                <c:pt idx="2430">
                  <c:v>29423</c:v>
                </c:pt>
                <c:pt idx="2431">
                  <c:v>29424</c:v>
                </c:pt>
                <c:pt idx="2432">
                  <c:v>29425</c:v>
                </c:pt>
                <c:pt idx="2433">
                  <c:v>29426</c:v>
                </c:pt>
                <c:pt idx="2434">
                  <c:v>29427</c:v>
                </c:pt>
                <c:pt idx="2435">
                  <c:v>29430</c:v>
                </c:pt>
                <c:pt idx="2436">
                  <c:v>29431</c:v>
                </c:pt>
                <c:pt idx="2437">
                  <c:v>29432</c:v>
                </c:pt>
                <c:pt idx="2438">
                  <c:v>29433</c:v>
                </c:pt>
                <c:pt idx="2439">
                  <c:v>29434</c:v>
                </c:pt>
                <c:pt idx="2440">
                  <c:v>29437</c:v>
                </c:pt>
                <c:pt idx="2441">
                  <c:v>29438</c:v>
                </c:pt>
                <c:pt idx="2442">
                  <c:v>29439</c:v>
                </c:pt>
                <c:pt idx="2443">
                  <c:v>29440</c:v>
                </c:pt>
                <c:pt idx="2444">
                  <c:v>29441</c:v>
                </c:pt>
                <c:pt idx="2445">
                  <c:v>29444</c:v>
                </c:pt>
                <c:pt idx="2446">
                  <c:v>29445</c:v>
                </c:pt>
                <c:pt idx="2447">
                  <c:v>29446</c:v>
                </c:pt>
                <c:pt idx="2448">
                  <c:v>29447</c:v>
                </c:pt>
                <c:pt idx="2449">
                  <c:v>29448</c:v>
                </c:pt>
                <c:pt idx="2450">
                  <c:v>29451</c:v>
                </c:pt>
                <c:pt idx="2451">
                  <c:v>29452</c:v>
                </c:pt>
                <c:pt idx="2452">
                  <c:v>29453</c:v>
                </c:pt>
                <c:pt idx="2453">
                  <c:v>29454</c:v>
                </c:pt>
                <c:pt idx="2454">
                  <c:v>29455</c:v>
                </c:pt>
                <c:pt idx="2455">
                  <c:v>29458</c:v>
                </c:pt>
                <c:pt idx="2456">
                  <c:v>29459</c:v>
                </c:pt>
                <c:pt idx="2457">
                  <c:v>29460</c:v>
                </c:pt>
                <c:pt idx="2458">
                  <c:v>29461</c:v>
                </c:pt>
                <c:pt idx="2459">
                  <c:v>29462</c:v>
                </c:pt>
                <c:pt idx="2460">
                  <c:v>29466</c:v>
                </c:pt>
                <c:pt idx="2461">
                  <c:v>29467</c:v>
                </c:pt>
                <c:pt idx="2462">
                  <c:v>29468</c:v>
                </c:pt>
                <c:pt idx="2463">
                  <c:v>29469</c:v>
                </c:pt>
                <c:pt idx="2464">
                  <c:v>29472</c:v>
                </c:pt>
                <c:pt idx="2465">
                  <c:v>29473</c:v>
                </c:pt>
                <c:pt idx="2466">
                  <c:v>29474</c:v>
                </c:pt>
                <c:pt idx="2467">
                  <c:v>29475</c:v>
                </c:pt>
                <c:pt idx="2468">
                  <c:v>29476</c:v>
                </c:pt>
                <c:pt idx="2469">
                  <c:v>29479</c:v>
                </c:pt>
                <c:pt idx="2470">
                  <c:v>29480</c:v>
                </c:pt>
                <c:pt idx="2471">
                  <c:v>29481</c:v>
                </c:pt>
                <c:pt idx="2472">
                  <c:v>29482</c:v>
                </c:pt>
                <c:pt idx="2473">
                  <c:v>29483</c:v>
                </c:pt>
                <c:pt idx="2474">
                  <c:v>29486</c:v>
                </c:pt>
                <c:pt idx="2475">
                  <c:v>29487</c:v>
                </c:pt>
                <c:pt idx="2476">
                  <c:v>29488</c:v>
                </c:pt>
                <c:pt idx="2477">
                  <c:v>29489</c:v>
                </c:pt>
                <c:pt idx="2478">
                  <c:v>29490</c:v>
                </c:pt>
                <c:pt idx="2479">
                  <c:v>29493</c:v>
                </c:pt>
                <c:pt idx="2480">
                  <c:v>29494</c:v>
                </c:pt>
                <c:pt idx="2481">
                  <c:v>29495</c:v>
                </c:pt>
                <c:pt idx="2482">
                  <c:v>29496</c:v>
                </c:pt>
                <c:pt idx="2483">
                  <c:v>29497</c:v>
                </c:pt>
                <c:pt idx="2484">
                  <c:v>29500</c:v>
                </c:pt>
                <c:pt idx="2485">
                  <c:v>29501</c:v>
                </c:pt>
                <c:pt idx="2486">
                  <c:v>29502</c:v>
                </c:pt>
                <c:pt idx="2487">
                  <c:v>29503</c:v>
                </c:pt>
                <c:pt idx="2488">
                  <c:v>29504</c:v>
                </c:pt>
                <c:pt idx="2489">
                  <c:v>29508</c:v>
                </c:pt>
                <c:pt idx="2490">
                  <c:v>29509</c:v>
                </c:pt>
                <c:pt idx="2491">
                  <c:v>29510</c:v>
                </c:pt>
                <c:pt idx="2492">
                  <c:v>29511</c:v>
                </c:pt>
                <c:pt idx="2493">
                  <c:v>29514</c:v>
                </c:pt>
                <c:pt idx="2494">
                  <c:v>29515</c:v>
                </c:pt>
                <c:pt idx="2495">
                  <c:v>29516</c:v>
                </c:pt>
                <c:pt idx="2496">
                  <c:v>29517</c:v>
                </c:pt>
                <c:pt idx="2497">
                  <c:v>29518</c:v>
                </c:pt>
                <c:pt idx="2498">
                  <c:v>29521</c:v>
                </c:pt>
                <c:pt idx="2499">
                  <c:v>29522</c:v>
                </c:pt>
                <c:pt idx="2500">
                  <c:v>29523</c:v>
                </c:pt>
                <c:pt idx="2501">
                  <c:v>29524</c:v>
                </c:pt>
                <c:pt idx="2502">
                  <c:v>29525</c:v>
                </c:pt>
                <c:pt idx="2503">
                  <c:v>29528</c:v>
                </c:pt>
                <c:pt idx="2504">
                  <c:v>29530</c:v>
                </c:pt>
                <c:pt idx="2505">
                  <c:v>29531</c:v>
                </c:pt>
                <c:pt idx="2506">
                  <c:v>29532</c:v>
                </c:pt>
                <c:pt idx="2507">
                  <c:v>29535</c:v>
                </c:pt>
                <c:pt idx="2508">
                  <c:v>29537</c:v>
                </c:pt>
                <c:pt idx="2509">
                  <c:v>29538</c:v>
                </c:pt>
                <c:pt idx="2510">
                  <c:v>29539</c:v>
                </c:pt>
                <c:pt idx="2511">
                  <c:v>29542</c:v>
                </c:pt>
                <c:pt idx="2512">
                  <c:v>29543</c:v>
                </c:pt>
                <c:pt idx="2513">
                  <c:v>29544</c:v>
                </c:pt>
                <c:pt idx="2514">
                  <c:v>29545</c:v>
                </c:pt>
                <c:pt idx="2515">
                  <c:v>29546</c:v>
                </c:pt>
                <c:pt idx="2516">
                  <c:v>29549</c:v>
                </c:pt>
                <c:pt idx="2517">
                  <c:v>29550</c:v>
                </c:pt>
                <c:pt idx="2518">
                  <c:v>29551</c:v>
                </c:pt>
                <c:pt idx="2519">
                  <c:v>29553</c:v>
                </c:pt>
                <c:pt idx="2520">
                  <c:v>29556</c:v>
                </c:pt>
                <c:pt idx="2521">
                  <c:v>29557</c:v>
                </c:pt>
                <c:pt idx="2522">
                  <c:v>29558</c:v>
                </c:pt>
                <c:pt idx="2523">
                  <c:v>29559</c:v>
                </c:pt>
                <c:pt idx="2524">
                  <c:v>29560</c:v>
                </c:pt>
                <c:pt idx="2525">
                  <c:v>29563</c:v>
                </c:pt>
                <c:pt idx="2526">
                  <c:v>29564</c:v>
                </c:pt>
                <c:pt idx="2527">
                  <c:v>29565</c:v>
                </c:pt>
                <c:pt idx="2528">
                  <c:v>29566</c:v>
                </c:pt>
                <c:pt idx="2529">
                  <c:v>29567</c:v>
                </c:pt>
                <c:pt idx="2530">
                  <c:v>29570</c:v>
                </c:pt>
                <c:pt idx="2531">
                  <c:v>29571</c:v>
                </c:pt>
                <c:pt idx="2532">
                  <c:v>29572</c:v>
                </c:pt>
                <c:pt idx="2533">
                  <c:v>29573</c:v>
                </c:pt>
                <c:pt idx="2534">
                  <c:v>29574</c:v>
                </c:pt>
                <c:pt idx="2535">
                  <c:v>29577</c:v>
                </c:pt>
                <c:pt idx="2536">
                  <c:v>29578</c:v>
                </c:pt>
                <c:pt idx="2537">
                  <c:v>29579</c:v>
                </c:pt>
                <c:pt idx="2538">
                  <c:v>29581</c:v>
                </c:pt>
                <c:pt idx="2539">
                  <c:v>29584</c:v>
                </c:pt>
                <c:pt idx="2540">
                  <c:v>29585</c:v>
                </c:pt>
                <c:pt idx="2541">
                  <c:v>29586</c:v>
                </c:pt>
                <c:pt idx="2542">
                  <c:v>29588</c:v>
                </c:pt>
                <c:pt idx="2543">
                  <c:v>29591</c:v>
                </c:pt>
                <c:pt idx="2544">
                  <c:v>29592</c:v>
                </c:pt>
                <c:pt idx="2545">
                  <c:v>29593</c:v>
                </c:pt>
                <c:pt idx="2546">
                  <c:v>29594</c:v>
                </c:pt>
                <c:pt idx="2547">
                  <c:v>29595</c:v>
                </c:pt>
                <c:pt idx="2548">
                  <c:v>29598</c:v>
                </c:pt>
                <c:pt idx="2549">
                  <c:v>29599</c:v>
                </c:pt>
                <c:pt idx="2550">
                  <c:v>29600</c:v>
                </c:pt>
                <c:pt idx="2551">
                  <c:v>29601</c:v>
                </c:pt>
                <c:pt idx="2552">
                  <c:v>29602</c:v>
                </c:pt>
                <c:pt idx="2553">
                  <c:v>29605</c:v>
                </c:pt>
                <c:pt idx="2554">
                  <c:v>29606</c:v>
                </c:pt>
                <c:pt idx="2555">
                  <c:v>29607</c:v>
                </c:pt>
                <c:pt idx="2556">
                  <c:v>29608</c:v>
                </c:pt>
                <c:pt idx="2557">
                  <c:v>29609</c:v>
                </c:pt>
                <c:pt idx="2558">
                  <c:v>29612</c:v>
                </c:pt>
                <c:pt idx="2559">
                  <c:v>29613</c:v>
                </c:pt>
                <c:pt idx="2560">
                  <c:v>29614</c:v>
                </c:pt>
                <c:pt idx="2561">
                  <c:v>29615</c:v>
                </c:pt>
                <c:pt idx="2562">
                  <c:v>29616</c:v>
                </c:pt>
                <c:pt idx="2563">
                  <c:v>29619</c:v>
                </c:pt>
                <c:pt idx="2564">
                  <c:v>29620</c:v>
                </c:pt>
                <c:pt idx="2565">
                  <c:v>29621</c:v>
                </c:pt>
                <c:pt idx="2566">
                  <c:v>29622</c:v>
                </c:pt>
                <c:pt idx="2567">
                  <c:v>29623</c:v>
                </c:pt>
                <c:pt idx="2568">
                  <c:v>29626</c:v>
                </c:pt>
                <c:pt idx="2569">
                  <c:v>29627</c:v>
                </c:pt>
                <c:pt idx="2570">
                  <c:v>29628</c:v>
                </c:pt>
                <c:pt idx="2571">
                  <c:v>29630</c:v>
                </c:pt>
                <c:pt idx="2572">
                  <c:v>29634</c:v>
                </c:pt>
                <c:pt idx="2573">
                  <c:v>29635</c:v>
                </c:pt>
                <c:pt idx="2574">
                  <c:v>29636</c:v>
                </c:pt>
                <c:pt idx="2575">
                  <c:v>29637</c:v>
                </c:pt>
                <c:pt idx="2576">
                  <c:v>29640</c:v>
                </c:pt>
                <c:pt idx="2577">
                  <c:v>29641</c:v>
                </c:pt>
                <c:pt idx="2578">
                  <c:v>29642</c:v>
                </c:pt>
                <c:pt idx="2579">
                  <c:v>29643</c:v>
                </c:pt>
                <c:pt idx="2580">
                  <c:v>29644</c:v>
                </c:pt>
                <c:pt idx="2581">
                  <c:v>29647</c:v>
                </c:pt>
                <c:pt idx="2582">
                  <c:v>29648</c:v>
                </c:pt>
                <c:pt idx="2583">
                  <c:v>29649</c:v>
                </c:pt>
                <c:pt idx="2584">
                  <c:v>29650</c:v>
                </c:pt>
                <c:pt idx="2585">
                  <c:v>29651</c:v>
                </c:pt>
                <c:pt idx="2586">
                  <c:v>29654</c:v>
                </c:pt>
                <c:pt idx="2587">
                  <c:v>29655</c:v>
                </c:pt>
                <c:pt idx="2588">
                  <c:v>29656</c:v>
                </c:pt>
                <c:pt idx="2589">
                  <c:v>29657</c:v>
                </c:pt>
                <c:pt idx="2590">
                  <c:v>29658</c:v>
                </c:pt>
                <c:pt idx="2591">
                  <c:v>29661</c:v>
                </c:pt>
                <c:pt idx="2592">
                  <c:v>29662</c:v>
                </c:pt>
                <c:pt idx="2593">
                  <c:v>29663</c:v>
                </c:pt>
                <c:pt idx="2594">
                  <c:v>29664</c:v>
                </c:pt>
                <c:pt idx="2595">
                  <c:v>29665</c:v>
                </c:pt>
                <c:pt idx="2596">
                  <c:v>29668</c:v>
                </c:pt>
                <c:pt idx="2597">
                  <c:v>29669</c:v>
                </c:pt>
                <c:pt idx="2598">
                  <c:v>29670</c:v>
                </c:pt>
                <c:pt idx="2599">
                  <c:v>29671</c:v>
                </c:pt>
                <c:pt idx="2600">
                  <c:v>29672</c:v>
                </c:pt>
                <c:pt idx="2601">
                  <c:v>29675</c:v>
                </c:pt>
                <c:pt idx="2602">
                  <c:v>29676</c:v>
                </c:pt>
                <c:pt idx="2603">
                  <c:v>29677</c:v>
                </c:pt>
                <c:pt idx="2604">
                  <c:v>29678</c:v>
                </c:pt>
                <c:pt idx="2605">
                  <c:v>29679</c:v>
                </c:pt>
                <c:pt idx="2606">
                  <c:v>29682</c:v>
                </c:pt>
                <c:pt idx="2607">
                  <c:v>29683</c:v>
                </c:pt>
                <c:pt idx="2608">
                  <c:v>29684</c:v>
                </c:pt>
                <c:pt idx="2609">
                  <c:v>29685</c:v>
                </c:pt>
                <c:pt idx="2610">
                  <c:v>29686</c:v>
                </c:pt>
                <c:pt idx="2611">
                  <c:v>29689</c:v>
                </c:pt>
                <c:pt idx="2612">
                  <c:v>29690</c:v>
                </c:pt>
                <c:pt idx="2613">
                  <c:v>29691</c:v>
                </c:pt>
                <c:pt idx="2614">
                  <c:v>29692</c:v>
                </c:pt>
                <c:pt idx="2615">
                  <c:v>29693</c:v>
                </c:pt>
                <c:pt idx="2616">
                  <c:v>29696</c:v>
                </c:pt>
                <c:pt idx="2617">
                  <c:v>29697</c:v>
                </c:pt>
                <c:pt idx="2618">
                  <c:v>29698</c:v>
                </c:pt>
                <c:pt idx="2619">
                  <c:v>29699</c:v>
                </c:pt>
                <c:pt idx="2620">
                  <c:v>29700</c:v>
                </c:pt>
                <c:pt idx="2621">
                  <c:v>29703</c:v>
                </c:pt>
                <c:pt idx="2622">
                  <c:v>29704</c:v>
                </c:pt>
                <c:pt idx="2623">
                  <c:v>29705</c:v>
                </c:pt>
                <c:pt idx="2624">
                  <c:v>29706</c:v>
                </c:pt>
                <c:pt idx="2625">
                  <c:v>29707</c:v>
                </c:pt>
                <c:pt idx="2626">
                  <c:v>29710</c:v>
                </c:pt>
                <c:pt idx="2627">
                  <c:v>29711</c:v>
                </c:pt>
                <c:pt idx="2628">
                  <c:v>29712</c:v>
                </c:pt>
                <c:pt idx="2629">
                  <c:v>29713</c:v>
                </c:pt>
                <c:pt idx="2630">
                  <c:v>29714</c:v>
                </c:pt>
                <c:pt idx="2631">
                  <c:v>29717</c:v>
                </c:pt>
                <c:pt idx="2632">
                  <c:v>29718</c:v>
                </c:pt>
                <c:pt idx="2633">
                  <c:v>29719</c:v>
                </c:pt>
                <c:pt idx="2634">
                  <c:v>29720</c:v>
                </c:pt>
                <c:pt idx="2635">
                  <c:v>29721</c:v>
                </c:pt>
                <c:pt idx="2636">
                  <c:v>29724</c:v>
                </c:pt>
                <c:pt idx="2637">
                  <c:v>29725</c:v>
                </c:pt>
                <c:pt idx="2638">
                  <c:v>29726</c:v>
                </c:pt>
                <c:pt idx="2639">
                  <c:v>29727</c:v>
                </c:pt>
                <c:pt idx="2640">
                  <c:v>29728</c:v>
                </c:pt>
                <c:pt idx="2641">
                  <c:v>29732</c:v>
                </c:pt>
                <c:pt idx="2642">
                  <c:v>29733</c:v>
                </c:pt>
                <c:pt idx="2643">
                  <c:v>29734</c:v>
                </c:pt>
                <c:pt idx="2644">
                  <c:v>29735</c:v>
                </c:pt>
                <c:pt idx="2645">
                  <c:v>29738</c:v>
                </c:pt>
                <c:pt idx="2646">
                  <c:v>29739</c:v>
                </c:pt>
                <c:pt idx="2647">
                  <c:v>29740</c:v>
                </c:pt>
                <c:pt idx="2648">
                  <c:v>29741</c:v>
                </c:pt>
                <c:pt idx="2649">
                  <c:v>29742</c:v>
                </c:pt>
                <c:pt idx="2650">
                  <c:v>29745</c:v>
                </c:pt>
                <c:pt idx="2651">
                  <c:v>29746</c:v>
                </c:pt>
                <c:pt idx="2652">
                  <c:v>29747</c:v>
                </c:pt>
                <c:pt idx="2653">
                  <c:v>29748</c:v>
                </c:pt>
                <c:pt idx="2654">
                  <c:v>29749</c:v>
                </c:pt>
                <c:pt idx="2655">
                  <c:v>29752</c:v>
                </c:pt>
                <c:pt idx="2656">
                  <c:v>29753</c:v>
                </c:pt>
                <c:pt idx="2657">
                  <c:v>29754</c:v>
                </c:pt>
                <c:pt idx="2658">
                  <c:v>29755</c:v>
                </c:pt>
                <c:pt idx="2659">
                  <c:v>29756</c:v>
                </c:pt>
                <c:pt idx="2660">
                  <c:v>29759</c:v>
                </c:pt>
                <c:pt idx="2661">
                  <c:v>29760</c:v>
                </c:pt>
                <c:pt idx="2662">
                  <c:v>29761</c:v>
                </c:pt>
                <c:pt idx="2663">
                  <c:v>29762</c:v>
                </c:pt>
                <c:pt idx="2664">
                  <c:v>29763</c:v>
                </c:pt>
                <c:pt idx="2665">
                  <c:v>29766</c:v>
                </c:pt>
                <c:pt idx="2666">
                  <c:v>29767</c:v>
                </c:pt>
                <c:pt idx="2667">
                  <c:v>29768</c:v>
                </c:pt>
                <c:pt idx="2668">
                  <c:v>29769</c:v>
                </c:pt>
                <c:pt idx="2669">
                  <c:v>29770</c:v>
                </c:pt>
                <c:pt idx="2670">
                  <c:v>29773</c:v>
                </c:pt>
                <c:pt idx="2671">
                  <c:v>29774</c:v>
                </c:pt>
                <c:pt idx="2672">
                  <c:v>29775</c:v>
                </c:pt>
                <c:pt idx="2673">
                  <c:v>29776</c:v>
                </c:pt>
                <c:pt idx="2674">
                  <c:v>29777</c:v>
                </c:pt>
                <c:pt idx="2675">
                  <c:v>29780</c:v>
                </c:pt>
                <c:pt idx="2676">
                  <c:v>29781</c:v>
                </c:pt>
                <c:pt idx="2677">
                  <c:v>29782</c:v>
                </c:pt>
                <c:pt idx="2678">
                  <c:v>29783</c:v>
                </c:pt>
                <c:pt idx="2679">
                  <c:v>29784</c:v>
                </c:pt>
                <c:pt idx="2680">
                  <c:v>29787</c:v>
                </c:pt>
                <c:pt idx="2681">
                  <c:v>29788</c:v>
                </c:pt>
                <c:pt idx="2682">
                  <c:v>29789</c:v>
                </c:pt>
                <c:pt idx="2683">
                  <c:v>29790</c:v>
                </c:pt>
                <c:pt idx="2684">
                  <c:v>29791</c:v>
                </c:pt>
                <c:pt idx="2685">
                  <c:v>29794</c:v>
                </c:pt>
                <c:pt idx="2686">
                  <c:v>29795</c:v>
                </c:pt>
                <c:pt idx="2687">
                  <c:v>29796</c:v>
                </c:pt>
                <c:pt idx="2688">
                  <c:v>29797</c:v>
                </c:pt>
                <c:pt idx="2689">
                  <c:v>29798</c:v>
                </c:pt>
                <c:pt idx="2690">
                  <c:v>29801</c:v>
                </c:pt>
                <c:pt idx="2691">
                  <c:v>29802</c:v>
                </c:pt>
                <c:pt idx="2692">
                  <c:v>29803</c:v>
                </c:pt>
                <c:pt idx="2693">
                  <c:v>29804</c:v>
                </c:pt>
                <c:pt idx="2694">
                  <c:v>29805</c:v>
                </c:pt>
                <c:pt idx="2695">
                  <c:v>29808</c:v>
                </c:pt>
                <c:pt idx="2696">
                  <c:v>29809</c:v>
                </c:pt>
                <c:pt idx="2697">
                  <c:v>29810</c:v>
                </c:pt>
                <c:pt idx="2698">
                  <c:v>29811</c:v>
                </c:pt>
                <c:pt idx="2699">
                  <c:v>29812</c:v>
                </c:pt>
                <c:pt idx="2700">
                  <c:v>29815</c:v>
                </c:pt>
                <c:pt idx="2701">
                  <c:v>29816</c:v>
                </c:pt>
                <c:pt idx="2702">
                  <c:v>29817</c:v>
                </c:pt>
                <c:pt idx="2703">
                  <c:v>29818</c:v>
                </c:pt>
                <c:pt idx="2704">
                  <c:v>29819</c:v>
                </c:pt>
                <c:pt idx="2705">
                  <c:v>29822</c:v>
                </c:pt>
                <c:pt idx="2706">
                  <c:v>29823</c:v>
                </c:pt>
                <c:pt idx="2707">
                  <c:v>29824</c:v>
                </c:pt>
                <c:pt idx="2708">
                  <c:v>29825</c:v>
                </c:pt>
                <c:pt idx="2709">
                  <c:v>29826</c:v>
                </c:pt>
                <c:pt idx="2710">
                  <c:v>29829</c:v>
                </c:pt>
                <c:pt idx="2711">
                  <c:v>29830</c:v>
                </c:pt>
                <c:pt idx="2712">
                  <c:v>29831</c:v>
                </c:pt>
                <c:pt idx="2713">
                  <c:v>29832</c:v>
                </c:pt>
                <c:pt idx="2714">
                  <c:v>29833</c:v>
                </c:pt>
                <c:pt idx="2715">
                  <c:v>29837</c:v>
                </c:pt>
                <c:pt idx="2716">
                  <c:v>29838</c:v>
                </c:pt>
                <c:pt idx="2717">
                  <c:v>29839</c:v>
                </c:pt>
                <c:pt idx="2718">
                  <c:v>29840</c:v>
                </c:pt>
                <c:pt idx="2719">
                  <c:v>29843</c:v>
                </c:pt>
                <c:pt idx="2720">
                  <c:v>29844</c:v>
                </c:pt>
                <c:pt idx="2721">
                  <c:v>29845</c:v>
                </c:pt>
                <c:pt idx="2722">
                  <c:v>29846</c:v>
                </c:pt>
                <c:pt idx="2723">
                  <c:v>29847</c:v>
                </c:pt>
                <c:pt idx="2724">
                  <c:v>29850</c:v>
                </c:pt>
                <c:pt idx="2725">
                  <c:v>29851</c:v>
                </c:pt>
                <c:pt idx="2726">
                  <c:v>29852</c:v>
                </c:pt>
                <c:pt idx="2727">
                  <c:v>29853</c:v>
                </c:pt>
                <c:pt idx="2728">
                  <c:v>29854</c:v>
                </c:pt>
                <c:pt idx="2729">
                  <c:v>29857</c:v>
                </c:pt>
                <c:pt idx="2730">
                  <c:v>29858</c:v>
                </c:pt>
                <c:pt idx="2731">
                  <c:v>29859</c:v>
                </c:pt>
                <c:pt idx="2732">
                  <c:v>29860</c:v>
                </c:pt>
                <c:pt idx="2733">
                  <c:v>29861</c:v>
                </c:pt>
                <c:pt idx="2734">
                  <c:v>29864</c:v>
                </c:pt>
                <c:pt idx="2735">
                  <c:v>29865</c:v>
                </c:pt>
                <c:pt idx="2736">
                  <c:v>29866</c:v>
                </c:pt>
                <c:pt idx="2737">
                  <c:v>29867</c:v>
                </c:pt>
                <c:pt idx="2738">
                  <c:v>29868</c:v>
                </c:pt>
                <c:pt idx="2739">
                  <c:v>29872</c:v>
                </c:pt>
                <c:pt idx="2740">
                  <c:v>29873</c:v>
                </c:pt>
                <c:pt idx="2741">
                  <c:v>29874</c:v>
                </c:pt>
                <c:pt idx="2742">
                  <c:v>29875</c:v>
                </c:pt>
                <c:pt idx="2743">
                  <c:v>29878</c:v>
                </c:pt>
                <c:pt idx="2744">
                  <c:v>29879</c:v>
                </c:pt>
                <c:pt idx="2745">
                  <c:v>29880</c:v>
                </c:pt>
                <c:pt idx="2746">
                  <c:v>29881</c:v>
                </c:pt>
                <c:pt idx="2747">
                  <c:v>29882</c:v>
                </c:pt>
                <c:pt idx="2748">
                  <c:v>29885</c:v>
                </c:pt>
                <c:pt idx="2749">
                  <c:v>29886</c:v>
                </c:pt>
                <c:pt idx="2750">
                  <c:v>29887</c:v>
                </c:pt>
                <c:pt idx="2751">
                  <c:v>29888</c:v>
                </c:pt>
                <c:pt idx="2752">
                  <c:v>29889</c:v>
                </c:pt>
                <c:pt idx="2753">
                  <c:v>29892</c:v>
                </c:pt>
                <c:pt idx="2754">
                  <c:v>29894</c:v>
                </c:pt>
                <c:pt idx="2755">
                  <c:v>29895</c:v>
                </c:pt>
                <c:pt idx="2756">
                  <c:v>29896</c:v>
                </c:pt>
                <c:pt idx="2757">
                  <c:v>29899</c:v>
                </c:pt>
                <c:pt idx="2758">
                  <c:v>29900</c:v>
                </c:pt>
                <c:pt idx="2759">
                  <c:v>29902</c:v>
                </c:pt>
                <c:pt idx="2760">
                  <c:v>29903</c:v>
                </c:pt>
                <c:pt idx="2761">
                  <c:v>29906</c:v>
                </c:pt>
                <c:pt idx="2762">
                  <c:v>29907</c:v>
                </c:pt>
                <c:pt idx="2763">
                  <c:v>29908</c:v>
                </c:pt>
                <c:pt idx="2764">
                  <c:v>29909</c:v>
                </c:pt>
                <c:pt idx="2765">
                  <c:v>29910</c:v>
                </c:pt>
                <c:pt idx="2766">
                  <c:v>29913</c:v>
                </c:pt>
                <c:pt idx="2767">
                  <c:v>29914</c:v>
                </c:pt>
                <c:pt idx="2768">
                  <c:v>29915</c:v>
                </c:pt>
                <c:pt idx="2769">
                  <c:v>29917</c:v>
                </c:pt>
                <c:pt idx="2770">
                  <c:v>29920</c:v>
                </c:pt>
                <c:pt idx="2771">
                  <c:v>29921</c:v>
                </c:pt>
                <c:pt idx="2772">
                  <c:v>29922</c:v>
                </c:pt>
                <c:pt idx="2773">
                  <c:v>29923</c:v>
                </c:pt>
                <c:pt idx="2774">
                  <c:v>29924</c:v>
                </c:pt>
                <c:pt idx="2775">
                  <c:v>29927</c:v>
                </c:pt>
                <c:pt idx="2776">
                  <c:v>29928</c:v>
                </c:pt>
                <c:pt idx="2777">
                  <c:v>29929</c:v>
                </c:pt>
                <c:pt idx="2778">
                  <c:v>29930</c:v>
                </c:pt>
                <c:pt idx="2779">
                  <c:v>29931</c:v>
                </c:pt>
                <c:pt idx="2780">
                  <c:v>29934</c:v>
                </c:pt>
                <c:pt idx="2781">
                  <c:v>29935</c:v>
                </c:pt>
                <c:pt idx="2782">
                  <c:v>29936</c:v>
                </c:pt>
                <c:pt idx="2783">
                  <c:v>29937</c:v>
                </c:pt>
                <c:pt idx="2784">
                  <c:v>29938</c:v>
                </c:pt>
                <c:pt idx="2785">
                  <c:v>29941</c:v>
                </c:pt>
                <c:pt idx="2786">
                  <c:v>29942</c:v>
                </c:pt>
                <c:pt idx="2787">
                  <c:v>29943</c:v>
                </c:pt>
                <c:pt idx="2788">
                  <c:v>29944</c:v>
                </c:pt>
                <c:pt idx="2789">
                  <c:v>29948</c:v>
                </c:pt>
                <c:pt idx="2790">
                  <c:v>29949</c:v>
                </c:pt>
                <c:pt idx="2791">
                  <c:v>29950</c:v>
                </c:pt>
                <c:pt idx="2792">
                  <c:v>29951</c:v>
                </c:pt>
                <c:pt idx="2793">
                  <c:v>29955</c:v>
                </c:pt>
                <c:pt idx="2794">
                  <c:v>29956</c:v>
                </c:pt>
                <c:pt idx="2795">
                  <c:v>29957</c:v>
                </c:pt>
                <c:pt idx="2796">
                  <c:v>29958</c:v>
                </c:pt>
                <c:pt idx="2797">
                  <c:v>29959</c:v>
                </c:pt>
                <c:pt idx="2798">
                  <c:v>29962</c:v>
                </c:pt>
                <c:pt idx="2799">
                  <c:v>29963</c:v>
                </c:pt>
                <c:pt idx="2800">
                  <c:v>29964</c:v>
                </c:pt>
                <c:pt idx="2801">
                  <c:v>29965</c:v>
                </c:pt>
                <c:pt idx="2802">
                  <c:v>29966</c:v>
                </c:pt>
                <c:pt idx="2803">
                  <c:v>29969</c:v>
                </c:pt>
                <c:pt idx="2804">
                  <c:v>29970</c:v>
                </c:pt>
                <c:pt idx="2805">
                  <c:v>29971</c:v>
                </c:pt>
                <c:pt idx="2806">
                  <c:v>29972</c:v>
                </c:pt>
                <c:pt idx="2807">
                  <c:v>29973</c:v>
                </c:pt>
                <c:pt idx="2808">
                  <c:v>29976</c:v>
                </c:pt>
                <c:pt idx="2809">
                  <c:v>29977</c:v>
                </c:pt>
                <c:pt idx="2810">
                  <c:v>29978</c:v>
                </c:pt>
                <c:pt idx="2811">
                  <c:v>29979</c:v>
                </c:pt>
                <c:pt idx="2812">
                  <c:v>29980</c:v>
                </c:pt>
                <c:pt idx="2813">
                  <c:v>29983</c:v>
                </c:pt>
                <c:pt idx="2814">
                  <c:v>29984</c:v>
                </c:pt>
                <c:pt idx="2815">
                  <c:v>29985</c:v>
                </c:pt>
                <c:pt idx="2816">
                  <c:v>29986</c:v>
                </c:pt>
                <c:pt idx="2817">
                  <c:v>29987</c:v>
                </c:pt>
                <c:pt idx="2818">
                  <c:v>29990</c:v>
                </c:pt>
                <c:pt idx="2819">
                  <c:v>29991</c:v>
                </c:pt>
                <c:pt idx="2820">
                  <c:v>29992</c:v>
                </c:pt>
                <c:pt idx="2821">
                  <c:v>29993</c:v>
                </c:pt>
                <c:pt idx="2822">
                  <c:v>29998</c:v>
                </c:pt>
                <c:pt idx="2823">
                  <c:v>29999</c:v>
                </c:pt>
                <c:pt idx="2824">
                  <c:v>30000</c:v>
                </c:pt>
                <c:pt idx="2825">
                  <c:v>30001</c:v>
                </c:pt>
                <c:pt idx="2826">
                  <c:v>30004</c:v>
                </c:pt>
                <c:pt idx="2827">
                  <c:v>30005</c:v>
                </c:pt>
                <c:pt idx="2828">
                  <c:v>30006</c:v>
                </c:pt>
                <c:pt idx="2829">
                  <c:v>30007</c:v>
                </c:pt>
                <c:pt idx="2830">
                  <c:v>30008</c:v>
                </c:pt>
                <c:pt idx="2831">
                  <c:v>30011</c:v>
                </c:pt>
                <c:pt idx="2832">
                  <c:v>30012</c:v>
                </c:pt>
                <c:pt idx="2833">
                  <c:v>30013</c:v>
                </c:pt>
                <c:pt idx="2834">
                  <c:v>30014</c:v>
                </c:pt>
                <c:pt idx="2835">
                  <c:v>30015</c:v>
                </c:pt>
                <c:pt idx="2836">
                  <c:v>30018</c:v>
                </c:pt>
                <c:pt idx="2837">
                  <c:v>30019</c:v>
                </c:pt>
                <c:pt idx="2838">
                  <c:v>30020</c:v>
                </c:pt>
                <c:pt idx="2839">
                  <c:v>30021</c:v>
                </c:pt>
                <c:pt idx="2840">
                  <c:v>30022</c:v>
                </c:pt>
                <c:pt idx="2841">
                  <c:v>30025</c:v>
                </c:pt>
                <c:pt idx="2842">
                  <c:v>30026</c:v>
                </c:pt>
                <c:pt idx="2843">
                  <c:v>30027</c:v>
                </c:pt>
                <c:pt idx="2844">
                  <c:v>30028</c:v>
                </c:pt>
                <c:pt idx="2845">
                  <c:v>30029</c:v>
                </c:pt>
                <c:pt idx="2846">
                  <c:v>30032</c:v>
                </c:pt>
                <c:pt idx="2847">
                  <c:v>30033</c:v>
                </c:pt>
                <c:pt idx="2848">
                  <c:v>30034</c:v>
                </c:pt>
                <c:pt idx="2849">
                  <c:v>30035</c:v>
                </c:pt>
                <c:pt idx="2850">
                  <c:v>30036</c:v>
                </c:pt>
                <c:pt idx="2851">
                  <c:v>30039</c:v>
                </c:pt>
                <c:pt idx="2852">
                  <c:v>30040</c:v>
                </c:pt>
                <c:pt idx="2853">
                  <c:v>30041</c:v>
                </c:pt>
                <c:pt idx="2854">
                  <c:v>30042</c:v>
                </c:pt>
                <c:pt idx="2855">
                  <c:v>30043</c:v>
                </c:pt>
                <c:pt idx="2856">
                  <c:v>30046</c:v>
                </c:pt>
                <c:pt idx="2857">
                  <c:v>30047</c:v>
                </c:pt>
                <c:pt idx="2858">
                  <c:v>30048</c:v>
                </c:pt>
                <c:pt idx="2859">
                  <c:v>30049</c:v>
                </c:pt>
                <c:pt idx="2860">
                  <c:v>30050</c:v>
                </c:pt>
                <c:pt idx="2861">
                  <c:v>30053</c:v>
                </c:pt>
                <c:pt idx="2862">
                  <c:v>30054</c:v>
                </c:pt>
                <c:pt idx="2863">
                  <c:v>30055</c:v>
                </c:pt>
                <c:pt idx="2864">
                  <c:v>30056</c:v>
                </c:pt>
                <c:pt idx="2865">
                  <c:v>30057</c:v>
                </c:pt>
                <c:pt idx="2866">
                  <c:v>30060</c:v>
                </c:pt>
                <c:pt idx="2867">
                  <c:v>30061</c:v>
                </c:pt>
                <c:pt idx="2868">
                  <c:v>30062</c:v>
                </c:pt>
                <c:pt idx="2869">
                  <c:v>30063</c:v>
                </c:pt>
                <c:pt idx="2870">
                  <c:v>30064</c:v>
                </c:pt>
                <c:pt idx="2871">
                  <c:v>30067</c:v>
                </c:pt>
                <c:pt idx="2872">
                  <c:v>30068</c:v>
                </c:pt>
                <c:pt idx="2873">
                  <c:v>30069</c:v>
                </c:pt>
                <c:pt idx="2874">
                  <c:v>30070</c:v>
                </c:pt>
                <c:pt idx="2875">
                  <c:v>30071</c:v>
                </c:pt>
                <c:pt idx="2876">
                  <c:v>30074</c:v>
                </c:pt>
                <c:pt idx="2877">
                  <c:v>30075</c:v>
                </c:pt>
                <c:pt idx="2878">
                  <c:v>30076</c:v>
                </c:pt>
                <c:pt idx="2879">
                  <c:v>30077</c:v>
                </c:pt>
                <c:pt idx="2880">
                  <c:v>30078</c:v>
                </c:pt>
                <c:pt idx="2881">
                  <c:v>30081</c:v>
                </c:pt>
                <c:pt idx="2882">
                  <c:v>30082</c:v>
                </c:pt>
                <c:pt idx="2883">
                  <c:v>30083</c:v>
                </c:pt>
                <c:pt idx="2884">
                  <c:v>30084</c:v>
                </c:pt>
                <c:pt idx="2885">
                  <c:v>30085</c:v>
                </c:pt>
                <c:pt idx="2886">
                  <c:v>30088</c:v>
                </c:pt>
                <c:pt idx="2887">
                  <c:v>30089</c:v>
                </c:pt>
                <c:pt idx="2888">
                  <c:v>30090</c:v>
                </c:pt>
                <c:pt idx="2889">
                  <c:v>30091</c:v>
                </c:pt>
                <c:pt idx="2890">
                  <c:v>30092</c:v>
                </c:pt>
                <c:pt idx="2891">
                  <c:v>30095</c:v>
                </c:pt>
                <c:pt idx="2892">
                  <c:v>30096</c:v>
                </c:pt>
                <c:pt idx="2893">
                  <c:v>30097</c:v>
                </c:pt>
                <c:pt idx="2894">
                  <c:v>30098</c:v>
                </c:pt>
                <c:pt idx="2895">
                  <c:v>30099</c:v>
                </c:pt>
                <c:pt idx="2896">
                  <c:v>30103</c:v>
                </c:pt>
                <c:pt idx="2897">
                  <c:v>30104</c:v>
                </c:pt>
                <c:pt idx="2898">
                  <c:v>30105</c:v>
                </c:pt>
                <c:pt idx="2899">
                  <c:v>30106</c:v>
                </c:pt>
                <c:pt idx="2900">
                  <c:v>30109</c:v>
                </c:pt>
                <c:pt idx="2901">
                  <c:v>30110</c:v>
                </c:pt>
                <c:pt idx="2902">
                  <c:v>30111</c:v>
                </c:pt>
                <c:pt idx="2903">
                  <c:v>30112</c:v>
                </c:pt>
                <c:pt idx="2904">
                  <c:v>30113</c:v>
                </c:pt>
                <c:pt idx="2905">
                  <c:v>30116</c:v>
                </c:pt>
                <c:pt idx="2906">
                  <c:v>30117</c:v>
                </c:pt>
                <c:pt idx="2907">
                  <c:v>30118</c:v>
                </c:pt>
                <c:pt idx="2908">
                  <c:v>30119</c:v>
                </c:pt>
                <c:pt idx="2909">
                  <c:v>30120</c:v>
                </c:pt>
                <c:pt idx="2910">
                  <c:v>30123</c:v>
                </c:pt>
                <c:pt idx="2911">
                  <c:v>30124</c:v>
                </c:pt>
                <c:pt idx="2912">
                  <c:v>30125</c:v>
                </c:pt>
                <c:pt idx="2913">
                  <c:v>30126</c:v>
                </c:pt>
                <c:pt idx="2914">
                  <c:v>30127</c:v>
                </c:pt>
                <c:pt idx="2915">
                  <c:v>30130</c:v>
                </c:pt>
                <c:pt idx="2916">
                  <c:v>30131</c:v>
                </c:pt>
                <c:pt idx="2917">
                  <c:v>30132</c:v>
                </c:pt>
                <c:pt idx="2918">
                  <c:v>30133</c:v>
                </c:pt>
                <c:pt idx="2919">
                  <c:v>30134</c:v>
                </c:pt>
                <c:pt idx="2920">
                  <c:v>30138</c:v>
                </c:pt>
                <c:pt idx="2921">
                  <c:v>30139</c:v>
                </c:pt>
                <c:pt idx="2922">
                  <c:v>30140</c:v>
                </c:pt>
                <c:pt idx="2923">
                  <c:v>30141</c:v>
                </c:pt>
                <c:pt idx="2924">
                  <c:v>30144</c:v>
                </c:pt>
                <c:pt idx="2925">
                  <c:v>30145</c:v>
                </c:pt>
                <c:pt idx="2926">
                  <c:v>30146</c:v>
                </c:pt>
                <c:pt idx="2927">
                  <c:v>30147</c:v>
                </c:pt>
                <c:pt idx="2928">
                  <c:v>30148</c:v>
                </c:pt>
                <c:pt idx="2929">
                  <c:v>30151</c:v>
                </c:pt>
                <c:pt idx="2930">
                  <c:v>30152</c:v>
                </c:pt>
                <c:pt idx="2931">
                  <c:v>30153</c:v>
                </c:pt>
                <c:pt idx="2932">
                  <c:v>30154</c:v>
                </c:pt>
                <c:pt idx="2933">
                  <c:v>30155</c:v>
                </c:pt>
                <c:pt idx="2934">
                  <c:v>30158</c:v>
                </c:pt>
                <c:pt idx="2935">
                  <c:v>30159</c:v>
                </c:pt>
                <c:pt idx="2936">
                  <c:v>30160</c:v>
                </c:pt>
                <c:pt idx="2937">
                  <c:v>30161</c:v>
                </c:pt>
                <c:pt idx="2938">
                  <c:v>30162</c:v>
                </c:pt>
                <c:pt idx="2939">
                  <c:v>30165</c:v>
                </c:pt>
                <c:pt idx="2940">
                  <c:v>30166</c:v>
                </c:pt>
                <c:pt idx="2941">
                  <c:v>30167</c:v>
                </c:pt>
                <c:pt idx="2942">
                  <c:v>30168</c:v>
                </c:pt>
                <c:pt idx="2943">
                  <c:v>30169</c:v>
                </c:pt>
                <c:pt idx="2944">
                  <c:v>30172</c:v>
                </c:pt>
                <c:pt idx="2945">
                  <c:v>30173</c:v>
                </c:pt>
                <c:pt idx="2946">
                  <c:v>30174</c:v>
                </c:pt>
                <c:pt idx="2947">
                  <c:v>30175</c:v>
                </c:pt>
                <c:pt idx="2948">
                  <c:v>30176</c:v>
                </c:pt>
                <c:pt idx="2949">
                  <c:v>30179</c:v>
                </c:pt>
                <c:pt idx="2950">
                  <c:v>30180</c:v>
                </c:pt>
                <c:pt idx="2951">
                  <c:v>30181</c:v>
                </c:pt>
                <c:pt idx="2952">
                  <c:v>30182</c:v>
                </c:pt>
                <c:pt idx="2953">
                  <c:v>30183</c:v>
                </c:pt>
                <c:pt idx="2954">
                  <c:v>30186</c:v>
                </c:pt>
                <c:pt idx="2955">
                  <c:v>30187</c:v>
                </c:pt>
                <c:pt idx="2956">
                  <c:v>30188</c:v>
                </c:pt>
                <c:pt idx="2957">
                  <c:v>30189</c:v>
                </c:pt>
                <c:pt idx="2958">
                  <c:v>30190</c:v>
                </c:pt>
                <c:pt idx="2959">
                  <c:v>30193</c:v>
                </c:pt>
                <c:pt idx="2960">
                  <c:v>30194</c:v>
                </c:pt>
                <c:pt idx="2961">
                  <c:v>30195</c:v>
                </c:pt>
                <c:pt idx="2962">
                  <c:v>30196</c:v>
                </c:pt>
                <c:pt idx="2963">
                  <c:v>30197</c:v>
                </c:pt>
                <c:pt idx="2964">
                  <c:v>30201</c:v>
                </c:pt>
                <c:pt idx="2965">
                  <c:v>30202</c:v>
                </c:pt>
                <c:pt idx="2966">
                  <c:v>30203</c:v>
                </c:pt>
                <c:pt idx="2967">
                  <c:v>30204</c:v>
                </c:pt>
                <c:pt idx="2968">
                  <c:v>30207</c:v>
                </c:pt>
                <c:pt idx="2969">
                  <c:v>30208</c:v>
                </c:pt>
                <c:pt idx="2970">
                  <c:v>30209</c:v>
                </c:pt>
                <c:pt idx="2971">
                  <c:v>30210</c:v>
                </c:pt>
                <c:pt idx="2972">
                  <c:v>30211</c:v>
                </c:pt>
                <c:pt idx="2973">
                  <c:v>30214</c:v>
                </c:pt>
                <c:pt idx="2974">
                  <c:v>30215</c:v>
                </c:pt>
                <c:pt idx="2975">
                  <c:v>30216</c:v>
                </c:pt>
                <c:pt idx="2976">
                  <c:v>30217</c:v>
                </c:pt>
                <c:pt idx="2977">
                  <c:v>30218</c:v>
                </c:pt>
                <c:pt idx="2978">
                  <c:v>30221</c:v>
                </c:pt>
                <c:pt idx="2979">
                  <c:v>30222</c:v>
                </c:pt>
                <c:pt idx="2980">
                  <c:v>30223</c:v>
                </c:pt>
                <c:pt idx="2981">
                  <c:v>30224</c:v>
                </c:pt>
                <c:pt idx="2982">
                  <c:v>30225</c:v>
                </c:pt>
                <c:pt idx="2983">
                  <c:v>30228</c:v>
                </c:pt>
                <c:pt idx="2984">
                  <c:v>30229</c:v>
                </c:pt>
                <c:pt idx="2985">
                  <c:v>30230</c:v>
                </c:pt>
                <c:pt idx="2986">
                  <c:v>30231</c:v>
                </c:pt>
                <c:pt idx="2987">
                  <c:v>30232</c:v>
                </c:pt>
                <c:pt idx="2988">
                  <c:v>30236</c:v>
                </c:pt>
                <c:pt idx="2989">
                  <c:v>30237</c:v>
                </c:pt>
                <c:pt idx="2990">
                  <c:v>30238</c:v>
                </c:pt>
                <c:pt idx="2991">
                  <c:v>30239</c:v>
                </c:pt>
                <c:pt idx="2992">
                  <c:v>30242</c:v>
                </c:pt>
                <c:pt idx="2993">
                  <c:v>30243</c:v>
                </c:pt>
                <c:pt idx="2994">
                  <c:v>30244</c:v>
                </c:pt>
                <c:pt idx="2995">
                  <c:v>30245</c:v>
                </c:pt>
                <c:pt idx="2996">
                  <c:v>30246</c:v>
                </c:pt>
                <c:pt idx="2997">
                  <c:v>30249</c:v>
                </c:pt>
                <c:pt idx="2998">
                  <c:v>30250</c:v>
                </c:pt>
                <c:pt idx="2999">
                  <c:v>30251</c:v>
                </c:pt>
                <c:pt idx="3000">
                  <c:v>30252</c:v>
                </c:pt>
                <c:pt idx="3001">
                  <c:v>30253</c:v>
                </c:pt>
                <c:pt idx="3002">
                  <c:v>30256</c:v>
                </c:pt>
                <c:pt idx="3003">
                  <c:v>30258</c:v>
                </c:pt>
                <c:pt idx="3004">
                  <c:v>30259</c:v>
                </c:pt>
                <c:pt idx="3005">
                  <c:v>30260</c:v>
                </c:pt>
                <c:pt idx="3006">
                  <c:v>30263</c:v>
                </c:pt>
                <c:pt idx="3007">
                  <c:v>30264</c:v>
                </c:pt>
                <c:pt idx="3008">
                  <c:v>30265</c:v>
                </c:pt>
                <c:pt idx="3009">
                  <c:v>30267</c:v>
                </c:pt>
                <c:pt idx="3010">
                  <c:v>30270</c:v>
                </c:pt>
                <c:pt idx="3011">
                  <c:v>30271</c:v>
                </c:pt>
                <c:pt idx="3012">
                  <c:v>30272</c:v>
                </c:pt>
                <c:pt idx="3013">
                  <c:v>30273</c:v>
                </c:pt>
                <c:pt idx="3014">
                  <c:v>30274</c:v>
                </c:pt>
                <c:pt idx="3015">
                  <c:v>30277</c:v>
                </c:pt>
                <c:pt idx="3016">
                  <c:v>30278</c:v>
                </c:pt>
                <c:pt idx="3017">
                  <c:v>30279</c:v>
                </c:pt>
                <c:pt idx="3018">
                  <c:v>30281</c:v>
                </c:pt>
                <c:pt idx="3019">
                  <c:v>30284</c:v>
                </c:pt>
                <c:pt idx="3020">
                  <c:v>30285</c:v>
                </c:pt>
                <c:pt idx="3021">
                  <c:v>30286</c:v>
                </c:pt>
                <c:pt idx="3022">
                  <c:v>30287</c:v>
                </c:pt>
                <c:pt idx="3023">
                  <c:v>30288</c:v>
                </c:pt>
                <c:pt idx="3024">
                  <c:v>30291</c:v>
                </c:pt>
                <c:pt idx="3025">
                  <c:v>30292</c:v>
                </c:pt>
                <c:pt idx="3026">
                  <c:v>30293</c:v>
                </c:pt>
                <c:pt idx="3027">
                  <c:v>30294</c:v>
                </c:pt>
                <c:pt idx="3028">
                  <c:v>30295</c:v>
                </c:pt>
                <c:pt idx="3029">
                  <c:v>30298</c:v>
                </c:pt>
                <c:pt idx="3030">
                  <c:v>30299</c:v>
                </c:pt>
                <c:pt idx="3031">
                  <c:v>30300</c:v>
                </c:pt>
                <c:pt idx="3032">
                  <c:v>30301</c:v>
                </c:pt>
                <c:pt idx="3033">
                  <c:v>30302</c:v>
                </c:pt>
                <c:pt idx="3034">
                  <c:v>30305</c:v>
                </c:pt>
                <c:pt idx="3035">
                  <c:v>30306</c:v>
                </c:pt>
                <c:pt idx="3036">
                  <c:v>30307</c:v>
                </c:pt>
                <c:pt idx="3037">
                  <c:v>30308</c:v>
                </c:pt>
                <c:pt idx="3038">
                  <c:v>30309</c:v>
                </c:pt>
                <c:pt idx="3039">
                  <c:v>30312</c:v>
                </c:pt>
                <c:pt idx="3040">
                  <c:v>30313</c:v>
                </c:pt>
                <c:pt idx="3041">
                  <c:v>30314</c:v>
                </c:pt>
                <c:pt idx="3042">
                  <c:v>30315</c:v>
                </c:pt>
                <c:pt idx="3043">
                  <c:v>30316</c:v>
                </c:pt>
                <c:pt idx="3044">
                  <c:v>30319</c:v>
                </c:pt>
                <c:pt idx="3045">
                  <c:v>30320</c:v>
                </c:pt>
                <c:pt idx="3046">
                  <c:v>30321</c:v>
                </c:pt>
                <c:pt idx="3047">
                  <c:v>30322</c:v>
                </c:pt>
                <c:pt idx="3048">
                  <c:v>30323</c:v>
                </c:pt>
                <c:pt idx="3049">
                  <c:v>30326</c:v>
                </c:pt>
                <c:pt idx="3050">
                  <c:v>30327</c:v>
                </c:pt>
                <c:pt idx="3051">
                  <c:v>30328</c:v>
                </c:pt>
                <c:pt idx="3052">
                  <c:v>30329</c:v>
                </c:pt>
                <c:pt idx="3053">
                  <c:v>30330</c:v>
                </c:pt>
                <c:pt idx="3054">
                  <c:v>30333</c:v>
                </c:pt>
                <c:pt idx="3055">
                  <c:v>30334</c:v>
                </c:pt>
                <c:pt idx="3056">
                  <c:v>30335</c:v>
                </c:pt>
                <c:pt idx="3057">
                  <c:v>30336</c:v>
                </c:pt>
                <c:pt idx="3058">
                  <c:v>30337</c:v>
                </c:pt>
                <c:pt idx="3059">
                  <c:v>30340</c:v>
                </c:pt>
                <c:pt idx="3060">
                  <c:v>30341</c:v>
                </c:pt>
                <c:pt idx="3061">
                  <c:v>30342</c:v>
                </c:pt>
                <c:pt idx="3062">
                  <c:v>30343</c:v>
                </c:pt>
                <c:pt idx="3063">
                  <c:v>30344</c:v>
                </c:pt>
                <c:pt idx="3064">
                  <c:v>30347</c:v>
                </c:pt>
                <c:pt idx="3065">
                  <c:v>30348</c:v>
                </c:pt>
                <c:pt idx="3066">
                  <c:v>30349</c:v>
                </c:pt>
                <c:pt idx="3067">
                  <c:v>30350</c:v>
                </c:pt>
                <c:pt idx="3068">
                  <c:v>30351</c:v>
                </c:pt>
                <c:pt idx="3069">
                  <c:v>30354</c:v>
                </c:pt>
                <c:pt idx="3070">
                  <c:v>30355</c:v>
                </c:pt>
                <c:pt idx="3071">
                  <c:v>30356</c:v>
                </c:pt>
                <c:pt idx="3072">
                  <c:v>30357</c:v>
                </c:pt>
                <c:pt idx="3073">
                  <c:v>30358</c:v>
                </c:pt>
                <c:pt idx="3074">
                  <c:v>30361</c:v>
                </c:pt>
                <c:pt idx="3075">
                  <c:v>30362</c:v>
                </c:pt>
                <c:pt idx="3076">
                  <c:v>30363</c:v>
                </c:pt>
                <c:pt idx="3077">
                  <c:v>30364</c:v>
                </c:pt>
                <c:pt idx="3078">
                  <c:v>30365</c:v>
                </c:pt>
                <c:pt idx="3079">
                  <c:v>30369</c:v>
                </c:pt>
                <c:pt idx="3080">
                  <c:v>30370</c:v>
                </c:pt>
                <c:pt idx="3081">
                  <c:v>30371</c:v>
                </c:pt>
                <c:pt idx="3082">
                  <c:v>30372</c:v>
                </c:pt>
                <c:pt idx="3083">
                  <c:v>30375</c:v>
                </c:pt>
                <c:pt idx="3084">
                  <c:v>30376</c:v>
                </c:pt>
                <c:pt idx="3085">
                  <c:v>30377</c:v>
                </c:pt>
                <c:pt idx="3086">
                  <c:v>30378</c:v>
                </c:pt>
                <c:pt idx="3087">
                  <c:v>30379</c:v>
                </c:pt>
                <c:pt idx="3088">
                  <c:v>30382</c:v>
                </c:pt>
                <c:pt idx="3089">
                  <c:v>30383</c:v>
                </c:pt>
                <c:pt idx="3090">
                  <c:v>30384</c:v>
                </c:pt>
                <c:pt idx="3091">
                  <c:v>30385</c:v>
                </c:pt>
                <c:pt idx="3092">
                  <c:v>30386</c:v>
                </c:pt>
                <c:pt idx="3093">
                  <c:v>30389</c:v>
                </c:pt>
                <c:pt idx="3094">
                  <c:v>30390</c:v>
                </c:pt>
                <c:pt idx="3095">
                  <c:v>30391</c:v>
                </c:pt>
                <c:pt idx="3096">
                  <c:v>30392</c:v>
                </c:pt>
                <c:pt idx="3097">
                  <c:v>30393</c:v>
                </c:pt>
                <c:pt idx="3098">
                  <c:v>30396</c:v>
                </c:pt>
                <c:pt idx="3099">
                  <c:v>30397</c:v>
                </c:pt>
                <c:pt idx="3100">
                  <c:v>30398</c:v>
                </c:pt>
                <c:pt idx="3101">
                  <c:v>30399</c:v>
                </c:pt>
                <c:pt idx="3102">
                  <c:v>30400</c:v>
                </c:pt>
                <c:pt idx="3103">
                  <c:v>30403</c:v>
                </c:pt>
                <c:pt idx="3104">
                  <c:v>30404</c:v>
                </c:pt>
                <c:pt idx="3105">
                  <c:v>30405</c:v>
                </c:pt>
                <c:pt idx="3106">
                  <c:v>30406</c:v>
                </c:pt>
                <c:pt idx="3107">
                  <c:v>30407</c:v>
                </c:pt>
                <c:pt idx="3108">
                  <c:v>30410</c:v>
                </c:pt>
                <c:pt idx="3109">
                  <c:v>30411</c:v>
                </c:pt>
                <c:pt idx="3110">
                  <c:v>30412</c:v>
                </c:pt>
                <c:pt idx="3111">
                  <c:v>30413</c:v>
                </c:pt>
                <c:pt idx="3112">
                  <c:v>30414</c:v>
                </c:pt>
                <c:pt idx="3113">
                  <c:v>30417</c:v>
                </c:pt>
                <c:pt idx="3114">
                  <c:v>30418</c:v>
                </c:pt>
                <c:pt idx="3115">
                  <c:v>30419</c:v>
                </c:pt>
                <c:pt idx="3116">
                  <c:v>30420</c:v>
                </c:pt>
                <c:pt idx="3117">
                  <c:v>30421</c:v>
                </c:pt>
                <c:pt idx="3118">
                  <c:v>30424</c:v>
                </c:pt>
                <c:pt idx="3119">
                  <c:v>30425</c:v>
                </c:pt>
                <c:pt idx="3120">
                  <c:v>30426</c:v>
                </c:pt>
                <c:pt idx="3121">
                  <c:v>30427</c:v>
                </c:pt>
                <c:pt idx="3122">
                  <c:v>30428</c:v>
                </c:pt>
                <c:pt idx="3123">
                  <c:v>30431</c:v>
                </c:pt>
                <c:pt idx="3124">
                  <c:v>30432</c:v>
                </c:pt>
                <c:pt idx="3125">
                  <c:v>30433</c:v>
                </c:pt>
                <c:pt idx="3126">
                  <c:v>30434</c:v>
                </c:pt>
                <c:pt idx="3127">
                  <c:v>30435</c:v>
                </c:pt>
                <c:pt idx="3128">
                  <c:v>30438</c:v>
                </c:pt>
                <c:pt idx="3129">
                  <c:v>30439</c:v>
                </c:pt>
                <c:pt idx="3130">
                  <c:v>30440</c:v>
                </c:pt>
                <c:pt idx="3131">
                  <c:v>30441</c:v>
                </c:pt>
                <c:pt idx="3132">
                  <c:v>30442</c:v>
                </c:pt>
                <c:pt idx="3133">
                  <c:v>30445</c:v>
                </c:pt>
                <c:pt idx="3134">
                  <c:v>30446</c:v>
                </c:pt>
                <c:pt idx="3135">
                  <c:v>30447</c:v>
                </c:pt>
                <c:pt idx="3136">
                  <c:v>30448</c:v>
                </c:pt>
                <c:pt idx="3137">
                  <c:v>30449</c:v>
                </c:pt>
                <c:pt idx="3138">
                  <c:v>30452</c:v>
                </c:pt>
                <c:pt idx="3139">
                  <c:v>30453</c:v>
                </c:pt>
                <c:pt idx="3140">
                  <c:v>30454</c:v>
                </c:pt>
                <c:pt idx="3141">
                  <c:v>30455</c:v>
                </c:pt>
                <c:pt idx="3142">
                  <c:v>30456</c:v>
                </c:pt>
                <c:pt idx="3143">
                  <c:v>30459</c:v>
                </c:pt>
                <c:pt idx="3144">
                  <c:v>30460</c:v>
                </c:pt>
                <c:pt idx="3145">
                  <c:v>30461</c:v>
                </c:pt>
                <c:pt idx="3146">
                  <c:v>30462</c:v>
                </c:pt>
                <c:pt idx="3147">
                  <c:v>30463</c:v>
                </c:pt>
                <c:pt idx="3148">
                  <c:v>30467</c:v>
                </c:pt>
                <c:pt idx="3149">
                  <c:v>30468</c:v>
                </c:pt>
                <c:pt idx="3150">
                  <c:v>30469</c:v>
                </c:pt>
                <c:pt idx="3151">
                  <c:v>30470</c:v>
                </c:pt>
                <c:pt idx="3152">
                  <c:v>30473</c:v>
                </c:pt>
                <c:pt idx="3153">
                  <c:v>30474</c:v>
                </c:pt>
                <c:pt idx="3154">
                  <c:v>30475</c:v>
                </c:pt>
                <c:pt idx="3155">
                  <c:v>30476</c:v>
                </c:pt>
                <c:pt idx="3156">
                  <c:v>30477</c:v>
                </c:pt>
                <c:pt idx="3157">
                  <c:v>30480</c:v>
                </c:pt>
                <c:pt idx="3158">
                  <c:v>30481</c:v>
                </c:pt>
                <c:pt idx="3159">
                  <c:v>30482</c:v>
                </c:pt>
                <c:pt idx="3160">
                  <c:v>30483</c:v>
                </c:pt>
                <c:pt idx="3161">
                  <c:v>30484</c:v>
                </c:pt>
                <c:pt idx="3162">
                  <c:v>30487</c:v>
                </c:pt>
                <c:pt idx="3163">
                  <c:v>30488</c:v>
                </c:pt>
                <c:pt idx="3164">
                  <c:v>30489</c:v>
                </c:pt>
                <c:pt idx="3165">
                  <c:v>30490</c:v>
                </c:pt>
                <c:pt idx="3166">
                  <c:v>30491</c:v>
                </c:pt>
                <c:pt idx="3167">
                  <c:v>30494</c:v>
                </c:pt>
                <c:pt idx="3168">
                  <c:v>30495</c:v>
                </c:pt>
                <c:pt idx="3169">
                  <c:v>30496</c:v>
                </c:pt>
                <c:pt idx="3170">
                  <c:v>30497</c:v>
                </c:pt>
                <c:pt idx="3171">
                  <c:v>30498</c:v>
                </c:pt>
                <c:pt idx="3172">
                  <c:v>30502</c:v>
                </c:pt>
                <c:pt idx="3173">
                  <c:v>30503</c:v>
                </c:pt>
                <c:pt idx="3174">
                  <c:v>30504</c:v>
                </c:pt>
                <c:pt idx="3175">
                  <c:v>30505</c:v>
                </c:pt>
                <c:pt idx="3176">
                  <c:v>30508</c:v>
                </c:pt>
                <c:pt idx="3177">
                  <c:v>30509</c:v>
                </c:pt>
                <c:pt idx="3178">
                  <c:v>30510</c:v>
                </c:pt>
                <c:pt idx="3179">
                  <c:v>30511</c:v>
                </c:pt>
                <c:pt idx="3180">
                  <c:v>30512</c:v>
                </c:pt>
                <c:pt idx="3181">
                  <c:v>30515</c:v>
                </c:pt>
                <c:pt idx="3182">
                  <c:v>30516</c:v>
                </c:pt>
                <c:pt idx="3183">
                  <c:v>30517</c:v>
                </c:pt>
                <c:pt idx="3184">
                  <c:v>30518</c:v>
                </c:pt>
                <c:pt idx="3185">
                  <c:v>30519</c:v>
                </c:pt>
                <c:pt idx="3186">
                  <c:v>30522</c:v>
                </c:pt>
                <c:pt idx="3187">
                  <c:v>30523</c:v>
                </c:pt>
                <c:pt idx="3188">
                  <c:v>30524</c:v>
                </c:pt>
                <c:pt idx="3189">
                  <c:v>30525</c:v>
                </c:pt>
                <c:pt idx="3190">
                  <c:v>30526</c:v>
                </c:pt>
                <c:pt idx="3191">
                  <c:v>30529</c:v>
                </c:pt>
                <c:pt idx="3192">
                  <c:v>30530</c:v>
                </c:pt>
                <c:pt idx="3193">
                  <c:v>30531</c:v>
                </c:pt>
                <c:pt idx="3194">
                  <c:v>30532</c:v>
                </c:pt>
                <c:pt idx="3195">
                  <c:v>30533</c:v>
                </c:pt>
                <c:pt idx="3196">
                  <c:v>30536</c:v>
                </c:pt>
                <c:pt idx="3197">
                  <c:v>30537</c:v>
                </c:pt>
                <c:pt idx="3198">
                  <c:v>30538</c:v>
                </c:pt>
                <c:pt idx="3199">
                  <c:v>30539</c:v>
                </c:pt>
                <c:pt idx="3200">
                  <c:v>30540</c:v>
                </c:pt>
                <c:pt idx="3201">
                  <c:v>30543</c:v>
                </c:pt>
                <c:pt idx="3202">
                  <c:v>30544</c:v>
                </c:pt>
                <c:pt idx="3203">
                  <c:v>30545</c:v>
                </c:pt>
                <c:pt idx="3204">
                  <c:v>30546</c:v>
                </c:pt>
                <c:pt idx="3205">
                  <c:v>30547</c:v>
                </c:pt>
                <c:pt idx="3206">
                  <c:v>30550</c:v>
                </c:pt>
                <c:pt idx="3207">
                  <c:v>30551</c:v>
                </c:pt>
                <c:pt idx="3208">
                  <c:v>30552</c:v>
                </c:pt>
                <c:pt idx="3209">
                  <c:v>30553</c:v>
                </c:pt>
                <c:pt idx="3210">
                  <c:v>30554</c:v>
                </c:pt>
                <c:pt idx="3211">
                  <c:v>30557</c:v>
                </c:pt>
                <c:pt idx="3212">
                  <c:v>30558</c:v>
                </c:pt>
                <c:pt idx="3213">
                  <c:v>30559</c:v>
                </c:pt>
                <c:pt idx="3214">
                  <c:v>30560</c:v>
                </c:pt>
                <c:pt idx="3215">
                  <c:v>30561</c:v>
                </c:pt>
                <c:pt idx="3216">
                  <c:v>30565</c:v>
                </c:pt>
                <c:pt idx="3217">
                  <c:v>30566</c:v>
                </c:pt>
                <c:pt idx="3218">
                  <c:v>30567</c:v>
                </c:pt>
                <c:pt idx="3219">
                  <c:v>30568</c:v>
                </c:pt>
                <c:pt idx="3220">
                  <c:v>30571</c:v>
                </c:pt>
                <c:pt idx="3221">
                  <c:v>30572</c:v>
                </c:pt>
                <c:pt idx="3222">
                  <c:v>30573</c:v>
                </c:pt>
                <c:pt idx="3223">
                  <c:v>30574</c:v>
                </c:pt>
                <c:pt idx="3224">
                  <c:v>30575</c:v>
                </c:pt>
                <c:pt idx="3225">
                  <c:v>30578</c:v>
                </c:pt>
                <c:pt idx="3226">
                  <c:v>30579</c:v>
                </c:pt>
                <c:pt idx="3227">
                  <c:v>30580</c:v>
                </c:pt>
                <c:pt idx="3228">
                  <c:v>30581</c:v>
                </c:pt>
                <c:pt idx="3229">
                  <c:v>30582</c:v>
                </c:pt>
                <c:pt idx="3230">
                  <c:v>30585</c:v>
                </c:pt>
                <c:pt idx="3231">
                  <c:v>30586</c:v>
                </c:pt>
                <c:pt idx="3232">
                  <c:v>30587</c:v>
                </c:pt>
                <c:pt idx="3233">
                  <c:v>30588</c:v>
                </c:pt>
                <c:pt idx="3234">
                  <c:v>30589</c:v>
                </c:pt>
                <c:pt idx="3235">
                  <c:v>30592</c:v>
                </c:pt>
                <c:pt idx="3236">
                  <c:v>30593</c:v>
                </c:pt>
                <c:pt idx="3237">
                  <c:v>30594</c:v>
                </c:pt>
                <c:pt idx="3238">
                  <c:v>30595</c:v>
                </c:pt>
                <c:pt idx="3239">
                  <c:v>30596</c:v>
                </c:pt>
                <c:pt idx="3240">
                  <c:v>30600</c:v>
                </c:pt>
                <c:pt idx="3241">
                  <c:v>30601</c:v>
                </c:pt>
                <c:pt idx="3242">
                  <c:v>30602</c:v>
                </c:pt>
                <c:pt idx="3243">
                  <c:v>30603</c:v>
                </c:pt>
                <c:pt idx="3244">
                  <c:v>30606</c:v>
                </c:pt>
                <c:pt idx="3245">
                  <c:v>30607</c:v>
                </c:pt>
                <c:pt idx="3246">
                  <c:v>30608</c:v>
                </c:pt>
                <c:pt idx="3247">
                  <c:v>30609</c:v>
                </c:pt>
                <c:pt idx="3248">
                  <c:v>30610</c:v>
                </c:pt>
                <c:pt idx="3249">
                  <c:v>30613</c:v>
                </c:pt>
                <c:pt idx="3250">
                  <c:v>30614</c:v>
                </c:pt>
                <c:pt idx="3251">
                  <c:v>30615</c:v>
                </c:pt>
                <c:pt idx="3252">
                  <c:v>30616</c:v>
                </c:pt>
                <c:pt idx="3253">
                  <c:v>30617</c:v>
                </c:pt>
                <c:pt idx="3254">
                  <c:v>30620</c:v>
                </c:pt>
                <c:pt idx="3255">
                  <c:v>30621</c:v>
                </c:pt>
                <c:pt idx="3256">
                  <c:v>30622</c:v>
                </c:pt>
                <c:pt idx="3257">
                  <c:v>30623</c:v>
                </c:pt>
                <c:pt idx="3258">
                  <c:v>30624</c:v>
                </c:pt>
                <c:pt idx="3259">
                  <c:v>30627</c:v>
                </c:pt>
                <c:pt idx="3260">
                  <c:v>30629</c:v>
                </c:pt>
                <c:pt idx="3261">
                  <c:v>30630</c:v>
                </c:pt>
                <c:pt idx="3262">
                  <c:v>30634</c:v>
                </c:pt>
                <c:pt idx="3263">
                  <c:v>30635</c:v>
                </c:pt>
                <c:pt idx="3264">
                  <c:v>30636</c:v>
                </c:pt>
                <c:pt idx="3265">
                  <c:v>30637</c:v>
                </c:pt>
                <c:pt idx="3266">
                  <c:v>30638</c:v>
                </c:pt>
                <c:pt idx="3267">
                  <c:v>30641</c:v>
                </c:pt>
                <c:pt idx="3268">
                  <c:v>30642</c:v>
                </c:pt>
                <c:pt idx="3269">
                  <c:v>30643</c:v>
                </c:pt>
                <c:pt idx="3270">
                  <c:v>30645</c:v>
                </c:pt>
                <c:pt idx="3271">
                  <c:v>30648</c:v>
                </c:pt>
                <c:pt idx="3272">
                  <c:v>30649</c:v>
                </c:pt>
                <c:pt idx="3273">
                  <c:v>30650</c:v>
                </c:pt>
                <c:pt idx="3274">
                  <c:v>30651</c:v>
                </c:pt>
                <c:pt idx="3275">
                  <c:v>30652</c:v>
                </c:pt>
                <c:pt idx="3276">
                  <c:v>30655</c:v>
                </c:pt>
                <c:pt idx="3277">
                  <c:v>30656</c:v>
                </c:pt>
                <c:pt idx="3278">
                  <c:v>30657</c:v>
                </c:pt>
                <c:pt idx="3279">
                  <c:v>30658</c:v>
                </c:pt>
                <c:pt idx="3280">
                  <c:v>30659</c:v>
                </c:pt>
                <c:pt idx="3281">
                  <c:v>30662</c:v>
                </c:pt>
                <c:pt idx="3282">
                  <c:v>30663</c:v>
                </c:pt>
                <c:pt idx="3283">
                  <c:v>30664</c:v>
                </c:pt>
                <c:pt idx="3284">
                  <c:v>30665</c:v>
                </c:pt>
                <c:pt idx="3285">
                  <c:v>30666</c:v>
                </c:pt>
                <c:pt idx="3286">
                  <c:v>30669</c:v>
                </c:pt>
                <c:pt idx="3287">
                  <c:v>30670</c:v>
                </c:pt>
                <c:pt idx="3288">
                  <c:v>30671</c:v>
                </c:pt>
                <c:pt idx="3289">
                  <c:v>30672</c:v>
                </c:pt>
                <c:pt idx="3290">
                  <c:v>30673</c:v>
                </c:pt>
                <c:pt idx="3291">
                  <c:v>30677</c:v>
                </c:pt>
                <c:pt idx="3292">
                  <c:v>30678</c:v>
                </c:pt>
                <c:pt idx="3293">
                  <c:v>30679</c:v>
                </c:pt>
                <c:pt idx="3294">
                  <c:v>30680</c:v>
                </c:pt>
                <c:pt idx="3295">
                  <c:v>30684</c:v>
                </c:pt>
                <c:pt idx="3296">
                  <c:v>30685</c:v>
                </c:pt>
                <c:pt idx="3297">
                  <c:v>30686</c:v>
                </c:pt>
                <c:pt idx="3298">
                  <c:v>30687</c:v>
                </c:pt>
                <c:pt idx="3299">
                  <c:v>30690</c:v>
                </c:pt>
                <c:pt idx="3300">
                  <c:v>30691</c:v>
                </c:pt>
                <c:pt idx="3301">
                  <c:v>30692</c:v>
                </c:pt>
                <c:pt idx="3302">
                  <c:v>30693</c:v>
                </c:pt>
                <c:pt idx="3303">
                  <c:v>30694</c:v>
                </c:pt>
                <c:pt idx="3304">
                  <c:v>30697</c:v>
                </c:pt>
                <c:pt idx="3305">
                  <c:v>30698</c:v>
                </c:pt>
                <c:pt idx="3306">
                  <c:v>30699</c:v>
                </c:pt>
                <c:pt idx="3307">
                  <c:v>30700</c:v>
                </c:pt>
                <c:pt idx="3308">
                  <c:v>30701</c:v>
                </c:pt>
                <c:pt idx="3309">
                  <c:v>30704</c:v>
                </c:pt>
                <c:pt idx="3310">
                  <c:v>30705</c:v>
                </c:pt>
                <c:pt idx="3311">
                  <c:v>30706</c:v>
                </c:pt>
                <c:pt idx="3312">
                  <c:v>30707</c:v>
                </c:pt>
                <c:pt idx="3313">
                  <c:v>30708</c:v>
                </c:pt>
                <c:pt idx="3314">
                  <c:v>30711</c:v>
                </c:pt>
                <c:pt idx="3315">
                  <c:v>30712</c:v>
                </c:pt>
                <c:pt idx="3316">
                  <c:v>30713</c:v>
                </c:pt>
                <c:pt idx="3317">
                  <c:v>30714</c:v>
                </c:pt>
                <c:pt idx="3318">
                  <c:v>30715</c:v>
                </c:pt>
                <c:pt idx="3319">
                  <c:v>30718</c:v>
                </c:pt>
                <c:pt idx="3320">
                  <c:v>30719</c:v>
                </c:pt>
                <c:pt idx="3321">
                  <c:v>30720</c:v>
                </c:pt>
                <c:pt idx="3322">
                  <c:v>30721</c:v>
                </c:pt>
                <c:pt idx="3323">
                  <c:v>30722</c:v>
                </c:pt>
                <c:pt idx="3324">
                  <c:v>30726</c:v>
                </c:pt>
                <c:pt idx="3325">
                  <c:v>30727</c:v>
                </c:pt>
                <c:pt idx="3326">
                  <c:v>30728</c:v>
                </c:pt>
                <c:pt idx="3327">
                  <c:v>30729</c:v>
                </c:pt>
                <c:pt idx="3328">
                  <c:v>30733</c:v>
                </c:pt>
                <c:pt idx="3329">
                  <c:v>30734</c:v>
                </c:pt>
                <c:pt idx="3330">
                  <c:v>30735</c:v>
                </c:pt>
                <c:pt idx="3331">
                  <c:v>30736</c:v>
                </c:pt>
                <c:pt idx="3332">
                  <c:v>30739</c:v>
                </c:pt>
                <c:pt idx="3333">
                  <c:v>30740</c:v>
                </c:pt>
                <c:pt idx="3334">
                  <c:v>30741</c:v>
                </c:pt>
                <c:pt idx="3335">
                  <c:v>30742</c:v>
                </c:pt>
                <c:pt idx="3336">
                  <c:v>30743</c:v>
                </c:pt>
                <c:pt idx="3337">
                  <c:v>30746</c:v>
                </c:pt>
                <c:pt idx="3338">
                  <c:v>30747</c:v>
                </c:pt>
                <c:pt idx="3339">
                  <c:v>30748</c:v>
                </c:pt>
                <c:pt idx="3340">
                  <c:v>30749</c:v>
                </c:pt>
                <c:pt idx="3341">
                  <c:v>30750</c:v>
                </c:pt>
                <c:pt idx="3342">
                  <c:v>30753</c:v>
                </c:pt>
                <c:pt idx="3343">
                  <c:v>30754</c:v>
                </c:pt>
                <c:pt idx="3344">
                  <c:v>30755</c:v>
                </c:pt>
                <c:pt idx="3345">
                  <c:v>30756</c:v>
                </c:pt>
                <c:pt idx="3346">
                  <c:v>30757</c:v>
                </c:pt>
                <c:pt idx="3347">
                  <c:v>30760</c:v>
                </c:pt>
                <c:pt idx="3348">
                  <c:v>30761</c:v>
                </c:pt>
                <c:pt idx="3349">
                  <c:v>30762</c:v>
                </c:pt>
                <c:pt idx="3350">
                  <c:v>30763</c:v>
                </c:pt>
                <c:pt idx="3351">
                  <c:v>30764</c:v>
                </c:pt>
                <c:pt idx="3352">
                  <c:v>30767</c:v>
                </c:pt>
                <c:pt idx="3353">
                  <c:v>30768</c:v>
                </c:pt>
                <c:pt idx="3354">
                  <c:v>30769</c:v>
                </c:pt>
                <c:pt idx="3355">
                  <c:v>30770</c:v>
                </c:pt>
                <c:pt idx="3356">
                  <c:v>30771</c:v>
                </c:pt>
                <c:pt idx="3357">
                  <c:v>30774</c:v>
                </c:pt>
                <c:pt idx="3358">
                  <c:v>30775</c:v>
                </c:pt>
                <c:pt idx="3359">
                  <c:v>30776</c:v>
                </c:pt>
                <c:pt idx="3360">
                  <c:v>30777</c:v>
                </c:pt>
                <c:pt idx="3361">
                  <c:v>30778</c:v>
                </c:pt>
                <c:pt idx="3362">
                  <c:v>30781</c:v>
                </c:pt>
                <c:pt idx="3363">
                  <c:v>30782</c:v>
                </c:pt>
                <c:pt idx="3364">
                  <c:v>30783</c:v>
                </c:pt>
                <c:pt idx="3365">
                  <c:v>30784</c:v>
                </c:pt>
                <c:pt idx="3366">
                  <c:v>30785</c:v>
                </c:pt>
                <c:pt idx="3367">
                  <c:v>30788</c:v>
                </c:pt>
                <c:pt idx="3368">
                  <c:v>30789</c:v>
                </c:pt>
                <c:pt idx="3369">
                  <c:v>30790</c:v>
                </c:pt>
                <c:pt idx="3370">
                  <c:v>30791</c:v>
                </c:pt>
                <c:pt idx="3371">
                  <c:v>30795</c:v>
                </c:pt>
                <c:pt idx="3372">
                  <c:v>30796</c:v>
                </c:pt>
                <c:pt idx="3373">
                  <c:v>30797</c:v>
                </c:pt>
                <c:pt idx="3374">
                  <c:v>30798</c:v>
                </c:pt>
                <c:pt idx="3375">
                  <c:v>30799</c:v>
                </c:pt>
                <c:pt idx="3376">
                  <c:v>30802</c:v>
                </c:pt>
                <c:pt idx="3377">
                  <c:v>30803</c:v>
                </c:pt>
                <c:pt idx="3378">
                  <c:v>30804</c:v>
                </c:pt>
                <c:pt idx="3379">
                  <c:v>30805</c:v>
                </c:pt>
                <c:pt idx="3380">
                  <c:v>30806</c:v>
                </c:pt>
                <c:pt idx="3381">
                  <c:v>30809</c:v>
                </c:pt>
                <c:pt idx="3382">
                  <c:v>30810</c:v>
                </c:pt>
                <c:pt idx="3383">
                  <c:v>30811</c:v>
                </c:pt>
                <c:pt idx="3384">
                  <c:v>30812</c:v>
                </c:pt>
                <c:pt idx="3385">
                  <c:v>30813</c:v>
                </c:pt>
                <c:pt idx="3386">
                  <c:v>30816</c:v>
                </c:pt>
                <c:pt idx="3387">
                  <c:v>30817</c:v>
                </c:pt>
                <c:pt idx="3388">
                  <c:v>30818</c:v>
                </c:pt>
                <c:pt idx="3389">
                  <c:v>30819</c:v>
                </c:pt>
                <c:pt idx="3390">
                  <c:v>30820</c:v>
                </c:pt>
                <c:pt idx="3391">
                  <c:v>30823</c:v>
                </c:pt>
                <c:pt idx="3392">
                  <c:v>30824</c:v>
                </c:pt>
                <c:pt idx="3393">
                  <c:v>30825</c:v>
                </c:pt>
                <c:pt idx="3394">
                  <c:v>30826</c:v>
                </c:pt>
                <c:pt idx="3395">
                  <c:v>30827</c:v>
                </c:pt>
                <c:pt idx="3396">
                  <c:v>30831</c:v>
                </c:pt>
                <c:pt idx="3397">
                  <c:v>30832</c:v>
                </c:pt>
                <c:pt idx="3398">
                  <c:v>30833</c:v>
                </c:pt>
                <c:pt idx="3399">
                  <c:v>30834</c:v>
                </c:pt>
                <c:pt idx="3400">
                  <c:v>30837</c:v>
                </c:pt>
                <c:pt idx="3401">
                  <c:v>30838</c:v>
                </c:pt>
                <c:pt idx="3402">
                  <c:v>30839</c:v>
                </c:pt>
                <c:pt idx="3403">
                  <c:v>30840</c:v>
                </c:pt>
                <c:pt idx="3404">
                  <c:v>30841</c:v>
                </c:pt>
                <c:pt idx="3405">
                  <c:v>30844</c:v>
                </c:pt>
                <c:pt idx="3406">
                  <c:v>30845</c:v>
                </c:pt>
                <c:pt idx="3407">
                  <c:v>30846</c:v>
                </c:pt>
                <c:pt idx="3408">
                  <c:v>30847</c:v>
                </c:pt>
                <c:pt idx="3409">
                  <c:v>30848</c:v>
                </c:pt>
                <c:pt idx="3410">
                  <c:v>30851</c:v>
                </c:pt>
                <c:pt idx="3411">
                  <c:v>30852</c:v>
                </c:pt>
                <c:pt idx="3412">
                  <c:v>30853</c:v>
                </c:pt>
                <c:pt idx="3413">
                  <c:v>30854</c:v>
                </c:pt>
                <c:pt idx="3414">
                  <c:v>30855</c:v>
                </c:pt>
                <c:pt idx="3415">
                  <c:v>30858</c:v>
                </c:pt>
                <c:pt idx="3416">
                  <c:v>30859</c:v>
                </c:pt>
                <c:pt idx="3417">
                  <c:v>30860</c:v>
                </c:pt>
                <c:pt idx="3418">
                  <c:v>30861</c:v>
                </c:pt>
                <c:pt idx="3419">
                  <c:v>30862</c:v>
                </c:pt>
                <c:pt idx="3420">
                  <c:v>30865</c:v>
                </c:pt>
                <c:pt idx="3421">
                  <c:v>30866</c:v>
                </c:pt>
                <c:pt idx="3422">
                  <c:v>30868</c:v>
                </c:pt>
                <c:pt idx="3423">
                  <c:v>30869</c:v>
                </c:pt>
                <c:pt idx="3424">
                  <c:v>30872</c:v>
                </c:pt>
                <c:pt idx="3425">
                  <c:v>30873</c:v>
                </c:pt>
                <c:pt idx="3426">
                  <c:v>30874</c:v>
                </c:pt>
                <c:pt idx="3427">
                  <c:v>30875</c:v>
                </c:pt>
                <c:pt idx="3428">
                  <c:v>30876</c:v>
                </c:pt>
                <c:pt idx="3429">
                  <c:v>30879</c:v>
                </c:pt>
                <c:pt idx="3430">
                  <c:v>30880</c:v>
                </c:pt>
                <c:pt idx="3431">
                  <c:v>30881</c:v>
                </c:pt>
                <c:pt idx="3432">
                  <c:v>30882</c:v>
                </c:pt>
                <c:pt idx="3433">
                  <c:v>30883</c:v>
                </c:pt>
                <c:pt idx="3434">
                  <c:v>30886</c:v>
                </c:pt>
                <c:pt idx="3435">
                  <c:v>30887</c:v>
                </c:pt>
                <c:pt idx="3436">
                  <c:v>30888</c:v>
                </c:pt>
                <c:pt idx="3437">
                  <c:v>30889</c:v>
                </c:pt>
                <c:pt idx="3438">
                  <c:v>30890</c:v>
                </c:pt>
                <c:pt idx="3439">
                  <c:v>30893</c:v>
                </c:pt>
                <c:pt idx="3440">
                  <c:v>30894</c:v>
                </c:pt>
                <c:pt idx="3441">
                  <c:v>30895</c:v>
                </c:pt>
                <c:pt idx="3442">
                  <c:v>30896</c:v>
                </c:pt>
                <c:pt idx="3443">
                  <c:v>30897</c:v>
                </c:pt>
                <c:pt idx="3444">
                  <c:v>30900</c:v>
                </c:pt>
                <c:pt idx="3445">
                  <c:v>30901</c:v>
                </c:pt>
                <c:pt idx="3446">
                  <c:v>30902</c:v>
                </c:pt>
                <c:pt idx="3447">
                  <c:v>30903</c:v>
                </c:pt>
                <c:pt idx="3448">
                  <c:v>30904</c:v>
                </c:pt>
                <c:pt idx="3449">
                  <c:v>30907</c:v>
                </c:pt>
                <c:pt idx="3450">
                  <c:v>30908</c:v>
                </c:pt>
                <c:pt idx="3451">
                  <c:v>30909</c:v>
                </c:pt>
                <c:pt idx="3452">
                  <c:v>30910</c:v>
                </c:pt>
                <c:pt idx="3453">
                  <c:v>30911</c:v>
                </c:pt>
                <c:pt idx="3454">
                  <c:v>30914</c:v>
                </c:pt>
                <c:pt idx="3455">
                  <c:v>30915</c:v>
                </c:pt>
                <c:pt idx="3456">
                  <c:v>30916</c:v>
                </c:pt>
                <c:pt idx="3457">
                  <c:v>30917</c:v>
                </c:pt>
                <c:pt idx="3458">
                  <c:v>30918</c:v>
                </c:pt>
                <c:pt idx="3459">
                  <c:v>30921</c:v>
                </c:pt>
                <c:pt idx="3460">
                  <c:v>30922</c:v>
                </c:pt>
                <c:pt idx="3461">
                  <c:v>30923</c:v>
                </c:pt>
                <c:pt idx="3462">
                  <c:v>30924</c:v>
                </c:pt>
                <c:pt idx="3463">
                  <c:v>30925</c:v>
                </c:pt>
                <c:pt idx="3464">
                  <c:v>30929</c:v>
                </c:pt>
                <c:pt idx="3465">
                  <c:v>30930</c:v>
                </c:pt>
                <c:pt idx="3466">
                  <c:v>30931</c:v>
                </c:pt>
                <c:pt idx="3467">
                  <c:v>30932</c:v>
                </c:pt>
                <c:pt idx="3468">
                  <c:v>30935</c:v>
                </c:pt>
                <c:pt idx="3469">
                  <c:v>30936</c:v>
                </c:pt>
                <c:pt idx="3470">
                  <c:v>30937</c:v>
                </c:pt>
                <c:pt idx="3471">
                  <c:v>30938</c:v>
                </c:pt>
                <c:pt idx="3472">
                  <c:v>30939</c:v>
                </c:pt>
                <c:pt idx="3473">
                  <c:v>30942</c:v>
                </c:pt>
                <c:pt idx="3474">
                  <c:v>30943</c:v>
                </c:pt>
                <c:pt idx="3475">
                  <c:v>30944</c:v>
                </c:pt>
                <c:pt idx="3476">
                  <c:v>30945</c:v>
                </c:pt>
                <c:pt idx="3477">
                  <c:v>30946</c:v>
                </c:pt>
                <c:pt idx="3478">
                  <c:v>30949</c:v>
                </c:pt>
                <c:pt idx="3479">
                  <c:v>30950</c:v>
                </c:pt>
                <c:pt idx="3480">
                  <c:v>30951</c:v>
                </c:pt>
                <c:pt idx="3481">
                  <c:v>30952</c:v>
                </c:pt>
                <c:pt idx="3482">
                  <c:v>30953</c:v>
                </c:pt>
                <c:pt idx="3483">
                  <c:v>30956</c:v>
                </c:pt>
                <c:pt idx="3484">
                  <c:v>30957</c:v>
                </c:pt>
                <c:pt idx="3485">
                  <c:v>30958</c:v>
                </c:pt>
                <c:pt idx="3486">
                  <c:v>30959</c:v>
                </c:pt>
                <c:pt idx="3487">
                  <c:v>30960</c:v>
                </c:pt>
                <c:pt idx="3488">
                  <c:v>30964</c:v>
                </c:pt>
                <c:pt idx="3489">
                  <c:v>30965</c:v>
                </c:pt>
                <c:pt idx="3490">
                  <c:v>30966</c:v>
                </c:pt>
                <c:pt idx="3491">
                  <c:v>30967</c:v>
                </c:pt>
                <c:pt idx="3492">
                  <c:v>30970</c:v>
                </c:pt>
                <c:pt idx="3493">
                  <c:v>30971</c:v>
                </c:pt>
                <c:pt idx="3494">
                  <c:v>30972</c:v>
                </c:pt>
                <c:pt idx="3495">
                  <c:v>30973</c:v>
                </c:pt>
                <c:pt idx="3496">
                  <c:v>30974</c:v>
                </c:pt>
                <c:pt idx="3497">
                  <c:v>30977</c:v>
                </c:pt>
                <c:pt idx="3498">
                  <c:v>30978</c:v>
                </c:pt>
                <c:pt idx="3499">
                  <c:v>30979</c:v>
                </c:pt>
                <c:pt idx="3500">
                  <c:v>30980</c:v>
                </c:pt>
                <c:pt idx="3501">
                  <c:v>30981</c:v>
                </c:pt>
                <c:pt idx="3502">
                  <c:v>30984</c:v>
                </c:pt>
                <c:pt idx="3503">
                  <c:v>30985</c:v>
                </c:pt>
                <c:pt idx="3504">
                  <c:v>30986</c:v>
                </c:pt>
                <c:pt idx="3505">
                  <c:v>30987</c:v>
                </c:pt>
                <c:pt idx="3506">
                  <c:v>30988</c:v>
                </c:pt>
                <c:pt idx="3507">
                  <c:v>30991</c:v>
                </c:pt>
                <c:pt idx="3508">
                  <c:v>30993</c:v>
                </c:pt>
                <c:pt idx="3509">
                  <c:v>30994</c:v>
                </c:pt>
                <c:pt idx="3510">
                  <c:v>30995</c:v>
                </c:pt>
                <c:pt idx="3511">
                  <c:v>30999</c:v>
                </c:pt>
                <c:pt idx="3512">
                  <c:v>31000</c:v>
                </c:pt>
                <c:pt idx="3513">
                  <c:v>31001</c:v>
                </c:pt>
                <c:pt idx="3514">
                  <c:v>31002</c:v>
                </c:pt>
                <c:pt idx="3515">
                  <c:v>31005</c:v>
                </c:pt>
                <c:pt idx="3516">
                  <c:v>31006</c:v>
                </c:pt>
                <c:pt idx="3517">
                  <c:v>31007</c:v>
                </c:pt>
                <c:pt idx="3518">
                  <c:v>31009</c:v>
                </c:pt>
                <c:pt idx="3519">
                  <c:v>31012</c:v>
                </c:pt>
                <c:pt idx="3520">
                  <c:v>31013</c:v>
                </c:pt>
                <c:pt idx="3521">
                  <c:v>31014</c:v>
                </c:pt>
                <c:pt idx="3522">
                  <c:v>31015</c:v>
                </c:pt>
                <c:pt idx="3523">
                  <c:v>31016</c:v>
                </c:pt>
                <c:pt idx="3524">
                  <c:v>31019</c:v>
                </c:pt>
                <c:pt idx="3525">
                  <c:v>31020</c:v>
                </c:pt>
                <c:pt idx="3526">
                  <c:v>31021</c:v>
                </c:pt>
                <c:pt idx="3527">
                  <c:v>31022</c:v>
                </c:pt>
                <c:pt idx="3528">
                  <c:v>31023</c:v>
                </c:pt>
                <c:pt idx="3529">
                  <c:v>31026</c:v>
                </c:pt>
                <c:pt idx="3530">
                  <c:v>31027</c:v>
                </c:pt>
                <c:pt idx="3531">
                  <c:v>31028</c:v>
                </c:pt>
                <c:pt idx="3532">
                  <c:v>31029</c:v>
                </c:pt>
                <c:pt idx="3533">
                  <c:v>31030</c:v>
                </c:pt>
                <c:pt idx="3534">
                  <c:v>31033</c:v>
                </c:pt>
                <c:pt idx="3535">
                  <c:v>31034</c:v>
                </c:pt>
                <c:pt idx="3536">
                  <c:v>31035</c:v>
                </c:pt>
                <c:pt idx="3537">
                  <c:v>31036</c:v>
                </c:pt>
                <c:pt idx="3538">
                  <c:v>31037</c:v>
                </c:pt>
                <c:pt idx="3539">
                  <c:v>31040</c:v>
                </c:pt>
                <c:pt idx="3540">
                  <c:v>31042</c:v>
                </c:pt>
                <c:pt idx="3541">
                  <c:v>31043</c:v>
                </c:pt>
                <c:pt idx="3542">
                  <c:v>31044</c:v>
                </c:pt>
                <c:pt idx="3543">
                  <c:v>31047</c:v>
                </c:pt>
                <c:pt idx="3544">
                  <c:v>31049</c:v>
                </c:pt>
                <c:pt idx="3545">
                  <c:v>31050</c:v>
                </c:pt>
                <c:pt idx="3546">
                  <c:v>31051</c:v>
                </c:pt>
                <c:pt idx="3547">
                  <c:v>31054</c:v>
                </c:pt>
                <c:pt idx="3548">
                  <c:v>31055</c:v>
                </c:pt>
                <c:pt idx="3549">
                  <c:v>31056</c:v>
                </c:pt>
                <c:pt idx="3550">
                  <c:v>31057</c:v>
                </c:pt>
                <c:pt idx="3551">
                  <c:v>31058</c:v>
                </c:pt>
                <c:pt idx="3552">
                  <c:v>31061</c:v>
                </c:pt>
                <c:pt idx="3553">
                  <c:v>31062</c:v>
                </c:pt>
                <c:pt idx="3554">
                  <c:v>31063</c:v>
                </c:pt>
                <c:pt idx="3555">
                  <c:v>31064</c:v>
                </c:pt>
                <c:pt idx="3556">
                  <c:v>31065</c:v>
                </c:pt>
                <c:pt idx="3557">
                  <c:v>31069</c:v>
                </c:pt>
                <c:pt idx="3558">
                  <c:v>31070</c:v>
                </c:pt>
                <c:pt idx="3559">
                  <c:v>31071</c:v>
                </c:pt>
                <c:pt idx="3560">
                  <c:v>31072</c:v>
                </c:pt>
                <c:pt idx="3561">
                  <c:v>31075</c:v>
                </c:pt>
                <c:pt idx="3562">
                  <c:v>31076</c:v>
                </c:pt>
                <c:pt idx="3563">
                  <c:v>31077</c:v>
                </c:pt>
                <c:pt idx="3564">
                  <c:v>31078</c:v>
                </c:pt>
                <c:pt idx="3565">
                  <c:v>31079</c:v>
                </c:pt>
                <c:pt idx="3566">
                  <c:v>31082</c:v>
                </c:pt>
                <c:pt idx="3567">
                  <c:v>31083</c:v>
                </c:pt>
                <c:pt idx="3568">
                  <c:v>31084</c:v>
                </c:pt>
                <c:pt idx="3569">
                  <c:v>31085</c:v>
                </c:pt>
                <c:pt idx="3570">
                  <c:v>31086</c:v>
                </c:pt>
                <c:pt idx="3571">
                  <c:v>31089</c:v>
                </c:pt>
                <c:pt idx="3572">
                  <c:v>31091</c:v>
                </c:pt>
                <c:pt idx="3573">
                  <c:v>31092</c:v>
                </c:pt>
                <c:pt idx="3574">
                  <c:v>31093</c:v>
                </c:pt>
                <c:pt idx="3575">
                  <c:v>31097</c:v>
                </c:pt>
                <c:pt idx="3576">
                  <c:v>31098</c:v>
                </c:pt>
                <c:pt idx="3577">
                  <c:v>31099</c:v>
                </c:pt>
                <c:pt idx="3578">
                  <c:v>31100</c:v>
                </c:pt>
                <c:pt idx="3579">
                  <c:v>31103</c:v>
                </c:pt>
                <c:pt idx="3580">
                  <c:v>31104</c:v>
                </c:pt>
                <c:pt idx="3581">
                  <c:v>31105</c:v>
                </c:pt>
                <c:pt idx="3582">
                  <c:v>31106</c:v>
                </c:pt>
                <c:pt idx="3583">
                  <c:v>31107</c:v>
                </c:pt>
                <c:pt idx="3584">
                  <c:v>31110</c:v>
                </c:pt>
                <c:pt idx="3585">
                  <c:v>31111</c:v>
                </c:pt>
                <c:pt idx="3586">
                  <c:v>31112</c:v>
                </c:pt>
                <c:pt idx="3587">
                  <c:v>31113</c:v>
                </c:pt>
                <c:pt idx="3588">
                  <c:v>31114</c:v>
                </c:pt>
                <c:pt idx="3589">
                  <c:v>31117</c:v>
                </c:pt>
                <c:pt idx="3590">
                  <c:v>31118</c:v>
                </c:pt>
                <c:pt idx="3591">
                  <c:v>31119</c:v>
                </c:pt>
                <c:pt idx="3592">
                  <c:v>31120</c:v>
                </c:pt>
                <c:pt idx="3593">
                  <c:v>31121</c:v>
                </c:pt>
                <c:pt idx="3594">
                  <c:v>31124</c:v>
                </c:pt>
                <c:pt idx="3595">
                  <c:v>31125</c:v>
                </c:pt>
                <c:pt idx="3596">
                  <c:v>31126</c:v>
                </c:pt>
                <c:pt idx="3597">
                  <c:v>31127</c:v>
                </c:pt>
                <c:pt idx="3598">
                  <c:v>31128</c:v>
                </c:pt>
                <c:pt idx="3599">
                  <c:v>31131</c:v>
                </c:pt>
                <c:pt idx="3600">
                  <c:v>31132</c:v>
                </c:pt>
                <c:pt idx="3601">
                  <c:v>31133</c:v>
                </c:pt>
                <c:pt idx="3602">
                  <c:v>31134</c:v>
                </c:pt>
                <c:pt idx="3603">
                  <c:v>31135</c:v>
                </c:pt>
                <c:pt idx="3604">
                  <c:v>31138</c:v>
                </c:pt>
                <c:pt idx="3605">
                  <c:v>31139</c:v>
                </c:pt>
                <c:pt idx="3606">
                  <c:v>31140</c:v>
                </c:pt>
                <c:pt idx="3607">
                  <c:v>31141</c:v>
                </c:pt>
                <c:pt idx="3608">
                  <c:v>31142</c:v>
                </c:pt>
                <c:pt idx="3609">
                  <c:v>31145</c:v>
                </c:pt>
                <c:pt idx="3610">
                  <c:v>31146</c:v>
                </c:pt>
                <c:pt idx="3611">
                  <c:v>31147</c:v>
                </c:pt>
                <c:pt idx="3612">
                  <c:v>31148</c:v>
                </c:pt>
                <c:pt idx="3613">
                  <c:v>31149</c:v>
                </c:pt>
                <c:pt idx="3614">
                  <c:v>31152</c:v>
                </c:pt>
                <c:pt idx="3615">
                  <c:v>31153</c:v>
                </c:pt>
                <c:pt idx="3616">
                  <c:v>31154</c:v>
                </c:pt>
                <c:pt idx="3617">
                  <c:v>31155</c:v>
                </c:pt>
                <c:pt idx="3618">
                  <c:v>31156</c:v>
                </c:pt>
                <c:pt idx="3619">
                  <c:v>31159</c:v>
                </c:pt>
                <c:pt idx="3620">
                  <c:v>31160</c:v>
                </c:pt>
                <c:pt idx="3621">
                  <c:v>31161</c:v>
                </c:pt>
                <c:pt idx="3622">
                  <c:v>31162</c:v>
                </c:pt>
                <c:pt idx="3623">
                  <c:v>31163</c:v>
                </c:pt>
                <c:pt idx="3624">
                  <c:v>31166</c:v>
                </c:pt>
                <c:pt idx="3625">
                  <c:v>31167</c:v>
                </c:pt>
                <c:pt idx="3626">
                  <c:v>31168</c:v>
                </c:pt>
                <c:pt idx="3627">
                  <c:v>31169</c:v>
                </c:pt>
                <c:pt idx="3628">
                  <c:v>31170</c:v>
                </c:pt>
                <c:pt idx="3629">
                  <c:v>31173</c:v>
                </c:pt>
                <c:pt idx="3630">
                  <c:v>31174</c:v>
                </c:pt>
                <c:pt idx="3631">
                  <c:v>31175</c:v>
                </c:pt>
                <c:pt idx="3632">
                  <c:v>31176</c:v>
                </c:pt>
                <c:pt idx="3633">
                  <c:v>31177</c:v>
                </c:pt>
                <c:pt idx="3634">
                  <c:v>31180</c:v>
                </c:pt>
                <c:pt idx="3635">
                  <c:v>31181</c:v>
                </c:pt>
                <c:pt idx="3636">
                  <c:v>31182</c:v>
                </c:pt>
                <c:pt idx="3637">
                  <c:v>31183</c:v>
                </c:pt>
                <c:pt idx="3638">
                  <c:v>31184</c:v>
                </c:pt>
                <c:pt idx="3639">
                  <c:v>31187</c:v>
                </c:pt>
                <c:pt idx="3640">
                  <c:v>31188</c:v>
                </c:pt>
                <c:pt idx="3641">
                  <c:v>31189</c:v>
                </c:pt>
                <c:pt idx="3642">
                  <c:v>31190</c:v>
                </c:pt>
                <c:pt idx="3643">
                  <c:v>31191</c:v>
                </c:pt>
                <c:pt idx="3644">
                  <c:v>31195</c:v>
                </c:pt>
                <c:pt idx="3645">
                  <c:v>31196</c:v>
                </c:pt>
                <c:pt idx="3646">
                  <c:v>31197</c:v>
                </c:pt>
                <c:pt idx="3647">
                  <c:v>31198</c:v>
                </c:pt>
                <c:pt idx="3648">
                  <c:v>31201</c:v>
                </c:pt>
                <c:pt idx="3649">
                  <c:v>31202</c:v>
                </c:pt>
                <c:pt idx="3650">
                  <c:v>31203</c:v>
                </c:pt>
                <c:pt idx="3651">
                  <c:v>31204</c:v>
                </c:pt>
                <c:pt idx="3652">
                  <c:v>31205</c:v>
                </c:pt>
                <c:pt idx="3653">
                  <c:v>31208</c:v>
                </c:pt>
                <c:pt idx="3654">
                  <c:v>31209</c:v>
                </c:pt>
                <c:pt idx="3655">
                  <c:v>31210</c:v>
                </c:pt>
                <c:pt idx="3656">
                  <c:v>31211</c:v>
                </c:pt>
                <c:pt idx="3657">
                  <c:v>31212</c:v>
                </c:pt>
                <c:pt idx="3658">
                  <c:v>31215</c:v>
                </c:pt>
                <c:pt idx="3659">
                  <c:v>31216</c:v>
                </c:pt>
                <c:pt idx="3660">
                  <c:v>31217</c:v>
                </c:pt>
                <c:pt idx="3661">
                  <c:v>31218</c:v>
                </c:pt>
                <c:pt idx="3662">
                  <c:v>31219</c:v>
                </c:pt>
                <c:pt idx="3663">
                  <c:v>31222</c:v>
                </c:pt>
                <c:pt idx="3664">
                  <c:v>31223</c:v>
                </c:pt>
                <c:pt idx="3665">
                  <c:v>31224</c:v>
                </c:pt>
                <c:pt idx="3666">
                  <c:v>31225</c:v>
                </c:pt>
                <c:pt idx="3667">
                  <c:v>31226</c:v>
                </c:pt>
                <c:pt idx="3668">
                  <c:v>31229</c:v>
                </c:pt>
                <c:pt idx="3669">
                  <c:v>31230</c:v>
                </c:pt>
                <c:pt idx="3670">
                  <c:v>31231</c:v>
                </c:pt>
                <c:pt idx="3671">
                  <c:v>31233</c:v>
                </c:pt>
                <c:pt idx="3672">
                  <c:v>31236</c:v>
                </c:pt>
                <c:pt idx="3673">
                  <c:v>31237</c:v>
                </c:pt>
                <c:pt idx="3674">
                  <c:v>31238</c:v>
                </c:pt>
                <c:pt idx="3675">
                  <c:v>31239</c:v>
                </c:pt>
                <c:pt idx="3676">
                  <c:v>31240</c:v>
                </c:pt>
                <c:pt idx="3677">
                  <c:v>31243</c:v>
                </c:pt>
                <c:pt idx="3678">
                  <c:v>31244</c:v>
                </c:pt>
                <c:pt idx="3679">
                  <c:v>31245</c:v>
                </c:pt>
                <c:pt idx="3680">
                  <c:v>31246</c:v>
                </c:pt>
                <c:pt idx="3681">
                  <c:v>31247</c:v>
                </c:pt>
                <c:pt idx="3682">
                  <c:v>31250</c:v>
                </c:pt>
                <c:pt idx="3683">
                  <c:v>31251</c:v>
                </c:pt>
                <c:pt idx="3684">
                  <c:v>31252</c:v>
                </c:pt>
                <c:pt idx="3685">
                  <c:v>31253</c:v>
                </c:pt>
                <c:pt idx="3686">
                  <c:v>31254</c:v>
                </c:pt>
                <c:pt idx="3687">
                  <c:v>31257</c:v>
                </c:pt>
                <c:pt idx="3688">
                  <c:v>31258</c:v>
                </c:pt>
                <c:pt idx="3689">
                  <c:v>31259</c:v>
                </c:pt>
                <c:pt idx="3690">
                  <c:v>31260</c:v>
                </c:pt>
                <c:pt idx="3691">
                  <c:v>31261</c:v>
                </c:pt>
                <c:pt idx="3692">
                  <c:v>31264</c:v>
                </c:pt>
                <c:pt idx="3693">
                  <c:v>31265</c:v>
                </c:pt>
                <c:pt idx="3694">
                  <c:v>31266</c:v>
                </c:pt>
                <c:pt idx="3695">
                  <c:v>31267</c:v>
                </c:pt>
                <c:pt idx="3696">
                  <c:v>31268</c:v>
                </c:pt>
                <c:pt idx="3697">
                  <c:v>31271</c:v>
                </c:pt>
                <c:pt idx="3698">
                  <c:v>31272</c:v>
                </c:pt>
                <c:pt idx="3699">
                  <c:v>31273</c:v>
                </c:pt>
                <c:pt idx="3700">
                  <c:v>31274</c:v>
                </c:pt>
                <c:pt idx="3701">
                  <c:v>31275</c:v>
                </c:pt>
                <c:pt idx="3702">
                  <c:v>31278</c:v>
                </c:pt>
                <c:pt idx="3703">
                  <c:v>31279</c:v>
                </c:pt>
                <c:pt idx="3704">
                  <c:v>31280</c:v>
                </c:pt>
                <c:pt idx="3705">
                  <c:v>31281</c:v>
                </c:pt>
                <c:pt idx="3706">
                  <c:v>31282</c:v>
                </c:pt>
                <c:pt idx="3707">
                  <c:v>31285</c:v>
                </c:pt>
                <c:pt idx="3708">
                  <c:v>31286</c:v>
                </c:pt>
                <c:pt idx="3709">
                  <c:v>31287</c:v>
                </c:pt>
                <c:pt idx="3710">
                  <c:v>31288</c:v>
                </c:pt>
                <c:pt idx="3711">
                  <c:v>31289</c:v>
                </c:pt>
                <c:pt idx="3712">
                  <c:v>31293</c:v>
                </c:pt>
                <c:pt idx="3713">
                  <c:v>31294</c:v>
                </c:pt>
                <c:pt idx="3714">
                  <c:v>31295</c:v>
                </c:pt>
                <c:pt idx="3715">
                  <c:v>31296</c:v>
                </c:pt>
                <c:pt idx="3716">
                  <c:v>31299</c:v>
                </c:pt>
                <c:pt idx="3717">
                  <c:v>31300</c:v>
                </c:pt>
                <c:pt idx="3718">
                  <c:v>31301</c:v>
                </c:pt>
                <c:pt idx="3719">
                  <c:v>31302</c:v>
                </c:pt>
                <c:pt idx="3720">
                  <c:v>31303</c:v>
                </c:pt>
                <c:pt idx="3721">
                  <c:v>31306</c:v>
                </c:pt>
                <c:pt idx="3722">
                  <c:v>31307</c:v>
                </c:pt>
                <c:pt idx="3723">
                  <c:v>31308</c:v>
                </c:pt>
                <c:pt idx="3724">
                  <c:v>31309</c:v>
                </c:pt>
                <c:pt idx="3725">
                  <c:v>31310</c:v>
                </c:pt>
                <c:pt idx="3726">
                  <c:v>31313</c:v>
                </c:pt>
                <c:pt idx="3727">
                  <c:v>31314</c:v>
                </c:pt>
                <c:pt idx="3728">
                  <c:v>31315</c:v>
                </c:pt>
                <c:pt idx="3729">
                  <c:v>31316</c:v>
                </c:pt>
                <c:pt idx="3730">
                  <c:v>31317</c:v>
                </c:pt>
                <c:pt idx="3731">
                  <c:v>31320</c:v>
                </c:pt>
                <c:pt idx="3732">
                  <c:v>31321</c:v>
                </c:pt>
                <c:pt idx="3733">
                  <c:v>31322</c:v>
                </c:pt>
                <c:pt idx="3734">
                  <c:v>31323</c:v>
                </c:pt>
                <c:pt idx="3735">
                  <c:v>31324</c:v>
                </c:pt>
                <c:pt idx="3736">
                  <c:v>31327</c:v>
                </c:pt>
                <c:pt idx="3737">
                  <c:v>31328</c:v>
                </c:pt>
                <c:pt idx="3738">
                  <c:v>31329</c:v>
                </c:pt>
                <c:pt idx="3739">
                  <c:v>31330</c:v>
                </c:pt>
                <c:pt idx="3740">
                  <c:v>31331</c:v>
                </c:pt>
                <c:pt idx="3741">
                  <c:v>31335</c:v>
                </c:pt>
                <c:pt idx="3742">
                  <c:v>31336</c:v>
                </c:pt>
                <c:pt idx="3743">
                  <c:v>31337</c:v>
                </c:pt>
                <c:pt idx="3744">
                  <c:v>31338</c:v>
                </c:pt>
                <c:pt idx="3745">
                  <c:v>31341</c:v>
                </c:pt>
                <c:pt idx="3746">
                  <c:v>31342</c:v>
                </c:pt>
                <c:pt idx="3747">
                  <c:v>31343</c:v>
                </c:pt>
                <c:pt idx="3748">
                  <c:v>31344</c:v>
                </c:pt>
                <c:pt idx="3749">
                  <c:v>31345</c:v>
                </c:pt>
                <c:pt idx="3750">
                  <c:v>31348</c:v>
                </c:pt>
                <c:pt idx="3751">
                  <c:v>31349</c:v>
                </c:pt>
                <c:pt idx="3752">
                  <c:v>31350</c:v>
                </c:pt>
                <c:pt idx="3753">
                  <c:v>31351</c:v>
                </c:pt>
                <c:pt idx="3754">
                  <c:v>31352</c:v>
                </c:pt>
                <c:pt idx="3755">
                  <c:v>31355</c:v>
                </c:pt>
                <c:pt idx="3756">
                  <c:v>31356</c:v>
                </c:pt>
                <c:pt idx="3757">
                  <c:v>31357</c:v>
                </c:pt>
                <c:pt idx="3758">
                  <c:v>31358</c:v>
                </c:pt>
                <c:pt idx="3759">
                  <c:v>31359</c:v>
                </c:pt>
                <c:pt idx="3760">
                  <c:v>31363</c:v>
                </c:pt>
                <c:pt idx="3761">
                  <c:v>31364</c:v>
                </c:pt>
                <c:pt idx="3762">
                  <c:v>31365</c:v>
                </c:pt>
                <c:pt idx="3763">
                  <c:v>31366</c:v>
                </c:pt>
                <c:pt idx="3764">
                  <c:v>31369</c:v>
                </c:pt>
                <c:pt idx="3765">
                  <c:v>31370</c:v>
                </c:pt>
                <c:pt idx="3766">
                  <c:v>31371</c:v>
                </c:pt>
                <c:pt idx="3767">
                  <c:v>31372</c:v>
                </c:pt>
                <c:pt idx="3768">
                  <c:v>31373</c:v>
                </c:pt>
                <c:pt idx="3769">
                  <c:v>31376</c:v>
                </c:pt>
                <c:pt idx="3770">
                  <c:v>31377</c:v>
                </c:pt>
                <c:pt idx="3771">
                  <c:v>31378</c:v>
                </c:pt>
                <c:pt idx="3772">
                  <c:v>31380</c:v>
                </c:pt>
                <c:pt idx="3773">
                  <c:v>31383</c:v>
                </c:pt>
                <c:pt idx="3774">
                  <c:v>31384</c:v>
                </c:pt>
                <c:pt idx="3775">
                  <c:v>31385</c:v>
                </c:pt>
                <c:pt idx="3776">
                  <c:v>31386</c:v>
                </c:pt>
                <c:pt idx="3777">
                  <c:v>31387</c:v>
                </c:pt>
                <c:pt idx="3778">
                  <c:v>31390</c:v>
                </c:pt>
                <c:pt idx="3779">
                  <c:v>31391</c:v>
                </c:pt>
                <c:pt idx="3780">
                  <c:v>31392</c:v>
                </c:pt>
                <c:pt idx="3781">
                  <c:v>31393</c:v>
                </c:pt>
                <c:pt idx="3782">
                  <c:v>31394</c:v>
                </c:pt>
                <c:pt idx="3783">
                  <c:v>31397</c:v>
                </c:pt>
                <c:pt idx="3784">
                  <c:v>31398</c:v>
                </c:pt>
                <c:pt idx="3785">
                  <c:v>31399</c:v>
                </c:pt>
                <c:pt idx="3786">
                  <c:v>31400</c:v>
                </c:pt>
                <c:pt idx="3787">
                  <c:v>31401</c:v>
                </c:pt>
                <c:pt idx="3788">
                  <c:v>31404</c:v>
                </c:pt>
                <c:pt idx="3789">
                  <c:v>31405</c:v>
                </c:pt>
                <c:pt idx="3790">
                  <c:v>31407</c:v>
                </c:pt>
                <c:pt idx="3791">
                  <c:v>31408</c:v>
                </c:pt>
                <c:pt idx="3792">
                  <c:v>31411</c:v>
                </c:pt>
                <c:pt idx="3793">
                  <c:v>31412</c:v>
                </c:pt>
                <c:pt idx="3794">
                  <c:v>31414</c:v>
                </c:pt>
                <c:pt idx="3795">
                  <c:v>31415</c:v>
                </c:pt>
                <c:pt idx="3796">
                  <c:v>31418</c:v>
                </c:pt>
                <c:pt idx="3797">
                  <c:v>31419</c:v>
                </c:pt>
                <c:pt idx="3798">
                  <c:v>31420</c:v>
                </c:pt>
                <c:pt idx="3799">
                  <c:v>31421</c:v>
                </c:pt>
                <c:pt idx="3800">
                  <c:v>31422</c:v>
                </c:pt>
                <c:pt idx="3801">
                  <c:v>31425</c:v>
                </c:pt>
                <c:pt idx="3802">
                  <c:v>31426</c:v>
                </c:pt>
                <c:pt idx="3803">
                  <c:v>31427</c:v>
                </c:pt>
                <c:pt idx="3804">
                  <c:v>31428</c:v>
                </c:pt>
                <c:pt idx="3805">
                  <c:v>31429</c:v>
                </c:pt>
                <c:pt idx="3806">
                  <c:v>31432</c:v>
                </c:pt>
                <c:pt idx="3807">
                  <c:v>31433</c:v>
                </c:pt>
                <c:pt idx="3808">
                  <c:v>31434</c:v>
                </c:pt>
                <c:pt idx="3809">
                  <c:v>31435</c:v>
                </c:pt>
                <c:pt idx="3810">
                  <c:v>31436</c:v>
                </c:pt>
                <c:pt idx="3811">
                  <c:v>31439</c:v>
                </c:pt>
                <c:pt idx="3812">
                  <c:v>31440</c:v>
                </c:pt>
                <c:pt idx="3813">
                  <c:v>31441</c:v>
                </c:pt>
                <c:pt idx="3814">
                  <c:v>31442</c:v>
                </c:pt>
                <c:pt idx="3815">
                  <c:v>31443</c:v>
                </c:pt>
                <c:pt idx="3816">
                  <c:v>31446</c:v>
                </c:pt>
                <c:pt idx="3817">
                  <c:v>31447</c:v>
                </c:pt>
                <c:pt idx="3818">
                  <c:v>31448</c:v>
                </c:pt>
                <c:pt idx="3819">
                  <c:v>31449</c:v>
                </c:pt>
                <c:pt idx="3820">
                  <c:v>31450</c:v>
                </c:pt>
                <c:pt idx="3821">
                  <c:v>31453</c:v>
                </c:pt>
                <c:pt idx="3822">
                  <c:v>31454</c:v>
                </c:pt>
                <c:pt idx="3823">
                  <c:v>31455</c:v>
                </c:pt>
                <c:pt idx="3824">
                  <c:v>31456</c:v>
                </c:pt>
                <c:pt idx="3825">
                  <c:v>31457</c:v>
                </c:pt>
                <c:pt idx="3826">
                  <c:v>31461</c:v>
                </c:pt>
                <c:pt idx="3827">
                  <c:v>31462</c:v>
                </c:pt>
                <c:pt idx="3828">
                  <c:v>31463</c:v>
                </c:pt>
                <c:pt idx="3829">
                  <c:v>31464</c:v>
                </c:pt>
                <c:pt idx="3830">
                  <c:v>31467</c:v>
                </c:pt>
                <c:pt idx="3831">
                  <c:v>31468</c:v>
                </c:pt>
                <c:pt idx="3832">
                  <c:v>31469</c:v>
                </c:pt>
                <c:pt idx="3833">
                  <c:v>31470</c:v>
                </c:pt>
                <c:pt idx="3834">
                  <c:v>31471</c:v>
                </c:pt>
                <c:pt idx="3835">
                  <c:v>31474</c:v>
                </c:pt>
                <c:pt idx="3836">
                  <c:v>31475</c:v>
                </c:pt>
                <c:pt idx="3837">
                  <c:v>31476</c:v>
                </c:pt>
                <c:pt idx="3838">
                  <c:v>31477</c:v>
                </c:pt>
                <c:pt idx="3839">
                  <c:v>31478</c:v>
                </c:pt>
                <c:pt idx="3840">
                  <c:v>31481</c:v>
                </c:pt>
                <c:pt idx="3841">
                  <c:v>31482</c:v>
                </c:pt>
                <c:pt idx="3842">
                  <c:v>31483</c:v>
                </c:pt>
                <c:pt idx="3843">
                  <c:v>31484</c:v>
                </c:pt>
                <c:pt idx="3844">
                  <c:v>31485</c:v>
                </c:pt>
                <c:pt idx="3845">
                  <c:v>31488</c:v>
                </c:pt>
                <c:pt idx="3846">
                  <c:v>31489</c:v>
                </c:pt>
                <c:pt idx="3847">
                  <c:v>31490</c:v>
                </c:pt>
                <c:pt idx="3848">
                  <c:v>31491</c:v>
                </c:pt>
                <c:pt idx="3849">
                  <c:v>31492</c:v>
                </c:pt>
                <c:pt idx="3850">
                  <c:v>31495</c:v>
                </c:pt>
                <c:pt idx="3851">
                  <c:v>31496</c:v>
                </c:pt>
                <c:pt idx="3852">
                  <c:v>31497</c:v>
                </c:pt>
                <c:pt idx="3853">
                  <c:v>31498</c:v>
                </c:pt>
                <c:pt idx="3854">
                  <c:v>31502</c:v>
                </c:pt>
                <c:pt idx="3855">
                  <c:v>31503</c:v>
                </c:pt>
                <c:pt idx="3856">
                  <c:v>31504</c:v>
                </c:pt>
                <c:pt idx="3857">
                  <c:v>31505</c:v>
                </c:pt>
                <c:pt idx="3858">
                  <c:v>31506</c:v>
                </c:pt>
                <c:pt idx="3859">
                  <c:v>31509</c:v>
                </c:pt>
                <c:pt idx="3860">
                  <c:v>31510</c:v>
                </c:pt>
                <c:pt idx="3861">
                  <c:v>31511</c:v>
                </c:pt>
                <c:pt idx="3862">
                  <c:v>31512</c:v>
                </c:pt>
                <c:pt idx="3863">
                  <c:v>31513</c:v>
                </c:pt>
                <c:pt idx="3864">
                  <c:v>31516</c:v>
                </c:pt>
                <c:pt idx="3865">
                  <c:v>31517</c:v>
                </c:pt>
                <c:pt idx="3866">
                  <c:v>31518</c:v>
                </c:pt>
                <c:pt idx="3867">
                  <c:v>31519</c:v>
                </c:pt>
                <c:pt idx="3868">
                  <c:v>31520</c:v>
                </c:pt>
                <c:pt idx="3869">
                  <c:v>31523</c:v>
                </c:pt>
                <c:pt idx="3870">
                  <c:v>31524</c:v>
                </c:pt>
                <c:pt idx="3871">
                  <c:v>31525</c:v>
                </c:pt>
                <c:pt idx="3872">
                  <c:v>31526</c:v>
                </c:pt>
                <c:pt idx="3873">
                  <c:v>31527</c:v>
                </c:pt>
                <c:pt idx="3874">
                  <c:v>31530</c:v>
                </c:pt>
                <c:pt idx="3875">
                  <c:v>31531</c:v>
                </c:pt>
                <c:pt idx="3876">
                  <c:v>31532</c:v>
                </c:pt>
                <c:pt idx="3877">
                  <c:v>31533</c:v>
                </c:pt>
                <c:pt idx="3878">
                  <c:v>31534</c:v>
                </c:pt>
                <c:pt idx="3879">
                  <c:v>31537</c:v>
                </c:pt>
                <c:pt idx="3880">
                  <c:v>31538</c:v>
                </c:pt>
                <c:pt idx="3881">
                  <c:v>31539</c:v>
                </c:pt>
                <c:pt idx="3882">
                  <c:v>31540</c:v>
                </c:pt>
                <c:pt idx="3883">
                  <c:v>31541</c:v>
                </c:pt>
                <c:pt idx="3884">
                  <c:v>31544</c:v>
                </c:pt>
                <c:pt idx="3885">
                  <c:v>31545</c:v>
                </c:pt>
                <c:pt idx="3886">
                  <c:v>31546</c:v>
                </c:pt>
                <c:pt idx="3887">
                  <c:v>31547</c:v>
                </c:pt>
                <c:pt idx="3888">
                  <c:v>31548</c:v>
                </c:pt>
                <c:pt idx="3889">
                  <c:v>31551</c:v>
                </c:pt>
                <c:pt idx="3890">
                  <c:v>31552</c:v>
                </c:pt>
                <c:pt idx="3891">
                  <c:v>31553</c:v>
                </c:pt>
                <c:pt idx="3892">
                  <c:v>31554</c:v>
                </c:pt>
                <c:pt idx="3893">
                  <c:v>31555</c:v>
                </c:pt>
                <c:pt idx="3894">
                  <c:v>31559</c:v>
                </c:pt>
                <c:pt idx="3895">
                  <c:v>31560</c:v>
                </c:pt>
                <c:pt idx="3896">
                  <c:v>31561</c:v>
                </c:pt>
                <c:pt idx="3897">
                  <c:v>31562</c:v>
                </c:pt>
                <c:pt idx="3898">
                  <c:v>31565</c:v>
                </c:pt>
                <c:pt idx="3899">
                  <c:v>31566</c:v>
                </c:pt>
                <c:pt idx="3900">
                  <c:v>31568</c:v>
                </c:pt>
                <c:pt idx="3901">
                  <c:v>31569</c:v>
                </c:pt>
                <c:pt idx="3902">
                  <c:v>31572</c:v>
                </c:pt>
                <c:pt idx="3903">
                  <c:v>31573</c:v>
                </c:pt>
                <c:pt idx="3904">
                  <c:v>31574</c:v>
                </c:pt>
                <c:pt idx="3905">
                  <c:v>31575</c:v>
                </c:pt>
                <c:pt idx="3906">
                  <c:v>31579</c:v>
                </c:pt>
                <c:pt idx="3907">
                  <c:v>31580</c:v>
                </c:pt>
                <c:pt idx="3908">
                  <c:v>31581</c:v>
                </c:pt>
                <c:pt idx="3909">
                  <c:v>31582</c:v>
                </c:pt>
                <c:pt idx="3910">
                  <c:v>31583</c:v>
                </c:pt>
                <c:pt idx="3911">
                  <c:v>31586</c:v>
                </c:pt>
                <c:pt idx="3912">
                  <c:v>31587</c:v>
                </c:pt>
                <c:pt idx="3913">
                  <c:v>31588</c:v>
                </c:pt>
                <c:pt idx="3914">
                  <c:v>31589</c:v>
                </c:pt>
                <c:pt idx="3915">
                  <c:v>31590</c:v>
                </c:pt>
                <c:pt idx="3916">
                  <c:v>31593</c:v>
                </c:pt>
                <c:pt idx="3917">
                  <c:v>31594</c:v>
                </c:pt>
                <c:pt idx="3918">
                  <c:v>31595</c:v>
                </c:pt>
                <c:pt idx="3919">
                  <c:v>31600</c:v>
                </c:pt>
                <c:pt idx="3920">
                  <c:v>31601</c:v>
                </c:pt>
                <c:pt idx="3921">
                  <c:v>31602</c:v>
                </c:pt>
                <c:pt idx="3922">
                  <c:v>31603</c:v>
                </c:pt>
                <c:pt idx="3923">
                  <c:v>31604</c:v>
                </c:pt>
                <c:pt idx="3924">
                  <c:v>31607</c:v>
                </c:pt>
                <c:pt idx="3925">
                  <c:v>31608</c:v>
                </c:pt>
                <c:pt idx="3926">
                  <c:v>31609</c:v>
                </c:pt>
                <c:pt idx="3927">
                  <c:v>31610</c:v>
                </c:pt>
                <c:pt idx="3928">
                  <c:v>31611</c:v>
                </c:pt>
                <c:pt idx="3929">
                  <c:v>31614</c:v>
                </c:pt>
                <c:pt idx="3930">
                  <c:v>31615</c:v>
                </c:pt>
                <c:pt idx="3931">
                  <c:v>31616</c:v>
                </c:pt>
                <c:pt idx="3932">
                  <c:v>31617</c:v>
                </c:pt>
                <c:pt idx="3933">
                  <c:v>31618</c:v>
                </c:pt>
                <c:pt idx="3934">
                  <c:v>31621</c:v>
                </c:pt>
                <c:pt idx="3935">
                  <c:v>31622</c:v>
                </c:pt>
                <c:pt idx="3936">
                  <c:v>31623</c:v>
                </c:pt>
                <c:pt idx="3937">
                  <c:v>31624</c:v>
                </c:pt>
                <c:pt idx="3938">
                  <c:v>31625</c:v>
                </c:pt>
                <c:pt idx="3939">
                  <c:v>31628</c:v>
                </c:pt>
                <c:pt idx="3940">
                  <c:v>31629</c:v>
                </c:pt>
                <c:pt idx="3941">
                  <c:v>31630</c:v>
                </c:pt>
                <c:pt idx="3942">
                  <c:v>31631</c:v>
                </c:pt>
                <c:pt idx="3943">
                  <c:v>31632</c:v>
                </c:pt>
                <c:pt idx="3944">
                  <c:v>31635</c:v>
                </c:pt>
                <c:pt idx="3945">
                  <c:v>31636</c:v>
                </c:pt>
                <c:pt idx="3946">
                  <c:v>31637</c:v>
                </c:pt>
                <c:pt idx="3947">
                  <c:v>31638</c:v>
                </c:pt>
                <c:pt idx="3948">
                  <c:v>31639</c:v>
                </c:pt>
                <c:pt idx="3949">
                  <c:v>31642</c:v>
                </c:pt>
                <c:pt idx="3950">
                  <c:v>31643</c:v>
                </c:pt>
                <c:pt idx="3951">
                  <c:v>31644</c:v>
                </c:pt>
                <c:pt idx="3952">
                  <c:v>31645</c:v>
                </c:pt>
                <c:pt idx="3953">
                  <c:v>31646</c:v>
                </c:pt>
                <c:pt idx="3954">
                  <c:v>31649</c:v>
                </c:pt>
                <c:pt idx="3955">
                  <c:v>31650</c:v>
                </c:pt>
                <c:pt idx="3956">
                  <c:v>31651</c:v>
                </c:pt>
                <c:pt idx="3957">
                  <c:v>31652</c:v>
                </c:pt>
                <c:pt idx="3958">
                  <c:v>31653</c:v>
                </c:pt>
                <c:pt idx="3959">
                  <c:v>31657</c:v>
                </c:pt>
                <c:pt idx="3960">
                  <c:v>31658</c:v>
                </c:pt>
                <c:pt idx="3961">
                  <c:v>31659</c:v>
                </c:pt>
                <c:pt idx="3962">
                  <c:v>31660</c:v>
                </c:pt>
                <c:pt idx="3963">
                  <c:v>31663</c:v>
                </c:pt>
                <c:pt idx="3964">
                  <c:v>31664</c:v>
                </c:pt>
                <c:pt idx="3965">
                  <c:v>31665</c:v>
                </c:pt>
                <c:pt idx="3966">
                  <c:v>31666</c:v>
                </c:pt>
                <c:pt idx="3967">
                  <c:v>31667</c:v>
                </c:pt>
                <c:pt idx="3968">
                  <c:v>31670</c:v>
                </c:pt>
                <c:pt idx="3969">
                  <c:v>31671</c:v>
                </c:pt>
                <c:pt idx="3970">
                  <c:v>31672</c:v>
                </c:pt>
                <c:pt idx="3971">
                  <c:v>31673</c:v>
                </c:pt>
                <c:pt idx="3972">
                  <c:v>31674</c:v>
                </c:pt>
                <c:pt idx="3973">
                  <c:v>31677</c:v>
                </c:pt>
                <c:pt idx="3974">
                  <c:v>31678</c:v>
                </c:pt>
                <c:pt idx="3975">
                  <c:v>31679</c:v>
                </c:pt>
                <c:pt idx="3976">
                  <c:v>31680</c:v>
                </c:pt>
                <c:pt idx="3977">
                  <c:v>31681</c:v>
                </c:pt>
                <c:pt idx="3978">
                  <c:v>31684</c:v>
                </c:pt>
                <c:pt idx="3979">
                  <c:v>31685</c:v>
                </c:pt>
                <c:pt idx="3980">
                  <c:v>31686</c:v>
                </c:pt>
                <c:pt idx="3981">
                  <c:v>31687</c:v>
                </c:pt>
                <c:pt idx="3982">
                  <c:v>31688</c:v>
                </c:pt>
                <c:pt idx="3983">
                  <c:v>31691</c:v>
                </c:pt>
                <c:pt idx="3984">
                  <c:v>31692</c:v>
                </c:pt>
                <c:pt idx="3985">
                  <c:v>31693</c:v>
                </c:pt>
                <c:pt idx="3986">
                  <c:v>31694</c:v>
                </c:pt>
                <c:pt idx="3987">
                  <c:v>31695</c:v>
                </c:pt>
                <c:pt idx="3988">
                  <c:v>31698</c:v>
                </c:pt>
                <c:pt idx="3989">
                  <c:v>31699</c:v>
                </c:pt>
                <c:pt idx="3990">
                  <c:v>31700</c:v>
                </c:pt>
                <c:pt idx="3991">
                  <c:v>31701</c:v>
                </c:pt>
                <c:pt idx="3992">
                  <c:v>31702</c:v>
                </c:pt>
                <c:pt idx="3993">
                  <c:v>31705</c:v>
                </c:pt>
                <c:pt idx="3994">
                  <c:v>31706</c:v>
                </c:pt>
                <c:pt idx="3995">
                  <c:v>31707</c:v>
                </c:pt>
                <c:pt idx="3996">
                  <c:v>31708</c:v>
                </c:pt>
                <c:pt idx="3997">
                  <c:v>31709</c:v>
                </c:pt>
                <c:pt idx="3998">
                  <c:v>31712</c:v>
                </c:pt>
                <c:pt idx="3999">
                  <c:v>31713</c:v>
                </c:pt>
                <c:pt idx="4000">
                  <c:v>31714</c:v>
                </c:pt>
                <c:pt idx="4001">
                  <c:v>31715</c:v>
                </c:pt>
                <c:pt idx="4002">
                  <c:v>31716</c:v>
                </c:pt>
                <c:pt idx="4003">
                  <c:v>31719</c:v>
                </c:pt>
                <c:pt idx="4004">
                  <c:v>31720</c:v>
                </c:pt>
                <c:pt idx="4005">
                  <c:v>31721</c:v>
                </c:pt>
                <c:pt idx="4006">
                  <c:v>31722</c:v>
                </c:pt>
                <c:pt idx="4007">
                  <c:v>31723</c:v>
                </c:pt>
                <c:pt idx="4008">
                  <c:v>31726</c:v>
                </c:pt>
                <c:pt idx="4009">
                  <c:v>31727</c:v>
                </c:pt>
                <c:pt idx="4010">
                  <c:v>31728</c:v>
                </c:pt>
                <c:pt idx="4011">
                  <c:v>31729</c:v>
                </c:pt>
                <c:pt idx="4012">
                  <c:v>31730</c:v>
                </c:pt>
                <c:pt idx="4013">
                  <c:v>31733</c:v>
                </c:pt>
                <c:pt idx="4014">
                  <c:v>31734</c:v>
                </c:pt>
                <c:pt idx="4015">
                  <c:v>31735</c:v>
                </c:pt>
                <c:pt idx="4016">
                  <c:v>31736</c:v>
                </c:pt>
                <c:pt idx="4017">
                  <c:v>31737</c:v>
                </c:pt>
                <c:pt idx="4018">
                  <c:v>31740</c:v>
                </c:pt>
                <c:pt idx="4019">
                  <c:v>31741</c:v>
                </c:pt>
                <c:pt idx="4020">
                  <c:v>31742</c:v>
                </c:pt>
                <c:pt idx="4021">
                  <c:v>31744</c:v>
                </c:pt>
                <c:pt idx="4022">
                  <c:v>31747</c:v>
                </c:pt>
                <c:pt idx="4023">
                  <c:v>31748</c:v>
                </c:pt>
                <c:pt idx="4024">
                  <c:v>31749</c:v>
                </c:pt>
                <c:pt idx="4025">
                  <c:v>31750</c:v>
                </c:pt>
                <c:pt idx="4026">
                  <c:v>31751</c:v>
                </c:pt>
                <c:pt idx="4027">
                  <c:v>31754</c:v>
                </c:pt>
                <c:pt idx="4028">
                  <c:v>31755</c:v>
                </c:pt>
                <c:pt idx="4029">
                  <c:v>31756</c:v>
                </c:pt>
                <c:pt idx="4030">
                  <c:v>31757</c:v>
                </c:pt>
                <c:pt idx="4031">
                  <c:v>31758</c:v>
                </c:pt>
                <c:pt idx="4032">
                  <c:v>31761</c:v>
                </c:pt>
                <c:pt idx="4033">
                  <c:v>31762</c:v>
                </c:pt>
                <c:pt idx="4034">
                  <c:v>31763</c:v>
                </c:pt>
                <c:pt idx="4035">
                  <c:v>31764</c:v>
                </c:pt>
                <c:pt idx="4036">
                  <c:v>31765</c:v>
                </c:pt>
                <c:pt idx="4037">
                  <c:v>31768</c:v>
                </c:pt>
                <c:pt idx="4038">
                  <c:v>31769</c:v>
                </c:pt>
                <c:pt idx="4039">
                  <c:v>31770</c:v>
                </c:pt>
                <c:pt idx="4040">
                  <c:v>31775</c:v>
                </c:pt>
                <c:pt idx="4041">
                  <c:v>31776</c:v>
                </c:pt>
                <c:pt idx="4042">
                  <c:v>31777</c:v>
                </c:pt>
                <c:pt idx="4043">
                  <c:v>31779</c:v>
                </c:pt>
                <c:pt idx="4044">
                  <c:v>31782</c:v>
                </c:pt>
                <c:pt idx="4045">
                  <c:v>31783</c:v>
                </c:pt>
                <c:pt idx="4046">
                  <c:v>31784</c:v>
                </c:pt>
                <c:pt idx="4047">
                  <c:v>31785</c:v>
                </c:pt>
                <c:pt idx="4048">
                  <c:v>31786</c:v>
                </c:pt>
                <c:pt idx="4049">
                  <c:v>31789</c:v>
                </c:pt>
                <c:pt idx="4050">
                  <c:v>31790</c:v>
                </c:pt>
                <c:pt idx="4051">
                  <c:v>31791</c:v>
                </c:pt>
                <c:pt idx="4052">
                  <c:v>31792</c:v>
                </c:pt>
                <c:pt idx="4053">
                  <c:v>31793</c:v>
                </c:pt>
                <c:pt idx="4054">
                  <c:v>31796</c:v>
                </c:pt>
                <c:pt idx="4055">
                  <c:v>31797</c:v>
                </c:pt>
                <c:pt idx="4056">
                  <c:v>31798</c:v>
                </c:pt>
                <c:pt idx="4057">
                  <c:v>31799</c:v>
                </c:pt>
                <c:pt idx="4058">
                  <c:v>31800</c:v>
                </c:pt>
                <c:pt idx="4059">
                  <c:v>31803</c:v>
                </c:pt>
                <c:pt idx="4060">
                  <c:v>31804</c:v>
                </c:pt>
                <c:pt idx="4061">
                  <c:v>31805</c:v>
                </c:pt>
                <c:pt idx="4062">
                  <c:v>31806</c:v>
                </c:pt>
                <c:pt idx="4063">
                  <c:v>31807</c:v>
                </c:pt>
                <c:pt idx="4064">
                  <c:v>31810</c:v>
                </c:pt>
                <c:pt idx="4065">
                  <c:v>31811</c:v>
                </c:pt>
                <c:pt idx="4066">
                  <c:v>31812</c:v>
                </c:pt>
                <c:pt idx="4067">
                  <c:v>31813</c:v>
                </c:pt>
                <c:pt idx="4068">
                  <c:v>31814</c:v>
                </c:pt>
                <c:pt idx="4069">
                  <c:v>31817</c:v>
                </c:pt>
                <c:pt idx="4070">
                  <c:v>31818</c:v>
                </c:pt>
                <c:pt idx="4071">
                  <c:v>31819</c:v>
                </c:pt>
                <c:pt idx="4072">
                  <c:v>31820</c:v>
                </c:pt>
                <c:pt idx="4073">
                  <c:v>31821</c:v>
                </c:pt>
                <c:pt idx="4074">
                  <c:v>31825</c:v>
                </c:pt>
                <c:pt idx="4075">
                  <c:v>31826</c:v>
                </c:pt>
                <c:pt idx="4076">
                  <c:v>31827</c:v>
                </c:pt>
                <c:pt idx="4077">
                  <c:v>31828</c:v>
                </c:pt>
                <c:pt idx="4078">
                  <c:v>31831</c:v>
                </c:pt>
                <c:pt idx="4079">
                  <c:v>31832</c:v>
                </c:pt>
                <c:pt idx="4080">
                  <c:v>31833</c:v>
                </c:pt>
                <c:pt idx="4081">
                  <c:v>31834</c:v>
                </c:pt>
                <c:pt idx="4082">
                  <c:v>31835</c:v>
                </c:pt>
                <c:pt idx="4083">
                  <c:v>31838</c:v>
                </c:pt>
                <c:pt idx="4084">
                  <c:v>31839</c:v>
                </c:pt>
                <c:pt idx="4085">
                  <c:v>31840</c:v>
                </c:pt>
                <c:pt idx="4086">
                  <c:v>31841</c:v>
                </c:pt>
                <c:pt idx="4087">
                  <c:v>31842</c:v>
                </c:pt>
                <c:pt idx="4088">
                  <c:v>31845</c:v>
                </c:pt>
                <c:pt idx="4089">
                  <c:v>31846</c:v>
                </c:pt>
                <c:pt idx="4090">
                  <c:v>31847</c:v>
                </c:pt>
                <c:pt idx="4091">
                  <c:v>31848</c:v>
                </c:pt>
                <c:pt idx="4092">
                  <c:v>31849</c:v>
                </c:pt>
                <c:pt idx="4093">
                  <c:v>31852</c:v>
                </c:pt>
                <c:pt idx="4094">
                  <c:v>31853</c:v>
                </c:pt>
                <c:pt idx="4095">
                  <c:v>31854</c:v>
                </c:pt>
                <c:pt idx="4096">
                  <c:v>31855</c:v>
                </c:pt>
                <c:pt idx="4097">
                  <c:v>31856</c:v>
                </c:pt>
                <c:pt idx="4098">
                  <c:v>31859</c:v>
                </c:pt>
                <c:pt idx="4099">
                  <c:v>31860</c:v>
                </c:pt>
                <c:pt idx="4100">
                  <c:v>31861</c:v>
                </c:pt>
                <c:pt idx="4101">
                  <c:v>31862</c:v>
                </c:pt>
                <c:pt idx="4102">
                  <c:v>31863</c:v>
                </c:pt>
                <c:pt idx="4103">
                  <c:v>31866</c:v>
                </c:pt>
                <c:pt idx="4104">
                  <c:v>31867</c:v>
                </c:pt>
                <c:pt idx="4105">
                  <c:v>31868</c:v>
                </c:pt>
                <c:pt idx="4106">
                  <c:v>31869</c:v>
                </c:pt>
                <c:pt idx="4107">
                  <c:v>31870</c:v>
                </c:pt>
                <c:pt idx="4108">
                  <c:v>31873</c:v>
                </c:pt>
                <c:pt idx="4109">
                  <c:v>31874</c:v>
                </c:pt>
                <c:pt idx="4110">
                  <c:v>31875</c:v>
                </c:pt>
                <c:pt idx="4111">
                  <c:v>31876</c:v>
                </c:pt>
                <c:pt idx="4112">
                  <c:v>31877</c:v>
                </c:pt>
                <c:pt idx="4113">
                  <c:v>31880</c:v>
                </c:pt>
                <c:pt idx="4114">
                  <c:v>31881</c:v>
                </c:pt>
                <c:pt idx="4115">
                  <c:v>31882</c:v>
                </c:pt>
                <c:pt idx="4116">
                  <c:v>31883</c:v>
                </c:pt>
                <c:pt idx="4117">
                  <c:v>31887</c:v>
                </c:pt>
                <c:pt idx="4118">
                  <c:v>31888</c:v>
                </c:pt>
                <c:pt idx="4119">
                  <c:v>31889</c:v>
                </c:pt>
                <c:pt idx="4120">
                  <c:v>31890</c:v>
                </c:pt>
                <c:pt idx="4121">
                  <c:v>31891</c:v>
                </c:pt>
                <c:pt idx="4122">
                  <c:v>31894</c:v>
                </c:pt>
                <c:pt idx="4123">
                  <c:v>31895</c:v>
                </c:pt>
                <c:pt idx="4124">
                  <c:v>31896</c:v>
                </c:pt>
                <c:pt idx="4125">
                  <c:v>31897</c:v>
                </c:pt>
                <c:pt idx="4126">
                  <c:v>31898</c:v>
                </c:pt>
                <c:pt idx="4127">
                  <c:v>31901</c:v>
                </c:pt>
                <c:pt idx="4128">
                  <c:v>31902</c:v>
                </c:pt>
                <c:pt idx="4129">
                  <c:v>31903</c:v>
                </c:pt>
                <c:pt idx="4130">
                  <c:v>31904</c:v>
                </c:pt>
                <c:pt idx="4131">
                  <c:v>31905</c:v>
                </c:pt>
                <c:pt idx="4132">
                  <c:v>31908</c:v>
                </c:pt>
                <c:pt idx="4133">
                  <c:v>31909</c:v>
                </c:pt>
                <c:pt idx="4134">
                  <c:v>31910</c:v>
                </c:pt>
                <c:pt idx="4135">
                  <c:v>31911</c:v>
                </c:pt>
                <c:pt idx="4136">
                  <c:v>31912</c:v>
                </c:pt>
                <c:pt idx="4137">
                  <c:v>31915</c:v>
                </c:pt>
                <c:pt idx="4138">
                  <c:v>31916</c:v>
                </c:pt>
                <c:pt idx="4139">
                  <c:v>31917</c:v>
                </c:pt>
                <c:pt idx="4140">
                  <c:v>31918</c:v>
                </c:pt>
                <c:pt idx="4141">
                  <c:v>31919</c:v>
                </c:pt>
                <c:pt idx="4142">
                  <c:v>31923</c:v>
                </c:pt>
                <c:pt idx="4143">
                  <c:v>31924</c:v>
                </c:pt>
                <c:pt idx="4144">
                  <c:v>31925</c:v>
                </c:pt>
                <c:pt idx="4145">
                  <c:v>31926</c:v>
                </c:pt>
                <c:pt idx="4146">
                  <c:v>31929</c:v>
                </c:pt>
                <c:pt idx="4147">
                  <c:v>31930</c:v>
                </c:pt>
                <c:pt idx="4148">
                  <c:v>31931</c:v>
                </c:pt>
                <c:pt idx="4149">
                  <c:v>31932</c:v>
                </c:pt>
                <c:pt idx="4150">
                  <c:v>31933</c:v>
                </c:pt>
                <c:pt idx="4151">
                  <c:v>31936</c:v>
                </c:pt>
                <c:pt idx="4152">
                  <c:v>31937</c:v>
                </c:pt>
                <c:pt idx="4153">
                  <c:v>31938</c:v>
                </c:pt>
                <c:pt idx="4154">
                  <c:v>31939</c:v>
                </c:pt>
                <c:pt idx="4155">
                  <c:v>31940</c:v>
                </c:pt>
                <c:pt idx="4156">
                  <c:v>31943</c:v>
                </c:pt>
                <c:pt idx="4157">
                  <c:v>31944</c:v>
                </c:pt>
                <c:pt idx="4158">
                  <c:v>31945</c:v>
                </c:pt>
                <c:pt idx="4159">
                  <c:v>31946</c:v>
                </c:pt>
                <c:pt idx="4160">
                  <c:v>31947</c:v>
                </c:pt>
                <c:pt idx="4161">
                  <c:v>31950</c:v>
                </c:pt>
                <c:pt idx="4162">
                  <c:v>31951</c:v>
                </c:pt>
                <c:pt idx="4163">
                  <c:v>31952</c:v>
                </c:pt>
                <c:pt idx="4164">
                  <c:v>31953</c:v>
                </c:pt>
                <c:pt idx="4165">
                  <c:v>31954</c:v>
                </c:pt>
                <c:pt idx="4166">
                  <c:v>31957</c:v>
                </c:pt>
                <c:pt idx="4167">
                  <c:v>31958</c:v>
                </c:pt>
                <c:pt idx="4168">
                  <c:v>31959</c:v>
                </c:pt>
                <c:pt idx="4169">
                  <c:v>31960</c:v>
                </c:pt>
                <c:pt idx="4170">
                  <c:v>31964</c:v>
                </c:pt>
                <c:pt idx="4171">
                  <c:v>31965</c:v>
                </c:pt>
                <c:pt idx="4172">
                  <c:v>31966</c:v>
                </c:pt>
                <c:pt idx="4173">
                  <c:v>31967</c:v>
                </c:pt>
                <c:pt idx="4174">
                  <c:v>31968</c:v>
                </c:pt>
                <c:pt idx="4175">
                  <c:v>31971</c:v>
                </c:pt>
                <c:pt idx="4176">
                  <c:v>31972</c:v>
                </c:pt>
                <c:pt idx="4177">
                  <c:v>31973</c:v>
                </c:pt>
                <c:pt idx="4178">
                  <c:v>31974</c:v>
                </c:pt>
                <c:pt idx="4179">
                  <c:v>31975</c:v>
                </c:pt>
                <c:pt idx="4180">
                  <c:v>31978</c:v>
                </c:pt>
                <c:pt idx="4181">
                  <c:v>31979</c:v>
                </c:pt>
                <c:pt idx="4182">
                  <c:v>31980</c:v>
                </c:pt>
                <c:pt idx="4183">
                  <c:v>31981</c:v>
                </c:pt>
                <c:pt idx="4184">
                  <c:v>31982</c:v>
                </c:pt>
                <c:pt idx="4185">
                  <c:v>31985</c:v>
                </c:pt>
                <c:pt idx="4186">
                  <c:v>31986</c:v>
                </c:pt>
                <c:pt idx="4187">
                  <c:v>31987</c:v>
                </c:pt>
                <c:pt idx="4188">
                  <c:v>31988</c:v>
                </c:pt>
                <c:pt idx="4189">
                  <c:v>31989</c:v>
                </c:pt>
                <c:pt idx="4190">
                  <c:v>31992</c:v>
                </c:pt>
                <c:pt idx="4191">
                  <c:v>31993</c:v>
                </c:pt>
                <c:pt idx="4192">
                  <c:v>31994</c:v>
                </c:pt>
                <c:pt idx="4193">
                  <c:v>31995</c:v>
                </c:pt>
                <c:pt idx="4194">
                  <c:v>31996</c:v>
                </c:pt>
                <c:pt idx="4195">
                  <c:v>31999</c:v>
                </c:pt>
                <c:pt idx="4196">
                  <c:v>32000</c:v>
                </c:pt>
                <c:pt idx="4197">
                  <c:v>32001</c:v>
                </c:pt>
                <c:pt idx="4198">
                  <c:v>32002</c:v>
                </c:pt>
                <c:pt idx="4199">
                  <c:v>32003</c:v>
                </c:pt>
                <c:pt idx="4200">
                  <c:v>32006</c:v>
                </c:pt>
                <c:pt idx="4201">
                  <c:v>32007</c:v>
                </c:pt>
                <c:pt idx="4202">
                  <c:v>32008</c:v>
                </c:pt>
                <c:pt idx="4203">
                  <c:v>32009</c:v>
                </c:pt>
                <c:pt idx="4204">
                  <c:v>32010</c:v>
                </c:pt>
                <c:pt idx="4205">
                  <c:v>32013</c:v>
                </c:pt>
                <c:pt idx="4206">
                  <c:v>32014</c:v>
                </c:pt>
                <c:pt idx="4207">
                  <c:v>32015</c:v>
                </c:pt>
                <c:pt idx="4208">
                  <c:v>32016</c:v>
                </c:pt>
                <c:pt idx="4209">
                  <c:v>32017</c:v>
                </c:pt>
                <c:pt idx="4210">
                  <c:v>32020</c:v>
                </c:pt>
                <c:pt idx="4211">
                  <c:v>32021</c:v>
                </c:pt>
                <c:pt idx="4212">
                  <c:v>32022</c:v>
                </c:pt>
                <c:pt idx="4213">
                  <c:v>32023</c:v>
                </c:pt>
                <c:pt idx="4214">
                  <c:v>32024</c:v>
                </c:pt>
                <c:pt idx="4215">
                  <c:v>32028</c:v>
                </c:pt>
                <c:pt idx="4216">
                  <c:v>32029</c:v>
                </c:pt>
                <c:pt idx="4217">
                  <c:v>32030</c:v>
                </c:pt>
                <c:pt idx="4218">
                  <c:v>32031</c:v>
                </c:pt>
                <c:pt idx="4219">
                  <c:v>32034</c:v>
                </c:pt>
                <c:pt idx="4220">
                  <c:v>32035</c:v>
                </c:pt>
                <c:pt idx="4221">
                  <c:v>32036</c:v>
                </c:pt>
                <c:pt idx="4222">
                  <c:v>32037</c:v>
                </c:pt>
                <c:pt idx="4223">
                  <c:v>32038</c:v>
                </c:pt>
                <c:pt idx="4224">
                  <c:v>32041</c:v>
                </c:pt>
                <c:pt idx="4225">
                  <c:v>32042</c:v>
                </c:pt>
                <c:pt idx="4226">
                  <c:v>32043</c:v>
                </c:pt>
                <c:pt idx="4227">
                  <c:v>32044</c:v>
                </c:pt>
                <c:pt idx="4228">
                  <c:v>32045</c:v>
                </c:pt>
                <c:pt idx="4229">
                  <c:v>32048</c:v>
                </c:pt>
                <c:pt idx="4230">
                  <c:v>32049</c:v>
                </c:pt>
                <c:pt idx="4231">
                  <c:v>32050</c:v>
                </c:pt>
                <c:pt idx="4232">
                  <c:v>32051</c:v>
                </c:pt>
                <c:pt idx="4233">
                  <c:v>32052</c:v>
                </c:pt>
                <c:pt idx="4234">
                  <c:v>32055</c:v>
                </c:pt>
                <c:pt idx="4235">
                  <c:v>32056</c:v>
                </c:pt>
                <c:pt idx="4236">
                  <c:v>32057</c:v>
                </c:pt>
                <c:pt idx="4237">
                  <c:v>32058</c:v>
                </c:pt>
                <c:pt idx="4238">
                  <c:v>32059</c:v>
                </c:pt>
                <c:pt idx="4239">
                  <c:v>32062</c:v>
                </c:pt>
                <c:pt idx="4240">
                  <c:v>32063</c:v>
                </c:pt>
                <c:pt idx="4241">
                  <c:v>32064</c:v>
                </c:pt>
                <c:pt idx="4242">
                  <c:v>32065</c:v>
                </c:pt>
                <c:pt idx="4243">
                  <c:v>32066</c:v>
                </c:pt>
                <c:pt idx="4244">
                  <c:v>32069</c:v>
                </c:pt>
                <c:pt idx="4245">
                  <c:v>32070</c:v>
                </c:pt>
                <c:pt idx="4246">
                  <c:v>32071</c:v>
                </c:pt>
                <c:pt idx="4247">
                  <c:v>32072</c:v>
                </c:pt>
                <c:pt idx="4248">
                  <c:v>32073</c:v>
                </c:pt>
                <c:pt idx="4249">
                  <c:v>32076</c:v>
                </c:pt>
                <c:pt idx="4250">
                  <c:v>32077</c:v>
                </c:pt>
                <c:pt idx="4251">
                  <c:v>32078</c:v>
                </c:pt>
                <c:pt idx="4252">
                  <c:v>32079</c:v>
                </c:pt>
                <c:pt idx="4253">
                  <c:v>32080</c:v>
                </c:pt>
                <c:pt idx="4254">
                  <c:v>32083</c:v>
                </c:pt>
                <c:pt idx="4255">
                  <c:v>32084</c:v>
                </c:pt>
                <c:pt idx="4256">
                  <c:v>32085</c:v>
                </c:pt>
                <c:pt idx="4257">
                  <c:v>32086</c:v>
                </c:pt>
                <c:pt idx="4258">
                  <c:v>32087</c:v>
                </c:pt>
                <c:pt idx="4259">
                  <c:v>32090</c:v>
                </c:pt>
                <c:pt idx="4260">
                  <c:v>32091</c:v>
                </c:pt>
                <c:pt idx="4261">
                  <c:v>32092</c:v>
                </c:pt>
                <c:pt idx="4262">
                  <c:v>32093</c:v>
                </c:pt>
                <c:pt idx="4263">
                  <c:v>32094</c:v>
                </c:pt>
                <c:pt idx="4264">
                  <c:v>32097</c:v>
                </c:pt>
                <c:pt idx="4265">
                  <c:v>32098</c:v>
                </c:pt>
                <c:pt idx="4266">
                  <c:v>32099</c:v>
                </c:pt>
                <c:pt idx="4267">
                  <c:v>32100</c:v>
                </c:pt>
                <c:pt idx="4268">
                  <c:v>32101</c:v>
                </c:pt>
                <c:pt idx="4269">
                  <c:v>32104</c:v>
                </c:pt>
                <c:pt idx="4270">
                  <c:v>32105</c:v>
                </c:pt>
                <c:pt idx="4271">
                  <c:v>32106</c:v>
                </c:pt>
                <c:pt idx="4272">
                  <c:v>32108</c:v>
                </c:pt>
                <c:pt idx="4273">
                  <c:v>32111</c:v>
                </c:pt>
                <c:pt idx="4274">
                  <c:v>32112</c:v>
                </c:pt>
                <c:pt idx="4275">
                  <c:v>32113</c:v>
                </c:pt>
                <c:pt idx="4276">
                  <c:v>32114</c:v>
                </c:pt>
                <c:pt idx="4277">
                  <c:v>32115</c:v>
                </c:pt>
                <c:pt idx="4278">
                  <c:v>32118</c:v>
                </c:pt>
                <c:pt idx="4279">
                  <c:v>32119</c:v>
                </c:pt>
                <c:pt idx="4280">
                  <c:v>32120</c:v>
                </c:pt>
                <c:pt idx="4281">
                  <c:v>32121</c:v>
                </c:pt>
                <c:pt idx="4282">
                  <c:v>32122</c:v>
                </c:pt>
                <c:pt idx="4283">
                  <c:v>32125</c:v>
                </c:pt>
                <c:pt idx="4284">
                  <c:v>32126</c:v>
                </c:pt>
                <c:pt idx="4285">
                  <c:v>32127</c:v>
                </c:pt>
                <c:pt idx="4286">
                  <c:v>32128</c:v>
                </c:pt>
                <c:pt idx="4287">
                  <c:v>32129</c:v>
                </c:pt>
                <c:pt idx="4288">
                  <c:v>32132</c:v>
                </c:pt>
                <c:pt idx="4289">
                  <c:v>32133</c:v>
                </c:pt>
                <c:pt idx="4290">
                  <c:v>32134</c:v>
                </c:pt>
                <c:pt idx="4291">
                  <c:v>32135</c:v>
                </c:pt>
                <c:pt idx="4292">
                  <c:v>32139</c:v>
                </c:pt>
                <c:pt idx="4293">
                  <c:v>32140</c:v>
                </c:pt>
                <c:pt idx="4294">
                  <c:v>32141</c:v>
                </c:pt>
                <c:pt idx="4295">
                  <c:v>32142</c:v>
                </c:pt>
                <c:pt idx="4296">
                  <c:v>32146</c:v>
                </c:pt>
                <c:pt idx="4297">
                  <c:v>32147</c:v>
                </c:pt>
                <c:pt idx="4298">
                  <c:v>32148</c:v>
                </c:pt>
                <c:pt idx="4299">
                  <c:v>32149</c:v>
                </c:pt>
                <c:pt idx="4300">
                  <c:v>32150</c:v>
                </c:pt>
                <c:pt idx="4301">
                  <c:v>32153</c:v>
                </c:pt>
                <c:pt idx="4302">
                  <c:v>32154</c:v>
                </c:pt>
                <c:pt idx="4303">
                  <c:v>32155</c:v>
                </c:pt>
                <c:pt idx="4304">
                  <c:v>32156</c:v>
                </c:pt>
                <c:pt idx="4305">
                  <c:v>32157</c:v>
                </c:pt>
                <c:pt idx="4306">
                  <c:v>32160</c:v>
                </c:pt>
                <c:pt idx="4307">
                  <c:v>32161</c:v>
                </c:pt>
                <c:pt idx="4308">
                  <c:v>32162</c:v>
                </c:pt>
                <c:pt idx="4309">
                  <c:v>32163</c:v>
                </c:pt>
                <c:pt idx="4310">
                  <c:v>32164</c:v>
                </c:pt>
                <c:pt idx="4311">
                  <c:v>32167</c:v>
                </c:pt>
                <c:pt idx="4312">
                  <c:v>32168</c:v>
                </c:pt>
                <c:pt idx="4313">
                  <c:v>32169</c:v>
                </c:pt>
                <c:pt idx="4314">
                  <c:v>32170</c:v>
                </c:pt>
                <c:pt idx="4315">
                  <c:v>32171</c:v>
                </c:pt>
                <c:pt idx="4316">
                  <c:v>32174</c:v>
                </c:pt>
                <c:pt idx="4317">
                  <c:v>32175</c:v>
                </c:pt>
                <c:pt idx="4318">
                  <c:v>32176</c:v>
                </c:pt>
                <c:pt idx="4319">
                  <c:v>32177</c:v>
                </c:pt>
                <c:pt idx="4320">
                  <c:v>32178</c:v>
                </c:pt>
                <c:pt idx="4321">
                  <c:v>32181</c:v>
                </c:pt>
                <c:pt idx="4322">
                  <c:v>32182</c:v>
                </c:pt>
                <c:pt idx="4323">
                  <c:v>32183</c:v>
                </c:pt>
                <c:pt idx="4324">
                  <c:v>32184</c:v>
                </c:pt>
                <c:pt idx="4325">
                  <c:v>32185</c:v>
                </c:pt>
                <c:pt idx="4326">
                  <c:v>32189</c:v>
                </c:pt>
                <c:pt idx="4327">
                  <c:v>32190</c:v>
                </c:pt>
                <c:pt idx="4328">
                  <c:v>32191</c:v>
                </c:pt>
                <c:pt idx="4329">
                  <c:v>32192</c:v>
                </c:pt>
                <c:pt idx="4330">
                  <c:v>32195</c:v>
                </c:pt>
                <c:pt idx="4331">
                  <c:v>32196</c:v>
                </c:pt>
                <c:pt idx="4332">
                  <c:v>32197</c:v>
                </c:pt>
                <c:pt idx="4333">
                  <c:v>32198</c:v>
                </c:pt>
                <c:pt idx="4334">
                  <c:v>32199</c:v>
                </c:pt>
                <c:pt idx="4335">
                  <c:v>32202</c:v>
                </c:pt>
                <c:pt idx="4336">
                  <c:v>32203</c:v>
                </c:pt>
                <c:pt idx="4337">
                  <c:v>32204</c:v>
                </c:pt>
                <c:pt idx="4338">
                  <c:v>32205</c:v>
                </c:pt>
                <c:pt idx="4339">
                  <c:v>32206</c:v>
                </c:pt>
                <c:pt idx="4340">
                  <c:v>32209</c:v>
                </c:pt>
                <c:pt idx="4341">
                  <c:v>32210</c:v>
                </c:pt>
                <c:pt idx="4342">
                  <c:v>32211</c:v>
                </c:pt>
                <c:pt idx="4343">
                  <c:v>32212</c:v>
                </c:pt>
                <c:pt idx="4344">
                  <c:v>32213</c:v>
                </c:pt>
                <c:pt idx="4345">
                  <c:v>32216</c:v>
                </c:pt>
                <c:pt idx="4346">
                  <c:v>32217</c:v>
                </c:pt>
                <c:pt idx="4347">
                  <c:v>32218</c:v>
                </c:pt>
                <c:pt idx="4348">
                  <c:v>32219</c:v>
                </c:pt>
                <c:pt idx="4349">
                  <c:v>32220</c:v>
                </c:pt>
                <c:pt idx="4350">
                  <c:v>32223</c:v>
                </c:pt>
                <c:pt idx="4351">
                  <c:v>32224</c:v>
                </c:pt>
                <c:pt idx="4352">
                  <c:v>32225</c:v>
                </c:pt>
                <c:pt idx="4353">
                  <c:v>32226</c:v>
                </c:pt>
                <c:pt idx="4354">
                  <c:v>32227</c:v>
                </c:pt>
                <c:pt idx="4355">
                  <c:v>32230</c:v>
                </c:pt>
                <c:pt idx="4356">
                  <c:v>32231</c:v>
                </c:pt>
                <c:pt idx="4357">
                  <c:v>32232</c:v>
                </c:pt>
                <c:pt idx="4358">
                  <c:v>32233</c:v>
                </c:pt>
                <c:pt idx="4359">
                  <c:v>32237</c:v>
                </c:pt>
                <c:pt idx="4360">
                  <c:v>32238</c:v>
                </c:pt>
                <c:pt idx="4361">
                  <c:v>32239</c:v>
                </c:pt>
                <c:pt idx="4362">
                  <c:v>32240</c:v>
                </c:pt>
                <c:pt idx="4363">
                  <c:v>32241</c:v>
                </c:pt>
                <c:pt idx="4364">
                  <c:v>32244</c:v>
                </c:pt>
                <c:pt idx="4365">
                  <c:v>32245</c:v>
                </c:pt>
                <c:pt idx="4366">
                  <c:v>32246</c:v>
                </c:pt>
                <c:pt idx="4367">
                  <c:v>32247</c:v>
                </c:pt>
                <c:pt idx="4368">
                  <c:v>32248</c:v>
                </c:pt>
                <c:pt idx="4369">
                  <c:v>32251</c:v>
                </c:pt>
                <c:pt idx="4370">
                  <c:v>32252</c:v>
                </c:pt>
                <c:pt idx="4371">
                  <c:v>32253</c:v>
                </c:pt>
                <c:pt idx="4372">
                  <c:v>32254</c:v>
                </c:pt>
                <c:pt idx="4373">
                  <c:v>32255</c:v>
                </c:pt>
                <c:pt idx="4374">
                  <c:v>32258</c:v>
                </c:pt>
                <c:pt idx="4375">
                  <c:v>32259</c:v>
                </c:pt>
                <c:pt idx="4376">
                  <c:v>32260</c:v>
                </c:pt>
                <c:pt idx="4377">
                  <c:v>32261</c:v>
                </c:pt>
                <c:pt idx="4378">
                  <c:v>32262</c:v>
                </c:pt>
                <c:pt idx="4379">
                  <c:v>32265</c:v>
                </c:pt>
                <c:pt idx="4380">
                  <c:v>32266</c:v>
                </c:pt>
                <c:pt idx="4381">
                  <c:v>32267</c:v>
                </c:pt>
                <c:pt idx="4382">
                  <c:v>32268</c:v>
                </c:pt>
                <c:pt idx="4383">
                  <c:v>32269</c:v>
                </c:pt>
                <c:pt idx="4384">
                  <c:v>32272</c:v>
                </c:pt>
                <c:pt idx="4385">
                  <c:v>32273</c:v>
                </c:pt>
                <c:pt idx="4386">
                  <c:v>32274</c:v>
                </c:pt>
                <c:pt idx="4387">
                  <c:v>32275</c:v>
                </c:pt>
                <c:pt idx="4388">
                  <c:v>32276</c:v>
                </c:pt>
                <c:pt idx="4389">
                  <c:v>32279</c:v>
                </c:pt>
                <c:pt idx="4390">
                  <c:v>32280</c:v>
                </c:pt>
                <c:pt idx="4391">
                  <c:v>32281</c:v>
                </c:pt>
                <c:pt idx="4392">
                  <c:v>32282</c:v>
                </c:pt>
                <c:pt idx="4393">
                  <c:v>32283</c:v>
                </c:pt>
                <c:pt idx="4394">
                  <c:v>32286</c:v>
                </c:pt>
                <c:pt idx="4395">
                  <c:v>32287</c:v>
                </c:pt>
                <c:pt idx="4396">
                  <c:v>32288</c:v>
                </c:pt>
                <c:pt idx="4397">
                  <c:v>32289</c:v>
                </c:pt>
                <c:pt idx="4398">
                  <c:v>32290</c:v>
                </c:pt>
                <c:pt idx="4399">
                  <c:v>32294</c:v>
                </c:pt>
                <c:pt idx="4400">
                  <c:v>32295</c:v>
                </c:pt>
                <c:pt idx="4401">
                  <c:v>32296</c:v>
                </c:pt>
                <c:pt idx="4402">
                  <c:v>32297</c:v>
                </c:pt>
                <c:pt idx="4403">
                  <c:v>32300</c:v>
                </c:pt>
                <c:pt idx="4404">
                  <c:v>32301</c:v>
                </c:pt>
                <c:pt idx="4405">
                  <c:v>32302</c:v>
                </c:pt>
                <c:pt idx="4406">
                  <c:v>32303</c:v>
                </c:pt>
                <c:pt idx="4407">
                  <c:v>32304</c:v>
                </c:pt>
                <c:pt idx="4408">
                  <c:v>32307</c:v>
                </c:pt>
                <c:pt idx="4409">
                  <c:v>32308</c:v>
                </c:pt>
                <c:pt idx="4410">
                  <c:v>32309</c:v>
                </c:pt>
                <c:pt idx="4411">
                  <c:v>32310</c:v>
                </c:pt>
                <c:pt idx="4412">
                  <c:v>32311</c:v>
                </c:pt>
                <c:pt idx="4413">
                  <c:v>32314</c:v>
                </c:pt>
                <c:pt idx="4414">
                  <c:v>32315</c:v>
                </c:pt>
                <c:pt idx="4415">
                  <c:v>32316</c:v>
                </c:pt>
                <c:pt idx="4416">
                  <c:v>32317</c:v>
                </c:pt>
                <c:pt idx="4417">
                  <c:v>32318</c:v>
                </c:pt>
                <c:pt idx="4418">
                  <c:v>32321</c:v>
                </c:pt>
                <c:pt idx="4419">
                  <c:v>32322</c:v>
                </c:pt>
                <c:pt idx="4420">
                  <c:v>32323</c:v>
                </c:pt>
                <c:pt idx="4421">
                  <c:v>32324</c:v>
                </c:pt>
                <c:pt idx="4422">
                  <c:v>32325</c:v>
                </c:pt>
                <c:pt idx="4423">
                  <c:v>32329</c:v>
                </c:pt>
                <c:pt idx="4424">
                  <c:v>32330</c:v>
                </c:pt>
                <c:pt idx="4425">
                  <c:v>32331</c:v>
                </c:pt>
                <c:pt idx="4426">
                  <c:v>32332</c:v>
                </c:pt>
                <c:pt idx="4427">
                  <c:v>32335</c:v>
                </c:pt>
                <c:pt idx="4428">
                  <c:v>32336</c:v>
                </c:pt>
                <c:pt idx="4429">
                  <c:v>32337</c:v>
                </c:pt>
                <c:pt idx="4430">
                  <c:v>32338</c:v>
                </c:pt>
                <c:pt idx="4431">
                  <c:v>32339</c:v>
                </c:pt>
                <c:pt idx="4432">
                  <c:v>32342</c:v>
                </c:pt>
                <c:pt idx="4433">
                  <c:v>32343</c:v>
                </c:pt>
                <c:pt idx="4434">
                  <c:v>32344</c:v>
                </c:pt>
                <c:pt idx="4435">
                  <c:v>32345</c:v>
                </c:pt>
                <c:pt idx="4436">
                  <c:v>32346</c:v>
                </c:pt>
                <c:pt idx="4437">
                  <c:v>32349</c:v>
                </c:pt>
                <c:pt idx="4438">
                  <c:v>32350</c:v>
                </c:pt>
                <c:pt idx="4439">
                  <c:v>32351</c:v>
                </c:pt>
                <c:pt idx="4440">
                  <c:v>32352</c:v>
                </c:pt>
                <c:pt idx="4441">
                  <c:v>32353</c:v>
                </c:pt>
                <c:pt idx="4442">
                  <c:v>32356</c:v>
                </c:pt>
                <c:pt idx="4443">
                  <c:v>32357</c:v>
                </c:pt>
                <c:pt idx="4444">
                  <c:v>32358</c:v>
                </c:pt>
                <c:pt idx="4445">
                  <c:v>32359</c:v>
                </c:pt>
                <c:pt idx="4446">
                  <c:v>32360</c:v>
                </c:pt>
                <c:pt idx="4447">
                  <c:v>32363</c:v>
                </c:pt>
                <c:pt idx="4448">
                  <c:v>32364</c:v>
                </c:pt>
                <c:pt idx="4449">
                  <c:v>32365</c:v>
                </c:pt>
                <c:pt idx="4450">
                  <c:v>32366</c:v>
                </c:pt>
                <c:pt idx="4451">
                  <c:v>32367</c:v>
                </c:pt>
                <c:pt idx="4452">
                  <c:v>32370</c:v>
                </c:pt>
                <c:pt idx="4453">
                  <c:v>32371</c:v>
                </c:pt>
                <c:pt idx="4454">
                  <c:v>32372</c:v>
                </c:pt>
                <c:pt idx="4455">
                  <c:v>32373</c:v>
                </c:pt>
                <c:pt idx="4456">
                  <c:v>32374</c:v>
                </c:pt>
                <c:pt idx="4457">
                  <c:v>32377</c:v>
                </c:pt>
                <c:pt idx="4458">
                  <c:v>32378</c:v>
                </c:pt>
                <c:pt idx="4459">
                  <c:v>32379</c:v>
                </c:pt>
                <c:pt idx="4460">
                  <c:v>32380</c:v>
                </c:pt>
                <c:pt idx="4461">
                  <c:v>32381</c:v>
                </c:pt>
                <c:pt idx="4462">
                  <c:v>32384</c:v>
                </c:pt>
                <c:pt idx="4463">
                  <c:v>32385</c:v>
                </c:pt>
                <c:pt idx="4464">
                  <c:v>32386</c:v>
                </c:pt>
                <c:pt idx="4465">
                  <c:v>32387</c:v>
                </c:pt>
                <c:pt idx="4466">
                  <c:v>32388</c:v>
                </c:pt>
                <c:pt idx="4467">
                  <c:v>32392</c:v>
                </c:pt>
                <c:pt idx="4468">
                  <c:v>32393</c:v>
                </c:pt>
                <c:pt idx="4469">
                  <c:v>32394</c:v>
                </c:pt>
                <c:pt idx="4470">
                  <c:v>32395</c:v>
                </c:pt>
                <c:pt idx="4471">
                  <c:v>32398</c:v>
                </c:pt>
                <c:pt idx="4472">
                  <c:v>32399</c:v>
                </c:pt>
                <c:pt idx="4473">
                  <c:v>32400</c:v>
                </c:pt>
                <c:pt idx="4474">
                  <c:v>32401</c:v>
                </c:pt>
                <c:pt idx="4475">
                  <c:v>32402</c:v>
                </c:pt>
                <c:pt idx="4476">
                  <c:v>32405</c:v>
                </c:pt>
                <c:pt idx="4477">
                  <c:v>32406</c:v>
                </c:pt>
                <c:pt idx="4478">
                  <c:v>32407</c:v>
                </c:pt>
                <c:pt idx="4479">
                  <c:v>32408</c:v>
                </c:pt>
                <c:pt idx="4480">
                  <c:v>32409</c:v>
                </c:pt>
                <c:pt idx="4481">
                  <c:v>32412</c:v>
                </c:pt>
                <c:pt idx="4482">
                  <c:v>32413</c:v>
                </c:pt>
                <c:pt idx="4483">
                  <c:v>32414</c:v>
                </c:pt>
                <c:pt idx="4484">
                  <c:v>32415</c:v>
                </c:pt>
                <c:pt idx="4485">
                  <c:v>32416</c:v>
                </c:pt>
                <c:pt idx="4486">
                  <c:v>32419</c:v>
                </c:pt>
                <c:pt idx="4487">
                  <c:v>32420</c:v>
                </c:pt>
                <c:pt idx="4488">
                  <c:v>32421</c:v>
                </c:pt>
                <c:pt idx="4489">
                  <c:v>32422</c:v>
                </c:pt>
                <c:pt idx="4490">
                  <c:v>32423</c:v>
                </c:pt>
                <c:pt idx="4491">
                  <c:v>32426</c:v>
                </c:pt>
                <c:pt idx="4492">
                  <c:v>32427</c:v>
                </c:pt>
                <c:pt idx="4493">
                  <c:v>32428</c:v>
                </c:pt>
                <c:pt idx="4494">
                  <c:v>32429</c:v>
                </c:pt>
                <c:pt idx="4495">
                  <c:v>32430</c:v>
                </c:pt>
                <c:pt idx="4496">
                  <c:v>32433</c:v>
                </c:pt>
                <c:pt idx="4497">
                  <c:v>32434</c:v>
                </c:pt>
                <c:pt idx="4498">
                  <c:v>32435</c:v>
                </c:pt>
                <c:pt idx="4499">
                  <c:v>32436</c:v>
                </c:pt>
                <c:pt idx="4500">
                  <c:v>32437</c:v>
                </c:pt>
                <c:pt idx="4501">
                  <c:v>32440</c:v>
                </c:pt>
                <c:pt idx="4502">
                  <c:v>32441</c:v>
                </c:pt>
                <c:pt idx="4503">
                  <c:v>32442</c:v>
                </c:pt>
                <c:pt idx="4504">
                  <c:v>32443</c:v>
                </c:pt>
                <c:pt idx="4505">
                  <c:v>32444</c:v>
                </c:pt>
                <c:pt idx="4506">
                  <c:v>32447</c:v>
                </c:pt>
                <c:pt idx="4507">
                  <c:v>32448</c:v>
                </c:pt>
                <c:pt idx="4508">
                  <c:v>32449</c:v>
                </c:pt>
                <c:pt idx="4509">
                  <c:v>32450</c:v>
                </c:pt>
                <c:pt idx="4510">
                  <c:v>32451</c:v>
                </c:pt>
                <c:pt idx="4511">
                  <c:v>32454</c:v>
                </c:pt>
                <c:pt idx="4512">
                  <c:v>32455</c:v>
                </c:pt>
                <c:pt idx="4513">
                  <c:v>32456</c:v>
                </c:pt>
                <c:pt idx="4514">
                  <c:v>32457</c:v>
                </c:pt>
                <c:pt idx="4515">
                  <c:v>32458</c:v>
                </c:pt>
                <c:pt idx="4516">
                  <c:v>32461</c:v>
                </c:pt>
                <c:pt idx="4517">
                  <c:v>32462</c:v>
                </c:pt>
                <c:pt idx="4518">
                  <c:v>32463</c:v>
                </c:pt>
                <c:pt idx="4519">
                  <c:v>32464</c:v>
                </c:pt>
                <c:pt idx="4520">
                  <c:v>32465</c:v>
                </c:pt>
                <c:pt idx="4521">
                  <c:v>32468</c:v>
                </c:pt>
                <c:pt idx="4522">
                  <c:v>32469</c:v>
                </c:pt>
                <c:pt idx="4523">
                  <c:v>32470</c:v>
                </c:pt>
                <c:pt idx="4524">
                  <c:v>32472</c:v>
                </c:pt>
                <c:pt idx="4525">
                  <c:v>32475</c:v>
                </c:pt>
                <c:pt idx="4526">
                  <c:v>32476</c:v>
                </c:pt>
                <c:pt idx="4527">
                  <c:v>32477</c:v>
                </c:pt>
                <c:pt idx="4528">
                  <c:v>32478</c:v>
                </c:pt>
                <c:pt idx="4529">
                  <c:v>32479</c:v>
                </c:pt>
                <c:pt idx="4530">
                  <c:v>32482</c:v>
                </c:pt>
                <c:pt idx="4531">
                  <c:v>32483</c:v>
                </c:pt>
                <c:pt idx="4532">
                  <c:v>32484</c:v>
                </c:pt>
                <c:pt idx="4533">
                  <c:v>32485</c:v>
                </c:pt>
                <c:pt idx="4534">
                  <c:v>32486</c:v>
                </c:pt>
                <c:pt idx="4535">
                  <c:v>32489</c:v>
                </c:pt>
                <c:pt idx="4536">
                  <c:v>32490</c:v>
                </c:pt>
                <c:pt idx="4537">
                  <c:v>32491</c:v>
                </c:pt>
                <c:pt idx="4538">
                  <c:v>32492</c:v>
                </c:pt>
                <c:pt idx="4539">
                  <c:v>32493</c:v>
                </c:pt>
                <c:pt idx="4540">
                  <c:v>32496</c:v>
                </c:pt>
                <c:pt idx="4541">
                  <c:v>32497</c:v>
                </c:pt>
                <c:pt idx="4542">
                  <c:v>32498</c:v>
                </c:pt>
                <c:pt idx="4543">
                  <c:v>32499</c:v>
                </c:pt>
                <c:pt idx="4544">
                  <c:v>32500</c:v>
                </c:pt>
                <c:pt idx="4545">
                  <c:v>32504</c:v>
                </c:pt>
                <c:pt idx="4546">
                  <c:v>32505</c:v>
                </c:pt>
                <c:pt idx="4547">
                  <c:v>32506</c:v>
                </c:pt>
                <c:pt idx="4548">
                  <c:v>32507</c:v>
                </c:pt>
                <c:pt idx="4549">
                  <c:v>32511</c:v>
                </c:pt>
                <c:pt idx="4550">
                  <c:v>32512</c:v>
                </c:pt>
                <c:pt idx="4551">
                  <c:v>32513</c:v>
                </c:pt>
                <c:pt idx="4552">
                  <c:v>32514</c:v>
                </c:pt>
                <c:pt idx="4553">
                  <c:v>32517</c:v>
                </c:pt>
                <c:pt idx="4554">
                  <c:v>32518</c:v>
                </c:pt>
                <c:pt idx="4555">
                  <c:v>32519</c:v>
                </c:pt>
                <c:pt idx="4556">
                  <c:v>32520</c:v>
                </c:pt>
                <c:pt idx="4557">
                  <c:v>32521</c:v>
                </c:pt>
                <c:pt idx="4558">
                  <c:v>32524</c:v>
                </c:pt>
                <c:pt idx="4559">
                  <c:v>32525</c:v>
                </c:pt>
                <c:pt idx="4560">
                  <c:v>32526</c:v>
                </c:pt>
                <c:pt idx="4561">
                  <c:v>32527</c:v>
                </c:pt>
                <c:pt idx="4562">
                  <c:v>32528</c:v>
                </c:pt>
                <c:pt idx="4563">
                  <c:v>32531</c:v>
                </c:pt>
                <c:pt idx="4564">
                  <c:v>32532</c:v>
                </c:pt>
                <c:pt idx="4565">
                  <c:v>32533</c:v>
                </c:pt>
                <c:pt idx="4566">
                  <c:v>32534</c:v>
                </c:pt>
                <c:pt idx="4567">
                  <c:v>32535</c:v>
                </c:pt>
                <c:pt idx="4568">
                  <c:v>32538</c:v>
                </c:pt>
                <c:pt idx="4569">
                  <c:v>32539</c:v>
                </c:pt>
                <c:pt idx="4570">
                  <c:v>32540</c:v>
                </c:pt>
                <c:pt idx="4571">
                  <c:v>32541</c:v>
                </c:pt>
                <c:pt idx="4572">
                  <c:v>32542</c:v>
                </c:pt>
                <c:pt idx="4573">
                  <c:v>32545</c:v>
                </c:pt>
                <c:pt idx="4574">
                  <c:v>32546</c:v>
                </c:pt>
                <c:pt idx="4575">
                  <c:v>32547</c:v>
                </c:pt>
                <c:pt idx="4576">
                  <c:v>32548</c:v>
                </c:pt>
                <c:pt idx="4577">
                  <c:v>32549</c:v>
                </c:pt>
                <c:pt idx="4578">
                  <c:v>32552</c:v>
                </c:pt>
                <c:pt idx="4579">
                  <c:v>32553</c:v>
                </c:pt>
                <c:pt idx="4580">
                  <c:v>32554</c:v>
                </c:pt>
                <c:pt idx="4581">
                  <c:v>32555</c:v>
                </c:pt>
                <c:pt idx="4582">
                  <c:v>32556</c:v>
                </c:pt>
                <c:pt idx="4583">
                  <c:v>32560</c:v>
                </c:pt>
                <c:pt idx="4584">
                  <c:v>32561</c:v>
                </c:pt>
                <c:pt idx="4585">
                  <c:v>32562</c:v>
                </c:pt>
                <c:pt idx="4586">
                  <c:v>32563</c:v>
                </c:pt>
                <c:pt idx="4587">
                  <c:v>32566</c:v>
                </c:pt>
                <c:pt idx="4588">
                  <c:v>32567</c:v>
                </c:pt>
                <c:pt idx="4589">
                  <c:v>32568</c:v>
                </c:pt>
                <c:pt idx="4590">
                  <c:v>32569</c:v>
                </c:pt>
                <c:pt idx="4591">
                  <c:v>32570</c:v>
                </c:pt>
                <c:pt idx="4592">
                  <c:v>32573</c:v>
                </c:pt>
                <c:pt idx="4593">
                  <c:v>32574</c:v>
                </c:pt>
                <c:pt idx="4594">
                  <c:v>32575</c:v>
                </c:pt>
                <c:pt idx="4595">
                  <c:v>32576</c:v>
                </c:pt>
                <c:pt idx="4596">
                  <c:v>32577</c:v>
                </c:pt>
                <c:pt idx="4597">
                  <c:v>32580</c:v>
                </c:pt>
                <c:pt idx="4598">
                  <c:v>32581</c:v>
                </c:pt>
                <c:pt idx="4599">
                  <c:v>32582</c:v>
                </c:pt>
                <c:pt idx="4600">
                  <c:v>32583</c:v>
                </c:pt>
                <c:pt idx="4601">
                  <c:v>32584</c:v>
                </c:pt>
                <c:pt idx="4602">
                  <c:v>32587</c:v>
                </c:pt>
                <c:pt idx="4603">
                  <c:v>32588</c:v>
                </c:pt>
                <c:pt idx="4604">
                  <c:v>32589</c:v>
                </c:pt>
                <c:pt idx="4605">
                  <c:v>32590</c:v>
                </c:pt>
                <c:pt idx="4606">
                  <c:v>32594</c:v>
                </c:pt>
                <c:pt idx="4607">
                  <c:v>32595</c:v>
                </c:pt>
                <c:pt idx="4608">
                  <c:v>32596</c:v>
                </c:pt>
                <c:pt idx="4609">
                  <c:v>32597</c:v>
                </c:pt>
                <c:pt idx="4610">
                  <c:v>32598</c:v>
                </c:pt>
                <c:pt idx="4611">
                  <c:v>32601</c:v>
                </c:pt>
                <c:pt idx="4612">
                  <c:v>32602</c:v>
                </c:pt>
                <c:pt idx="4613">
                  <c:v>32603</c:v>
                </c:pt>
                <c:pt idx="4614">
                  <c:v>32604</c:v>
                </c:pt>
                <c:pt idx="4615">
                  <c:v>32605</c:v>
                </c:pt>
                <c:pt idx="4616">
                  <c:v>32608</c:v>
                </c:pt>
                <c:pt idx="4617">
                  <c:v>32609</c:v>
                </c:pt>
                <c:pt idx="4618">
                  <c:v>32610</c:v>
                </c:pt>
                <c:pt idx="4619">
                  <c:v>32611</c:v>
                </c:pt>
                <c:pt idx="4620">
                  <c:v>32612</c:v>
                </c:pt>
                <c:pt idx="4621">
                  <c:v>32615</c:v>
                </c:pt>
                <c:pt idx="4622">
                  <c:v>32616</c:v>
                </c:pt>
                <c:pt idx="4623">
                  <c:v>32617</c:v>
                </c:pt>
                <c:pt idx="4624">
                  <c:v>32618</c:v>
                </c:pt>
                <c:pt idx="4625">
                  <c:v>32619</c:v>
                </c:pt>
                <c:pt idx="4626">
                  <c:v>32622</c:v>
                </c:pt>
                <c:pt idx="4627">
                  <c:v>32623</c:v>
                </c:pt>
                <c:pt idx="4628">
                  <c:v>32624</c:v>
                </c:pt>
                <c:pt idx="4629">
                  <c:v>32625</c:v>
                </c:pt>
                <c:pt idx="4630">
                  <c:v>32626</c:v>
                </c:pt>
                <c:pt idx="4631">
                  <c:v>32629</c:v>
                </c:pt>
                <c:pt idx="4632">
                  <c:v>32630</c:v>
                </c:pt>
                <c:pt idx="4633">
                  <c:v>32631</c:v>
                </c:pt>
                <c:pt idx="4634">
                  <c:v>32632</c:v>
                </c:pt>
                <c:pt idx="4635">
                  <c:v>32633</c:v>
                </c:pt>
                <c:pt idx="4636">
                  <c:v>32636</c:v>
                </c:pt>
                <c:pt idx="4637">
                  <c:v>32637</c:v>
                </c:pt>
                <c:pt idx="4638">
                  <c:v>32638</c:v>
                </c:pt>
                <c:pt idx="4639">
                  <c:v>32639</c:v>
                </c:pt>
                <c:pt idx="4640">
                  <c:v>32640</c:v>
                </c:pt>
                <c:pt idx="4641">
                  <c:v>32643</c:v>
                </c:pt>
                <c:pt idx="4642">
                  <c:v>32644</c:v>
                </c:pt>
                <c:pt idx="4643">
                  <c:v>32645</c:v>
                </c:pt>
                <c:pt idx="4644">
                  <c:v>32646</c:v>
                </c:pt>
                <c:pt idx="4645">
                  <c:v>32647</c:v>
                </c:pt>
                <c:pt idx="4646">
                  <c:v>32650</c:v>
                </c:pt>
                <c:pt idx="4647">
                  <c:v>32651</c:v>
                </c:pt>
                <c:pt idx="4648">
                  <c:v>32652</c:v>
                </c:pt>
                <c:pt idx="4649">
                  <c:v>32653</c:v>
                </c:pt>
                <c:pt idx="4650">
                  <c:v>32654</c:v>
                </c:pt>
                <c:pt idx="4651">
                  <c:v>32658</c:v>
                </c:pt>
                <c:pt idx="4652">
                  <c:v>32659</c:v>
                </c:pt>
                <c:pt idx="4653">
                  <c:v>32660</c:v>
                </c:pt>
                <c:pt idx="4654">
                  <c:v>32661</c:v>
                </c:pt>
                <c:pt idx="4655">
                  <c:v>32664</c:v>
                </c:pt>
                <c:pt idx="4656">
                  <c:v>32665</c:v>
                </c:pt>
                <c:pt idx="4657">
                  <c:v>32666</c:v>
                </c:pt>
                <c:pt idx="4658">
                  <c:v>32667</c:v>
                </c:pt>
                <c:pt idx="4659">
                  <c:v>32668</c:v>
                </c:pt>
                <c:pt idx="4660">
                  <c:v>32671</c:v>
                </c:pt>
                <c:pt idx="4661">
                  <c:v>32672</c:v>
                </c:pt>
                <c:pt idx="4662">
                  <c:v>32673</c:v>
                </c:pt>
                <c:pt idx="4663">
                  <c:v>32674</c:v>
                </c:pt>
                <c:pt idx="4664">
                  <c:v>32675</c:v>
                </c:pt>
                <c:pt idx="4665">
                  <c:v>32678</c:v>
                </c:pt>
                <c:pt idx="4666">
                  <c:v>32679</c:v>
                </c:pt>
                <c:pt idx="4667">
                  <c:v>32680</c:v>
                </c:pt>
                <c:pt idx="4668">
                  <c:v>32681</c:v>
                </c:pt>
                <c:pt idx="4669">
                  <c:v>32682</c:v>
                </c:pt>
                <c:pt idx="4670">
                  <c:v>32685</c:v>
                </c:pt>
                <c:pt idx="4671">
                  <c:v>32686</c:v>
                </c:pt>
                <c:pt idx="4672">
                  <c:v>32687</c:v>
                </c:pt>
                <c:pt idx="4673">
                  <c:v>32688</c:v>
                </c:pt>
                <c:pt idx="4674">
                  <c:v>32689</c:v>
                </c:pt>
                <c:pt idx="4675">
                  <c:v>32692</c:v>
                </c:pt>
                <c:pt idx="4676">
                  <c:v>32694</c:v>
                </c:pt>
                <c:pt idx="4677">
                  <c:v>32695</c:v>
                </c:pt>
                <c:pt idx="4678">
                  <c:v>32696</c:v>
                </c:pt>
                <c:pt idx="4679">
                  <c:v>32699</c:v>
                </c:pt>
                <c:pt idx="4680">
                  <c:v>32700</c:v>
                </c:pt>
                <c:pt idx="4681">
                  <c:v>32701</c:v>
                </c:pt>
                <c:pt idx="4682">
                  <c:v>32702</c:v>
                </c:pt>
                <c:pt idx="4683">
                  <c:v>32703</c:v>
                </c:pt>
                <c:pt idx="4684">
                  <c:v>32706</c:v>
                </c:pt>
                <c:pt idx="4685">
                  <c:v>32707</c:v>
                </c:pt>
                <c:pt idx="4686">
                  <c:v>32708</c:v>
                </c:pt>
                <c:pt idx="4687">
                  <c:v>32709</c:v>
                </c:pt>
                <c:pt idx="4688">
                  <c:v>32710</c:v>
                </c:pt>
                <c:pt idx="4689">
                  <c:v>32713</c:v>
                </c:pt>
                <c:pt idx="4690">
                  <c:v>32714</c:v>
                </c:pt>
                <c:pt idx="4691">
                  <c:v>32715</c:v>
                </c:pt>
                <c:pt idx="4692">
                  <c:v>32716</c:v>
                </c:pt>
                <c:pt idx="4693">
                  <c:v>32717</c:v>
                </c:pt>
                <c:pt idx="4694">
                  <c:v>32720</c:v>
                </c:pt>
                <c:pt idx="4695">
                  <c:v>32721</c:v>
                </c:pt>
                <c:pt idx="4696">
                  <c:v>32722</c:v>
                </c:pt>
                <c:pt idx="4697">
                  <c:v>32723</c:v>
                </c:pt>
                <c:pt idx="4698">
                  <c:v>32724</c:v>
                </c:pt>
                <c:pt idx="4699">
                  <c:v>32727</c:v>
                </c:pt>
                <c:pt idx="4700">
                  <c:v>32728</c:v>
                </c:pt>
                <c:pt idx="4701">
                  <c:v>32729</c:v>
                </c:pt>
                <c:pt idx="4702">
                  <c:v>32730</c:v>
                </c:pt>
                <c:pt idx="4703">
                  <c:v>32731</c:v>
                </c:pt>
                <c:pt idx="4704">
                  <c:v>32734</c:v>
                </c:pt>
                <c:pt idx="4705">
                  <c:v>32735</c:v>
                </c:pt>
                <c:pt idx="4706">
                  <c:v>32736</c:v>
                </c:pt>
                <c:pt idx="4707">
                  <c:v>32737</c:v>
                </c:pt>
                <c:pt idx="4708">
                  <c:v>32738</c:v>
                </c:pt>
                <c:pt idx="4709">
                  <c:v>32741</c:v>
                </c:pt>
                <c:pt idx="4710">
                  <c:v>32742</c:v>
                </c:pt>
                <c:pt idx="4711">
                  <c:v>32743</c:v>
                </c:pt>
                <c:pt idx="4712">
                  <c:v>32744</c:v>
                </c:pt>
                <c:pt idx="4713">
                  <c:v>32745</c:v>
                </c:pt>
                <c:pt idx="4714">
                  <c:v>32748</c:v>
                </c:pt>
                <c:pt idx="4715">
                  <c:v>32749</c:v>
                </c:pt>
                <c:pt idx="4716">
                  <c:v>32750</c:v>
                </c:pt>
                <c:pt idx="4717">
                  <c:v>32751</c:v>
                </c:pt>
                <c:pt idx="4718">
                  <c:v>32752</c:v>
                </c:pt>
                <c:pt idx="4719">
                  <c:v>32756</c:v>
                </c:pt>
                <c:pt idx="4720">
                  <c:v>32757</c:v>
                </c:pt>
                <c:pt idx="4721">
                  <c:v>32758</c:v>
                </c:pt>
                <c:pt idx="4722">
                  <c:v>32759</c:v>
                </c:pt>
                <c:pt idx="4723">
                  <c:v>32762</c:v>
                </c:pt>
                <c:pt idx="4724">
                  <c:v>32763</c:v>
                </c:pt>
                <c:pt idx="4725">
                  <c:v>32764</c:v>
                </c:pt>
                <c:pt idx="4726">
                  <c:v>32765</c:v>
                </c:pt>
                <c:pt idx="4727">
                  <c:v>32766</c:v>
                </c:pt>
                <c:pt idx="4728">
                  <c:v>32769</c:v>
                </c:pt>
                <c:pt idx="4729">
                  <c:v>32770</c:v>
                </c:pt>
                <c:pt idx="4730">
                  <c:v>32771</c:v>
                </c:pt>
                <c:pt idx="4731">
                  <c:v>32772</c:v>
                </c:pt>
                <c:pt idx="4732">
                  <c:v>32773</c:v>
                </c:pt>
                <c:pt idx="4733">
                  <c:v>32776</c:v>
                </c:pt>
                <c:pt idx="4734">
                  <c:v>32777</c:v>
                </c:pt>
                <c:pt idx="4735">
                  <c:v>32778</c:v>
                </c:pt>
                <c:pt idx="4736">
                  <c:v>32779</c:v>
                </c:pt>
                <c:pt idx="4737">
                  <c:v>32780</c:v>
                </c:pt>
                <c:pt idx="4738">
                  <c:v>32783</c:v>
                </c:pt>
                <c:pt idx="4739">
                  <c:v>32784</c:v>
                </c:pt>
                <c:pt idx="4740">
                  <c:v>32785</c:v>
                </c:pt>
                <c:pt idx="4741">
                  <c:v>32786</c:v>
                </c:pt>
                <c:pt idx="4742">
                  <c:v>32787</c:v>
                </c:pt>
                <c:pt idx="4743">
                  <c:v>32790</c:v>
                </c:pt>
                <c:pt idx="4744">
                  <c:v>32791</c:v>
                </c:pt>
                <c:pt idx="4745">
                  <c:v>32792</c:v>
                </c:pt>
                <c:pt idx="4746">
                  <c:v>32793</c:v>
                </c:pt>
                <c:pt idx="4747">
                  <c:v>32794</c:v>
                </c:pt>
                <c:pt idx="4748">
                  <c:v>32797</c:v>
                </c:pt>
                <c:pt idx="4749">
                  <c:v>32798</c:v>
                </c:pt>
                <c:pt idx="4750">
                  <c:v>32799</c:v>
                </c:pt>
                <c:pt idx="4751">
                  <c:v>32800</c:v>
                </c:pt>
                <c:pt idx="4752">
                  <c:v>32801</c:v>
                </c:pt>
                <c:pt idx="4753">
                  <c:v>32804</c:v>
                </c:pt>
                <c:pt idx="4754">
                  <c:v>32805</c:v>
                </c:pt>
                <c:pt idx="4755">
                  <c:v>32806</c:v>
                </c:pt>
                <c:pt idx="4756">
                  <c:v>32807</c:v>
                </c:pt>
                <c:pt idx="4757">
                  <c:v>32808</c:v>
                </c:pt>
                <c:pt idx="4758">
                  <c:v>32811</c:v>
                </c:pt>
                <c:pt idx="4759">
                  <c:v>32812</c:v>
                </c:pt>
                <c:pt idx="4760">
                  <c:v>32813</c:v>
                </c:pt>
                <c:pt idx="4761">
                  <c:v>32814</c:v>
                </c:pt>
                <c:pt idx="4762">
                  <c:v>32815</c:v>
                </c:pt>
                <c:pt idx="4763">
                  <c:v>32818</c:v>
                </c:pt>
                <c:pt idx="4764">
                  <c:v>32819</c:v>
                </c:pt>
                <c:pt idx="4765">
                  <c:v>32820</c:v>
                </c:pt>
                <c:pt idx="4766">
                  <c:v>32821</c:v>
                </c:pt>
                <c:pt idx="4767">
                  <c:v>32822</c:v>
                </c:pt>
                <c:pt idx="4768">
                  <c:v>32825</c:v>
                </c:pt>
                <c:pt idx="4769">
                  <c:v>32826</c:v>
                </c:pt>
                <c:pt idx="4770">
                  <c:v>32827</c:v>
                </c:pt>
                <c:pt idx="4771">
                  <c:v>32828</c:v>
                </c:pt>
                <c:pt idx="4772">
                  <c:v>32829</c:v>
                </c:pt>
                <c:pt idx="4773">
                  <c:v>32832</c:v>
                </c:pt>
                <c:pt idx="4774">
                  <c:v>32833</c:v>
                </c:pt>
                <c:pt idx="4775">
                  <c:v>32834</c:v>
                </c:pt>
                <c:pt idx="4776">
                  <c:v>32836</c:v>
                </c:pt>
                <c:pt idx="4777">
                  <c:v>32839</c:v>
                </c:pt>
                <c:pt idx="4778">
                  <c:v>32840</c:v>
                </c:pt>
                <c:pt idx="4779">
                  <c:v>32841</c:v>
                </c:pt>
                <c:pt idx="4780">
                  <c:v>32842</c:v>
                </c:pt>
                <c:pt idx="4781">
                  <c:v>32843</c:v>
                </c:pt>
                <c:pt idx="4782">
                  <c:v>32846</c:v>
                </c:pt>
                <c:pt idx="4783">
                  <c:v>32847</c:v>
                </c:pt>
                <c:pt idx="4784">
                  <c:v>32848</c:v>
                </c:pt>
                <c:pt idx="4785">
                  <c:v>32849</c:v>
                </c:pt>
                <c:pt idx="4786">
                  <c:v>32850</c:v>
                </c:pt>
                <c:pt idx="4787">
                  <c:v>32853</c:v>
                </c:pt>
                <c:pt idx="4788">
                  <c:v>32854</c:v>
                </c:pt>
                <c:pt idx="4789">
                  <c:v>32855</c:v>
                </c:pt>
                <c:pt idx="4790">
                  <c:v>32856</c:v>
                </c:pt>
                <c:pt idx="4791">
                  <c:v>32857</c:v>
                </c:pt>
                <c:pt idx="4792">
                  <c:v>32860</c:v>
                </c:pt>
                <c:pt idx="4793">
                  <c:v>32861</c:v>
                </c:pt>
                <c:pt idx="4794">
                  <c:v>32862</c:v>
                </c:pt>
                <c:pt idx="4795">
                  <c:v>32863</c:v>
                </c:pt>
                <c:pt idx="4796">
                  <c:v>32864</c:v>
                </c:pt>
                <c:pt idx="4797">
                  <c:v>32868</c:v>
                </c:pt>
                <c:pt idx="4798">
                  <c:v>32869</c:v>
                </c:pt>
                <c:pt idx="4799">
                  <c:v>32870</c:v>
                </c:pt>
                <c:pt idx="4800">
                  <c:v>32871</c:v>
                </c:pt>
                <c:pt idx="4801">
                  <c:v>32875</c:v>
                </c:pt>
                <c:pt idx="4802">
                  <c:v>32876</c:v>
                </c:pt>
                <c:pt idx="4803">
                  <c:v>32877</c:v>
                </c:pt>
                <c:pt idx="4804">
                  <c:v>32878</c:v>
                </c:pt>
                <c:pt idx="4805">
                  <c:v>32881</c:v>
                </c:pt>
                <c:pt idx="4806">
                  <c:v>32882</c:v>
                </c:pt>
                <c:pt idx="4807">
                  <c:v>32883</c:v>
                </c:pt>
                <c:pt idx="4808">
                  <c:v>32884</c:v>
                </c:pt>
                <c:pt idx="4809">
                  <c:v>32885</c:v>
                </c:pt>
                <c:pt idx="4810">
                  <c:v>32888</c:v>
                </c:pt>
                <c:pt idx="4811">
                  <c:v>32889</c:v>
                </c:pt>
                <c:pt idx="4812">
                  <c:v>32890</c:v>
                </c:pt>
                <c:pt idx="4813">
                  <c:v>32891</c:v>
                </c:pt>
                <c:pt idx="4814">
                  <c:v>32892</c:v>
                </c:pt>
                <c:pt idx="4815">
                  <c:v>32895</c:v>
                </c:pt>
                <c:pt idx="4816">
                  <c:v>32896</c:v>
                </c:pt>
                <c:pt idx="4817">
                  <c:v>32897</c:v>
                </c:pt>
                <c:pt idx="4818">
                  <c:v>32898</c:v>
                </c:pt>
                <c:pt idx="4819">
                  <c:v>32899</c:v>
                </c:pt>
                <c:pt idx="4820">
                  <c:v>32902</c:v>
                </c:pt>
                <c:pt idx="4821">
                  <c:v>32903</c:v>
                </c:pt>
                <c:pt idx="4822">
                  <c:v>32904</c:v>
                </c:pt>
                <c:pt idx="4823">
                  <c:v>32905</c:v>
                </c:pt>
                <c:pt idx="4824">
                  <c:v>32906</c:v>
                </c:pt>
                <c:pt idx="4825">
                  <c:v>32909</c:v>
                </c:pt>
                <c:pt idx="4826">
                  <c:v>32910</c:v>
                </c:pt>
                <c:pt idx="4827">
                  <c:v>32911</c:v>
                </c:pt>
                <c:pt idx="4828">
                  <c:v>32912</c:v>
                </c:pt>
                <c:pt idx="4829">
                  <c:v>32913</c:v>
                </c:pt>
                <c:pt idx="4830">
                  <c:v>32916</c:v>
                </c:pt>
                <c:pt idx="4831">
                  <c:v>32917</c:v>
                </c:pt>
                <c:pt idx="4832">
                  <c:v>32918</c:v>
                </c:pt>
                <c:pt idx="4833">
                  <c:v>32919</c:v>
                </c:pt>
                <c:pt idx="4834">
                  <c:v>32920</c:v>
                </c:pt>
                <c:pt idx="4835">
                  <c:v>32924</c:v>
                </c:pt>
                <c:pt idx="4836">
                  <c:v>32925</c:v>
                </c:pt>
                <c:pt idx="4837">
                  <c:v>32926</c:v>
                </c:pt>
                <c:pt idx="4838">
                  <c:v>32927</c:v>
                </c:pt>
                <c:pt idx="4839">
                  <c:v>32930</c:v>
                </c:pt>
                <c:pt idx="4840">
                  <c:v>32931</c:v>
                </c:pt>
                <c:pt idx="4841">
                  <c:v>32932</c:v>
                </c:pt>
                <c:pt idx="4842">
                  <c:v>32933</c:v>
                </c:pt>
                <c:pt idx="4843">
                  <c:v>32934</c:v>
                </c:pt>
                <c:pt idx="4844">
                  <c:v>32937</c:v>
                </c:pt>
                <c:pt idx="4845">
                  <c:v>32938</c:v>
                </c:pt>
                <c:pt idx="4846">
                  <c:v>32939</c:v>
                </c:pt>
                <c:pt idx="4847">
                  <c:v>32940</c:v>
                </c:pt>
                <c:pt idx="4848">
                  <c:v>32941</c:v>
                </c:pt>
                <c:pt idx="4849">
                  <c:v>32944</c:v>
                </c:pt>
                <c:pt idx="4850">
                  <c:v>32945</c:v>
                </c:pt>
                <c:pt idx="4851">
                  <c:v>32946</c:v>
                </c:pt>
                <c:pt idx="4852">
                  <c:v>32947</c:v>
                </c:pt>
                <c:pt idx="4853">
                  <c:v>32948</c:v>
                </c:pt>
                <c:pt idx="4854">
                  <c:v>32951</c:v>
                </c:pt>
                <c:pt idx="4855">
                  <c:v>32952</c:v>
                </c:pt>
                <c:pt idx="4856">
                  <c:v>32953</c:v>
                </c:pt>
                <c:pt idx="4857">
                  <c:v>32954</c:v>
                </c:pt>
                <c:pt idx="4858">
                  <c:v>32955</c:v>
                </c:pt>
                <c:pt idx="4859">
                  <c:v>32958</c:v>
                </c:pt>
                <c:pt idx="4860">
                  <c:v>32959</c:v>
                </c:pt>
                <c:pt idx="4861">
                  <c:v>32960</c:v>
                </c:pt>
                <c:pt idx="4862">
                  <c:v>32961</c:v>
                </c:pt>
                <c:pt idx="4863">
                  <c:v>32962</c:v>
                </c:pt>
                <c:pt idx="4864">
                  <c:v>32965</c:v>
                </c:pt>
                <c:pt idx="4865">
                  <c:v>32966</c:v>
                </c:pt>
                <c:pt idx="4866">
                  <c:v>32967</c:v>
                </c:pt>
                <c:pt idx="4867">
                  <c:v>32968</c:v>
                </c:pt>
                <c:pt idx="4868">
                  <c:v>32969</c:v>
                </c:pt>
                <c:pt idx="4869">
                  <c:v>32972</c:v>
                </c:pt>
                <c:pt idx="4870">
                  <c:v>32973</c:v>
                </c:pt>
                <c:pt idx="4871">
                  <c:v>32974</c:v>
                </c:pt>
                <c:pt idx="4872">
                  <c:v>32975</c:v>
                </c:pt>
                <c:pt idx="4873">
                  <c:v>32979</c:v>
                </c:pt>
                <c:pt idx="4874">
                  <c:v>32980</c:v>
                </c:pt>
                <c:pt idx="4875">
                  <c:v>32981</c:v>
                </c:pt>
                <c:pt idx="4876">
                  <c:v>32982</c:v>
                </c:pt>
                <c:pt idx="4877">
                  <c:v>32983</c:v>
                </c:pt>
                <c:pt idx="4878">
                  <c:v>32986</c:v>
                </c:pt>
                <c:pt idx="4879">
                  <c:v>32987</c:v>
                </c:pt>
                <c:pt idx="4880">
                  <c:v>32988</c:v>
                </c:pt>
                <c:pt idx="4881">
                  <c:v>32989</c:v>
                </c:pt>
                <c:pt idx="4882">
                  <c:v>32990</c:v>
                </c:pt>
                <c:pt idx="4883">
                  <c:v>32993</c:v>
                </c:pt>
                <c:pt idx="4884">
                  <c:v>32994</c:v>
                </c:pt>
                <c:pt idx="4885">
                  <c:v>32995</c:v>
                </c:pt>
                <c:pt idx="4886">
                  <c:v>32996</c:v>
                </c:pt>
                <c:pt idx="4887">
                  <c:v>32997</c:v>
                </c:pt>
                <c:pt idx="4888">
                  <c:v>33000</c:v>
                </c:pt>
                <c:pt idx="4889">
                  <c:v>33001</c:v>
                </c:pt>
                <c:pt idx="4890">
                  <c:v>33002</c:v>
                </c:pt>
                <c:pt idx="4891">
                  <c:v>33003</c:v>
                </c:pt>
                <c:pt idx="4892">
                  <c:v>33004</c:v>
                </c:pt>
                <c:pt idx="4893">
                  <c:v>33007</c:v>
                </c:pt>
                <c:pt idx="4894">
                  <c:v>33008</c:v>
                </c:pt>
                <c:pt idx="4895">
                  <c:v>33009</c:v>
                </c:pt>
                <c:pt idx="4896">
                  <c:v>33010</c:v>
                </c:pt>
                <c:pt idx="4897">
                  <c:v>33011</c:v>
                </c:pt>
                <c:pt idx="4898">
                  <c:v>33014</c:v>
                </c:pt>
                <c:pt idx="4899">
                  <c:v>33015</c:v>
                </c:pt>
                <c:pt idx="4900">
                  <c:v>33016</c:v>
                </c:pt>
                <c:pt idx="4901">
                  <c:v>33017</c:v>
                </c:pt>
                <c:pt idx="4902">
                  <c:v>33018</c:v>
                </c:pt>
                <c:pt idx="4903">
                  <c:v>33022</c:v>
                </c:pt>
                <c:pt idx="4904">
                  <c:v>33023</c:v>
                </c:pt>
                <c:pt idx="4905">
                  <c:v>33024</c:v>
                </c:pt>
                <c:pt idx="4906">
                  <c:v>33025</c:v>
                </c:pt>
                <c:pt idx="4907">
                  <c:v>33028</c:v>
                </c:pt>
                <c:pt idx="4908">
                  <c:v>33029</c:v>
                </c:pt>
                <c:pt idx="4909">
                  <c:v>33030</c:v>
                </c:pt>
                <c:pt idx="4910">
                  <c:v>33031</c:v>
                </c:pt>
                <c:pt idx="4911">
                  <c:v>33032</c:v>
                </c:pt>
                <c:pt idx="4912">
                  <c:v>33035</c:v>
                </c:pt>
                <c:pt idx="4913">
                  <c:v>33036</c:v>
                </c:pt>
                <c:pt idx="4914">
                  <c:v>33037</c:v>
                </c:pt>
                <c:pt idx="4915">
                  <c:v>33038</c:v>
                </c:pt>
                <c:pt idx="4916">
                  <c:v>33039</c:v>
                </c:pt>
                <c:pt idx="4917">
                  <c:v>33042</c:v>
                </c:pt>
                <c:pt idx="4918">
                  <c:v>33043</c:v>
                </c:pt>
                <c:pt idx="4919">
                  <c:v>33044</c:v>
                </c:pt>
                <c:pt idx="4920">
                  <c:v>33045</c:v>
                </c:pt>
                <c:pt idx="4921">
                  <c:v>33046</c:v>
                </c:pt>
                <c:pt idx="4922">
                  <c:v>33049</c:v>
                </c:pt>
                <c:pt idx="4923">
                  <c:v>33050</c:v>
                </c:pt>
                <c:pt idx="4924">
                  <c:v>33051</c:v>
                </c:pt>
                <c:pt idx="4925">
                  <c:v>33052</c:v>
                </c:pt>
                <c:pt idx="4926">
                  <c:v>33053</c:v>
                </c:pt>
                <c:pt idx="4927">
                  <c:v>33056</c:v>
                </c:pt>
                <c:pt idx="4928">
                  <c:v>33057</c:v>
                </c:pt>
                <c:pt idx="4929">
                  <c:v>33059</c:v>
                </c:pt>
                <c:pt idx="4930">
                  <c:v>33060</c:v>
                </c:pt>
                <c:pt idx="4931">
                  <c:v>33063</c:v>
                </c:pt>
                <c:pt idx="4932">
                  <c:v>33064</c:v>
                </c:pt>
                <c:pt idx="4933">
                  <c:v>33065</c:v>
                </c:pt>
                <c:pt idx="4934">
                  <c:v>33066</c:v>
                </c:pt>
                <c:pt idx="4935">
                  <c:v>33067</c:v>
                </c:pt>
                <c:pt idx="4936">
                  <c:v>33070</c:v>
                </c:pt>
                <c:pt idx="4937">
                  <c:v>33071</c:v>
                </c:pt>
                <c:pt idx="4938">
                  <c:v>33072</c:v>
                </c:pt>
                <c:pt idx="4939">
                  <c:v>33073</c:v>
                </c:pt>
                <c:pt idx="4940">
                  <c:v>33074</c:v>
                </c:pt>
                <c:pt idx="4941">
                  <c:v>33077</c:v>
                </c:pt>
                <c:pt idx="4942">
                  <c:v>33078</c:v>
                </c:pt>
                <c:pt idx="4943">
                  <c:v>33079</c:v>
                </c:pt>
                <c:pt idx="4944">
                  <c:v>33080</c:v>
                </c:pt>
                <c:pt idx="4945">
                  <c:v>33081</c:v>
                </c:pt>
                <c:pt idx="4946">
                  <c:v>33084</c:v>
                </c:pt>
                <c:pt idx="4947">
                  <c:v>33085</c:v>
                </c:pt>
                <c:pt idx="4948">
                  <c:v>33086</c:v>
                </c:pt>
                <c:pt idx="4949">
                  <c:v>33087</c:v>
                </c:pt>
                <c:pt idx="4950">
                  <c:v>33088</c:v>
                </c:pt>
                <c:pt idx="4951">
                  <c:v>33091</c:v>
                </c:pt>
                <c:pt idx="4952">
                  <c:v>33092</c:v>
                </c:pt>
                <c:pt idx="4953">
                  <c:v>33093</c:v>
                </c:pt>
                <c:pt idx="4954">
                  <c:v>33094</c:v>
                </c:pt>
                <c:pt idx="4955">
                  <c:v>33095</c:v>
                </c:pt>
                <c:pt idx="4956">
                  <c:v>33098</c:v>
                </c:pt>
                <c:pt idx="4957">
                  <c:v>33099</c:v>
                </c:pt>
                <c:pt idx="4958">
                  <c:v>33100</c:v>
                </c:pt>
                <c:pt idx="4959">
                  <c:v>33101</c:v>
                </c:pt>
                <c:pt idx="4960">
                  <c:v>33102</c:v>
                </c:pt>
                <c:pt idx="4961">
                  <c:v>33105</c:v>
                </c:pt>
                <c:pt idx="4962">
                  <c:v>33106</c:v>
                </c:pt>
                <c:pt idx="4963">
                  <c:v>33107</c:v>
                </c:pt>
                <c:pt idx="4964">
                  <c:v>33108</c:v>
                </c:pt>
                <c:pt idx="4965">
                  <c:v>33109</c:v>
                </c:pt>
                <c:pt idx="4966">
                  <c:v>33112</c:v>
                </c:pt>
                <c:pt idx="4967">
                  <c:v>33113</c:v>
                </c:pt>
                <c:pt idx="4968">
                  <c:v>33114</c:v>
                </c:pt>
                <c:pt idx="4969">
                  <c:v>33115</c:v>
                </c:pt>
                <c:pt idx="4970">
                  <c:v>33116</c:v>
                </c:pt>
                <c:pt idx="4971">
                  <c:v>33120</c:v>
                </c:pt>
                <c:pt idx="4972">
                  <c:v>33121</c:v>
                </c:pt>
                <c:pt idx="4973">
                  <c:v>33122</c:v>
                </c:pt>
                <c:pt idx="4974">
                  <c:v>33123</c:v>
                </c:pt>
                <c:pt idx="4975">
                  <c:v>33126</c:v>
                </c:pt>
                <c:pt idx="4976">
                  <c:v>33127</c:v>
                </c:pt>
                <c:pt idx="4977">
                  <c:v>33128</c:v>
                </c:pt>
                <c:pt idx="4978">
                  <c:v>33129</c:v>
                </c:pt>
                <c:pt idx="4979">
                  <c:v>33130</c:v>
                </c:pt>
                <c:pt idx="4980">
                  <c:v>33133</c:v>
                </c:pt>
                <c:pt idx="4981">
                  <c:v>33134</c:v>
                </c:pt>
                <c:pt idx="4982">
                  <c:v>33135</c:v>
                </c:pt>
                <c:pt idx="4983">
                  <c:v>33136</c:v>
                </c:pt>
                <c:pt idx="4984">
                  <c:v>33137</c:v>
                </c:pt>
                <c:pt idx="4985">
                  <c:v>33140</c:v>
                </c:pt>
                <c:pt idx="4986">
                  <c:v>33141</c:v>
                </c:pt>
                <c:pt idx="4987">
                  <c:v>33142</c:v>
                </c:pt>
                <c:pt idx="4988">
                  <c:v>33143</c:v>
                </c:pt>
                <c:pt idx="4989">
                  <c:v>33144</c:v>
                </c:pt>
                <c:pt idx="4990">
                  <c:v>33147</c:v>
                </c:pt>
                <c:pt idx="4991">
                  <c:v>33148</c:v>
                </c:pt>
                <c:pt idx="4992">
                  <c:v>33149</c:v>
                </c:pt>
                <c:pt idx="4993">
                  <c:v>33150</c:v>
                </c:pt>
                <c:pt idx="4994">
                  <c:v>33151</c:v>
                </c:pt>
                <c:pt idx="4995">
                  <c:v>33154</c:v>
                </c:pt>
                <c:pt idx="4996">
                  <c:v>33155</c:v>
                </c:pt>
                <c:pt idx="4997">
                  <c:v>33156</c:v>
                </c:pt>
                <c:pt idx="4998">
                  <c:v>33157</c:v>
                </c:pt>
                <c:pt idx="4999">
                  <c:v>33158</c:v>
                </c:pt>
                <c:pt idx="5000">
                  <c:v>33161</c:v>
                </c:pt>
                <c:pt idx="5001">
                  <c:v>33162</c:v>
                </c:pt>
                <c:pt idx="5002">
                  <c:v>33163</c:v>
                </c:pt>
                <c:pt idx="5003">
                  <c:v>33164</c:v>
                </c:pt>
                <c:pt idx="5004">
                  <c:v>33165</c:v>
                </c:pt>
                <c:pt idx="5005">
                  <c:v>33168</c:v>
                </c:pt>
                <c:pt idx="5006">
                  <c:v>33169</c:v>
                </c:pt>
                <c:pt idx="5007">
                  <c:v>33170</c:v>
                </c:pt>
                <c:pt idx="5008">
                  <c:v>33171</c:v>
                </c:pt>
                <c:pt idx="5009">
                  <c:v>33172</c:v>
                </c:pt>
                <c:pt idx="5010">
                  <c:v>33175</c:v>
                </c:pt>
                <c:pt idx="5011">
                  <c:v>33176</c:v>
                </c:pt>
                <c:pt idx="5012">
                  <c:v>33177</c:v>
                </c:pt>
                <c:pt idx="5013">
                  <c:v>33178</c:v>
                </c:pt>
                <c:pt idx="5014">
                  <c:v>33179</c:v>
                </c:pt>
                <c:pt idx="5015">
                  <c:v>33182</c:v>
                </c:pt>
                <c:pt idx="5016">
                  <c:v>33183</c:v>
                </c:pt>
                <c:pt idx="5017">
                  <c:v>33184</c:v>
                </c:pt>
                <c:pt idx="5018">
                  <c:v>33185</c:v>
                </c:pt>
                <c:pt idx="5019">
                  <c:v>33186</c:v>
                </c:pt>
                <c:pt idx="5020">
                  <c:v>33189</c:v>
                </c:pt>
                <c:pt idx="5021">
                  <c:v>33190</c:v>
                </c:pt>
                <c:pt idx="5022">
                  <c:v>33191</c:v>
                </c:pt>
                <c:pt idx="5023">
                  <c:v>33192</c:v>
                </c:pt>
                <c:pt idx="5024">
                  <c:v>33193</c:v>
                </c:pt>
                <c:pt idx="5025">
                  <c:v>33196</c:v>
                </c:pt>
                <c:pt idx="5026">
                  <c:v>33197</c:v>
                </c:pt>
                <c:pt idx="5027">
                  <c:v>33198</c:v>
                </c:pt>
                <c:pt idx="5028">
                  <c:v>33200</c:v>
                </c:pt>
                <c:pt idx="5029">
                  <c:v>33203</c:v>
                </c:pt>
                <c:pt idx="5030">
                  <c:v>33204</c:v>
                </c:pt>
                <c:pt idx="5031">
                  <c:v>33205</c:v>
                </c:pt>
                <c:pt idx="5032">
                  <c:v>33206</c:v>
                </c:pt>
                <c:pt idx="5033">
                  <c:v>33207</c:v>
                </c:pt>
                <c:pt idx="5034">
                  <c:v>33210</c:v>
                </c:pt>
                <c:pt idx="5035">
                  <c:v>33211</c:v>
                </c:pt>
                <c:pt idx="5036">
                  <c:v>33212</c:v>
                </c:pt>
                <c:pt idx="5037">
                  <c:v>33213</c:v>
                </c:pt>
                <c:pt idx="5038">
                  <c:v>33214</c:v>
                </c:pt>
                <c:pt idx="5039">
                  <c:v>33217</c:v>
                </c:pt>
                <c:pt idx="5040">
                  <c:v>33218</c:v>
                </c:pt>
                <c:pt idx="5041">
                  <c:v>33219</c:v>
                </c:pt>
                <c:pt idx="5042">
                  <c:v>33220</c:v>
                </c:pt>
                <c:pt idx="5043">
                  <c:v>33221</c:v>
                </c:pt>
                <c:pt idx="5044">
                  <c:v>33224</c:v>
                </c:pt>
                <c:pt idx="5045">
                  <c:v>33225</c:v>
                </c:pt>
                <c:pt idx="5046">
                  <c:v>33226</c:v>
                </c:pt>
                <c:pt idx="5047">
                  <c:v>33227</c:v>
                </c:pt>
                <c:pt idx="5048">
                  <c:v>33228</c:v>
                </c:pt>
                <c:pt idx="5049">
                  <c:v>33231</c:v>
                </c:pt>
                <c:pt idx="5050">
                  <c:v>33233</c:v>
                </c:pt>
                <c:pt idx="5051">
                  <c:v>33234</c:v>
                </c:pt>
                <c:pt idx="5052">
                  <c:v>33235</c:v>
                </c:pt>
                <c:pt idx="5053">
                  <c:v>33238</c:v>
                </c:pt>
                <c:pt idx="5054">
                  <c:v>33240</c:v>
                </c:pt>
                <c:pt idx="5055">
                  <c:v>33241</c:v>
                </c:pt>
                <c:pt idx="5056">
                  <c:v>33242</c:v>
                </c:pt>
                <c:pt idx="5057">
                  <c:v>33245</c:v>
                </c:pt>
                <c:pt idx="5058">
                  <c:v>33246</c:v>
                </c:pt>
                <c:pt idx="5059">
                  <c:v>33247</c:v>
                </c:pt>
                <c:pt idx="5060">
                  <c:v>33248</c:v>
                </c:pt>
                <c:pt idx="5061">
                  <c:v>33249</c:v>
                </c:pt>
                <c:pt idx="5062">
                  <c:v>33252</c:v>
                </c:pt>
                <c:pt idx="5063">
                  <c:v>33253</c:v>
                </c:pt>
                <c:pt idx="5064">
                  <c:v>33254</c:v>
                </c:pt>
                <c:pt idx="5065">
                  <c:v>33255</c:v>
                </c:pt>
                <c:pt idx="5066">
                  <c:v>33256</c:v>
                </c:pt>
                <c:pt idx="5067">
                  <c:v>33259</c:v>
                </c:pt>
                <c:pt idx="5068">
                  <c:v>33260</c:v>
                </c:pt>
                <c:pt idx="5069">
                  <c:v>33261</c:v>
                </c:pt>
                <c:pt idx="5070">
                  <c:v>33262</c:v>
                </c:pt>
                <c:pt idx="5071">
                  <c:v>33263</c:v>
                </c:pt>
                <c:pt idx="5072">
                  <c:v>33266</c:v>
                </c:pt>
                <c:pt idx="5073">
                  <c:v>33267</c:v>
                </c:pt>
                <c:pt idx="5074">
                  <c:v>33268</c:v>
                </c:pt>
                <c:pt idx="5075">
                  <c:v>33269</c:v>
                </c:pt>
                <c:pt idx="5076">
                  <c:v>33270</c:v>
                </c:pt>
                <c:pt idx="5077">
                  <c:v>33273</c:v>
                </c:pt>
                <c:pt idx="5078">
                  <c:v>33274</c:v>
                </c:pt>
                <c:pt idx="5079">
                  <c:v>33275</c:v>
                </c:pt>
                <c:pt idx="5080">
                  <c:v>33276</c:v>
                </c:pt>
                <c:pt idx="5081">
                  <c:v>33277</c:v>
                </c:pt>
                <c:pt idx="5082">
                  <c:v>33280</c:v>
                </c:pt>
                <c:pt idx="5083">
                  <c:v>33281</c:v>
                </c:pt>
                <c:pt idx="5084">
                  <c:v>33282</c:v>
                </c:pt>
                <c:pt idx="5085">
                  <c:v>33283</c:v>
                </c:pt>
                <c:pt idx="5086">
                  <c:v>33284</c:v>
                </c:pt>
                <c:pt idx="5087">
                  <c:v>33288</c:v>
                </c:pt>
                <c:pt idx="5088">
                  <c:v>33289</c:v>
                </c:pt>
                <c:pt idx="5089">
                  <c:v>33290</c:v>
                </c:pt>
                <c:pt idx="5090">
                  <c:v>33291</c:v>
                </c:pt>
                <c:pt idx="5091">
                  <c:v>33294</c:v>
                </c:pt>
                <c:pt idx="5092">
                  <c:v>33295</c:v>
                </c:pt>
                <c:pt idx="5093">
                  <c:v>33296</c:v>
                </c:pt>
                <c:pt idx="5094">
                  <c:v>33297</c:v>
                </c:pt>
                <c:pt idx="5095">
                  <c:v>33298</c:v>
                </c:pt>
                <c:pt idx="5096">
                  <c:v>33301</c:v>
                </c:pt>
                <c:pt idx="5097">
                  <c:v>33302</c:v>
                </c:pt>
                <c:pt idx="5098">
                  <c:v>33303</c:v>
                </c:pt>
                <c:pt idx="5099">
                  <c:v>33304</c:v>
                </c:pt>
                <c:pt idx="5100">
                  <c:v>33305</c:v>
                </c:pt>
                <c:pt idx="5101">
                  <c:v>33308</c:v>
                </c:pt>
                <c:pt idx="5102">
                  <c:v>33309</c:v>
                </c:pt>
                <c:pt idx="5103">
                  <c:v>33310</c:v>
                </c:pt>
                <c:pt idx="5104">
                  <c:v>33311</c:v>
                </c:pt>
                <c:pt idx="5105">
                  <c:v>33312</c:v>
                </c:pt>
                <c:pt idx="5106">
                  <c:v>33315</c:v>
                </c:pt>
                <c:pt idx="5107">
                  <c:v>33316</c:v>
                </c:pt>
                <c:pt idx="5108">
                  <c:v>33317</c:v>
                </c:pt>
                <c:pt idx="5109">
                  <c:v>33318</c:v>
                </c:pt>
                <c:pt idx="5110">
                  <c:v>33319</c:v>
                </c:pt>
                <c:pt idx="5111">
                  <c:v>33322</c:v>
                </c:pt>
                <c:pt idx="5112">
                  <c:v>33323</c:v>
                </c:pt>
                <c:pt idx="5113">
                  <c:v>33324</c:v>
                </c:pt>
                <c:pt idx="5114">
                  <c:v>33325</c:v>
                </c:pt>
                <c:pt idx="5115">
                  <c:v>33329</c:v>
                </c:pt>
                <c:pt idx="5116">
                  <c:v>33330</c:v>
                </c:pt>
                <c:pt idx="5117">
                  <c:v>33331</c:v>
                </c:pt>
                <c:pt idx="5118">
                  <c:v>33332</c:v>
                </c:pt>
                <c:pt idx="5119">
                  <c:v>33333</c:v>
                </c:pt>
                <c:pt idx="5120">
                  <c:v>33336</c:v>
                </c:pt>
                <c:pt idx="5121">
                  <c:v>33337</c:v>
                </c:pt>
                <c:pt idx="5122">
                  <c:v>33338</c:v>
                </c:pt>
                <c:pt idx="5123">
                  <c:v>33339</c:v>
                </c:pt>
                <c:pt idx="5124">
                  <c:v>33340</c:v>
                </c:pt>
                <c:pt idx="5125">
                  <c:v>33343</c:v>
                </c:pt>
                <c:pt idx="5126">
                  <c:v>33344</c:v>
                </c:pt>
                <c:pt idx="5127">
                  <c:v>33345</c:v>
                </c:pt>
                <c:pt idx="5128">
                  <c:v>33346</c:v>
                </c:pt>
                <c:pt idx="5129">
                  <c:v>33347</c:v>
                </c:pt>
                <c:pt idx="5130">
                  <c:v>33350</c:v>
                </c:pt>
                <c:pt idx="5131">
                  <c:v>33351</c:v>
                </c:pt>
                <c:pt idx="5132">
                  <c:v>33352</c:v>
                </c:pt>
                <c:pt idx="5133">
                  <c:v>33353</c:v>
                </c:pt>
                <c:pt idx="5134">
                  <c:v>33354</c:v>
                </c:pt>
                <c:pt idx="5135">
                  <c:v>33357</c:v>
                </c:pt>
                <c:pt idx="5136">
                  <c:v>33358</c:v>
                </c:pt>
                <c:pt idx="5137">
                  <c:v>33359</c:v>
                </c:pt>
                <c:pt idx="5138">
                  <c:v>33360</c:v>
                </c:pt>
                <c:pt idx="5139">
                  <c:v>33361</c:v>
                </c:pt>
                <c:pt idx="5140">
                  <c:v>33364</c:v>
                </c:pt>
                <c:pt idx="5141">
                  <c:v>33365</c:v>
                </c:pt>
                <c:pt idx="5142">
                  <c:v>33366</c:v>
                </c:pt>
                <c:pt idx="5143">
                  <c:v>33367</c:v>
                </c:pt>
                <c:pt idx="5144">
                  <c:v>33368</c:v>
                </c:pt>
                <c:pt idx="5145">
                  <c:v>33371</c:v>
                </c:pt>
                <c:pt idx="5146">
                  <c:v>33372</c:v>
                </c:pt>
                <c:pt idx="5147">
                  <c:v>33373</c:v>
                </c:pt>
                <c:pt idx="5148">
                  <c:v>33374</c:v>
                </c:pt>
                <c:pt idx="5149">
                  <c:v>33375</c:v>
                </c:pt>
                <c:pt idx="5150">
                  <c:v>33378</c:v>
                </c:pt>
                <c:pt idx="5151">
                  <c:v>33379</c:v>
                </c:pt>
                <c:pt idx="5152">
                  <c:v>33380</c:v>
                </c:pt>
                <c:pt idx="5153">
                  <c:v>33381</c:v>
                </c:pt>
                <c:pt idx="5154">
                  <c:v>33382</c:v>
                </c:pt>
                <c:pt idx="5155">
                  <c:v>33386</c:v>
                </c:pt>
                <c:pt idx="5156">
                  <c:v>33387</c:v>
                </c:pt>
                <c:pt idx="5157">
                  <c:v>33388</c:v>
                </c:pt>
                <c:pt idx="5158">
                  <c:v>33389</c:v>
                </c:pt>
                <c:pt idx="5159">
                  <c:v>33392</c:v>
                </c:pt>
                <c:pt idx="5160">
                  <c:v>33393</c:v>
                </c:pt>
                <c:pt idx="5161">
                  <c:v>33394</c:v>
                </c:pt>
                <c:pt idx="5162">
                  <c:v>33395</c:v>
                </c:pt>
                <c:pt idx="5163">
                  <c:v>33396</c:v>
                </c:pt>
                <c:pt idx="5164">
                  <c:v>33399</c:v>
                </c:pt>
                <c:pt idx="5165">
                  <c:v>33400</c:v>
                </c:pt>
                <c:pt idx="5166">
                  <c:v>33401</c:v>
                </c:pt>
                <c:pt idx="5167">
                  <c:v>33402</c:v>
                </c:pt>
                <c:pt idx="5168">
                  <c:v>33403</c:v>
                </c:pt>
                <c:pt idx="5169">
                  <c:v>33406</c:v>
                </c:pt>
                <c:pt idx="5170">
                  <c:v>33407</c:v>
                </c:pt>
                <c:pt idx="5171">
                  <c:v>33408</c:v>
                </c:pt>
                <c:pt idx="5172">
                  <c:v>33409</c:v>
                </c:pt>
                <c:pt idx="5173">
                  <c:v>33410</c:v>
                </c:pt>
                <c:pt idx="5174">
                  <c:v>33413</c:v>
                </c:pt>
                <c:pt idx="5175">
                  <c:v>33414</c:v>
                </c:pt>
                <c:pt idx="5176">
                  <c:v>33415</c:v>
                </c:pt>
                <c:pt idx="5177">
                  <c:v>33416</c:v>
                </c:pt>
                <c:pt idx="5178">
                  <c:v>33417</c:v>
                </c:pt>
                <c:pt idx="5179">
                  <c:v>33420</c:v>
                </c:pt>
                <c:pt idx="5180">
                  <c:v>33421</c:v>
                </c:pt>
                <c:pt idx="5181">
                  <c:v>33422</c:v>
                </c:pt>
                <c:pt idx="5182">
                  <c:v>33424</c:v>
                </c:pt>
                <c:pt idx="5183">
                  <c:v>33427</c:v>
                </c:pt>
                <c:pt idx="5184">
                  <c:v>33428</c:v>
                </c:pt>
                <c:pt idx="5185">
                  <c:v>33429</c:v>
                </c:pt>
                <c:pt idx="5186">
                  <c:v>33430</c:v>
                </c:pt>
                <c:pt idx="5187">
                  <c:v>33431</c:v>
                </c:pt>
                <c:pt idx="5188">
                  <c:v>33434</c:v>
                </c:pt>
                <c:pt idx="5189">
                  <c:v>33435</c:v>
                </c:pt>
                <c:pt idx="5190">
                  <c:v>33436</c:v>
                </c:pt>
                <c:pt idx="5191">
                  <c:v>33437</c:v>
                </c:pt>
                <c:pt idx="5192">
                  <c:v>33438</c:v>
                </c:pt>
                <c:pt idx="5193">
                  <c:v>33441</c:v>
                </c:pt>
                <c:pt idx="5194">
                  <c:v>33442</c:v>
                </c:pt>
                <c:pt idx="5195">
                  <c:v>33443</c:v>
                </c:pt>
                <c:pt idx="5196">
                  <c:v>33444</c:v>
                </c:pt>
                <c:pt idx="5197">
                  <c:v>33445</c:v>
                </c:pt>
                <c:pt idx="5198">
                  <c:v>33448</c:v>
                </c:pt>
                <c:pt idx="5199">
                  <c:v>33449</c:v>
                </c:pt>
                <c:pt idx="5200">
                  <c:v>33450</c:v>
                </c:pt>
                <c:pt idx="5201">
                  <c:v>33451</c:v>
                </c:pt>
                <c:pt idx="5202">
                  <c:v>33452</c:v>
                </c:pt>
                <c:pt idx="5203">
                  <c:v>33455</c:v>
                </c:pt>
                <c:pt idx="5204">
                  <c:v>33456</c:v>
                </c:pt>
                <c:pt idx="5205">
                  <c:v>33457</c:v>
                </c:pt>
                <c:pt idx="5206">
                  <c:v>33458</c:v>
                </c:pt>
                <c:pt idx="5207">
                  <c:v>33459</c:v>
                </c:pt>
                <c:pt idx="5208">
                  <c:v>33462</c:v>
                </c:pt>
                <c:pt idx="5209">
                  <c:v>33463</c:v>
                </c:pt>
                <c:pt idx="5210">
                  <c:v>33464</c:v>
                </c:pt>
                <c:pt idx="5211">
                  <c:v>33465</c:v>
                </c:pt>
                <c:pt idx="5212">
                  <c:v>33466</c:v>
                </c:pt>
                <c:pt idx="5213">
                  <c:v>33469</c:v>
                </c:pt>
                <c:pt idx="5214">
                  <c:v>33470</c:v>
                </c:pt>
                <c:pt idx="5215">
                  <c:v>33471</c:v>
                </c:pt>
                <c:pt idx="5216">
                  <c:v>33472</c:v>
                </c:pt>
                <c:pt idx="5217">
                  <c:v>33473</c:v>
                </c:pt>
                <c:pt idx="5218">
                  <c:v>33476</c:v>
                </c:pt>
                <c:pt idx="5219">
                  <c:v>33477</c:v>
                </c:pt>
                <c:pt idx="5220">
                  <c:v>33478</c:v>
                </c:pt>
                <c:pt idx="5221">
                  <c:v>33479</c:v>
                </c:pt>
                <c:pt idx="5222">
                  <c:v>33480</c:v>
                </c:pt>
                <c:pt idx="5223">
                  <c:v>33484</c:v>
                </c:pt>
                <c:pt idx="5224">
                  <c:v>33485</c:v>
                </c:pt>
                <c:pt idx="5225">
                  <c:v>33486</c:v>
                </c:pt>
                <c:pt idx="5226">
                  <c:v>33487</c:v>
                </c:pt>
                <c:pt idx="5227">
                  <c:v>33490</c:v>
                </c:pt>
                <c:pt idx="5228">
                  <c:v>33491</c:v>
                </c:pt>
                <c:pt idx="5229">
                  <c:v>33492</c:v>
                </c:pt>
                <c:pt idx="5230">
                  <c:v>33493</c:v>
                </c:pt>
                <c:pt idx="5231">
                  <c:v>33494</c:v>
                </c:pt>
                <c:pt idx="5232">
                  <c:v>33497</c:v>
                </c:pt>
                <c:pt idx="5233">
                  <c:v>33498</c:v>
                </c:pt>
                <c:pt idx="5234">
                  <c:v>33499</c:v>
                </c:pt>
                <c:pt idx="5235">
                  <c:v>33500</c:v>
                </c:pt>
                <c:pt idx="5236">
                  <c:v>33501</c:v>
                </c:pt>
                <c:pt idx="5237">
                  <c:v>33504</c:v>
                </c:pt>
                <c:pt idx="5238">
                  <c:v>33505</c:v>
                </c:pt>
                <c:pt idx="5239">
                  <c:v>33506</c:v>
                </c:pt>
                <c:pt idx="5240">
                  <c:v>33507</c:v>
                </c:pt>
                <c:pt idx="5241">
                  <c:v>33508</c:v>
                </c:pt>
                <c:pt idx="5242">
                  <c:v>33511</c:v>
                </c:pt>
                <c:pt idx="5243">
                  <c:v>33512</c:v>
                </c:pt>
                <c:pt idx="5244">
                  <c:v>33513</c:v>
                </c:pt>
                <c:pt idx="5245">
                  <c:v>33514</c:v>
                </c:pt>
                <c:pt idx="5246">
                  <c:v>33515</c:v>
                </c:pt>
                <c:pt idx="5247">
                  <c:v>33518</c:v>
                </c:pt>
                <c:pt idx="5248">
                  <c:v>33519</c:v>
                </c:pt>
                <c:pt idx="5249">
                  <c:v>33520</c:v>
                </c:pt>
                <c:pt idx="5250">
                  <c:v>33521</c:v>
                </c:pt>
                <c:pt idx="5251">
                  <c:v>33522</c:v>
                </c:pt>
                <c:pt idx="5252">
                  <c:v>33525</c:v>
                </c:pt>
                <c:pt idx="5253">
                  <c:v>33526</c:v>
                </c:pt>
                <c:pt idx="5254">
                  <c:v>33527</c:v>
                </c:pt>
                <c:pt idx="5255">
                  <c:v>33528</c:v>
                </c:pt>
                <c:pt idx="5256">
                  <c:v>33529</c:v>
                </c:pt>
                <c:pt idx="5257">
                  <c:v>33532</c:v>
                </c:pt>
                <c:pt idx="5258">
                  <c:v>33533</c:v>
                </c:pt>
                <c:pt idx="5259">
                  <c:v>33534</c:v>
                </c:pt>
                <c:pt idx="5260">
                  <c:v>33535</c:v>
                </c:pt>
                <c:pt idx="5261">
                  <c:v>33536</c:v>
                </c:pt>
                <c:pt idx="5262">
                  <c:v>33539</c:v>
                </c:pt>
                <c:pt idx="5263">
                  <c:v>33540</c:v>
                </c:pt>
                <c:pt idx="5264">
                  <c:v>33541</c:v>
                </c:pt>
                <c:pt idx="5265">
                  <c:v>33542</c:v>
                </c:pt>
                <c:pt idx="5266">
                  <c:v>33543</c:v>
                </c:pt>
                <c:pt idx="5267">
                  <c:v>33546</c:v>
                </c:pt>
                <c:pt idx="5268">
                  <c:v>33547</c:v>
                </c:pt>
                <c:pt idx="5269">
                  <c:v>33548</c:v>
                </c:pt>
                <c:pt idx="5270">
                  <c:v>33549</c:v>
                </c:pt>
                <c:pt idx="5271">
                  <c:v>33550</c:v>
                </c:pt>
                <c:pt idx="5272">
                  <c:v>33553</c:v>
                </c:pt>
                <c:pt idx="5273">
                  <c:v>33554</c:v>
                </c:pt>
                <c:pt idx="5274">
                  <c:v>33555</c:v>
                </c:pt>
                <c:pt idx="5275">
                  <c:v>33556</c:v>
                </c:pt>
                <c:pt idx="5276">
                  <c:v>33557</c:v>
                </c:pt>
                <c:pt idx="5277">
                  <c:v>33560</c:v>
                </c:pt>
                <c:pt idx="5278">
                  <c:v>33561</c:v>
                </c:pt>
                <c:pt idx="5279">
                  <c:v>33562</c:v>
                </c:pt>
                <c:pt idx="5280">
                  <c:v>33563</c:v>
                </c:pt>
                <c:pt idx="5281">
                  <c:v>33564</c:v>
                </c:pt>
                <c:pt idx="5282">
                  <c:v>33567</c:v>
                </c:pt>
                <c:pt idx="5283">
                  <c:v>33568</c:v>
                </c:pt>
                <c:pt idx="5284">
                  <c:v>33569</c:v>
                </c:pt>
                <c:pt idx="5285">
                  <c:v>33571</c:v>
                </c:pt>
                <c:pt idx="5286">
                  <c:v>33574</c:v>
                </c:pt>
                <c:pt idx="5287">
                  <c:v>33575</c:v>
                </c:pt>
                <c:pt idx="5288">
                  <c:v>33576</c:v>
                </c:pt>
                <c:pt idx="5289">
                  <c:v>33577</c:v>
                </c:pt>
                <c:pt idx="5290">
                  <c:v>33578</c:v>
                </c:pt>
                <c:pt idx="5291">
                  <c:v>33581</c:v>
                </c:pt>
                <c:pt idx="5292">
                  <c:v>33582</c:v>
                </c:pt>
                <c:pt idx="5293">
                  <c:v>33583</c:v>
                </c:pt>
                <c:pt idx="5294">
                  <c:v>33584</c:v>
                </c:pt>
                <c:pt idx="5295">
                  <c:v>33585</c:v>
                </c:pt>
                <c:pt idx="5296">
                  <c:v>33588</c:v>
                </c:pt>
                <c:pt idx="5297">
                  <c:v>33589</c:v>
                </c:pt>
                <c:pt idx="5298">
                  <c:v>33590</c:v>
                </c:pt>
                <c:pt idx="5299">
                  <c:v>33591</c:v>
                </c:pt>
                <c:pt idx="5300">
                  <c:v>33592</c:v>
                </c:pt>
                <c:pt idx="5301">
                  <c:v>33595</c:v>
                </c:pt>
                <c:pt idx="5302">
                  <c:v>33596</c:v>
                </c:pt>
                <c:pt idx="5303">
                  <c:v>33598</c:v>
                </c:pt>
                <c:pt idx="5304">
                  <c:v>33599</c:v>
                </c:pt>
                <c:pt idx="5305">
                  <c:v>33602</c:v>
                </c:pt>
                <c:pt idx="5306">
                  <c:v>33603</c:v>
                </c:pt>
                <c:pt idx="5307">
                  <c:v>33605</c:v>
                </c:pt>
                <c:pt idx="5308">
                  <c:v>33606</c:v>
                </c:pt>
                <c:pt idx="5309">
                  <c:v>33609</c:v>
                </c:pt>
                <c:pt idx="5310">
                  <c:v>33610</c:v>
                </c:pt>
                <c:pt idx="5311">
                  <c:v>33611</c:v>
                </c:pt>
                <c:pt idx="5312">
                  <c:v>33612</c:v>
                </c:pt>
                <c:pt idx="5313">
                  <c:v>33613</c:v>
                </c:pt>
                <c:pt idx="5314">
                  <c:v>33616</c:v>
                </c:pt>
                <c:pt idx="5315">
                  <c:v>33617</c:v>
                </c:pt>
                <c:pt idx="5316">
                  <c:v>33618</c:v>
                </c:pt>
                <c:pt idx="5317">
                  <c:v>33619</c:v>
                </c:pt>
                <c:pt idx="5318">
                  <c:v>33620</c:v>
                </c:pt>
                <c:pt idx="5319">
                  <c:v>33623</c:v>
                </c:pt>
                <c:pt idx="5320">
                  <c:v>33624</c:v>
                </c:pt>
                <c:pt idx="5321">
                  <c:v>33625</c:v>
                </c:pt>
                <c:pt idx="5322">
                  <c:v>33626</c:v>
                </c:pt>
                <c:pt idx="5323">
                  <c:v>33627</c:v>
                </c:pt>
                <c:pt idx="5324">
                  <c:v>33630</c:v>
                </c:pt>
                <c:pt idx="5325">
                  <c:v>33631</c:v>
                </c:pt>
                <c:pt idx="5326">
                  <c:v>33632</c:v>
                </c:pt>
                <c:pt idx="5327">
                  <c:v>33633</c:v>
                </c:pt>
                <c:pt idx="5328">
                  <c:v>33634</c:v>
                </c:pt>
                <c:pt idx="5329">
                  <c:v>33637</c:v>
                </c:pt>
                <c:pt idx="5330">
                  <c:v>33638</c:v>
                </c:pt>
                <c:pt idx="5331">
                  <c:v>33639</c:v>
                </c:pt>
                <c:pt idx="5332">
                  <c:v>33640</c:v>
                </c:pt>
                <c:pt idx="5333">
                  <c:v>33641</c:v>
                </c:pt>
                <c:pt idx="5334">
                  <c:v>33644</c:v>
                </c:pt>
                <c:pt idx="5335">
                  <c:v>33645</c:v>
                </c:pt>
                <c:pt idx="5336">
                  <c:v>33646</c:v>
                </c:pt>
                <c:pt idx="5337">
                  <c:v>33647</c:v>
                </c:pt>
                <c:pt idx="5338">
                  <c:v>33648</c:v>
                </c:pt>
                <c:pt idx="5339">
                  <c:v>33651</c:v>
                </c:pt>
                <c:pt idx="5340">
                  <c:v>33652</c:v>
                </c:pt>
                <c:pt idx="5341">
                  <c:v>33653</c:v>
                </c:pt>
                <c:pt idx="5342">
                  <c:v>33654</c:v>
                </c:pt>
                <c:pt idx="5343">
                  <c:v>33655</c:v>
                </c:pt>
                <c:pt idx="5344">
                  <c:v>33658</c:v>
                </c:pt>
                <c:pt idx="5345">
                  <c:v>33659</c:v>
                </c:pt>
                <c:pt idx="5346">
                  <c:v>33660</c:v>
                </c:pt>
                <c:pt idx="5347">
                  <c:v>33661</c:v>
                </c:pt>
                <c:pt idx="5348">
                  <c:v>33662</c:v>
                </c:pt>
                <c:pt idx="5349">
                  <c:v>33665</c:v>
                </c:pt>
                <c:pt idx="5350">
                  <c:v>33666</c:v>
                </c:pt>
                <c:pt idx="5351">
                  <c:v>33667</c:v>
                </c:pt>
                <c:pt idx="5352">
                  <c:v>33668</c:v>
                </c:pt>
                <c:pt idx="5353">
                  <c:v>33669</c:v>
                </c:pt>
                <c:pt idx="5354">
                  <c:v>33672</c:v>
                </c:pt>
                <c:pt idx="5355">
                  <c:v>33673</c:v>
                </c:pt>
                <c:pt idx="5356">
                  <c:v>33674</c:v>
                </c:pt>
                <c:pt idx="5357">
                  <c:v>33675</c:v>
                </c:pt>
                <c:pt idx="5358">
                  <c:v>33676</c:v>
                </c:pt>
                <c:pt idx="5359">
                  <c:v>33679</c:v>
                </c:pt>
                <c:pt idx="5360">
                  <c:v>33680</c:v>
                </c:pt>
                <c:pt idx="5361">
                  <c:v>33681</c:v>
                </c:pt>
                <c:pt idx="5362">
                  <c:v>33682</c:v>
                </c:pt>
                <c:pt idx="5363">
                  <c:v>33683</c:v>
                </c:pt>
                <c:pt idx="5364">
                  <c:v>33686</c:v>
                </c:pt>
                <c:pt idx="5365">
                  <c:v>33687</c:v>
                </c:pt>
                <c:pt idx="5366">
                  <c:v>33688</c:v>
                </c:pt>
                <c:pt idx="5367">
                  <c:v>33689</c:v>
                </c:pt>
                <c:pt idx="5368">
                  <c:v>33690</c:v>
                </c:pt>
                <c:pt idx="5369">
                  <c:v>33693</c:v>
                </c:pt>
                <c:pt idx="5370">
                  <c:v>33694</c:v>
                </c:pt>
                <c:pt idx="5371">
                  <c:v>33695</c:v>
                </c:pt>
                <c:pt idx="5372">
                  <c:v>33696</c:v>
                </c:pt>
                <c:pt idx="5373">
                  <c:v>33697</c:v>
                </c:pt>
                <c:pt idx="5374">
                  <c:v>33700</c:v>
                </c:pt>
                <c:pt idx="5375">
                  <c:v>33701</c:v>
                </c:pt>
                <c:pt idx="5376">
                  <c:v>33702</c:v>
                </c:pt>
                <c:pt idx="5377">
                  <c:v>33703</c:v>
                </c:pt>
                <c:pt idx="5378">
                  <c:v>33704</c:v>
                </c:pt>
                <c:pt idx="5379">
                  <c:v>33707</c:v>
                </c:pt>
                <c:pt idx="5380">
                  <c:v>33708</c:v>
                </c:pt>
                <c:pt idx="5381">
                  <c:v>33709</c:v>
                </c:pt>
                <c:pt idx="5382">
                  <c:v>33710</c:v>
                </c:pt>
                <c:pt idx="5383">
                  <c:v>33714</c:v>
                </c:pt>
                <c:pt idx="5384">
                  <c:v>33715</c:v>
                </c:pt>
                <c:pt idx="5385">
                  <c:v>33716</c:v>
                </c:pt>
                <c:pt idx="5386">
                  <c:v>33717</c:v>
                </c:pt>
                <c:pt idx="5387">
                  <c:v>33718</c:v>
                </c:pt>
                <c:pt idx="5388">
                  <c:v>33721</c:v>
                </c:pt>
                <c:pt idx="5389">
                  <c:v>33722</c:v>
                </c:pt>
                <c:pt idx="5390">
                  <c:v>33723</c:v>
                </c:pt>
                <c:pt idx="5391">
                  <c:v>33724</c:v>
                </c:pt>
                <c:pt idx="5392">
                  <c:v>33725</c:v>
                </c:pt>
                <c:pt idx="5393">
                  <c:v>33728</c:v>
                </c:pt>
                <c:pt idx="5394">
                  <c:v>33729</c:v>
                </c:pt>
                <c:pt idx="5395">
                  <c:v>33730</c:v>
                </c:pt>
                <c:pt idx="5396">
                  <c:v>33731</c:v>
                </c:pt>
                <c:pt idx="5397">
                  <c:v>33732</c:v>
                </c:pt>
                <c:pt idx="5398">
                  <c:v>33735</c:v>
                </c:pt>
                <c:pt idx="5399">
                  <c:v>33736</c:v>
                </c:pt>
                <c:pt idx="5400">
                  <c:v>33737</c:v>
                </c:pt>
                <c:pt idx="5401">
                  <c:v>33738</c:v>
                </c:pt>
                <c:pt idx="5402">
                  <c:v>33739</c:v>
                </c:pt>
                <c:pt idx="5403">
                  <c:v>33742</c:v>
                </c:pt>
                <c:pt idx="5404">
                  <c:v>33743</c:v>
                </c:pt>
                <c:pt idx="5405">
                  <c:v>33744</c:v>
                </c:pt>
                <c:pt idx="5406">
                  <c:v>33745</c:v>
                </c:pt>
                <c:pt idx="5407">
                  <c:v>33746</c:v>
                </c:pt>
                <c:pt idx="5408">
                  <c:v>33750</c:v>
                </c:pt>
                <c:pt idx="5409">
                  <c:v>33751</c:v>
                </c:pt>
                <c:pt idx="5410">
                  <c:v>33752</c:v>
                </c:pt>
                <c:pt idx="5411">
                  <c:v>33753</c:v>
                </c:pt>
                <c:pt idx="5412">
                  <c:v>33756</c:v>
                </c:pt>
                <c:pt idx="5413">
                  <c:v>33757</c:v>
                </c:pt>
                <c:pt idx="5414">
                  <c:v>33758</c:v>
                </c:pt>
                <c:pt idx="5415">
                  <c:v>33759</c:v>
                </c:pt>
                <c:pt idx="5416">
                  <c:v>33760</c:v>
                </c:pt>
                <c:pt idx="5417">
                  <c:v>33763</c:v>
                </c:pt>
                <c:pt idx="5418">
                  <c:v>33764</c:v>
                </c:pt>
                <c:pt idx="5419">
                  <c:v>33765</c:v>
                </c:pt>
                <c:pt idx="5420">
                  <c:v>33766</c:v>
                </c:pt>
                <c:pt idx="5421">
                  <c:v>33767</c:v>
                </c:pt>
                <c:pt idx="5422">
                  <c:v>33770</c:v>
                </c:pt>
                <c:pt idx="5423">
                  <c:v>33771</c:v>
                </c:pt>
                <c:pt idx="5424">
                  <c:v>33772</c:v>
                </c:pt>
                <c:pt idx="5425">
                  <c:v>33773</c:v>
                </c:pt>
                <c:pt idx="5426">
                  <c:v>33774</c:v>
                </c:pt>
                <c:pt idx="5427">
                  <c:v>33777</c:v>
                </c:pt>
                <c:pt idx="5428">
                  <c:v>33778</c:v>
                </c:pt>
                <c:pt idx="5429">
                  <c:v>33779</c:v>
                </c:pt>
                <c:pt idx="5430">
                  <c:v>33780</c:v>
                </c:pt>
                <c:pt idx="5431">
                  <c:v>33781</c:v>
                </c:pt>
                <c:pt idx="5432">
                  <c:v>33784</c:v>
                </c:pt>
                <c:pt idx="5433">
                  <c:v>33785</c:v>
                </c:pt>
                <c:pt idx="5434">
                  <c:v>33786</c:v>
                </c:pt>
                <c:pt idx="5435">
                  <c:v>33787</c:v>
                </c:pt>
                <c:pt idx="5436">
                  <c:v>33791</c:v>
                </c:pt>
                <c:pt idx="5437">
                  <c:v>33792</c:v>
                </c:pt>
                <c:pt idx="5438">
                  <c:v>33793</c:v>
                </c:pt>
                <c:pt idx="5439">
                  <c:v>33794</c:v>
                </c:pt>
                <c:pt idx="5440">
                  <c:v>33795</c:v>
                </c:pt>
                <c:pt idx="5441">
                  <c:v>33798</c:v>
                </c:pt>
                <c:pt idx="5442">
                  <c:v>33799</c:v>
                </c:pt>
                <c:pt idx="5443">
                  <c:v>33800</c:v>
                </c:pt>
                <c:pt idx="5444">
                  <c:v>33801</c:v>
                </c:pt>
                <c:pt idx="5445">
                  <c:v>33802</c:v>
                </c:pt>
                <c:pt idx="5446">
                  <c:v>33805</c:v>
                </c:pt>
                <c:pt idx="5447">
                  <c:v>33806</c:v>
                </c:pt>
                <c:pt idx="5448">
                  <c:v>33807</c:v>
                </c:pt>
                <c:pt idx="5449">
                  <c:v>33808</c:v>
                </c:pt>
                <c:pt idx="5450">
                  <c:v>33809</c:v>
                </c:pt>
                <c:pt idx="5451">
                  <c:v>33812</c:v>
                </c:pt>
                <c:pt idx="5452">
                  <c:v>33813</c:v>
                </c:pt>
                <c:pt idx="5453">
                  <c:v>33814</c:v>
                </c:pt>
                <c:pt idx="5454">
                  <c:v>33815</c:v>
                </c:pt>
                <c:pt idx="5455">
                  <c:v>33816</c:v>
                </c:pt>
                <c:pt idx="5456">
                  <c:v>33819</c:v>
                </c:pt>
                <c:pt idx="5457">
                  <c:v>33820</c:v>
                </c:pt>
                <c:pt idx="5458">
                  <c:v>33821</c:v>
                </c:pt>
                <c:pt idx="5459">
                  <c:v>33822</c:v>
                </c:pt>
                <c:pt idx="5460">
                  <c:v>33823</c:v>
                </c:pt>
                <c:pt idx="5461">
                  <c:v>33826</c:v>
                </c:pt>
                <c:pt idx="5462">
                  <c:v>33827</c:v>
                </c:pt>
                <c:pt idx="5463">
                  <c:v>33828</c:v>
                </c:pt>
                <c:pt idx="5464">
                  <c:v>33829</c:v>
                </c:pt>
                <c:pt idx="5465">
                  <c:v>33830</c:v>
                </c:pt>
                <c:pt idx="5466">
                  <c:v>33833</c:v>
                </c:pt>
                <c:pt idx="5467">
                  <c:v>33834</c:v>
                </c:pt>
                <c:pt idx="5468">
                  <c:v>33835</c:v>
                </c:pt>
                <c:pt idx="5469">
                  <c:v>33836</c:v>
                </c:pt>
                <c:pt idx="5470">
                  <c:v>33837</c:v>
                </c:pt>
                <c:pt idx="5471">
                  <c:v>33840</c:v>
                </c:pt>
                <c:pt idx="5472">
                  <c:v>33841</c:v>
                </c:pt>
                <c:pt idx="5473">
                  <c:v>33842</c:v>
                </c:pt>
                <c:pt idx="5474">
                  <c:v>33843</c:v>
                </c:pt>
                <c:pt idx="5475">
                  <c:v>33844</c:v>
                </c:pt>
                <c:pt idx="5476">
                  <c:v>33847</c:v>
                </c:pt>
                <c:pt idx="5477">
                  <c:v>33848</c:v>
                </c:pt>
                <c:pt idx="5478">
                  <c:v>33849</c:v>
                </c:pt>
                <c:pt idx="5479">
                  <c:v>33850</c:v>
                </c:pt>
                <c:pt idx="5480">
                  <c:v>33851</c:v>
                </c:pt>
                <c:pt idx="5481">
                  <c:v>33855</c:v>
                </c:pt>
                <c:pt idx="5482">
                  <c:v>33856</c:v>
                </c:pt>
                <c:pt idx="5483">
                  <c:v>33857</c:v>
                </c:pt>
                <c:pt idx="5484">
                  <c:v>33858</c:v>
                </c:pt>
                <c:pt idx="5485">
                  <c:v>33861</c:v>
                </c:pt>
                <c:pt idx="5486">
                  <c:v>33862</c:v>
                </c:pt>
                <c:pt idx="5487">
                  <c:v>33863</c:v>
                </c:pt>
                <c:pt idx="5488">
                  <c:v>33864</c:v>
                </c:pt>
                <c:pt idx="5489">
                  <c:v>33865</c:v>
                </c:pt>
                <c:pt idx="5490">
                  <c:v>33868</c:v>
                </c:pt>
                <c:pt idx="5491">
                  <c:v>33869</c:v>
                </c:pt>
                <c:pt idx="5492">
                  <c:v>33870</c:v>
                </c:pt>
                <c:pt idx="5493">
                  <c:v>33871</c:v>
                </c:pt>
                <c:pt idx="5494">
                  <c:v>33872</c:v>
                </c:pt>
                <c:pt idx="5495">
                  <c:v>33875</c:v>
                </c:pt>
                <c:pt idx="5496">
                  <c:v>33876</c:v>
                </c:pt>
                <c:pt idx="5497">
                  <c:v>33877</c:v>
                </c:pt>
                <c:pt idx="5498">
                  <c:v>33878</c:v>
                </c:pt>
                <c:pt idx="5499">
                  <c:v>33879</c:v>
                </c:pt>
                <c:pt idx="5500">
                  <c:v>33882</c:v>
                </c:pt>
                <c:pt idx="5501">
                  <c:v>33883</c:v>
                </c:pt>
                <c:pt idx="5502">
                  <c:v>33884</c:v>
                </c:pt>
                <c:pt idx="5503">
                  <c:v>33885</c:v>
                </c:pt>
                <c:pt idx="5504">
                  <c:v>33886</c:v>
                </c:pt>
                <c:pt idx="5505">
                  <c:v>33889</c:v>
                </c:pt>
                <c:pt idx="5506">
                  <c:v>33890</c:v>
                </c:pt>
                <c:pt idx="5507">
                  <c:v>33891</c:v>
                </c:pt>
                <c:pt idx="5508">
                  <c:v>33892</c:v>
                </c:pt>
                <c:pt idx="5509">
                  <c:v>33893</c:v>
                </c:pt>
                <c:pt idx="5510">
                  <c:v>33896</c:v>
                </c:pt>
                <c:pt idx="5511">
                  <c:v>33897</c:v>
                </c:pt>
                <c:pt idx="5512">
                  <c:v>33898</c:v>
                </c:pt>
                <c:pt idx="5513">
                  <c:v>33899</c:v>
                </c:pt>
                <c:pt idx="5514">
                  <c:v>33900</c:v>
                </c:pt>
                <c:pt idx="5515">
                  <c:v>33903</c:v>
                </c:pt>
                <c:pt idx="5516">
                  <c:v>33904</c:v>
                </c:pt>
                <c:pt idx="5517">
                  <c:v>33905</c:v>
                </c:pt>
                <c:pt idx="5518">
                  <c:v>33906</c:v>
                </c:pt>
                <c:pt idx="5519">
                  <c:v>33907</c:v>
                </c:pt>
                <c:pt idx="5520">
                  <c:v>33910</c:v>
                </c:pt>
                <c:pt idx="5521">
                  <c:v>33911</c:v>
                </c:pt>
                <c:pt idx="5522">
                  <c:v>33912</c:v>
                </c:pt>
                <c:pt idx="5523">
                  <c:v>33913</c:v>
                </c:pt>
                <c:pt idx="5524">
                  <c:v>33914</c:v>
                </c:pt>
                <c:pt idx="5525">
                  <c:v>33917</c:v>
                </c:pt>
                <c:pt idx="5526">
                  <c:v>33918</c:v>
                </c:pt>
                <c:pt idx="5527">
                  <c:v>33919</c:v>
                </c:pt>
                <c:pt idx="5528">
                  <c:v>33920</c:v>
                </c:pt>
                <c:pt idx="5529">
                  <c:v>33921</c:v>
                </c:pt>
                <c:pt idx="5530">
                  <c:v>33924</c:v>
                </c:pt>
                <c:pt idx="5531">
                  <c:v>33925</c:v>
                </c:pt>
                <c:pt idx="5532">
                  <c:v>33926</c:v>
                </c:pt>
                <c:pt idx="5533">
                  <c:v>33927</c:v>
                </c:pt>
                <c:pt idx="5534">
                  <c:v>33928</c:v>
                </c:pt>
                <c:pt idx="5535">
                  <c:v>33931</c:v>
                </c:pt>
                <c:pt idx="5536">
                  <c:v>33932</c:v>
                </c:pt>
                <c:pt idx="5537">
                  <c:v>33933</c:v>
                </c:pt>
                <c:pt idx="5538">
                  <c:v>33934</c:v>
                </c:pt>
                <c:pt idx="5539">
                  <c:v>33935</c:v>
                </c:pt>
                <c:pt idx="5540">
                  <c:v>33938</c:v>
                </c:pt>
                <c:pt idx="5541">
                  <c:v>33939</c:v>
                </c:pt>
                <c:pt idx="5542">
                  <c:v>33940</c:v>
                </c:pt>
                <c:pt idx="5543">
                  <c:v>33941</c:v>
                </c:pt>
                <c:pt idx="5544">
                  <c:v>33942</c:v>
                </c:pt>
                <c:pt idx="5545">
                  <c:v>33945</c:v>
                </c:pt>
                <c:pt idx="5546">
                  <c:v>33946</c:v>
                </c:pt>
                <c:pt idx="5547">
                  <c:v>33947</c:v>
                </c:pt>
                <c:pt idx="5548">
                  <c:v>33948</c:v>
                </c:pt>
                <c:pt idx="5549">
                  <c:v>33949</c:v>
                </c:pt>
                <c:pt idx="5550">
                  <c:v>33952</c:v>
                </c:pt>
                <c:pt idx="5551">
                  <c:v>33953</c:v>
                </c:pt>
                <c:pt idx="5552">
                  <c:v>33954</c:v>
                </c:pt>
                <c:pt idx="5553">
                  <c:v>33955</c:v>
                </c:pt>
                <c:pt idx="5554">
                  <c:v>33956</c:v>
                </c:pt>
                <c:pt idx="5555">
                  <c:v>33959</c:v>
                </c:pt>
                <c:pt idx="5556">
                  <c:v>33960</c:v>
                </c:pt>
                <c:pt idx="5557">
                  <c:v>33961</c:v>
                </c:pt>
                <c:pt idx="5558">
                  <c:v>33962</c:v>
                </c:pt>
                <c:pt idx="5559">
                  <c:v>33963</c:v>
                </c:pt>
                <c:pt idx="5560">
                  <c:v>33966</c:v>
                </c:pt>
                <c:pt idx="5561">
                  <c:v>33967</c:v>
                </c:pt>
                <c:pt idx="5562">
                  <c:v>33968</c:v>
                </c:pt>
                <c:pt idx="5563">
                  <c:v>33969</c:v>
                </c:pt>
                <c:pt idx="5564">
                  <c:v>33973</c:v>
                </c:pt>
                <c:pt idx="5565">
                  <c:v>33974</c:v>
                </c:pt>
                <c:pt idx="5566">
                  <c:v>33975</c:v>
                </c:pt>
                <c:pt idx="5567">
                  <c:v>33976</c:v>
                </c:pt>
                <c:pt idx="5568">
                  <c:v>33977</c:v>
                </c:pt>
                <c:pt idx="5569">
                  <c:v>33980</c:v>
                </c:pt>
                <c:pt idx="5570">
                  <c:v>33981</c:v>
                </c:pt>
                <c:pt idx="5571">
                  <c:v>33982</c:v>
                </c:pt>
                <c:pt idx="5572">
                  <c:v>33983</c:v>
                </c:pt>
                <c:pt idx="5573">
                  <c:v>33984</c:v>
                </c:pt>
                <c:pt idx="5574">
                  <c:v>33987</c:v>
                </c:pt>
                <c:pt idx="5575">
                  <c:v>33988</c:v>
                </c:pt>
                <c:pt idx="5576">
                  <c:v>33989</c:v>
                </c:pt>
                <c:pt idx="5577">
                  <c:v>33990</c:v>
                </c:pt>
                <c:pt idx="5578">
                  <c:v>33991</c:v>
                </c:pt>
                <c:pt idx="5579">
                  <c:v>33994</c:v>
                </c:pt>
                <c:pt idx="5580">
                  <c:v>33995</c:v>
                </c:pt>
                <c:pt idx="5581">
                  <c:v>33996</c:v>
                </c:pt>
                <c:pt idx="5582">
                  <c:v>33997</c:v>
                </c:pt>
                <c:pt idx="5583">
                  <c:v>33998</c:v>
                </c:pt>
                <c:pt idx="5584">
                  <c:v>34001</c:v>
                </c:pt>
                <c:pt idx="5585">
                  <c:v>34002</c:v>
                </c:pt>
                <c:pt idx="5586">
                  <c:v>34003</c:v>
                </c:pt>
                <c:pt idx="5587">
                  <c:v>34004</c:v>
                </c:pt>
                <c:pt idx="5588">
                  <c:v>34005</c:v>
                </c:pt>
                <c:pt idx="5589">
                  <c:v>34008</c:v>
                </c:pt>
                <c:pt idx="5590">
                  <c:v>34009</c:v>
                </c:pt>
                <c:pt idx="5591">
                  <c:v>34010</c:v>
                </c:pt>
                <c:pt idx="5592">
                  <c:v>34011</c:v>
                </c:pt>
                <c:pt idx="5593">
                  <c:v>34012</c:v>
                </c:pt>
                <c:pt idx="5594">
                  <c:v>34015</c:v>
                </c:pt>
                <c:pt idx="5595">
                  <c:v>34016</c:v>
                </c:pt>
                <c:pt idx="5596">
                  <c:v>34017</c:v>
                </c:pt>
                <c:pt idx="5597">
                  <c:v>34018</c:v>
                </c:pt>
                <c:pt idx="5598">
                  <c:v>34019</c:v>
                </c:pt>
                <c:pt idx="5599">
                  <c:v>34022</c:v>
                </c:pt>
                <c:pt idx="5600">
                  <c:v>34023</c:v>
                </c:pt>
                <c:pt idx="5601">
                  <c:v>34024</c:v>
                </c:pt>
                <c:pt idx="5602">
                  <c:v>34025</c:v>
                </c:pt>
                <c:pt idx="5603">
                  <c:v>34026</c:v>
                </c:pt>
                <c:pt idx="5604">
                  <c:v>34029</c:v>
                </c:pt>
                <c:pt idx="5605">
                  <c:v>34030</c:v>
                </c:pt>
                <c:pt idx="5606">
                  <c:v>34031</c:v>
                </c:pt>
                <c:pt idx="5607">
                  <c:v>34032</c:v>
                </c:pt>
                <c:pt idx="5608">
                  <c:v>34033</c:v>
                </c:pt>
                <c:pt idx="5609">
                  <c:v>34036</c:v>
                </c:pt>
                <c:pt idx="5610">
                  <c:v>34037</c:v>
                </c:pt>
                <c:pt idx="5611">
                  <c:v>34038</c:v>
                </c:pt>
                <c:pt idx="5612">
                  <c:v>34039</c:v>
                </c:pt>
                <c:pt idx="5613">
                  <c:v>34040</c:v>
                </c:pt>
                <c:pt idx="5614">
                  <c:v>34043</c:v>
                </c:pt>
                <c:pt idx="5615">
                  <c:v>34044</c:v>
                </c:pt>
                <c:pt idx="5616">
                  <c:v>34045</c:v>
                </c:pt>
                <c:pt idx="5617">
                  <c:v>34046</c:v>
                </c:pt>
                <c:pt idx="5618">
                  <c:v>34047</c:v>
                </c:pt>
                <c:pt idx="5619">
                  <c:v>34050</c:v>
                </c:pt>
                <c:pt idx="5620">
                  <c:v>34051</c:v>
                </c:pt>
                <c:pt idx="5621">
                  <c:v>34052</c:v>
                </c:pt>
                <c:pt idx="5622">
                  <c:v>34053</c:v>
                </c:pt>
                <c:pt idx="5623">
                  <c:v>34054</c:v>
                </c:pt>
                <c:pt idx="5624">
                  <c:v>34057</c:v>
                </c:pt>
                <c:pt idx="5625">
                  <c:v>34058</c:v>
                </c:pt>
                <c:pt idx="5626">
                  <c:v>34059</c:v>
                </c:pt>
                <c:pt idx="5627">
                  <c:v>34060</c:v>
                </c:pt>
                <c:pt idx="5628">
                  <c:v>34061</c:v>
                </c:pt>
                <c:pt idx="5629">
                  <c:v>34064</c:v>
                </c:pt>
                <c:pt idx="5630">
                  <c:v>34065</c:v>
                </c:pt>
                <c:pt idx="5631">
                  <c:v>34066</c:v>
                </c:pt>
                <c:pt idx="5632">
                  <c:v>34067</c:v>
                </c:pt>
                <c:pt idx="5633">
                  <c:v>34068</c:v>
                </c:pt>
                <c:pt idx="5634">
                  <c:v>34071</c:v>
                </c:pt>
                <c:pt idx="5635">
                  <c:v>34072</c:v>
                </c:pt>
                <c:pt idx="5636">
                  <c:v>34073</c:v>
                </c:pt>
                <c:pt idx="5637">
                  <c:v>34074</c:v>
                </c:pt>
                <c:pt idx="5638">
                  <c:v>34075</c:v>
                </c:pt>
                <c:pt idx="5639">
                  <c:v>34078</c:v>
                </c:pt>
                <c:pt idx="5640">
                  <c:v>34079</c:v>
                </c:pt>
                <c:pt idx="5641">
                  <c:v>34080</c:v>
                </c:pt>
                <c:pt idx="5642">
                  <c:v>34081</c:v>
                </c:pt>
                <c:pt idx="5643">
                  <c:v>34082</c:v>
                </c:pt>
                <c:pt idx="5644">
                  <c:v>34085</c:v>
                </c:pt>
                <c:pt idx="5645">
                  <c:v>34086</c:v>
                </c:pt>
                <c:pt idx="5646">
                  <c:v>34087</c:v>
                </c:pt>
                <c:pt idx="5647">
                  <c:v>34088</c:v>
                </c:pt>
                <c:pt idx="5648">
                  <c:v>34089</c:v>
                </c:pt>
                <c:pt idx="5649">
                  <c:v>34092</c:v>
                </c:pt>
                <c:pt idx="5650">
                  <c:v>34093</c:v>
                </c:pt>
                <c:pt idx="5651">
                  <c:v>34094</c:v>
                </c:pt>
                <c:pt idx="5652">
                  <c:v>34095</c:v>
                </c:pt>
                <c:pt idx="5653">
                  <c:v>34096</c:v>
                </c:pt>
                <c:pt idx="5654">
                  <c:v>34099</c:v>
                </c:pt>
                <c:pt idx="5655">
                  <c:v>34100</c:v>
                </c:pt>
                <c:pt idx="5656">
                  <c:v>34101</c:v>
                </c:pt>
                <c:pt idx="5657">
                  <c:v>34102</c:v>
                </c:pt>
                <c:pt idx="5658">
                  <c:v>34103</c:v>
                </c:pt>
                <c:pt idx="5659">
                  <c:v>34106</c:v>
                </c:pt>
                <c:pt idx="5660">
                  <c:v>34107</c:v>
                </c:pt>
                <c:pt idx="5661">
                  <c:v>34108</c:v>
                </c:pt>
                <c:pt idx="5662">
                  <c:v>34109</c:v>
                </c:pt>
                <c:pt idx="5663">
                  <c:v>34110</c:v>
                </c:pt>
                <c:pt idx="5664">
                  <c:v>34113</c:v>
                </c:pt>
                <c:pt idx="5665">
                  <c:v>34114</c:v>
                </c:pt>
                <c:pt idx="5666">
                  <c:v>34115</c:v>
                </c:pt>
                <c:pt idx="5667">
                  <c:v>34116</c:v>
                </c:pt>
                <c:pt idx="5668">
                  <c:v>34117</c:v>
                </c:pt>
                <c:pt idx="5669">
                  <c:v>34120</c:v>
                </c:pt>
                <c:pt idx="5670">
                  <c:v>34121</c:v>
                </c:pt>
                <c:pt idx="5671">
                  <c:v>34122</c:v>
                </c:pt>
                <c:pt idx="5672">
                  <c:v>34123</c:v>
                </c:pt>
                <c:pt idx="5673">
                  <c:v>34124</c:v>
                </c:pt>
                <c:pt idx="5674">
                  <c:v>34127</c:v>
                </c:pt>
                <c:pt idx="5675">
                  <c:v>34128</c:v>
                </c:pt>
                <c:pt idx="5676">
                  <c:v>34129</c:v>
                </c:pt>
                <c:pt idx="5677">
                  <c:v>34130</c:v>
                </c:pt>
                <c:pt idx="5678">
                  <c:v>34131</c:v>
                </c:pt>
                <c:pt idx="5679">
                  <c:v>34134</c:v>
                </c:pt>
                <c:pt idx="5680">
                  <c:v>34135</c:v>
                </c:pt>
                <c:pt idx="5681">
                  <c:v>34136</c:v>
                </c:pt>
                <c:pt idx="5682">
                  <c:v>34137</c:v>
                </c:pt>
                <c:pt idx="5683">
                  <c:v>34138</c:v>
                </c:pt>
                <c:pt idx="5684">
                  <c:v>34141</c:v>
                </c:pt>
                <c:pt idx="5685">
                  <c:v>34142</c:v>
                </c:pt>
                <c:pt idx="5686">
                  <c:v>34143</c:v>
                </c:pt>
                <c:pt idx="5687">
                  <c:v>34144</c:v>
                </c:pt>
                <c:pt idx="5688">
                  <c:v>34145</c:v>
                </c:pt>
                <c:pt idx="5689">
                  <c:v>34148</c:v>
                </c:pt>
                <c:pt idx="5690">
                  <c:v>34149</c:v>
                </c:pt>
                <c:pt idx="5691">
                  <c:v>34150</c:v>
                </c:pt>
                <c:pt idx="5692">
                  <c:v>34151</c:v>
                </c:pt>
                <c:pt idx="5693">
                  <c:v>34152</c:v>
                </c:pt>
                <c:pt idx="5694">
                  <c:v>34156</c:v>
                </c:pt>
                <c:pt idx="5695">
                  <c:v>34157</c:v>
                </c:pt>
                <c:pt idx="5696">
                  <c:v>34158</c:v>
                </c:pt>
                <c:pt idx="5697">
                  <c:v>34159</c:v>
                </c:pt>
                <c:pt idx="5698">
                  <c:v>34162</c:v>
                </c:pt>
                <c:pt idx="5699">
                  <c:v>34163</c:v>
                </c:pt>
                <c:pt idx="5700">
                  <c:v>34164</c:v>
                </c:pt>
                <c:pt idx="5701">
                  <c:v>34165</c:v>
                </c:pt>
                <c:pt idx="5702">
                  <c:v>34166</c:v>
                </c:pt>
                <c:pt idx="5703">
                  <c:v>34169</c:v>
                </c:pt>
                <c:pt idx="5704">
                  <c:v>34170</c:v>
                </c:pt>
                <c:pt idx="5705">
                  <c:v>34171</c:v>
                </c:pt>
                <c:pt idx="5706">
                  <c:v>34172</c:v>
                </c:pt>
                <c:pt idx="5707">
                  <c:v>34173</c:v>
                </c:pt>
                <c:pt idx="5708">
                  <c:v>34176</c:v>
                </c:pt>
                <c:pt idx="5709">
                  <c:v>34177</c:v>
                </c:pt>
                <c:pt idx="5710">
                  <c:v>34178</c:v>
                </c:pt>
                <c:pt idx="5711">
                  <c:v>34179</c:v>
                </c:pt>
                <c:pt idx="5712">
                  <c:v>34180</c:v>
                </c:pt>
                <c:pt idx="5713">
                  <c:v>34183</c:v>
                </c:pt>
                <c:pt idx="5714">
                  <c:v>34184</c:v>
                </c:pt>
                <c:pt idx="5715">
                  <c:v>34185</c:v>
                </c:pt>
                <c:pt idx="5716">
                  <c:v>34186</c:v>
                </c:pt>
                <c:pt idx="5717">
                  <c:v>34187</c:v>
                </c:pt>
                <c:pt idx="5718">
                  <c:v>34190</c:v>
                </c:pt>
                <c:pt idx="5719">
                  <c:v>34191</c:v>
                </c:pt>
                <c:pt idx="5720">
                  <c:v>34192</c:v>
                </c:pt>
                <c:pt idx="5721">
                  <c:v>34193</c:v>
                </c:pt>
                <c:pt idx="5722">
                  <c:v>34194</c:v>
                </c:pt>
                <c:pt idx="5723">
                  <c:v>34197</c:v>
                </c:pt>
                <c:pt idx="5724">
                  <c:v>34198</c:v>
                </c:pt>
                <c:pt idx="5725">
                  <c:v>34199</c:v>
                </c:pt>
                <c:pt idx="5726">
                  <c:v>34200</c:v>
                </c:pt>
                <c:pt idx="5727">
                  <c:v>34201</c:v>
                </c:pt>
                <c:pt idx="5728">
                  <c:v>34204</c:v>
                </c:pt>
                <c:pt idx="5729">
                  <c:v>34205</c:v>
                </c:pt>
                <c:pt idx="5730">
                  <c:v>34206</c:v>
                </c:pt>
                <c:pt idx="5731">
                  <c:v>34207</c:v>
                </c:pt>
                <c:pt idx="5732">
                  <c:v>34208</c:v>
                </c:pt>
                <c:pt idx="5733">
                  <c:v>34211</c:v>
                </c:pt>
                <c:pt idx="5734">
                  <c:v>34212</c:v>
                </c:pt>
                <c:pt idx="5735">
                  <c:v>34213</c:v>
                </c:pt>
                <c:pt idx="5736">
                  <c:v>34214</c:v>
                </c:pt>
                <c:pt idx="5737">
                  <c:v>34215</c:v>
                </c:pt>
                <c:pt idx="5738">
                  <c:v>34219</c:v>
                </c:pt>
                <c:pt idx="5739">
                  <c:v>34220</c:v>
                </c:pt>
                <c:pt idx="5740">
                  <c:v>34221</c:v>
                </c:pt>
                <c:pt idx="5741">
                  <c:v>34222</c:v>
                </c:pt>
                <c:pt idx="5742">
                  <c:v>34225</c:v>
                </c:pt>
                <c:pt idx="5743">
                  <c:v>34226</c:v>
                </c:pt>
                <c:pt idx="5744">
                  <c:v>34227</c:v>
                </c:pt>
                <c:pt idx="5745">
                  <c:v>34228</c:v>
                </c:pt>
                <c:pt idx="5746">
                  <c:v>34229</c:v>
                </c:pt>
                <c:pt idx="5747">
                  <c:v>34232</c:v>
                </c:pt>
                <c:pt idx="5748">
                  <c:v>34233</c:v>
                </c:pt>
                <c:pt idx="5749">
                  <c:v>34234</c:v>
                </c:pt>
                <c:pt idx="5750">
                  <c:v>34235</c:v>
                </c:pt>
                <c:pt idx="5751">
                  <c:v>34236</c:v>
                </c:pt>
                <c:pt idx="5752">
                  <c:v>34239</c:v>
                </c:pt>
                <c:pt idx="5753">
                  <c:v>34240</c:v>
                </c:pt>
                <c:pt idx="5754">
                  <c:v>34241</c:v>
                </c:pt>
                <c:pt idx="5755">
                  <c:v>34242</c:v>
                </c:pt>
                <c:pt idx="5756">
                  <c:v>34243</c:v>
                </c:pt>
                <c:pt idx="5757">
                  <c:v>34246</c:v>
                </c:pt>
                <c:pt idx="5758">
                  <c:v>34247</c:v>
                </c:pt>
                <c:pt idx="5759">
                  <c:v>34248</c:v>
                </c:pt>
                <c:pt idx="5760">
                  <c:v>34249</c:v>
                </c:pt>
                <c:pt idx="5761">
                  <c:v>34250</c:v>
                </c:pt>
                <c:pt idx="5762">
                  <c:v>34253</c:v>
                </c:pt>
                <c:pt idx="5763">
                  <c:v>34254</c:v>
                </c:pt>
                <c:pt idx="5764">
                  <c:v>34255</c:v>
                </c:pt>
                <c:pt idx="5765">
                  <c:v>34256</c:v>
                </c:pt>
                <c:pt idx="5766">
                  <c:v>34257</c:v>
                </c:pt>
                <c:pt idx="5767">
                  <c:v>34260</c:v>
                </c:pt>
                <c:pt idx="5768">
                  <c:v>34261</c:v>
                </c:pt>
                <c:pt idx="5769">
                  <c:v>34262</c:v>
                </c:pt>
                <c:pt idx="5770">
                  <c:v>34263</c:v>
                </c:pt>
                <c:pt idx="5771">
                  <c:v>34264</c:v>
                </c:pt>
                <c:pt idx="5772">
                  <c:v>34267</c:v>
                </c:pt>
                <c:pt idx="5773">
                  <c:v>34268</c:v>
                </c:pt>
                <c:pt idx="5774">
                  <c:v>34269</c:v>
                </c:pt>
                <c:pt idx="5775">
                  <c:v>34270</c:v>
                </c:pt>
                <c:pt idx="5776">
                  <c:v>34271</c:v>
                </c:pt>
                <c:pt idx="5777">
                  <c:v>34274</c:v>
                </c:pt>
                <c:pt idx="5778">
                  <c:v>34275</c:v>
                </c:pt>
                <c:pt idx="5779">
                  <c:v>34276</c:v>
                </c:pt>
                <c:pt idx="5780">
                  <c:v>34277</c:v>
                </c:pt>
                <c:pt idx="5781">
                  <c:v>34278</c:v>
                </c:pt>
                <c:pt idx="5782">
                  <c:v>34281</c:v>
                </c:pt>
                <c:pt idx="5783">
                  <c:v>34282</c:v>
                </c:pt>
                <c:pt idx="5784">
                  <c:v>34283</c:v>
                </c:pt>
                <c:pt idx="5785">
                  <c:v>34284</c:v>
                </c:pt>
                <c:pt idx="5786">
                  <c:v>34285</c:v>
                </c:pt>
                <c:pt idx="5787">
                  <c:v>34288</c:v>
                </c:pt>
                <c:pt idx="5788">
                  <c:v>34289</c:v>
                </c:pt>
                <c:pt idx="5789">
                  <c:v>34290</c:v>
                </c:pt>
                <c:pt idx="5790">
                  <c:v>34291</c:v>
                </c:pt>
                <c:pt idx="5791">
                  <c:v>34292</c:v>
                </c:pt>
                <c:pt idx="5792">
                  <c:v>34295</c:v>
                </c:pt>
                <c:pt idx="5793">
                  <c:v>34296</c:v>
                </c:pt>
                <c:pt idx="5794">
                  <c:v>34297</c:v>
                </c:pt>
                <c:pt idx="5795">
                  <c:v>34299</c:v>
                </c:pt>
                <c:pt idx="5796">
                  <c:v>34302</c:v>
                </c:pt>
                <c:pt idx="5797">
                  <c:v>34303</c:v>
                </c:pt>
                <c:pt idx="5798">
                  <c:v>34304</c:v>
                </c:pt>
                <c:pt idx="5799">
                  <c:v>34305</c:v>
                </c:pt>
                <c:pt idx="5800">
                  <c:v>34306</c:v>
                </c:pt>
                <c:pt idx="5801">
                  <c:v>34309</c:v>
                </c:pt>
                <c:pt idx="5802">
                  <c:v>34310</c:v>
                </c:pt>
                <c:pt idx="5803">
                  <c:v>34311</c:v>
                </c:pt>
                <c:pt idx="5804">
                  <c:v>34312</c:v>
                </c:pt>
                <c:pt idx="5805">
                  <c:v>34313</c:v>
                </c:pt>
                <c:pt idx="5806">
                  <c:v>34316</c:v>
                </c:pt>
                <c:pt idx="5807">
                  <c:v>34317</c:v>
                </c:pt>
                <c:pt idx="5808">
                  <c:v>34318</c:v>
                </c:pt>
                <c:pt idx="5809">
                  <c:v>34319</c:v>
                </c:pt>
                <c:pt idx="5810">
                  <c:v>34320</c:v>
                </c:pt>
                <c:pt idx="5811">
                  <c:v>34323</c:v>
                </c:pt>
                <c:pt idx="5812">
                  <c:v>34324</c:v>
                </c:pt>
                <c:pt idx="5813">
                  <c:v>34325</c:v>
                </c:pt>
                <c:pt idx="5814">
                  <c:v>34326</c:v>
                </c:pt>
                <c:pt idx="5815">
                  <c:v>34330</c:v>
                </c:pt>
                <c:pt idx="5816">
                  <c:v>34331</c:v>
                </c:pt>
                <c:pt idx="5817">
                  <c:v>34332</c:v>
                </c:pt>
                <c:pt idx="5818">
                  <c:v>34333</c:v>
                </c:pt>
                <c:pt idx="5819">
                  <c:v>34334</c:v>
                </c:pt>
                <c:pt idx="5820">
                  <c:v>34337</c:v>
                </c:pt>
                <c:pt idx="5821">
                  <c:v>34338</c:v>
                </c:pt>
                <c:pt idx="5822">
                  <c:v>34339</c:v>
                </c:pt>
                <c:pt idx="5823">
                  <c:v>34340</c:v>
                </c:pt>
                <c:pt idx="5824">
                  <c:v>34341</c:v>
                </c:pt>
                <c:pt idx="5825">
                  <c:v>34344</c:v>
                </c:pt>
                <c:pt idx="5826">
                  <c:v>34345</c:v>
                </c:pt>
                <c:pt idx="5827">
                  <c:v>34346</c:v>
                </c:pt>
                <c:pt idx="5828">
                  <c:v>34347</c:v>
                </c:pt>
                <c:pt idx="5829">
                  <c:v>34348</c:v>
                </c:pt>
                <c:pt idx="5830">
                  <c:v>34351</c:v>
                </c:pt>
                <c:pt idx="5831">
                  <c:v>34352</c:v>
                </c:pt>
                <c:pt idx="5832">
                  <c:v>34353</c:v>
                </c:pt>
                <c:pt idx="5833">
                  <c:v>34354</c:v>
                </c:pt>
                <c:pt idx="5834">
                  <c:v>34355</c:v>
                </c:pt>
                <c:pt idx="5835">
                  <c:v>34358</c:v>
                </c:pt>
                <c:pt idx="5836">
                  <c:v>34359</c:v>
                </c:pt>
                <c:pt idx="5837">
                  <c:v>34360</c:v>
                </c:pt>
                <c:pt idx="5838">
                  <c:v>34361</c:v>
                </c:pt>
                <c:pt idx="5839">
                  <c:v>34362</c:v>
                </c:pt>
                <c:pt idx="5840">
                  <c:v>34365</c:v>
                </c:pt>
                <c:pt idx="5841">
                  <c:v>34366</c:v>
                </c:pt>
                <c:pt idx="5842">
                  <c:v>34367</c:v>
                </c:pt>
                <c:pt idx="5843">
                  <c:v>34368</c:v>
                </c:pt>
                <c:pt idx="5844">
                  <c:v>34369</c:v>
                </c:pt>
                <c:pt idx="5845">
                  <c:v>34372</c:v>
                </c:pt>
                <c:pt idx="5846">
                  <c:v>34373</c:v>
                </c:pt>
                <c:pt idx="5847">
                  <c:v>34374</c:v>
                </c:pt>
                <c:pt idx="5848">
                  <c:v>34375</c:v>
                </c:pt>
                <c:pt idx="5849">
                  <c:v>34376</c:v>
                </c:pt>
                <c:pt idx="5850">
                  <c:v>34379</c:v>
                </c:pt>
                <c:pt idx="5851">
                  <c:v>34380</c:v>
                </c:pt>
                <c:pt idx="5852">
                  <c:v>34381</c:v>
                </c:pt>
                <c:pt idx="5853">
                  <c:v>34382</c:v>
                </c:pt>
                <c:pt idx="5854">
                  <c:v>34383</c:v>
                </c:pt>
                <c:pt idx="5855">
                  <c:v>34387</c:v>
                </c:pt>
                <c:pt idx="5856">
                  <c:v>34388</c:v>
                </c:pt>
                <c:pt idx="5857">
                  <c:v>34389</c:v>
                </c:pt>
                <c:pt idx="5858">
                  <c:v>34390</c:v>
                </c:pt>
                <c:pt idx="5859">
                  <c:v>34393</c:v>
                </c:pt>
                <c:pt idx="5860">
                  <c:v>34394</c:v>
                </c:pt>
                <c:pt idx="5861">
                  <c:v>34395</c:v>
                </c:pt>
                <c:pt idx="5862">
                  <c:v>34396</c:v>
                </c:pt>
                <c:pt idx="5863">
                  <c:v>34397</c:v>
                </c:pt>
                <c:pt idx="5864">
                  <c:v>34400</c:v>
                </c:pt>
                <c:pt idx="5865">
                  <c:v>34401</c:v>
                </c:pt>
                <c:pt idx="5866">
                  <c:v>34402</c:v>
                </c:pt>
                <c:pt idx="5867">
                  <c:v>34403</c:v>
                </c:pt>
                <c:pt idx="5868">
                  <c:v>34404</c:v>
                </c:pt>
                <c:pt idx="5869">
                  <c:v>34407</c:v>
                </c:pt>
                <c:pt idx="5870">
                  <c:v>34408</c:v>
                </c:pt>
                <c:pt idx="5871">
                  <c:v>34409</c:v>
                </c:pt>
                <c:pt idx="5872">
                  <c:v>34410</c:v>
                </c:pt>
                <c:pt idx="5873">
                  <c:v>34411</c:v>
                </c:pt>
                <c:pt idx="5874">
                  <c:v>34414</c:v>
                </c:pt>
                <c:pt idx="5875">
                  <c:v>34415</c:v>
                </c:pt>
                <c:pt idx="5876">
                  <c:v>34416</c:v>
                </c:pt>
                <c:pt idx="5877">
                  <c:v>34417</c:v>
                </c:pt>
                <c:pt idx="5878">
                  <c:v>34418</c:v>
                </c:pt>
                <c:pt idx="5879">
                  <c:v>34421</c:v>
                </c:pt>
                <c:pt idx="5880">
                  <c:v>34422</c:v>
                </c:pt>
                <c:pt idx="5881">
                  <c:v>34423</c:v>
                </c:pt>
                <c:pt idx="5882">
                  <c:v>34424</c:v>
                </c:pt>
                <c:pt idx="5883">
                  <c:v>34425</c:v>
                </c:pt>
                <c:pt idx="5884">
                  <c:v>34428</c:v>
                </c:pt>
                <c:pt idx="5885">
                  <c:v>34429</c:v>
                </c:pt>
                <c:pt idx="5886">
                  <c:v>34430</c:v>
                </c:pt>
                <c:pt idx="5887">
                  <c:v>34431</c:v>
                </c:pt>
                <c:pt idx="5888">
                  <c:v>34432</c:v>
                </c:pt>
                <c:pt idx="5889">
                  <c:v>34435</c:v>
                </c:pt>
                <c:pt idx="5890">
                  <c:v>34436</c:v>
                </c:pt>
                <c:pt idx="5891">
                  <c:v>34437</c:v>
                </c:pt>
                <c:pt idx="5892">
                  <c:v>34438</c:v>
                </c:pt>
                <c:pt idx="5893">
                  <c:v>34439</c:v>
                </c:pt>
                <c:pt idx="5894">
                  <c:v>34442</c:v>
                </c:pt>
                <c:pt idx="5895">
                  <c:v>34443</c:v>
                </c:pt>
                <c:pt idx="5896">
                  <c:v>34444</c:v>
                </c:pt>
                <c:pt idx="5897">
                  <c:v>34445</c:v>
                </c:pt>
                <c:pt idx="5898">
                  <c:v>34446</c:v>
                </c:pt>
                <c:pt idx="5899">
                  <c:v>34449</c:v>
                </c:pt>
                <c:pt idx="5900">
                  <c:v>34450</c:v>
                </c:pt>
                <c:pt idx="5901">
                  <c:v>34452</c:v>
                </c:pt>
                <c:pt idx="5902">
                  <c:v>34453</c:v>
                </c:pt>
                <c:pt idx="5903">
                  <c:v>34456</c:v>
                </c:pt>
                <c:pt idx="5904">
                  <c:v>34457</c:v>
                </c:pt>
                <c:pt idx="5905">
                  <c:v>34458</c:v>
                </c:pt>
                <c:pt idx="5906">
                  <c:v>34459</c:v>
                </c:pt>
                <c:pt idx="5907">
                  <c:v>34460</c:v>
                </c:pt>
                <c:pt idx="5908">
                  <c:v>34463</c:v>
                </c:pt>
                <c:pt idx="5909">
                  <c:v>34464</c:v>
                </c:pt>
                <c:pt idx="5910">
                  <c:v>34465</c:v>
                </c:pt>
                <c:pt idx="5911">
                  <c:v>34466</c:v>
                </c:pt>
                <c:pt idx="5912">
                  <c:v>34467</c:v>
                </c:pt>
                <c:pt idx="5913">
                  <c:v>34470</c:v>
                </c:pt>
                <c:pt idx="5914">
                  <c:v>34471</c:v>
                </c:pt>
                <c:pt idx="5915">
                  <c:v>34472</c:v>
                </c:pt>
                <c:pt idx="5916">
                  <c:v>34473</c:v>
                </c:pt>
                <c:pt idx="5917">
                  <c:v>34474</c:v>
                </c:pt>
                <c:pt idx="5918">
                  <c:v>34477</c:v>
                </c:pt>
                <c:pt idx="5919">
                  <c:v>34478</c:v>
                </c:pt>
                <c:pt idx="5920">
                  <c:v>34479</c:v>
                </c:pt>
                <c:pt idx="5921">
                  <c:v>34480</c:v>
                </c:pt>
                <c:pt idx="5922">
                  <c:v>34481</c:v>
                </c:pt>
                <c:pt idx="5923">
                  <c:v>34485</c:v>
                </c:pt>
                <c:pt idx="5924">
                  <c:v>34486</c:v>
                </c:pt>
                <c:pt idx="5925">
                  <c:v>34487</c:v>
                </c:pt>
                <c:pt idx="5926">
                  <c:v>34488</c:v>
                </c:pt>
                <c:pt idx="5927">
                  <c:v>34491</c:v>
                </c:pt>
                <c:pt idx="5928">
                  <c:v>34492</c:v>
                </c:pt>
                <c:pt idx="5929">
                  <c:v>34493</c:v>
                </c:pt>
                <c:pt idx="5930">
                  <c:v>34494</c:v>
                </c:pt>
                <c:pt idx="5931">
                  <c:v>34495</c:v>
                </c:pt>
                <c:pt idx="5932">
                  <c:v>34498</c:v>
                </c:pt>
                <c:pt idx="5933">
                  <c:v>34499</c:v>
                </c:pt>
                <c:pt idx="5934">
                  <c:v>34500</c:v>
                </c:pt>
                <c:pt idx="5935">
                  <c:v>34501</c:v>
                </c:pt>
                <c:pt idx="5936">
                  <c:v>34502</c:v>
                </c:pt>
                <c:pt idx="5937">
                  <c:v>34505</c:v>
                </c:pt>
                <c:pt idx="5938">
                  <c:v>34506</c:v>
                </c:pt>
                <c:pt idx="5939">
                  <c:v>34507</c:v>
                </c:pt>
                <c:pt idx="5940">
                  <c:v>34508</c:v>
                </c:pt>
                <c:pt idx="5941">
                  <c:v>34509</c:v>
                </c:pt>
                <c:pt idx="5942">
                  <c:v>34512</c:v>
                </c:pt>
                <c:pt idx="5943">
                  <c:v>34513</c:v>
                </c:pt>
                <c:pt idx="5944">
                  <c:v>34514</c:v>
                </c:pt>
                <c:pt idx="5945">
                  <c:v>34515</c:v>
                </c:pt>
                <c:pt idx="5946">
                  <c:v>34516</c:v>
                </c:pt>
                <c:pt idx="5947">
                  <c:v>34519</c:v>
                </c:pt>
                <c:pt idx="5948">
                  <c:v>34520</c:v>
                </c:pt>
                <c:pt idx="5949">
                  <c:v>34521</c:v>
                </c:pt>
                <c:pt idx="5950">
                  <c:v>34522</c:v>
                </c:pt>
                <c:pt idx="5951">
                  <c:v>34523</c:v>
                </c:pt>
                <c:pt idx="5952">
                  <c:v>34526</c:v>
                </c:pt>
                <c:pt idx="5953">
                  <c:v>34527</c:v>
                </c:pt>
                <c:pt idx="5954">
                  <c:v>34528</c:v>
                </c:pt>
                <c:pt idx="5955">
                  <c:v>34529</c:v>
                </c:pt>
                <c:pt idx="5956">
                  <c:v>34530</c:v>
                </c:pt>
                <c:pt idx="5957">
                  <c:v>34533</c:v>
                </c:pt>
                <c:pt idx="5958">
                  <c:v>34534</c:v>
                </c:pt>
                <c:pt idx="5959">
                  <c:v>34535</c:v>
                </c:pt>
                <c:pt idx="5960">
                  <c:v>34536</c:v>
                </c:pt>
                <c:pt idx="5961">
                  <c:v>34537</c:v>
                </c:pt>
                <c:pt idx="5962">
                  <c:v>34540</c:v>
                </c:pt>
                <c:pt idx="5963">
                  <c:v>34541</c:v>
                </c:pt>
                <c:pt idx="5964">
                  <c:v>34542</c:v>
                </c:pt>
                <c:pt idx="5965">
                  <c:v>34543</c:v>
                </c:pt>
                <c:pt idx="5966">
                  <c:v>34544</c:v>
                </c:pt>
                <c:pt idx="5967">
                  <c:v>34547</c:v>
                </c:pt>
                <c:pt idx="5968">
                  <c:v>34548</c:v>
                </c:pt>
                <c:pt idx="5969">
                  <c:v>34549</c:v>
                </c:pt>
                <c:pt idx="5970">
                  <c:v>34550</c:v>
                </c:pt>
                <c:pt idx="5971">
                  <c:v>34551</c:v>
                </c:pt>
                <c:pt idx="5972">
                  <c:v>34554</c:v>
                </c:pt>
                <c:pt idx="5973">
                  <c:v>34555</c:v>
                </c:pt>
                <c:pt idx="5974">
                  <c:v>34556</c:v>
                </c:pt>
                <c:pt idx="5975">
                  <c:v>34557</c:v>
                </c:pt>
                <c:pt idx="5976">
                  <c:v>34558</c:v>
                </c:pt>
                <c:pt idx="5977">
                  <c:v>34561</c:v>
                </c:pt>
                <c:pt idx="5978">
                  <c:v>34562</c:v>
                </c:pt>
                <c:pt idx="5979">
                  <c:v>34563</c:v>
                </c:pt>
                <c:pt idx="5980">
                  <c:v>34564</c:v>
                </c:pt>
                <c:pt idx="5981">
                  <c:v>34565</c:v>
                </c:pt>
                <c:pt idx="5982">
                  <c:v>34568</c:v>
                </c:pt>
                <c:pt idx="5983">
                  <c:v>34569</c:v>
                </c:pt>
                <c:pt idx="5984">
                  <c:v>34570</c:v>
                </c:pt>
                <c:pt idx="5985">
                  <c:v>34571</c:v>
                </c:pt>
                <c:pt idx="5986">
                  <c:v>34572</c:v>
                </c:pt>
                <c:pt idx="5987">
                  <c:v>34575</c:v>
                </c:pt>
                <c:pt idx="5988">
                  <c:v>34576</c:v>
                </c:pt>
                <c:pt idx="5989">
                  <c:v>34577</c:v>
                </c:pt>
                <c:pt idx="5990">
                  <c:v>34578</c:v>
                </c:pt>
                <c:pt idx="5991">
                  <c:v>34579</c:v>
                </c:pt>
                <c:pt idx="5992">
                  <c:v>34582</c:v>
                </c:pt>
                <c:pt idx="5993">
                  <c:v>34583</c:v>
                </c:pt>
                <c:pt idx="5994">
                  <c:v>34584</c:v>
                </c:pt>
                <c:pt idx="5995">
                  <c:v>34585</c:v>
                </c:pt>
                <c:pt idx="5996">
                  <c:v>34586</c:v>
                </c:pt>
                <c:pt idx="5997">
                  <c:v>34589</c:v>
                </c:pt>
                <c:pt idx="5998">
                  <c:v>34590</c:v>
                </c:pt>
                <c:pt idx="5999">
                  <c:v>34591</c:v>
                </c:pt>
                <c:pt idx="6000">
                  <c:v>34592</c:v>
                </c:pt>
                <c:pt idx="6001">
                  <c:v>34593</c:v>
                </c:pt>
                <c:pt idx="6002">
                  <c:v>34596</c:v>
                </c:pt>
                <c:pt idx="6003">
                  <c:v>34597</c:v>
                </c:pt>
                <c:pt idx="6004">
                  <c:v>34598</c:v>
                </c:pt>
                <c:pt idx="6005">
                  <c:v>34599</c:v>
                </c:pt>
                <c:pt idx="6006">
                  <c:v>34600</c:v>
                </c:pt>
                <c:pt idx="6007">
                  <c:v>34603</c:v>
                </c:pt>
                <c:pt idx="6008">
                  <c:v>34604</c:v>
                </c:pt>
                <c:pt idx="6009">
                  <c:v>34605</c:v>
                </c:pt>
                <c:pt idx="6010">
                  <c:v>34606</c:v>
                </c:pt>
                <c:pt idx="6011">
                  <c:v>34607</c:v>
                </c:pt>
                <c:pt idx="6012">
                  <c:v>34610</c:v>
                </c:pt>
                <c:pt idx="6013">
                  <c:v>34611</c:v>
                </c:pt>
                <c:pt idx="6014">
                  <c:v>34612</c:v>
                </c:pt>
                <c:pt idx="6015">
                  <c:v>34613</c:v>
                </c:pt>
                <c:pt idx="6016">
                  <c:v>34614</c:v>
                </c:pt>
                <c:pt idx="6017">
                  <c:v>34617</c:v>
                </c:pt>
                <c:pt idx="6018">
                  <c:v>34618</c:v>
                </c:pt>
                <c:pt idx="6019">
                  <c:v>34619</c:v>
                </c:pt>
                <c:pt idx="6020">
                  <c:v>34620</c:v>
                </c:pt>
                <c:pt idx="6021">
                  <c:v>34621</c:v>
                </c:pt>
                <c:pt idx="6022">
                  <c:v>34624</c:v>
                </c:pt>
                <c:pt idx="6023">
                  <c:v>34625</c:v>
                </c:pt>
                <c:pt idx="6024">
                  <c:v>34626</c:v>
                </c:pt>
                <c:pt idx="6025">
                  <c:v>34627</c:v>
                </c:pt>
                <c:pt idx="6026">
                  <c:v>34628</c:v>
                </c:pt>
                <c:pt idx="6027">
                  <c:v>34631</c:v>
                </c:pt>
                <c:pt idx="6028">
                  <c:v>34632</c:v>
                </c:pt>
                <c:pt idx="6029">
                  <c:v>34633</c:v>
                </c:pt>
                <c:pt idx="6030">
                  <c:v>34634</c:v>
                </c:pt>
                <c:pt idx="6031">
                  <c:v>34635</c:v>
                </c:pt>
                <c:pt idx="6032">
                  <c:v>34638</c:v>
                </c:pt>
                <c:pt idx="6033">
                  <c:v>34639</c:v>
                </c:pt>
                <c:pt idx="6034">
                  <c:v>34640</c:v>
                </c:pt>
                <c:pt idx="6035">
                  <c:v>34641</c:v>
                </c:pt>
                <c:pt idx="6036">
                  <c:v>34642</c:v>
                </c:pt>
                <c:pt idx="6037">
                  <c:v>34645</c:v>
                </c:pt>
                <c:pt idx="6038">
                  <c:v>34646</c:v>
                </c:pt>
                <c:pt idx="6039">
                  <c:v>34647</c:v>
                </c:pt>
                <c:pt idx="6040">
                  <c:v>34648</c:v>
                </c:pt>
                <c:pt idx="6041">
                  <c:v>34649</c:v>
                </c:pt>
                <c:pt idx="6042">
                  <c:v>34652</c:v>
                </c:pt>
                <c:pt idx="6043">
                  <c:v>34653</c:v>
                </c:pt>
                <c:pt idx="6044">
                  <c:v>34654</c:v>
                </c:pt>
                <c:pt idx="6045">
                  <c:v>34655</c:v>
                </c:pt>
                <c:pt idx="6046">
                  <c:v>34656</c:v>
                </c:pt>
                <c:pt idx="6047">
                  <c:v>34659</c:v>
                </c:pt>
                <c:pt idx="6048">
                  <c:v>34660</c:v>
                </c:pt>
                <c:pt idx="6049">
                  <c:v>34661</c:v>
                </c:pt>
                <c:pt idx="6050">
                  <c:v>34662</c:v>
                </c:pt>
                <c:pt idx="6051">
                  <c:v>34663</c:v>
                </c:pt>
                <c:pt idx="6052">
                  <c:v>34666</c:v>
                </c:pt>
                <c:pt idx="6053">
                  <c:v>34667</c:v>
                </c:pt>
                <c:pt idx="6054">
                  <c:v>34668</c:v>
                </c:pt>
                <c:pt idx="6055">
                  <c:v>34669</c:v>
                </c:pt>
                <c:pt idx="6056">
                  <c:v>34670</c:v>
                </c:pt>
                <c:pt idx="6057">
                  <c:v>34673</c:v>
                </c:pt>
                <c:pt idx="6058">
                  <c:v>34674</c:v>
                </c:pt>
                <c:pt idx="6059">
                  <c:v>34675</c:v>
                </c:pt>
                <c:pt idx="6060">
                  <c:v>34676</c:v>
                </c:pt>
                <c:pt idx="6061">
                  <c:v>34677</c:v>
                </c:pt>
                <c:pt idx="6062">
                  <c:v>34680</c:v>
                </c:pt>
                <c:pt idx="6063">
                  <c:v>34681</c:v>
                </c:pt>
                <c:pt idx="6064">
                  <c:v>34682</c:v>
                </c:pt>
                <c:pt idx="6065">
                  <c:v>34683</c:v>
                </c:pt>
                <c:pt idx="6066">
                  <c:v>34684</c:v>
                </c:pt>
                <c:pt idx="6067">
                  <c:v>34687</c:v>
                </c:pt>
                <c:pt idx="6068">
                  <c:v>34688</c:v>
                </c:pt>
                <c:pt idx="6069">
                  <c:v>34689</c:v>
                </c:pt>
                <c:pt idx="6070">
                  <c:v>34690</c:v>
                </c:pt>
                <c:pt idx="6071">
                  <c:v>34691</c:v>
                </c:pt>
                <c:pt idx="6072">
                  <c:v>34695</c:v>
                </c:pt>
                <c:pt idx="6073">
                  <c:v>34696</c:v>
                </c:pt>
                <c:pt idx="6074">
                  <c:v>34697</c:v>
                </c:pt>
                <c:pt idx="6075">
                  <c:v>34698</c:v>
                </c:pt>
                <c:pt idx="6076">
                  <c:v>34702</c:v>
                </c:pt>
                <c:pt idx="6077">
                  <c:v>34703</c:v>
                </c:pt>
                <c:pt idx="6078">
                  <c:v>34704</c:v>
                </c:pt>
                <c:pt idx="6079">
                  <c:v>34705</c:v>
                </c:pt>
                <c:pt idx="6080">
                  <c:v>34708</c:v>
                </c:pt>
                <c:pt idx="6081">
                  <c:v>34709</c:v>
                </c:pt>
                <c:pt idx="6082">
                  <c:v>34710</c:v>
                </c:pt>
                <c:pt idx="6083">
                  <c:v>34711</c:v>
                </c:pt>
                <c:pt idx="6084">
                  <c:v>34712</c:v>
                </c:pt>
                <c:pt idx="6085">
                  <c:v>34715</c:v>
                </c:pt>
                <c:pt idx="6086">
                  <c:v>34716</c:v>
                </c:pt>
                <c:pt idx="6087">
                  <c:v>34717</c:v>
                </c:pt>
                <c:pt idx="6088">
                  <c:v>34718</c:v>
                </c:pt>
                <c:pt idx="6089">
                  <c:v>34719</c:v>
                </c:pt>
                <c:pt idx="6090">
                  <c:v>34722</c:v>
                </c:pt>
                <c:pt idx="6091">
                  <c:v>34723</c:v>
                </c:pt>
                <c:pt idx="6092">
                  <c:v>34724</c:v>
                </c:pt>
                <c:pt idx="6093">
                  <c:v>34725</c:v>
                </c:pt>
                <c:pt idx="6094">
                  <c:v>34726</c:v>
                </c:pt>
                <c:pt idx="6095">
                  <c:v>34729</c:v>
                </c:pt>
                <c:pt idx="6096">
                  <c:v>34730</c:v>
                </c:pt>
                <c:pt idx="6097">
                  <c:v>34731</c:v>
                </c:pt>
                <c:pt idx="6098">
                  <c:v>34732</c:v>
                </c:pt>
                <c:pt idx="6099">
                  <c:v>34733</c:v>
                </c:pt>
                <c:pt idx="6100">
                  <c:v>34736</c:v>
                </c:pt>
                <c:pt idx="6101">
                  <c:v>34737</c:v>
                </c:pt>
                <c:pt idx="6102">
                  <c:v>34738</c:v>
                </c:pt>
                <c:pt idx="6103">
                  <c:v>34739</c:v>
                </c:pt>
                <c:pt idx="6104">
                  <c:v>34740</c:v>
                </c:pt>
                <c:pt idx="6105">
                  <c:v>34743</c:v>
                </c:pt>
                <c:pt idx="6106">
                  <c:v>34744</c:v>
                </c:pt>
                <c:pt idx="6107">
                  <c:v>34745</c:v>
                </c:pt>
                <c:pt idx="6108">
                  <c:v>34746</c:v>
                </c:pt>
                <c:pt idx="6109">
                  <c:v>34747</c:v>
                </c:pt>
                <c:pt idx="6110">
                  <c:v>34750</c:v>
                </c:pt>
                <c:pt idx="6111">
                  <c:v>34751</c:v>
                </c:pt>
                <c:pt idx="6112">
                  <c:v>34752</c:v>
                </c:pt>
                <c:pt idx="6113">
                  <c:v>34753</c:v>
                </c:pt>
                <c:pt idx="6114">
                  <c:v>34754</c:v>
                </c:pt>
                <c:pt idx="6115">
                  <c:v>34757</c:v>
                </c:pt>
                <c:pt idx="6116">
                  <c:v>34758</c:v>
                </c:pt>
                <c:pt idx="6117">
                  <c:v>34759</c:v>
                </c:pt>
                <c:pt idx="6118">
                  <c:v>34760</c:v>
                </c:pt>
                <c:pt idx="6119">
                  <c:v>34761</c:v>
                </c:pt>
                <c:pt idx="6120">
                  <c:v>34764</c:v>
                </c:pt>
                <c:pt idx="6121">
                  <c:v>34765</c:v>
                </c:pt>
                <c:pt idx="6122">
                  <c:v>34766</c:v>
                </c:pt>
                <c:pt idx="6123">
                  <c:v>34767</c:v>
                </c:pt>
                <c:pt idx="6124">
                  <c:v>34768</c:v>
                </c:pt>
                <c:pt idx="6125">
                  <c:v>34771</c:v>
                </c:pt>
                <c:pt idx="6126">
                  <c:v>34772</c:v>
                </c:pt>
                <c:pt idx="6127">
                  <c:v>34773</c:v>
                </c:pt>
                <c:pt idx="6128">
                  <c:v>34774</c:v>
                </c:pt>
                <c:pt idx="6129">
                  <c:v>34775</c:v>
                </c:pt>
                <c:pt idx="6130">
                  <c:v>34778</c:v>
                </c:pt>
                <c:pt idx="6131">
                  <c:v>34779</c:v>
                </c:pt>
                <c:pt idx="6132">
                  <c:v>34780</c:v>
                </c:pt>
                <c:pt idx="6133">
                  <c:v>34781</c:v>
                </c:pt>
                <c:pt idx="6134">
                  <c:v>34782</c:v>
                </c:pt>
                <c:pt idx="6135">
                  <c:v>34785</c:v>
                </c:pt>
                <c:pt idx="6136">
                  <c:v>34786</c:v>
                </c:pt>
                <c:pt idx="6137">
                  <c:v>34787</c:v>
                </c:pt>
                <c:pt idx="6138">
                  <c:v>34788</c:v>
                </c:pt>
                <c:pt idx="6139">
                  <c:v>34789</c:v>
                </c:pt>
                <c:pt idx="6140">
                  <c:v>34792</c:v>
                </c:pt>
                <c:pt idx="6141">
                  <c:v>34793</c:v>
                </c:pt>
                <c:pt idx="6142">
                  <c:v>34794</c:v>
                </c:pt>
                <c:pt idx="6143">
                  <c:v>34795</c:v>
                </c:pt>
                <c:pt idx="6144">
                  <c:v>34796</c:v>
                </c:pt>
                <c:pt idx="6145">
                  <c:v>34799</c:v>
                </c:pt>
                <c:pt idx="6146">
                  <c:v>34800</c:v>
                </c:pt>
                <c:pt idx="6147">
                  <c:v>34801</c:v>
                </c:pt>
                <c:pt idx="6148">
                  <c:v>34802</c:v>
                </c:pt>
                <c:pt idx="6149">
                  <c:v>34806</c:v>
                </c:pt>
                <c:pt idx="6150">
                  <c:v>34807</c:v>
                </c:pt>
                <c:pt idx="6151">
                  <c:v>34808</c:v>
                </c:pt>
                <c:pt idx="6152">
                  <c:v>34809</c:v>
                </c:pt>
                <c:pt idx="6153">
                  <c:v>34810</c:v>
                </c:pt>
                <c:pt idx="6154">
                  <c:v>34813</c:v>
                </c:pt>
                <c:pt idx="6155">
                  <c:v>34814</c:v>
                </c:pt>
                <c:pt idx="6156">
                  <c:v>34815</c:v>
                </c:pt>
                <c:pt idx="6157">
                  <c:v>34816</c:v>
                </c:pt>
                <c:pt idx="6158">
                  <c:v>34817</c:v>
                </c:pt>
                <c:pt idx="6159">
                  <c:v>34820</c:v>
                </c:pt>
                <c:pt idx="6160">
                  <c:v>34821</c:v>
                </c:pt>
                <c:pt idx="6161">
                  <c:v>34822</c:v>
                </c:pt>
                <c:pt idx="6162">
                  <c:v>34823</c:v>
                </c:pt>
                <c:pt idx="6163">
                  <c:v>34824</c:v>
                </c:pt>
                <c:pt idx="6164">
                  <c:v>34827</c:v>
                </c:pt>
                <c:pt idx="6165">
                  <c:v>34828</c:v>
                </c:pt>
                <c:pt idx="6166">
                  <c:v>34829</c:v>
                </c:pt>
                <c:pt idx="6167">
                  <c:v>34830</c:v>
                </c:pt>
                <c:pt idx="6168">
                  <c:v>34831</c:v>
                </c:pt>
                <c:pt idx="6169">
                  <c:v>34834</c:v>
                </c:pt>
                <c:pt idx="6170">
                  <c:v>34835</c:v>
                </c:pt>
                <c:pt idx="6171">
                  <c:v>34836</c:v>
                </c:pt>
                <c:pt idx="6172">
                  <c:v>34837</c:v>
                </c:pt>
                <c:pt idx="6173">
                  <c:v>34838</c:v>
                </c:pt>
                <c:pt idx="6174">
                  <c:v>34841</c:v>
                </c:pt>
                <c:pt idx="6175">
                  <c:v>34842</c:v>
                </c:pt>
                <c:pt idx="6176">
                  <c:v>34843</c:v>
                </c:pt>
                <c:pt idx="6177">
                  <c:v>34844</c:v>
                </c:pt>
                <c:pt idx="6178">
                  <c:v>34845</c:v>
                </c:pt>
                <c:pt idx="6179">
                  <c:v>34849</c:v>
                </c:pt>
                <c:pt idx="6180">
                  <c:v>34850</c:v>
                </c:pt>
                <c:pt idx="6181">
                  <c:v>34851</c:v>
                </c:pt>
                <c:pt idx="6182">
                  <c:v>34852</c:v>
                </c:pt>
                <c:pt idx="6183">
                  <c:v>34855</c:v>
                </c:pt>
                <c:pt idx="6184">
                  <c:v>34856</c:v>
                </c:pt>
                <c:pt idx="6185">
                  <c:v>34857</c:v>
                </c:pt>
                <c:pt idx="6186">
                  <c:v>34858</c:v>
                </c:pt>
                <c:pt idx="6187">
                  <c:v>34859</c:v>
                </c:pt>
                <c:pt idx="6188">
                  <c:v>34862</c:v>
                </c:pt>
                <c:pt idx="6189">
                  <c:v>34863</c:v>
                </c:pt>
                <c:pt idx="6190">
                  <c:v>34864</c:v>
                </c:pt>
                <c:pt idx="6191">
                  <c:v>34865</c:v>
                </c:pt>
                <c:pt idx="6192">
                  <c:v>34866</c:v>
                </c:pt>
                <c:pt idx="6193">
                  <c:v>34869</c:v>
                </c:pt>
                <c:pt idx="6194">
                  <c:v>34870</c:v>
                </c:pt>
                <c:pt idx="6195">
                  <c:v>34871</c:v>
                </c:pt>
                <c:pt idx="6196">
                  <c:v>34872</c:v>
                </c:pt>
                <c:pt idx="6197">
                  <c:v>34873</c:v>
                </c:pt>
                <c:pt idx="6198">
                  <c:v>34876</c:v>
                </c:pt>
                <c:pt idx="6199">
                  <c:v>34877</c:v>
                </c:pt>
                <c:pt idx="6200">
                  <c:v>34878</c:v>
                </c:pt>
                <c:pt idx="6201">
                  <c:v>34879</c:v>
                </c:pt>
                <c:pt idx="6202">
                  <c:v>34880</c:v>
                </c:pt>
                <c:pt idx="6203">
                  <c:v>34883</c:v>
                </c:pt>
                <c:pt idx="6204">
                  <c:v>34884</c:v>
                </c:pt>
                <c:pt idx="6205">
                  <c:v>34885</c:v>
                </c:pt>
                <c:pt idx="6206">
                  <c:v>34886</c:v>
                </c:pt>
                <c:pt idx="6207">
                  <c:v>34887</c:v>
                </c:pt>
                <c:pt idx="6208">
                  <c:v>34890</c:v>
                </c:pt>
                <c:pt idx="6209">
                  <c:v>34891</c:v>
                </c:pt>
                <c:pt idx="6210">
                  <c:v>34892</c:v>
                </c:pt>
                <c:pt idx="6211">
                  <c:v>34893</c:v>
                </c:pt>
                <c:pt idx="6212">
                  <c:v>34894</c:v>
                </c:pt>
                <c:pt idx="6213">
                  <c:v>34897</c:v>
                </c:pt>
                <c:pt idx="6214">
                  <c:v>34898</c:v>
                </c:pt>
                <c:pt idx="6215">
                  <c:v>34899</c:v>
                </c:pt>
                <c:pt idx="6216">
                  <c:v>34900</c:v>
                </c:pt>
                <c:pt idx="6217">
                  <c:v>34901</c:v>
                </c:pt>
                <c:pt idx="6218">
                  <c:v>34904</c:v>
                </c:pt>
                <c:pt idx="6219">
                  <c:v>34905</c:v>
                </c:pt>
                <c:pt idx="6220">
                  <c:v>34906</c:v>
                </c:pt>
                <c:pt idx="6221">
                  <c:v>34907</c:v>
                </c:pt>
                <c:pt idx="6222">
                  <c:v>34908</c:v>
                </c:pt>
                <c:pt idx="6223">
                  <c:v>34911</c:v>
                </c:pt>
                <c:pt idx="6224">
                  <c:v>34912</c:v>
                </c:pt>
                <c:pt idx="6225">
                  <c:v>34913</c:v>
                </c:pt>
                <c:pt idx="6226">
                  <c:v>34914</c:v>
                </c:pt>
                <c:pt idx="6227">
                  <c:v>34915</c:v>
                </c:pt>
                <c:pt idx="6228">
                  <c:v>34918</c:v>
                </c:pt>
                <c:pt idx="6229">
                  <c:v>34919</c:v>
                </c:pt>
                <c:pt idx="6230">
                  <c:v>34920</c:v>
                </c:pt>
                <c:pt idx="6231">
                  <c:v>34921</c:v>
                </c:pt>
                <c:pt idx="6232">
                  <c:v>34922</c:v>
                </c:pt>
                <c:pt idx="6233">
                  <c:v>34925</c:v>
                </c:pt>
                <c:pt idx="6234">
                  <c:v>34926</c:v>
                </c:pt>
                <c:pt idx="6235">
                  <c:v>34927</c:v>
                </c:pt>
                <c:pt idx="6236">
                  <c:v>34928</c:v>
                </c:pt>
                <c:pt idx="6237">
                  <c:v>34929</c:v>
                </c:pt>
                <c:pt idx="6238">
                  <c:v>34932</c:v>
                </c:pt>
                <c:pt idx="6239">
                  <c:v>34933</c:v>
                </c:pt>
                <c:pt idx="6240">
                  <c:v>34934</c:v>
                </c:pt>
                <c:pt idx="6241">
                  <c:v>34935</c:v>
                </c:pt>
                <c:pt idx="6242">
                  <c:v>34936</c:v>
                </c:pt>
                <c:pt idx="6243">
                  <c:v>34939</c:v>
                </c:pt>
                <c:pt idx="6244">
                  <c:v>34940</c:v>
                </c:pt>
                <c:pt idx="6245">
                  <c:v>34941</c:v>
                </c:pt>
                <c:pt idx="6246">
                  <c:v>34942</c:v>
                </c:pt>
                <c:pt idx="6247">
                  <c:v>34943</c:v>
                </c:pt>
                <c:pt idx="6248">
                  <c:v>34946</c:v>
                </c:pt>
                <c:pt idx="6249">
                  <c:v>34947</c:v>
                </c:pt>
                <c:pt idx="6250">
                  <c:v>34948</c:v>
                </c:pt>
                <c:pt idx="6251">
                  <c:v>34949</c:v>
                </c:pt>
                <c:pt idx="6252">
                  <c:v>34950</c:v>
                </c:pt>
                <c:pt idx="6253">
                  <c:v>34953</c:v>
                </c:pt>
                <c:pt idx="6254">
                  <c:v>34954</c:v>
                </c:pt>
                <c:pt idx="6255">
                  <c:v>34955</c:v>
                </c:pt>
                <c:pt idx="6256">
                  <c:v>34956</c:v>
                </c:pt>
                <c:pt idx="6257">
                  <c:v>34957</c:v>
                </c:pt>
                <c:pt idx="6258">
                  <c:v>34960</c:v>
                </c:pt>
                <c:pt idx="6259">
                  <c:v>34961</c:v>
                </c:pt>
                <c:pt idx="6260">
                  <c:v>34962</c:v>
                </c:pt>
                <c:pt idx="6261">
                  <c:v>34963</c:v>
                </c:pt>
                <c:pt idx="6262">
                  <c:v>34964</c:v>
                </c:pt>
                <c:pt idx="6263">
                  <c:v>34967</c:v>
                </c:pt>
                <c:pt idx="6264">
                  <c:v>34968</c:v>
                </c:pt>
                <c:pt idx="6265">
                  <c:v>34969</c:v>
                </c:pt>
                <c:pt idx="6266">
                  <c:v>34970</c:v>
                </c:pt>
                <c:pt idx="6267">
                  <c:v>34971</c:v>
                </c:pt>
                <c:pt idx="6268">
                  <c:v>34974</c:v>
                </c:pt>
                <c:pt idx="6269">
                  <c:v>34975</c:v>
                </c:pt>
                <c:pt idx="6270">
                  <c:v>34976</c:v>
                </c:pt>
                <c:pt idx="6271">
                  <c:v>34977</c:v>
                </c:pt>
                <c:pt idx="6272">
                  <c:v>34978</c:v>
                </c:pt>
                <c:pt idx="6273">
                  <c:v>34981</c:v>
                </c:pt>
                <c:pt idx="6274">
                  <c:v>34982</c:v>
                </c:pt>
                <c:pt idx="6275">
                  <c:v>34983</c:v>
                </c:pt>
                <c:pt idx="6276">
                  <c:v>34984</c:v>
                </c:pt>
                <c:pt idx="6277">
                  <c:v>34985</c:v>
                </c:pt>
                <c:pt idx="6278">
                  <c:v>34988</c:v>
                </c:pt>
                <c:pt idx="6279">
                  <c:v>34989</c:v>
                </c:pt>
                <c:pt idx="6280">
                  <c:v>34990</c:v>
                </c:pt>
                <c:pt idx="6281">
                  <c:v>34991</c:v>
                </c:pt>
                <c:pt idx="6282">
                  <c:v>34992</c:v>
                </c:pt>
                <c:pt idx="6283">
                  <c:v>34995</c:v>
                </c:pt>
                <c:pt idx="6284">
                  <c:v>34996</c:v>
                </c:pt>
                <c:pt idx="6285">
                  <c:v>34997</c:v>
                </c:pt>
                <c:pt idx="6286">
                  <c:v>34998</c:v>
                </c:pt>
                <c:pt idx="6287">
                  <c:v>34999</c:v>
                </c:pt>
                <c:pt idx="6288">
                  <c:v>35002</c:v>
                </c:pt>
                <c:pt idx="6289">
                  <c:v>35003</c:v>
                </c:pt>
                <c:pt idx="6290">
                  <c:v>35004</c:v>
                </c:pt>
                <c:pt idx="6291">
                  <c:v>35005</c:v>
                </c:pt>
                <c:pt idx="6292">
                  <c:v>35006</c:v>
                </c:pt>
                <c:pt idx="6293">
                  <c:v>35009</c:v>
                </c:pt>
                <c:pt idx="6294">
                  <c:v>35010</c:v>
                </c:pt>
                <c:pt idx="6295">
                  <c:v>35011</c:v>
                </c:pt>
                <c:pt idx="6296">
                  <c:v>35012</c:v>
                </c:pt>
                <c:pt idx="6297">
                  <c:v>35013</c:v>
                </c:pt>
                <c:pt idx="6298">
                  <c:v>35016</c:v>
                </c:pt>
                <c:pt idx="6299">
                  <c:v>35017</c:v>
                </c:pt>
                <c:pt idx="6300">
                  <c:v>35018</c:v>
                </c:pt>
                <c:pt idx="6301">
                  <c:v>35019</c:v>
                </c:pt>
                <c:pt idx="6302">
                  <c:v>35020</c:v>
                </c:pt>
                <c:pt idx="6303">
                  <c:v>35023</c:v>
                </c:pt>
                <c:pt idx="6304">
                  <c:v>35024</c:v>
                </c:pt>
                <c:pt idx="6305">
                  <c:v>35025</c:v>
                </c:pt>
                <c:pt idx="6306">
                  <c:v>35026</c:v>
                </c:pt>
                <c:pt idx="6307">
                  <c:v>35027</c:v>
                </c:pt>
                <c:pt idx="6308">
                  <c:v>35030</c:v>
                </c:pt>
                <c:pt idx="6309">
                  <c:v>35031</c:v>
                </c:pt>
                <c:pt idx="6310">
                  <c:v>35032</c:v>
                </c:pt>
                <c:pt idx="6311">
                  <c:v>35033</c:v>
                </c:pt>
                <c:pt idx="6312">
                  <c:v>35034</c:v>
                </c:pt>
                <c:pt idx="6313">
                  <c:v>35037</c:v>
                </c:pt>
                <c:pt idx="6314">
                  <c:v>35038</c:v>
                </c:pt>
                <c:pt idx="6315">
                  <c:v>35039</c:v>
                </c:pt>
                <c:pt idx="6316">
                  <c:v>35040</c:v>
                </c:pt>
                <c:pt idx="6317">
                  <c:v>35041</c:v>
                </c:pt>
                <c:pt idx="6318">
                  <c:v>35044</c:v>
                </c:pt>
                <c:pt idx="6319">
                  <c:v>35045</c:v>
                </c:pt>
                <c:pt idx="6320">
                  <c:v>35046</c:v>
                </c:pt>
                <c:pt idx="6321">
                  <c:v>35047</c:v>
                </c:pt>
                <c:pt idx="6322">
                  <c:v>35048</c:v>
                </c:pt>
                <c:pt idx="6323">
                  <c:v>35051</c:v>
                </c:pt>
                <c:pt idx="6324">
                  <c:v>35052</c:v>
                </c:pt>
                <c:pt idx="6325">
                  <c:v>35053</c:v>
                </c:pt>
                <c:pt idx="6326">
                  <c:v>35054</c:v>
                </c:pt>
                <c:pt idx="6327">
                  <c:v>35055</c:v>
                </c:pt>
                <c:pt idx="6328">
                  <c:v>35059</c:v>
                </c:pt>
                <c:pt idx="6329">
                  <c:v>35060</c:v>
                </c:pt>
                <c:pt idx="6330">
                  <c:v>35061</c:v>
                </c:pt>
                <c:pt idx="6331">
                  <c:v>35062</c:v>
                </c:pt>
                <c:pt idx="6332">
                  <c:v>35066</c:v>
                </c:pt>
                <c:pt idx="6333">
                  <c:v>35067</c:v>
                </c:pt>
                <c:pt idx="6334">
                  <c:v>35068</c:v>
                </c:pt>
                <c:pt idx="6335">
                  <c:v>35069</c:v>
                </c:pt>
                <c:pt idx="6336">
                  <c:v>35072</c:v>
                </c:pt>
                <c:pt idx="6337">
                  <c:v>35073</c:v>
                </c:pt>
                <c:pt idx="6338">
                  <c:v>35074</c:v>
                </c:pt>
                <c:pt idx="6339">
                  <c:v>35075</c:v>
                </c:pt>
                <c:pt idx="6340">
                  <c:v>35076</c:v>
                </c:pt>
                <c:pt idx="6341">
                  <c:v>35079</c:v>
                </c:pt>
                <c:pt idx="6342">
                  <c:v>35080</c:v>
                </c:pt>
                <c:pt idx="6343">
                  <c:v>35081</c:v>
                </c:pt>
                <c:pt idx="6344">
                  <c:v>35082</c:v>
                </c:pt>
                <c:pt idx="6345">
                  <c:v>35083</c:v>
                </c:pt>
                <c:pt idx="6346">
                  <c:v>35086</c:v>
                </c:pt>
                <c:pt idx="6347">
                  <c:v>35087</c:v>
                </c:pt>
                <c:pt idx="6348">
                  <c:v>35088</c:v>
                </c:pt>
                <c:pt idx="6349">
                  <c:v>35089</c:v>
                </c:pt>
                <c:pt idx="6350">
                  <c:v>35090</c:v>
                </c:pt>
                <c:pt idx="6351">
                  <c:v>35093</c:v>
                </c:pt>
                <c:pt idx="6352">
                  <c:v>35094</c:v>
                </c:pt>
                <c:pt idx="6353">
                  <c:v>35095</c:v>
                </c:pt>
                <c:pt idx="6354">
                  <c:v>35096</c:v>
                </c:pt>
                <c:pt idx="6355">
                  <c:v>35097</c:v>
                </c:pt>
                <c:pt idx="6356">
                  <c:v>35100</c:v>
                </c:pt>
                <c:pt idx="6357">
                  <c:v>35101</c:v>
                </c:pt>
                <c:pt idx="6358">
                  <c:v>35102</c:v>
                </c:pt>
                <c:pt idx="6359">
                  <c:v>35103</c:v>
                </c:pt>
                <c:pt idx="6360">
                  <c:v>35104</c:v>
                </c:pt>
                <c:pt idx="6361">
                  <c:v>35107</c:v>
                </c:pt>
                <c:pt idx="6362">
                  <c:v>35108</c:v>
                </c:pt>
                <c:pt idx="6363">
                  <c:v>35109</c:v>
                </c:pt>
                <c:pt idx="6364">
                  <c:v>35110</c:v>
                </c:pt>
                <c:pt idx="6365">
                  <c:v>35111</c:v>
                </c:pt>
                <c:pt idx="6366">
                  <c:v>35114</c:v>
                </c:pt>
                <c:pt idx="6367">
                  <c:v>35115</c:v>
                </c:pt>
                <c:pt idx="6368">
                  <c:v>35116</c:v>
                </c:pt>
                <c:pt idx="6369">
                  <c:v>35117</c:v>
                </c:pt>
                <c:pt idx="6370">
                  <c:v>35118</c:v>
                </c:pt>
                <c:pt idx="6371">
                  <c:v>35121</c:v>
                </c:pt>
                <c:pt idx="6372">
                  <c:v>35122</c:v>
                </c:pt>
                <c:pt idx="6373">
                  <c:v>35123</c:v>
                </c:pt>
                <c:pt idx="6374">
                  <c:v>35124</c:v>
                </c:pt>
                <c:pt idx="6375">
                  <c:v>35125</c:v>
                </c:pt>
                <c:pt idx="6376">
                  <c:v>35128</c:v>
                </c:pt>
                <c:pt idx="6377">
                  <c:v>35129</c:v>
                </c:pt>
                <c:pt idx="6378">
                  <c:v>35130</c:v>
                </c:pt>
                <c:pt idx="6379">
                  <c:v>35131</c:v>
                </c:pt>
                <c:pt idx="6380">
                  <c:v>35132</c:v>
                </c:pt>
                <c:pt idx="6381">
                  <c:v>35135</c:v>
                </c:pt>
                <c:pt idx="6382">
                  <c:v>35136</c:v>
                </c:pt>
                <c:pt idx="6383">
                  <c:v>35137</c:v>
                </c:pt>
                <c:pt idx="6384">
                  <c:v>35138</c:v>
                </c:pt>
                <c:pt idx="6385">
                  <c:v>35139</c:v>
                </c:pt>
                <c:pt idx="6386">
                  <c:v>35142</c:v>
                </c:pt>
                <c:pt idx="6387">
                  <c:v>35143</c:v>
                </c:pt>
                <c:pt idx="6388">
                  <c:v>35144</c:v>
                </c:pt>
                <c:pt idx="6389">
                  <c:v>35145</c:v>
                </c:pt>
                <c:pt idx="6390">
                  <c:v>35146</c:v>
                </c:pt>
                <c:pt idx="6391">
                  <c:v>35149</c:v>
                </c:pt>
                <c:pt idx="6392">
                  <c:v>35150</c:v>
                </c:pt>
                <c:pt idx="6393">
                  <c:v>35151</c:v>
                </c:pt>
                <c:pt idx="6394">
                  <c:v>35152</c:v>
                </c:pt>
                <c:pt idx="6395">
                  <c:v>35153</c:v>
                </c:pt>
                <c:pt idx="6396">
                  <c:v>35156</c:v>
                </c:pt>
                <c:pt idx="6397">
                  <c:v>35157</c:v>
                </c:pt>
                <c:pt idx="6398">
                  <c:v>35158</c:v>
                </c:pt>
                <c:pt idx="6399">
                  <c:v>35159</c:v>
                </c:pt>
                <c:pt idx="6400">
                  <c:v>35160</c:v>
                </c:pt>
                <c:pt idx="6401">
                  <c:v>35163</c:v>
                </c:pt>
                <c:pt idx="6402">
                  <c:v>35164</c:v>
                </c:pt>
                <c:pt idx="6403">
                  <c:v>35165</c:v>
                </c:pt>
                <c:pt idx="6404">
                  <c:v>35166</c:v>
                </c:pt>
                <c:pt idx="6405">
                  <c:v>35167</c:v>
                </c:pt>
                <c:pt idx="6406">
                  <c:v>35170</c:v>
                </c:pt>
                <c:pt idx="6407">
                  <c:v>35171</c:v>
                </c:pt>
                <c:pt idx="6408">
                  <c:v>35172</c:v>
                </c:pt>
                <c:pt idx="6409">
                  <c:v>35173</c:v>
                </c:pt>
                <c:pt idx="6410">
                  <c:v>35174</c:v>
                </c:pt>
                <c:pt idx="6411">
                  <c:v>35177</c:v>
                </c:pt>
                <c:pt idx="6412">
                  <c:v>35178</c:v>
                </c:pt>
                <c:pt idx="6413">
                  <c:v>35179</c:v>
                </c:pt>
                <c:pt idx="6414">
                  <c:v>35180</c:v>
                </c:pt>
                <c:pt idx="6415">
                  <c:v>35181</c:v>
                </c:pt>
                <c:pt idx="6416">
                  <c:v>35184</c:v>
                </c:pt>
                <c:pt idx="6417">
                  <c:v>35185</c:v>
                </c:pt>
                <c:pt idx="6418">
                  <c:v>35186</c:v>
                </c:pt>
                <c:pt idx="6419">
                  <c:v>35187</c:v>
                </c:pt>
                <c:pt idx="6420">
                  <c:v>35188</c:v>
                </c:pt>
                <c:pt idx="6421">
                  <c:v>35191</c:v>
                </c:pt>
                <c:pt idx="6422">
                  <c:v>35192</c:v>
                </c:pt>
                <c:pt idx="6423">
                  <c:v>35193</c:v>
                </c:pt>
                <c:pt idx="6424">
                  <c:v>35194</c:v>
                </c:pt>
                <c:pt idx="6425">
                  <c:v>35195</c:v>
                </c:pt>
                <c:pt idx="6426">
                  <c:v>35198</c:v>
                </c:pt>
                <c:pt idx="6427">
                  <c:v>35199</c:v>
                </c:pt>
                <c:pt idx="6428">
                  <c:v>35200</c:v>
                </c:pt>
                <c:pt idx="6429">
                  <c:v>35201</c:v>
                </c:pt>
                <c:pt idx="6430">
                  <c:v>35202</c:v>
                </c:pt>
                <c:pt idx="6431">
                  <c:v>35205</c:v>
                </c:pt>
                <c:pt idx="6432">
                  <c:v>35206</c:v>
                </c:pt>
                <c:pt idx="6433">
                  <c:v>35207</c:v>
                </c:pt>
                <c:pt idx="6434">
                  <c:v>35208</c:v>
                </c:pt>
                <c:pt idx="6435">
                  <c:v>35209</c:v>
                </c:pt>
                <c:pt idx="6436">
                  <c:v>35213</c:v>
                </c:pt>
                <c:pt idx="6437">
                  <c:v>35214</c:v>
                </c:pt>
                <c:pt idx="6438">
                  <c:v>35215</c:v>
                </c:pt>
                <c:pt idx="6439">
                  <c:v>35216</c:v>
                </c:pt>
                <c:pt idx="6440">
                  <c:v>35219</c:v>
                </c:pt>
                <c:pt idx="6441">
                  <c:v>35220</c:v>
                </c:pt>
                <c:pt idx="6442">
                  <c:v>35221</c:v>
                </c:pt>
                <c:pt idx="6443">
                  <c:v>35222</c:v>
                </c:pt>
                <c:pt idx="6444">
                  <c:v>35223</c:v>
                </c:pt>
                <c:pt idx="6445">
                  <c:v>35226</c:v>
                </c:pt>
                <c:pt idx="6446">
                  <c:v>35227</c:v>
                </c:pt>
                <c:pt idx="6447">
                  <c:v>35228</c:v>
                </c:pt>
                <c:pt idx="6448">
                  <c:v>35229</c:v>
                </c:pt>
                <c:pt idx="6449">
                  <c:v>35230</c:v>
                </c:pt>
                <c:pt idx="6450">
                  <c:v>35233</c:v>
                </c:pt>
                <c:pt idx="6451">
                  <c:v>35234</c:v>
                </c:pt>
                <c:pt idx="6452">
                  <c:v>35235</c:v>
                </c:pt>
                <c:pt idx="6453">
                  <c:v>35236</c:v>
                </c:pt>
                <c:pt idx="6454">
                  <c:v>35237</c:v>
                </c:pt>
                <c:pt idx="6455">
                  <c:v>35240</c:v>
                </c:pt>
                <c:pt idx="6456">
                  <c:v>35241</c:v>
                </c:pt>
                <c:pt idx="6457">
                  <c:v>35242</c:v>
                </c:pt>
                <c:pt idx="6458">
                  <c:v>35243</c:v>
                </c:pt>
                <c:pt idx="6459">
                  <c:v>35244</c:v>
                </c:pt>
                <c:pt idx="6460">
                  <c:v>35247</c:v>
                </c:pt>
                <c:pt idx="6461">
                  <c:v>35248</c:v>
                </c:pt>
                <c:pt idx="6462">
                  <c:v>35249</c:v>
                </c:pt>
                <c:pt idx="6463">
                  <c:v>35250</c:v>
                </c:pt>
                <c:pt idx="6464">
                  <c:v>35251</c:v>
                </c:pt>
                <c:pt idx="6465">
                  <c:v>35254</c:v>
                </c:pt>
                <c:pt idx="6466">
                  <c:v>35255</c:v>
                </c:pt>
                <c:pt idx="6467">
                  <c:v>35256</c:v>
                </c:pt>
                <c:pt idx="6468">
                  <c:v>35257</c:v>
                </c:pt>
                <c:pt idx="6469">
                  <c:v>35258</c:v>
                </c:pt>
                <c:pt idx="6470">
                  <c:v>35261</c:v>
                </c:pt>
                <c:pt idx="6471">
                  <c:v>35262</c:v>
                </c:pt>
                <c:pt idx="6472">
                  <c:v>35263</c:v>
                </c:pt>
                <c:pt idx="6473">
                  <c:v>35264</c:v>
                </c:pt>
                <c:pt idx="6474">
                  <c:v>35265</c:v>
                </c:pt>
                <c:pt idx="6475">
                  <c:v>35268</c:v>
                </c:pt>
                <c:pt idx="6476">
                  <c:v>35269</c:v>
                </c:pt>
                <c:pt idx="6477">
                  <c:v>35270</c:v>
                </c:pt>
                <c:pt idx="6478">
                  <c:v>35271</c:v>
                </c:pt>
                <c:pt idx="6479">
                  <c:v>35272</c:v>
                </c:pt>
                <c:pt idx="6480">
                  <c:v>35275</c:v>
                </c:pt>
                <c:pt idx="6481">
                  <c:v>35276</c:v>
                </c:pt>
                <c:pt idx="6482">
                  <c:v>35277</c:v>
                </c:pt>
                <c:pt idx="6483">
                  <c:v>35278</c:v>
                </c:pt>
                <c:pt idx="6484">
                  <c:v>35279</c:v>
                </c:pt>
                <c:pt idx="6485">
                  <c:v>35282</c:v>
                </c:pt>
                <c:pt idx="6486">
                  <c:v>35283</c:v>
                </c:pt>
                <c:pt idx="6487">
                  <c:v>35284</c:v>
                </c:pt>
                <c:pt idx="6488">
                  <c:v>35285</c:v>
                </c:pt>
                <c:pt idx="6489">
                  <c:v>35286</c:v>
                </c:pt>
                <c:pt idx="6490">
                  <c:v>35289</c:v>
                </c:pt>
                <c:pt idx="6491">
                  <c:v>35290</c:v>
                </c:pt>
                <c:pt idx="6492">
                  <c:v>35291</c:v>
                </c:pt>
                <c:pt idx="6493">
                  <c:v>35292</c:v>
                </c:pt>
                <c:pt idx="6494">
                  <c:v>35293</c:v>
                </c:pt>
                <c:pt idx="6495">
                  <c:v>35296</c:v>
                </c:pt>
                <c:pt idx="6496">
                  <c:v>35297</c:v>
                </c:pt>
                <c:pt idx="6497">
                  <c:v>35298</c:v>
                </c:pt>
                <c:pt idx="6498">
                  <c:v>35299</c:v>
                </c:pt>
                <c:pt idx="6499">
                  <c:v>35300</c:v>
                </c:pt>
                <c:pt idx="6500">
                  <c:v>35303</c:v>
                </c:pt>
                <c:pt idx="6501">
                  <c:v>35304</c:v>
                </c:pt>
                <c:pt idx="6502">
                  <c:v>35305</c:v>
                </c:pt>
                <c:pt idx="6503">
                  <c:v>35306</c:v>
                </c:pt>
                <c:pt idx="6504">
                  <c:v>35307</c:v>
                </c:pt>
                <c:pt idx="6505">
                  <c:v>35310</c:v>
                </c:pt>
                <c:pt idx="6506">
                  <c:v>35311</c:v>
                </c:pt>
                <c:pt idx="6507">
                  <c:v>35312</c:v>
                </c:pt>
                <c:pt idx="6508">
                  <c:v>35313</c:v>
                </c:pt>
                <c:pt idx="6509">
                  <c:v>35314</c:v>
                </c:pt>
                <c:pt idx="6510">
                  <c:v>35317</c:v>
                </c:pt>
                <c:pt idx="6511">
                  <c:v>35318</c:v>
                </c:pt>
                <c:pt idx="6512">
                  <c:v>35319</c:v>
                </c:pt>
                <c:pt idx="6513">
                  <c:v>35320</c:v>
                </c:pt>
                <c:pt idx="6514">
                  <c:v>35321</c:v>
                </c:pt>
                <c:pt idx="6515">
                  <c:v>35324</c:v>
                </c:pt>
                <c:pt idx="6516">
                  <c:v>35325</c:v>
                </c:pt>
                <c:pt idx="6517">
                  <c:v>35326</c:v>
                </c:pt>
                <c:pt idx="6518">
                  <c:v>35327</c:v>
                </c:pt>
                <c:pt idx="6519">
                  <c:v>35328</c:v>
                </c:pt>
                <c:pt idx="6520">
                  <c:v>35331</c:v>
                </c:pt>
                <c:pt idx="6521">
                  <c:v>35332</c:v>
                </c:pt>
                <c:pt idx="6522">
                  <c:v>35333</c:v>
                </c:pt>
                <c:pt idx="6523">
                  <c:v>35334</c:v>
                </c:pt>
                <c:pt idx="6524">
                  <c:v>35335</c:v>
                </c:pt>
                <c:pt idx="6525">
                  <c:v>35338</c:v>
                </c:pt>
                <c:pt idx="6526">
                  <c:v>35339</c:v>
                </c:pt>
                <c:pt idx="6527">
                  <c:v>35340</c:v>
                </c:pt>
                <c:pt idx="6528">
                  <c:v>35341</c:v>
                </c:pt>
                <c:pt idx="6529">
                  <c:v>35342</c:v>
                </c:pt>
                <c:pt idx="6530">
                  <c:v>35345</c:v>
                </c:pt>
                <c:pt idx="6531">
                  <c:v>35346</c:v>
                </c:pt>
                <c:pt idx="6532">
                  <c:v>35347</c:v>
                </c:pt>
                <c:pt idx="6533">
                  <c:v>35348</c:v>
                </c:pt>
                <c:pt idx="6534">
                  <c:v>35349</c:v>
                </c:pt>
                <c:pt idx="6535">
                  <c:v>35352</c:v>
                </c:pt>
                <c:pt idx="6536">
                  <c:v>35353</c:v>
                </c:pt>
                <c:pt idx="6537">
                  <c:v>35354</c:v>
                </c:pt>
                <c:pt idx="6538">
                  <c:v>35355</c:v>
                </c:pt>
                <c:pt idx="6539">
                  <c:v>35356</c:v>
                </c:pt>
                <c:pt idx="6540">
                  <c:v>35359</c:v>
                </c:pt>
                <c:pt idx="6541">
                  <c:v>35360</c:v>
                </c:pt>
                <c:pt idx="6542">
                  <c:v>35361</c:v>
                </c:pt>
                <c:pt idx="6543">
                  <c:v>35362</c:v>
                </c:pt>
                <c:pt idx="6544">
                  <c:v>35363</c:v>
                </c:pt>
                <c:pt idx="6545">
                  <c:v>35366</c:v>
                </c:pt>
                <c:pt idx="6546">
                  <c:v>35367</c:v>
                </c:pt>
                <c:pt idx="6547">
                  <c:v>35368</c:v>
                </c:pt>
                <c:pt idx="6548">
                  <c:v>35369</c:v>
                </c:pt>
                <c:pt idx="6549">
                  <c:v>35370</c:v>
                </c:pt>
                <c:pt idx="6550">
                  <c:v>35373</c:v>
                </c:pt>
                <c:pt idx="6551">
                  <c:v>35374</c:v>
                </c:pt>
                <c:pt idx="6552">
                  <c:v>35375</c:v>
                </c:pt>
                <c:pt idx="6553">
                  <c:v>35376</c:v>
                </c:pt>
                <c:pt idx="6554">
                  <c:v>35377</c:v>
                </c:pt>
                <c:pt idx="6555">
                  <c:v>35380</c:v>
                </c:pt>
                <c:pt idx="6556">
                  <c:v>35381</c:v>
                </c:pt>
                <c:pt idx="6557">
                  <c:v>35382</c:v>
                </c:pt>
                <c:pt idx="6558">
                  <c:v>35383</c:v>
                </c:pt>
                <c:pt idx="6559">
                  <c:v>35384</c:v>
                </c:pt>
                <c:pt idx="6560">
                  <c:v>35387</c:v>
                </c:pt>
                <c:pt idx="6561">
                  <c:v>35388</c:v>
                </c:pt>
                <c:pt idx="6562">
                  <c:v>35389</c:v>
                </c:pt>
                <c:pt idx="6563">
                  <c:v>35390</c:v>
                </c:pt>
                <c:pt idx="6564">
                  <c:v>35391</c:v>
                </c:pt>
                <c:pt idx="6565">
                  <c:v>35394</c:v>
                </c:pt>
                <c:pt idx="6566">
                  <c:v>35395</c:v>
                </c:pt>
                <c:pt idx="6567">
                  <c:v>35396</c:v>
                </c:pt>
                <c:pt idx="6568">
                  <c:v>35397</c:v>
                </c:pt>
                <c:pt idx="6569">
                  <c:v>35398</c:v>
                </c:pt>
                <c:pt idx="6570">
                  <c:v>35401</c:v>
                </c:pt>
                <c:pt idx="6571">
                  <c:v>35402</c:v>
                </c:pt>
                <c:pt idx="6572">
                  <c:v>35403</c:v>
                </c:pt>
                <c:pt idx="6573">
                  <c:v>35404</c:v>
                </c:pt>
                <c:pt idx="6574">
                  <c:v>35405</c:v>
                </c:pt>
                <c:pt idx="6575">
                  <c:v>35408</c:v>
                </c:pt>
                <c:pt idx="6576">
                  <c:v>35409</c:v>
                </c:pt>
                <c:pt idx="6577">
                  <c:v>35410</c:v>
                </c:pt>
                <c:pt idx="6578">
                  <c:v>35411</c:v>
                </c:pt>
                <c:pt idx="6579">
                  <c:v>35412</c:v>
                </c:pt>
                <c:pt idx="6580">
                  <c:v>35415</c:v>
                </c:pt>
                <c:pt idx="6581">
                  <c:v>35416</c:v>
                </c:pt>
                <c:pt idx="6582">
                  <c:v>35417</c:v>
                </c:pt>
                <c:pt idx="6583">
                  <c:v>35418</c:v>
                </c:pt>
                <c:pt idx="6584">
                  <c:v>35419</c:v>
                </c:pt>
                <c:pt idx="6585">
                  <c:v>35422</c:v>
                </c:pt>
                <c:pt idx="6586">
                  <c:v>35423</c:v>
                </c:pt>
                <c:pt idx="6587">
                  <c:v>35425</c:v>
                </c:pt>
                <c:pt idx="6588">
                  <c:v>35426</c:v>
                </c:pt>
                <c:pt idx="6589">
                  <c:v>35429</c:v>
                </c:pt>
                <c:pt idx="6590">
                  <c:v>35430</c:v>
                </c:pt>
                <c:pt idx="6591">
                  <c:v>35432</c:v>
                </c:pt>
                <c:pt idx="6592">
                  <c:v>35433</c:v>
                </c:pt>
                <c:pt idx="6593">
                  <c:v>35436</c:v>
                </c:pt>
                <c:pt idx="6594">
                  <c:v>35437</c:v>
                </c:pt>
                <c:pt idx="6595">
                  <c:v>35438</c:v>
                </c:pt>
                <c:pt idx="6596">
                  <c:v>35439</c:v>
                </c:pt>
                <c:pt idx="6597">
                  <c:v>35440</c:v>
                </c:pt>
                <c:pt idx="6598">
                  <c:v>35443</c:v>
                </c:pt>
                <c:pt idx="6599">
                  <c:v>35444</c:v>
                </c:pt>
                <c:pt idx="6600">
                  <c:v>35445</c:v>
                </c:pt>
                <c:pt idx="6601">
                  <c:v>35446</c:v>
                </c:pt>
                <c:pt idx="6602">
                  <c:v>35447</c:v>
                </c:pt>
                <c:pt idx="6603">
                  <c:v>35450</c:v>
                </c:pt>
                <c:pt idx="6604">
                  <c:v>35451</c:v>
                </c:pt>
                <c:pt idx="6605">
                  <c:v>35452</c:v>
                </c:pt>
                <c:pt idx="6606">
                  <c:v>35453</c:v>
                </c:pt>
                <c:pt idx="6607">
                  <c:v>35454</c:v>
                </c:pt>
                <c:pt idx="6608">
                  <c:v>35457</c:v>
                </c:pt>
                <c:pt idx="6609">
                  <c:v>35458</c:v>
                </c:pt>
                <c:pt idx="6610">
                  <c:v>35459</c:v>
                </c:pt>
                <c:pt idx="6611">
                  <c:v>35460</c:v>
                </c:pt>
                <c:pt idx="6612">
                  <c:v>35461</c:v>
                </c:pt>
                <c:pt idx="6613">
                  <c:v>35464</c:v>
                </c:pt>
                <c:pt idx="6614">
                  <c:v>35465</c:v>
                </c:pt>
                <c:pt idx="6615">
                  <c:v>35466</c:v>
                </c:pt>
                <c:pt idx="6616">
                  <c:v>35467</c:v>
                </c:pt>
                <c:pt idx="6617">
                  <c:v>35468</c:v>
                </c:pt>
                <c:pt idx="6618">
                  <c:v>35471</c:v>
                </c:pt>
                <c:pt idx="6619">
                  <c:v>35472</c:v>
                </c:pt>
                <c:pt idx="6620">
                  <c:v>35473</c:v>
                </c:pt>
                <c:pt idx="6621">
                  <c:v>35474</c:v>
                </c:pt>
                <c:pt idx="6622">
                  <c:v>35475</c:v>
                </c:pt>
                <c:pt idx="6623">
                  <c:v>35478</c:v>
                </c:pt>
                <c:pt idx="6624">
                  <c:v>35479</c:v>
                </c:pt>
                <c:pt idx="6625">
                  <c:v>35480</c:v>
                </c:pt>
                <c:pt idx="6626">
                  <c:v>35481</c:v>
                </c:pt>
                <c:pt idx="6627">
                  <c:v>35482</c:v>
                </c:pt>
                <c:pt idx="6628">
                  <c:v>35485</c:v>
                </c:pt>
                <c:pt idx="6629">
                  <c:v>35486</c:v>
                </c:pt>
                <c:pt idx="6630">
                  <c:v>35487</c:v>
                </c:pt>
                <c:pt idx="6631">
                  <c:v>35488</c:v>
                </c:pt>
                <c:pt idx="6632">
                  <c:v>35489</c:v>
                </c:pt>
                <c:pt idx="6633">
                  <c:v>35492</c:v>
                </c:pt>
                <c:pt idx="6634">
                  <c:v>35493</c:v>
                </c:pt>
                <c:pt idx="6635">
                  <c:v>35494</c:v>
                </c:pt>
                <c:pt idx="6636">
                  <c:v>35495</c:v>
                </c:pt>
                <c:pt idx="6637">
                  <c:v>35496</c:v>
                </c:pt>
                <c:pt idx="6638">
                  <c:v>35499</c:v>
                </c:pt>
                <c:pt idx="6639">
                  <c:v>35500</c:v>
                </c:pt>
                <c:pt idx="6640">
                  <c:v>35501</c:v>
                </c:pt>
                <c:pt idx="6641">
                  <c:v>35502</c:v>
                </c:pt>
                <c:pt idx="6642">
                  <c:v>35503</c:v>
                </c:pt>
                <c:pt idx="6643">
                  <c:v>35506</c:v>
                </c:pt>
                <c:pt idx="6644">
                  <c:v>35507</c:v>
                </c:pt>
                <c:pt idx="6645">
                  <c:v>35508</c:v>
                </c:pt>
                <c:pt idx="6646">
                  <c:v>35509</c:v>
                </c:pt>
                <c:pt idx="6647">
                  <c:v>35510</c:v>
                </c:pt>
                <c:pt idx="6648">
                  <c:v>35513</c:v>
                </c:pt>
                <c:pt idx="6649">
                  <c:v>35514</c:v>
                </c:pt>
                <c:pt idx="6650">
                  <c:v>35515</c:v>
                </c:pt>
                <c:pt idx="6651">
                  <c:v>35516</c:v>
                </c:pt>
                <c:pt idx="6652">
                  <c:v>35520</c:v>
                </c:pt>
                <c:pt idx="6653">
                  <c:v>35521</c:v>
                </c:pt>
                <c:pt idx="6654">
                  <c:v>35522</c:v>
                </c:pt>
                <c:pt idx="6655">
                  <c:v>35523</c:v>
                </c:pt>
                <c:pt idx="6656">
                  <c:v>35524</c:v>
                </c:pt>
                <c:pt idx="6657">
                  <c:v>35527</c:v>
                </c:pt>
                <c:pt idx="6658">
                  <c:v>35528</c:v>
                </c:pt>
                <c:pt idx="6659">
                  <c:v>35529</c:v>
                </c:pt>
                <c:pt idx="6660">
                  <c:v>35530</c:v>
                </c:pt>
                <c:pt idx="6661">
                  <c:v>35531</c:v>
                </c:pt>
                <c:pt idx="6662">
                  <c:v>35534</c:v>
                </c:pt>
                <c:pt idx="6663">
                  <c:v>35535</c:v>
                </c:pt>
                <c:pt idx="6664">
                  <c:v>35536</c:v>
                </c:pt>
                <c:pt idx="6665">
                  <c:v>35537</c:v>
                </c:pt>
                <c:pt idx="6666">
                  <c:v>35538</c:v>
                </c:pt>
                <c:pt idx="6667">
                  <c:v>35541</c:v>
                </c:pt>
                <c:pt idx="6668">
                  <c:v>35542</c:v>
                </c:pt>
                <c:pt idx="6669">
                  <c:v>35543</c:v>
                </c:pt>
                <c:pt idx="6670">
                  <c:v>35544</c:v>
                </c:pt>
                <c:pt idx="6671">
                  <c:v>35545</c:v>
                </c:pt>
                <c:pt idx="6672">
                  <c:v>35548</c:v>
                </c:pt>
                <c:pt idx="6673">
                  <c:v>35549</c:v>
                </c:pt>
                <c:pt idx="6674">
                  <c:v>35550</c:v>
                </c:pt>
                <c:pt idx="6675">
                  <c:v>35551</c:v>
                </c:pt>
                <c:pt idx="6676">
                  <c:v>35552</c:v>
                </c:pt>
                <c:pt idx="6677">
                  <c:v>35555</c:v>
                </c:pt>
                <c:pt idx="6678">
                  <c:v>35556</c:v>
                </c:pt>
                <c:pt idx="6679">
                  <c:v>35557</c:v>
                </c:pt>
                <c:pt idx="6680">
                  <c:v>35558</c:v>
                </c:pt>
                <c:pt idx="6681">
                  <c:v>35559</c:v>
                </c:pt>
                <c:pt idx="6682">
                  <c:v>35562</c:v>
                </c:pt>
                <c:pt idx="6683">
                  <c:v>35563</c:v>
                </c:pt>
                <c:pt idx="6684">
                  <c:v>35564</c:v>
                </c:pt>
                <c:pt idx="6685">
                  <c:v>35565</c:v>
                </c:pt>
                <c:pt idx="6686">
                  <c:v>35566</c:v>
                </c:pt>
                <c:pt idx="6687">
                  <c:v>35569</c:v>
                </c:pt>
                <c:pt idx="6688">
                  <c:v>35570</c:v>
                </c:pt>
                <c:pt idx="6689">
                  <c:v>35571</c:v>
                </c:pt>
                <c:pt idx="6690">
                  <c:v>35572</c:v>
                </c:pt>
                <c:pt idx="6691">
                  <c:v>35573</c:v>
                </c:pt>
                <c:pt idx="6692">
                  <c:v>35577</c:v>
                </c:pt>
                <c:pt idx="6693">
                  <c:v>35578</c:v>
                </c:pt>
                <c:pt idx="6694">
                  <c:v>35579</c:v>
                </c:pt>
                <c:pt idx="6695">
                  <c:v>35580</c:v>
                </c:pt>
                <c:pt idx="6696">
                  <c:v>35583</c:v>
                </c:pt>
                <c:pt idx="6697">
                  <c:v>35584</c:v>
                </c:pt>
                <c:pt idx="6698">
                  <c:v>35585</c:v>
                </c:pt>
                <c:pt idx="6699">
                  <c:v>35586</c:v>
                </c:pt>
                <c:pt idx="6700">
                  <c:v>35587</c:v>
                </c:pt>
                <c:pt idx="6701">
                  <c:v>35590</c:v>
                </c:pt>
                <c:pt idx="6702">
                  <c:v>35591</c:v>
                </c:pt>
                <c:pt idx="6703">
                  <c:v>35592</c:v>
                </c:pt>
                <c:pt idx="6704">
                  <c:v>35593</c:v>
                </c:pt>
                <c:pt idx="6705">
                  <c:v>35594</c:v>
                </c:pt>
                <c:pt idx="6706">
                  <c:v>35597</c:v>
                </c:pt>
                <c:pt idx="6707">
                  <c:v>35598</c:v>
                </c:pt>
                <c:pt idx="6708">
                  <c:v>35599</c:v>
                </c:pt>
                <c:pt idx="6709">
                  <c:v>35600</c:v>
                </c:pt>
                <c:pt idx="6710">
                  <c:v>35601</c:v>
                </c:pt>
                <c:pt idx="6711">
                  <c:v>35604</c:v>
                </c:pt>
                <c:pt idx="6712">
                  <c:v>35605</c:v>
                </c:pt>
                <c:pt idx="6713">
                  <c:v>35606</c:v>
                </c:pt>
                <c:pt idx="6714">
                  <c:v>35607</c:v>
                </c:pt>
                <c:pt idx="6715">
                  <c:v>35608</c:v>
                </c:pt>
                <c:pt idx="6716">
                  <c:v>35611</c:v>
                </c:pt>
                <c:pt idx="6717">
                  <c:v>35612</c:v>
                </c:pt>
                <c:pt idx="6718">
                  <c:v>35613</c:v>
                </c:pt>
                <c:pt idx="6719">
                  <c:v>35614</c:v>
                </c:pt>
                <c:pt idx="6720">
                  <c:v>35615</c:v>
                </c:pt>
                <c:pt idx="6721">
                  <c:v>35618</c:v>
                </c:pt>
                <c:pt idx="6722">
                  <c:v>35619</c:v>
                </c:pt>
                <c:pt idx="6723">
                  <c:v>35620</c:v>
                </c:pt>
                <c:pt idx="6724">
                  <c:v>35621</c:v>
                </c:pt>
                <c:pt idx="6725">
                  <c:v>35622</c:v>
                </c:pt>
                <c:pt idx="6726">
                  <c:v>35625</c:v>
                </c:pt>
                <c:pt idx="6727">
                  <c:v>35626</c:v>
                </c:pt>
                <c:pt idx="6728">
                  <c:v>35627</c:v>
                </c:pt>
                <c:pt idx="6729">
                  <c:v>35628</c:v>
                </c:pt>
                <c:pt idx="6730">
                  <c:v>35629</c:v>
                </c:pt>
                <c:pt idx="6731">
                  <c:v>35632</c:v>
                </c:pt>
                <c:pt idx="6732">
                  <c:v>35633</c:v>
                </c:pt>
                <c:pt idx="6733">
                  <c:v>35634</c:v>
                </c:pt>
                <c:pt idx="6734">
                  <c:v>35635</c:v>
                </c:pt>
                <c:pt idx="6735">
                  <c:v>35636</c:v>
                </c:pt>
                <c:pt idx="6736">
                  <c:v>35639</c:v>
                </c:pt>
                <c:pt idx="6737">
                  <c:v>35640</c:v>
                </c:pt>
                <c:pt idx="6738">
                  <c:v>35641</c:v>
                </c:pt>
                <c:pt idx="6739">
                  <c:v>35642</c:v>
                </c:pt>
                <c:pt idx="6740">
                  <c:v>35643</c:v>
                </c:pt>
                <c:pt idx="6741">
                  <c:v>35646</c:v>
                </c:pt>
                <c:pt idx="6742">
                  <c:v>35647</c:v>
                </c:pt>
                <c:pt idx="6743">
                  <c:v>35648</c:v>
                </c:pt>
                <c:pt idx="6744">
                  <c:v>35649</c:v>
                </c:pt>
                <c:pt idx="6745">
                  <c:v>35650</c:v>
                </c:pt>
                <c:pt idx="6746">
                  <c:v>35653</c:v>
                </c:pt>
                <c:pt idx="6747">
                  <c:v>35654</c:v>
                </c:pt>
                <c:pt idx="6748">
                  <c:v>35655</c:v>
                </c:pt>
                <c:pt idx="6749">
                  <c:v>35656</c:v>
                </c:pt>
                <c:pt idx="6750">
                  <c:v>35657</c:v>
                </c:pt>
                <c:pt idx="6751">
                  <c:v>35660</c:v>
                </c:pt>
                <c:pt idx="6752">
                  <c:v>35661</c:v>
                </c:pt>
                <c:pt idx="6753">
                  <c:v>35662</c:v>
                </c:pt>
                <c:pt idx="6754">
                  <c:v>35663</c:v>
                </c:pt>
                <c:pt idx="6755">
                  <c:v>35664</c:v>
                </c:pt>
                <c:pt idx="6756">
                  <c:v>35667</c:v>
                </c:pt>
                <c:pt idx="6757">
                  <c:v>35668</c:v>
                </c:pt>
                <c:pt idx="6758">
                  <c:v>35669</c:v>
                </c:pt>
                <c:pt idx="6759">
                  <c:v>35670</c:v>
                </c:pt>
                <c:pt idx="6760">
                  <c:v>35671</c:v>
                </c:pt>
                <c:pt idx="6761">
                  <c:v>35674</c:v>
                </c:pt>
                <c:pt idx="6762">
                  <c:v>35675</c:v>
                </c:pt>
                <c:pt idx="6763">
                  <c:v>35676</c:v>
                </c:pt>
                <c:pt idx="6764">
                  <c:v>35677</c:v>
                </c:pt>
                <c:pt idx="6765">
                  <c:v>35678</c:v>
                </c:pt>
                <c:pt idx="6766">
                  <c:v>35681</c:v>
                </c:pt>
                <c:pt idx="6767">
                  <c:v>35682</c:v>
                </c:pt>
                <c:pt idx="6768">
                  <c:v>35683</c:v>
                </c:pt>
                <c:pt idx="6769">
                  <c:v>35684</c:v>
                </c:pt>
                <c:pt idx="6770">
                  <c:v>35685</c:v>
                </c:pt>
                <c:pt idx="6771">
                  <c:v>35688</c:v>
                </c:pt>
                <c:pt idx="6772">
                  <c:v>35689</c:v>
                </c:pt>
                <c:pt idx="6773">
                  <c:v>35690</c:v>
                </c:pt>
                <c:pt idx="6774">
                  <c:v>35691</c:v>
                </c:pt>
                <c:pt idx="6775">
                  <c:v>35692</c:v>
                </c:pt>
                <c:pt idx="6776">
                  <c:v>35695</c:v>
                </c:pt>
                <c:pt idx="6777">
                  <c:v>35696</c:v>
                </c:pt>
                <c:pt idx="6778">
                  <c:v>35697</c:v>
                </c:pt>
                <c:pt idx="6779">
                  <c:v>35698</c:v>
                </c:pt>
                <c:pt idx="6780">
                  <c:v>35699</c:v>
                </c:pt>
                <c:pt idx="6781">
                  <c:v>35702</c:v>
                </c:pt>
                <c:pt idx="6782">
                  <c:v>35703</c:v>
                </c:pt>
                <c:pt idx="6783">
                  <c:v>35704</c:v>
                </c:pt>
                <c:pt idx="6784">
                  <c:v>35705</c:v>
                </c:pt>
                <c:pt idx="6785">
                  <c:v>35706</c:v>
                </c:pt>
                <c:pt idx="6786">
                  <c:v>35709</c:v>
                </c:pt>
                <c:pt idx="6787">
                  <c:v>35710</c:v>
                </c:pt>
                <c:pt idx="6788">
                  <c:v>35711</c:v>
                </c:pt>
                <c:pt idx="6789">
                  <c:v>35712</c:v>
                </c:pt>
                <c:pt idx="6790">
                  <c:v>35713</c:v>
                </c:pt>
                <c:pt idx="6791">
                  <c:v>35716</c:v>
                </c:pt>
                <c:pt idx="6792">
                  <c:v>35717</c:v>
                </c:pt>
                <c:pt idx="6793">
                  <c:v>35718</c:v>
                </c:pt>
                <c:pt idx="6794">
                  <c:v>35719</c:v>
                </c:pt>
                <c:pt idx="6795">
                  <c:v>35720</c:v>
                </c:pt>
                <c:pt idx="6796">
                  <c:v>35723</c:v>
                </c:pt>
                <c:pt idx="6797">
                  <c:v>35724</c:v>
                </c:pt>
                <c:pt idx="6798">
                  <c:v>35725</c:v>
                </c:pt>
                <c:pt idx="6799">
                  <c:v>35726</c:v>
                </c:pt>
                <c:pt idx="6800">
                  <c:v>35727</c:v>
                </c:pt>
                <c:pt idx="6801">
                  <c:v>35730</c:v>
                </c:pt>
                <c:pt idx="6802">
                  <c:v>35731</c:v>
                </c:pt>
                <c:pt idx="6803">
                  <c:v>35732</c:v>
                </c:pt>
                <c:pt idx="6804">
                  <c:v>35733</c:v>
                </c:pt>
                <c:pt idx="6805">
                  <c:v>35734</c:v>
                </c:pt>
                <c:pt idx="6806">
                  <c:v>35737</c:v>
                </c:pt>
                <c:pt idx="6807">
                  <c:v>35738</c:v>
                </c:pt>
                <c:pt idx="6808">
                  <c:v>35739</c:v>
                </c:pt>
                <c:pt idx="6809">
                  <c:v>35740</c:v>
                </c:pt>
                <c:pt idx="6810">
                  <c:v>35741</c:v>
                </c:pt>
                <c:pt idx="6811">
                  <c:v>35744</c:v>
                </c:pt>
                <c:pt idx="6812">
                  <c:v>35745</c:v>
                </c:pt>
                <c:pt idx="6813">
                  <c:v>35746</c:v>
                </c:pt>
                <c:pt idx="6814">
                  <c:v>35747</c:v>
                </c:pt>
                <c:pt idx="6815">
                  <c:v>35748</c:v>
                </c:pt>
                <c:pt idx="6816">
                  <c:v>35751</c:v>
                </c:pt>
                <c:pt idx="6817">
                  <c:v>35752</c:v>
                </c:pt>
                <c:pt idx="6818">
                  <c:v>35753</c:v>
                </c:pt>
                <c:pt idx="6819">
                  <c:v>35754</c:v>
                </c:pt>
                <c:pt idx="6820">
                  <c:v>35755</c:v>
                </c:pt>
                <c:pt idx="6821">
                  <c:v>35758</c:v>
                </c:pt>
                <c:pt idx="6822">
                  <c:v>35759</c:v>
                </c:pt>
                <c:pt idx="6823">
                  <c:v>35760</c:v>
                </c:pt>
                <c:pt idx="6824">
                  <c:v>35761</c:v>
                </c:pt>
                <c:pt idx="6825">
                  <c:v>35762</c:v>
                </c:pt>
                <c:pt idx="6826">
                  <c:v>35765</c:v>
                </c:pt>
                <c:pt idx="6827">
                  <c:v>35766</c:v>
                </c:pt>
                <c:pt idx="6828">
                  <c:v>35767</c:v>
                </c:pt>
                <c:pt idx="6829">
                  <c:v>35768</c:v>
                </c:pt>
                <c:pt idx="6830">
                  <c:v>35769</c:v>
                </c:pt>
                <c:pt idx="6831">
                  <c:v>35772</c:v>
                </c:pt>
                <c:pt idx="6832">
                  <c:v>35773</c:v>
                </c:pt>
                <c:pt idx="6833">
                  <c:v>35774</c:v>
                </c:pt>
                <c:pt idx="6834">
                  <c:v>35775</c:v>
                </c:pt>
                <c:pt idx="6835">
                  <c:v>35776</c:v>
                </c:pt>
                <c:pt idx="6836">
                  <c:v>35779</c:v>
                </c:pt>
                <c:pt idx="6837">
                  <c:v>35780</c:v>
                </c:pt>
                <c:pt idx="6838">
                  <c:v>35781</c:v>
                </c:pt>
                <c:pt idx="6839">
                  <c:v>35782</c:v>
                </c:pt>
                <c:pt idx="6840">
                  <c:v>35783</c:v>
                </c:pt>
                <c:pt idx="6841">
                  <c:v>35786</c:v>
                </c:pt>
                <c:pt idx="6842">
                  <c:v>35787</c:v>
                </c:pt>
                <c:pt idx="6843">
                  <c:v>35788</c:v>
                </c:pt>
                <c:pt idx="6844">
                  <c:v>35790</c:v>
                </c:pt>
                <c:pt idx="6845">
                  <c:v>35793</c:v>
                </c:pt>
                <c:pt idx="6846">
                  <c:v>35794</c:v>
                </c:pt>
                <c:pt idx="6847">
                  <c:v>35795</c:v>
                </c:pt>
                <c:pt idx="6848">
                  <c:v>35797</c:v>
                </c:pt>
                <c:pt idx="6849">
                  <c:v>35800</c:v>
                </c:pt>
                <c:pt idx="6850">
                  <c:v>35801</c:v>
                </c:pt>
                <c:pt idx="6851">
                  <c:v>35802</c:v>
                </c:pt>
                <c:pt idx="6852">
                  <c:v>35803</c:v>
                </c:pt>
                <c:pt idx="6853">
                  <c:v>35804</c:v>
                </c:pt>
                <c:pt idx="6854">
                  <c:v>35807</c:v>
                </c:pt>
                <c:pt idx="6855">
                  <c:v>35808</c:v>
                </c:pt>
                <c:pt idx="6856">
                  <c:v>35809</c:v>
                </c:pt>
                <c:pt idx="6857">
                  <c:v>35810</c:v>
                </c:pt>
                <c:pt idx="6858">
                  <c:v>35811</c:v>
                </c:pt>
                <c:pt idx="6859">
                  <c:v>35814</c:v>
                </c:pt>
                <c:pt idx="6860">
                  <c:v>35815</c:v>
                </c:pt>
                <c:pt idx="6861">
                  <c:v>35816</c:v>
                </c:pt>
                <c:pt idx="6862">
                  <c:v>35817</c:v>
                </c:pt>
                <c:pt idx="6863">
                  <c:v>35818</c:v>
                </c:pt>
                <c:pt idx="6864">
                  <c:v>35821</c:v>
                </c:pt>
                <c:pt idx="6865">
                  <c:v>35822</c:v>
                </c:pt>
                <c:pt idx="6866">
                  <c:v>35823</c:v>
                </c:pt>
                <c:pt idx="6867">
                  <c:v>35824</c:v>
                </c:pt>
                <c:pt idx="6868">
                  <c:v>35825</c:v>
                </c:pt>
                <c:pt idx="6869">
                  <c:v>35828</c:v>
                </c:pt>
                <c:pt idx="6870">
                  <c:v>35829</c:v>
                </c:pt>
                <c:pt idx="6871">
                  <c:v>35830</c:v>
                </c:pt>
                <c:pt idx="6872">
                  <c:v>35831</c:v>
                </c:pt>
                <c:pt idx="6873">
                  <c:v>35832</c:v>
                </c:pt>
                <c:pt idx="6874">
                  <c:v>35835</c:v>
                </c:pt>
                <c:pt idx="6875">
                  <c:v>35836</c:v>
                </c:pt>
                <c:pt idx="6876">
                  <c:v>35837</c:v>
                </c:pt>
                <c:pt idx="6877">
                  <c:v>35838</c:v>
                </c:pt>
                <c:pt idx="6878">
                  <c:v>35839</c:v>
                </c:pt>
                <c:pt idx="6879">
                  <c:v>35842</c:v>
                </c:pt>
                <c:pt idx="6880">
                  <c:v>35843</c:v>
                </c:pt>
                <c:pt idx="6881">
                  <c:v>35844</c:v>
                </c:pt>
                <c:pt idx="6882">
                  <c:v>35845</c:v>
                </c:pt>
                <c:pt idx="6883">
                  <c:v>35846</c:v>
                </c:pt>
                <c:pt idx="6884">
                  <c:v>35849</c:v>
                </c:pt>
                <c:pt idx="6885">
                  <c:v>35850</c:v>
                </c:pt>
                <c:pt idx="6886">
                  <c:v>35851</c:v>
                </c:pt>
                <c:pt idx="6887">
                  <c:v>35852</c:v>
                </c:pt>
                <c:pt idx="6888">
                  <c:v>35853</c:v>
                </c:pt>
                <c:pt idx="6889">
                  <c:v>35856</c:v>
                </c:pt>
                <c:pt idx="6890">
                  <c:v>35857</c:v>
                </c:pt>
                <c:pt idx="6891">
                  <c:v>35858</c:v>
                </c:pt>
                <c:pt idx="6892">
                  <c:v>35859</c:v>
                </c:pt>
                <c:pt idx="6893">
                  <c:v>35860</c:v>
                </c:pt>
                <c:pt idx="6894">
                  <c:v>35863</c:v>
                </c:pt>
                <c:pt idx="6895">
                  <c:v>35864</c:v>
                </c:pt>
                <c:pt idx="6896">
                  <c:v>35865</c:v>
                </c:pt>
                <c:pt idx="6897">
                  <c:v>35866</c:v>
                </c:pt>
                <c:pt idx="6898">
                  <c:v>35867</c:v>
                </c:pt>
                <c:pt idx="6899">
                  <c:v>35870</c:v>
                </c:pt>
                <c:pt idx="6900">
                  <c:v>35871</c:v>
                </c:pt>
                <c:pt idx="6901">
                  <c:v>35872</c:v>
                </c:pt>
                <c:pt idx="6902">
                  <c:v>35873</c:v>
                </c:pt>
                <c:pt idx="6903">
                  <c:v>35874</c:v>
                </c:pt>
                <c:pt idx="6904">
                  <c:v>35877</c:v>
                </c:pt>
                <c:pt idx="6905">
                  <c:v>35878</c:v>
                </c:pt>
                <c:pt idx="6906">
                  <c:v>35879</c:v>
                </c:pt>
                <c:pt idx="6907">
                  <c:v>35880</c:v>
                </c:pt>
                <c:pt idx="6908">
                  <c:v>35881</c:v>
                </c:pt>
                <c:pt idx="6909">
                  <c:v>35884</c:v>
                </c:pt>
                <c:pt idx="6910">
                  <c:v>35885</c:v>
                </c:pt>
                <c:pt idx="6911">
                  <c:v>35886</c:v>
                </c:pt>
                <c:pt idx="6912">
                  <c:v>35887</c:v>
                </c:pt>
                <c:pt idx="6913">
                  <c:v>35888</c:v>
                </c:pt>
                <c:pt idx="6914">
                  <c:v>35891</c:v>
                </c:pt>
                <c:pt idx="6915">
                  <c:v>35892</c:v>
                </c:pt>
                <c:pt idx="6916">
                  <c:v>35893</c:v>
                </c:pt>
                <c:pt idx="6917">
                  <c:v>35894</c:v>
                </c:pt>
                <c:pt idx="6918">
                  <c:v>35898</c:v>
                </c:pt>
                <c:pt idx="6919">
                  <c:v>35899</c:v>
                </c:pt>
                <c:pt idx="6920">
                  <c:v>35900</c:v>
                </c:pt>
                <c:pt idx="6921">
                  <c:v>35901</c:v>
                </c:pt>
                <c:pt idx="6922">
                  <c:v>35902</c:v>
                </c:pt>
                <c:pt idx="6923">
                  <c:v>35905</c:v>
                </c:pt>
                <c:pt idx="6924">
                  <c:v>35906</c:v>
                </c:pt>
                <c:pt idx="6925">
                  <c:v>35907</c:v>
                </c:pt>
                <c:pt idx="6926">
                  <c:v>35908</c:v>
                </c:pt>
                <c:pt idx="6927">
                  <c:v>35909</c:v>
                </c:pt>
                <c:pt idx="6928">
                  <c:v>35912</c:v>
                </c:pt>
                <c:pt idx="6929">
                  <c:v>35913</c:v>
                </c:pt>
                <c:pt idx="6930">
                  <c:v>35914</c:v>
                </c:pt>
                <c:pt idx="6931">
                  <c:v>35915</c:v>
                </c:pt>
                <c:pt idx="6932">
                  <c:v>35916</c:v>
                </c:pt>
                <c:pt idx="6933">
                  <c:v>35919</c:v>
                </c:pt>
                <c:pt idx="6934">
                  <c:v>35920</c:v>
                </c:pt>
                <c:pt idx="6935">
                  <c:v>35921</c:v>
                </c:pt>
                <c:pt idx="6936">
                  <c:v>35922</c:v>
                </c:pt>
                <c:pt idx="6937">
                  <c:v>35923</c:v>
                </c:pt>
                <c:pt idx="6938">
                  <c:v>35926</c:v>
                </c:pt>
                <c:pt idx="6939">
                  <c:v>35927</c:v>
                </c:pt>
                <c:pt idx="6940">
                  <c:v>35928</c:v>
                </c:pt>
                <c:pt idx="6941">
                  <c:v>35929</c:v>
                </c:pt>
                <c:pt idx="6942">
                  <c:v>35930</c:v>
                </c:pt>
                <c:pt idx="6943">
                  <c:v>35933</c:v>
                </c:pt>
                <c:pt idx="6944">
                  <c:v>35934</c:v>
                </c:pt>
                <c:pt idx="6945">
                  <c:v>35935</c:v>
                </c:pt>
                <c:pt idx="6946">
                  <c:v>35936</c:v>
                </c:pt>
                <c:pt idx="6947">
                  <c:v>35937</c:v>
                </c:pt>
                <c:pt idx="6948">
                  <c:v>35941</c:v>
                </c:pt>
                <c:pt idx="6949">
                  <c:v>35942</c:v>
                </c:pt>
                <c:pt idx="6950">
                  <c:v>35943</c:v>
                </c:pt>
                <c:pt idx="6951">
                  <c:v>35944</c:v>
                </c:pt>
                <c:pt idx="6952">
                  <c:v>35947</c:v>
                </c:pt>
                <c:pt idx="6953">
                  <c:v>35948</c:v>
                </c:pt>
                <c:pt idx="6954">
                  <c:v>35949</c:v>
                </c:pt>
                <c:pt idx="6955">
                  <c:v>35950</c:v>
                </c:pt>
                <c:pt idx="6956">
                  <c:v>35951</c:v>
                </c:pt>
                <c:pt idx="6957">
                  <c:v>35954</c:v>
                </c:pt>
                <c:pt idx="6958">
                  <c:v>35955</c:v>
                </c:pt>
                <c:pt idx="6959">
                  <c:v>35956</c:v>
                </c:pt>
                <c:pt idx="6960">
                  <c:v>35957</c:v>
                </c:pt>
                <c:pt idx="6961">
                  <c:v>35958</c:v>
                </c:pt>
                <c:pt idx="6962">
                  <c:v>35961</c:v>
                </c:pt>
                <c:pt idx="6963">
                  <c:v>35962</c:v>
                </c:pt>
                <c:pt idx="6964">
                  <c:v>35963</c:v>
                </c:pt>
                <c:pt idx="6965">
                  <c:v>35964</c:v>
                </c:pt>
                <c:pt idx="6966">
                  <c:v>35965</c:v>
                </c:pt>
                <c:pt idx="6967">
                  <c:v>35968</c:v>
                </c:pt>
                <c:pt idx="6968">
                  <c:v>35969</c:v>
                </c:pt>
                <c:pt idx="6969">
                  <c:v>35970</c:v>
                </c:pt>
                <c:pt idx="6970">
                  <c:v>35971</c:v>
                </c:pt>
                <c:pt idx="6971">
                  <c:v>35972</c:v>
                </c:pt>
                <c:pt idx="6972">
                  <c:v>35975</c:v>
                </c:pt>
                <c:pt idx="6973">
                  <c:v>35976</c:v>
                </c:pt>
                <c:pt idx="6974">
                  <c:v>35977</c:v>
                </c:pt>
                <c:pt idx="6975">
                  <c:v>35978</c:v>
                </c:pt>
                <c:pt idx="6976">
                  <c:v>35979</c:v>
                </c:pt>
                <c:pt idx="6977">
                  <c:v>35982</c:v>
                </c:pt>
                <c:pt idx="6978">
                  <c:v>35983</c:v>
                </c:pt>
                <c:pt idx="6979">
                  <c:v>35984</c:v>
                </c:pt>
                <c:pt idx="6980">
                  <c:v>35985</c:v>
                </c:pt>
                <c:pt idx="6981">
                  <c:v>35986</c:v>
                </c:pt>
                <c:pt idx="6982">
                  <c:v>35989</c:v>
                </c:pt>
                <c:pt idx="6983">
                  <c:v>35990</c:v>
                </c:pt>
                <c:pt idx="6984">
                  <c:v>35991</c:v>
                </c:pt>
                <c:pt idx="6985">
                  <c:v>35992</c:v>
                </c:pt>
                <c:pt idx="6986">
                  <c:v>35993</c:v>
                </c:pt>
                <c:pt idx="6987">
                  <c:v>35996</c:v>
                </c:pt>
                <c:pt idx="6988">
                  <c:v>35997</c:v>
                </c:pt>
                <c:pt idx="6989">
                  <c:v>35998</c:v>
                </c:pt>
                <c:pt idx="6990">
                  <c:v>35999</c:v>
                </c:pt>
                <c:pt idx="6991">
                  <c:v>36000</c:v>
                </c:pt>
                <c:pt idx="6992">
                  <c:v>36003</c:v>
                </c:pt>
                <c:pt idx="6993">
                  <c:v>36004</c:v>
                </c:pt>
                <c:pt idx="6994">
                  <c:v>36005</c:v>
                </c:pt>
                <c:pt idx="6995">
                  <c:v>36006</c:v>
                </c:pt>
                <c:pt idx="6996">
                  <c:v>36007</c:v>
                </c:pt>
                <c:pt idx="6997">
                  <c:v>36010</c:v>
                </c:pt>
                <c:pt idx="6998">
                  <c:v>36011</c:v>
                </c:pt>
                <c:pt idx="6999">
                  <c:v>36012</c:v>
                </c:pt>
                <c:pt idx="7000">
                  <c:v>36013</c:v>
                </c:pt>
                <c:pt idx="7001">
                  <c:v>36014</c:v>
                </c:pt>
                <c:pt idx="7002">
                  <c:v>36017</c:v>
                </c:pt>
                <c:pt idx="7003">
                  <c:v>36018</c:v>
                </c:pt>
                <c:pt idx="7004">
                  <c:v>36019</c:v>
                </c:pt>
                <c:pt idx="7005">
                  <c:v>36020</c:v>
                </c:pt>
                <c:pt idx="7006">
                  <c:v>36021</c:v>
                </c:pt>
                <c:pt idx="7007">
                  <c:v>36024</c:v>
                </c:pt>
                <c:pt idx="7008">
                  <c:v>36025</c:v>
                </c:pt>
                <c:pt idx="7009">
                  <c:v>36026</c:v>
                </c:pt>
                <c:pt idx="7010">
                  <c:v>36027</c:v>
                </c:pt>
                <c:pt idx="7011">
                  <c:v>36028</c:v>
                </c:pt>
                <c:pt idx="7012">
                  <c:v>36031</c:v>
                </c:pt>
                <c:pt idx="7013">
                  <c:v>36032</c:v>
                </c:pt>
                <c:pt idx="7014">
                  <c:v>36033</c:v>
                </c:pt>
                <c:pt idx="7015">
                  <c:v>36034</c:v>
                </c:pt>
                <c:pt idx="7016">
                  <c:v>36035</c:v>
                </c:pt>
                <c:pt idx="7017">
                  <c:v>36038</c:v>
                </c:pt>
                <c:pt idx="7018">
                  <c:v>36039</c:v>
                </c:pt>
                <c:pt idx="7019">
                  <c:v>36040</c:v>
                </c:pt>
                <c:pt idx="7020">
                  <c:v>36041</c:v>
                </c:pt>
                <c:pt idx="7021">
                  <c:v>36042</c:v>
                </c:pt>
                <c:pt idx="7022">
                  <c:v>36045</c:v>
                </c:pt>
                <c:pt idx="7023">
                  <c:v>36046</c:v>
                </c:pt>
                <c:pt idx="7024">
                  <c:v>36047</c:v>
                </c:pt>
                <c:pt idx="7025">
                  <c:v>36048</c:v>
                </c:pt>
                <c:pt idx="7026">
                  <c:v>36049</c:v>
                </c:pt>
                <c:pt idx="7027">
                  <c:v>36052</c:v>
                </c:pt>
                <c:pt idx="7028">
                  <c:v>36053</c:v>
                </c:pt>
                <c:pt idx="7029">
                  <c:v>36054</c:v>
                </c:pt>
                <c:pt idx="7030">
                  <c:v>36055</c:v>
                </c:pt>
                <c:pt idx="7031">
                  <c:v>36056</c:v>
                </c:pt>
                <c:pt idx="7032">
                  <c:v>36059</c:v>
                </c:pt>
                <c:pt idx="7033">
                  <c:v>36060</c:v>
                </c:pt>
                <c:pt idx="7034">
                  <c:v>36061</c:v>
                </c:pt>
                <c:pt idx="7035">
                  <c:v>36062</c:v>
                </c:pt>
                <c:pt idx="7036">
                  <c:v>36063</c:v>
                </c:pt>
                <c:pt idx="7037">
                  <c:v>36066</c:v>
                </c:pt>
                <c:pt idx="7038">
                  <c:v>36067</c:v>
                </c:pt>
                <c:pt idx="7039">
                  <c:v>36068</c:v>
                </c:pt>
                <c:pt idx="7040">
                  <c:v>36069</c:v>
                </c:pt>
                <c:pt idx="7041">
                  <c:v>36070</c:v>
                </c:pt>
                <c:pt idx="7042">
                  <c:v>36073</c:v>
                </c:pt>
                <c:pt idx="7043">
                  <c:v>36074</c:v>
                </c:pt>
                <c:pt idx="7044">
                  <c:v>36075</c:v>
                </c:pt>
                <c:pt idx="7045">
                  <c:v>36076</c:v>
                </c:pt>
                <c:pt idx="7046">
                  <c:v>36077</c:v>
                </c:pt>
                <c:pt idx="7047">
                  <c:v>36080</c:v>
                </c:pt>
                <c:pt idx="7048">
                  <c:v>36081</c:v>
                </c:pt>
                <c:pt idx="7049">
                  <c:v>36082</c:v>
                </c:pt>
                <c:pt idx="7050">
                  <c:v>36083</c:v>
                </c:pt>
                <c:pt idx="7051">
                  <c:v>36084</c:v>
                </c:pt>
                <c:pt idx="7052">
                  <c:v>36087</c:v>
                </c:pt>
                <c:pt idx="7053">
                  <c:v>36088</c:v>
                </c:pt>
                <c:pt idx="7054">
                  <c:v>36089</c:v>
                </c:pt>
                <c:pt idx="7055">
                  <c:v>36090</c:v>
                </c:pt>
                <c:pt idx="7056">
                  <c:v>36091</c:v>
                </c:pt>
                <c:pt idx="7057">
                  <c:v>36094</c:v>
                </c:pt>
                <c:pt idx="7058">
                  <c:v>36095</c:v>
                </c:pt>
                <c:pt idx="7059">
                  <c:v>36096</c:v>
                </c:pt>
                <c:pt idx="7060">
                  <c:v>36097</c:v>
                </c:pt>
                <c:pt idx="7061">
                  <c:v>36098</c:v>
                </c:pt>
                <c:pt idx="7062">
                  <c:v>36101</c:v>
                </c:pt>
                <c:pt idx="7063">
                  <c:v>36102</c:v>
                </c:pt>
                <c:pt idx="7064">
                  <c:v>36103</c:v>
                </c:pt>
                <c:pt idx="7065">
                  <c:v>36104</c:v>
                </c:pt>
                <c:pt idx="7066">
                  <c:v>36105</c:v>
                </c:pt>
                <c:pt idx="7067">
                  <c:v>36108</c:v>
                </c:pt>
                <c:pt idx="7068">
                  <c:v>36109</c:v>
                </c:pt>
                <c:pt idx="7069">
                  <c:v>36110</c:v>
                </c:pt>
                <c:pt idx="7070">
                  <c:v>36111</c:v>
                </c:pt>
                <c:pt idx="7071">
                  <c:v>36112</c:v>
                </c:pt>
                <c:pt idx="7072">
                  <c:v>36115</c:v>
                </c:pt>
                <c:pt idx="7073">
                  <c:v>36116</c:v>
                </c:pt>
                <c:pt idx="7074">
                  <c:v>36117</c:v>
                </c:pt>
                <c:pt idx="7075">
                  <c:v>36118</c:v>
                </c:pt>
                <c:pt idx="7076">
                  <c:v>36119</c:v>
                </c:pt>
                <c:pt idx="7077">
                  <c:v>36122</c:v>
                </c:pt>
                <c:pt idx="7078">
                  <c:v>36123</c:v>
                </c:pt>
                <c:pt idx="7079">
                  <c:v>36124</c:v>
                </c:pt>
                <c:pt idx="7080">
                  <c:v>36125</c:v>
                </c:pt>
                <c:pt idx="7081">
                  <c:v>36126</c:v>
                </c:pt>
                <c:pt idx="7082">
                  <c:v>36129</c:v>
                </c:pt>
                <c:pt idx="7083">
                  <c:v>36130</c:v>
                </c:pt>
                <c:pt idx="7084">
                  <c:v>36131</c:v>
                </c:pt>
                <c:pt idx="7085">
                  <c:v>36132</c:v>
                </c:pt>
                <c:pt idx="7086">
                  <c:v>36133</c:v>
                </c:pt>
                <c:pt idx="7087">
                  <c:v>36136</c:v>
                </c:pt>
                <c:pt idx="7088">
                  <c:v>36137</c:v>
                </c:pt>
                <c:pt idx="7089">
                  <c:v>36138</c:v>
                </c:pt>
                <c:pt idx="7090">
                  <c:v>36139</c:v>
                </c:pt>
                <c:pt idx="7091">
                  <c:v>36140</c:v>
                </c:pt>
                <c:pt idx="7092">
                  <c:v>36143</c:v>
                </c:pt>
                <c:pt idx="7093">
                  <c:v>36144</c:v>
                </c:pt>
                <c:pt idx="7094">
                  <c:v>36145</c:v>
                </c:pt>
                <c:pt idx="7095">
                  <c:v>36146</c:v>
                </c:pt>
                <c:pt idx="7096">
                  <c:v>36147</c:v>
                </c:pt>
                <c:pt idx="7097">
                  <c:v>36150</c:v>
                </c:pt>
                <c:pt idx="7098">
                  <c:v>36151</c:v>
                </c:pt>
                <c:pt idx="7099">
                  <c:v>36152</c:v>
                </c:pt>
                <c:pt idx="7100">
                  <c:v>36153</c:v>
                </c:pt>
                <c:pt idx="7101">
                  <c:v>36157</c:v>
                </c:pt>
                <c:pt idx="7102">
                  <c:v>36158</c:v>
                </c:pt>
                <c:pt idx="7103">
                  <c:v>36159</c:v>
                </c:pt>
                <c:pt idx="7104">
                  <c:v>36160</c:v>
                </c:pt>
                <c:pt idx="7105">
                  <c:v>36164</c:v>
                </c:pt>
                <c:pt idx="7106">
                  <c:v>36165</c:v>
                </c:pt>
                <c:pt idx="7107">
                  <c:v>36166</c:v>
                </c:pt>
                <c:pt idx="7108">
                  <c:v>36167</c:v>
                </c:pt>
                <c:pt idx="7109">
                  <c:v>36168</c:v>
                </c:pt>
                <c:pt idx="7110">
                  <c:v>36171</c:v>
                </c:pt>
                <c:pt idx="7111">
                  <c:v>36172</c:v>
                </c:pt>
                <c:pt idx="7112">
                  <c:v>36173</c:v>
                </c:pt>
                <c:pt idx="7113">
                  <c:v>36174</c:v>
                </c:pt>
                <c:pt idx="7114">
                  <c:v>36175</c:v>
                </c:pt>
                <c:pt idx="7115">
                  <c:v>36178</c:v>
                </c:pt>
                <c:pt idx="7116">
                  <c:v>36179</c:v>
                </c:pt>
                <c:pt idx="7117">
                  <c:v>36180</c:v>
                </c:pt>
                <c:pt idx="7118">
                  <c:v>36181</c:v>
                </c:pt>
                <c:pt idx="7119">
                  <c:v>36182</c:v>
                </c:pt>
                <c:pt idx="7120">
                  <c:v>36185</c:v>
                </c:pt>
                <c:pt idx="7121">
                  <c:v>36186</c:v>
                </c:pt>
                <c:pt idx="7122">
                  <c:v>36187</c:v>
                </c:pt>
                <c:pt idx="7123">
                  <c:v>36188</c:v>
                </c:pt>
                <c:pt idx="7124">
                  <c:v>36189</c:v>
                </c:pt>
                <c:pt idx="7125">
                  <c:v>36192</c:v>
                </c:pt>
                <c:pt idx="7126">
                  <c:v>36193</c:v>
                </c:pt>
                <c:pt idx="7127">
                  <c:v>36194</c:v>
                </c:pt>
                <c:pt idx="7128">
                  <c:v>36195</c:v>
                </c:pt>
                <c:pt idx="7129">
                  <c:v>36196</c:v>
                </c:pt>
                <c:pt idx="7130">
                  <c:v>36199</c:v>
                </c:pt>
                <c:pt idx="7131">
                  <c:v>36200</c:v>
                </c:pt>
                <c:pt idx="7132">
                  <c:v>36201</c:v>
                </c:pt>
                <c:pt idx="7133">
                  <c:v>36202</c:v>
                </c:pt>
                <c:pt idx="7134">
                  <c:v>36203</c:v>
                </c:pt>
                <c:pt idx="7135">
                  <c:v>36206</c:v>
                </c:pt>
                <c:pt idx="7136">
                  <c:v>36207</c:v>
                </c:pt>
                <c:pt idx="7137">
                  <c:v>36208</c:v>
                </c:pt>
                <c:pt idx="7138">
                  <c:v>36209</c:v>
                </c:pt>
                <c:pt idx="7139">
                  <c:v>36210</c:v>
                </c:pt>
                <c:pt idx="7140">
                  <c:v>36213</c:v>
                </c:pt>
                <c:pt idx="7141">
                  <c:v>36214</c:v>
                </c:pt>
                <c:pt idx="7142">
                  <c:v>36215</c:v>
                </c:pt>
                <c:pt idx="7143">
                  <c:v>36216</c:v>
                </c:pt>
                <c:pt idx="7144">
                  <c:v>36217</c:v>
                </c:pt>
                <c:pt idx="7145">
                  <c:v>36220</c:v>
                </c:pt>
                <c:pt idx="7146">
                  <c:v>36221</c:v>
                </c:pt>
                <c:pt idx="7147">
                  <c:v>36222</c:v>
                </c:pt>
                <c:pt idx="7148">
                  <c:v>36223</c:v>
                </c:pt>
                <c:pt idx="7149">
                  <c:v>36224</c:v>
                </c:pt>
                <c:pt idx="7150">
                  <c:v>36227</c:v>
                </c:pt>
                <c:pt idx="7151">
                  <c:v>36228</c:v>
                </c:pt>
                <c:pt idx="7152">
                  <c:v>36229</c:v>
                </c:pt>
                <c:pt idx="7153">
                  <c:v>36230</c:v>
                </c:pt>
                <c:pt idx="7154">
                  <c:v>36231</c:v>
                </c:pt>
                <c:pt idx="7155">
                  <c:v>36234</c:v>
                </c:pt>
                <c:pt idx="7156">
                  <c:v>36235</c:v>
                </c:pt>
                <c:pt idx="7157">
                  <c:v>36236</c:v>
                </c:pt>
                <c:pt idx="7158">
                  <c:v>36237</c:v>
                </c:pt>
                <c:pt idx="7159">
                  <c:v>36238</c:v>
                </c:pt>
                <c:pt idx="7160">
                  <c:v>36241</c:v>
                </c:pt>
                <c:pt idx="7161">
                  <c:v>36242</c:v>
                </c:pt>
                <c:pt idx="7162">
                  <c:v>36243</c:v>
                </c:pt>
                <c:pt idx="7163">
                  <c:v>36244</c:v>
                </c:pt>
                <c:pt idx="7164">
                  <c:v>36245</c:v>
                </c:pt>
                <c:pt idx="7165">
                  <c:v>36248</c:v>
                </c:pt>
                <c:pt idx="7166">
                  <c:v>36249</c:v>
                </c:pt>
                <c:pt idx="7167">
                  <c:v>36250</c:v>
                </c:pt>
                <c:pt idx="7168">
                  <c:v>36251</c:v>
                </c:pt>
                <c:pt idx="7169">
                  <c:v>36252</c:v>
                </c:pt>
                <c:pt idx="7170">
                  <c:v>36255</c:v>
                </c:pt>
                <c:pt idx="7171">
                  <c:v>36256</c:v>
                </c:pt>
                <c:pt idx="7172">
                  <c:v>36257</c:v>
                </c:pt>
                <c:pt idx="7173">
                  <c:v>36258</c:v>
                </c:pt>
                <c:pt idx="7174">
                  <c:v>36259</c:v>
                </c:pt>
                <c:pt idx="7175">
                  <c:v>36262</c:v>
                </c:pt>
                <c:pt idx="7176">
                  <c:v>36263</c:v>
                </c:pt>
                <c:pt idx="7177">
                  <c:v>36264</c:v>
                </c:pt>
                <c:pt idx="7178">
                  <c:v>36265</c:v>
                </c:pt>
                <c:pt idx="7179">
                  <c:v>36266</c:v>
                </c:pt>
                <c:pt idx="7180">
                  <c:v>36269</c:v>
                </c:pt>
                <c:pt idx="7181">
                  <c:v>36270</c:v>
                </c:pt>
                <c:pt idx="7182">
                  <c:v>36271</c:v>
                </c:pt>
                <c:pt idx="7183">
                  <c:v>36272</c:v>
                </c:pt>
                <c:pt idx="7184">
                  <c:v>36273</c:v>
                </c:pt>
                <c:pt idx="7185">
                  <c:v>36276</c:v>
                </c:pt>
                <c:pt idx="7186">
                  <c:v>36277</c:v>
                </c:pt>
                <c:pt idx="7187">
                  <c:v>36278</c:v>
                </c:pt>
                <c:pt idx="7188">
                  <c:v>36279</c:v>
                </c:pt>
                <c:pt idx="7189">
                  <c:v>36280</c:v>
                </c:pt>
                <c:pt idx="7190">
                  <c:v>36283</c:v>
                </c:pt>
                <c:pt idx="7191">
                  <c:v>36284</c:v>
                </c:pt>
                <c:pt idx="7192">
                  <c:v>36285</c:v>
                </c:pt>
                <c:pt idx="7193">
                  <c:v>36286</c:v>
                </c:pt>
                <c:pt idx="7194">
                  <c:v>36287</c:v>
                </c:pt>
                <c:pt idx="7195">
                  <c:v>36290</c:v>
                </c:pt>
                <c:pt idx="7196">
                  <c:v>36291</c:v>
                </c:pt>
                <c:pt idx="7197">
                  <c:v>36292</c:v>
                </c:pt>
                <c:pt idx="7198">
                  <c:v>36293</c:v>
                </c:pt>
                <c:pt idx="7199">
                  <c:v>36294</c:v>
                </c:pt>
                <c:pt idx="7200">
                  <c:v>36297</c:v>
                </c:pt>
                <c:pt idx="7201">
                  <c:v>36298</c:v>
                </c:pt>
                <c:pt idx="7202">
                  <c:v>36299</c:v>
                </c:pt>
                <c:pt idx="7203">
                  <c:v>36300</c:v>
                </c:pt>
                <c:pt idx="7204">
                  <c:v>36301</c:v>
                </c:pt>
                <c:pt idx="7205">
                  <c:v>36304</c:v>
                </c:pt>
                <c:pt idx="7206">
                  <c:v>36305</c:v>
                </c:pt>
                <c:pt idx="7207">
                  <c:v>36306</c:v>
                </c:pt>
                <c:pt idx="7208">
                  <c:v>36307</c:v>
                </c:pt>
                <c:pt idx="7209">
                  <c:v>36308</c:v>
                </c:pt>
                <c:pt idx="7210">
                  <c:v>36311</c:v>
                </c:pt>
                <c:pt idx="7211">
                  <c:v>36312</c:v>
                </c:pt>
                <c:pt idx="7212">
                  <c:v>36313</c:v>
                </c:pt>
                <c:pt idx="7213">
                  <c:v>36314</c:v>
                </c:pt>
                <c:pt idx="7214">
                  <c:v>36315</c:v>
                </c:pt>
                <c:pt idx="7215">
                  <c:v>36318</c:v>
                </c:pt>
                <c:pt idx="7216">
                  <c:v>36319</c:v>
                </c:pt>
                <c:pt idx="7217">
                  <c:v>36320</c:v>
                </c:pt>
                <c:pt idx="7218">
                  <c:v>36321</c:v>
                </c:pt>
                <c:pt idx="7219">
                  <c:v>36322</c:v>
                </c:pt>
                <c:pt idx="7220">
                  <c:v>36325</c:v>
                </c:pt>
                <c:pt idx="7221">
                  <c:v>36326</c:v>
                </c:pt>
                <c:pt idx="7222">
                  <c:v>36327</c:v>
                </c:pt>
                <c:pt idx="7223">
                  <c:v>36328</c:v>
                </c:pt>
                <c:pt idx="7224">
                  <c:v>36329</c:v>
                </c:pt>
                <c:pt idx="7225">
                  <c:v>36332</c:v>
                </c:pt>
                <c:pt idx="7226">
                  <c:v>36333</c:v>
                </c:pt>
                <c:pt idx="7227">
                  <c:v>36334</c:v>
                </c:pt>
                <c:pt idx="7228">
                  <c:v>36335</c:v>
                </c:pt>
                <c:pt idx="7229">
                  <c:v>36336</c:v>
                </c:pt>
                <c:pt idx="7230">
                  <c:v>36339</c:v>
                </c:pt>
                <c:pt idx="7231">
                  <c:v>36340</c:v>
                </c:pt>
                <c:pt idx="7232">
                  <c:v>36341</c:v>
                </c:pt>
                <c:pt idx="7233">
                  <c:v>36342</c:v>
                </c:pt>
                <c:pt idx="7234">
                  <c:v>36343</c:v>
                </c:pt>
                <c:pt idx="7235">
                  <c:v>36346</c:v>
                </c:pt>
                <c:pt idx="7236">
                  <c:v>36347</c:v>
                </c:pt>
                <c:pt idx="7237">
                  <c:v>36348</c:v>
                </c:pt>
                <c:pt idx="7238">
                  <c:v>36349</c:v>
                </c:pt>
                <c:pt idx="7239">
                  <c:v>36350</c:v>
                </c:pt>
                <c:pt idx="7240">
                  <c:v>36353</c:v>
                </c:pt>
                <c:pt idx="7241">
                  <c:v>36354</c:v>
                </c:pt>
                <c:pt idx="7242">
                  <c:v>36355</c:v>
                </c:pt>
                <c:pt idx="7243">
                  <c:v>36356</c:v>
                </c:pt>
                <c:pt idx="7244">
                  <c:v>36357</c:v>
                </c:pt>
                <c:pt idx="7245">
                  <c:v>36360</c:v>
                </c:pt>
                <c:pt idx="7246">
                  <c:v>36361</c:v>
                </c:pt>
                <c:pt idx="7247">
                  <c:v>36362</c:v>
                </c:pt>
                <c:pt idx="7248">
                  <c:v>36363</c:v>
                </c:pt>
                <c:pt idx="7249">
                  <c:v>36364</c:v>
                </c:pt>
                <c:pt idx="7250">
                  <c:v>36367</c:v>
                </c:pt>
                <c:pt idx="7251">
                  <c:v>36368</c:v>
                </c:pt>
                <c:pt idx="7252">
                  <c:v>36369</c:v>
                </c:pt>
                <c:pt idx="7253">
                  <c:v>36370</c:v>
                </c:pt>
                <c:pt idx="7254">
                  <c:v>36371</c:v>
                </c:pt>
                <c:pt idx="7255">
                  <c:v>36374</c:v>
                </c:pt>
                <c:pt idx="7256">
                  <c:v>36375</c:v>
                </c:pt>
                <c:pt idx="7257">
                  <c:v>36376</c:v>
                </c:pt>
                <c:pt idx="7258">
                  <c:v>36377</c:v>
                </c:pt>
                <c:pt idx="7259">
                  <c:v>36378</c:v>
                </c:pt>
                <c:pt idx="7260">
                  <c:v>36381</c:v>
                </c:pt>
                <c:pt idx="7261">
                  <c:v>36382</c:v>
                </c:pt>
                <c:pt idx="7262">
                  <c:v>36383</c:v>
                </c:pt>
                <c:pt idx="7263">
                  <c:v>36384</c:v>
                </c:pt>
                <c:pt idx="7264">
                  <c:v>36385</c:v>
                </c:pt>
                <c:pt idx="7265">
                  <c:v>36388</c:v>
                </c:pt>
                <c:pt idx="7266">
                  <c:v>36389</c:v>
                </c:pt>
                <c:pt idx="7267">
                  <c:v>36390</c:v>
                </c:pt>
                <c:pt idx="7268">
                  <c:v>36391</c:v>
                </c:pt>
                <c:pt idx="7269">
                  <c:v>36392</c:v>
                </c:pt>
                <c:pt idx="7270">
                  <c:v>36395</c:v>
                </c:pt>
                <c:pt idx="7271">
                  <c:v>36396</c:v>
                </c:pt>
                <c:pt idx="7272">
                  <c:v>36397</c:v>
                </c:pt>
                <c:pt idx="7273">
                  <c:v>36398</c:v>
                </c:pt>
                <c:pt idx="7274">
                  <c:v>36399</c:v>
                </c:pt>
                <c:pt idx="7275">
                  <c:v>36402</c:v>
                </c:pt>
                <c:pt idx="7276">
                  <c:v>36403</c:v>
                </c:pt>
                <c:pt idx="7277">
                  <c:v>36404</c:v>
                </c:pt>
                <c:pt idx="7278">
                  <c:v>36405</c:v>
                </c:pt>
                <c:pt idx="7279">
                  <c:v>36406</c:v>
                </c:pt>
                <c:pt idx="7280">
                  <c:v>36409</c:v>
                </c:pt>
                <c:pt idx="7281">
                  <c:v>36410</c:v>
                </c:pt>
                <c:pt idx="7282">
                  <c:v>36411</c:v>
                </c:pt>
                <c:pt idx="7283">
                  <c:v>36412</c:v>
                </c:pt>
                <c:pt idx="7284">
                  <c:v>36413</c:v>
                </c:pt>
                <c:pt idx="7285">
                  <c:v>36416</c:v>
                </c:pt>
                <c:pt idx="7286">
                  <c:v>36417</c:v>
                </c:pt>
                <c:pt idx="7287">
                  <c:v>36418</c:v>
                </c:pt>
                <c:pt idx="7288">
                  <c:v>36419</c:v>
                </c:pt>
                <c:pt idx="7289">
                  <c:v>36420</c:v>
                </c:pt>
                <c:pt idx="7290">
                  <c:v>36423</c:v>
                </c:pt>
                <c:pt idx="7291">
                  <c:v>36424</c:v>
                </c:pt>
                <c:pt idx="7292">
                  <c:v>36425</c:v>
                </c:pt>
                <c:pt idx="7293">
                  <c:v>36426</c:v>
                </c:pt>
                <c:pt idx="7294">
                  <c:v>36427</c:v>
                </c:pt>
                <c:pt idx="7295">
                  <c:v>36430</c:v>
                </c:pt>
                <c:pt idx="7296">
                  <c:v>36431</c:v>
                </c:pt>
                <c:pt idx="7297">
                  <c:v>36432</c:v>
                </c:pt>
                <c:pt idx="7298">
                  <c:v>36433</c:v>
                </c:pt>
                <c:pt idx="7299">
                  <c:v>36434</c:v>
                </c:pt>
                <c:pt idx="7300">
                  <c:v>36437</c:v>
                </c:pt>
                <c:pt idx="7301">
                  <c:v>36438</c:v>
                </c:pt>
                <c:pt idx="7302">
                  <c:v>36439</c:v>
                </c:pt>
                <c:pt idx="7303">
                  <c:v>36440</c:v>
                </c:pt>
                <c:pt idx="7304">
                  <c:v>36441</c:v>
                </c:pt>
                <c:pt idx="7305">
                  <c:v>36444</c:v>
                </c:pt>
                <c:pt idx="7306">
                  <c:v>36445</c:v>
                </c:pt>
                <c:pt idx="7307">
                  <c:v>36446</c:v>
                </c:pt>
                <c:pt idx="7308">
                  <c:v>36447</c:v>
                </c:pt>
                <c:pt idx="7309">
                  <c:v>36448</c:v>
                </c:pt>
                <c:pt idx="7310">
                  <c:v>36451</c:v>
                </c:pt>
                <c:pt idx="7311">
                  <c:v>36452</c:v>
                </c:pt>
                <c:pt idx="7312">
                  <c:v>36453</c:v>
                </c:pt>
                <c:pt idx="7313">
                  <c:v>36454</c:v>
                </c:pt>
                <c:pt idx="7314">
                  <c:v>36455</c:v>
                </c:pt>
                <c:pt idx="7315">
                  <c:v>36458</c:v>
                </c:pt>
                <c:pt idx="7316">
                  <c:v>36459</c:v>
                </c:pt>
                <c:pt idx="7317">
                  <c:v>36460</c:v>
                </c:pt>
                <c:pt idx="7318">
                  <c:v>36461</c:v>
                </c:pt>
                <c:pt idx="7319">
                  <c:v>36462</c:v>
                </c:pt>
                <c:pt idx="7320">
                  <c:v>36465</c:v>
                </c:pt>
                <c:pt idx="7321">
                  <c:v>36466</c:v>
                </c:pt>
                <c:pt idx="7322">
                  <c:v>36467</c:v>
                </c:pt>
                <c:pt idx="7323">
                  <c:v>36468</c:v>
                </c:pt>
                <c:pt idx="7324">
                  <c:v>36469</c:v>
                </c:pt>
                <c:pt idx="7325">
                  <c:v>36472</c:v>
                </c:pt>
                <c:pt idx="7326">
                  <c:v>36473</c:v>
                </c:pt>
                <c:pt idx="7327">
                  <c:v>36474</c:v>
                </c:pt>
                <c:pt idx="7328">
                  <c:v>36475</c:v>
                </c:pt>
                <c:pt idx="7329">
                  <c:v>36476</c:v>
                </c:pt>
                <c:pt idx="7330">
                  <c:v>36479</c:v>
                </c:pt>
                <c:pt idx="7331">
                  <c:v>36480</c:v>
                </c:pt>
                <c:pt idx="7332">
                  <c:v>36481</c:v>
                </c:pt>
                <c:pt idx="7333">
                  <c:v>36482</c:v>
                </c:pt>
                <c:pt idx="7334">
                  <c:v>36483</c:v>
                </c:pt>
                <c:pt idx="7335">
                  <c:v>36486</c:v>
                </c:pt>
                <c:pt idx="7336">
                  <c:v>36487</c:v>
                </c:pt>
                <c:pt idx="7337">
                  <c:v>36488</c:v>
                </c:pt>
                <c:pt idx="7338">
                  <c:v>36489</c:v>
                </c:pt>
                <c:pt idx="7339">
                  <c:v>36490</c:v>
                </c:pt>
                <c:pt idx="7340">
                  <c:v>36493</c:v>
                </c:pt>
                <c:pt idx="7341">
                  <c:v>36494</c:v>
                </c:pt>
                <c:pt idx="7342">
                  <c:v>36495</c:v>
                </c:pt>
                <c:pt idx="7343">
                  <c:v>36496</c:v>
                </c:pt>
                <c:pt idx="7344">
                  <c:v>36497</c:v>
                </c:pt>
                <c:pt idx="7345">
                  <c:v>36500</c:v>
                </c:pt>
                <c:pt idx="7346">
                  <c:v>36501</c:v>
                </c:pt>
                <c:pt idx="7347">
                  <c:v>36502</c:v>
                </c:pt>
                <c:pt idx="7348">
                  <c:v>36503</c:v>
                </c:pt>
                <c:pt idx="7349">
                  <c:v>36504</c:v>
                </c:pt>
                <c:pt idx="7350">
                  <c:v>36507</c:v>
                </c:pt>
                <c:pt idx="7351">
                  <c:v>36508</c:v>
                </c:pt>
                <c:pt idx="7352">
                  <c:v>36509</c:v>
                </c:pt>
                <c:pt idx="7353">
                  <c:v>36510</c:v>
                </c:pt>
                <c:pt idx="7354">
                  <c:v>36511</c:v>
                </c:pt>
                <c:pt idx="7355">
                  <c:v>36514</c:v>
                </c:pt>
                <c:pt idx="7356">
                  <c:v>36515</c:v>
                </c:pt>
                <c:pt idx="7357">
                  <c:v>36516</c:v>
                </c:pt>
                <c:pt idx="7358">
                  <c:v>36517</c:v>
                </c:pt>
                <c:pt idx="7359">
                  <c:v>36518</c:v>
                </c:pt>
                <c:pt idx="7360">
                  <c:v>36521</c:v>
                </c:pt>
                <c:pt idx="7361">
                  <c:v>36522</c:v>
                </c:pt>
                <c:pt idx="7362">
                  <c:v>36523</c:v>
                </c:pt>
                <c:pt idx="7363">
                  <c:v>36524</c:v>
                </c:pt>
                <c:pt idx="7364">
                  <c:v>36525</c:v>
                </c:pt>
                <c:pt idx="7365">
                  <c:v>36528</c:v>
                </c:pt>
                <c:pt idx="7366">
                  <c:v>36529</c:v>
                </c:pt>
                <c:pt idx="7367">
                  <c:v>36530</c:v>
                </c:pt>
                <c:pt idx="7368">
                  <c:v>36531</c:v>
                </c:pt>
                <c:pt idx="7369">
                  <c:v>36532</c:v>
                </c:pt>
                <c:pt idx="7370">
                  <c:v>36535</c:v>
                </c:pt>
                <c:pt idx="7371">
                  <c:v>36536</c:v>
                </c:pt>
                <c:pt idx="7372">
                  <c:v>36537</c:v>
                </c:pt>
                <c:pt idx="7373">
                  <c:v>36538</c:v>
                </c:pt>
                <c:pt idx="7374">
                  <c:v>36539</c:v>
                </c:pt>
                <c:pt idx="7375">
                  <c:v>36542</c:v>
                </c:pt>
                <c:pt idx="7376">
                  <c:v>36543</c:v>
                </c:pt>
                <c:pt idx="7377">
                  <c:v>36544</c:v>
                </c:pt>
                <c:pt idx="7378">
                  <c:v>36545</c:v>
                </c:pt>
                <c:pt idx="7379">
                  <c:v>36546</c:v>
                </c:pt>
                <c:pt idx="7380">
                  <c:v>36549</c:v>
                </c:pt>
                <c:pt idx="7381">
                  <c:v>36550</c:v>
                </c:pt>
                <c:pt idx="7382">
                  <c:v>36551</c:v>
                </c:pt>
                <c:pt idx="7383">
                  <c:v>36552</c:v>
                </c:pt>
                <c:pt idx="7384">
                  <c:v>36553</c:v>
                </c:pt>
                <c:pt idx="7385">
                  <c:v>36556</c:v>
                </c:pt>
                <c:pt idx="7386">
                  <c:v>36557</c:v>
                </c:pt>
                <c:pt idx="7387">
                  <c:v>36558</c:v>
                </c:pt>
                <c:pt idx="7388">
                  <c:v>36559</c:v>
                </c:pt>
                <c:pt idx="7389">
                  <c:v>36560</c:v>
                </c:pt>
                <c:pt idx="7390">
                  <c:v>36563</c:v>
                </c:pt>
                <c:pt idx="7391">
                  <c:v>36564</c:v>
                </c:pt>
                <c:pt idx="7392">
                  <c:v>36565</c:v>
                </c:pt>
                <c:pt idx="7393">
                  <c:v>36566</c:v>
                </c:pt>
                <c:pt idx="7394">
                  <c:v>36567</c:v>
                </c:pt>
                <c:pt idx="7395">
                  <c:v>36570</c:v>
                </c:pt>
                <c:pt idx="7396">
                  <c:v>36571</c:v>
                </c:pt>
                <c:pt idx="7397">
                  <c:v>36572</c:v>
                </c:pt>
                <c:pt idx="7398">
                  <c:v>36573</c:v>
                </c:pt>
                <c:pt idx="7399">
                  <c:v>36574</c:v>
                </c:pt>
                <c:pt idx="7400">
                  <c:v>36577</c:v>
                </c:pt>
                <c:pt idx="7401">
                  <c:v>36578</c:v>
                </c:pt>
                <c:pt idx="7402">
                  <c:v>36579</c:v>
                </c:pt>
                <c:pt idx="7403">
                  <c:v>36580</c:v>
                </c:pt>
                <c:pt idx="7404">
                  <c:v>36581</c:v>
                </c:pt>
                <c:pt idx="7405">
                  <c:v>36584</c:v>
                </c:pt>
                <c:pt idx="7406">
                  <c:v>36585</c:v>
                </c:pt>
                <c:pt idx="7407">
                  <c:v>36586</c:v>
                </c:pt>
                <c:pt idx="7408">
                  <c:v>36587</c:v>
                </c:pt>
                <c:pt idx="7409">
                  <c:v>36588</c:v>
                </c:pt>
                <c:pt idx="7410">
                  <c:v>36591</c:v>
                </c:pt>
                <c:pt idx="7411">
                  <c:v>36592</c:v>
                </c:pt>
                <c:pt idx="7412">
                  <c:v>36593</c:v>
                </c:pt>
                <c:pt idx="7413">
                  <c:v>36594</c:v>
                </c:pt>
                <c:pt idx="7414">
                  <c:v>36595</c:v>
                </c:pt>
                <c:pt idx="7415">
                  <c:v>36598</c:v>
                </c:pt>
                <c:pt idx="7416">
                  <c:v>36599</c:v>
                </c:pt>
                <c:pt idx="7417">
                  <c:v>36600</c:v>
                </c:pt>
                <c:pt idx="7418">
                  <c:v>36601</c:v>
                </c:pt>
                <c:pt idx="7419">
                  <c:v>36602</c:v>
                </c:pt>
                <c:pt idx="7420">
                  <c:v>36605</c:v>
                </c:pt>
                <c:pt idx="7421">
                  <c:v>36606</c:v>
                </c:pt>
                <c:pt idx="7422">
                  <c:v>36607</c:v>
                </c:pt>
                <c:pt idx="7423">
                  <c:v>36608</c:v>
                </c:pt>
                <c:pt idx="7424">
                  <c:v>36609</c:v>
                </c:pt>
                <c:pt idx="7425">
                  <c:v>36612</c:v>
                </c:pt>
                <c:pt idx="7426">
                  <c:v>36613</c:v>
                </c:pt>
                <c:pt idx="7427">
                  <c:v>36614</c:v>
                </c:pt>
                <c:pt idx="7428">
                  <c:v>36615</c:v>
                </c:pt>
                <c:pt idx="7429">
                  <c:v>36616</c:v>
                </c:pt>
                <c:pt idx="7430">
                  <c:v>36619</c:v>
                </c:pt>
                <c:pt idx="7431">
                  <c:v>36620</c:v>
                </c:pt>
                <c:pt idx="7432">
                  <c:v>36621</c:v>
                </c:pt>
                <c:pt idx="7433">
                  <c:v>36622</c:v>
                </c:pt>
                <c:pt idx="7434">
                  <c:v>36623</c:v>
                </c:pt>
                <c:pt idx="7435">
                  <c:v>36626</c:v>
                </c:pt>
                <c:pt idx="7436">
                  <c:v>36627</c:v>
                </c:pt>
                <c:pt idx="7437">
                  <c:v>36628</c:v>
                </c:pt>
                <c:pt idx="7438">
                  <c:v>36629</c:v>
                </c:pt>
                <c:pt idx="7439">
                  <c:v>36630</c:v>
                </c:pt>
                <c:pt idx="7440">
                  <c:v>36633</c:v>
                </c:pt>
                <c:pt idx="7441">
                  <c:v>36634</c:v>
                </c:pt>
                <c:pt idx="7442">
                  <c:v>36635</c:v>
                </c:pt>
                <c:pt idx="7443">
                  <c:v>36636</c:v>
                </c:pt>
                <c:pt idx="7444">
                  <c:v>36640</c:v>
                </c:pt>
                <c:pt idx="7445">
                  <c:v>36641</c:v>
                </c:pt>
                <c:pt idx="7446">
                  <c:v>36642</c:v>
                </c:pt>
                <c:pt idx="7447">
                  <c:v>36643</c:v>
                </c:pt>
                <c:pt idx="7448">
                  <c:v>36644</c:v>
                </c:pt>
                <c:pt idx="7449">
                  <c:v>36647</c:v>
                </c:pt>
                <c:pt idx="7450">
                  <c:v>36648</c:v>
                </c:pt>
                <c:pt idx="7451">
                  <c:v>36649</c:v>
                </c:pt>
                <c:pt idx="7452">
                  <c:v>36650</c:v>
                </c:pt>
                <c:pt idx="7453">
                  <c:v>36651</c:v>
                </c:pt>
                <c:pt idx="7454">
                  <c:v>36654</c:v>
                </c:pt>
                <c:pt idx="7455">
                  <c:v>36655</c:v>
                </c:pt>
                <c:pt idx="7456">
                  <c:v>36656</c:v>
                </c:pt>
                <c:pt idx="7457">
                  <c:v>36657</c:v>
                </c:pt>
                <c:pt idx="7458">
                  <c:v>36658</c:v>
                </c:pt>
                <c:pt idx="7459">
                  <c:v>36661</c:v>
                </c:pt>
                <c:pt idx="7460">
                  <c:v>36662</c:v>
                </c:pt>
                <c:pt idx="7461">
                  <c:v>36663</c:v>
                </c:pt>
                <c:pt idx="7462">
                  <c:v>36664</c:v>
                </c:pt>
                <c:pt idx="7463">
                  <c:v>36665</c:v>
                </c:pt>
                <c:pt idx="7464">
                  <c:v>36668</c:v>
                </c:pt>
                <c:pt idx="7465">
                  <c:v>36669</c:v>
                </c:pt>
                <c:pt idx="7466">
                  <c:v>36670</c:v>
                </c:pt>
                <c:pt idx="7467">
                  <c:v>36671</c:v>
                </c:pt>
                <c:pt idx="7468">
                  <c:v>36672</c:v>
                </c:pt>
                <c:pt idx="7469">
                  <c:v>36676</c:v>
                </c:pt>
                <c:pt idx="7470">
                  <c:v>36677</c:v>
                </c:pt>
                <c:pt idx="7471">
                  <c:v>36678</c:v>
                </c:pt>
                <c:pt idx="7472">
                  <c:v>36679</c:v>
                </c:pt>
                <c:pt idx="7473">
                  <c:v>36682</c:v>
                </c:pt>
                <c:pt idx="7474">
                  <c:v>36683</c:v>
                </c:pt>
                <c:pt idx="7475">
                  <c:v>36684</c:v>
                </c:pt>
                <c:pt idx="7476">
                  <c:v>36685</c:v>
                </c:pt>
                <c:pt idx="7477">
                  <c:v>36686</c:v>
                </c:pt>
                <c:pt idx="7478">
                  <c:v>36689</c:v>
                </c:pt>
                <c:pt idx="7479">
                  <c:v>36690</c:v>
                </c:pt>
                <c:pt idx="7480">
                  <c:v>36691</c:v>
                </c:pt>
                <c:pt idx="7481">
                  <c:v>36692</c:v>
                </c:pt>
                <c:pt idx="7482">
                  <c:v>36693</c:v>
                </c:pt>
                <c:pt idx="7483">
                  <c:v>36696</c:v>
                </c:pt>
                <c:pt idx="7484">
                  <c:v>36697</c:v>
                </c:pt>
                <c:pt idx="7485">
                  <c:v>36698</c:v>
                </c:pt>
                <c:pt idx="7486">
                  <c:v>36699</c:v>
                </c:pt>
                <c:pt idx="7487">
                  <c:v>36700</c:v>
                </c:pt>
                <c:pt idx="7488">
                  <c:v>36703</c:v>
                </c:pt>
                <c:pt idx="7489">
                  <c:v>36704</c:v>
                </c:pt>
                <c:pt idx="7490">
                  <c:v>36705</c:v>
                </c:pt>
                <c:pt idx="7491">
                  <c:v>36706</c:v>
                </c:pt>
                <c:pt idx="7492">
                  <c:v>36707</c:v>
                </c:pt>
                <c:pt idx="7493">
                  <c:v>36710</c:v>
                </c:pt>
                <c:pt idx="7494">
                  <c:v>36711</c:v>
                </c:pt>
                <c:pt idx="7495">
                  <c:v>36712</c:v>
                </c:pt>
                <c:pt idx="7496">
                  <c:v>36713</c:v>
                </c:pt>
                <c:pt idx="7497">
                  <c:v>36714</c:v>
                </c:pt>
                <c:pt idx="7498">
                  <c:v>36717</c:v>
                </c:pt>
                <c:pt idx="7499">
                  <c:v>36718</c:v>
                </c:pt>
                <c:pt idx="7500">
                  <c:v>36719</c:v>
                </c:pt>
                <c:pt idx="7501">
                  <c:v>36720</c:v>
                </c:pt>
                <c:pt idx="7502">
                  <c:v>36721</c:v>
                </c:pt>
                <c:pt idx="7503">
                  <c:v>36724</c:v>
                </c:pt>
                <c:pt idx="7504">
                  <c:v>36725</c:v>
                </c:pt>
                <c:pt idx="7505">
                  <c:v>36726</c:v>
                </c:pt>
                <c:pt idx="7506">
                  <c:v>36727</c:v>
                </c:pt>
                <c:pt idx="7507">
                  <c:v>36728</c:v>
                </c:pt>
                <c:pt idx="7508">
                  <c:v>36731</c:v>
                </c:pt>
                <c:pt idx="7509">
                  <c:v>36732</c:v>
                </c:pt>
                <c:pt idx="7510">
                  <c:v>36733</c:v>
                </c:pt>
                <c:pt idx="7511">
                  <c:v>36734</c:v>
                </c:pt>
                <c:pt idx="7512">
                  <c:v>36735</c:v>
                </c:pt>
                <c:pt idx="7513">
                  <c:v>36738</c:v>
                </c:pt>
                <c:pt idx="7514">
                  <c:v>36739</c:v>
                </c:pt>
                <c:pt idx="7515">
                  <c:v>36740</c:v>
                </c:pt>
                <c:pt idx="7516">
                  <c:v>36741</c:v>
                </c:pt>
                <c:pt idx="7517">
                  <c:v>36742</c:v>
                </c:pt>
                <c:pt idx="7518">
                  <c:v>36745</c:v>
                </c:pt>
                <c:pt idx="7519">
                  <c:v>36746</c:v>
                </c:pt>
                <c:pt idx="7520">
                  <c:v>36747</c:v>
                </c:pt>
                <c:pt idx="7521">
                  <c:v>36748</c:v>
                </c:pt>
                <c:pt idx="7522">
                  <c:v>36749</c:v>
                </c:pt>
                <c:pt idx="7523">
                  <c:v>36752</c:v>
                </c:pt>
                <c:pt idx="7524">
                  <c:v>36753</c:v>
                </c:pt>
                <c:pt idx="7525">
                  <c:v>36754</c:v>
                </c:pt>
                <c:pt idx="7526">
                  <c:v>36755</c:v>
                </c:pt>
                <c:pt idx="7527">
                  <c:v>36756</c:v>
                </c:pt>
                <c:pt idx="7528">
                  <c:v>36759</c:v>
                </c:pt>
                <c:pt idx="7529">
                  <c:v>36760</c:v>
                </c:pt>
                <c:pt idx="7530">
                  <c:v>36761</c:v>
                </c:pt>
                <c:pt idx="7531">
                  <c:v>36762</c:v>
                </c:pt>
                <c:pt idx="7532">
                  <c:v>36763</c:v>
                </c:pt>
                <c:pt idx="7533">
                  <c:v>36766</c:v>
                </c:pt>
                <c:pt idx="7534">
                  <c:v>36767</c:v>
                </c:pt>
                <c:pt idx="7535">
                  <c:v>36768</c:v>
                </c:pt>
                <c:pt idx="7536">
                  <c:v>36769</c:v>
                </c:pt>
                <c:pt idx="7537">
                  <c:v>36770</c:v>
                </c:pt>
                <c:pt idx="7538">
                  <c:v>36773</c:v>
                </c:pt>
                <c:pt idx="7539">
                  <c:v>36774</c:v>
                </c:pt>
                <c:pt idx="7540">
                  <c:v>36775</c:v>
                </c:pt>
                <c:pt idx="7541">
                  <c:v>36776</c:v>
                </c:pt>
                <c:pt idx="7542">
                  <c:v>36777</c:v>
                </c:pt>
                <c:pt idx="7543">
                  <c:v>36780</c:v>
                </c:pt>
                <c:pt idx="7544">
                  <c:v>36781</c:v>
                </c:pt>
                <c:pt idx="7545">
                  <c:v>36782</c:v>
                </c:pt>
                <c:pt idx="7546">
                  <c:v>36783</c:v>
                </c:pt>
                <c:pt idx="7547">
                  <c:v>36784</c:v>
                </c:pt>
                <c:pt idx="7548">
                  <c:v>36787</c:v>
                </c:pt>
                <c:pt idx="7549">
                  <c:v>36788</c:v>
                </c:pt>
                <c:pt idx="7550">
                  <c:v>36789</c:v>
                </c:pt>
                <c:pt idx="7551">
                  <c:v>36790</c:v>
                </c:pt>
                <c:pt idx="7552">
                  <c:v>36791</c:v>
                </c:pt>
                <c:pt idx="7553">
                  <c:v>36794</c:v>
                </c:pt>
                <c:pt idx="7554">
                  <c:v>36795</c:v>
                </c:pt>
                <c:pt idx="7555">
                  <c:v>36796</c:v>
                </c:pt>
                <c:pt idx="7556">
                  <c:v>36797</c:v>
                </c:pt>
                <c:pt idx="7557">
                  <c:v>36798</c:v>
                </c:pt>
                <c:pt idx="7558">
                  <c:v>36801</c:v>
                </c:pt>
                <c:pt idx="7559">
                  <c:v>36802</c:v>
                </c:pt>
                <c:pt idx="7560">
                  <c:v>36803</c:v>
                </c:pt>
                <c:pt idx="7561">
                  <c:v>36804</c:v>
                </c:pt>
                <c:pt idx="7562">
                  <c:v>36805</c:v>
                </c:pt>
                <c:pt idx="7563">
                  <c:v>36808</c:v>
                </c:pt>
                <c:pt idx="7564">
                  <c:v>36809</c:v>
                </c:pt>
                <c:pt idx="7565">
                  <c:v>36810</c:v>
                </c:pt>
                <c:pt idx="7566">
                  <c:v>36811</c:v>
                </c:pt>
                <c:pt idx="7567">
                  <c:v>36812</c:v>
                </c:pt>
                <c:pt idx="7568">
                  <c:v>36815</c:v>
                </c:pt>
                <c:pt idx="7569">
                  <c:v>36816</c:v>
                </c:pt>
                <c:pt idx="7570">
                  <c:v>36817</c:v>
                </c:pt>
                <c:pt idx="7571">
                  <c:v>36818</c:v>
                </c:pt>
                <c:pt idx="7572">
                  <c:v>36819</c:v>
                </c:pt>
                <c:pt idx="7573">
                  <c:v>36822</c:v>
                </c:pt>
                <c:pt idx="7574">
                  <c:v>36823</c:v>
                </c:pt>
                <c:pt idx="7575">
                  <c:v>36824</c:v>
                </c:pt>
                <c:pt idx="7576">
                  <c:v>36825</c:v>
                </c:pt>
                <c:pt idx="7577">
                  <c:v>36826</c:v>
                </c:pt>
                <c:pt idx="7578">
                  <c:v>36829</c:v>
                </c:pt>
                <c:pt idx="7579">
                  <c:v>36830</c:v>
                </c:pt>
                <c:pt idx="7580">
                  <c:v>36831</c:v>
                </c:pt>
                <c:pt idx="7581">
                  <c:v>36832</c:v>
                </c:pt>
                <c:pt idx="7582">
                  <c:v>36833</c:v>
                </c:pt>
                <c:pt idx="7583">
                  <c:v>36836</c:v>
                </c:pt>
                <c:pt idx="7584">
                  <c:v>36837</c:v>
                </c:pt>
                <c:pt idx="7585">
                  <c:v>36838</c:v>
                </c:pt>
                <c:pt idx="7586">
                  <c:v>36839</c:v>
                </c:pt>
                <c:pt idx="7587">
                  <c:v>36840</c:v>
                </c:pt>
                <c:pt idx="7588">
                  <c:v>36843</c:v>
                </c:pt>
                <c:pt idx="7589">
                  <c:v>36844</c:v>
                </c:pt>
                <c:pt idx="7590">
                  <c:v>36845</c:v>
                </c:pt>
                <c:pt idx="7591">
                  <c:v>36846</c:v>
                </c:pt>
                <c:pt idx="7592">
                  <c:v>36847</c:v>
                </c:pt>
                <c:pt idx="7593">
                  <c:v>36850</c:v>
                </c:pt>
                <c:pt idx="7594">
                  <c:v>36851</c:v>
                </c:pt>
                <c:pt idx="7595">
                  <c:v>36852</c:v>
                </c:pt>
                <c:pt idx="7596">
                  <c:v>36853</c:v>
                </c:pt>
                <c:pt idx="7597">
                  <c:v>36854</c:v>
                </c:pt>
                <c:pt idx="7598">
                  <c:v>36857</c:v>
                </c:pt>
                <c:pt idx="7599">
                  <c:v>36858</c:v>
                </c:pt>
                <c:pt idx="7600">
                  <c:v>36859</c:v>
                </c:pt>
                <c:pt idx="7601">
                  <c:v>36860</c:v>
                </c:pt>
                <c:pt idx="7602">
                  <c:v>36861</c:v>
                </c:pt>
                <c:pt idx="7603">
                  <c:v>36864</c:v>
                </c:pt>
                <c:pt idx="7604">
                  <c:v>36865</c:v>
                </c:pt>
                <c:pt idx="7605">
                  <c:v>36866</c:v>
                </c:pt>
                <c:pt idx="7606">
                  <c:v>36867</c:v>
                </c:pt>
                <c:pt idx="7607">
                  <c:v>36868</c:v>
                </c:pt>
                <c:pt idx="7608">
                  <c:v>36871</c:v>
                </c:pt>
                <c:pt idx="7609">
                  <c:v>36872</c:v>
                </c:pt>
                <c:pt idx="7610">
                  <c:v>36873</c:v>
                </c:pt>
                <c:pt idx="7611">
                  <c:v>36874</c:v>
                </c:pt>
                <c:pt idx="7612">
                  <c:v>36875</c:v>
                </c:pt>
                <c:pt idx="7613">
                  <c:v>36878</c:v>
                </c:pt>
                <c:pt idx="7614">
                  <c:v>36879</c:v>
                </c:pt>
                <c:pt idx="7615">
                  <c:v>36880</c:v>
                </c:pt>
                <c:pt idx="7616">
                  <c:v>36881</c:v>
                </c:pt>
                <c:pt idx="7617">
                  <c:v>36882</c:v>
                </c:pt>
                <c:pt idx="7618">
                  <c:v>36886</c:v>
                </c:pt>
                <c:pt idx="7619">
                  <c:v>36887</c:v>
                </c:pt>
                <c:pt idx="7620">
                  <c:v>36888</c:v>
                </c:pt>
                <c:pt idx="7621">
                  <c:v>36889</c:v>
                </c:pt>
                <c:pt idx="7622">
                  <c:v>36893</c:v>
                </c:pt>
                <c:pt idx="7623">
                  <c:v>36894</c:v>
                </c:pt>
                <c:pt idx="7624">
                  <c:v>36895</c:v>
                </c:pt>
                <c:pt idx="7625">
                  <c:v>36896</c:v>
                </c:pt>
                <c:pt idx="7626">
                  <c:v>36899</c:v>
                </c:pt>
                <c:pt idx="7627">
                  <c:v>36900</c:v>
                </c:pt>
                <c:pt idx="7628">
                  <c:v>36901</c:v>
                </c:pt>
                <c:pt idx="7629">
                  <c:v>36902</c:v>
                </c:pt>
                <c:pt idx="7630">
                  <c:v>36903</c:v>
                </c:pt>
                <c:pt idx="7631">
                  <c:v>36906</c:v>
                </c:pt>
                <c:pt idx="7632">
                  <c:v>36907</c:v>
                </c:pt>
                <c:pt idx="7633">
                  <c:v>36908</c:v>
                </c:pt>
                <c:pt idx="7634">
                  <c:v>36909</c:v>
                </c:pt>
                <c:pt idx="7635">
                  <c:v>36910</c:v>
                </c:pt>
                <c:pt idx="7636">
                  <c:v>36913</c:v>
                </c:pt>
                <c:pt idx="7637">
                  <c:v>36914</c:v>
                </c:pt>
                <c:pt idx="7638">
                  <c:v>36915</c:v>
                </c:pt>
                <c:pt idx="7639">
                  <c:v>36916</c:v>
                </c:pt>
                <c:pt idx="7640">
                  <c:v>36917</c:v>
                </c:pt>
                <c:pt idx="7641">
                  <c:v>36920</c:v>
                </c:pt>
                <c:pt idx="7642">
                  <c:v>36921</c:v>
                </c:pt>
                <c:pt idx="7643">
                  <c:v>36922</c:v>
                </c:pt>
                <c:pt idx="7644">
                  <c:v>36923</c:v>
                </c:pt>
                <c:pt idx="7645">
                  <c:v>36924</c:v>
                </c:pt>
                <c:pt idx="7646">
                  <c:v>36927</c:v>
                </c:pt>
                <c:pt idx="7647">
                  <c:v>36928</c:v>
                </c:pt>
                <c:pt idx="7648">
                  <c:v>36929</c:v>
                </c:pt>
                <c:pt idx="7649">
                  <c:v>36930</c:v>
                </c:pt>
                <c:pt idx="7650">
                  <c:v>36931</c:v>
                </c:pt>
                <c:pt idx="7651">
                  <c:v>36934</c:v>
                </c:pt>
                <c:pt idx="7652">
                  <c:v>36935</c:v>
                </c:pt>
                <c:pt idx="7653">
                  <c:v>36936</c:v>
                </c:pt>
                <c:pt idx="7654">
                  <c:v>36937</c:v>
                </c:pt>
                <c:pt idx="7655">
                  <c:v>36938</c:v>
                </c:pt>
                <c:pt idx="7656">
                  <c:v>36941</c:v>
                </c:pt>
                <c:pt idx="7657">
                  <c:v>36942</c:v>
                </c:pt>
                <c:pt idx="7658">
                  <c:v>36943</c:v>
                </c:pt>
                <c:pt idx="7659">
                  <c:v>36944</c:v>
                </c:pt>
                <c:pt idx="7660">
                  <c:v>36945</c:v>
                </c:pt>
                <c:pt idx="7661">
                  <c:v>36948</c:v>
                </c:pt>
                <c:pt idx="7662">
                  <c:v>36949</c:v>
                </c:pt>
                <c:pt idx="7663">
                  <c:v>36950</c:v>
                </c:pt>
                <c:pt idx="7664">
                  <c:v>36951</c:v>
                </c:pt>
                <c:pt idx="7665">
                  <c:v>36952</c:v>
                </c:pt>
                <c:pt idx="7666">
                  <c:v>36955</c:v>
                </c:pt>
                <c:pt idx="7667">
                  <c:v>36956</c:v>
                </c:pt>
                <c:pt idx="7668">
                  <c:v>36957</c:v>
                </c:pt>
                <c:pt idx="7669">
                  <c:v>36958</c:v>
                </c:pt>
                <c:pt idx="7670">
                  <c:v>36959</c:v>
                </c:pt>
                <c:pt idx="7671">
                  <c:v>36962</c:v>
                </c:pt>
                <c:pt idx="7672">
                  <c:v>36963</c:v>
                </c:pt>
                <c:pt idx="7673">
                  <c:v>36964</c:v>
                </c:pt>
                <c:pt idx="7674">
                  <c:v>36965</c:v>
                </c:pt>
                <c:pt idx="7675">
                  <c:v>36966</c:v>
                </c:pt>
                <c:pt idx="7676">
                  <c:v>36969</c:v>
                </c:pt>
                <c:pt idx="7677">
                  <c:v>36970</c:v>
                </c:pt>
                <c:pt idx="7678">
                  <c:v>36971</c:v>
                </c:pt>
                <c:pt idx="7679">
                  <c:v>36972</c:v>
                </c:pt>
                <c:pt idx="7680">
                  <c:v>36973</c:v>
                </c:pt>
                <c:pt idx="7681">
                  <c:v>36976</c:v>
                </c:pt>
                <c:pt idx="7682">
                  <c:v>36977</c:v>
                </c:pt>
                <c:pt idx="7683">
                  <c:v>36978</c:v>
                </c:pt>
                <c:pt idx="7684">
                  <c:v>36979</c:v>
                </c:pt>
                <c:pt idx="7685">
                  <c:v>36980</c:v>
                </c:pt>
                <c:pt idx="7686">
                  <c:v>36983</c:v>
                </c:pt>
                <c:pt idx="7687">
                  <c:v>36984</c:v>
                </c:pt>
                <c:pt idx="7688">
                  <c:v>36985</c:v>
                </c:pt>
                <c:pt idx="7689">
                  <c:v>36986</c:v>
                </c:pt>
                <c:pt idx="7690">
                  <c:v>36987</c:v>
                </c:pt>
                <c:pt idx="7691">
                  <c:v>36990</c:v>
                </c:pt>
                <c:pt idx="7692">
                  <c:v>36991</c:v>
                </c:pt>
                <c:pt idx="7693">
                  <c:v>36992</c:v>
                </c:pt>
                <c:pt idx="7694">
                  <c:v>36993</c:v>
                </c:pt>
                <c:pt idx="7695">
                  <c:v>36997</c:v>
                </c:pt>
                <c:pt idx="7696">
                  <c:v>36998</c:v>
                </c:pt>
                <c:pt idx="7697">
                  <c:v>36999</c:v>
                </c:pt>
                <c:pt idx="7698">
                  <c:v>37000</c:v>
                </c:pt>
                <c:pt idx="7699">
                  <c:v>37001</c:v>
                </c:pt>
                <c:pt idx="7700">
                  <c:v>37004</c:v>
                </c:pt>
                <c:pt idx="7701">
                  <c:v>37005</c:v>
                </c:pt>
                <c:pt idx="7702">
                  <c:v>37006</c:v>
                </c:pt>
                <c:pt idx="7703">
                  <c:v>37007</c:v>
                </c:pt>
                <c:pt idx="7704">
                  <c:v>37008</c:v>
                </c:pt>
                <c:pt idx="7705">
                  <c:v>37011</c:v>
                </c:pt>
                <c:pt idx="7706">
                  <c:v>37012</c:v>
                </c:pt>
                <c:pt idx="7707">
                  <c:v>37013</c:v>
                </c:pt>
                <c:pt idx="7708">
                  <c:v>37014</c:v>
                </c:pt>
                <c:pt idx="7709">
                  <c:v>37015</c:v>
                </c:pt>
                <c:pt idx="7710">
                  <c:v>37018</c:v>
                </c:pt>
                <c:pt idx="7711">
                  <c:v>37019</c:v>
                </c:pt>
                <c:pt idx="7712">
                  <c:v>37020</c:v>
                </c:pt>
                <c:pt idx="7713">
                  <c:v>37021</c:v>
                </c:pt>
                <c:pt idx="7714">
                  <c:v>37022</c:v>
                </c:pt>
                <c:pt idx="7715">
                  <c:v>37025</c:v>
                </c:pt>
                <c:pt idx="7716">
                  <c:v>37026</c:v>
                </c:pt>
                <c:pt idx="7717">
                  <c:v>37027</c:v>
                </c:pt>
                <c:pt idx="7718">
                  <c:v>37028</c:v>
                </c:pt>
                <c:pt idx="7719">
                  <c:v>37029</c:v>
                </c:pt>
                <c:pt idx="7720">
                  <c:v>37032</c:v>
                </c:pt>
                <c:pt idx="7721">
                  <c:v>37033</c:v>
                </c:pt>
                <c:pt idx="7722">
                  <c:v>37034</c:v>
                </c:pt>
                <c:pt idx="7723">
                  <c:v>37035</c:v>
                </c:pt>
                <c:pt idx="7724">
                  <c:v>37036</c:v>
                </c:pt>
                <c:pt idx="7725">
                  <c:v>37039</c:v>
                </c:pt>
                <c:pt idx="7726">
                  <c:v>37040</c:v>
                </c:pt>
                <c:pt idx="7727">
                  <c:v>37041</c:v>
                </c:pt>
                <c:pt idx="7728">
                  <c:v>37042</c:v>
                </c:pt>
                <c:pt idx="7729">
                  <c:v>37043</c:v>
                </c:pt>
                <c:pt idx="7730">
                  <c:v>37046</c:v>
                </c:pt>
                <c:pt idx="7731">
                  <c:v>37047</c:v>
                </c:pt>
                <c:pt idx="7732">
                  <c:v>37048</c:v>
                </c:pt>
                <c:pt idx="7733">
                  <c:v>37049</c:v>
                </c:pt>
                <c:pt idx="7734">
                  <c:v>37050</c:v>
                </c:pt>
                <c:pt idx="7735">
                  <c:v>37053</c:v>
                </c:pt>
                <c:pt idx="7736">
                  <c:v>37054</c:v>
                </c:pt>
                <c:pt idx="7737">
                  <c:v>37055</c:v>
                </c:pt>
                <c:pt idx="7738">
                  <c:v>37056</c:v>
                </c:pt>
                <c:pt idx="7739">
                  <c:v>37057</c:v>
                </c:pt>
                <c:pt idx="7740">
                  <c:v>37060</c:v>
                </c:pt>
                <c:pt idx="7741">
                  <c:v>37061</c:v>
                </c:pt>
                <c:pt idx="7742">
                  <c:v>37062</c:v>
                </c:pt>
                <c:pt idx="7743">
                  <c:v>37063</c:v>
                </c:pt>
                <c:pt idx="7744">
                  <c:v>37064</c:v>
                </c:pt>
                <c:pt idx="7745">
                  <c:v>37067</c:v>
                </c:pt>
                <c:pt idx="7746">
                  <c:v>37068</c:v>
                </c:pt>
                <c:pt idx="7747">
                  <c:v>37069</c:v>
                </c:pt>
                <c:pt idx="7748">
                  <c:v>37070</c:v>
                </c:pt>
                <c:pt idx="7749">
                  <c:v>37071</c:v>
                </c:pt>
                <c:pt idx="7750">
                  <c:v>37074</c:v>
                </c:pt>
                <c:pt idx="7751">
                  <c:v>37075</c:v>
                </c:pt>
                <c:pt idx="7752">
                  <c:v>37076</c:v>
                </c:pt>
                <c:pt idx="7753">
                  <c:v>37077</c:v>
                </c:pt>
                <c:pt idx="7754">
                  <c:v>37078</c:v>
                </c:pt>
                <c:pt idx="7755">
                  <c:v>37081</c:v>
                </c:pt>
                <c:pt idx="7756">
                  <c:v>37082</c:v>
                </c:pt>
                <c:pt idx="7757">
                  <c:v>37083</c:v>
                </c:pt>
                <c:pt idx="7758">
                  <c:v>37084</c:v>
                </c:pt>
                <c:pt idx="7759">
                  <c:v>37085</c:v>
                </c:pt>
                <c:pt idx="7760">
                  <c:v>37088</c:v>
                </c:pt>
                <c:pt idx="7761">
                  <c:v>37089</c:v>
                </c:pt>
                <c:pt idx="7762">
                  <c:v>37090</c:v>
                </c:pt>
                <c:pt idx="7763">
                  <c:v>37091</c:v>
                </c:pt>
                <c:pt idx="7764">
                  <c:v>37092</c:v>
                </c:pt>
                <c:pt idx="7765">
                  <c:v>37095</c:v>
                </c:pt>
                <c:pt idx="7766">
                  <c:v>37096</c:v>
                </c:pt>
                <c:pt idx="7767">
                  <c:v>37097</c:v>
                </c:pt>
                <c:pt idx="7768">
                  <c:v>37098</c:v>
                </c:pt>
                <c:pt idx="7769">
                  <c:v>37099</c:v>
                </c:pt>
                <c:pt idx="7770">
                  <c:v>37102</c:v>
                </c:pt>
                <c:pt idx="7771">
                  <c:v>37103</c:v>
                </c:pt>
                <c:pt idx="7772">
                  <c:v>37104</c:v>
                </c:pt>
                <c:pt idx="7773">
                  <c:v>37105</c:v>
                </c:pt>
                <c:pt idx="7774">
                  <c:v>37106</c:v>
                </c:pt>
                <c:pt idx="7775">
                  <c:v>37109</c:v>
                </c:pt>
                <c:pt idx="7776">
                  <c:v>37110</c:v>
                </c:pt>
                <c:pt idx="7777">
                  <c:v>37111</c:v>
                </c:pt>
                <c:pt idx="7778">
                  <c:v>37112</c:v>
                </c:pt>
                <c:pt idx="7779">
                  <c:v>37113</c:v>
                </c:pt>
                <c:pt idx="7780">
                  <c:v>37116</c:v>
                </c:pt>
                <c:pt idx="7781">
                  <c:v>37117</c:v>
                </c:pt>
                <c:pt idx="7782">
                  <c:v>37118</c:v>
                </c:pt>
                <c:pt idx="7783">
                  <c:v>37119</c:v>
                </c:pt>
                <c:pt idx="7784">
                  <c:v>37120</c:v>
                </c:pt>
                <c:pt idx="7785">
                  <c:v>37123</c:v>
                </c:pt>
                <c:pt idx="7786">
                  <c:v>37124</c:v>
                </c:pt>
                <c:pt idx="7787">
                  <c:v>37125</c:v>
                </c:pt>
                <c:pt idx="7788">
                  <c:v>37126</c:v>
                </c:pt>
                <c:pt idx="7789">
                  <c:v>37127</c:v>
                </c:pt>
                <c:pt idx="7790">
                  <c:v>37130</c:v>
                </c:pt>
                <c:pt idx="7791">
                  <c:v>37131</c:v>
                </c:pt>
                <c:pt idx="7792">
                  <c:v>37132</c:v>
                </c:pt>
                <c:pt idx="7793">
                  <c:v>37133</c:v>
                </c:pt>
                <c:pt idx="7794">
                  <c:v>37134</c:v>
                </c:pt>
                <c:pt idx="7795">
                  <c:v>37137</c:v>
                </c:pt>
                <c:pt idx="7796">
                  <c:v>37138</c:v>
                </c:pt>
                <c:pt idx="7797">
                  <c:v>37139</c:v>
                </c:pt>
                <c:pt idx="7798">
                  <c:v>37140</c:v>
                </c:pt>
                <c:pt idx="7799">
                  <c:v>37141</c:v>
                </c:pt>
                <c:pt idx="7800">
                  <c:v>37144</c:v>
                </c:pt>
                <c:pt idx="7801">
                  <c:v>37145</c:v>
                </c:pt>
                <c:pt idx="7802">
                  <c:v>37151</c:v>
                </c:pt>
                <c:pt idx="7803">
                  <c:v>37152</c:v>
                </c:pt>
                <c:pt idx="7804">
                  <c:v>37153</c:v>
                </c:pt>
                <c:pt idx="7805">
                  <c:v>37154</c:v>
                </c:pt>
                <c:pt idx="7806">
                  <c:v>37155</c:v>
                </c:pt>
                <c:pt idx="7807">
                  <c:v>37158</c:v>
                </c:pt>
                <c:pt idx="7808">
                  <c:v>37159</c:v>
                </c:pt>
                <c:pt idx="7809">
                  <c:v>37160</c:v>
                </c:pt>
                <c:pt idx="7810">
                  <c:v>37161</c:v>
                </c:pt>
                <c:pt idx="7811">
                  <c:v>37162</c:v>
                </c:pt>
                <c:pt idx="7812">
                  <c:v>37165</c:v>
                </c:pt>
                <c:pt idx="7813">
                  <c:v>37166</c:v>
                </c:pt>
                <c:pt idx="7814">
                  <c:v>37167</c:v>
                </c:pt>
                <c:pt idx="7815">
                  <c:v>37168</c:v>
                </c:pt>
                <c:pt idx="7816">
                  <c:v>37169</c:v>
                </c:pt>
                <c:pt idx="7817">
                  <c:v>37172</c:v>
                </c:pt>
                <c:pt idx="7818">
                  <c:v>37173</c:v>
                </c:pt>
                <c:pt idx="7819">
                  <c:v>37174</c:v>
                </c:pt>
                <c:pt idx="7820">
                  <c:v>37175</c:v>
                </c:pt>
                <c:pt idx="7821">
                  <c:v>37176</c:v>
                </c:pt>
                <c:pt idx="7822">
                  <c:v>37179</c:v>
                </c:pt>
                <c:pt idx="7823">
                  <c:v>37180</c:v>
                </c:pt>
                <c:pt idx="7824">
                  <c:v>37181</c:v>
                </c:pt>
                <c:pt idx="7825">
                  <c:v>37182</c:v>
                </c:pt>
                <c:pt idx="7826">
                  <c:v>37183</c:v>
                </c:pt>
                <c:pt idx="7827">
                  <c:v>37186</c:v>
                </c:pt>
                <c:pt idx="7828">
                  <c:v>37187</c:v>
                </c:pt>
                <c:pt idx="7829">
                  <c:v>37188</c:v>
                </c:pt>
                <c:pt idx="7830">
                  <c:v>37189</c:v>
                </c:pt>
                <c:pt idx="7831">
                  <c:v>37190</c:v>
                </c:pt>
                <c:pt idx="7832">
                  <c:v>37193</c:v>
                </c:pt>
                <c:pt idx="7833">
                  <c:v>37194</c:v>
                </c:pt>
                <c:pt idx="7834">
                  <c:v>37195</c:v>
                </c:pt>
                <c:pt idx="7835">
                  <c:v>37196</c:v>
                </c:pt>
                <c:pt idx="7836">
                  <c:v>37197</c:v>
                </c:pt>
                <c:pt idx="7837">
                  <c:v>37200</c:v>
                </c:pt>
                <c:pt idx="7838">
                  <c:v>37201</c:v>
                </c:pt>
                <c:pt idx="7839">
                  <c:v>37202</c:v>
                </c:pt>
                <c:pt idx="7840">
                  <c:v>37203</c:v>
                </c:pt>
                <c:pt idx="7841">
                  <c:v>37204</c:v>
                </c:pt>
                <c:pt idx="7842">
                  <c:v>37207</c:v>
                </c:pt>
                <c:pt idx="7843">
                  <c:v>37208</c:v>
                </c:pt>
                <c:pt idx="7844">
                  <c:v>37209</c:v>
                </c:pt>
                <c:pt idx="7845">
                  <c:v>37210</c:v>
                </c:pt>
                <c:pt idx="7846">
                  <c:v>37211</c:v>
                </c:pt>
                <c:pt idx="7847">
                  <c:v>37214</c:v>
                </c:pt>
                <c:pt idx="7848">
                  <c:v>37215</c:v>
                </c:pt>
                <c:pt idx="7849">
                  <c:v>37216</c:v>
                </c:pt>
                <c:pt idx="7850">
                  <c:v>37217</c:v>
                </c:pt>
                <c:pt idx="7851">
                  <c:v>37218</c:v>
                </c:pt>
                <c:pt idx="7852">
                  <c:v>37221</c:v>
                </c:pt>
                <c:pt idx="7853">
                  <c:v>37222</c:v>
                </c:pt>
                <c:pt idx="7854">
                  <c:v>37223</c:v>
                </c:pt>
                <c:pt idx="7855">
                  <c:v>37224</c:v>
                </c:pt>
                <c:pt idx="7856">
                  <c:v>37225</c:v>
                </c:pt>
                <c:pt idx="7857">
                  <c:v>37228</c:v>
                </c:pt>
                <c:pt idx="7858">
                  <c:v>37229</c:v>
                </c:pt>
                <c:pt idx="7859">
                  <c:v>37230</c:v>
                </c:pt>
                <c:pt idx="7860">
                  <c:v>37231</c:v>
                </c:pt>
                <c:pt idx="7861">
                  <c:v>37232</c:v>
                </c:pt>
                <c:pt idx="7862">
                  <c:v>37235</c:v>
                </c:pt>
                <c:pt idx="7863">
                  <c:v>37236</c:v>
                </c:pt>
                <c:pt idx="7864">
                  <c:v>37237</c:v>
                </c:pt>
                <c:pt idx="7865">
                  <c:v>37238</c:v>
                </c:pt>
                <c:pt idx="7866">
                  <c:v>37239</c:v>
                </c:pt>
                <c:pt idx="7867">
                  <c:v>37242</c:v>
                </c:pt>
                <c:pt idx="7868">
                  <c:v>37243</c:v>
                </c:pt>
                <c:pt idx="7869">
                  <c:v>37244</c:v>
                </c:pt>
                <c:pt idx="7870">
                  <c:v>37245</c:v>
                </c:pt>
                <c:pt idx="7871">
                  <c:v>37246</c:v>
                </c:pt>
                <c:pt idx="7872">
                  <c:v>37249</c:v>
                </c:pt>
                <c:pt idx="7873">
                  <c:v>37250</c:v>
                </c:pt>
                <c:pt idx="7874">
                  <c:v>37251</c:v>
                </c:pt>
                <c:pt idx="7875">
                  <c:v>37252</c:v>
                </c:pt>
                <c:pt idx="7876">
                  <c:v>37253</c:v>
                </c:pt>
                <c:pt idx="7877">
                  <c:v>37256</c:v>
                </c:pt>
                <c:pt idx="7878">
                  <c:v>37257</c:v>
                </c:pt>
                <c:pt idx="7879">
                  <c:v>37258</c:v>
                </c:pt>
                <c:pt idx="7880">
                  <c:v>37259</c:v>
                </c:pt>
                <c:pt idx="7881">
                  <c:v>37260</c:v>
                </c:pt>
                <c:pt idx="7882">
                  <c:v>37263</c:v>
                </c:pt>
                <c:pt idx="7883">
                  <c:v>37264</c:v>
                </c:pt>
                <c:pt idx="7884">
                  <c:v>37265</c:v>
                </c:pt>
                <c:pt idx="7885">
                  <c:v>37266</c:v>
                </c:pt>
                <c:pt idx="7886">
                  <c:v>37267</c:v>
                </c:pt>
                <c:pt idx="7887">
                  <c:v>37270</c:v>
                </c:pt>
                <c:pt idx="7888">
                  <c:v>37271</c:v>
                </c:pt>
                <c:pt idx="7889">
                  <c:v>37272</c:v>
                </c:pt>
                <c:pt idx="7890">
                  <c:v>37273</c:v>
                </c:pt>
                <c:pt idx="7891">
                  <c:v>37274</c:v>
                </c:pt>
                <c:pt idx="7892">
                  <c:v>37277</c:v>
                </c:pt>
                <c:pt idx="7893">
                  <c:v>37278</c:v>
                </c:pt>
                <c:pt idx="7894">
                  <c:v>37279</c:v>
                </c:pt>
                <c:pt idx="7895">
                  <c:v>37280</c:v>
                </c:pt>
                <c:pt idx="7896">
                  <c:v>37281</c:v>
                </c:pt>
                <c:pt idx="7897">
                  <c:v>37284</c:v>
                </c:pt>
                <c:pt idx="7898">
                  <c:v>37285</c:v>
                </c:pt>
                <c:pt idx="7899">
                  <c:v>37286</c:v>
                </c:pt>
                <c:pt idx="7900">
                  <c:v>37287</c:v>
                </c:pt>
                <c:pt idx="7901">
                  <c:v>37288</c:v>
                </c:pt>
                <c:pt idx="7902">
                  <c:v>37291</c:v>
                </c:pt>
                <c:pt idx="7903">
                  <c:v>37292</c:v>
                </c:pt>
                <c:pt idx="7904">
                  <c:v>37293</c:v>
                </c:pt>
                <c:pt idx="7905">
                  <c:v>37294</c:v>
                </c:pt>
                <c:pt idx="7906">
                  <c:v>37295</c:v>
                </c:pt>
                <c:pt idx="7907">
                  <c:v>37298</c:v>
                </c:pt>
                <c:pt idx="7908">
                  <c:v>37299</c:v>
                </c:pt>
                <c:pt idx="7909">
                  <c:v>37300</c:v>
                </c:pt>
                <c:pt idx="7910">
                  <c:v>37301</c:v>
                </c:pt>
                <c:pt idx="7911">
                  <c:v>37302</c:v>
                </c:pt>
                <c:pt idx="7912">
                  <c:v>37305</c:v>
                </c:pt>
                <c:pt idx="7913">
                  <c:v>37306</c:v>
                </c:pt>
                <c:pt idx="7914">
                  <c:v>37307</c:v>
                </c:pt>
                <c:pt idx="7915">
                  <c:v>37308</c:v>
                </c:pt>
                <c:pt idx="7916">
                  <c:v>37309</c:v>
                </c:pt>
                <c:pt idx="7917">
                  <c:v>37312</c:v>
                </c:pt>
                <c:pt idx="7918">
                  <c:v>37313</c:v>
                </c:pt>
                <c:pt idx="7919">
                  <c:v>37314</c:v>
                </c:pt>
                <c:pt idx="7920">
                  <c:v>37315</c:v>
                </c:pt>
                <c:pt idx="7921">
                  <c:v>37316</c:v>
                </c:pt>
                <c:pt idx="7922">
                  <c:v>37319</c:v>
                </c:pt>
                <c:pt idx="7923">
                  <c:v>37320</c:v>
                </c:pt>
                <c:pt idx="7924">
                  <c:v>37321</c:v>
                </c:pt>
                <c:pt idx="7925">
                  <c:v>37322</c:v>
                </c:pt>
                <c:pt idx="7926">
                  <c:v>37323</c:v>
                </c:pt>
                <c:pt idx="7927">
                  <c:v>37326</c:v>
                </c:pt>
                <c:pt idx="7928">
                  <c:v>37327</c:v>
                </c:pt>
                <c:pt idx="7929">
                  <c:v>37328</c:v>
                </c:pt>
                <c:pt idx="7930">
                  <c:v>37329</c:v>
                </c:pt>
                <c:pt idx="7931">
                  <c:v>37330</c:v>
                </c:pt>
                <c:pt idx="7932">
                  <c:v>37333</c:v>
                </c:pt>
                <c:pt idx="7933">
                  <c:v>37334</c:v>
                </c:pt>
                <c:pt idx="7934">
                  <c:v>37335</c:v>
                </c:pt>
                <c:pt idx="7935">
                  <c:v>37336</c:v>
                </c:pt>
                <c:pt idx="7936">
                  <c:v>37337</c:v>
                </c:pt>
                <c:pt idx="7937">
                  <c:v>37340</c:v>
                </c:pt>
                <c:pt idx="7938">
                  <c:v>37341</c:v>
                </c:pt>
                <c:pt idx="7939">
                  <c:v>37342</c:v>
                </c:pt>
                <c:pt idx="7940">
                  <c:v>37343</c:v>
                </c:pt>
                <c:pt idx="7941">
                  <c:v>37344</c:v>
                </c:pt>
                <c:pt idx="7942">
                  <c:v>37347</c:v>
                </c:pt>
                <c:pt idx="7943">
                  <c:v>37348</c:v>
                </c:pt>
                <c:pt idx="7944">
                  <c:v>37349</c:v>
                </c:pt>
                <c:pt idx="7945">
                  <c:v>37350</c:v>
                </c:pt>
                <c:pt idx="7946">
                  <c:v>37351</c:v>
                </c:pt>
                <c:pt idx="7947">
                  <c:v>37354</c:v>
                </c:pt>
                <c:pt idx="7948">
                  <c:v>37355</c:v>
                </c:pt>
                <c:pt idx="7949">
                  <c:v>37356</c:v>
                </c:pt>
                <c:pt idx="7950">
                  <c:v>37357</c:v>
                </c:pt>
                <c:pt idx="7951">
                  <c:v>37358</c:v>
                </c:pt>
                <c:pt idx="7952">
                  <c:v>37361</c:v>
                </c:pt>
                <c:pt idx="7953">
                  <c:v>37362</c:v>
                </c:pt>
                <c:pt idx="7954">
                  <c:v>37363</c:v>
                </c:pt>
                <c:pt idx="7955">
                  <c:v>37364</c:v>
                </c:pt>
                <c:pt idx="7956">
                  <c:v>37365</c:v>
                </c:pt>
                <c:pt idx="7957">
                  <c:v>37368</c:v>
                </c:pt>
                <c:pt idx="7958">
                  <c:v>37369</c:v>
                </c:pt>
                <c:pt idx="7959">
                  <c:v>37370</c:v>
                </c:pt>
                <c:pt idx="7960">
                  <c:v>37371</c:v>
                </c:pt>
                <c:pt idx="7961">
                  <c:v>37372</c:v>
                </c:pt>
                <c:pt idx="7962">
                  <c:v>37375</c:v>
                </c:pt>
                <c:pt idx="7963">
                  <c:v>37376</c:v>
                </c:pt>
                <c:pt idx="7964">
                  <c:v>37377</c:v>
                </c:pt>
                <c:pt idx="7965">
                  <c:v>37378</c:v>
                </c:pt>
                <c:pt idx="7966">
                  <c:v>37379</c:v>
                </c:pt>
                <c:pt idx="7967">
                  <c:v>37382</c:v>
                </c:pt>
                <c:pt idx="7968">
                  <c:v>37383</c:v>
                </c:pt>
                <c:pt idx="7969">
                  <c:v>37384</c:v>
                </c:pt>
                <c:pt idx="7970">
                  <c:v>37385</c:v>
                </c:pt>
                <c:pt idx="7971">
                  <c:v>37386</c:v>
                </c:pt>
                <c:pt idx="7972">
                  <c:v>37389</c:v>
                </c:pt>
                <c:pt idx="7973">
                  <c:v>37390</c:v>
                </c:pt>
                <c:pt idx="7974">
                  <c:v>37391</c:v>
                </c:pt>
                <c:pt idx="7975">
                  <c:v>37392</c:v>
                </c:pt>
                <c:pt idx="7976">
                  <c:v>37393</c:v>
                </c:pt>
                <c:pt idx="7977">
                  <c:v>37396</c:v>
                </c:pt>
                <c:pt idx="7978">
                  <c:v>37397</c:v>
                </c:pt>
                <c:pt idx="7979">
                  <c:v>37398</c:v>
                </c:pt>
                <c:pt idx="7980">
                  <c:v>37399</c:v>
                </c:pt>
                <c:pt idx="7981">
                  <c:v>37400</c:v>
                </c:pt>
                <c:pt idx="7982">
                  <c:v>37403</c:v>
                </c:pt>
                <c:pt idx="7983">
                  <c:v>37404</c:v>
                </c:pt>
                <c:pt idx="7984">
                  <c:v>37405</c:v>
                </c:pt>
                <c:pt idx="7985">
                  <c:v>37406</c:v>
                </c:pt>
                <c:pt idx="7986">
                  <c:v>37407</c:v>
                </c:pt>
                <c:pt idx="7987">
                  <c:v>37410</c:v>
                </c:pt>
                <c:pt idx="7988">
                  <c:v>37411</c:v>
                </c:pt>
                <c:pt idx="7989">
                  <c:v>37412</c:v>
                </c:pt>
                <c:pt idx="7990">
                  <c:v>37413</c:v>
                </c:pt>
                <c:pt idx="7991">
                  <c:v>37414</c:v>
                </c:pt>
                <c:pt idx="7992">
                  <c:v>37417</c:v>
                </c:pt>
                <c:pt idx="7993">
                  <c:v>37418</c:v>
                </c:pt>
                <c:pt idx="7994">
                  <c:v>37419</c:v>
                </c:pt>
                <c:pt idx="7995">
                  <c:v>37420</c:v>
                </c:pt>
                <c:pt idx="7996">
                  <c:v>37421</c:v>
                </c:pt>
                <c:pt idx="7997">
                  <c:v>37424</c:v>
                </c:pt>
                <c:pt idx="7998">
                  <c:v>37425</c:v>
                </c:pt>
                <c:pt idx="7999">
                  <c:v>37426</c:v>
                </c:pt>
                <c:pt idx="8000">
                  <c:v>37427</c:v>
                </c:pt>
                <c:pt idx="8001">
                  <c:v>37428</c:v>
                </c:pt>
                <c:pt idx="8002">
                  <c:v>37431</c:v>
                </c:pt>
                <c:pt idx="8003">
                  <c:v>37432</c:v>
                </c:pt>
                <c:pt idx="8004">
                  <c:v>37433</c:v>
                </c:pt>
                <c:pt idx="8005">
                  <c:v>37434</c:v>
                </c:pt>
                <c:pt idx="8006">
                  <c:v>37435</c:v>
                </c:pt>
                <c:pt idx="8007">
                  <c:v>37438</c:v>
                </c:pt>
                <c:pt idx="8008">
                  <c:v>37439</c:v>
                </c:pt>
                <c:pt idx="8009">
                  <c:v>37440</c:v>
                </c:pt>
                <c:pt idx="8010">
                  <c:v>37441</c:v>
                </c:pt>
                <c:pt idx="8011">
                  <c:v>37442</c:v>
                </c:pt>
                <c:pt idx="8012">
                  <c:v>37445</c:v>
                </c:pt>
                <c:pt idx="8013">
                  <c:v>37446</c:v>
                </c:pt>
                <c:pt idx="8014">
                  <c:v>37447</c:v>
                </c:pt>
                <c:pt idx="8015">
                  <c:v>37448</c:v>
                </c:pt>
                <c:pt idx="8016">
                  <c:v>37449</c:v>
                </c:pt>
                <c:pt idx="8017">
                  <c:v>37452</c:v>
                </c:pt>
                <c:pt idx="8018">
                  <c:v>37453</c:v>
                </c:pt>
                <c:pt idx="8019">
                  <c:v>37454</c:v>
                </c:pt>
                <c:pt idx="8020">
                  <c:v>37455</c:v>
                </c:pt>
                <c:pt idx="8021">
                  <c:v>37456</c:v>
                </c:pt>
                <c:pt idx="8022">
                  <c:v>37459</c:v>
                </c:pt>
                <c:pt idx="8023">
                  <c:v>37460</c:v>
                </c:pt>
                <c:pt idx="8024">
                  <c:v>37461</c:v>
                </c:pt>
                <c:pt idx="8025">
                  <c:v>37462</c:v>
                </c:pt>
                <c:pt idx="8026">
                  <c:v>37463</c:v>
                </c:pt>
                <c:pt idx="8027">
                  <c:v>37466</c:v>
                </c:pt>
                <c:pt idx="8028">
                  <c:v>37467</c:v>
                </c:pt>
                <c:pt idx="8029">
                  <c:v>37468</c:v>
                </c:pt>
                <c:pt idx="8030">
                  <c:v>37469</c:v>
                </c:pt>
                <c:pt idx="8031">
                  <c:v>37470</c:v>
                </c:pt>
                <c:pt idx="8032">
                  <c:v>37473</c:v>
                </c:pt>
                <c:pt idx="8033">
                  <c:v>37474</c:v>
                </c:pt>
                <c:pt idx="8034">
                  <c:v>37475</c:v>
                </c:pt>
                <c:pt idx="8035">
                  <c:v>37476</c:v>
                </c:pt>
                <c:pt idx="8036">
                  <c:v>37477</c:v>
                </c:pt>
                <c:pt idx="8037">
                  <c:v>37480</c:v>
                </c:pt>
                <c:pt idx="8038">
                  <c:v>37481</c:v>
                </c:pt>
                <c:pt idx="8039">
                  <c:v>37482</c:v>
                </c:pt>
                <c:pt idx="8040">
                  <c:v>37483</c:v>
                </c:pt>
                <c:pt idx="8041">
                  <c:v>37484</c:v>
                </c:pt>
                <c:pt idx="8042">
                  <c:v>37487</c:v>
                </c:pt>
                <c:pt idx="8043">
                  <c:v>37488</c:v>
                </c:pt>
                <c:pt idx="8044">
                  <c:v>37489</c:v>
                </c:pt>
                <c:pt idx="8045">
                  <c:v>37490</c:v>
                </c:pt>
                <c:pt idx="8046">
                  <c:v>37491</c:v>
                </c:pt>
                <c:pt idx="8047">
                  <c:v>37494</c:v>
                </c:pt>
                <c:pt idx="8048">
                  <c:v>37495</c:v>
                </c:pt>
                <c:pt idx="8049">
                  <c:v>37496</c:v>
                </c:pt>
                <c:pt idx="8050">
                  <c:v>37497</c:v>
                </c:pt>
                <c:pt idx="8051">
                  <c:v>37498</c:v>
                </c:pt>
                <c:pt idx="8052">
                  <c:v>37501</c:v>
                </c:pt>
                <c:pt idx="8053">
                  <c:v>37502</c:v>
                </c:pt>
                <c:pt idx="8054">
                  <c:v>37503</c:v>
                </c:pt>
                <c:pt idx="8055">
                  <c:v>37504</c:v>
                </c:pt>
                <c:pt idx="8056">
                  <c:v>37505</c:v>
                </c:pt>
                <c:pt idx="8057">
                  <c:v>37508</c:v>
                </c:pt>
                <c:pt idx="8058">
                  <c:v>37509</c:v>
                </c:pt>
                <c:pt idx="8059">
                  <c:v>37510</c:v>
                </c:pt>
                <c:pt idx="8060">
                  <c:v>37511</c:v>
                </c:pt>
                <c:pt idx="8061">
                  <c:v>37512</c:v>
                </c:pt>
                <c:pt idx="8062">
                  <c:v>37515</c:v>
                </c:pt>
                <c:pt idx="8063">
                  <c:v>37516</c:v>
                </c:pt>
                <c:pt idx="8064">
                  <c:v>37517</c:v>
                </c:pt>
                <c:pt idx="8065">
                  <c:v>37518</c:v>
                </c:pt>
                <c:pt idx="8066">
                  <c:v>37519</c:v>
                </c:pt>
                <c:pt idx="8067">
                  <c:v>37522</c:v>
                </c:pt>
                <c:pt idx="8068">
                  <c:v>37523</c:v>
                </c:pt>
                <c:pt idx="8069">
                  <c:v>37524</c:v>
                </c:pt>
                <c:pt idx="8070">
                  <c:v>37525</c:v>
                </c:pt>
                <c:pt idx="8071">
                  <c:v>37526</c:v>
                </c:pt>
                <c:pt idx="8072">
                  <c:v>37529</c:v>
                </c:pt>
                <c:pt idx="8073">
                  <c:v>37530</c:v>
                </c:pt>
                <c:pt idx="8074">
                  <c:v>37531</c:v>
                </c:pt>
                <c:pt idx="8075">
                  <c:v>37532</c:v>
                </c:pt>
                <c:pt idx="8076">
                  <c:v>37533</c:v>
                </c:pt>
                <c:pt idx="8077">
                  <c:v>37536</c:v>
                </c:pt>
                <c:pt idx="8078">
                  <c:v>37537</c:v>
                </c:pt>
                <c:pt idx="8079">
                  <c:v>37538</c:v>
                </c:pt>
                <c:pt idx="8080">
                  <c:v>37539</c:v>
                </c:pt>
                <c:pt idx="8081">
                  <c:v>37540</c:v>
                </c:pt>
                <c:pt idx="8082">
                  <c:v>37543</c:v>
                </c:pt>
                <c:pt idx="8083">
                  <c:v>37544</c:v>
                </c:pt>
                <c:pt idx="8084">
                  <c:v>37545</c:v>
                </c:pt>
                <c:pt idx="8085">
                  <c:v>37546</c:v>
                </c:pt>
                <c:pt idx="8086">
                  <c:v>37547</c:v>
                </c:pt>
                <c:pt idx="8087">
                  <c:v>37550</c:v>
                </c:pt>
                <c:pt idx="8088">
                  <c:v>37551</c:v>
                </c:pt>
                <c:pt idx="8089">
                  <c:v>37552</c:v>
                </c:pt>
                <c:pt idx="8090">
                  <c:v>37553</c:v>
                </c:pt>
                <c:pt idx="8091">
                  <c:v>37554</c:v>
                </c:pt>
                <c:pt idx="8092">
                  <c:v>37557</c:v>
                </c:pt>
                <c:pt idx="8093">
                  <c:v>37558</c:v>
                </c:pt>
                <c:pt idx="8094">
                  <c:v>37559</c:v>
                </c:pt>
                <c:pt idx="8095">
                  <c:v>37560</c:v>
                </c:pt>
                <c:pt idx="8096">
                  <c:v>37561</c:v>
                </c:pt>
                <c:pt idx="8097">
                  <c:v>37564</c:v>
                </c:pt>
                <c:pt idx="8098">
                  <c:v>37565</c:v>
                </c:pt>
                <c:pt idx="8099">
                  <c:v>37566</c:v>
                </c:pt>
                <c:pt idx="8100">
                  <c:v>37567</c:v>
                </c:pt>
                <c:pt idx="8101">
                  <c:v>37568</c:v>
                </c:pt>
                <c:pt idx="8102">
                  <c:v>37571</c:v>
                </c:pt>
                <c:pt idx="8103">
                  <c:v>37572</c:v>
                </c:pt>
                <c:pt idx="8104">
                  <c:v>37573</c:v>
                </c:pt>
                <c:pt idx="8105">
                  <c:v>37574</c:v>
                </c:pt>
                <c:pt idx="8106">
                  <c:v>37575</c:v>
                </c:pt>
                <c:pt idx="8107">
                  <c:v>37578</c:v>
                </c:pt>
                <c:pt idx="8108">
                  <c:v>37579</c:v>
                </c:pt>
                <c:pt idx="8109">
                  <c:v>37580</c:v>
                </c:pt>
                <c:pt idx="8110">
                  <c:v>37581</c:v>
                </c:pt>
                <c:pt idx="8111">
                  <c:v>37582</c:v>
                </c:pt>
                <c:pt idx="8112">
                  <c:v>37585</c:v>
                </c:pt>
                <c:pt idx="8113">
                  <c:v>37586</c:v>
                </c:pt>
                <c:pt idx="8114">
                  <c:v>37587</c:v>
                </c:pt>
                <c:pt idx="8115">
                  <c:v>37588</c:v>
                </c:pt>
                <c:pt idx="8116">
                  <c:v>37589</c:v>
                </c:pt>
                <c:pt idx="8117">
                  <c:v>37592</c:v>
                </c:pt>
                <c:pt idx="8118">
                  <c:v>37593</c:v>
                </c:pt>
                <c:pt idx="8119">
                  <c:v>37594</c:v>
                </c:pt>
                <c:pt idx="8120">
                  <c:v>37595</c:v>
                </c:pt>
                <c:pt idx="8121">
                  <c:v>37596</c:v>
                </c:pt>
                <c:pt idx="8122">
                  <c:v>37599</c:v>
                </c:pt>
                <c:pt idx="8123">
                  <c:v>37600</c:v>
                </c:pt>
                <c:pt idx="8124">
                  <c:v>37601</c:v>
                </c:pt>
                <c:pt idx="8125">
                  <c:v>37602</c:v>
                </c:pt>
                <c:pt idx="8126">
                  <c:v>37603</c:v>
                </c:pt>
                <c:pt idx="8127">
                  <c:v>37606</c:v>
                </c:pt>
                <c:pt idx="8128">
                  <c:v>37607</c:v>
                </c:pt>
                <c:pt idx="8129">
                  <c:v>37608</c:v>
                </c:pt>
                <c:pt idx="8130">
                  <c:v>37609</c:v>
                </c:pt>
                <c:pt idx="8131">
                  <c:v>37610</c:v>
                </c:pt>
                <c:pt idx="8132">
                  <c:v>37613</c:v>
                </c:pt>
                <c:pt idx="8133">
                  <c:v>37614</c:v>
                </c:pt>
                <c:pt idx="8134">
                  <c:v>37615</c:v>
                </c:pt>
                <c:pt idx="8135">
                  <c:v>37616</c:v>
                </c:pt>
                <c:pt idx="8136">
                  <c:v>37617</c:v>
                </c:pt>
                <c:pt idx="8137">
                  <c:v>37620</c:v>
                </c:pt>
                <c:pt idx="8138">
                  <c:v>37621</c:v>
                </c:pt>
                <c:pt idx="8139">
                  <c:v>37622</c:v>
                </c:pt>
                <c:pt idx="8140">
                  <c:v>37623</c:v>
                </c:pt>
                <c:pt idx="8141">
                  <c:v>37624</c:v>
                </c:pt>
                <c:pt idx="8142">
                  <c:v>37627</c:v>
                </c:pt>
                <c:pt idx="8143">
                  <c:v>37628</c:v>
                </c:pt>
                <c:pt idx="8144">
                  <c:v>37629</c:v>
                </c:pt>
                <c:pt idx="8145">
                  <c:v>37630</c:v>
                </c:pt>
                <c:pt idx="8146">
                  <c:v>37631</c:v>
                </c:pt>
                <c:pt idx="8147">
                  <c:v>37634</c:v>
                </c:pt>
                <c:pt idx="8148">
                  <c:v>37635</c:v>
                </c:pt>
                <c:pt idx="8149">
                  <c:v>37636</c:v>
                </c:pt>
                <c:pt idx="8150">
                  <c:v>37637</c:v>
                </c:pt>
                <c:pt idx="8151">
                  <c:v>37638</c:v>
                </c:pt>
                <c:pt idx="8152">
                  <c:v>37641</c:v>
                </c:pt>
                <c:pt idx="8153">
                  <c:v>37642</c:v>
                </c:pt>
                <c:pt idx="8154">
                  <c:v>37643</c:v>
                </c:pt>
                <c:pt idx="8155">
                  <c:v>37644</c:v>
                </c:pt>
                <c:pt idx="8156">
                  <c:v>37645</c:v>
                </c:pt>
                <c:pt idx="8157">
                  <c:v>37648</c:v>
                </c:pt>
                <c:pt idx="8158">
                  <c:v>37649</c:v>
                </c:pt>
                <c:pt idx="8159">
                  <c:v>37650</c:v>
                </c:pt>
                <c:pt idx="8160">
                  <c:v>37651</c:v>
                </c:pt>
                <c:pt idx="8161">
                  <c:v>37652</c:v>
                </c:pt>
                <c:pt idx="8162">
                  <c:v>37655</c:v>
                </c:pt>
                <c:pt idx="8163">
                  <c:v>37656</c:v>
                </c:pt>
                <c:pt idx="8164">
                  <c:v>37657</c:v>
                </c:pt>
                <c:pt idx="8165">
                  <c:v>37658</c:v>
                </c:pt>
                <c:pt idx="8166">
                  <c:v>37659</c:v>
                </c:pt>
                <c:pt idx="8167">
                  <c:v>37662</c:v>
                </c:pt>
                <c:pt idx="8168">
                  <c:v>37663</c:v>
                </c:pt>
                <c:pt idx="8169">
                  <c:v>37664</c:v>
                </c:pt>
                <c:pt idx="8170">
                  <c:v>37665</c:v>
                </c:pt>
                <c:pt idx="8171">
                  <c:v>37666</c:v>
                </c:pt>
                <c:pt idx="8172">
                  <c:v>37669</c:v>
                </c:pt>
                <c:pt idx="8173">
                  <c:v>37670</c:v>
                </c:pt>
                <c:pt idx="8174">
                  <c:v>37671</c:v>
                </c:pt>
                <c:pt idx="8175">
                  <c:v>37672</c:v>
                </c:pt>
                <c:pt idx="8176">
                  <c:v>37673</c:v>
                </c:pt>
                <c:pt idx="8177">
                  <c:v>37676</c:v>
                </c:pt>
                <c:pt idx="8178">
                  <c:v>37677</c:v>
                </c:pt>
                <c:pt idx="8179">
                  <c:v>37678</c:v>
                </c:pt>
                <c:pt idx="8180">
                  <c:v>37679</c:v>
                </c:pt>
                <c:pt idx="8181">
                  <c:v>37680</c:v>
                </c:pt>
                <c:pt idx="8182">
                  <c:v>37683</c:v>
                </c:pt>
                <c:pt idx="8183">
                  <c:v>37684</c:v>
                </c:pt>
                <c:pt idx="8184">
                  <c:v>37685</c:v>
                </c:pt>
                <c:pt idx="8185">
                  <c:v>37686</c:v>
                </c:pt>
                <c:pt idx="8186">
                  <c:v>37687</c:v>
                </c:pt>
                <c:pt idx="8187">
                  <c:v>37690</c:v>
                </c:pt>
                <c:pt idx="8188">
                  <c:v>37691</c:v>
                </c:pt>
                <c:pt idx="8189">
                  <c:v>37692</c:v>
                </c:pt>
                <c:pt idx="8190">
                  <c:v>37693</c:v>
                </c:pt>
                <c:pt idx="8191">
                  <c:v>37694</c:v>
                </c:pt>
                <c:pt idx="8192">
                  <c:v>37697</c:v>
                </c:pt>
                <c:pt idx="8193">
                  <c:v>37698</c:v>
                </c:pt>
                <c:pt idx="8194">
                  <c:v>37699</c:v>
                </c:pt>
                <c:pt idx="8195">
                  <c:v>37700</c:v>
                </c:pt>
                <c:pt idx="8196">
                  <c:v>37701</c:v>
                </c:pt>
                <c:pt idx="8197">
                  <c:v>37704</c:v>
                </c:pt>
                <c:pt idx="8198">
                  <c:v>37705</c:v>
                </c:pt>
                <c:pt idx="8199">
                  <c:v>37706</c:v>
                </c:pt>
                <c:pt idx="8200">
                  <c:v>37707</c:v>
                </c:pt>
                <c:pt idx="8201">
                  <c:v>37708</c:v>
                </c:pt>
                <c:pt idx="8202">
                  <c:v>37711</c:v>
                </c:pt>
                <c:pt idx="8203">
                  <c:v>37712</c:v>
                </c:pt>
                <c:pt idx="8204">
                  <c:v>37713</c:v>
                </c:pt>
                <c:pt idx="8205">
                  <c:v>37714</c:v>
                </c:pt>
                <c:pt idx="8206">
                  <c:v>37715</c:v>
                </c:pt>
                <c:pt idx="8207">
                  <c:v>37718</c:v>
                </c:pt>
                <c:pt idx="8208">
                  <c:v>37719</c:v>
                </c:pt>
                <c:pt idx="8209">
                  <c:v>37720</c:v>
                </c:pt>
                <c:pt idx="8210">
                  <c:v>37721</c:v>
                </c:pt>
                <c:pt idx="8211">
                  <c:v>37722</c:v>
                </c:pt>
                <c:pt idx="8212">
                  <c:v>37725</c:v>
                </c:pt>
                <c:pt idx="8213">
                  <c:v>37726</c:v>
                </c:pt>
                <c:pt idx="8214">
                  <c:v>37727</c:v>
                </c:pt>
                <c:pt idx="8215">
                  <c:v>37728</c:v>
                </c:pt>
                <c:pt idx="8216">
                  <c:v>37729</c:v>
                </c:pt>
                <c:pt idx="8217">
                  <c:v>37732</c:v>
                </c:pt>
                <c:pt idx="8218">
                  <c:v>37733</c:v>
                </c:pt>
                <c:pt idx="8219">
                  <c:v>37734</c:v>
                </c:pt>
                <c:pt idx="8220">
                  <c:v>37735</c:v>
                </c:pt>
                <c:pt idx="8221">
                  <c:v>37736</c:v>
                </c:pt>
                <c:pt idx="8222">
                  <c:v>37739</c:v>
                </c:pt>
                <c:pt idx="8223">
                  <c:v>37740</c:v>
                </c:pt>
                <c:pt idx="8224">
                  <c:v>37741</c:v>
                </c:pt>
                <c:pt idx="8225">
                  <c:v>37742</c:v>
                </c:pt>
                <c:pt idx="8226">
                  <c:v>37743</c:v>
                </c:pt>
                <c:pt idx="8227">
                  <c:v>37746</c:v>
                </c:pt>
                <c:pt idx="8228">
                  <c:v>37747</c:v>
                </c:pt>
                <c:pt idx="8229">
                  <c:v>37748</c:v>
                </c:pt>
                <c:pt idx="8230">
                  <c:v>37749</c:v>
                </c:pt>
                <c:pt idx="8231">
                  <c:v>37750</c:v>
                </c:pt>
                <c:pt idx="8232">
                  <c:v>37753</c:v>
                </c:pt>
                <c:pt idx="8233">
                  <c:v>37754</c:v>
                </c:pt>
                <c:pt idx="8234">
                  <c:v>37755</c:v>
                </c:pt>
                <c:pt idx="8235">
                  <c:v>37756</c:v>
                </c:pt>
                <c:pt idx="8236">
                  <c:v>37757</c:v>
                </c:pt>
                <c:pt idx="8237">
                  <c:v>37760</c:v>
                </c:pt>
                <c:pt idx="8238">
                  <c:v>37761</c:v>
                </c:pt>
                <c:pt idx="8239">
                  <c:v>37762</c:v>
                </c:pt>
                <c:pt idx="8240">
                  <c:v>37763</c:v>
                </c:pt>
                <c:pt idx="8241">
                  <c:v>37764</c:v>
                </c:pt>
                <c:pt idx="8242">
                  <c:v>37768</c:v>
                </c:pt>
                <c:pt idx="8243">
                  <c:v>37769</c:v>
                </c:pt>
                <c:pt idx="8244">
                  <c:v>37770</c:v>
                </c:pt>
                <c:pt idx="8245">
                  <c:v>37771</c:v>
                </c:pt>
                <c:pt idx="8246">
                  <c:v>37774</c:v>
                </c:pt>
                <c:pt idx="8247">
                  <c:v>37775</c:v>
                </c:pt>
                <c:pt idx="8248">
                  <c:v>37776</c:v>
                </c:pt>
                <c:pt idx="8249">
                  <c:v>37777</c:v>
                </c:pt>
                <c:pt idx="8250">
                  <c:v>37778</c:v>
                </c:pt>
                <c:pt idx="8251">
                  <c:v>37781</c:v>
                </c:pt>
                <c:pt idx="8252">
                  <c:v>37782</c:v>
                </c:pt>
                <c:pt idx="8253">
                  <c:v>37783</c:v>
                </c:pt>
                <c:pt idx="8254">
                  <c:v>37784</c:v>
                </c:pt>
                <c:pt idx="8255">
                  <c:v>37785</c:v>
                </c:pt>
                <c:pt idx="8256">
                  <c:v>37788</c:v>
                </c:pt>
                <c:pt idx="8257">
                  <c:v>37789</c:v>
                </c:pt>
                <c:pt idx="8258">
                  <c:v>37790</c:v>
                </c:pt>
                <c:pt idx="8259">
                  <c:v>37791</c:v>
                </c:pt>
                <c:pt idx="8260">
                  <c:v>37792</c:v>
                </c:pt>
                <c:pt idx="8261">
                  <c:v>37795</c:v>
                </c:pt>
                <c:pt idx="8262">
                  <c:v>37796</c:v>
                </c:pt>
                <c:pt idx="8263">
                  <c:v>37797</c:v>
                </c:pt>
                <c:pt idx="8264">
                  <c:v>37798</c:v>
                </c:pt>
                <c:pt idx="8265">
                  <c:v>37799</c:v>
                </c:pt>
                <c:pt idx="8266">
                  <c:v>37802</c:v>
                </c:pt>
                <c:pt idx="8267">
                  <c:v>37803</c:v>
                </c:pt>
                <c:pt idx="8268">
                  <c:v>37804</c:v>
                </c:pt>
                <c:pt idx="8269">
                  <c:v>37805</c:v>
                </c:pt>
                <c:pt idx="8270">
                  <c:v>37806</c:v>
                </c:pt>
                <c:pt idx="8271">
                  <c:v>37809</c:v>
                </c:pt>
                <c:pt idx="8272">
                  <c:v>37810</c:v>
                </c:pt>
                <c:pt idx="8273">
                  <c:v>37811</c:v>
                </c:pt>
                <c:pt idx="8274">
                  <c:v>37812</c:v>
                </c:pt>
                <c:pt idx="8275">
                  <c:v>37813</c:v>
                </c:pt>
                <c:pt idx="8276">
                  <c:v>37816</c:v>
                </c:pt>
                <c:pt idx="8277">
                  <c:v>37817</c:v>
                </c:pt>
                <c:pt idx="8278">
                  <c:v>37818</c:v>
                </c:pt>
                <c:pt idx="8279">
                  <c:v>37819</c:v>
                </c:pt>
                <c:pt idx="8280">
                  <c:v>37820</c:v>
                </c:pt>
                <c:pt idx="8281">
                  <c:v>37823</c:v>
                </c:pt>
                <c:pt idx="8282">
                  <c:v>37824</c:v>
                </c:pt>
                <c:pt idx="8283">
                  <c:v>37825</c:v>
                </c:pt>
                <c:pt idx="8284">
                  <c:v>37826</c:v>
                </c:pt>
                <c:pt idx="8285">
                  <c:v>37827</c:v>
                </c:pt>
                <c:pt idx="8286">
                  <c:v>37830</c:v>
                </c:pt>
                <c:pt idx="8287">
                  <c:v>37831</c:v>
                </c:pt>
                <c:pt idx="8288">
                  <c:v>37832</c:v>
                </c:pt>
                <c:pt idx="8289">
                  <c:v>37833</c:v>
                </c:pt>
                <c:pt idx="8290">
                  <c:v>37834</c:v>
                </c:pt>
                <c:pt idx="8291">
                  <c:v>37837</c:v>
                </c:pt>
                <c:pt idx="8292">
                  <c:v>37838</c:v>
                </c:pt>
                <c:pt idx="8293">
                  <c:v>37839</c:v>
                </c:pt>
                <c:pt idx="8294">
                  <c:v>37840</c:v>
                </c:pt>
                <c:pt idx="8295">
                  <c:v>37841</c:v>
                </c:pt>
                <c:pt idx="8296">
                  <c:v>37844</c:v>
                </c:pt>
                <c:pt idx="8297">
                  <c:v>37845</c:v>
                </c:pt>
                <c:pt idx="8298">
                  <c:v>37846</c:v>
                </c:pt>
                <c:pt idx="8299">
                  <c:v>37847</c:v>
                </c:pt>
                <c:pt idx="8300">
                  <c:v>37848</c:v>
                </c:pt>
                <c:pt idx="8301">
                  <c:v>37851</c:v>
                </c:pt>
                <c:pt idx="8302">
                  <c:v>37852</c:v>
                </c:pt>
                <c:pt idx="8303">
                  <c:v>37853</c:v>
                </c:pt>
                <c:pt idx="8304">
                  <c:v>37854</c:v>
                </c:pt>
                <c:pt idx="8305">
                  <c:v>37855</c:v>
                </c:pt>
                <c:pt idx="8306">
                  <c:v>37858</c:v>
                </c:pt>
                <c:pt idx="8307">
                  <c:v>37859</c:v>
                </c:pt>
                <c:pt idx="8308">
                  <c:v>37860</c:v>
                </c:pt>
                <c:pt idx="8309">
                  <c:v>37861</c:v>
                </c:pt>
                <c:pt idx="8310">
                  <c:v>37862</c:v>
                </c:pt>
                <c:pt idx="8311">
                  <c:v>37865</c:v>
                </c:pt>
                <c:pt idx="8312">
                  <c:v>37866</c:v>
                </c:pt>
                <c:pt idx="8313">
                  <c:v>37867</c:v>
                </c:pt>
                <c:pt idx="8314">
                  <c:v>37868</c:v>
                </c:pt>
                <c:pt idx="8315">
                  <c:v>37869</c:v>
                </c:pt>
                <c:pt idx="8316">
                  <c:v>37872</c:v>
                </c:pt>
                <c:pt idx="8317">
                  <c:v>37873</c:v>
                </c:pt>
                <c:pt idx="8318">
                  <c:v>37874</c:v>
                </c:pt>
                <c:pt idx="8319">
                  <c:v>37875</c:v>
                </c:pt>
                <c:pt idx="8320">
                  <c:v>37876</c:v>
                </c:pt>
                <c:pt idx="8321">
                  <c:v>37879</c:v>
                </c:pt>
                <c:pt idx="8322">
                  <c:v>37880</c:v>
                </c:pt>
                <c:pt idx="8323">
                  <c:v>37881</c:v>
                </c:pt>
                <c:pt idx="8324">
                  <c:v>37882</c:v>
                </c:pt>
                <c:pt idx="8325">
                  <c:v>37883</c:v>
                </c:pt>
                <c:pt idx="8326">
                  <c:v>37886</c:v>
                </c:pt>
                <c:pt idx="8327">
                  <c:v>37887</c:v>
                </c:pt>
                <c:pt idx="8328">
                  <c:v>37888</c:v>
                </c:pt>
                <c:pt idx="8329">
                  <c:v>37889</c:v>
                </c:pt>
                <c:pt idx="8330">
                  <c:v>37890</c:v>
                </c:pt>
                <c:pt idx="8331">
                  <c:v>37893</c:v>
                </c:pt>
                <c:pt idx="8332">
                  <c:v>37894</c:v>
                </c:pt>
                <c:pt idx="8333">
                  <c:v>37895</c:v>
                </c:pt>
                <c:pt idx="8334">
                  <c:v>37896</c:v>
                </c:pt>
                <c:pt idx="8335">
                  <c:v>37897</c:v>
                </c:pt>
                <c:pt idx="8336">
                  <c:v>37900</c:v>
                </c:pt>
                <c:pt idx="8337">
                  <c:v>37901</c:v>
                </c:pt>
                <c:pt idx="8338">
                  <c:v>37902</c:v>
                </c:pt>
                <c:pt idx="8339">
                  <c:v>37903</c:v>
                </c:pt>
                <c:pt idx="8340">
                  <c:v>37904</c:v>
                </c:pt>
                <c:pt idx="8341">
                  <c:v>37907</c:v>
                </c:pt>
                <c:pt idx="8342">
                  <c:v>37908</c:v>
                </c:pt>
                <c:pt idx="8343">
                  <c:v>37909</c:v>
                </c:pt>
                <c:pt idx="8344">
                  <c:v>37910</c:v>
                </c:pt>
                <c:pt idx="8345">
                  <c:v>37911</c:v>
                </c:pt>
                <c:pt idx="8346">
                  <c:v>37914</c:v>
                </c:pt>
                <c:pt idx="8347">
                  <c:v>37915</c:v>
                </c:pt>
                <c:pt idx="8348">
                  <c:v>37916</c:v>
                </c:pt>
                <c:pt idx="8349">
                  <c:v>37917</c:v>
                </c:pt>
                <c:pt idx="8350">
                  <c:v>37918</c:v>
                </c:pt>
                <c:pt idx="8351">
                  <c:v>37921</c:v>
                </c:pt>
                <c:pt idx="8352">
                  <c:v>37922</c:v>
                </c:pt>
                <c:pt idx="8353">
                  <c:v>37923</c:v>
                </c:pt>
                <c:pt idx="8354">
                  <c:v>37924</c:v>
                </c:pt>
                <c:pt idx="8355">
                  <c:v>37925</c:v>
                </c:pt>
                <c:pt idx="8356">
                  <c:v>37928</c:v>
                </c:pt>
                <c:pt idx="8357">
                  <c:v>37929</c:v>
                </c:pt>
                <c:pt idx="8358">
                  <c:v>37930</c:v>
                </c:pt>
                <c:pt idx="8359">
                  <c:v>37931</c:v>
                </c:pt>
                <c:pt idx="8360">
                  <c:v>37932</c:v>
                </c:pt>
                <c:pt idx="8361">
                  <c:v>37935</c:v>
                </c:pt>
                <c:pt idx="8362">
                  <c:v>37936</c:v>
                </c:pt>
                <c:pt idx="8363">
                  <c:v>37937</c:v>
                </c:pt>
                <c:pt idx="8364">
                  <c:v>37938</c:v>
                </c:pt>
                <c:pt idx="8365">
                  <c:v>37939</c:v>
                </c:pt>
                <c:pt idx="8366">
                  <c:v>37942</c:v>
                </c:pt>
                <c:pt idx="8367">
                  <c:v>37943</c:v>
                </c:pt>
                <c:pt idx="8368">
                  <c:v>37944</c:v>
                </c:pt>
                <c:pt idx="8369">
                  <c:v>37945</c:v>
                </c:pt>
                <c:pt idx="8370">
                  <c:v>37946</c:v>
                </c:pt>
                <c:pt idx="8371">
                  <c:v>37949</c:v>
                </c:pt>
                <c:pt idx="8372">
                  <c:v>37950</c:v>
                </c:pt>
                <c:pt idx="8373">
                  <c:v>37951</c:v>
                </c:pt>
                <c:pt idx="8374">
                  <c:v>37952</c:v>
                </c:pt>
                <c:pt idx="8375">
                  <c:v>37953</c:v>
                </c:pt>
                <c:pt idx="8376">
                  <c:v>37956</c:v>
                </c:pt>
                <c:pt idx="8377">
                  <c:v>37957</c:v>
                </c:pt>
                <c:pt idx="8378">
                  <c:v>37958</c:v>
                </c:pt>
                <c:pt idx="8379">
                  <c:v>37959</c:v>
                </c:pt>
                <c:pt idx="8380">
                  <c:v>37960</c:v>
                </c:pt>
                <c:pt idx="8381">
                  <c:v>37963</c:v>
                </c:pt>
                <c:pt idx="8382">
                  <c:v>37964</c:v>
                </c:pt>
                <c:pt idx="8383">
                  <c:v>37965</c:v>
                </c:pt>
                <c:pt idx="8384">
                  <c:v>37966</c:v>
                </c:pt>
                <c:pt idx="8385">
                  <c:v>37967</c:v>
                </c:pt>
                <c:pt idx="8386">
                  <c:v>37970</c:v>
                </c:pt>
                <c:pt idx="8387">
                  <c:v>37971</c:v>
                </c:pt>
                <c:pt idx="8388">
                  <c:v>37972</c:v>
                </c:pt>
                <c:pt idx="8389">
                  <c:v>37973</c:v>
                </c:pt>
                <c:pt idx="8390">
                  <c:v>37974</c:v>
                </c:pt>
                <c:pt idx="8391">
                  <c:v>37977</c:v>
                </c:pt>
                <c:pt idx="8392">
                  <c:v>37978</c:v>
                </c:pt>
                <c:pt idx="8393">
                  <c:v>37979</c:v>
                </c:pt>
                <c:pt idx="8394">
                  <c:v>37980</c:v>
                </c:pt>
                <c:pt idx="8395">
                  <c:v>37981</c:v>
                </c:pt>
                <c:pt idx="8396">
                  <c:v>37984</c:v>
                </c:pt>
                <c:pt idx="8397">
                  <c:v>37985</c:v>
                </c:pt>
                <c:pt idx="8398">
                  <c:v>37986</c:v>
                </c:pt>
                <c:pt idx="8399">
                  <c:v>37987</c:v>
                </c:pt>
                <c:pt idx="8400">
                  <c:v>37988</c:v>
                </c:pt>
                <c:pt idx="8401">
                  <c:v>37991</c:v>
                </c:pt>
                <c:pt idx="8402">
                  <c:v>37992</c:v>
                </c:pt>
                <c:pt idx="8403">
                  <c:v>37993</c:v>
                </c:pt>
                <c:pt idx="8404">
                  <c:v>37994</c:v>
                </c:pt>
                <c:pt idx="8405">
                  <c:v>37995</c:v>
                </c:pt>
                <c:pt idx="8406">
                  <c:v>37998</c:v>
                </c:pt>
                <c:pt idx="8407">
                  <c:v>37999</c:v>
                </c:pt>
                <c:pt idx="8408">
                  <c:v>38000</c:v>
                </c:pt>
                <c:pt idx="8409">
                  <c:v>38001</c:v>
                </c:pt>
                <c:pt idx="8410">
                  <c:v>38002</c:v>
                </c:pt>
                <c:pt idx="8411">
                  <c:v>38005</c:v>
                </c:pt>
                <c:pt idx="8412">
                  <c:v>38006</c:v>
                </c:pt>
                <c:pt idx="8413">
                  <c:v>38007</c:v>
                </c:pt>
                <c:pt idx="8414">
                  <c:v>38008</c:v>
                </c:pt>
                <c:pt idx="8415">
                  <c:v>38009</c:v>
                </c:pt>
                <c:pt idx="8416">
                  <c:v>38012</c:v>
                </c:pt>
                <c:pt idx="8417">
                  <c:v>38013</c:v>
                </c:pt>
                <c:pt idx="8418">
                  <c:v>38014</c:v>
                </c:pt>
                <c:pt idx="8419">
                  <c:v>38015</c:v>
                </c:pt>
                <c:pt idx="8420">
                  <c:v>38016</c:v>
                </c:pt>
                <c:pt idx="8421">
                  <c:v>38019</c:v>
                </c:pt>
                <c:pt idx="8422">
                  <c:v>38020</c:v>
                </c:pt>
                <c:pt idx="8423">
                  <c:v>38021</c:v>
                </c:pt>
                <c:pt idx="8424">
                  <c:v>38022</c:v>
                </c:pt>
                <c:pt idx="8425">
                  <c:v>38023</c:v>
                </c:pt>
                <c:pt idx="8426">
                  <c:v>38026</c:v>
                </c:pt>
                <c:pt idx="8427">
                  <c:v>38027</c:v>
                </c:pt>
                <c:pt idx="8428">
                  <c:v>38028</c:v>
                </c:pt>
                <c:pt idx="8429">
                  <c:v>38029</c:v>
                </c:pt>
                <c:pt idx="8430">
                  <c:v>38030</c:v>
                </c:pt>
                <c:pt idx="8431">
                  <c:v>38033</c:v>
                </c:pt>
                <c:pt idx="8432">
                  <c:v>38034</c:v>
                </c:pt>
                <c:pt idx="8433">
                  <c:v>38035</c:v>
                </c:pt>
                <c:pt idx="8434">
                  <c:v>38036</c:v>
                </c:pt>
                <c:pt idx="8435">
                  <c:v>38037</c:v>
                </c:pt>
                <c:pt idx="8436">
                  <c:v>38040</c:v>
                </c:pt>
                <c:pt idx="8437">
                  <c:v>38041</c:v>
                </c:pt>
                <c:pt idx="8438">
                  <c:v>38042</c:v>
                </c:pt>
                <c:pt idx="8439">
                  <c:v>38043</c:v>
                </c:pt>
                <c:pt idx="8440">
                  <c:v>38044</c:v>
                </c:pt>
                <c:pt idx="8441">
                  <c:v>38047</c:v>
                </c:pt>
                <c:pt idx="8442">
                  <c:v>38048</c:v>
                </c:pt>
                <c:pt idx="8443">
                  <c:v>38049</c:v>
                </c:pt>
                <c:pt idx="8444">
                  <c:v>38050</c:v>
                </c:pt>
                <c:pt idx="8445">
                  <c:v>38051</c:v>
                </c:pt>
                <c:pt idx="8446">
                  <c:v>38054</c:v>
                </c:pt>
                <c:pt idx="8447">
                  <c:v>38055</c:v>
                </c:pt>
                <c:pt idx="8448">
                  <c:v>38056</c:v>
                </c:pt>
                <c:pt idx="8449">
                  <c:v>38057</c:v>
                </c:pt>
                <c:pt idx="8450">
                  <c:v>38058</c:v>
                </c:pt>
                <c:pt idx="8451">
                  <c:v>38061</c:v>
                </c:pt>
                <c:pt idx="8452">
                  <c:v>38062</c:v>
                </c:pt>
                <c:pt idx="8453">
                  <c:v>38063</c:v>
                </c:pt>
                <c:pt idx="8454">
                  <c:v>38064</c:v>
                </c:pt>
                <c:pt idx="8455">
                  <c:v>38065</c:v>
                </c:pt>
                <c:pt idx="8456">
                  <c:v>38068</c:v>
                </c:pt>
                <c:pt idx="8457">
                  <c:v>38069</c:v>
                </c:pt>
                <c:pt idx="8458">
                  <c:v>38070</c:v>
                </c:pt>
                <c:pt idx="8459">
                  <c:v>38071</c:v>
                </c:pt>
                <c:pt idx="8460">
                  <c:v>38072</c:v>
                </c:pt>
                <c:pt idx="8461">
                  <c:v>38075</c:v>
                </c:pt>
                <c:pt idx="8462">
                  <c:v>38076</c:v>
                </c:pt>
                <c:pt idx="8463">
                  <c:v>38077</c:v>
                </c:pt>
                <c:pt idx="8464">
                  <c:v>38078</c:v>
                </c:pt>
                <c:pt idx="8465">
                  <c:v>38079</c:v>
                </c:pt>
                <c:pt idx="8466">
                  <c:v>38082</c:v>
                </c:pt>
                <c:pt idx="8467">
                  <c:v>38083</c:v>
                </c:pt>
                <c:pt idx="8468">
                  <c:v>38084</c:v>
                </c:pt>
                <c:pt idx="8469">
                  <c:v>38085</c:v>
                </c:pt>
                <c:pt idx="8470">
                  <c:v>38086</c:v>
                </c:pt>
                <c:pt idx="8471">
                  <c:v>38089</c:v>
                </c:pt>
                <c:pt idx="8472">
                  <c:v>38090</c:v>
                </c:pt>
                <c:pt idx="8473">
                  <c:v>38091</c:v>
                </c:pt>
                <c:pt idx="8474">
                  <c:v>38092</c:v>
                </c:pt>
                <c:pt idx="8475">
                  <c:v>38093</c:v>
                </c:pt>
                <c:pt idx="8476">
                  <c:v>38096</c:v>
                </c:pt>
                <c:pt idx="8477">
                  <c:v>38097</c:v>
                </c:pt>
                <c:pt idx="8478">
                  <c:v>38098</c:v>
                </c:pt>
                <c:pt idx="8479">
                  <c:v>38099</c:v>
                </c:pt>
                <c:pt idx="8480">
                  <c:v>38100</c:v>
                </c:pt>
                <c:pt idx="8481">
                  <c:v>38103</c:v>
                </c:pt>
                <c:pt idx="8482">
                  <c:v>38104</c:v>
                </c:pt>
                <c:pt idx="8483">
                  <c:v>38105</c:v>
                </c:pt>
                <c:pt idx="8484">
                  <c:v>38106</c:v>
                </c:pt>
                <c:pt idx="8485">
                  <c:v>38107</c:v>
                </c:pt>
                <c:pt idx="8486">
                  <c:v>38110</c:v>
                </c:pt>
                <c:pt idx="8487">
                  <c:v>38111</c:v>
                </c:pt>
                <c:pt idx="8488">
                  <c:v>38112</c:v>
                </c:pt>
                <c:pt idx="8489">
                  <c:v>38113</c:v>
                </c:pt>
                <c:pt idx="8490">
                  <c:v>38114</c:v>
                </c:pt>
                <c:pt idx="8491">
                  <c:v>38117</c:v>
                </c:pt>
                <c:pt idx="8492">
                  <c:v>38118</c:v>
                </c:pt>
                <c:pt idx="8493">
                  <c:v>38119</c:v>
                </c:pt>
                <c:pt idx="8494">
                  <c:v>38120</c:v>
                </c:pt>
                <c:pt idx="8495">
                  <c:v>38121</c:v>
                </c:pt>
                <c:pt idx="8496">
                  <c:v>38124</c:v>
                </c:pt>
                <c:pt idx="8497">
                  <c:v>38125</c:v>
                </c:pt>
                <c:pt idx="8498">
                  <c:v>38126</c:v>
                </c:pt>
                <c:pt idx="8499">
                  <c:v>38127</c:v>
                </c:pt>
                <c:pt idx="8500">
                  <c:v>38128</c:v>
                </c:pt>
                <c:pt idx="8501">
                  <c:v>38131</c:v>
                </c:pt>
                <c:pt idx="8502">
                  <c:v>38132</c:v>
                </c:pt>
                <c:pt idx="8503">
                  <c:v>38133</c:v>
                </c:pt>
                <c:pt idx="8504">
                  <c:v>38134</c:v>
                </c:pt>
                <c:pt idx="8505">
                  <c:v>38135</c:v>
                </c:pt>
                <c:pt idx="8506">
                  <c:v>38138</c:v>
                </c:pt>
                <c:pt idx="8507">
                  <c:v>38139</c:v>
                </c:pt>
                <c:pt idx="8508">
                  <c:v>38140</c:v>
                </c:pt>
                <c:pt idx="8509">
                  <c:v>38141</c:v>
                </c:pt>
                <c:pt idx="8510">
                  <c:v>38142</c:v>
                </c:pt>
                <c:pt idx="8511">
                  <c:v>38145</c:v>
                </c:pt>
                <c:pt idx="8512">
                  <c:v>38146</c:v>
                </c:pt>
                <c:pt idx="8513">
                  <c:v>38147</c:v>
                </c:pt>
                <c:pt idx="8514">
                  <c:v>38148</c:v>
                </c:pt>
                <c:pt idx="8515">
                  <c:v>38149</c:v>
                </c:pt>
                <c:pt idx="8516">
                  <c:v>38152</c:v>
                </c:pt>
                <c:pt idx="8517">
                  <c:v>38153</c:v>
                </c:pt>
                <c:pt idx="8518">
                  <c:v>38154</c:v>
                </c:pt>
                <c:pt idx="8519">
                  <c:v>38155</c:v>
                </c:pt>
                <c:pt idx="8520">
                  <c:v>38156</c:v>
                </c:pt>
                <c:pt idx="8521">
                  <c:v>38159</c:v>
                </c:pt>
                <c:pt idx="8522">
                  <c:v>38160</c:v>
                </c:pt>
                <c:pt idx="8523">
                  <c:v>38161</c:v>
                </c:pt>
                <c:pt idx="8524">
                  <c:v>38162</c:v>
                </c:pt>
                <c:pt idx="8525">
                  <c:v>38163</c:v>
                </c:pt>
                <c:pt idx="8526">
                  <c:v>38166</c:v>
                </c:pt>
                <c:pt idx="8527">
                  <c:v>38167</c:v>
                </c:pt>
                <c:pt idx="8528">
                  <c:v>38168</c:v>
                </c:pt>
                <c:pt idx="8529">
                  <c:v>38169</c:v>
                </c:pt>
                <c:pt idx="8530">
                  <c:v>38170</c:v>
                </c:pt>
                <c:pt idx="8531">
                  <c:v>38173</c:v>
                </c:pt>
                <c:pt idx="8532">
                  <c:v>38174</c:v>
                </c:pt>
                <c:pt idx="8533">
                  <c:v>38175</c:v>
                </c:pt>
                <c:pt idx="8534">
                  <c:v>38176</c:v>
                </c:pt>
                <c:pt idx="8535">
                  <c:v>38177</c:v>
                </c:pt>
                <c:pt idx="8536">
                  <c:v>38180</c:v>
                </c:pt>
                <c:pt idx="8537">
                  <c:v>38181</c:v>
                </c:pt>
                <c:pt idx="8538">
                  <c:v>38182</c:v>
                </c:pt>
                <c:pt idx="8539">
                  <c:v>38183</c:v>
                </c:pt>
                <c:pt idx="8540">
                  <c:v>38184</c:v>
                </c:pt>
                <c:pt idx="8541">
                  <c:v>38187</c:v>
                </c:pt>
                <c:pt idx="8542">
                  <c:v>38188</c:v>
                </c:pt>
                <c:pt idx="8543">
                  <c:v>38189</c:v>
                </c:pt>
                <c:pt idx="8544">
                  <c:v>38190</c:v>
                </c:pt>
                <c:pt idx="8545">
                  <c:v>38191</c:v>
                </c:pt>
                <c:pt idx="8546">
                  <c:v>38194</c:v>
                </c:pt>
                <c:pt idx="8547">
                  <c:v>38195</c:v>
                </c:pt>
                <c:pt idx="8548">
                  <c:v>38196</c:v>
                </c:pt>
                <c:pt idx="8549">
                  <c:v>38197</c:v>
                </c:pt>
                <c:pt idx="8550">
                  <c:v>38198</c:v>
                </c:pt>
                <c:pt idx="8551">
                  <c:v>38201</c:v>
                </c:pt>
                <c:pt idx="8552">
                  <c:v>38202</c:v>
                </c:pt>
                <c:pt idx="8553">
                  <c:v>38203</c:v>
                </c:pt>
                <c:pt idx="8554">
                  <c:v>38204</c:v>
                </c:pt>
                <c:pt idx="8555">
                  <c:v>38205</c:v>
                </c:pt>
                <c:pt idx="8556">
                  <c:v>38208</c:v>
                </c:pt>
                <c:pt idx="8557">
                  <c:v>38209</c:v>
                </c:pt>
                <c:pt idx="8558">
                  <c:v>38210</c:v>
                </c:pt>
                <c:pt idx="8559">
                  <c:v>38211</c:v>
                </c:pt>
                <c:pt idx="8560">
                  <c:v>38212</c:v>
                </c:pt>
                <c:pt idx="8561">
                  <c:v>38215</c:v>
                </c:pt>
                <c:pt idx="8562">
                  <c:v>38216</c:v>
                </c:pt>
                <c:pt idx="8563">
                  <c:v>38217</c:v>
                </c:pt>
                <c:pt idx="8564">
                  <c:v>38218</c:v>
                </c:pt>
                <c:pt idx="8565">
                  <c:v>38219</c:v>
                </c:pt>
                <c:pt idx="8566">
                  <c:v>38222</c:v>
                </c:pt>
                <c:pt idx="8567">
                  <c:v>38223</c:v>
                </c:pt>
                <c:pt idx="8568">
                  <c:v>38224</c:v>
                </c:pt>
                <c:pt idx="8569">
                  <c:v>38225</c:v>
                </c:pt>
                <c:pt idx="8570">
                  <c:v>38226</c:v>
                </c:pt>
                <c:pt idx="8571">
                  <c:v>38229</c:v>
                </c:pt>
                <c:pt idx="8572">
                  <c:v>38230</c:v>
                </c:pt>
                <c:pt idx="8573">
                  <c:v>38231</c:v>
                </c:pt>
                <c:pt idx="8574">
                  <c:v>38232</c:v>
                </c:pt>
                <c:pt idx="8575">
                  <c:v>38233</c:v>
                </c:pt>
                <c:pt idx="8576">
                  <c:v>38236</c:v>
                </c:pt>
                <c:pt idx="8577">
                  <c:v>38237</c:v>
                </c:pt>
                <c:pt idx="8578">
                  <c:v>38238</c:v>
                </c:pt>
                <c:pt idx="8579">
                  <c:v>38239</c:v>
                </c:pt>
                <c:pt idx="8580">
                  <c:v>38240</c:v>
                </c:pt>
                <c:pt idx="8581">
                  <c:v>38243</c:v>
                </c:pt>
                <c:pt idx="8582">
                  <c:v>38244</c:v>
                </c:pt>
                <c:pt idx="8583">
                  <c:v>38245</c:v>
                </c:pt>
                <c:pt idx="8584">
                  <c:v>38246</c:v>
                </c:pt>
                <c:pt idx="8585">
                  <c:v>38247</c:v>
                </c:pt>
                <c:pt idx="8586">
                  <c:v>38250</c:v>
                </c:pt>
                <c:pt idx="8587">
                  <c:v>38251</c:v>
                </c:pt>
                <c:pt idx="8588">
                  <c:v>38252</c:v>
                </c:pt>
                <c:pt idx="8589">
                  <c:v>38253</c:v>
                </c:pt>
                <c:pt idx="8590">
                  <c:v>38254</c:v>
                </c:pt>
                <c:pt idx="8591">
                  <c:v>38257</c:v>
                </c:pt>
                <c:pt idx="8592">
                  <c:v>38258</c:v>
                </c:pt>
                <c:pt idx="8593">
                  <c:v>38259</c:v>
                </c:pt>
                <c:pt idx="8594">
                  <c:v>38260</c:v>
                </c:pt>
                <c:pt idx="8595">
                  <c:v>38261</c:v>
                </c:pt>
                <c:pt idx="8596">
                  <c:v>38264</c:v>
                </c:pt>
                <c:pt idx="8597">
                  <c:v>38265</c:v>
                </c:pt>
                <c:pt idx="8598">
                  <c:v>38266</c:v>
                </c:pt>
                <c:pt idx="8599">
                  <c:v>38267</c:v>
                </c:pt>
                <c:pt idx="8600">
                  <c:v>38268</c:v>
                </c:pt>
                <c:pt idx="8601">
                  <c:v>38271</c:v>
                </c:pt>
                <c:pt idx="8602">
                  <c:v>38272</c:v>
                </c:pt>
                <c:pt idx="8603">
                  <c:v>38273</c:v>
                </c:pt>
                <c:pt idx="8604">
                  <c:v>38274</c:v>
                </c:pt>
                <c:pt idx="8605">
                  <c:v>38275</c:v>
                </c:pt>
                <c:pt idx="8606">
                  <c:v>38278</c:v>
                </c:pt>
                <c:pt idx="8607">
                  <c:v>38279</c:v>
                </c:pt>
                <c:pt idx="8608">
                  <c:v>38280</c:v>
                </c:pt>
                <c:pt idx="8609">
                  <c:v>38281</c:v>
                </c:pt>
                <c:pt idx="8610">
                  <c:v>38282</c:v>
                </c:pt>
                <c:pt idx="8611">
                  <c:v>38285</c:v>
                </c:pt>
                <c:pt idx="8612">
                  <c:v>38286</c:v>
                </c:pt>
                <c:pt idx="8613">
                  <c:v>38287</c:v>
                </c:pt>
                <c:pt idx="8614">
                  <c:v>38288</c:v>
                </c:pt>
                <c:pt idx="8615">
                  <c:v>38289</c:v>
                </c:pt>
                <c:pt idx="8616">
                  <c:v>38292</c:v>
                </c:pt>
                <c:pt idx="8617">
                  <c:v>38293</c:v>
                </c:pt>
                <c:pt idx="8618">
                  <c:v>38294</c:v>
                </c:pt>
                <c:pt idx="8619">
                  <c:v>38295</c:v>
                </c:pt>
                <c:pt idx="8620">
                  <c:v>38296</c:v>
                </c:pt>
                <c:pt idx="8621">
                  <c:v>38299</c:v>
                </c:pt>
                <c:pt idx="8622">
                  <c:v>38300</c:v>
                </c:pt>
                <c:pt idx="8623">
                  <c:v>38301</c:v>
                </c:pt>
                <c:pt idx="8624">
                  <c:v>38302</c:v>
                </c:pt>
                <c:pt idx="8625">
                  <c:v>38303</c:v>
                </c:pt>
                <c:pt idx="8626">
                  <c:v>38306</c:v>
                </c:pt>
                <c:pt idx="8627">
                  <c:v>38307</c:v>
                </c:pt>
                <c:pt idx="8628">
                  <c:v>38308</c:v>
                </c:pt>
                <c:pt idx="8629">
                  <c:v>38309</c:v>
                </c:pt>
                <c:pt idx="8630">
                  <c:v>38310</c:v>
                </c:pt>
                <c:pt idx="8631">
                  <c:v>38313</c:v>
                </c:pt>
                <c:pt idx="8632">
                  <c:v>38314</c:v>
                </c:pt>
                <c:pt idx="8633">
                  <c:v>38315</c:v>
                </c:pt>
                <c:pt idx="8634">
                  <c:v>38316</c:v>
                </c:pt>
                <c:pt idx="8635">
                  <c:v>38317</c:v>
                </c:pt>
                <c:pt idx="8636">
                  <c:v>38320</c:v>
                </c:pt>
                <c:pt idx="8637">
                  <c:v>38321</c:v>
                </c:pt>
                <c:pt idx="8638">
                  <c:v>38322</c:v>
                </c:pt>
                <c:pt idx="8639">
                  <c:v>38323</c:v>
                </c:pt>
                <c:pt idx="8640">
                  <c:v>38324</c:v>
                </c:pt>
                <c:pt idx="8641">
                  <c:v>38327</c:v>
                </c:pt>
                <c:pt idx="8642">
                  <c:v>38328</c:v>
                </c:pt>
                <c:pt idx="8643">
                  <c:v>38329</c:v>
                </c:pt>
                <c:pt idx="8644">
                  <c:v>38330</c:v>
                </c:pt>
                <c:pt idx="8645">
                  <c:v>38331</c:v>
                </c:pt>
                <c:pt idx="8646">
                  <c:v>38334</c:v>
                </c:pt>
                <c:pt idx="8647">
                  <c:v>38335</c:v>
                </c:pt>
                <c:pt idx="8648">
                  <c:v>38336</c:v>
                </c:pt>
                <c:pt idx="8649">
                  <c:v>38337</c:v>
                </c:pt>
                <c:pt idx="8650">
                  <c:v>38338</c:v>
                </c:pt>
                <c:pt idx="8651">
                  <c:v>38341</c:v>
                </c:pt>
                <c:pt idx="8652">
                  <c:v>38342</c:v>
                </c:pt>
                <c:pt idx="8653">
                  <c:v>38343</c:v>
                </c:pt>
                <c:pt idx="8654">
                  <c:v>38344</c:v>
                </c:pt>
                <c:pt idx="8655">
                  <c:v>38345</c:v>
                </c:pt>
                <c:pt idx="8656">
                  <c:v>38348</c:v>
                </c:pt>
                <c:pt idx="8657">
                  <c:v>38349</c:v>
                </c:pt>
                <c:pt idx="8658">
                  <c:v>38350</c:v>
                </c:pt>
                <c:pt idx="8659">
                  <c:v>38351</c:v>
                </c:pt>
                <c:pt idx="8660">
                  <c:v>38352</c:v>
                </c:pt>
                <c:pt idx="8661">
                  <c:v>38355</c:v>
                </c:pt>
                <c:pt idx="8662">
                  <c:v>38356</c:v>
                </c:pt>
                <c:pt idx="8663">
                  <c:v>38357</c:v>
                </c:pt>
                <c:pt idx="8664">
                  <c:v>38358</c:v>
                </c:pt>
                <c:pt idx="8665">
                  <c:v>38359</c:v>
                </c:pt>
                <c:pt idx="8666">
                  <c:v>38362</c:v>
                </c:pt>
                <c:pt idx="8667">
                  <c:v>38363</c:v>
                </c:pt>
                <c:pt idx="8668">
                  <c:v>38364</c:v>
                </c:pt>
                <c:pt idx="8669">
                  <c:v>38365</c:v>
                </c:pt>
                <c:pt idx="8670">
                  <c:v>38366</c:v>
                </c:pt>
                <c:pt idx="8671">
                  <c:v>38369</c:v>
                </c:pt>
                <c:pt idx="8672">
                  <c:v>38370</c:v>
                </c:pt>
                <c:pt idx="8673">
                  <c:v>38371</c:v>
                </c:pt>
                <c:pt idx="8674">
                  <c:v>38372</c:v>
                </c:pt>
                <c:pt idx="8675">
                  <c:v>38373</c:v>
                </c:pt>
                <c:pt idx="8676">
                  <c:v>38376</c:v>
                </c:pt>
                <c:pt idx="8677">
                  <c:v>38377</c:v>
                </c:pt>
                <c:pt idx="8678">
                  <c:v>38378</c:v>
                </c:pt>
                <c:pt idx="8679">
                  <c:v>38379</c:v>
                </c:pt>
                <c:pt idx="8680">
                  <c:v>38380</c:v>
                </c:pt>
                <c:pt idx="8681">
                  <c:v>38383</c:v>
                </c:pt>
                <c:pt idx="8682">
                  <c:v>38384</c:v>
                </c:pt>
                <c:pt idx="8683">
                  <c:v>38385</c:v>
                </c:pt>
                <c:pt idx="8684">
                  <c:v>38386</c:v>
                </c:pt>
                <c:pt idx="8685">
                  <c:v>38387</c:v>
                </c:pt>
                <c:pt idx="8686">
                  <c:v>38390</c:v>
                </c:pt>
                <c:pt idx="8687">
                  <c:v>38391</c:v>
                </c:pt>
                <c:pt idx="8688">
                  <c:v>38392</c:v>
                </c:pt>
                <c:pt idx="8689">
                  <c:v>38393</c:v>
                </c:pt>
                <c:pt idx="8690">
                  <c:v>38394</c:v>
                </c:pt>
                <c:pt idx="8691">
                  <c:v>38397</c:v>
                </c:pt>
                <c:pt idx="8692">
                  <c:v>38398</c:v>
                </c:pt>
                <c:pt idx="8693">
                  <c:v>38399</c:v>
                </c:pt>
                <c:pt idx="8694">
                  <c:v>38400</c:v>
                </c:pt>
                <c:pt idx="8695">
                  <c:v>38401</c:v>
                </c:pt>
                <c:pt idx="8696">
                  <c:v>38404</c:v>
                </c:pt>
                <c:pt idx="8697">
                  <c:v>38405</c:v>
                </c:pt>
                <c:pt idx="8698">
                  <c:v>38406</c:v>
                </c:pt>
                <c:pt idx="8699">
                  <c:v>38407</c:v>
                </c:pt>
                <c:pt idx="8700">
                  <c:v>38408</c:v>
                </c:pt>
                <c:pt idx="8701">
                  <c:v>38411</c:v>
                </c:pt>
                <c:pt idx="8702">
                  <c:v>38412</c:v>
                </c:pt>
                <c:pt idx="8703">
                  <c:v>38413</c:v>
                </c:pt>
                <c:pt idx="8704">
                  <c:v>38414</c:v>
                </c:pt>
                <c:pt idx="8705">
                  <c:v>38415</c:v>
                </c:pt>
                <c:pt idx="8706">
                  <c:v>38418</c:v>
                </c:pt>
                <c:pt idx="8707">
                  <c:v>38419</c:v>
                </c:pt>
                <c:pt idx="8708">
                  <c:v>38420</c:v>
                </c:pt>
                <c:pt idx="8709">
                  <c:v>38421</c:v>
                </c:pt>
                <c:pt idx="8710">
                  <c:v>38422</c:v>
                </c:pt>
                <c:pt idx="8711">
                  <c:v>38425</c:v>
                </c:pt>
                <c:pt idx="8712">
                  <c:v>38426</c:v>
                </c:pt>
                <c:pt idx="8713">
                  <c:v>38427</c:v>
                </c:pt>
                <c:pt idx="8714">
                  <c:v>38428</c:v>
                </c:pt>
                <c:pt idx="8715">
                  <c:v>38429</c:v>
                </c:pt>
                <c:pt idx="8716">
                  <c:v>38432</c:v>
                </c:pt>
                <c:pt idx="8717">
                  <c:v>38433</c:v>
                </c:pt>
                <c:pt idx="8718">
                  <c:v>38434</c:v>
                </c:pt>
                <c:pt idx="8719">
                  <c:v>38435</c:v>
                </c:pt>
                <c:pt idx="8720">
                  <c:v>38436</c:v>
                </c:pt>
                <c:pt idx="8721">
                  <c:v>38439</c:v>
                </c:pt>
                <c:pt idx="8722">
                  <c:v>38440</c:v>
                </c:pt>
                <c:pt idx="8723">
                  <c:v>38441</c:v>
                </c:pt>
                <c:pt idx="8724">
                  <c:v>38442</c:v>
                </c:pt>
                <c:pt idx="8725">
                  <c:v>38443</c:v>
                </c:pt>
                <c:pt idx="8726">
                  <c:v>38446</c:v>
                </c:pt>
                <c:pt idx="8727">
                  <c:v>38447</c:v>
                </c:pt>
                <c:pt idx="8728">
                  <c:v>38448</c:v>
                </c:pt>
                <c:pt idx="8729">
                  <c:v>38449</c:v>
                </c:pt>
                <c:pt idx="8730">
                  <c:v>38450</c:v>
                </c:pt>
                <c:pt idx="8731">
                  <c:v>38453</c:v>
                </c:pt>
                <c:pt idx="8732">
                  <c:v>38454</c:v>
                </c:pt>
                <c:pt idx="8733">
                  <c:v>38455</c:v>
                </c:pt>
                <c:pt idx="8734">
                  <c:v>38456</c:v>
                </c:pt>
                <c:pt idx="8735">
                  <c:v>38457</c:v>
                </c:pt>
                <c:pt idx="8736">
                  <c:v>38460</c:v>
                </c:pt>
                <c:pt idx="8737">
                  <c:v>38461</c:v>
                </c:pt>
                <c:pt idx="8738">
                  <c:v>38462</c:v>
                </c:pt>
                <c:pt idx="8739">
                  <c:v>38463</c:v>
                </c:pt>
                <c:pt idx="8740">
                  <c:v>38464</c:v>
                </c:pt>
                <c:pt idx="8741">
                  <c:v>38467</c:v>
                </c:pt>
                <c:pt idx="8742">
                  <c:v>38468</c:v>
                </c:pt>
                <c:pt idx="8743">
                  <c:v>38469</c:v>
                </c:pt>
                <c:pt idx="8744">
                  <c:v>38470</c:v>
                </c:pt>
                <c:pt idx="8745">
                  <c:v>38471</c:v>
                </c:pt>
                <c:pt idx="8746">
                  <c:v>38474</c:v>
                </c:pt>
                <c:pt idx="8747">
                  <c:v>38475</c:v>
                </c:pt>
                <c:pt idx="8748">
                  <c:v>38476</c:v>
                </c:pt>
                <c:pt idx="8749">
                  <c:v>38477</c:v>
                </c:pt>
                <c:pt idx="8750">
                  <c:v>38478</c:v>
                </c:pt>
                <c:pt idx="8751">
                  <c:v>38481</c:v>
                </c:pt>
                <c:pt idx="8752">
                  <c:v>38482</c:v>
                </c:pt>
                <c:pt idx="8753">
                  <c:v>38483</c:v>
                </c:pt>
                <c:pt idx="8754">
                  <c:v>38484</c:v>
                </c:pt>
                <c:pt idx="8755">
                  <c:v>38485</c:v>
                </c:pt>
                <c:pt idx="8756">
                  <c:v>38488</c:v>
                </c:pt>
                <c:pt idx="8757">
                  <c:v>38489</c:v>
                </c:pt>
                <c:pt idx="8758">
                  <c:v>38490</c:v>
                </c:pt>
                <c:pt idx="8759">
                  <c:v>38491</c:v>
                </c:pt>
                <c:pt idx="8760">
                  <c:v>38492</c:v>
                </c:pt>
                <c:pt idx="8761">
                  <c:v>38495</c:v>
                </c:pt>
                <c:pt idx="8762">
                  <c:v>38496</c:v>
                </c:pt>
                <c:pt idx="8763">
                  <c:v>38497</c:v>
                </c:pt>
                <c:pt idx="8764">
                  <c:v>38498</c:v>
                </c:pt>
                <c:pt idx="8765">
                  <c:v>38499</c:v>
                </c:pt>
                <c:pt idx="8766">
                  <c:v>38502</c:v>
                </c:pt>
                <c:pt idx="8767">
                  <c:v>38503</c:v>
                </c:pt>
                <c:pt idx="8768">
                  <c:v>38504</c:v>
                </c:pt>
                <c:pt idx="8769">
                  <c:v>38505</c:v>
                </c:pt>
                <c:pt idx="8770">
                  <c:v>38506</c:v>
                </c:pt>
                <c:pt idx="8771">
                  <c:v>38509</c:v>
                </c:pt>
                <c:pt idx="8772">
                  <c:v>38510</c:v>
                </c:pt>
                <c:pt idx="8773">
                  <c:v>38511</c:v>
                </c:pt>
                <c:pt idx="8774">
                  <c:v>38512</c:v>
                </c:pt>
                <c:pt idx="8775">
                  <c:v>38513</c:v>
                </c:pt>
                <c:pt idx="8776">
                  <c:v>38516</c:v>
                </c:pt>
                <c:pt idx="8777">
                  <c:v>38517</c:v>
                </c:pt>
                <c:pt idx="8778">
                  <c:v>38518</c:v>
                </c:pt>
                <c:pt idx="8779">
                  <c:v>38519</c:v>
                </c:pt>
                <c:pt idx="8780">
                  <c:v>38520</c:v>
                </c:pt>
                <c:pt idx="8781">
                  <c:v>38523</c:v>
                </c:pt>
                <c:pt idx="8782">
                  <c:v>38524</c:v>
                </c:pt>
                <c:pt idx="8783">
                  <c:v>38525</c:v>
                </c:pt>
                <c:pt idx="8784">
                  <c:v>38526</c:v>
                </c:pt>
                <c:pt idx="8785">
                  <c:v>38527</c:v>
                </c:pt>
                <c:pt idx="8786">
                  <c:v>38530</c:v>
                </c:pt>
                <c:pt idx="8787">
                  <c:v>38531</c:v>
                </c:pt>
                <c:pt idx="8788">
                  <c:v>38532</c:v>
                </c:pt>
                <c:pt idx="8789">
                  <c:v>38533</c:v>
                </c:pt>
                <c:pt idx="8790">
                  <c:v>38534</c:v>
                </c:pt>
                <c:pt idx="8791">
                  <c:v>38537</c:v>
                </c:pt>
                <c:pt idx="8792">
                  <c:v>38538</c:v>
                </c:pt>
                <c:pt idx="8793">
                  <c:v>38539</c:v>
                </c:pt>
                <c:pt idx="8794">
                  <c:v>38540</c:v>
                </c:pt>
                <c:pt idx="8795">
                  <c:v>38541</c:v>
                </c:pt>
                <c:pt idx="8796">
                  <c:v>38544</c:v>
                </c:pt>
                <c:pt idx="8797">
                  <c:v>38545</c:v>
                </c:pt>
                <c:pt idx="8798">
                  <c:v>38546</c:v>
                </c:pt>
                <c:pt idx="8799">
                  <c:v>38547</c:v>
                </c:pt>
                <c:pt idx="8800">
                  <c:v>38548</c:v>
                </c:pt>
                <c:pt idx="8801">
                  <c:v>38551</c:v>
                </c:pt>
                <c:pt idx="8802">
                  <c:v>38552</c:v>
                </c:pt>
                <c:pt idx="8803">
                  <c:v>38553</c:v>
                </c:pt>
                <c:pt idx="8804">
                  <c:v>38554</c:v>
                </c:pt>
                <c:pt idx="8805">
                  <c:v>38555</c:v>
                </c:pt>
                <c:pt idx="8806">
                  <c:v>38558</c:v>
                </c:pt>
                <c:pt idx="8807">
                  <c:v>38559</c:v>
                </c:pt>
                <c:pt idx="8808">
                  <c:v>38560</c:v>
                </c:pt>
                <c:pt idx="8809">
                  <c:v>38561</c:v>
                </c:pt>
                <c:pt idx="8810">
                  <c:v>38562</c:v>
                </c:pt>
                <c:pt idx="8811">
                  <c:v>38565</c:v>
                </c:pt>
                <c:pt idx="8812">
                  <c:v>38566</c:v>
                </c:pt>
                <c:pt idx="8813">
                  <c:v>38567</c:v>
                </c:pt>
                <c:pt idx="8814">
                  <c:v>38568</c:v>
                </c:pt>
                <c:pt idx="8815">
                  <c:v>38569</c:v>
                </c:pt>
                <c:pt idx="8816">
                  <c:v>38572</c:v>
                </c:pt>
                <c:pt idx="8817">
                  <c:v>38573</c:v>
                </c:pt>
                <c:pt idx="8818">
                  <c:v>38574</c:v>
                </c:pt>
                <c:pt idx="8819">
                  <c:v>38575</c:v>
                </c:pt>
                <c:pt idx="8820">
                  <c:v>38576</c:v>
                </c:pt>
                <c:pt idx="8821">
                  <c:v>38579</c:v>
                </c:pt>
                <c:pt idx="8822">
                  <c:v>38580</c:v>
                </c:pt>
                <c:pt idx="8823">
                  <c:v>38581</c:v>
                </c:pt>
                <c:pt idx="8824">
                  <c:v>38582</c:v>
                </c:pt>
                <c:pt idx="8825">
                  <c:v>38583</c:v>
                </c:pt>
                <c:pt idx="8826">
                  <c:v>38586</c:v>
                </c:pt>
                <c:pt idx="8827">
                  <c:v>38587</c:v>
                </c:pt>
                <c:pt idx="8828">
                  <c:v>38588</c:v>
                </c:pt>
                <c:pt idx="8829">
                  <c:v>38589</c:v>
                </c:pt>
                <c:pt idx="8830">
                  <c:v>38590</c:v>
                </c:pt>
                <c:pt idx="8831">
                  <c:v>38593</c:v>
                </c:pt>
                <c:pt idx="8832">
                  <c:v>38594</c:v>
                </c:pt>
                <c:pt idx="8833">
                  <c:v>38595</c:v>
                </c:pt>
                <c:pt idx="8834">
                  <c:v>38596</c:v>
                </c:pt>
                <c:pt idx="8835">
                  <c:v>38597</c:v>
                </c:pt>
                <c:pt idx="8836">
                  <c:v>38600</c:v>
                </c:pt>
                <c:pt idx="8837">
                  <c:v>38601</c:v>
                </c:pt>
                <c:pt idx="8838">
                  <c:v>38602</c:v>
                </c:pt>
                <c:pt idx="8839">
                  <c:v>38603</c:v>
                </c:pt>
                <c:pt idx="8840">
                  <c:v>38604</c:v>
                </c:pt>
                <c:pt idx="8841">
                  <c:v>38607</c:v>
                </c:pt>
                <c:pt idx="8842">
                  <c:v>38608</c:v>
                </c:pt>
                <c:pt idx="8843">
                  <c:v>38609</c:v>
                </c:pt>
                <c:pt idx="8844">
                  <c:v>38610</c:v>
                </c:pt>
                <c:pt idx="8845">
                  <c:v>38611</c:v>
                </c:pt>
                <c:pt idx="8846">
                  <c:v>38614</c:v>
                </c:pt>
                <c:pt idx="8847">
                  <c:v>38615</c:v>
                </c:pt>
                <c:pt idx="8848">
                  <c:v>38616</c:v>
                </c:pt>
                <c:pt idx="8849">
                  <c:v>38617</c:v>
                </c:pt>
                <c:pt idx="8850">
                  <c:v>38618</c:v>
                </c:pt>
                <c:pt idx="8851">
                  <c:v>38621</c:v>
                </c:pt>
                <c:pt idx="8852">
                  <c:v>38622</c:v>
                </c:pt>
                <c:pt idx="8853">
                  <c:v>38623</c:v>
                </c:pt>
                <c:pt idx="8854">
                  <c:v>38624</c:v>
                </c:pt>
                <c:pt idx="8855">
                  <c:v>38625</c:v>
                </c:pt>
                <c:pt idx="8856">
                  <c:v>38628</c:v>
                </c:pt>
                <c:pt idx="8857">
                  <c:v>38629</c:v>
                </c:pt>
                <c:pt idx="8858">
                  <c:v>38630</c:v>
                </c:pt>
                <c:pt idx="8859">
                  <c:v>38631</c:v>
                </c:pt>
                <c:pt idx="8860">
                  <c:v>38632</c:v>
                </c:pt>
                <c:pt idx="8861">
                  <c:v>38635</c:v>
                </c:pt>
                <c:pt idx="8862">
                  <c:v>38636</c:v>
                </c:pt>
                <c:pt idx="8863">
                  <c:v>38637</c:v>
                </c:pt>
                <c:pt idx="8864">
                  <c:v>38638</c:v>
                </c:pt>
                <c:pt idx="8865">
                  <c:v>38639</c:v>
                </c:pt>
                <c:pt idx="8866">
                  <c:v>38642</c:v>
                </c:pt>
                <c:pt idx="8867">
                  <c:v>38643</c:v>
                </c:pt>
                <c:pt idx="8868">
                  <c:v>38644</c:v>
                </c:pt>
                <c:pt idx="8869">
                  <c:v>38645</c:v>
                </c:pt>
                <c:pt idx="8870">
                  <c:v>38646</c:v>
                </c:pt>
                <c:pt idx="8871">
                  <c:v>38649</c:v>
                </c:pt>
                <c:pt idx="8872">
                  <c:v>38650</c:v>
                </c:pt>
                <c:pt idx="8873">
                  <c:v>38651</c:v>
                </c:pt>
                <c:pt idx="8874">
                  <c:v>38652</c:v>
                </c:pt>
                <c:pt idx="8875">
                  <c:v>38653</c:v>
                </c:pt>
                <c:pt idx="8876">
                  <c:v>38656</c:v>
                </c:pt>
                <c:pt idx="8877">
                  <c:v>38657</c:v>
                </c:pt>
                <c:pt idx="8878">
                  <c:v>38658</c:v>
                </c:pt>
                <c:pt idx="8879">
                  <c:v>38659</c:v>
                </c:pt>
                <c:pt idx="8880">
                  <c:v>38660</c:v>
                </c:pt>
                <c:pt idx="8881">
                  <c:v>38663</c:v>
                </c:pt>
                <c:pt idx="8882">
                  <c:v>38664</c:v>
                </c:pt>
                <c:pt idx="8883">
                  <c:v>38665</c:v>
                </c:pt>
                <c:pt idx="8884">
                  <c:v>38666</c:v>
                </c:pt>
                <c:pt idx="8885">
                  <c:v>38667</c:v>
                </c:pt>
                <c:pt idx="8886">
                  <c:v>38670</c:v>
                </c:pt>
                <c:pt idx="8887">
                  <c:v>38671</c:v>
                </c:pt>
                <c:pt idx="8888">
                  <c:v>38672</c:v>
                </c:pt>
                <c:pt idx="8889">
                  <c:v>38673</c:v>
                </c:pt>
                <c:pt idx="8890">
                  <c:v>38674</c:v>
                </c:pt>
                <c:pt idx="8891">
                  <c:v>38677</c:v>
                </c:pt>
                <c:pt idx="8892">
                  <c:v>38678</c:v>
                </c:pt>
                <c:pt idx="8893">
                  <c:v>38679</c:v>
                </c:pt>
                <c:pt idx="8894">
                  <c:v>38680</c:v>
                </c:pt>
                <c:pt idx="8895">
                  <c:v>38681</c:v>
                </c:pt>
                <c:pt idx="8896">
                  <c:v>38684</c:v>
                </c:pt>
                <c:pt idx="8897">
                  <c:v>38685</c:v>
                </c:pt>
                <c:pt idx="8898">
                  <c:v>38686</c:v>
                </c:pt>
                <c:pt idx="8899">
                  <c:v>38687</c:v>
                </c:pt>
                <c:pt idx="8900">
                  <c:v>38688</c:v>
                </c:pt>
                <c:pt idx="8901">
                  <c:v>38691</c:v>
                </c:pt>
                <c:pt idx="8902">
                  <c:v>38692</c:v>
                </c:pt>
                <c:pt idx="8903">
                  <c:v>38693</c:v>
                </c:pt>
                <c:pt idx="8904">
                  <c:v>38694</c:v>
                </c:pt>
                <c:pt idx="8905">
                  <c:v>38695</c:v>
                </c:pt>
                <c:pt idx="8906">
                  <c:v>38698</c:v>
                </c:pt>
                <c:pt idx="8907">
                  <c:v>38699</c:v>
                </c:pt>
                <c:pt idx="8908">
                  <c:v>38700</c:v>
                </c:pt>
                <c:pt idx="8909">
                  <c:v>38701</c:v>
                </c:pt>
                <c:pt idx="8910">
                  <c:v>38702</c:v>
                </c:pt>
                <c:pt idx="8911">
                  <c:v>38705</c:v>
                </c:pt>
                <c:pt idx="8912">
                  <c:v>38706</c:v>
                </c:pt>
                <c:pt idx="8913">
                  <c:v>38707</c:v>
                </c:pt>
                <c:pt idx="8914">
                  <c:v>38708</c:v>
                </c:pt>
                <c:pt idx="8915">
                  <c:v>38709</c:v>
                </c:pt>
                <c:pt idx="8916">
                  <c:v>38713</c:v>
                </c:pt>
                <c:pt idx="8917">
                  <c:v>38714</c:v>
                </c:pt>
                <c:pt idx="8918">
                  <c:v>38715</c:v>
                </c:pt>
                <c:pt idx="8919">
                  <c:v>38716</c:v>
                </c:pt>
                <c:pt idx="8920">
                  <c:v>38720</c:v>
                </c:pt>
                <c:pt idx="8921">
                  <c:v>38721</c:v>
                </c:pt>
                <c:pt idx="8922">
                  <c:v>38722</c:v>
                </c:pt>
                <c:pt idx="8923">
                  <c:v>38723</c:v>
                </c:pt>
                <c:pt idx="8924">
                  <c:v>38726</c:v>
                </c:pt>
                <c:pt idx="8925">
                  <c:v>38727</c:v>
                </c:pt>
                <c:pt idx="8926">
                  <c:v>38728</c:v>
                </c:pt>
                <c:pt idx="8927">
                  <c:v>38729</c:v>
                </c:pt>
                <c:pt idx="8928">
                  <c:v>38730</c:v>
                </c:pt>
                <c:pt idx="8929">
                  <c:v>38733</c:v>
                </c:pt>
                <c:pt idx="8930">
                  <c:v>38734</c:v>
                </c:pt>
                <c:pt idx="8931">
                  <c:v>38735</c:v>
                </c:pt>
                <c:pt idx="8932">
                  <c:v>38736</c:v>
                </c:pt>
                <c:pt idx="8933">
                  <c:v>38737</c:v>
                </c:pt>
                <c:pt idx="8934">
                  <c:v>38740</c:v>
                </c:pt>
                <c:pt idx="8935">
                  <c:v>38741</c:v>
                </c:pt>
                <c:pt idx="8936">
                  <c:v>38742</c:v>
                </c:pt>
                <c:pt idx="8937">
                  <c:v>38743</c:v>
                </c:pt>
                <c:pt idx="8938">
                  <c:v>38744</c:v>
                </c:pt>
                <c:pt idx="8939">
                  <c:v>38747</c:v>
                </c:pt>
                <c:pt idx="8940">
                  <c:v>38748</c:v>
                </c:pt>
                <c:pt idx="8941">
                  <c:v>38749</c:v>
                </c:pt>
                <c:pt idx="8942">
                  <c:v>38750</c:v>
                </c:pt>
                <c:pt idx="8943">
                  <c:v>38751</c:v>
                </c:pt>
                <c:pt idx="8944">
                  <c:v>38754</c:v>
                </c:pt>
                <c:pt idx="8945">
                  <c:v>38755</c:v>
                </c:pt>
                <c:pt idx="8946">
                  <c:v>38756</c:v>
                </c:pt>
                <c:pt idx="8947">
                  <c:v>38757</c:v>
                </c:pt>
                <c:pt idx="8948">
                  <c:v>38758</c:v>
                </c:pt>
                <c:pt idx="8949">
                  <c:v>38761</c:v>
                </c:pt>
                <c:pt idx="8950">
                  <c:v>38762</c:v>
                </c:pt>
                <c:pt idx="8951">
                  <c:v>38763</c:v>
                </c:pt>
                <c:pt idx="8952">
                  <c:v>38764</c:v>
                </c:pt>
                <c:pt idx="8953">
                  <c:v>38765</c:v>
                </c:pt>
                <c:pt idx="8954">
                  <c:v>38768</c:v>
                </c:pt>
                <c:pt idx="8955">
                  <c:v>38769</c:v>
                </c:pt>
                <c:pt idx="8956">
                  <c:v>38770</c:v>
                </c:pt>
                <c:pt idx="8957">
                  <c:v>38771</c:v>
                </c:pt>
                <c:pt idx="8958">
                  <c:v>38772</c:v>
                </c:pt>
                <c:pt idx="8959">
                  <c:v>38775</c:v>
                </c:pt>
                <c:pt idx="8960">
                  <c:v>38776</c:v>
                </c:pt>
                <c:pt idx="8961">
                  <c:v>38777</c:v>
                </c:pt>
                <c:pt idx="8962">
                  <c:v>38778</c:v>
                </c:pt>
                <c:pt idx="8963">
                  <c:v>38779</c:v>
                </c:pt>
                <c:pt idx="8964">
                  <c:v>38782</c:v>
                </c:pt>
                <c:pt idx="8965">
                  <c:v>38783</c:v>
                </c:pt>
                <c:pt idx="8966">
                  <c:v>38784</c:v>
                </c:pt>
                <c:pt idx="8967">
                  <c:v>38785</c:v>
                </c:pt>
                <c:pt idx="8968">
                  <c:v>38786</c:v>
                </c:pt>
                <c:pt idx="8969">
                  <c:v>38789</c:v>
                </c:pt>
                <c:pt idx="8970">
                  <c:v>38790</c:v>
                </c:pt>
                <c:pt idx="8971">
                  <c:v>38791</c:v>
                </c:pt>
                <c:pt idx="8972">
                  <c:v>38792</c:v>
                </c:pt>
                <c:pt idx="8973">
                  <c:v>38793</c:v>
                </c:pt>
                <c:pt idx="8974">
                  <c:v>38796</c:v>
                </c:pt>
                <c:pt idx="8975">
                  <c:v>38797</c:v>
                </c:pt>
                <c:pt idx="8976">
                  <c:v>38798</c:v>
                </c:pt>
                <c:pt idx="8977">
                  <c:v>38799</c:v>
                </c:pt>
                <c:pt idx="8978">
                  <c:v>38800</c:v>
                </c:pt>
                <c:pt idx="8979">
                  <c:v>38803</c:v>
                </c:pt>
                <c:pt idx="8980">
                  <c:v>38804</c:v>
                </c:pt>
                <c:pt idx="8981">
                  <c:v>38805</c:v>
                </c:pt>
                <c:pt idx="8982">
                  <c:v>38806</c:v>
                </c:pt>
                <c:pt idx="8983">
                  <c:v>38807</c:v>
                </c:pt>
                <c:pt idx="8984">
                  <c:v>38810</c:v>
                </c:pt>
                <c:pt idx="8985">
                  <c:v>38811</c:v>
                </c:pt>
                <c:pt idx="8986">
                  <c:v>38812</c:v>
                </c:pt>
                <c:pt idx="8987">
                  <c:v>38813</c:v>
                </c:pt>
                <c:pt idx="8988">
                  <c:v>38814</c:v>
                </c:pt>
                <c:pt idx="8989">
                  <c:v>38817</c:v>
                </c:pt>
                <c:pt idx="8990">
                  <c:v>38818</c:v>
                </c:pt>
                <c:pt idx="8991">
                  <c:v>38819</c:v>
                </c:pt>
                <c:pt idx="8992">
                  <c:v>38820</c:v>
                </c:pt>
                <c:pt idx="8993">
                  <c:v>38824</c:v>
                </c:pt>
                <c:pt idx="8994">
                  <c:v>38825</c:v>
                </c:pt>
                <c:pt idx="8995">
                  <c:v>38826</c:v>
                </c:pt>
                <c:pt idx="8996">
                  <c:v>38827</c:v>
                </c:pt>
                <c:pt idx="8997">
                  <c:v>38828</c:v>
                </c:pt>
                <c:pt idx="8998">
                  <c:v>38831</c:v>
                </c:pt>
                <c:pt idx="8999">
                  <c:v>38832</c:v>
                </c:pt>
                <c:pt idx="9000">
                  <c:v>38833</c:v>
                </c:pt>
                <c:pt idx="9001">
                  <c:v>38834</c:v>
                </c:pt>
                <c:pt idx="9002">
                  <c:v>38835</c:v>
                </c:pt>
                <c:pt idx="9003">
                  <c:v>38838</c:v>
                </c:pt>
                <c:pt idx="9004">
                  <c:v>38839</c:v>
                </c:pt>
                <c:pt idx="9005">
                  <c:v>38840</c:v>
                </c:pt>
                <c:pt idx="9006">
                  <c:v>38841</c:v>
                </c:pt>
                <c:pt idx="9007">
                  <c:v>38842</c:v>
                </c:pt>
                <c:pt idx="9008">
                  <c:v>38845</c:v>
                </c:pt>
                <c:pt idx="9009">
                  <c:v>38846</c:v>
                </c:pt>
                <c:pt idx="9010">
                  <c:v>38847</c:v>
                </c:pt>
                <c:pt idx="9011">
                  <c:v>38848</c:v>
                </c:pt>
                <c:pt idx="9012">
                  <c:v>38849</c:v>
                </c:pt>
                <c:pt idx="9013">
                  <c:v>38852</c:v>
                </c:pt>
                <c:pt idx="9014">
                  <c:v>38853</c:v>
                </c:pt>
                <c:pt idx="9015">
                  <c:v>38854</c:v>
                </c:pt>
                <c:pt idx="9016">
                  <c:v>38855</c:v>
                </c:pt>
                <c:pt idx="9017">
                  <c:v>38856</c:v>
                </c:pt>
                <c:pt idx="9018">
                  <c:v>38859</c:v>
                </c:pt>
                <c:pt idx="9019">
                  <c:v>38860</c:v>
                </c:pt>
                <c:pt idx="9020">
                  <c:v>38861</c:v>
                </c:pt>
                <c:pt idx="9021">
                  <c:v>38862</c:v>
                </c:pt>
                <c:pt idx="9022">
                  <c:v>38863</c:v>
                </c:pt>
                <c:pt idx="9023">
                  <c:v>38866</c:v>
                </c:pt>
                <c:pt idx="9024">
                  <c:v>38867</c:v>
                </c:pt>
                <c:pt idx="9025">
                  <c:v>38868</c:v>
                </c:pt>
                <c:pt idx="9026">
                  <c:v>38869</c:v>
                </c:pt>
                <c:pt idx="9027">
                  <c:v>38870</c:v>
                </c:pt>
                <c:pt idx="9028">
                  <c:v>38873</c:v>
                </c:pt>
                <c:pt idx="9029">
                  <c:v>38874</c:v>
                </c:pt>
                <c:pt idx="9030">
                  <c:v>38875</c:v>
                </c:pt>
                <c:pt idx="9031">
                  <c:v>38876</c:v>
                </c:pt>
                <c:pt idx="9032">
                  <c:v>38877</c:v>
                </c:pt>
                <c:pt idx="9033">
                  <c:v>38880</c:v>
                </c:pt>
                <c:pt idx="9034">
                  <c:v>38881</c:v>
                </c:pt>
                <c:pt idx="9035">
                  <c:v>38882</c:v>
                </c:pt>
                <c:pt idx="9036">
                  <c:v>38883</c:v>
                </c:pt>
                <c:pt idx="9037">
                  <c:v>38884</c:v>
                </c:pt>
                <c:pt idx="9038">
                  <c:v>38887</c:v>
                </c:pt>
                <c:pt idx="9039">
                  <c:v>38888</c:v>
                </c:pt>
                <c:pt idx="9040">
                  <c:v>38889</c:v>
                </c:pt>
                <c:pt idx="9041">
                  <c:v>38890</c:v>
                </c:pt>
                <c:pt idx="9042">
                  <c:v>38891</c:v>
                </c:pt>
                <c:pt idx="9043">
                  <c:v>38894</c:v>
                </c:pt>
                <c:pt idx="9044">
                  <c:v>38895</c:v>
                </c:pt>
                <c:pt idx="9045">
                  <c:v>38896</c:v>
                </c:pt>
                <c:pt idx="9046">
                  <c:v>38897</c:v>
                </c:pt>
                <c:pt idx="9047">
                  <c:v>38898</c:v>
                </c:pt>
                <c:pt idx="9048">
                  <c:v>38901</c:v>
                </c:pt>
                <c:pt idx="9049">
                  <c:v>38902</c:v>
                </c:pt>
                <c:pt idx="9050">
                  <c:v>38903</c:v>
                </c:pt>
                <c:pt idx="9051">
                  <c:v>38904</c:v>
                </c:pt>
                <c:pt idx="9052">
                  <c:v>38905</c:v>
                </c:pt>
                <c:pt idx="9053">
                  <c:v>38908</c:v>
                </c:pt>
                <c:pt idx="9054">
                  <c:v>38909</c:v>
                </c:pt>
                <c:pt idx="9055">
                  <c:v>38910</c:v>
                </c:pt>
                <c:pt idx="9056">
                  <c:v>38911</c:v>
                </c:pt>
                <c:pt idx="9057">
                  <c:v>38912</c:v>
                </c:pt>
                <c:pt idx="9058">
                  <c:v>38915</c:v>
                </c:pt>
                <c:pt idx="9059">
                  <c:v>38916</c:v>
                </c:pt>
                <c:pt idx="9060">
                  <c:v>38917</c:v>
                </c:pt>
                <c:pt idx="9061">
                  <c:v>38918</c:v>
                </c:pt>
                <c:pt idx="9062">
                  <c:v>38919</c:v>
                </c:pt>
                <c:pt idx="9063">
                  <c:v>38922</c:v>
                </c:pt>
                <c:pt idx="9064">
                  <c:v>38923</c:v>
                </c:pt>
                <c:pt idx="9065">
                  <c:v>38924</c:v>
                </c:pt>
                <c:pt idx="9066">
                  <c:v>38925</c:v>
                </c:pt>
                <c:pt idx="9067">
                  <c:v>38926</c:v>
                </c:pt>
                <c:pt idx="9068">
                  <c:v>38929</c:v>
                </c:pt>
                <c:pt idx="9069">
                  <c:v>38930</c:v>
                </c:pt>
                <c:pt idx="9070">
                  <c:v>38931</c:v>
                </c:pt>
                <c:pt idx="9071">
                  <c:v>38932</c:v>
                </c:pt>
                <c:pt idx="9072">
                  <c:v>38933</c:v>
                </c:pt>
                <c:pt idx="9073">
                  <c:v>38936</c:v>
                </c:pt>
                <c:pt idx="9074">
                  <c:v>38937</c:v>
                </c:pt>
                <c:pt idx="9075">
                  <c:v>38938</c:v>
                </c:pt>
                <c:pt idx="9076">
                  <c:v>38939</c:v>
                </c:pt>
                <c:pt idx="9077">
                  <c:v>38940</c:v>
                </c:pt>
                <c:pt idx="9078">
                  <c:v>38943</c:v>
                </c:pt>
                <c:pt idx="9079">
                  <c:v>38944</c:v>
                </c:pt>
                <c:pt idx="9080">
                  <c:v>38945</c:v>
                </c:pt>
                <c:pt idx="9081">
                  <c:v>38946</c:v>
                </c:pt>
                <c:pt idx="9082">
                  <c:v>38947</c:v>
                </c:pt>
                <c:pt idx="9083">
                  <c:v>38950</c:v>
                </c:pt>
                <c:pt idx="9084">
                  <c:v>38951</c:v>
                </c:pt>
                <c:pt idx="9085">
                  <c:v>38952</c:v>
                </c:pt>
                <c:pt idx="9086">
                  <c:v>38953</c:v>
                </c:pt>
                <c:pt idx="9087">
                  <c:v>38954</c:v>
                </c:pt>
                <c:pt idx="9088">
                  <c:v>38957</c:v>
                </c:pt>
                <c:pt idx="9089">
                  <c:v>38958</c:v>
                </c:pt>
                <c:pt idx="9090">
                  <c:v>38959</c:v>
                </c:pt>
                <c:pt idx="9091">
                  <c:v>38960</c:v>
                </c:pt>
                <c:pt idx="9092">
                  <c:v>38961</c:v>
                </c:pt>
                <c:pt idx="9093">
                  <c:v>38964</c:v>
                </c:pt>
                <c:pt idx="9094">
                  <c:v>38965</c:v>
                </c:pt>
                <c:pt idx="9095">
                  <c:v>38966</c:v>
                </c:pt>
                <c:pt idx="9096">
                  <c:v>38967</c:v>
                </c:pt>
                <c:pt idx="9097">
                  <c:v>38968</c:v>
                </c:pt>
                <c:pt idx="9098">
                  <c:v>38971</c:v>
                </c:pt>
                <c:pt idx="9099">
                  <c:v>38972</c:v>
                </c:pt>
                <c:pt idx="9100">
                  <c:v>38973</c:v>
                </c:pt>
                <c:pt idx="9101">
                  <c:v>38974</c:v>
                </c:pt>
                <c:pt idx="9102">
                  <c:v>38975</c:v>
                </c:pt>
                <c:pt idx="9103">
                  <c:v>38978</c:v>
                </c:pt>
                <c:pt idx="9104">
                  <c:v>38979</c:v>
                </c:pt>
                <c:pt idx="9105">
                  <c:v>38980</c:v>
                </c:pt>
                <c:pt idx="9106">
                  <c:v>38981</c:v>
                </c:pt>
                <c:pt idx="9107">
                  <c:v>38982</c:v>
                </c:pt>
                <c:pt idx="9108">
                  <c:v>38985</c:v>
                </c:pt>
                <c:pt idx="9109">
                  <c:v>38986</c:v>
                </c:pt>
                <c:pt idx="9110">
                  <c:v>38987</c:v>
                </c:pt>
                <c:pt idx="9111">
                  <c:v>38988</c:v>
                </c:pt>
                <c:pt idx="9112">
                  <c:v>38989</c:v>
                </c:pt>
                <c:pt idx="9113">
                  <c:v>38992</c:v>
                </c:pt>
                <c:pt idx="9114">
                  <c:v>38993</c:v>
                </c:pt>
                <c:pt idx="9115">
                  <c:v>38994</c:v>
                </c:pt>
                <c:pt idx="9116">
                  <c:v>38995</c:v>
                </c:pt>
                <c:pt idx="9117">
                  <c:v>38996</c:v>
                </c:pt>
                <c:pt idx="9118">
                  <c:v>38999</c:v>
                </c:pt>
                <c:pt idx="9119">
                  <c:v>39000</c:v>
                </c:pt>
                <c:pt idx="9120">
                  <c:v>39001</c:v>
                </c:pt>
                <c:pt idx="9121">
                  <c:v>39002</c:v>
                </c:pt>
                <c:pt idx="9122">
                  <c:v>39003</c:v>
                </c:pt>
                <c:pt idx="9123">
                  <c:v>39006</c:v>
                </c:pt>
                <c:pt idx="9124">
                  <c:v>39007</c:v>
                </c:pt>
                <c:pt idx="9125">
                  <c:v>39008</c:v>
                </c:pt>
                <c:pt idx="9126">
                  <c:v>39009</c:v>
                </c:pt>
                <c:pt idx="9127">
                  <c:v>39010</c:v>
                </c:pt>
                <c:pt idx="9128">
                  <c:v>39013</c:v>
                </c:pt>
                <c:pt idx="9129">
                  <c:v>39014</c:v>
                </c:pt>
                <c:pt idx="9130">
                  <c:v>39015</c:v>
                </c:pt>
                <c:pt idx="9131">
                  <c:v>39016</c:v>
                </c:pt>
                <c:pt idx="9132">
                  <c:v>39017</c:v>
                </c:pt>
                <c:pt idx="9133">
                  <c:v>39020</c:v>
                </c:pt>
                <c:pt idx="9134">
                  <c:v>39021</c:v>
                </c:pt>
                <c:pt idx="9135">
                  <c:v>39022</c:v>
                </c:pt>
                <c:pt idx="9136">
                  <c:v>39023</c:v>
                </c:pt>
                <c:pt idx="9137">
                  <c:v>39024</c:v>
                </c:pt>
                <c:pt idx="9138">
                  <c:v>39027</c:v>
                </c:pt>
                <c:pt idx="9139">
                  <c:v>39028</c:v>
                </c:pt>
                <c:pt idx="9140">
                  <c:v>39029</c:v>
                </c:pt>
                <c:pt idx="9141">
                  <c:v>39030</c:v>
                </c:pt>
                <c:pt idx="9142">
                  <c:v>39031</c:v>
                </c:pt>
                <c:pt idx="9143">
                  <c:v>39034</c:v>
                </c:pt>
                <c:pt idx="9144">
                  <c:v>39035</c:v>
                </c:pt>
                <c:pt idx="9145">
                  <c:v>39036</c:v>
                </c:pt>
                <c:pt idx="9146">
                  <c:v>39037</c:v>
                </c:pt>
                <c:pt idx="9147">
                  <c:v>39038</c:v>
                </c:pt>
                <c:pt idx="9148">
                  <c:v>39041</c:v>
                </c:pt>
                <c:pt idx="9149">
                  <c:v>39042</c:v>
                </c:pt>
                <c:pt idx="9150">
                  <c:v>39043</c:v>
                </c:pt>
                <c:pt idx="9151">
                  <c:v>39044</c:v>
                </c:pt>
                <c:pt idx="9152">
                  <c:v>39045</c:v>
                </c:pt>
                <c:pt idx="9153">
                  <c:v>39048</c:v>
                </c:pt>
                <c:pt idx="9154">
                  <c:v>39049</c:v>
                </c:pt>
                <c:pt idx="9155">
                  <c:v>39050</c:v>
                </c:pt>
                <c:pt idx="9156">
                  <c:v>39051</c:v>
                </c:pt>
                <c:pt idx="9157">
                  <c:v>39052</c:v>
                </c:pt>
                <c:pt idx="9158">
                  <c:v>39055</c:v>
                </c:pt>
                <c:pt idx="9159">
                  <c:v>39056</c:v>
                </c:pt>
                <c:pt idx="9160">
                  <c:v>39057</c:v>
                </c:pt>
                <c:pt idx="9161">
                  <c:v>39058</c:v>
                </c:pt>
                <c:pt idx="9162">
                  <c:v>39059</c:v>
                </c:pt>
                <c:pt idx="9163">
                  <c:v>39062</c:v>
                </c:pt>
                <c:pt idx="9164">
                  <c:v>39063</c:v>
                </c:pt>
                <c:pt idx="9165">
                  <c:v>39064</c:v>
                </c:pt>
                <c:pt idx="9166">
                  <c:v>39065</c:v>
                </c:pt>
                <c:pt idx="9167">
                  <c:v>39066</c:v>
                </c:pt>
                <c:pt idx="9168">
                  <c:v>39069</c:v>
                </c:pt>
                <c:pt idx="9169">
                  <c:v>39070</c:v>
                </c:pt>
                <c:pt idx="9170">
                  <c:v>39071</c:v>
                </c:pt>
                <c:pt idx="9171">
                  <c:v>39072</c:v>
                </c:pt>
                <c:pt idx="9172">
                  <c:v>39073</c:v>
                </c:pt>
                <c:pt idx="9173">
                  <c:v>39077</c:v>
                </c:pt>
                <c:pt idx="9174">
                  <c:v>39078</c:v>
                </c:pt>
                <c:pt idx="9175">
                  <c:v>39079</c:v>
                </c:pt>
                <c:pt idx="9176">
                  <c:v>39080</c:v>
                </c:pt>
                <c:pt idx="9177">
                  <c:v>39084</c:v>
                </c:pt>
                <c:pt idx="9178">
                  <c:v>39085</c:v>
                </c:pt>
                <c:pt idx="9179">
                  <c:v>39086</c:v>
                </c:pt>
                <c:pt idx="9180">
                  <c:v>39087</c:v>
                </c:pt>
                <c:pt idx="9181">
                  <c:v>39090</c:v>
                </c:pt>
                <c:pt idx="9182">
                  <c:v>39091</c:v>
                </c:pt>
                <c:pt idx="9183">
                  <c:v>39092</c:v>
                </c:pt>
                <c:pt idx="9184">
                  <c:v>39093</c:v>
                </c:pt>
                <c:pt idx="9185">
                  <c:v>39094</c:v>
                </c:pt>
                <c:pt idx="9186">
                  <c:v>39097</c:v>
                </c:pt>
                <c:pt idx="9187">
                  <c:v>39098</c:v>
                </c:pt>
                <c:pt idx="9188">
                  <c:v>39099</c:v>
                </c:pt>
                <c:pt idx="9189">
                  <c:v>39100</c:v>
                </c:pt>
                <c:pt idx="9190">
                  <c:v>39101</c:v>
                </c:pt>
                <c:pt idx="9191">
                  <c:v>39104</c:v>
                </c:pt>
                <c:pt idx="9192">
                  <c:v>39105</c:v>
                </c:pt>
                <c:pt idx="9193">
                  <c:v>39106</c:v>
                </c:pt>
                <c:pt idx="9194">
                  <c:v>39107</c:v>
                </c:pt>
                <c:pt idx="9195">
                  <c:v>39108</c:v>
                </c:pt>
                <c:pt idx="9196">
                  <c:v>39111</c:v>
                </c:pt>
                <c:pt idx="9197">
                  <c:v>39112</c:v>
                </c:pt>
                <c:pt idx="9198">
                  <c:v>39113</c:v>
                </c:pt>
                <c:pt idx="9199">
                  <c:v>39114</c:v>
                </c:pt>
                <c:pt idx="9200">
                  <c:v>39115</c:v>
                </c:pt>
                <c:pt idx="9201">
                  <c:v>39118</c:v>
                </c:pt>
                <c:pt idx="9202">
                  <c:v>39119</c:v>
                </c:pt>
                <c:pt idx="9203">
                  <c:v>39120</c:v>
                </c:pt>
                <c:pt idx="9204">
                  <c:v>39121</c:v>
                </c:pt>
                <c:pt idx="9205">
                  <c:v>39122</c:v>
                </c:pt>
                <c:pt idx="9206">
                  <c:v>39125</c:v>
                </c:pt>
                <c:pt idx="9207">
                  <c:v>39126</c:v>
                </c:pt>
                <c:pt idx="9208">
                  <c:v>39127</c:v>
                </c:pt>
                <c:pt idx="9209">
                  <c:v>39128</c:v>
                </c:pt>
                <c:pt idx="9210">
                  <c:v>39129</c:v>
                </c:pt>
                <c:pt idx="9211">
                  <c:v>39132</c:v>
                </c:pt>
                <c:pt idx="9212">
                  <c:v>39133</c:v>
                </c:pt>
                <c:pt idx="9213">
                  <c:v>39134</c:v>
                </c:pt>
                <c:pt idx="9214">
                  <c:v>39135</c:v>
                </c:pt>
                <c:pt idx="9215">
                  <c:v>39136</c:v>
                </c:pt>
                <c:pt idx="9216">
                  <c:v>39139</c:v>
                </c:pt>
                <c:pt idx="9217">
                  <c:v>39140</c:v>
                </c:pt>
                <c:pt idx="9218">
                  <c:v>39141</c:v>
                </c:pt>
                <c:pt idx="9219">
                  <c:v>39142</c:v>
                </c:pt>
                <c:pt idx="9220">
                  <c:v>39143</c:v>
                </c:pt>
                <c:pt idx="9221">
                  <c:v>39146</c:v>
                </c:pt>
                <c:pt idx="9222">
                  <c:v>39147</c:v>
                </c:pt>
                <c:pt idx="9223">
                  <c:v>39148</c:v>
                </c:pt>
                <c:pt idx="9224">
                  <c:v>39149</c:v>
                </c:pt>
                <c:pt idx="9225">
                  <c:v>39150</c:v>
                </c:pt>
                <c:pt idx="9226">
                  <c:v>39153</c:v>
                </c:pt>
                <c:pt idx="9227">
                  <c:v>39154</c:v>
                </c:pt>
                <c:pt idx="9228">
                  <c:v>39155</c:v>
                </c:pt>
                <c:pt idx="9229">
                  <c:v>39156</c:v>
                </c:pt>
                <c:pt idx="9230">
                  <c:v>39157</c:v>
                </c:pt>
                <c:pt idx="9231">
                  <c:v>39160</c:v>
                </c:pt>
                <c:pt idx="9232">
                  <c:v>39161</c:v>
                </c:pt>
                <c:pt idx="9233">
                  <c:v>39162</c:v>
                </c:pt>
                <c:pt idx="9234">
                  <c:v>39163</c:v>
                </c:pt>
                <c:pt idx="9235">
                  <c:v>39164</c:v>
                </c:pt>
                <c:pt idx="9236">
                  <c:v>39167</c:v>
                </c:pt>
                <c:pt idx="9237">
                  <c:v>39168</c:v>
                </c:pt>
                <c:pt idx="9238">
                  <c:v>39169</c:v>
                </c:pt>
                <c:pt idx="9239">
                  <c:v>39170</c:v>
                </c:pt>
                <c:pt idx="9240">
                  <c:v>39171</c:v>
                </c:pt>
                <c:pt idx="9241">
                  <c:v>39174</c:v>
                </c:pt>
                <c:pt idx="9242">
                  <c:v>39175</c:v>
                </c:pt>
                <c:pt idx="9243">
                  <c:v>39176</c:v>
                </c:pt>
                <c:pt idx="9244">
                  <c:v>39177</c:v>
                </c:pt>
                <c:pt idx="9245">
                  <c:v>39178</c:v>
                </c:pt>
                <c:pt idx="9246">
                  <c:v>39181</c:v>
                </c:pt>
                <c:pt idx="9247">
                  <c:v>39182</c:v>
                </c:pt>
                <c:pt idx="9248">
                  <c:v>39183</c:v>
                </c:pt>
                <c:pt idx="9249">
                  <c:v>39184</c:v>
                </c:pt>
                <c:pt idx="9250">
                  <c:v>39185</c:v>
                </c:pt>
                <c:pt idx="9251">
                  <c:v>39188</c:v>
                </c:pt>
                <c:pt idx="9252">
                  <c:v>39189</c:v>
                </c:pt>
                <c:pt idx="9253">
                  <c:v>39190</c:v>
                </c:pt>
                <c:pt idx="9254">
                  <c:v>39191</c:v>
                </c:pt>
                <c:pt idx="9255">
                  <c:v>39192</c:v>
                </c:pt>
                <c:pt idx="9256">
                  <c:v>39195</c:v>
                </c:pt>
                <c:pt idx="9257">
                  <c:v>39196</c:v>
                </c:pt>
                <c:pt idx="9258">
                  <c:v>39197</c:v>
                </c:pt>
                <c:pt idx="9259">
                  <c:v>39198</c:v>
                </c:pt>
                <c:pt idx="9260">
                  <c:v>39199</c:v>
                </c:pt>
                <c:pt idx="9261">
                  <c:v>39202</c:v>
                </c:pt>
                <c:pt idx="9262">
                  <c:v>39203</c:v>
                </c:pt>
                <c:pt idx="9263">
                  <c:v>39204</c:v>
                </c:pt>
                <c:pt idx="9264">
                  <c:v>39205</c:v>
                </c:pt>
                <c:pt idx="9265">
                  <c:v>39206</c:v>
                </c:pt>
                <c:pt idx="9266">
                  <c:v>39209</c:v>
                </c:pt>
                <c:pt idx="9267">
                  <c:v>39210</c:v>
                </c:pt>
                <c:pt idx="9268">
                  <c:v>39211</c:v>
                </c:pt>
                <c:pt idx="9269">
                  <c:v>39212</c:v>
                </c:pt>
                <c:pt idx="9270">
                  <c:v>39213</c:v>
                </c:pt>
                <c:pt idx="9271">
                  <c:v>39216</c:v>
                </c:pt>
                <c:pt idx="9272">
                  <c:v>39217</c:v>
                </c:pt>
                <c:pt idx="9273">
                  <c:v>39218</c:v>
                </c:pt>
                <c:pt idx="9274">
                  <c:v>39219</c:v>
                </c:pt>
                <c:pt idx="9275">
                  <c:v>39220</c:v>
                </c:pt>
                <c:pt idx="9276">
                  <c:v>39223</c:v>
                </c:pt>
                <c:pt idx="9277">
                  <c:v>39224</c:v>
                </c:pt>
                <c:pt idx="9278">
                  <c:v>39225</c:v>
                </c:pt>
                <c:pt idx="9279">
                  <c:v>39226</c:v>
                </c:pt>
                <c:pt idx="9280">
                  <c:v>39227</c:v>
                </c:pt>
                <c:pt idx="9281">
                  <c:v>39230</c:v>
                </c:pt>
                <c:pt idx="9282">
                  <c:v>39231</c:v>
                </c:pt>
                <c:pt idx="9283">
                  <c:v>39232</c:v>
                </c:pt>
                <c:pt idx="9284">
                  <c:v>39233</c:v>
                </c:pt>
                <c:pt idx="9285">
                  <c:v>39234</c:v>
                </c:pt>
                <c:pt idx="9286">
                  <c:v>39237</c:v>
                </c:pt>
                <c:pt idx="9287">
                  <c:v>39238</c:v>
                </c:pt>
                <c:pt idx="9288">
                  <c:v>39239</c:v>
                </c:pt>
                <c:pt idx="9289">
                  <c:v>39240</c:v>
                </c:pt>
                <c:pt idx="9290">
                  <c:v>39241</c:v>
                </c:pt>
                <c:pt idx="9291">
                  <c:v>39244</c:v>
                </c:pt>
                <c:pt idx="9292">
                  <c:v>39245</c:v>
                </c:pt>
                <c:pt idx="9293">
                  <c:v>39246</c:v>
                </c:pt>
                <c:pt idx="9294">
                  <c:v>39247</c:v>
                </c:pt>
                <c:pt idx="9295">
                  <c:v>39248</c:v>
                </c:pt>
                <c:pt idx="9296">
                  <c:v>39251</c:v>
                </c:pt>
                <c:pt idx="9297">
                  <c:v>39252</c:v>
                </c:pt>
                <c:pt idx="9298">
                  <c:v>39253</c:v>
                </c:pt>
                <c:pt idx="9299">
                  <c:v>39254</c:v>
                </c:pt>
                <c:pt idx="9300">
                  <c:v>39255</c:v>
                </c:pt>
                <c:pt idx="9301">
                  <c:v>39258</c:v>
                </c:pt>
                <c:pt idx="9302">
                  <c:v>39259</c:v>
                </c:pt>
                <c:pt idx="9303">
                  <c:v>39260</c:v>
                </c:pt>
                <c:pt idx="9304">
                  <c:v>39261</c:v>
                </c:pt>
                <c:pt idx="9305">
                  <c:v>39262</c:v>
                </c:pt>
                <c:pt idx="9306">
                  <c:v>39265</c:v>
                </c:pt>
                <c:pt idx="9307">
                  <c:v>39266</c:v>
                </c:pt>
                <c:pt idx="9308">
                  <c:v>39267</c:v>
                </c:pt>
                <c:pt idx="9309">
                  <c:v>39268</c:v>
                </c:pt>
                <c:pt idx="9310">
                  <c:v>39269</c:v>
                </c:pt>
                <c:pt idx="9311">
                  <c:v>39272</c:v>
                </c:pt>
                <c:pt idx="9312">
                  <c:v>39273</c:v>
                </c:pt>
                <c:pt idx="9313">
                  <c:v>39274</c:v>
                </c:pt>
                <c:pt idx="9314">
                  <c:v>39275</c:v>
                </c:pt>
                <c:pt idx="9315">
                  <c:v>39276</c:v>
                </c:pt>
                <c:pt idx="9316">
                  <c:v>39279</c:v>
                </c:pt>
                <c:pt idx="9317">
                  <c:v>39280</c:v>
                </c:pt>
                <c:pt idx="9318">
                  <c:v>39281</c:v>
                </c:pt>
                <c:pt idx="9319">
                  <c:v>39282</c:v>
                </c:pt>
                <c:pt idx="9320">
                  <c:v>39283</c:v>
                </c:pt>
                <c:pt idx="9321">
                  <c:v>39286</c:v>
                </c:pt>
                <c:pt idx="9322">
                  <c:v>39287</c:v>
                </c:pt>
                <c:pt idx="9323">
                  <c:v>39288</c:v>
                </c:pt>
                <c:pt idx="9324">
                  <c:v>39289</c:v>
                </c:pt>
                <c:pt idx="9325">
                  <c:v>39290</c:v>
                </c:pt>
                <c:pt idx="9326">
                  <c:v>39293</c:v>
                </c:pt>
                <c:pt idx="9327">
                  <c:v>39294</c:v>
                </c:pt>
                <c:pt idx="9328">
                  <c:v>39295</c:v>
                </c:pt>
                <c:pt idx="9329">
                  <c:v>39296</c:v>
                </c:pt>
                <c:pt idx="9330">
                  <c:v>39297</c:v>
                </c:pt>
                <c:pt idx="9331">
                  <c:v>39300</c:v>
                </c:pt>
                <c:pt idx="9332">
                  <c:v>39301</c:v>
                </c:pt>
                <c:pt idx="9333">
                  <c:v>39302</c:v>
                </c:pt>
                <c:pt idx="9334">
                  <c:v>39303</c:v>
                </c:pt>
                <c:pt idx="9335">
                  <c:v>39304</c:v>
                </c:pt>
                <c:pt idx="9336">
                  <c:v>39307</c:v>
                </c:pt>
                <c:pt idx="9337">
                  <c:v>39308</c:v>
                </c:pt>
                <c:pt idx="9338">
                  <c:v>39309</c:v>
                </c:pt>
                <c:pt idx="9339">
                  <c:v>39310</c:v>
                </c:pt>
                <c:pt idx="9340">
                  <c:v>39311</c:v>
                </c:pt>
                <c:pt idx="9341">
                  <c:v>39314</c:v>
                </c:pt>
                <c:pt idx="9342">
                  <c:v>39315</c:v>
                </c:pt>
                <c:pt idx="9343">
                  <c:v>39316</c:v>
                </c:pt>
                <c:pt idx="9344">
                  <c:v>39317</c:v>
                </c:pt>
                <c:pt idx="9345">
                  <c:v>39318</c:v>
                </c:pt>
                <c:pt idx="9346">
                  <c:v>39321</c:v>
                </c:pt>
                <c:pt idx="9347">
                  <c:v>39322</c:v>
                </c:pt>
                <c:pt idx="9348">
                  <c:v>39323</c:v>
                </c:pt>
                <c:pt idx="9349">
                  <c:v>39324</c:v>
                </c:pt>
                <c:pt idx="9350">
                  <c:v>39325</c:v>
                </c:pt>
                <c:pt idx="9351">
                  <c:v>39328</c:v>
                </c:pt>
                <c:pt idx="9352">
                  <c:v>39329</c:v>
                </c:pt>
                <c:pt idx="9353">
                  <c:v>39330</c:v>
                </c:pt>
                <c:pt idx="9354">
                  <c:v>39331</c:v>
                </c:pt>
                <c:pt idx="9355">
                  <c:v>39332</c:v>
                </c:pt>
                <c:pt idx="9356">
                  <c:v>39335</c:v>
                </c:pt>
                <c:pt idx="9357">
                  <c:v>39336</c:v>
                </c:pt>
                <c:pt idx="9358">
                  <c:v>39337</c:v>
                </c:pt>
                <c:pt idx="9359">
                  <c:v>39338</c:v>
                </c:pt>
                <c:pt idx="9360">
                  <c:v>39339</c:v>
                </c:pt>
                <c:pt idx="9361">
                  <c:v>39342</c:v>
                </c:pt>
                <c:pt idx="9362">
                  <c:v>39343</c:v>
                </c:pt>
                <c:pt idx="9363">
                  <c:v>39344</c:v>
                </c:pt>
                <c:pt idx="9364">
                  <c:v>39345</c:v>
                </c:pt>
                <c:pt idx="9365">
                  <c:v>39346</c:v>
                </c:pt>
                <c:pt idx="9366">
                  <c:v>39349</c:v>
                </c:pt>
                <c:pt idx="9367">
                  <c:v>39350</c:v>
                </c:pt>
                <c:pt idx="9368">
                  <c:v>39351</c:v>
                </c:pt>
                <c:pt idx="9369">
                  <c:v>39352</c:v>
                </c:pt>
                <c:pt idx="9370">
                  <c:v>39353</c:v>
                </c:pt>
                <c:pt idx="9371">
                  <c:v>39356</c:v>
                </c:pt>
                <c:pt idx="9372">
                  <c:v>39357</c:v>
                </c:pt>
                <c:pt idx="9373">
                  <c:v>39358</c:v>
                </c:pt>
                <c:pt idx="9374">
                  <c:v>39359</c:v>
                </c:pt>
                <c:pt idx="9375">
                  <c:v>39360</c:v>
                </c:pt>
                <c:pt idx="9376">
                  <c:v>39363</c:v>
                </c:pt>
                <c:pt idx="9377">
                  <c:v>39364</c:v>
                </c:pt>
                <c:pt idx="9378">
                  <c:v>39365</c:v>
                </c:pt>
                <c:pt idx="9379">
                  <c:v>39366</c:v>
                </c:pt>
                <c:pt idx="9380">
                  <c:v>39367</c:v>
                </c:pt>
                <c:pt idx="9381">
                  <c:v>39370</c:v>
                </c:pt>
                <c:pt idx="9382">
                  <c:v>39371</c:v>
                </c:pt>
                <c:pt idx="9383">
                  <c:v>39372</c:v>
                </c:pt>
                <c:pt idx="9384">
                  <c:v>39373</c:v>
                </c:pt>
                <c:pt idx="9385">
                  <c:v>39374</c:v>
                </c:pt>
                <c:pt idx="9386">
                  <c:v>39377</c:v>
                </c:pt>
                <c:pt idx="9387">
                  <c:v>39378</c:v>
                </c:pt>
                <c:pt idx="9388">
                  <c:v>39379</c:v>
                </c:pt>
                <c:pt idx="9389">
                  <c:v>39380</c:v>
                </c:pt>
                <c:pt idx="9390">
                  <c:v>39381</c:v>
                </c:pt>
                <c:pt idx="9391">
                  <c:v>39384</c:v>
                </c:pt>
                <c:pt idx="9392">
                  <c:v>39385</c:v>
                </c:pt>
                <c:pt idx="9393">
                  <c:v>39386</c:v>
                </c:pt>
                <c:pt idx="9394">
                  <c:v>39387</c:v>
                </c:pt>
                <c:pt idx="9395">
                  <c:v>39388</c:v>
                </c:pt>
                <c:pt idx="9396">
                  <c:v>39391</c:v>
                </c:pt>
                <c:pt idx="9397">
                  <c:v>39392</c:v>
                </c:pt>
                <c:pt idx="9398">
                  <c:v>39393</c:v>
                </c:pt>
                <c:pt idx="9399">
                  <c:v>39394</c:v>
                </c:pt>
                <c:pt idx="9400">
                  <c:v>39395</c:v>
                </c:pt>
                <c:pt idx="9401">
                  <c:v>39398</c:v>
                </c:pt>
                <c:pt idx="9402">
                  <c:v>39399</c:v>
                </c:pt>
                <c:pt idx="9403">
                  <c:v>39400</c:v>
                </c:pt>
                <c:pt idx="9404">
                  <c:v>39401</c:v>
                </c:pt>
                <c:pt idx="9405">
                  <c:v>39402</c:v>
                </c:pt>
                <c:pt idx="9406">
                  <c:v>39405</c:v>
                </c:pt>
                <c:pt idx="9407">
                  <c:v>39406</c:v>
                </c:pt>
                <c:pt idx="9408">
                  <c:v>39407</c:v>
                </c:pt>
                <c:pt idx="9409">
                  <c:v>39408</c:v>
                </c:pt>
                <c:pt idx="9410">
                  <c:v>39409</c:v>
                </c:pt>
                <c:pt idx="9411">
                  <c:v>39412</c:v>
                </c:pt>
                <c:pt idx="9412">
                  <c:v>39413</c:v>
                </c:pt>
                <c:pt idx="9413">
                  <c:v>39414</c:v>
                </c:pt>
                <c:pt idx="9414">
                  <c:v>39415</c:v>
                </c:pt>
                <c:pt idx="9415">
                  <c:v>39416</c:v>
                </c:pt>
                <c:pt idx="9416">
                  <c:v>39419</c:v>
                </c:pt>
                <c:pt idx="9417">
                  <c:v>39420</c:v>
                </c:pt>
                <c:pt idx="9418">
                  <c:v>39421</c:v>
                </c:pt>
                <c:pt idx="9419">
                  <c:v>39422</c:v>
                </c:pt>
                <c:pt idx="9420">
                  <c:v>39423</c:v>
                </c:pt>
                <c:pt idx="9421">
                  <c:v>39426</c:v>
                </c:pt>
                <c:pt idx="9422">
                  <c:v>39427</c:v>
                </c:pt>
                <c:pt idx="9423">
                  <c:v>39428</c:v>
                </c:pt>
                <c:pt idx="9424">
                  <c:v>39429</c:v>
                </c:pt>
                <c:pt idx="9425">
                  <c:v>39430</c:v>
                </c:pt>
                <c:pt idx="9426">
                  <c:v>39433</c:v>
                </c:pt>
                <c:pt idx="9427">
                  <c:v>39434</c:v>
                </c:pt>
                <c:pt idx="9428">
                  <c:v>39435</c:v>
                </c:pt>
                <c:pt idx="9429">
                  <c:v>39436</c:v>
                </c:pt>
                <c:pt idx="9430">
                  <c:v>39437</c:v>
                </c:pt>
                <c:pt idx="9431">
                  <c:v>39440</c:v>
                </c:pt>
                <c:pt idx="9432">
                  <c:v>39441</c:v>
                </c:pt>
                <c:pt idx="9433">
                  <c:v>39442</c:v>
                </c:pt>
                <c:pt idx="9434">
                  <c:v>39443</c:v>
                </c:pt>
                <c:pt idx="9435">
                  <c:v>39444</c:v>
                </c:pt>
                <c:pt idx="9436">
                  <c:v>39447</c:v>
                </c:pt>
                <c:pt idx="9437">
                  <c:v>39448</c:v>
                </c:pt>
                <c:pt idx="9438">
                  <c:v>39449</c:v>
                </c:pt>
                <c:pt idx="9439">
                  <c:v>39450</c:v>
                </c:pt>
                <c:pt idx="9440">
                  <c:v>39451</c:v>
                </c:pt>
                <c:pt idx="9441">
                  <c:v>39454</c:v>
                </c:pt>
                <c:pt idx="9442">
                  <c:v>39455</c:v>
                </c:pt>
                <c:pt idx="9443">
                  <c:v>39456</c:v>
                </c:pt>
                <c:pt idx="9444">
                  <c:v>39457</c:v>
                </c:pt>
                <c:pt idx="9445">
                  <c:v>39458</c:v>
                </c:pt>
                <c:pt idx="9446">
                  <c:v>39461</c:v>
                </c:pt>
                <c:pt idx="9447">
                  <c:v>39462</c:v>
                </c:pt>
                <c:pt idx="9448">
                  <c:v>39463</c:v>
                </c:pt>
                <c:pt idx="9449">
                  <c:v>39464</c:v>
                </c:pt>
                <c:pt idx="9450">
                  <c:v>39465</c:v>
                </c:pt>
                <c:pt idx="9451">
                  <c:v>39468</c:v>
                </c:pt>
                <c:pt idx="9452">
                  <c:v>39469</c:v>
                </c:pt>
                <c:pt idx="9453">
                  <c:v>39470</c:v>
                </c:pt>
                <c:pt idx="9454">
                  <c:v>39471</c:v>
                </c:pt>
                <c:pt idx="9455">
                  <c:v>39472</c:v>
                </c:pt>
                <c:pt idx="9456">
                  <c:v>39475</c:v>
                </c:pt>
                <c:pt idx="9457">
                  <c:v>39476</c:v>
                </c:pt>
                <c:pt idx="9458">
                  <c:v>39477</c:v>
                </c:pt>
                <c:pt idx="9459">
                  <c:v>39478</c:v>
                </c:pt>
                <c:pt idx="9460">
                  <c:v>39479</c:v>
                </c:pt>
                <c:pt idx="9461">
                  <c:v>39482</c:v>
                </c:pt>
                <c:pt idx="9462">
                  <c:v>39483</c:v>
                </c:pt>
                <c:pt idx="9463">
                  <c:v>39484</c:v>
                </c:pt>
                <c:pt idx="9464">
                  <c:v>39485</c:v>
                </c:pt>
                <c:pt idx="9465">
                  <c:v>39486</c:v>
                </c:pt>
                <c:pt idx="9466">
                  <c:v>39489</c:v>
                </c:pt>
                <c:pt idx="9467">
                  <c:v>39490</c:v>
                </c:pt>
                <c:pt idx="9468">
                  <c:v>39491</c:v>
                </c:pt>
                <c:pt idx="9469">
                  <c:v>39492</c:v>
                </c:pt>
                <c:pt idx="9470">
                  <c:v>39493</c:v>
                </c:pt>
                <c:pt idx="9471">
                  <c:v>39496</c:v>
                </c:pt>
                <c:pt idx="9472">
                  <c:v>39497</c:v>
                </c:pt>
                <c:pt idx="9473">
                  <c:v>39498</c:v>
                </c:pt>
                <c:pt idx="9474">
                  <c:v>39499</c:v>
                </c:pt>
                <c:pt idx="9475">
                  <c:v>39500</c:v>
                </c:pt>
                <c:pt idx="9476">
                  <c:v>39503</c:v>
                </c:pt>
                <c:pt idx="9477">
                  <c:v>39504</c:v>
                </c:pt>
                <c:pt idx="9478">
                  <c:v>39505</c:v>
                </c:pt>
                <c:pt idx="9479">
                  <c:v>39506</c:v>
                </c:pt>
                <c:pt idx="9480">
                  <c:v>39507</c:v>
                </c:pt>
                <c:pt idx="9481">
                  <c:v>39510</c:v>
                </c:pt>
                <c:pt idx="9482">
                  <c:v>39511</c:v>
                </c:pt>
                <c:pt idx="9483">
                  <c:v>39512</c:v>
                </c:pt>
                <c:pt idx="9484">
                  <c:v>39513</c:v>
                </c:pt>
                <c:pt idx="9485">
                  <c:v>39514</c:v>
                </c:pt>
                <c:pt idx="9486">
                  <c:v>39517</c:v>
                </c:pt>
                <c:pt idx="9487">
                  <c:v>39518</c:v>
                </c:pt>
                <c:pt idx="9488">
                  <c:v>39519</c:v>
                </c:pt>
                <c:pt idx="9489">
                  <c:v>39520</c:v>
                </c:pt>
                <c:pt idx="9490">
                  <c:v>39521</c:v>
                </c:pt>
                <c:pt idx="9491">
                  <c:v>39524</c:v>
                </c:pt>
                <c:pt idx="9492">
                  <c:v>39525</c:v>
                </c:pt>
                <c:pt idx="9493">
                  <c:v>39526</c:v>
                </c:pt>
                <c:pt idx="9494">
                  <c:v>39527</c:v>
                </c:pt>
                <c:pt idx="9495">
                  <c:v>39528</c:v>
                </c:pt>
                <c:pt idx="9496">
                  <c:v>39531</c:v>
                </c:pt>
                <c:pt idx="9497">
                  <c:v>39532</c:v>
                </c:pt>
                <c:pt idx="9498">
                  <c:v>39533</c:v>
                </c:pt>
                <c:pt idx="9499">
                  <c:v>39534</c:v>
                </c:pt>
                <c:pt idx="9500">
                  <c:v>39535</c:v>
                </c:pt>
                <c:pt idx="9501">
                  <c:v>39538</c:v>
                </c:pt>
                <c:pt idx="9502">
                  <c:v>39539</c:v>
                </c:pt>
                <c:pt idx="9503">
                  <c:v>39540</c:v>
                </c:pt>
                <c:pt idx="9504">
                  <c:v>39541</c:v>
                </c:pt>
                <c:pt idx="9505">
                  <c:v>39542</c:v>
                </c:pt>
                <c:pt idx="9506">
                  <c:v>39545</c:v>
                </c:pt>
                <c:pt idx="9507">
                  <c:v>39546</c:v>
                </c:pt>
                <c:pt idx="9508">
                  <c:v>39547</c:v>
                </c:pt>
                <c:pt idx="9509">
                  <c:v>39548</c:v>
                </c:pt>
                <c:pt idx="9510">
                  <c:v>39549</c:v>
                </c:pt>
                <c:pt idx="9511">
                  <c:v>39552</c:v>
                </c:pt>
                <c:pt idx="9512">
                  <c:v>39553</c:v>
                </c:pt>
                <c:pt idx="9513">
                  <c:v>39554</c:v>
                </c:pt>
                <c:pt idx="9514">
                  <c:v>39555</c:v>
                </c:pt>
                <c:pt idx="9515">
                  <c:v>39556</c:v>
                </c:pt>
                <c:pt idx="9516">
                  <c:v>39559</c:v>
                </c:pt>
                <c:pt idx="9517">
                  <c:v>39560</c:v>
                </c:pt>
                <c:pt idx="9518">
                  <c:v>39561</c:v>
                </c:pt>
                <c:pt idx="9519">
                  <c:v>39562</c:v>
                </c:pt>
                <c:pt idx="9520">
                  <c:v>39563</c:v>
                </c:pt>
                <c:pt idx="9521">
                  <c:v>39566</c:v>
                </c:pt>
                <c:pt idx="9522">
                  <c:v>39567</c:v>
                </c:pt>
                <c:pt idx="9523">
                  <c:v>39568</c:v>
                </c:pt>
                <c:pt idx="9524">
                  <c:v>39569</c:v>
                </c:pt>
                <c:pt idx="9525">
                  <c:v>39570</c:v>
                </c:pt>
                <c:pt idx="9526">
                  <c:v>39573</c:v>
                </c:pt>
                <c:pt idx="9527">
                  <c:v>39574</c:v>
                </c:pt>
                <c:pt idx="9528">
                  <c:v>39575</c:v>
                </c:pt>
                <c:pt idx="9529">
                  <c:v>39576</c:v>
                </c:pt>
                <c:pt idx="9530">
                  <c:v>39577</c:v>
                </c:pt>
                <c:pt idx="9531">
                  <c:v>39580</c:v>
                </c:pt>
                <c:pt idx="9532">
                  <c:v>39581</c:v>
                </c:pt>
                <c:pt idx="9533">
                  <c:v>39582</c:v>
                </c:pt>
                <c:pt idx="9534">
                  <c:v>39583</c:v>
                </c:pt>
                <c:pt idx="9535">
                  <c:v>39584</c:v>
                </c:pt>
                <c:pt idx="9536">
                  <c:v>39587</c:v>
                </c:pt>
                <c:pt idx="9537">
                  <c:v>39588</c:v>
                </c:pt>
                <c:pt idx="9538">
                  <c:v>39589</c:v>
                </c:pt>
                <c:pt idx="9539">
                  <c:v>39590</c:v>
                </c:pt>
                <c:pt idx="9540">
                  <c:v>39591</c:v>
                </c:pt>
                <c:pt idx="9541">
                  <c:v>39594</c:v>
                </c:pt>
                <c:pt idx="9542">
                  <c:v>39595</c:v>
                </c:pt>
                <c:pt idx="9543">
                  <c:v>39596</c:v>
                </c:pt>
                <c:pt idx="9544">
                  <c:v>39597</c:v>
                </c:pt>
                <c:pt idx="9545">
                  <c:v>39598</c:v>
                </c:pt>
                <c:pt idx="9546">
                  <c:v>39601</c:v>
                </c:pt>
                <c:pt idx="9547">
                  <c:v>39602</c:v>
                </c:pt>
                <c:pt idx="9548">
                  <c:v>39603</c:v>
                </c:pt>
                <c:pt idx="9549">
                  <c:v>39604</c:v>
                </c:pt>
                <c:pt idx="9550">
                  <c:v>39605</c:v>
                </c:pt>
                <c:pt idx="9551">
                  <c:v>39608</c:v>
                </c:pt>
                <c:pt idx="9552">
                  <c:v>39609</c:v>
                </c:pt>
                <c:pt idx="9553">
                  <c:v>39610</c:v>
                </c:pt>
                <c:pt idx="9554">
                  <c:v>39611</c:v>
                </c:pt>
                <c:pt idx="9555">
                  <c:v>39612</c:v>
                </c:pt>
                <c:pt idx="9556">
                  <c:v>39615</c:v>
                </c:pt>
                <c:pt idx="9557">
                  <c:v>39616</c:v>
                </c:pt>
                <c:pt idx="9558">
                  <c:v>39617</c:v>
                </c:pt>
                <c:pt idx="9559">
                  <c:v>39618</c:v>
                </c:pt>
                <c:pt idx="9560">
                  <c:v>39619</c:v>
                </c:pt>
                <c:pt idx="9561">
                  <c:v>39622</c:v>
                </c:pt>
                <c:pt idx="9562">
                  <c:v>39623</c:v>
                </c:pt>
                <c:pt idx="9563">
                  <c:v>39624</c:v>
                </c:pt>
                <c:pt idx="9564">
                  <c:v>39625</c:v>
                </c:pt>
                <c:pt idx="9565">
                  <c:v>39626</c:v>
                </c:pt>
                <c:pt idx="9566">
                  <c:v>39629</c:v>
                </c:pt>
                <c:pt idx="9567">
                  <c:v>39630</c:v>
                </c:pt>
                <c:pt idx="9568">
                  <c:v>39631</c:v>
                </c:pt>
                <c:pt idx="9569">
                  <c:v>39632</c:v>
                </c:pt>
                <c:pt idx="9570">
                  <c:v>39633</c:v>
                </c:pt>
                <c:pt idx="9571">
                  <c:v>39636</c:v>
                </c:pt>
                <c:pt idx="9572">
                  <c:v>39637</c:v>
                </c:pt>
                <c:pt idx="9573">
                  <c:v>39638</c:v>
                </c:pt>
                <c:pt idx="9574">
                  <c:v>39639</c:v>
                </c:pt>
                <c:pt idx="9575">
                  <c:v>39640</c:v>
                </c:pt>
                <c:pt idx="9576">
                  <c:v>39643</c:v>
                </c:pt>
                <c:pt idx="9577">
                  <c:v>39644</c:v>
                </c:pt>
                <c:pt idx="9578">
                  <c:v>39645</c:v>
                </c:pt>
                <c:pt idx="9579">
                  <c:v>39646</c:v>
                </c:pt>
                <c:pt idx="9580">
                  <c:v>39647</c:v>
                </c:pt>
                <c:pt idx="9581">
                  <c:v>39650</c:v>
                </c:pt>
                <c:pt idx="9582">
                  <c:v>39651</c:v>
                </c:pt>
                <c:pt idx="9583">
                  <c:v>39652</c:v>
                </c:pt>
                <c:pt idx="9584">
                  <c:v>39653</c:v>
                </c:pt>
                <c:pt idx="9585">
                  <c:v>39654</c:v>
                </c:pt>
                <c:pt idx="9586">
                  <c:v>39657</c:v>
                </c:pt>
                <c:pt idx="9587">
                  <c:v>39658</c:v>
                </c:pt>
                <c:pt idx="9588">
                  <c:v>39659</c:v>
                </c:pt>
                <c:pt idx="9589">
                  <c:v>39660</c:v>
                </c:pt>
                <c:pt idx="9590">
                  <c:v>39661</c:v>
                </c:pt>
                <c:pt idx="9591">
                  <c:v>39664</c:v>
                </c:pt>
                <c:pt idx="9592">
                  <c:v>39665</c:v>
                </c:pt>
                <c:pt idx="9593">
                  <c:v>39666</c:v>
                </c:pt>
                <c:pt idx="9594">
                  <c:v>39667</c:v>
                </c:pt>
                <c:pt idx="9595">
                  <c:v>39668</c:v>
                </c:pt>
                <c:pt idx="9596">
                  <c:v>39671</c:v>
                </c:pt>
                <c:pt idx="9597">
                  <c:v>39672</c:v>
                </c:pt>
                <c:pt idx="9598">
                  <c:v>39673</c:v>
                </c:pt>
                <c:pt idx="9599">
                  <c:v>39674</c:v>
                </c:pt>
                <c:pt idx="9600">
                  <c:v>39675</c:v>
                </c:pt>
                <c:pt idx="9601">
                  <c:v>39678</c:v>
                </c:pt>
                <c:pt idx="9602">
                  <c:v>39679</c:v>
                </c:pt>
                <c:pt idx="9603">
                  <c:v>39680</c:v>
                </c:pt>
                <c:pt idx="9604">
                  <c:v>39681</c:v>
                </c:pt>
                <c:pt idx="9605">
                  <c:v>39682</c:v>
                </c:pt>
                <c:pt idx="9606">
                  <c:v>39685</c:v>
                </c:pt>
                <c:pt idx="9607">
                  <c:v>39686</c:v>
                </c:pt>
                <c:pt idx="9608">
                  <c:v>39687</c:v>
                </c:pt>
                <c:pt idx="9609">
                  <c:v>39688</c:v>
                </c:pt>
                <c:pt idx="9610">
                  <c:v>39689</c:v>
                </c:pt>
                <c:pt idx="9611">
                  <c:v>39692</c:v>
                </c:pt>
                <c:pt idx="9612">
                  <c:v>39693</c:v>
                </c:pt>
                <c:pt idx="9613">
                  <c:v>39694</c:v>
                </c:pt>
                <c:pt idx="9614">
                  <c:v>39695</c:v>
                </c:pt>
                <c:pt idx="9615">
                  <c:v>39696</c:v>
                </c:pt>
                <c:pt idx="9616">
                  <c:v>39699</c:v>
                </c:pt>
                <c:pt idx="9617">
                  <c:v>39700</c:v>
                </c:pt>
                <c:pt idx="9618">
                  <c:v>39701</c:v>
                </c:pt>
                <c:pt idx="9619">
                  <c:v>39702</c:v>
                </c:pt>
                <c:pt idx="9620">
                  <c:v>39703</c:v>
                </c:pt>
                <c:pt idx="9621">
                  <c:v>39706</c:v>
                </c:pt>
                <c:pt idx="9622">
                  <c:v>39707</c:v>
                </c:pt>
                <c:pt idx="9623">
                  <c:v>39708</c:v>
                </c:pt>
                <c:pt idx="9624">
                  <c:v>39709</c:v>
                </c:pt>
                <c:pt idx="9625">
                  <c:v>39710</c:v>
                </c:pt>
                <c:pt idx="9626">
                  <c:v>39713</c:v>
                </c:pt>
                <c:pt idx="9627">
                  <c:v>39714</c:v>
                </c:pt>
                <c:pt idx="9628">
                  <c:v>39715</c:v>
                </c:pt>
                <c:pt idx="9629">
                  <c:v>39716</c:v>
                </c:pt>
                <c:pt idx="9630">
                  <c:v>39717</c:v>
                </c:pt>
                <c:pt idx="9631">
                  <c:v>39720</c:v>
                </c:pt>
                <c:pt idx="9632">
                  <c:v>39721</c:v>
                </c:pt>
                <c:pt idx="9633">
                  <c:v>39722</c:v>
                </c:pt>
                <c:pt idx="9634">
                  <c:v>39723</c:v>
                </c:pt>
                <c:pt idx="9635">
                  <c:v>39724</c:v>
                </c:pt>
                <c:pt idx="9636">
                  <c:v>39727</c:v>
                </c:pt>
                <c:pt idx="9637">
                  <c:v>39728</c:v>
                </c:pt>
                <c:pt idx="9638">
                  <c:v>39729</c:v>
                </c:pt>
                <c:pt idx="9639">
                  <c:v>39730</c:v>
                </c:pt>
                <c:pt idx="9640">
                  <c:v>39731</c:v>
                </c:pt>
                <c:pt idx="9641">
                  <c:v>39734</c:v>
                </c:pt>
                <c:pt idx="9642">
                  <c:v>39735</c:v>
                </c:pt>
                <c:pt idx="9643">
                  <c:v>39736</c:v>
                </c:pt>
                <c:pt idx="9644">
                  <c:v>39737</c:v>
                </c:pt>
                <c:pt idx="9645">
                  <c:v>39738</c:v>
                </c:pt>
                <c:pt idx="9646">
                  <c:v>39741</c:v>
                </c:pt>
                <c:pt idx="9647">
                  <c:v>39742</c:v>
                </c:pt>
                <c:pt idx="9648">
                  <c:v>39743</c:v>
                </c:pt>
                <c:pt idx="9649">
                  <c:v>39744</c:v>
                </c:pt>
                <c:pt idx="9650">
                  <c:v>39745</c:v>
                </c:pt>
                <c:pt idx="9651">
                  <c:v>39748</c:v>
                </c:pt>
                <c:pt idx="9652">
                  <c:v>39749</c:v>
                </c:pt>
                <c:pt idx="9653">
                  <c:v>39750</c:v>
                </c:pt>
                <c:pt idx="9654">
                  <c:v>39751</c:v>
                </c:pt>
                <c:pt idx="9655">
                  <c:v>39752</c:v>
                </c:pt>
                <c:pt idx="9656">
                  <c:v>39755</c:v>
                </c:pt>
                <c:pt idx="9657">
                  <c:v>39756</c:v>
                </c:pt>
                <c:pt idx="9658">
                  <c:v>39757</c:v>
                </c:pt>
                <c:pt idx="9659">
                  <c:v>39758</c:v>
                </c:pt>
                <c:pt idx="9660">
                  <c:v>39759</c:v>
                </c:pt>
                <c:pt idx="9661">
                  <c:v>39762</c:v>
                </c:pt>
                <c:pt idx="9662">
                  <c:v>39763</c:v>
                </c:pt>
                <c:pt idx="9663">
                  <c:v>39764</c:v>
                </c:pt>
                <c:pt idx="9664">
                  <c:v>39765</c:v>
                </c:pt>
                <c:pt idx="9665">
                  <c:v>39766</c:v>
                </c:pt>
                <c:pt idx="9666">
                  <c:v>39769</c:v>
                </c:pt>
                <c:pt idx="9667">
                  <c:v>39770</c:v>
                </c:pt>
                <c:pt idx="9668">
                  <c:v>39771</c:v>
                </c:pt>
                <c:pt idx="9669">
                  <c:v>39772</c:v>
                </c:pt>
                <c:pt idx="9670">
                  <c:v>39773</c:v>
                </c:pt>
                <c:pt idx="9671">
                  <c:v>39776</c:v>
                </c:pt>
                <c:pt idx="9672">
                  <c:v>39777</c:v>
                </c:pt>
                <c:pt idx="9673">
                  <c:v>39778</c:v>
                </c:pt>
                <c:pt idx="9674">
                  <c:v>39779</c:v>
                </c:pt>
                <c:pt idx="9675">
                  <c:v>39780</c:v>
                </c:pt>
                <c:pt idx="9676">
                  <c:v>39783</c:v>
                </c:pt>
                <c:pt idx="9677">
                  <c:v>39784</c:v>
                </c:pt>
                <c:pt idx="9678">
                  <c:v>39785</c:v>
                </c:pt>
                <c:pt idx="9679">
                  <c:v>39786</c:v>
                </c:pt>
                <c:pt idx="9680">
                  <c:v>39787</c:v>
                </c:pt>
                <c:pt idx="9681">
                  <c:v>39790</c:v>
                </c:pt>
                <c:pt idx="9682">
                  <c:v>39791</c:v>
                </c:pt>
                <c:pt idx="9683">
                  <c:v>39792</c:v>
                </c:pt>
                <c:pt idx="9684">
                  <c:v>39793</c:v>
                </c:pt>
                <c:pt idx="9685">
                  <c:v>39794</c:v>
                </c:pt>
                <c:pt idx="9686">
                  <c:v>39797</c:v>
                </c:pt>
                <c:pt idx="9687">
                  <c:v>39798</c:v>
                </c:pt>
                <c:pt idx="9688">
                  <c:v>39799</c:v>
                </c:pt>
                <c:pt idx="9689">
                  <c:v>39800</c:v>
                </c:pt>
                <c:pt idx="9690">
                  <c:v>39801</c:v>
                </c:pt>
                <c:pt idx="9691">
                  <c:v>39804</c:v>
                </c:pt>
                <c:pt idx="9692">
                  <c:v>39805</c:v>
                </c:pt>
                <c:pt idx="9693">
                  <c:v>39806</c:v>
                </c:pt>
                <c:pt idx="9694">
                  <c:v>39808</c:v>
                </c:pt>
                <c:pt idx="9695">
                  <c:v>39811</c:v>
                </c:pt>
                <c:pt idx="9696">
                  <c:v>39812</c:v>
                </c:pt>
                <c:pt idx="9697">
                  <c:v>39813</c:v>
                </c:pt>
                <c:pt idx="9698">
                  <c:v>39815</c:v>
                </c:pt>
                <c:pt idx="9699">
                  <c:v>39818</c:v>
                </c:pt>
                <c:pt idx="9700">
                  <c:v>39819</c:v>
                </c:pt>
                <c:pt idx="9701">
                  <c:v>39820</c:v>
                </c:pt>
                <c:pt idx="9702">
                  <c:v>39821</c:v>
                </c:pt>
                <c:pt idx="9703">
                  <c:v>39822</c:v>
                </c:pt>
                <c:pt idx="9704">
                  <c:v>39825</c:v>
                </c:pt>
                <c:pt idx="9705">
                  <c:v>39826</c:v>
                </c:pt>
                <c:pt idx="9706">
                  <c:v>39827</c:v>
                </c:pt>
                <c:pt idx="9707">
                  <c:v>39828</c:v>
                </c:pt>
                <c:pt idx="9708">
                  <c:v>39829</c:v>
                </c:pt>
                <c:pt idx="9709">
                  <c:v>39832</c:v>
                </c:pt>
                <c:pt idx="9710">
                  <c:v>39833</c:v>
                </c:pt>
                <c:pt idx="9711">
                  <c:v>39834</c:v>
                </c:pt>
                <c:pt idx="9712">
                  <c:v>39835</c:v>
                </c:pt>
                <c:pt idx="9713">
                  <c:v>39836</c:v>
                </c:pt>
                <c:pt idx="9714">
                  <c:v>39839</c:v>
                </c:pt>
                <c:pt idx="9715">
                  <c:v>39840</c:v>
                </c:pt>
                <c:pt idx="9716">
                  <c:v>39841</c:v>
                </c:pt>
                <c:pt idx="9717">
                  <c:v>39842</c:v>
                </c:pt>
                <c:pt idx="9718">
                  <c:v>39843</c:v>
                </c:pt>
                <c:pt idx="9719">
                  <c:v>39846</c:v>
                </c:pt>
                <c:pt idx="9720">
                  <c:v>39847</c:v>
                </c:pt>
                <c:pt idx="9721">
                  <c:v>39848</c:v>
                </c:pt>
                <c:pt idx="9722">
                  <c:v>39849</c:v>
                </c:pt>
                <c:pt idx="9723">
                  <c:v>39850</c:v>
                </c:pt>
                <c:pt idx="9724">
                  <c:v>39853</c:v>
                </c:pt>
                <c:pt idx="9725">
                  <c:v>39854</c:v>
                </c:pt>
                <c:pt idx="9726">
                  <c:v>39855</c:v>
                </c:pt>
                <c:pt idx="9727">
                  <c:v>39856</c:v>
                </c:pt>
                <c:pt idx="9728">
                  <c:v>39857</c:v>
                </c:pt>
                <c:pt idx="9729">
                  <c:v>39860</c:v>
                </c:pt>
                <c:pt idx="9730">
                  <c:v>39861</c:v>
                </c:pt>
                <c:pt idx="9731">
                  <c:v>39862</c:v>
                </c:pt>
                <c:pt idx="9732">
                  <c:v>39863</c:v>
                </c:pt>
                <c:pt idx="9733">
                  <c:v>39864</c:v>
                </c:pt>
                <c:pt idx="9734">
                  <c:v>39867</c:v>
                </c:pt>
                <c:pt idx="9735">
                  <c:v>39868</c:v>
                </c:pt>
                <c:pt idx="9736">
                  <c:v>39869</c:v>
                </c:pt>
                <c:pt idx="9737">
                  <c:v>39870</c:v>
                </c:pt>
                <c:pt idx="9738">
                  <c:v>39871</c:v>
                </c:pt>
                <c:pt idx="9739">
                  <c:v>39874</c:v>
                </c:pt>
                <c:pt idx="9740">
                  <c:v>39875</c:v>
                </c:pt>
                <c:pt idx="9741">
                  <c:v>39876</c:v>
                </c:pt>
                <c:pt idx="9742">
                  <c:v>39877</c:v>
                </c:pt>
                <c:pt idx="9743">
                  <c:v>39878</c:v>
                </c:pt>
                <c:pt idx="9744">
                  <c:v>39881</c:v>
                </c:pt>
                <c:pt idx="9745">
                  <c:v>39882</c:v>
                </c:pt>
                <c:pt idx="9746">
                  <c:v>39883</c:v>
                </c:pt>
                <c:pt idx="9747">
                  <c:v>39884</c:v>
                </c:pt>
                <c:pt idx="9748">
                  <c:v>39885</c:v>
                </c:pt>
                <c:pt idx="9749">
                  <c:v>39888</c:v>
                </c:pt>
                <c:pt idx="9750">
                  <c:v>39889</c:v>
                </c:pt>
                <c:pt idx="9751">
                  <c:v>39890</c:v>
                </c:pt>
                <c:pt idx="9752">
                  <c:v>39891</c:v>
                </c:pt>
                <c:pt idx="9753">
                  <c:v>39892</c:v>
                </c:pt>
                <c:pt idx="9754">
                  <c:v>39895</c:v>
                </c:pt>
                <c:pt idx="9755">
                  <c:v>39896</c:v>
                </c:pt>
                <c:pt idx="9756">
                  <c:v>39897</c:v>
                </c:pt>
                <c:pt idx="9757">
                  <c:v>39898</c:v>
                </c:pt>
                <c:pt idx="9758">
                  <c:v>39899</c:v>
                </c:pt>
                <c:pt idx="9759">
                  <c:v>39902</c:v>
                </c:pt>
                <c:pt idx="9760">
                  <c:v>39903</c:v>
                </c:pt>
                <c:pt idx="9761">
                  <c:v>39904</c:v>
                </c:pt>
                <c:pt idx="9762">
                  <c:v>39905</c:v>
                </c:pt>
                <c:pt idx="9763">
                  <c:v>39906</c:v>
                </c:pt>
                <c:pt idx="9764">
                  <c:v>39909</c:v>
                </c:pt>
                <c:pt idx="9765">
                  <c:v>39910</c:v>
                </c:pt>
                <c:pt idx="9766">
                  <c:v>39911</c:v>
                </c:pt>
                <c:pt idx="9767">
                  <c:v>39912</c:v>
                </c:pt>
                <c:pt idx="9768">
                  <c:v>39916</c:v>
                </c:pt>
                <c:pt idx="9769">
                  <c:v>39917</c:v>
                </c:pt>
                <c:pt idx="9770">
                  <c:v>39918</c:v>
                </c:pt>
                <c:pt idx="9771">
                  <c:v>39919</c:v>
                </c:pt>
                <c:pt idx="9772">
                  <c:v>39920</c:v>
                </c:pt>
                <c:pt idx="9773">
                  <c:v>39923</c:v>
                </c:pt>
                <c:pt idx="9774">
                  <c:v>39924</c:v>
                </c:pt>
                <c:pt idx="9775">
                  <c:v>39925</c:v>
                </c:pt>
                <c:pt idx="9776">
                  <c:v>39926</c:v>
                </c:pt>
                <c:pt idx="9777">
                  <c:v>39927</c:v>
                </c:pt>
                <c:pt idx="9778">
                  <c:v>39930</c:v>
                </c:pt>
                <c:pt idx="9779">
                  <c:v>39931</c:v>
                </c:pt>
                <c:pt idx="9780">
                  <c:v>39932</c:v>
                </c:pt>
                <c:pt idx="9781">
                  <c:v>39933</c:v>
                </c:pt>
                <c:pt idx="9782">
                  <c:v>39934</c:v>
                </c:pt>
                <c:pt idx="9783">
                  <c:v>39937</c:v>
                </c:pt>
                <c:pt idx="9784">
                  <c:v>39938</c:v>
                </c:pt>
                <c:pt idx="9785">
                  <c:v>39939</c:v>
                </c:pt>
                <c:pt idx="9786">
                  <c:v>39940</c:v>
                </c:pt>
                <c:pt idx="9787">
                  <c:v>39941</c:v>
                </c:pt>
                <c:pt idx="9788">
                  <c:v>39944</c:v>
                </c:pt>
                <c:pt idx="9789">
                  <c:v>39945</c:v>
                </c:pt>
                <c:pt idx="9790">
                  <c:v>39946</c:v>
                </c:pt>
                <c:pt idx="9791">
                  <c:v>39947</c:v>
                </c:pt>
                <c:pt idx="9792">
                  <c:v>39948</c:v>
                </c:pt>
                <c:pt idx="9793">
                  <c:v>39951</c:v>
                </c:pt>
                <c:pt idx="9794">
                  <c:v>39952</c:v>
                </c:pt>
                <c:pt idx="9795">
                  <c:v>39953</c:v>
                </c:pt>
                <c:pt idx="9796">
                  <c:v>39954</c:v>
                </c:pt>
                <c:pt idx="9797">
                  <c:v>39955</c:v>
                </c:pt>
                <c:pt idx="9798">
                  <c:v>39958</c:v>
                </c:pt>
                <c:pt idx="9799">
                  <c:v>39959</c:v>
                </c:pt>
                <c:pt idx="9800">
                  <c:v>39960</c:v>
                </c:pt>
                <c:pt idx="9801">
                  <c:v>39961</c:v>
                </c:pt>
                <c:pt idx="9802">
                  <c:v>39962</c:v>
                </c:pt>
                <c:pt idx="9803">
                  <c:v>39965</c:v>
                </c:pt>
                <c:pt idx="9804">
                  <c:v>39966</c:v>
                </c:pt>
                <c:pt idx="9805">
                  <c:v>39967</c:v>
                </c:pt>
                <c:pt idx="9806">
                  <c:v>39968</c:v>
                </c:pt>
                <c:pt idx="9807">
                  <c:v>39969</c:v>
                </c:pt>
                <c:pt idx="9808">
                  <c:v>39972</c:v>
                </c:pt>
                <c:pt idx="9809">
                  <c:v>39973</c:v>
                </c:pt>
                <c:pt idx="9810">
                  <c:v>39974</c:v>
                </c:pt>
                <c:pt idx="9811">
                  <c:v>39975</c:v>
                </c:pt>
                <c:pt idx="9812">
                  <c:v>39976</c:v>
                </c:pt>
                <c:pt idx="9813">
                  <c:v>39979</c:v>
                </c:pt>
                <c:pt idx="9814">
                  <c:v>39980</c:v>
                </c:pt>
                <c:pt idx="9815">
                  <c:v>39981</c:v>
                </c:pt>
                <c:pt idx="9816">
                  <c:v>39982</c:v>
                </c:pt>
                <c:pt idx="9817">
                  <c:v>39983</c:v>
                </c:pt>
                <c:pt idx="9818">
                  <c:v>39986</c:v>
                </c:pt>
                <c:pt idx="9819">
                  <c:v>39987</c:v>
                </c:pt>
                <c:pt idx="9820">
                  <c:v>39988</c:v>
                </c:pt>
                <c:pt idx="9821">
                  <c:v>39989</c:v>
                </c:pt>
                <c:pt idx="9822">
                  <c:v>39990</c:v>
                </c:pt>
                <c:pt idx="9823">
                  <c:v>39993</c:v>
                </c:pt>
                <c:pt idx="9824">
                  <c:v>39994</c:v>
                </c:pt>
                <c:pt idx="9825">
                  <c:v>39995</c:v>
                </c:pt>
                <c:pt idx="9826">
                  <c:v>39996</c:v>
                </c:pt>
                <c:pt idx="9827">
                  <c:v>39997</c:v>
                </c:pt>
                <c:pt idx="9828">
                  <c:v>40000</c:v>
                </c:pt>
                <c:pt idx="9829">
                  <c:v>40001</c:v>
                </c:pt>
                <c:pt idx="9830">
                  <c:v>40002</c:v>
                </c:pt>
                <c:pt idx="9831">
                  <c:v>40003</c:v>
                </c:pt>
                <c:pt idx="9832">
                  <c:v>40004</c:v>
                </c:pt>
                <c:pt idx="9833">
                  <c:v>40007</c:v>
                </c:pt>
                <c:pt idx="9834">
                  <c:v>40008</c:v>
                </c:pt>
                <c:pt idx="9835">
                  <c:v>40009</c:v>
                </c:pt>
                <c:pt idx="9836">
                  <c:v>40010</c:v>
                </c:pt>
                <c:pt idx="9837">
                  <c:v>40011</c:v>
                </c:pt>
                <c:pt idx="9838">
                  <c:v>40014</c:v>
                </c:pt>
                <c:pt idx="9839">
                  <c:v>40015</c:v>
                </c:pt>
                <c:pt idx="9840">
                  <c:v>40016</c:v>
                </c:pt>
                <c:pt idx="9841">
                  <c:v>40017</c:v>
                </c:pt>
                <c:pt idx="9842">
                  <c:v>40018</c:v>
                </c:pt>
                <c:pt idx="9843">
                  <c:v>40021</c:v>
                </c:pt>
                <c:pt idx="9844">
                  <c:v>40022</c:v>
                </c:pt>
                <c:pt idx="9845">
                  <c:v>40023</c:v>
                </c:pt>
                <c:pt idx="9846">
                  <c:v>40024</c:v>
                </c:pt>
                <c:pt idx="9847">
                  <c:v>40025</c:v>
                </c:pt>
                <c:pt idx="9848">
                  <c:v>40028</c:v>
                </c:pt>
                <c:pt idx="9849">
                  <c:v>40029</c:v>
                </c:pt>
                <c:pt idx="9850">
                  <c:v>40030</c:v>
                </c:pt>
                <c:pt idx="9851">
                  <c:v>40031</c:v>
                </c:pt>
                <c:pt idx="9852">
                  <c:v>40032</c:v>
                </c:pt>
                <c:pt idx="9853">
                  <c:v>40035</c:v>
                </c:pt>
                <c:pt idx="9854">
                  <c:v>40036</c:v>
                </c:pt>
                <c:pt idx="9855">
                  <c:v>40037</c:v>
                </c:pt>
                <c:pt idx="9856">
                  <c:v>40038</c:v>
                </c:pt>
                <c:pt idx="9857">
                  <c:v>40039</c:v>
                </c:pt>
                <c:pt idx="9858">
                  <c:v>40042</c:v>
                </c:pt>
                <c:pt idx="9859">
                  <c:v>40043</c:v>
                </c:pt>
                <c:pt idx="9860">
                  <c:v>40044</c:v>
                </c:pt>
                <c:pt idx="9861">
                  <c:v>40045</c:v>
                </c:pt>
                <c:pt idx="9862">
                  <c:v>40046</c:v>
                </c:pt>
                <c:pt idx="9863">
                  <c:v>40049</c:v>
                </c:pt>
                <c:pt idx="9864">
                  <c:v>40050</c:v>
                </c:pt>
                <c:pt idx="9865">
                  <c:v>40051</c:v>
                </c:pt>
                <c:pt idx="9866">
                  <c:v>40052</c:v>
                </c:pt>
                <c:pt idx="9867">
                  <c:v>40053</c:v>
                </c:pt>
                <c:pt idx="9868">
                  <c:v>40056</c:v>
                </c:pt>
                <c:pt idx="9869">
                  <c:v>40057</c:v>
                </c:pt>
                <c:pt idx="9870">
                  <c:v>40058</c:v>
                </c:pt>
                <c:pt idx="9871">
                  <c:v>40059</c:v>
                </c:pt>
                <c:pt idx="9872">
                  <c:v>40060</c:v>
                </c:pt>
                <c:pt idx="9873">
                  <c:v>40063</c:v>
                </c:pt>
                <c:pt idx="9874">
                  <c:v>40064</c:v>
                </c:pt>
                <c:pt idx="9875">
                  <c:v>40065</c:v>
                </c:pt>
                <c:pt idx="9876">
                  <c:v>40066</c:v>
                </c:pt>
                <c:pt idx="9877">
                  <c:v>40067</c:v>
                </c:pt>
                <c:pt idx="9878">
                  <c:v>40070</c:v>
                </c:pt>
                <c:pt idx="9879">
                  <c:v>40071</c:v>
                </c:pt>
                <c:pt idx="9880">
                  <c:v>40072</c:v>
                </c:pt>
                <c:pt idx="9881">
                  <c:v>40073</c:v>
                </c:pt>
                <c:pt idx="9882">
                  <c:v>40074</c:v>
                </c:pt>
                <c:pt idx="9883">
                  <c:v>40077</c:v>
                </c:pt>
                <c:pt idx="9884">
                  <c:v>40078</c:v>
                </c:pt>
                <c:pt idx="9885">
                  <c:v>40079</c:v>
                </c:pt>
                <c:pt idx="9886">
                  <c:v>40080</c:v>
                </c:pt>
                <c:pt idx="9887">
                  <c:v>40081</c:v>
                </c:pt>
                <c:pt idx="9888">
                  <c:v>40084</c:v>
                </c:pt>
                <c:pt idx="9889">
                  <c:v>40085</c:v>
                </c:pt>
                <c:pt idx="9890">
                  <c:v>40086</c:v>
                </c:pt>
                <c:pt idx="9891">
                  <c:v>40087</c:v>
                </c:pt>
                <c:pt idx="9892">
                  <c:v>40088</c:v>
                </c:pt>
                <c:pt idx="9893">
                  <c:v>40091</c:v>
                </c:pt>
                <c:pt idx="9894">
                  <c:v>40092</c:v>
                </c:pt>
                <c:pt idx="9895">
                  <c:v>40093</c:v>
                </c:pt>
                <c:pt idx="9896">
                  <c:v>40094</c:v>
                </c:pt>
                <c:pt idx="9897">
                  <c:v>40095</c:v>
                </c:pt>
                <c:pt idx="9898">
                  <c:v>40098</c:v>
                </c:pt>
                <c:pt idx="9899">
                  <c:v>40099</c:v>
                </c:pt>
                <c:pt idx="9900">
                  <c:v>40100</c:v>
                </c:pt>
                <c:pt idx="9901">
                  <c:v>40101</c:v>
                </c:pt>
                <c:pt idx="9902">
                  <c:v>40102</c:v>
                </c:pt>
                <c:pt idx="9903">
                  <c:v>40105</c:v>
                </c:pt>
                <c:pt idx="9904">
                  <c:v>40106</c:v>
                </c:pt>
                <c:pt idx="9905">
                  <c:v>40107</c:v>
                </c:pt>
                <c:pt idx="9906">
                  <c:v>40108</c:v>
                </c:pt>
                <c:pt idx="9907">
                  <c:v>40109</c:v>
                </c:pt>
                <c:pt idx="9908">
                  <c:v>40112</c:v>
                </c:pt>
                <c:pt idx="9909">
                  <c:v>40113</c:v>
                </c:pt>
                <c:pt idx="9910">
                  <c:v>40114</c:v>
                </c:pt>
                <c:pt idx="9911">
                  <c:v>40115</c:v>
                </c:pt>
                <c:pt idx="9912">
                  <c:v>40116</c:v>
                </c:pt>
                <c:pt idx="9913">
                  <c:v>40119</c:v>
                </c:pt>
                <c:pt idx="9914">
                  <c:v>40120</c:v>
                </c:pt>
                <c:pt idx="9915">
                  <c:v>40121</c:v>
                </c:pt>
                <c:pt idx="9916">
                  <c:v>40122</c:v>
                </c:pt>
                <c:pt idx="9917">
                  <c:v>40123</c:v>
                </c:pt>
                <c:pt idx="9918">
                  <c:v>40126</c:v>
                </c:pt>
                <c:pt idx="9919">
                  <c:v>40127</c:v>
                </c:pt>
                <c:pt idx="9920">
                  <c:v>40128</c:v>
                </c:pt>
                <c:pt idx="9921">
                  <c:v>40129</c:v>
                </c:pt>
                <c:pt idx="9922">
                  <c:v>40130</c:v>
                </c:pt>
                <c:pt idx="9923">
                  <c:v>40133</c:v>
                </c:pt>
                <c:pt idx="9924">
                  <c:v>40134</c:v>
                </c:pt>
                <c:pt idx="9925">
                  <c:v>40135</c:v>
                </c:pt>
                <c:pt idx="9926">
                  <c:v>40136</c:v>
                </c:pt>
                <c:pt idx="9927">
                  <c:v>40137</c:v>
                </c:pt>
                <c:pt idx="9928">
                  <c:v>40140</c:v>
                </c:pt>
                <c:pt idx="9929">
                  <c:v>40141</c:v>
                </c:pt>
                <c:pt idx="9930">
                  <c:v>40142</c:v>
                </c:pt>
                <c:pt idx="9931">
                  <c:v>40143</c:v>
                </c:pt>
                <c:pt idx="9932">
                  <c:v>40144</c:v>
                </c:pt>
                <c:pt idx="9933">
                  <c:v>40147</c:v>
                </c:pt>
                <c:pt idx="9934">
                  <c:v>40148</c:v>
                </c:pt>
                <c:pt idx="9935">
                  <c:v>40149</c:v>
                </c:pt>
                <c:pt idx="9936">
                  <c:v>40150</c:v>
                </c:pt>
                <c:pt idx="9937">
                  <c:v>40151</c:v>
                </c:pt>
                <c:pt idx="9938">
                  <c:v>40154</c:v>
                </c:pt>
                <c:pt idx="9939">
                  <c:v>40155</c:v>
                </c:pt>
                <c:pt idx="9940">
                  <c:v>40156</c:v>
                </c:pt>
                <c:pt idx="9941">
                  <c:v>40157</c:v>
                </c:pt>
                <c:pt idx="9942">
                  <c:v>40158</c:v>
                </c:pt>
                <c:pt idx="9943">
                  <c:v>40161</c:v>
                </c:pt>
                <c:pt idx="9944">
                  <c:v>40162</c:v>
                </c:pt>
                <c:pt idx="9945">
                  <c:v>40163</c:v>
                </c:pt>
                <c:pt idx="9946">
                  <c:v>40164</c:v>
                </c:pt>
                <c:pt idx="9947">
                  <c:v>40165</c:v>
                </c:pt>
                <c:pt idx="9948">
                  <c:v>40168</c:v>
                </c:pt>
                <c:pt idx="9949">
                  <c:v>40169</c:v>
                </c:pt>
                <c:pt idx="9950">
                  <c:v>40170</c:v>
                </c:pt>
                <c:pt idx="9951">
                  <c:v>40171</c:v>
                </c:pt>
                <c:pt idx="9952">
                  <c:v>40175</c:v>
                </c:pt>
                <c:pt idx="9953">
                  <c:v>40176</c:v>
                </c:pt>
                <c:pt idx="9954">
                  <c:v>40177</c:v>
                </c:pt>
                <c:pt idx="9955">
                  <c:v>40178</c:v>
                </c:pt>
                <c:pt idx="9956">
                  <c:v>40182</c:v>
                </c:pt>
                <c:pt idx="9957">
                  <c:v>40183</c:v>
                </c:pt>
                <c:pt idx="9958">
                  <c:v>40184</c:v>
                </c:pt>
                <c:pt idx="9959">
                  <c:v>40185</c:v>
                </c:pt>
                <c:pt idx="9960">
                  <c:v>40186</c:v>
                </c:pt>
                <c:pt idx="9961">
                  <c:v>40189</c:v>
                </c:pt>
                <c:pt idx="9962">
                  <c:v>40190</c:v>
                </c:pt>
                <c:pt idx="9963">
                  <c:v>40191</c:v>
                </c:pt>
                <c:pt idx="9964">
                  <c:v>40192</c:v>
                </c:pt>
                <c:pt idx="9965">
                  <c:v>40193</c:v>
                </c:pt>
                <c:pt idx="9966">
                  <c:v>40196</c:v>
                </c:pt>
                <c:pt idx="9967">
                  <c:v>40197</c:v>
                </c:pt>
                <c:pt idx="9968">
                  <c:v>40198</c:v>
                </c:pt>
                <c:pt idx="9969">
                  <c:v>40199</c:v>
                </c:pt>
                <c:pt idx="9970">
                  <c:v>40200</c:v>
                </c:pt>
                <c:pt idx="9971">
                  <c:v>40203</c:v>
                </c:pt>
                <c:pt idx="9972">
                  <c:v>40204</c:v>
                </c:pt>
                <c:pt idx="9973">
                  <c:v>40205</c:v>
                </c:pt>
                <c:pt idx="9974">
                  <c:v>40206</c:v>
                </c:pt>
                <c:pt idx="9975">
                  <c:v>40207</c:v>
                </c:pt>
                <c:pt idx="9976">
                  <c:v>40210</c:v>
                </c:pt>
                <c:pt idx="9977">
                  <c:v>40211</c:v>
                </c:pt>
                <c:pt idx="9978">
                  <c:v>40212</c:v>
                </c:pt>
                <c:pt idx="9979">
                  <c:v>40213</c:v>
                </c:pt>
                <c:pt idx="9980">
                  <c:v>40214</c:v>
                </c:pt>
                <c:pt idx="9981">
                  <c:v>40217</c:v>
                </c:pt>
                <c:pt idx="9982">
                  <c:v>40218</c:v>
                </c:pt>
                <c:pt idx="9983">
                  <c:v>40219</c:v>
                </c:pt>
                <c:pt idx="9984">
                  <c:v>40220</c:v>
                </c:pt>
                <c:pt idx="9985">
                  <c:v>40221</c:v>
                </c:pt>
                <c:pt idx="9986">
                  <c:v>40224</c:v>
                </c:pt>
                <c:pt idx="9987">
                  <c:v>40225</c:v>
                </c:pt>
                <c:pt idx="9988">
                  <c:v>40226</c:v>
                </c:pt>
                <c:pt idx="9989">
                  <c:v>40227</c:v>
                </c:pt>
                <c:pt idx="9990">
                  <c:v>40228</c:v>
                </c:pt>
                <c:pt idx="9991">
                  <c:v>40231</c:v>
                </c:pt>
                <c:pt idx="9992">
                  <c:v>40232</c:v>
                </c:pt>
                <c:pt idx="9993">
                  <c:v>40233</c:v>
                </c:pt>
                <c:pt idx="9994">
                  <c:v>40234</c:v>
                </c:pt>
                <c:pt idx="9995">
                  <c:v>40235</c:v>
                </c:pt>
                <c:pt idx="9996">
                  <c:v>40238</c:v>
                </c:pt>
                <c:pt idx="9997">
                  <c:v>40239</c:v>
                </c:pt>
                <c:pt idx="9998">
                  <c:v>40240</c:v>
                </c:pt>
                <c:pt idx="9999">
                  <c:v>40241</c:v>
                </c:pt>
                <c:pt idx="10000">
                  <c:v>40242</c:v>
                </c:pt>
                <c:pt idx="10001">
                  <c:v>40245</c:v>
                </c:pt>
                <c:pt idx="10002">
                  <c:v>40246</c:v>
                </c:pt>
                <c:pt idx="10003">
                  <c:v>40247</c:v>
                </c:pt>
                <c:pt idx="10004">
                  <c:v>40248</c:v>
                </c:pt>
                <c:pt idx="10005">
                  <c:v>40249</c:v>
                </c:pt>
                <c:pt idx="10006">
                  <c:v>40252</c:v>
                </c:pt>
                <c:pt idx="10007">
                  <c:v>40253</c:v>
                </c:pt>
                <c:pt idx="10008">
                  <c:v>40254</c:v>
                </c:pt>
                <c:pt idx="10009">
                  <c:v>40255</c:v>
                </c:pt>
                <c:pt idx="10010">
                  <c:v>40256</c:v>
                </c:pt>
                <c:pt idx="10011">
                  <c:v>40259</c:v>
                </c:pt>
                <c:pt idx="10012">
                  <c:v>40260</c:v>
                </c:pt>
                <c:pt idx="10013">
                  <c:v>40261</c:v>
                </c:pt>
                <c:pt idx="10014">
                  <c:v>40262</c:v>
                </c:pt>
                <c:pt idx="10015">
                  <c:v>40263</c:v>
                </c:pt>
                <c:pt idx="10016">
                  <c:v>40266</c:v>
                </c:pt>
                <c:pt idx="10017">
                  <c:v>40267</c:v>
                </c:pt>
                <c:pt idx="10018">
                  <c:v>40268</c:v>
                </c:pt>
                <c:pt idx="10019">
                  <c:v>40269</c:v>
                </c:pt>
                <c:pt idx="10020">
                  <c:v>40270</c:v>
                </c:pt>
                <c:pt idx="10021">
                  <c:v>40273</c:v>
                </c:pt>
                <c:pt idx="10022">
                  <c:v>40274</c:v>
                </c:pt>
                <c:pt idx="10023">
                  <c:v>40275</c:v>
                </c:pt>
                <c:pt idx="10024">
                  <c:v>40276</c:v>
                </c:pt>
                <c:pt idx="10025">
                  <c:v>40277</c:v>
                </c:pt>
                <c:pt idx="10026">
                  <c:v>40280</c:v>
                </c:pt>
                <c:pt idx="10027">
                  <c:v>40281</c:v>
                </c:pt>
                <c:pt idx="10028">
                  <c:v>40282</c:v>
                </c:pt>
                <c:pt idx="10029">
                  <c:v>40283</c:v>
                </c:pt>
                <c:pt idx="10030">
                  <c:v>40284</c:v>
                </c:pt>
                <c:pt idx="10031">
                  <c:v>40287</c:v>
                </c:pt>
                <c:pt idx="10032">
                  <c:v>40288</c:v>
                </c:pt>
                <c:pt idx="10033">
                  <c:v>40289</c:v>
                </c:pt>
                <c:pt idx="10034">
                  <c:v>40290</c:v>
                </c:pt>
                <c:pt idx="10035">
                  <c:v>40291</c:v>
                </c:pt>
                <c:pt idx="10036">
                  <c:v>40294</c:v>
                </c:pt>
                <c:pt idx="10037">
                  <c:v>40295</c:v>
                </c:pt>
                <c:pt idx="10038">
                  <c:v>40296</c:v>
                </c:pt>
                <c:pt idx="10039">
                  <c:v>40297</c:v>
                </c:pt>
                <c:pt idx="10040">
                  <c:v>40298</c:v>
                </c:pt>
                <c:pt idx="10041">
                  <c:v>40301</c:v>
                </c:pt>
                <c:pt idx="10042">
                  <c:v>40302</c:v>
                </c:pt>
                <c:pt idx="10043">
                  <c:v>40303</c:v>
                </c:pt>
                <c:pt idx="10044">
                  <c:v>40304</c:v>
                </c:pt>
                <c:pt idx="10045">
                  <c:v>40305</c:v>
                </c:pt>
                <c:pt idx="10046">
                  <c:v>40308</c:v>
                </c:pt>
                <c:pt idx="10047">
                  <c:v>40309</c:v>
                </c:pt>
                <c:pt idx="10048">
                  <c:v>40310</c:v>
                </c:pt>
                <c:pt idx="10049">
                  <c:v>40311</c:v>
                </c:pt>
                <c:pt idx="10050">
                  <c:v>40312</c:v>
                </c:pt>
                <c:pt idx="10051">
                  <c:v>40315</c:v>
                </c:pt>
                <c:pt idx="10052">
                  <c:v>40316</c:v>
                </c:pt>
                <c:pt idx="10053">
                  <c:v>40317</c:v>
                </c:pt>
                <c:pt idx="10054">
                  <c:v>40318</c:v>
                </c:pt>
                <c:pt idx="10055">
                  <c:v>40319</c:v>
                </c:pt>
                <c:pt idx="10056">
                  <c:v>40322</c:v>
                </c:pt>
                <c:pt idx="10057">
                  <c:v>40323</c:v>
                </c:pt>
                <c:pt idx="10058">
                  <c:v>40324</c:v>
                </c:pt>
                <c:pt idx="10059">
                  <c:v>40325</c:v>
                </c:pt>
                <c:pt idx="10060">
                  <c:v>40326</c:v>
                </c:pt>
                <c:pt idx="10061">
                  <c:v>40329</c:v>
                </c:pt>
                <c:pt idx="10062">
                  <c:v>40330</c:v>
                </c:pt>
                <c:pt idx="10063">
                  <c:v>40331</c:v>
                </c:pt>
                <c:pt idx="10064">
                  <c:v>40332</c:v>
                </c:pt>
                <c:pt idx="10065">
                  <c:v>40333</c:v>
                </c:pt>
                <c:pt idx="10066">
                  <c:v>40336</c:v>
                </c:pt>
                <c:pt idx="10067">
                  <c:v>40337</c:v>
                </c:pt>
                <c:pt idx="10068">
                  <c:v>40338</c:v>
                </c:pt>
                <c:pt idx="10069">
                  <c:v>40339</c:v>
                </c:pt>
                <c:pt idx="10070">
                  <c:v>40340</c:v>
                </c:pt>
                <c:pt idx="10071">
                  <c:v>40343</c:v>
                </c:pt>
                <c:pt idx="10072">
                  <c:v>40344</c:v>
                </c:pt>
                <c:pt idx="10073">
                  <c:v>40345</c:v>
                </c:pt>
                <c:pt idx="10074">
                  <c:v>40346</c:v>
                </c:pt>
                <c:pt idx="10075">
                  <c:v>40347</c:v>
                </c:pt>
                <c:pt idx="10076">
                  <c:v>40350</c:v>
                </c:pt>
                <c:pt idx="10077">
                  <c:v>40351</c:v>
                </c:pt>
                <c:pt idx="10078">
                  <c:v>40352</c:v>
                </c:pt>
                <c:pt idx="10079">
                  <c:v>40353</c:v>
                </c:pt>
                <c:pt idx="10080">
                  <c:v>40354</c:v>
                </c:pt>
                <c:pt idx="10081">
                  <c:v>40357</c:v>
                </c:pt>
                <c:pt idx="10082">
                  <c:v>40358</c:v>
                </c:pt>
                <c:pt idx="10083">
                  <c:v>40359</c:v>
                </c:pt>
                <c:pt idx="10084">
                  <c:v>40360</c:v>
                </c:pt>
                <c:pt idx="10085">
                  <c:v>40361</c:v>
                </c:pt>
                <c:pt idx="10086">
                  <c:v>40364</c:v>
                </c:pt>
                <c:pt idx="10087">
                  <c:v>40365</c:v>
                </c:pt>
                <c:pt idx="10088">
                  <c:v>40366</c:v>
                </c:pt>
                <c:pt idx="10089">
                  <c:v>40367</c:v>
                </c:pt>
                <c:pt idx="10090">
                  <c:v>40368</c:v>
                </c:pt>
                <c:pt idx="10091">
                  <c:v>40371</c:v>
                </c:pt>
                <c:pt idx="10092">
                  <c:v>40372</c:v>
                </c:pt>
                <c:pt idx="10093">
                  <c:v>40373</c:v>
                </c:pt>
                <c:pt idx="10094">
                  <c:v>40374</c:v>
                </c:pt>
                <c:pt idx="10095">
                  <c:v>40375</c:v>
                </c:pt>
                <c:pt idx="10096">
                  <c:v>40378</c:v>
                </c:pt>
                <c:pt idx="10097">
                  <c:v>40379</c:v>
                </c:pt>
                <c:pt idx="10098">
                  <c:v>40380</c:v>
                </c:pt>
                <c:pt idx="10099">
                  <c:v>40381</c:v>
                </c:pt>
                <c:pt idx="10100">
                  <c:v>40382</c:v>
                </c:pt>
                <c:pt idx="10101">
                  <c:v>40385</c:v>
                </c:pt>
                <c:pt idx="10102">
                  <c:v>40386</c:v>
                </c:pt>
                <c:pt idx="10103">
                  <c:v>40387</c:v>
                </c:pt>
                <c:pt idx="10104">
                  <c:v>40388</c:v>
                </c:pt>
                <c:pt idx="10105">
                  <c:v>40389</c:v>
                </c:pt>
                <c:pt idx="10106">
                  <c:v>40392</c:v>
                </c:pt>
                <c:pt idx="10107">
                  <c:v>40393</c:v>
                </c:pt>
                <c:pt idx="10108">
                  <c:v>40394</c:v>
                </c:pt>
                <c:pt idx="10109">
                  <c:v>40395</c:v>
                </c:pt>
                <c:pt idx="10110">
                  <c:v>40396</c:v>
                </c:pt>
                <c:pt idx="10111">
                  <c:v>40399</c:v>
                </c:pt>
                <c:pt idx="10112">
                  <c:v>40400</c:v>
                </c:pt>
                <c:pt idx="10113">
                  <c:v>40401</c:v>
                </c:pt>
                <c:pt idx="10114">
                  <c:v>40402</c:v>
                </c:pt>
                <c:pt idx="10115">
                  <c:v>40403</c:v>
                </c:pt>
                <c:pt idx="10116">
                  <c:v>40406</c:v>
                </c:pt>
                <c:pt idx="10117">
                  <c:v>40407</c:v>
                </c:pt>
                <c:pt idx="10118">
                  <c:v>40408</c:v>
                </c:pt>
                <c:pt idx="10119">
                  <c:v>40409</c:v>
                </c:pt>
                <c:pt idx="10120">
                  <c:v>40410</c:v>
                </c:pt>
                <c:pt idx="10121">
                  <c:v>40413</c:v>
                </c:pt>
                <c:pt idx="10122">
                  <c:v>40414</c:v>
                </c:pt>
                <c:pt idx="10123">
                  <c:v>40415</c:v>
                </c:pt>
                <c:pt idx="10124">
                  <c:v>40416</c:v>
                </c:pt>
                <c:pt idx="10125">
                  <c:v>40417</c:v>
                </c:pt>
                <c:pt idx="10126">
                  <c:v>40420</c:v>
                </c:pt>
                <c:pt idx="10127">
                  <c:v>40421</c:v>
                </c:pt>
                <c:pt idx="10128">
                  <c:v>40422</c:v>
                </c:pt>
                <c:pt idx="10129">
                  <c:v>40423</c:v>
                </c:pt>
                <c:pt idx="10130">
                  <c:v>40424</c:v>
                </c:pt>
                <c:pt idx="10131">
                  <c:v>40427</c:v>
                </c:pt>
                <c:pt idx="10132">
                  <c:v>40428</c:v>
                </c:pt>
                <c:pt idx="10133">
                  <c:v>40429</c:v>
                </c:pt>
                <c:pt idx="10134">
                  <c:v>40430</c:v>
                </c:pt>
                <c:pt idx="10135">
                  <c:v>40431</c:v>
                </c:pt>
                <c:pt idx="10136">
                  <c:v>40434</c:v>
                </c:pt>
                <c:pt idx="10137">
                  <c:v>40435</c:v>
                </c:pt>
                <c:pt idx="10138">
                  <c:v>40436</c:v>
                </c:pt>
                <c:pt idx="10139">
                  <c:v>40437</c:v>
                </c:pt>
                <c:pt idx="10140">
                  <c:v>40438</c:v>
                </c:pt>
                <c:pt idx="10141">
                  <c:v>40441</c:v>
                </c:pt>
                <c:pt idx="10142">
                  <c:v>40442</c:v>
                </c:pt>
                <c:pt idx="10143">
                  <c:v>40443</c:v>
                </c:pt>
                <c:pt idx="10144">
                  <c:v>40444</c:v>
                </c:pt>
                <c:pt idx="10145">
                  <c:v>40445</c:v>
                </c:pt>
                <c:pt idx="10146">
                  <c:v>40448</c:v>
                </c:pt>
                <c:pt idx="10147">
                  <c:v>40449</c:v>
                </c:pt>
                <c:pt idx="10148">
                  <c:v>40450</c:v>
                </c:pt>
                <c:pt idx="10149">
                  <c:v>40451</c:v>
                </c:pt>
                <c:pt idx="10150">
                  <c:v>40452</c:v>
                </c:pt>
                <c:pt idx="10151">
                  <c:v>40455</c:v>
                </c:pt>
                <c:pt idx="10152">
                  <c:v>40456</c:v>
                </c:pt>
                <c:pt idx="10153">
                  <c:v>40457</c:v>
                </c:pt>
                <c:pt idx="10154">
                  <c:v>40458</c:v>
                </c:pt>
                <c:pt idx="10155">
                  <c:v>40459</c:v>
                </c:pt>
                <c:pt idx="10156">
                  <c:v>40462</c:v>
                </c:pt>
                <c:pt idx="10157">
                  <c:v>40463</c:v>
                </c:pt>
                <c:pt idx="10158">
                  <c:v>40464</c:v>
                </c:pt>
                <c:pt idx="10159">
                  <c:v>40465</c:v>
                </c:pt>
                <c:pt idx="10160">
                  <c:v>40466</c:v>
                </c:pt>
                <c:pt idx="10161">
                  <c:v>40469</c:v>
                </c:pt>
                <c:pt idx="10162">
                  <c:v>40470</c:v>
                </c:pt>
                <c:pt idx="10163">
                  <c:v>40471</c:v>
                </c:pt>
                <c:pt idx="10164">
                  <c:v>40472</c:v>
                </c:pt>
                <c:pt idx="10165">
                  <c:v>40473</c:v>
                </c:pt>
                <c:pt idx="10166">
                  <c:v>40476</c:v>
                </c:pt>
                <c:pt idx="10167">
                  <c:v>40477</c:v>
                </c:pt>
                <c:pt idx="10168">
                  <c:v>40478</c:v>
                </c:pt>
                <c:pt idx="10169">
                  <c:v>40479</c:v>
                </c:pt>
                <c:pt idx="10170">
                  <c:v>40480</c:v>
                </c:pt>
                <c:pt idx="10171">
                  <c:v>40483</c:v>
                </c:pt>
                <c:pt idx="10172">
                  <c:v>40484</c:v>
                </c:pt>
                <c:pt idx="10173">
                  <c:v>40485</c:v>
                </c:pt>
                <c:pt idx="10174">
                  <c:v>40486</c:v>
                </c:pt>
                <c:pt idx="10175">
                  <c:v>40487</c:v>
                </c:pt>
                <c:pt idx="10176">
                  <c:v>40490</c:v>
                </c:pt>
                <c:pt idx="10177">
                  <c:v>40491</c:v>
                </c:pt>
                <c:pt idx="10178">
                  <c:v>40492</c:v>
                </c:pt>
                <c:pt idx="10179">
                  <c:v>40493</c:v>
                </c:pt>
                <c:pt idx="10180">
                  <c:v>40494</c:v>
                </c:pt>
                <c:pt idx="10181">
                  <c:v>40497</c:v>
                </c:pt>
                <c:pt idx="10182">
                  <c:v>40498</c:v>
                </c:pt>
                <c:pt idx="10183">
                  <c:v>40499</c:v>
                </c:pt>
                <c:pt idx="10184">
                  <c:v>40500</c:v>
                </c:pt>
                <c:pt idx="10185">
                  <c:v>40501</c:v>
                </c:pt>
                <c:pt idx="10186">
                  <c:v>40504</c:v>
                </c:pt>
                <c:pt idx="10187">
                  <c:v>40505</c:v>
                </c:pt>
                <c:pt idx="10188">
                  <c:v>40506</c:v>
                </c:pt>
                <c:pt idx="10189">
                  <c:v>40507</c:v>
                </c:pt>
                <c:pt idx="10190">
                  <c:v>40508</c:v>
                </c:pt>
                <c:pt idx="10191">
                  <c:v>40511</c:v>
                </c:pt>
                <c:pt idx="10192">
                  <c:v>40512</c:v>
                </c:pt>
                <c:pt idx="10193">
                  <c:v>40513</c:v>
                </c:pt>
                <c:pt idx="10194">
                  <c:v>40514</c:v>
                </c:pt>
                <c:pt idx="10195">
                  <c:v>40515</c:v>
                </c:pt>
                <c:pt idx="10196">
                  <c:v>40518</c:v>
                </c:pt>
                <c:pt idx="10197">
                  <c:v>40519</c:v>
                </c:pt>
                <c:pt idx="10198">
                  <c:v>40520</c:v>
                </c:pt>
                <c:pt idx="10199">
                  <c:v>40521</c:v>
                </c:pt>
                <c:pt idx="10200">
                  <c:v>40522</c:v>
                </c:pt>
                <c:pt idx="10201">
                  <c:v>40525</c:v>
                </c:pt>
                <c:pt idx="10202">
                  <c:v>40526</c:v>
                </c:pt>
                <c:pt idx="10203">
                  <c:v>40527</c:v>
                </c:pt>
                <c:pt idx="10204">
                  <c:v>40528</c:v>
                </c:pt>
                <c:pt idx="10205">
                  <c:v>40529</c:v>
                </c:pt>
                <c:pt idx="10206">
                  <c:v>40532</c:v>
                </c:pt>
                <c:pt idx="10207">
                  <c:v>40533</c:v>
                </c:pt>
                <c:pt idx="10208">
                  <c:v>40534</c:v>
                </c:pt>
                <c:pt idx="10209">
                  <c:v>40535</c:v>
                </c:pt>
                <c:pt idx="10210">
                  <c:v>40536</c:v>
                </c:pt>
                <c:pt idx="10211">
                  <c:v>40539</c:v>
                </c:pt>
                <c:pt idx="10212">
                  <c:v>40540</c:v>
                </c:pt>
                <c:pt idx="10213">
                  <c:v>40541</c:v>
                </c:pt>
                <c:pt idx="10214">
                  <c:v>40542</c:v>
                </c:pt>
                <c:pt idx="10215">
                  <c:v>40543</c:v>
                </c:pt>
                <c:pt idx="10216">
                  <c:v>40546</c:v>
                </c:pt>
                <c:pt idx="10217">
                  <c:v>40547</c:v>
                </c:pt>
                <c:pt idx="10218">
                  <c:v>40548</c:v>
                </c:pt>
                <c:pt idx="10219">
                  <c:v>40549</c:v>
                </c:pt>
                <c:pt idx="10220">
                  <c:v>40550</c:v>
                </c:pt>
                <c:pt idx="10221">
                  <c:v>40553</c:v>
                </c:pt>
                <c:pt idx="10222">
                  <c:v>40554</c:v>
                </c:pt>
                <c:pt idx="10223">
                  <c:v>40555</c:v>
                </c:pt>
                <c:pt idx="10224">
                  <c:v>40556</c:v>
                </c:pt>
                <c:pt idx="10225">
                  <c:v>40557</c:v>
                </c:pt>
                <c:pt idx="10226">
                  <c:v>40560</c:v>
                </c:pt>
                <c:pt idx="10227">
                  <c:v>40561</c:v>
                </c:pt>
                <c:pt idx="10228">
                  <c:v>40562</c:v>
                </c:pt>
                <c:pt idx="10229">
                  <c:v>40563</c:v>
                </c:pt>
                <c:pt idx="10230">
                  <c:v>40564</c:v>
                </c:pt>
                <c:pt idx="10231">
                  <c:v>40567</c:v>
                </c:pt>
                <c:pt idx="10232">
                  <c:v>40568</c:v>
                </c:pt>
                <c:pt idx="10233">
                  <c:v>40569</c:v>
                </c:pt>
                <c:pt idx="10234">
                  <c:v>40570</c:v>
                </c:pt>
                <c:pt idx="10235">
                  <c:v>40571</c:v>
                </c:pt>
                <c:pt idx="10236">
                  <c:v>40574</c:v>
                </c:pt>
                <c:pt idx="10237">
                  <c:v>40575</c:v>
                </c:pt>
                <c:pt idx="10238">
                  <c:v>40576</c:v>
                </c:pt>
                <c:pt idx="10239">
                  <c:v>40577</c:v>
                </c:pt>
                <c:pt idx="10240">
                  <c:v>40578</c:v>
                </c:pt>
                <c:pt idx="10241">
                  <c:v>40581</c:v>
                </c:pt>
                <c:pt idx="10242">
                  <c:v>40582</c:v>
                </c:pt>
                <c:pt idx="10243">
                  <c:v>40583</c:v>
                </c:pt>
                <c:pt idx="10244">
                  <c:v>40584</c:v>
                </c:pt>
                <c:pt idx="10245">
                  <c:v>40585</c:v>
                </c:pt>
                <c:pt idx="10246">
                  <c:v>40588</c:v>
                </c:pt>
                <c:pt idx="10247">
                  <c:v>40589</c:v>
                </c:pt>
                <c:pt idx="10248">
                  <c:v>40590</c:v>
                </c:pt>
                <c:pt idx="10249">
                  <c:v>40591</c:v>
                </c:pt>
                <c:pt idx="10250">
                  <c:v>40592</c:v>
                </c:pt>
                <c:pt idx="10251">
                  <c:v>40595</c:v>
                </c:pt>
                <c:pt idx="10252">
                  <c:v>40596</c:v>
                </c:pt>
                <c:pt idx="10253">
                  <c:v>40597</c:v>
                </c:pt>
                <c:pt idx="10254">
                  <c:v>40598</c:v>
                </c:pt>
                <c:pt idx="10255">
                  <c:v>40599</c:v>
                </c:pt>
                <c:pt idx="10256">
                  <c:v>40602</c:v>
                </c:pt>
                <c:pt idx="10257">
                  <c:v>40603</c:v>
                </c:pt>
                <c:pt idx="10258">
                  <c:v>40604</c:v>
                </c:pt>
                <c:pt idx="10259">
                  <c:v>40605</c:v>
                </c:pt>
                <c:pt idx="10260">
                  <c:v>40606</c:v>
                </c:pt>
                <c:pt idx="10261">
                  <c:v>40609</c:v>
                </c:pt>
                <c:pt idx="10262">
                  <c:v>40610</c:v>
                </c:pt>
                <c:pt idx="10263">
                  <c:v>40611</c:v>
                </c:pt>
                <c:pt idx="10264">
                  <c:v>40612</c:v>
                </c:pt>
                <c:pt idx="10265">
                  <c:v>40613</c:v>
                </c:pt>
                <c:pt idx="10266">
                  <c:v>40616</c:v>
                </c:pt>
                <c:pt idx="10267">
                  <c:v>40617</c:v>
                </c:pt>
                <c:pt idx="10268">
                  <c:v>40618</c:v>
                </c:pt>
                <c:pt idx="10269">
                  <c:v>40619</c:v>
                </c:pt>
                <c:pt idx="10270">
                  <c:v>40620</c:v>
                </c:pt>
                <c:pt idx="10271">
                  <c:v>40623</c:v>
                </c:pt>
                <c:pt idx="10272">
                  <c:v>40624</c:v>
                </c:pt>
                <c:pt idx="10273">
                  <c:v>40625</c:v>
                </c:pt>
                <c:pt idx="10274">
                  <c:v>40626</c:v>
                </c:pt>
                <c:pt idx="10275">
                  <c:v>40627</c:v>
                </c:pt>
                <c:pt idx="10276">
                  <c:v>40630</c:v>
                </c:pt>
                <c:pt idx="10277">
                  <c:v>40631</c:v>
                </c:pt>
                <c:pt idx="10278">
                  <c:v>40632</c:v>
                </c:pt>
                <c:pt idx="10279">
                  <c:v>40633</c:v>
                </c:pt>
                <c:pt idx="10280">
                  <c:v>40634</c:v>
                </c:pt>
                <c:pt idx="10281">
                  <c:v>40637</c:v>
                </c:pt>
                <c:pt idx="10282">
                  <c:v>40638</c:v>
                </c:pt>
                <c:pt idx="10283">
                  <c:v>40639</c:v>
                </c:pt>
                <c:pt idx="10284">
                  <c:v>40640</c:v>
                </c:pt>
                <c:pt idx="10285">
                  <c:v>40641</c:v>
                </c:pt>
                <c:pt idx="10286">
                  <c:v>40644</c:v>
                </c:pt>
                <c:pt idx="10287">
                  <c:v>40645</c:v>
                </c:pt>
                <c:pt idx="10288">
                  <c:v>40646</c:v>
                </c:pt>
                <c:pt idx="10289">
                  <c:v>40647</c:v>
                </c:pt>
                <c:pt idx="10290">
                  <c:v>40648</c:v>
                </c:pt>
                <c:pt idx="10291">
                  <c:v>40651</c:v>
                </c:pt>
                <c:pt idx="10292">
                  <c:v>40652</c:v>
                </c:pt>
                <c:pt idx="10293">
                  <c:v>40653</c:v>
                </c:pt>
                <c:pt idx="10294">
                  <c:v>40654</c:v>
                </c:pt>
                <c:pt idx="10295">
                  <c:v>40655</c:v>
                </c:pt>
                <c:pt idx="10296">
                  <c:v>40658</c:v>
                </c:pt>
                <c:pt idx="10297">
                  <c:v>40659</c:v>
                </c:pt>
                <c:pt idx="10298">
                  <c:v>40660</c:v>
                </c:pt>
                <c:pt idx="10299">
                  <c:v>40661</c:v>
                </c:pt>
                <c:pt idx="10300">
                  <c:v>40662</c:v>
                </c:pt>
                <c:pt idx="10301">
                  <c:v>40665</c:v>
                </c:pt>
                <c:pt idx="10302">
                  <c:v>40666</c:v>
                </c:pt>
                <c:pt idx="10303">
                  <c:v>40667</c:v>
                </c:pt>
                <c:pt idx="10304">
                  <c:v>40668</c:v>
                </c:pt>
                <c:pt idx="10305">
                  <c:v>40669</c:v>
                </c:pt>
                <c:pt idx="10306">
                  <c:v>40672</c:v>
                </c:pt>
                <c:pt idx="10307">
                  <c:v>40673</c:v>
                </c:pt>
                <c:pt idx="10308">
                  <c:v>40674</c:v>
                </c:pt>
                <c:pt idx="10309">
                  <c:v>40675</c:v>
                </c:pt>
                <c:pt idx="10310">
                  <c:v>40676</c:v>
                </c:pt>
                <c:pt idx="10311">
                  <c:v>40679</c:v>
                </c:pt>
                <c:pt idx="10312">
                  <c:v>40680</c:v>
                </c:pt>
                <c:pt idx="10313">
                  <c:v>40681</c:v>
                </c:pt>
                <c:pt idx="10314">
                  <c:v>40682</c:v>
                </c:pt>
                <c:pt idx="10315">
                  <c:v>40683</c:v>
                </c:pt>
                <c:pt idx="10316">
                  <c:v>40686</c:v>
                </c:pt>
                <c:pt idx="10317">
                  <c:v>40687</c:v>
                </c:pt>
                <c:pt idx="10318">
                  <c:v>40688</c:v>
                </c:pt>
                <c:pt idx="10319">
                  <c:v>40689</c:v>
                </c:pt>
                <c:pt idx="10320">
                  <c:v>40690</c:v>
                </c:pt>
                <c:pt idx="10321">
                  <c:v>40693</c:v>
                </c:pt>
                <c:pt idx="10322">
                  <c:v>40694</c:v>
                </c:pt>
                <c:pt idx="10323">
                  <c:v>40695</c:v>
                </c:pt>
                <c:pt idx="10324">
                  <c:v>40696</c:v>
                </c:pt>
                <c:pt idx="10325">
                  <c:v>40697</c:v>
                </c:pt>
                <c:pt idx="10326">
                  <c:v>40700</c:v>
                </c:pt>
                <c:pt idx="10327">
                  <c:v>40701</c:v>
                </c:pt>
                <c:pt idx="10328">
                  <c:v>40702</c:v>
                </c:pt>
                <c:pt idx="10329">
                  <c:v>40703</c:v>
                </c:pt>
                <c:pt idx="10330">
                  <c:v>40704</c:v>
                </c:pt>
                <c:pt idx="10331">
                  <c:v>40707</c:v>
                </c:pt>
                <c:pt idx="10332">
                  <c:v>40708</c:v>
                </c:pt>
                <c:pt idx="10333">
                  <c:v>40709</c:v>
                </c:pt>
                <c:pt idx="10334">
                  <c:v>40710</c:v>
                </c:pt>
                <c:pt idx="10335">
                  <c:v>40711</c:v>
                </c:pt>
                <c:pt idx="10336">
                  <c:v>40714</c:v>
                </c:pt>
                <c:pt idx="10337">
                  <c:v>40715</c:v>
                </c:pt>
                <c:pt idx="10338">
                  <c:v>40716</c:v>
                </c:pt>
                <c:pt idx="10339">
                  <c:v>40717</c:v>
                </c:pt>
                <c:pt idx="10340">
                  <c:v>40718</c:v>
                </c:pt>
                <c:pt idx="10341">
                  <c:v>40721</c:v>
                </c:pt>
                <c:pt idx="10342">
                  <c:v>40722</c:v>
                </c:pt>
                <c:pt idx="10343">
                  <c:v>40723</c:v>
                </c:pt>
                <c:pt idx="10344">
                  <c:v>40724</c:v>
                </c:pt>
                <c:pt idx="10345">
                  <c:v>40725</c:v>
                </c:pt>
                <c:pt idx="10346">
                  <c:v>40728</c:v>
                </c:pt>
                <c:pt idx="10347">
                  <c:v>40729</c:v>
                </c:pt>
                <c:pt idx="10348">
                  <c:v>40730</c:v>
                </c:pt>
                <c:pt idx="10349">
                  <c:v>40731</c:v>
                </c:pt>
                <c:pt idx="10350">
                  <c:v>40732</c:v>
                </c:pt>
                <c:pt idx="10351">
                  <c:v>40735</c:v>
                </c:pt>
                <c:pt idx="10352">
                  <c:v>40736</c:v>
                </c:pt>
                <c:pt idx="10353">
                  <c:v>40737</c:v>
                </c:pt>
                <c:pt idx="10354">
                  <c:v>40738</c:v>
                </c:pt>
                <c:pt idx="10355">
                  <c:v>40739</c:v>
                </c:pt>
                <c:pt idx="10356">
                  <c:v>40742</c:v>
                </c:pt>
                <c:pt idx="10357">
                  <c:v>40743</c:v>
                </c:pt>
                <c:pt idx="10358">
                  <c:v>40744</c:v>
                </c:pt>
                <c:pt idx="10359">
                  <c:v>40745</c:v>
                </c:pt>
                <c:pt idx="10360">
                  <c:v>40746</c:v>
                </c:pt>
                <c:pt idx="10361">
                  <c:v>40749</c:v>
                </c:pt>
                <c:pt idx="10362">
                  <c:v>40750</c:v>
                </c:pt>
                <c:pt idx="10363">
                  <c:v>40751</c:v>
                </c:pt>
                <c:pt idx="10364">
                  <c:v>40752</c:v>
                </c:pt>
                <c:pt idx="10365">
                  <c:v>40753</c:v>
                </c:pt>
                <c:pt idx="10366">
                  <c:v>40756</c:v>
                </c:pt>
                <c:pt idx="10367">
                  <c:v>40757</c:v>
                </c:pt>
                <c:pt idx="10368">
                  <c:v>40758</c:v>
                </c:pt>
                <c:pt idx="10369">
                  <c:v>40759</c:v>
                </c:pt>
                <c:pt idx="10370">
                  <c:v>40760</c:v>
                </c:pt>
                <c:pt idx="10371">
                  <c:v>40763</c:v>
                </c:pt>
                <c:pt idx="10372">
                  <c:v>40764</c:v>
                </c:pt>
                <c:pt idx="10373">
                  <c:v>40765</c:v>
                </c:pt>
                <c:pt idx="10374">
                  <c:v>40766</c:v>
                </c:pt>
                <c:pt idx="10375">
                  <c:v>40767</c:v>
                </c:pt>
                <c:pt idx="10376">
                  <c:v>40770</c:v>
                </c:pt>
                <c:pt idx="10377">
                  <c:v>40771</c:v>
                </c:pt>
                <c:pt idx="10378">
                  <c:v>40772</c:v>
                </c:pt>
                <c:pt idx="10379">
                  <c:v>40773</c:v>
                </c:pt>
                <c:pt idx="10380">
                  <c:v>40774</c:v>
                </c:pt>
                <c:pt idx="10381">
                  <c:v>40777</c:v>
                </c:pt>
                <c:pt idx="10382">
                  <c:v>40778</c:v>
                </c:pt>
                <c:pt idx="10383">
                  <c:v>40779</c:v>
                </c:pt>
                <c:pt idx="10384">
                  <c:v>40780</c:v>
                </c:pt>
                <c:pt idx="10385">
                  <c:v>40781</c:v>
                </c:pt>
                <c:pt idx="10386">
                  <c:v>40784</c:v>
                </c:pt>
                <c:pt idx="10387">
                  <c:v>40785</c:v>
                </c:pt>
                <c:pt idx="10388">
                  <c:v>40786</c:v>
                </c:pt>
                <c:pt idx="10389">
                  <c:v>40787</c:v>
                </c:pt>
                <c:pt idx="10390">
                  <c:v>40788</c:v>
                </c:pt>
                <c:pt idx="10391">
                  <c:v>40791</c:v>
                </c:pt>
                <c:pt idx="10392">
                  <c:v>40792</c:v>
                </c:pt>
                <c:pt idx="10393">
                  <c:v>40793</c:v>
                </c:pt>
                <c:pt idx="10394">
                  <c:v>40794</c:v>
                </c:pt>
                <c:pt idx="10395">
                  <c:v>40795</c:v>
                </c:pt>
                <c:pt idx="10396">
                  <c:v>40798</c:v>
                </c:pt>
                <c:pt idx="10397">
                  <c:v>40799</c:v>
                </c:pt>
                <c:pt idx="10398">
                  <c:v>40800</c:v>
                </c:pt>
                <c:pt idx="10399">
                  <c:v>40801</c:v>
                </c:pt>
                <c:pt idx="10400">
                  <c:v>40802</c:v>
                </c:pt>
                <c:pt idx="10401">
                  <c:v>40805</c:v>
                </c:pt>
                <c:pt idx="10402">
                  <c:v>40806</c:v>
                </c:pt>
                <c:pt idx="10403">
                  <c:v>40807</c:v>
                </c:pt>
                <c:pt idx="10404">
                  <c:v>40808</c:v>
                </c:pt>
                <c:pt idx="10405">
                  <c:v>40809</c:v>
                </c:pt>
                <c:pt idx="10406">
                  <c:v>40812</c:v>
                </c:pt>
                <c:pt idx="10407">
                  <c:v>40813</c:v>
                </c:pt>
                <c:pt idx="10408">
                  <c:v>40814</c:v>
                </c:pt>
                <c:pt idx="10409">
                  <c:v>40815</c:v>
                </c:pt>
                <c:pt idx="10410">
                  <c:v>40816</c:v>
                </c:pt>
                <c:pt idx="10411">
                  <c:v>40819</c:v>
                </c:pt>
                <c:pt idx="10412">
                  <c:v>40820</c:v>
                </c:pt>
                <c:pt idx="10413">
                  <c:v>40821</c:v>
                </c:pt>
                <c:pt idx="10414">
                  <c:v>40822</c:v>
                </c:pt>
                <c:pt idx="10415">
                  <c:v>40823</c:v>
                </c:pt>
                <c:pt idx="10416">
                  <c:v>40826</c:v>
                </c:pt>
                <c:pt idx="10417">
                  <c:v>40827</c:v>
                </c:pt>
                <c:pt idx="10418">
                  <c:v>40828</c:v>
                </c:pt>
                <c:pt idx="10419">
                  <c:v>40829</c:v>
                </c:pt>
                <c:pt idx="10420">
                  <c:v>40830</c:v>
                </c:pt>
                <c:pt idx="10421">
                  <c:v>40833</c:v>
                </c:pt>
                <c:pt idx="10422">
                  <c:v>40834</c:v>
                </c:pt>
                <c:pt idx="10423">
                  <c:v>40835</c:v>
                </c:pt>
                <c:pt idx="10424">
                  <c:v>40836</c:v>
                </c:pt>
                <c:pt idx="10425">
                  <c:v>40837</c:v>
                </c:pt>
                <c:pt idx="10426">
                  <c:v>40840</c:v>
                </c:pt>
                <c:pt idx="10427">
                  <c:v>40841</c:v>
                </c:pt>
                <c:pt idx="10428">
                  <c:v>40842</c:v>
                </c:pt>
                <c:pt idx="10429">
                  <c:v>40843</c:v>
                </c:pt>
                <c:pt idx="10430">
                  <c:v>40844</c:v>
                </c:pt>
                <c:pt idx="10431">
                  <c:v>40847</c:v>
                </c:pt>
                <c:pt idx="10432">
                  <c:v>40848</c:v>
                </c:pt>
                <c:pt idx="10433">
                  <c:v>40849</c:v>
                </c:pt>
                <c:pt idx="10434">
                  <c:v>40850</c:v>
                </c:pt>
                <c:pt idx="10435">
                  <c:v>40851</c:v>
                </c:pt>
                <c:pt idx="10436">
                  <c:v>40854</c:v>
                </c:pt>
                <c:pt idx="10437">
                  <c:v>40855</c:v>
                </c:pt>
                <c:pt idx="10438">
                  <c:v>40856</c:v>
                </c:pt>
                <c:pt idx="10439">
                  <c:v>40857</c:v>
                </c:pt>
                <c:pt idx="10440">
                  <c:v>40858</c:v>
                </c:pt>
                <c:pt idx="10441">
                  <c:v>40861</c:v>
                </c:pt>
                <c:pt idx="10442">
                  <c:v>40862</c:v>
                </c:pt>
                <c:pt idx="10443">
                  <c:v>40863</c:v>
                </c:pt>
                <c:pt idx="10444">
                  <c:v>40864</c:v>
                </c:pt>
                <c:pt idx="10445">
                  <c:v>40865</c:v>
                </c:pt>
                <c:pt idx="10446">
                  <c:v>40868</c:v>
                </c:pt>
                <c:pt idx="10447">
                  <c:v>40869</c:v>
                </c:pt>
                <c:pt idx="10448">
                  <c:v>40870</c:v>
                </c:pt>
                <c:pt idx="10449">
                  <c:v>40871</c:v>
                </c:pt>
                <c:pt idx="10450">
                  <c:v>40872</c:v>
                </c:pt>
                <c:pt idx="10451">
                  <c:v>40875</c:v>
                </c:pt>
                <c:pt idx="10452">
                  <c:v>40876</c:v>
                </c:pt>
                <c:pt idx="10453">
                  <c:v>40877</c:v>
                </c:pt>
                <c:pt idx="10454">
                  <c:v>40878</c:v>
                </c:pt>
                <c:pt idx="10455">
                  <c:v>40879</c:v>
                </c:pt>
                <c:pt idx="10456">
                  <c:v>40882</c:v>
                </c:pt>
                <c:pt idx="10457">
                  <c:v>40883</c:v>
                </c:pt>
                <c:pt idx="10458">
                  <c:v>40884</c:v>
                </c:pt>
                <c:pt idx="10459">
                  <c:v>40885</c:v>
                </c:pt>
                <c:pt idx="10460">
                  <c:v>40886</c:v>
                </c:pt>
                <c:pt idx="10461">
                  <c:v>40889</c:v>
                </c:pt>
                <c:pt idx="10462">
                  <c:v>40890</c:v>
                </c:pt>
                <c:pt idx="10463">
                  <c:v>40891</c:v>
                </c:pt>
                <c:pt idx="10464">
                  <c:v>40892</c:v>
                </c:pt>
                <c:pt idx="10465">
                  <c:v>40893</c:v>
                </c:pt>
                <c:pt idx="10466">
                  <c:v>40896</c:v>
                </c:pt>
                <c:pt idx="10467">
                  <c:v>40897</c:v>
                </c:pt>
                <c:pt idx="10468">
                  <c:v>40898</c:v>
                </c:pt>
                <c:pt idx="10469">
                  <c:v>40899</c:v>
                </c:pt>
                <c:pt idx="10470">
                  <c:v>40900</c:v>
                </c:pt>
                <c:pt idx="10471">
                  <c:v>40903</c:v>
                </c:pt>
                <c:pt idx="10472">
                  <c:v>40904</c:v>
                </c:pt>
                <c:pt idx="10473">
                  <c:v>40905</c:v>
                </c:pt>
                <c:pt idx="10474">
                  <c:v>40906</c:v>
                </c:pt>
                <c:pt idx="10475">
                  <c:v>40907</c:v>
                </c:pt>
                <c:pt idx="10476">
                  <c:v>40910</c:v>
                </c:pt>
                <c:pt idx="10477">
                  <c:v>40911</c:v>
                </c:pt>
                <c:pt idx="10478">
                  <c:v>40912</c:v>
                </c:pt>
                <c:pt idx="10479">
                  <c:v>40913</c:v>
                </c:pt>
                <c:pt idx="10480">
                  <c:v>40914</c:v>
                </c:pt>
                <c:pt idx="10481">
                  <c:v>40917</c:v>
                </c:pt>
                <c:pt idx="10482">
                  <c:v>40918</c:v>
                </c:pt>
                <c:pt idx="10483">
                  <c:v>40919</c:v>
                </c:pt>
                <c:pt idx="10484">
                  <c:v>40920</c:v>
                </c:pt>
                <c:pt idx="10485">
                  <c:v>40921</c:v>
                </c:pt>
                <c:pt idx="10486">
                  <c:v>40924</c:v>
                </c:pt>
                <c:pt idx="10487">
                  <c:v>40925</c:v>
                </c:pt>
                <c:pt idx="10488">
                  <c:v>40926</c:v>
                </c:pt>
                <c:pt idx="10489">
                  <c:v>40927</c:v>
                </c:pt>
                <c:pt idx="10490">
                  <c:v>40928</c:v>
                </c:pt>
                <c:pt idx="10491">
                  <c:v>40931</c:v>
                </c:pt>
                <c:pt idx="10492">
                  <c:v>40932</c:v>
                </c:pt>
                <c:pt idx="10493">
                  <c:v>40933</c:v>
                </c:pt>
                <c:pt idx="10494">
                  <c:v>40934</c:v>
                </c:pt>
                <c:pt idx="10495">
                  <c:v>40935</c:v>
                </c:pt>
                <c:pt idx="10496">
                  <c:v>40938</c:v>
                </c:pt>
                <c:pt idx="10497">
                  <c:v>40939</c:v>
                </c:pt>
                <c:pt idx="10498">
                  <c:v>40940</c:v>
                </c:pt>
                <c:pt idx="10499">
                  <c:v>40941</c:v>
                </c:pt>
                <c:pt idx="10500">
                  <c:v>40942</c:v>
                </c:pt>
                <c:pt idx="10501">
                  <c:v>40945</c:v>
                </c:pt>
                <c:pt idx="10502">
                  <c:v>40946</c:v>
                </c:pt>
                <c:pt idx="10503">
                  <c:v>40947</c:v>
                </c:pt>
                <c:pt idx="10504">
                  <c:v>40948</c:v>
                </c:pt>
                <c:pt idx="10505">
                  <c:v>40949</c:v>
                </c:pt>
                <c:pt idx="10506">
                  <c:v>40952</c:v>
                </c:pt>
                <c:pt idx="10507">
                  <c:v>40953</c:v>
                </c:pt>
                <c:pt idx="10508">
                  <c:v>40954</c:v>
                </c:pt>
                <c:pt idx="10509">
                  <c:v>40955</c:v>
                </c:pt>
                <c:pt idx="10510">
                  <c:v>40956</c:v>
                </c:pt>
                <c:pt idx="10511">
                  <c:v>40959</c:v>
                </c:pt>
                <c:pt idx="10512">
                  <c:v>40960</c:v>
                </c:pt>
                <c:pt idx="10513">
                  <c:v>40961</c:v>
                </c:pt>
                <c:pt idx="10514">
                  <c:v>40962</c:v>
                </c:pt>
                <c:pt idx="10515">
                  <c:v>40963</c:v>
                </c:pt>
                <c:pt idx="10516">
                  <c:v>40966</c:v>
                </c:pt>
                <c:pt idx="10517">
                  <c:v>40967</c:v>
                </c:pt>
                <c:pt idx="10518">
                  <c:v>40968</c:v>
                </c:pt>
                <c:pt idx="10519">
                  <c:v>40969</c:v>
                </c:pt>
                <c:pt idx="10520">
                  <c:v>40970</c:v>
                </c:pt>
                <c:pt idx="10521">
                  <c:v>40973</c:v>
                </c:pt>
                <c:pt idx="10522">
                  <c:v>40974</c:v>
                </c:pt>
                <c:pt idx="10523">
                  <c:v>40975</c:v>
                </c:pt>
                <c:pt idx="10524">
                  <c:v>40976</c:v>
                </c:pt>
                <c:pt idx="10525">
                  <c:v>40977</c:v>
                </c:pt>
                <c:pt idx="10526">
                  <c:v>40980</c:v>
                </c:pt>
                <c:pt idx="10527">
                  <c:v>40981</c:v>
                </c:pt>
                <c:pt idx="10528">
                  <c:v>40982</c:v>
                </c:pt>
                <c:pt idx="10529">
                  <c:v>40983</c:v>
                </c:pt>
                <c:pt idx="10530">
                  <c:v>40984</c:v>
                </c:pt>
                <c:pt idx="10531">
                  <c:v>40987</c:v>
                </c:pt>
                <c:pt idx="10532">
                  <c:v>40988</c:v>
                </c:pt>
                <c:pt idx="10533">
                  <c:v>40989</c:v>
                </c:pt>
                <c:pt idx="10534">
                  <c:v>40990</c:v>
                </c:pt>
                <c:pt idx="10535">
                  <c:v>40991</c:v>
                </c:pt>
                <c:pt idx="10536">
                  <c:v>40994</c:v>
                </c:pt>
                <c:pt idx="10537">
                  <c:v>40995</c:v>
                </c:pt>
                <c:pt idx="10538">
                  <c:v>40996</c:v>
                </c:pt>
                <c:pt idx="10539">
                  <c:v>40997</c:v>
                </c:pt>
                <c:pt idx="10540">
                  <c:v>40998</c:v>
                </c:pt>
                <c:pt idx="10541">
                  <c:v>41001</c:v>
                </c:pt>
                <c:pt idx="10542">
                  <c:v>41002</c:v>
                </c:pt>
                <c:pt idx="10543">
                  <c:v>41003</c:v>
                </c:pt>
                <c:pt idx="10544">
                  <c:v>41004</c:v>
                </c:pt>
                <c:pt idx="10545">
                  <c:v>41005</c:v>
                </c:pt>
                <c:pt idx="10546">
                  <c:v>41008</c:v>
                </c:pt>
                <c:pt idx="10547">
                  <c:v>41009</c:v>
                </c:pt>
                <c:pt idx="10548">
                  <c:v>41010</c:v>
                </c:pt>
                <c:pt idx="10549">
                  <c:v>41011</c:v>
                </c:pt>
                <c:pt idx="10550">
                  <c:v>41012</c:v>
                </c:pt>
                <c:pt idx="10551">
                  <c:v>41015</c:v>
                </c:pt>
                <c:pt idx="10552">
                  <c:v>41016</c:v>
                </c:pt>
                <c:pt idx="10553">
                  <c:v>41017</c:v>
                </c:pt>
                <c:pt idx="10554">
                  <c:v>41018</c:v>
                </c:pt>
                <c:pt idx="10555">
                  <c:v>41019</c:v>
                </c:pt>
                <c:pt idx="10556">
                  <c:v>41022</c:v>
                </c:pt>
                <c:pt idx="10557">
                  <c:v>41023</c:v>
                </c:pt>
                <c:pt idx="10558">
                  <c:v>41024</c:v>
                </c:pt>
                <c:pt idx="10559">
                  <c:v>41025</c:v>
                </c:pt>
                <c:pt idx="10560">
                  <c:v>41026</c:v>
                </c:pt>
                <c:pt idx="10561">
                  <c:v>41029</c:v>
                </c:pt>
                <c:pt idx="10562">
                  <c:v>41030</c:v>
                </c:pt>
                <c:pt idx="10563">
                  <c:v>41031</c:v>
                </c:pt>
                <c:pt idx="10564">
                  <c:v>41032</c:v>
                </c:pt>
                <c:pt idx="10565">
                  <c:v>41033</c:v>
                </c:pt>
                <c:pt idx="10566">
                  <c:v>41036</c:v>
                </c:pt>
                <c:pt idx="10567">
                  <c:v>41037</c:v>
                </c:pt>
                <c:pt idx="10568">
                  <c:v>41038</c:v>
                </c:pt>
                <c:pt idx="10569">
                  <c:v>41039</c:v>
                </c:pt>
                <c:pt idx="10570">
                  <c:v>41040</c:v>
                </c:pt>
                <c:pt idx="10571">
                  <c:v>41043</c:v>
                </c:pt>
                <c:pt idx="10572">
                  <c:v>41044</c:v>
                </c:pt>
                <c:pt idx="10573">
                  <c:v>41045</c:v>
                </c:pt>
                <c:pt idx="10574">
                  <c:v>41046</c:v>
                </c:pt>
                <c:pt idx="10575">
                  <c:v>41047</c:v>
                </c:pt>
                <c:pt idx="10576">
                  <c:v>41050</c:v>
                </c:pt>
                <c:pt idx="10577">
                  <c:v>41051</c:v>
                </c:pt>
                <c:pt idx="10578">
                  <c:v>41052</c:v>
                </c:pt>
                <c:pt idx="10579">
                  <c:v>41053</c:v>
                </c:pt>
                <c:pt idx="10580">
                  <c:v>41054</c:v>
                </c:pt>
                <c:pt idx="10581">
                  <c:v>41057</c:v>
                </c:pt>
                <c:pt idx="10582">
                  <c:v>41058</c:v>
                </c:pt>
                <c:pt idx="10583">
                  <c:v>41059</c:v>
                </c:pt>
                <c:pt idx="10584">
                  <c:v>41060</c:v>
                </c:pt>
                <c:pt idx="10585">
                  <c:v>41061</c:v>
                </c:pt>
                <c:pt idx="10586">
                  <c:v>41064</c:v>
                </c:pt>
                <c:pt idx="10587">
                  <c:v>41065</c:v>
                </c:pt>
                <c:pt idx="10588">
                  <c:v>41066</c:v>
                </c:pt>
                <c:pt idx="10589">
                  <c:v>41067</c:v>
                </c:pt>
                <c:pt idx="10590">
                  <c:v>41068</c:v>
                </c:pt>
                <c:pt idx="10591">
                  <c:v>41071</c:v>
                </c:pt>
                <c:pt idx="10592">
                  <c:v>41072</c:v>
                </c:pt>
                <c:pt idx="10593">
                  <c:v>41073</c:v>
                </c:pt>
                <c:pt idx="10594">
                  <c:v>41074</c:v>
                </c:pt>
                <c:pt idx="10595">
                  <c:v>41075</c:v>
                </c:pt>
                <c:pt idx="10596">
                  <c:v>41078</c:v>
                </c:pt>
                <c:pt idx="10597">
                  <c:v>41079</c:v>
                </c:pt>
                <c:pt idx="10598">
                  <c:v>41080</c:v>
                </c:pt>
                <c:pt idx="10599">
                  <c:v>41081</c:v>
                </c:pt>
                <c:pt idx="10600">
                  <c:v>41082</c:v>
                </c:pt>
                <c:pt idx="10601">
                  <c:v>41085</c:v>
                </c:pt>
                <c:pt idx="10602">
                  <c:v>41086</c:v>
                </c:pt>
                <c:pt idx="10603">
                  <c:v>41087</c:v>
                </c:pt>
                <c:pt idx="10604">
                  <c:v>41088</c:v>
                </c:pt>
                <c:pt idx="10605">
                  <c:v>41089</c:v>
                </c:pt>
                <c:pt idx="10606">
                  <c:v>41092</c:v>
                </c:pt>
                <c:pt idx="10607">
                  <c:v>41093</c:v>
                </c:pt>
                <c:pt idx="10608">
                  <c:v>41094</c:v>
                </c:pt>
                <c:pt idx="10609">
                  <c:v>41095</c:v>
                </c:pt>
                <c:pt idx="10610">
                  <c:v>41096</c:v>
                </c:pt>
                <c:pt idx="10611">
                  <c:v>41099</c:v>
                </c:pt>
                <c:pt idx="10612">
                  <c:v>41100</c:v>
                </c:pt>
                <c:pt idx="10613">
                  <c:v>41101</c:v>
                </c:pt>
                <c:pt idx="10614">
                  <c:v>41102</c:v>
                </c:pt>
                <c:pt idx="10615">
                  <c:v>41103</c:v>
                </c:pt>
                <c:pt idx="10616">
                  <c:v>41106</c:v>
                </c:pt>
                <c:pt idx="10617">
                  <c:v>41107</c:v>
                </c:pt>
                <c:pt idx="10618">
                  <c:v>41108</c:v>
                </c:pt>
                <c:pt idx="10619">
                  <c:v>41109</c:v>
                </c:pt>
                <c:pt idx="10620">
                  <c:v>41110</c:v>
                </c:pt>
                <c:pt idx="10621">
                  <c:v>41113</c:v>
                </c:pt>
                <c:pt idx="10622">
                  <c:v>41114</c:v>
                </c:pt>
                <c:pt idx="10623">
                  <c:v>41115</c:v>
                </c:pt>
                <c:pt idx="10624">
                  <c:v>41116</c:v>
                </c:pt>
                <c:pt idx="10625">
                  <c:v>41117</c:v>
                </c:pt>
                <c:pt idx="10626">
                  <c:v>41120</c:v>
                </c:pt>
                <c:pt idx="10627">
                  <c:v>41121</c:v>
                </c:pt>
                <c:pt idx="10628">
                  <c:v>41122</c:v>
                </c:pt>
                <c:pt idx="10629">
                  <c:v>41123</c:v>
                </c:pt>
                <c:pt idx="10630">
                  <c:v>41124</c:v>
                </c:pt>
                <c:pt idx="10631">
                  <c:v>41127</c:v>
                </c:pt>
                <c:pt idx="10632">
                  <c:v>41128</c:v>
                </c:pt>
                <c:pt idx="10633">
                  <c:v>41129</c:v>
                </c:pt>
                <c:pt idx="10634">
                  <c:v>41130</c:v>
                </c:pt>
                <c:pt idx="10635">
                  <c:v>41131</c:v>
                </c:pt>
                <c:pt idx="10636">
                  <c:v>41134</c:v>
                </c:pt>
                <c:pt idx="10637">
                  <c:v>41135</c:v>
                </c:pt>
                <c:pt idx="10638">
                  <c:v>41136</c:v>
                </c:pt>
                <c:pt idx="10639">
                  <c:v>41137</c:v>
                </c:pt>
                <c:pt idx="10640">
                  <c:v>41138</c:v>
                </c:pt>
                <c:pt idx="10641">
                  <c:v>41141</c:v>
                </c:pt>
                <c:pt idx="10642">
                  <c:v>41142</c:v>
                </c:pt>
                <c:pt idx="10643">
                  <c:v>41143</c:v>
                </c:pt>
                <c:pt idx="10644">
                  <c:v>41144</c:v>
                </c:pt>
                <c:pt idx="10645">
                  <c:v>41145</c:v>
                </c:pt>
                <c:pt idx="10646">
                  <c:v>41148</c:v>
                </c:pt>
                <c:pt idx="10647">
                  <c:v>41149</c:v>
                </c:pt>
                <c:pt idx="10648">
                  <c:v>41150</c:v>
                </c:pt>
                <c:pt idx="10649">
                  <c:v>41151</c:v>
                </c:pt>
                <c:pt idx="10650">
                  <c:v>41152</c:v>
                </c:pt>
                <c:pt idx="10651">
                  <c:v>41155</c:v>
                </c:pt>
                <c:pt idx="10652">
                  <c:v>41156</c:v>
                </c:pt>
                <c:pt idx="10653">
                  <c:v>41157</c:v>
                </c:pt>
                <c:pt idx="10654">
                  <c:v>41158</c:v>
                </c:pt>
                <c:pt idx="10655">
                  <c:v>41159</c:v>
                </c:pt>
                <c:pt idx="10656">
                  <c:v>41162</c:v>
                </c:pt>
                <c:pt idx="10657">
                  <c:v>41163</c:v>
                </c:pt>
                <c:pt idx="10658">
                  <c:v>41164</c:v>
                </c:pt>
                <c:pt idx="10659">
                  <c:v>41165</c:v>
                </c:pt>
                <c:pt idx="10660">
                  <c:v>41166</c:v>
                </c:pt>
                <c:pt idx="10661">
                  <c:v>41169</c:v>
                </c:pt>
                <c:pt idx="10662">
                  <c:v>41170</c:v>
                </c:pt>
                <c:pt idx="10663">
                  <c:v>41171</c:v>
                </c:pt>
                <c:pt idx="10664">
                  <c:v>41172</c:v>
                </c:pt>
                <c:pt idx="10665">
                  <c:v>41173</c:v>
                </c:pt>
                <c:pt idx="10666">
                  <c:v>41176</c:v>
                </c:pt>
                <c:pt idx="10667">
                  <c:v>41177</c:v>
                </c:pt>
                <c:pt idx="10668">
                  <c:v>41178</c:v>
                </c:pt>
                <c:pt idx="10669">
                  <c:v>41179</c:v>
                </c:pt>
                <c:pt idx="10670">
                  <c:v>41180</c:v>
                </c:pt>
                <c:pt idx="10671">
                  <c:v>41183</c:v>
                </c:pt>
                <c:pt idx="10672">
                  <c:v>41184</c:v>
                </c:pt>
                <c:pt idx="10673">
                  <c:v>41185</c:v>
                </c:pt>
                <c:pt idx="10674">
                  <c:v>41186</c:v>
                </c:pt>
                <c:pt idx="10675">
                  <c:v>41187</c:v>
                </c:pt>
                <c:pt idx="10676">
                  <c:v>41190</c:v>
                </c:pt>
                <c:pt idx="10677">
                  <c:v>41191</c:v>
                </c:pt>
                <c:pt idx="10678">
                  <c:v>41192</c:v>
                </c:pt>
                <c:pt idx="10679">
                  <c:v>41193</c:v>
                </c:pt>
                <c:pt idx="10680">
                  <c:v>41194</c:v>
                </c:pt>
                <c:pt idx="10681">
                  <c:v>41197</c:v>
                </c:pt>
                <c:pt idx="10682">
                  <c:v>41198</c:v>
                </c:pt>
                <c:pt idx="10683">
                  <c:v>41199</c:v>
                </c:pt>
                <c:pt idx="10684">
                  <c:v>41200</c:v>
                </c:pt>
                <c:pt idx="10685">
                  <c:v>41201</c:v>
                </c:pt>
                <c:pt idx="10686">
                  <c:v>41204</c:v>
                </c:pt>
                <c:pt idx="10687">
                  <c:v>41205</c:v>
                </c:pt>
                <c:pt idx="10688">
                  <c:v>41206</c:v>
                </c:pt>
                <c:pt idx="10689">
                  <c:v>41207</c:v>
                </c:pt>
                <c:pt idx="10690">
                  <c:v>41208</c:v>
                </c:pt>
                <c:pt idx="10691">
                  <c:v>41211</c:v>
                </c:pt>
                <c:pt idx="10692">
                  <c:v>41212</c:v>
                </c:pt>
                <c:pt idx="10693">
                  <c:v>41213</c:v>
                </c:pt>
                <c:pt idx="10694">
                  <c:v>41214</c:v>
                </c:pt>
                <c:pt idx="10695">
                  <c:v>41215</c:v>
                </c:pt>
                <c:pt idx="10696">
                  <c:v>41218</c:v>
                </c:pt>
                <c:pt idx="10697">
                  <c:v>41219</c:v>
                </c:pt>
                <c:pt idx="10698">
                  <c:v>41220</c:v>
                </c:pt>
                <c:pt idx="10699">
                  <c:v>41221</c:v>
                </c:pt>
                <c:pt idx="10700">
                  <c:v>41222</c:v>
                </c:pt>
                <c:pt idx="10701">
                  <c:v>41225</c:v>
                </c:pt>
                <c:pt idx="10702">
                  <c:v>41226</c:v>
                </c:pt>
                <c:pt idx="10703">
                  <c:v>41227</c:v>
                </c:pt>
                <c:pt idx="10704">
                  <c:v>41228</c:v>
                </c:pt>
                <c:pt idx="10705">
                  <c:v>41229</c:v>
                </c:pt>
                <c:pt idx="10706">
                  <c:v>41232</c:v>
                </c:pt>
                <c:pt idx="10707">
                  <c:v>41233</c:v>
                </c:pt>
                <c:pt idx="10708">
                  <c:v>41234</c:v>
                </c:pt>
                <c:pt idx="10709">
                  <c:v>41235</c:v>
                </c:pt>
                <c:pt idx="10710">
                  <c:v>41236</c:v>
                </c:pt>
                <c:pt idx="10711">
                  <c:v>41239</c:v>
                </c:pt>
                <c:pt idx="10712">
                  <c:v>41240</c:v>
                </c:pt>
                <c:pt idx="10713">
                  <c:v>41241</c:v>
                </c:pt>
                <c:pt idx="10714">
                  <c:v>41242</c:v>
                </c:pt>
                <c:pt idx="10715">
                  <c:v>41243</c:v>
                </c:pt>
                <c:pt idx="10716">
                  <c:v>41246</c:v>
                </c:pt>
                <c:pt idx="10717">
                  <c:v>41247</c:v>
                </c:pt>
                <c:pt idx="10718">
                  <c:v>41248</c:v>
                </c:pt>
                <c:pt idx="10719">
                  <c:v>41249</c:v>
                </c:pt>
                <c:pt idx="10720">
                  <c:v>41250</c:v>
                </c:pt>
                <c:pt idx="10721">
                  <c:v>41253</c:v>
                </c:pt>
                <c:pt idx="10722">
                  <c:v>41254</c:v>
                </c:pt>
                <c:pt idx="10723">
                  <c:v>41255</c:v>
                </c:pt>
                <c:pt idx="10724">
                  <c:v>41256</c:v>
                </c:pt>
                <c:pt idx="10725">
                  <c:v>41257</c:v>
                </c:pt>
                <c:pt idx="10726">
                  <c:v>41260</c:v>
                </c:pt>
                <c:pt idx="10727">
                  <c:v>41261</c:v>
                </c:pt>
                <c:pt idx="10728">
                  <c:v>41262</c:v>
                </c:pt>
                <c:pt idx="10729">
                  <c:v>41263</c:v>
                </c:pt>
                <c:pt idx="10730">
                  <c:v>41264</c:v>
                </c:pt>
                <c:pt idx="10731">
                  <c:v>41267</c:v>
                </c:pt>
                <c:pt idx="10732">
                  <c:v>41268</c:v>
                </c:pt>
                <c:pt idx="10733">
                  <c:v>41269</c:v>
                </c:pt>
                <c:pt idx="10734">
                  <c:v>41270</c:v>
                </c:pt>
                <c:pt idx="10735">
                  <c:v>41271</c:v>
                </c:pt>
                <c:pt idx="10736">
                  <c:v>41274</c:v>
                </c:pt>
                <c:pt idx="10737">
                  <c:v>41275</c:v>
                </c:pt>
                <c:pt idx="10738">
                  <c:v>41276</c:v>
                </c:pt>
                <c:pt idx="10739">
                  <c:v>41277</c:v>
                </c:pt>
                <c:pt idx="10740">
                  <c:v>41278</c:v>
                </c:pt>
                <c:pt idx="10741">
                  <c:v>41281</c:v>
                </c:pt>
                <c:pt idx="10742">
                  <c:v>41282</c:v>
                </c:pt>
                <c:pt idx="10743">
                  <c:v>41283</c:v>
                </c:pt>
                <c:pt idx="10744">
                  <c:v>41284</c:v>
                </c:pt>
                <c:pt idx="10745">
                  <c:v>41285</c:v>
                </c:pt>
                <c:pt idx="10746">
                  <c:v>41288</c:v>
                </c:pt>
                <c:pt idx="10747">
                  <c:v>41289</c:v>
                </c:pt>
                <c:pt idx="10748">
                  <c:v>41290</c:v>
                </c:pt>
                <c:pt idx="10749">
                  <c:v>41291</c:v>
                </c:pt>
                <c:pt idx="10750">
                  <c:v>41292</c:v>
                </c:pt>
                <c:pt idx="10751">
                  <c:v>41295</c:v>
                </c:pt>
                <c:pt idx="10752">
                  <c:v>41296</c:v>
                </c:pt>
                <c:pt idx="10753">
                  <c:v>41297</c:v>
                </c:pt>
                <c:pt idx="10754">
                  <c:v>41298</c:v>
                </c:pt>
                <c:pt idx="10755">
                  <c:v>41299</c:v>
                </c:pt>
                <c:pt idx="10756">
                  <c:v>41302</c:v>
                </c:pt>
                <c:pt idx="10757">
                  <c:v>41303</c:v>
                </c:pt>
                <c:pt idx="10758">
                  <c:v>41304</c:v>
                </c:pt>
                <c:pt idx="10759">
                  <c:v>41305</c:v>
                </c:pt>
                <c:pt idx="10760">
                  <c:v>41306</c:v>
                </c:pt>
                <c:pt idx="10761">
                  <c:v>41309</c:v>
                </c:pt>
                <c:pt idx="10762">
                  <c:v>41310</c:v>
                </c:pt>
                <c:pt idx="10763">
                  <c:v>41311</c:v>
                </c:pt>
                <c:pt idx="10764">
                  <c:v>41312</c:v>
                </c:pt>
                <c:pt idx="10765">
                  <c:v>41313</c:v>
                </c:pt>
                <c:pt idx="10766">
                  <c:v>41316</c:v>
                </c:pt>
                <c:pt idx="10767">
                  <c:v>41317</c:v>
                </c:pt>
                <c:pt idx="10768">
                  <c:v>41318</c:v>
                </c:pt>
                <c:pt idx="10769">
                  <c:v>41319</c:v>
                </c:pt>
                <c:pt idx="10770">
                  <c:v>41320</c:v>
                </c:pt>
                <c:pt idx="10771">
                  <c:v>41323</c:v>
                </c:pt>
                <c:pt idx="10772">
                  <c:v>41324</c:v>
                </c:pt>
                <c:pt idx="10773">
                  <c:v>41325</c:v>
                </c:pt>
                <c:pt idx="10774">
                  <c:v>41326</c:v>
                </c:pt>
                <c:pt idx="10775">
                  <c:v>41327</c:v>
                </c:pt>
                <c:pt idx="10776">
                  <c:v>41330</c:v>
                </c:pt>
                <c:pt idx="10777">
                  <c:v>41331</c:v>
                </c:pt>
                <c:pt idx="10778">
                  <c:v>41332</c:v>
                </c:pt>
                <c:pt idx="10779">
                  <c:v>41333</c:v>
                </c:pt>
                <c:pt idx="10780">
                  <c:v>41334</c:v>
                </c:pt>
                <c:pt idx="10781">
                  <c:v>41337</c:v>
                </c:pt>
                <c:pt idx="10782">
                  <c:v>41338</c:v>
                </c:pt>
                <c:pt idx="10783">
                  <c:v>41339</c:v>
                </c:pt>
                <c:pt idx="10784">
                  <c:v>41340</c:v>
                </c:pt>
                <c:pt idx="10785">
                  <c:v>41341</c:v>
                </c:pt>
                <c:pt idx="10786">
                  <c:v>41344</c:v>
                </c:pt>
                <c:pt idx="10787">
                  <c:v>41345</c:v>
                </c:pt>
                <c:pt idx="10788">
                  <c:v>41346</c:v>
                </c:pt>
                <c:pt idx="10789">
                  <c:v>41347</c:v>
                </c:pt>
                <c:pt idx="10790">
                  <c:v>41348</c:v>
                </c:pt>
                <c:pt idx="10791">
                  <c:v>41351</c:v>
                </c:pt>
                <c:pt idx="10792">
                  <c:v>41352</c:v>
                </c:pt>
                <c:pt idx="10793">
                  <c:v>41353</c:v>
                </c:pt>
                <c:pt idx="10794">
                  <c:v>41354</c:v>
                </c:pt>
                <c:pt idx="10795">
                  <c:v>41355</c:v>
                </c:pt>
                <c:pt idx="10796">
                  <c:v>41358</c:v>
                </c:pt>
                <c:pt idx="10797">
                  <c:v>41359</c:v>
                </c:pt>
                <c:pt idx="10798">
                  <c:v>41360</c:v>
                </c:pt>
                <c:pt idx="10799">
                  <c:v>41361</c:v>
                </c:pt>
                <c:pt idx="10800">
                  <c:v>41362</c:v>
                </c:pt>
                <c:pt idx="10801">
                  <c:v>41365</c:v>
                </c:pt>
                <c:pt idx="10802">
                  <c:v>41366</c:v>
                </c:pt>
                <c:pt idx="10803">
                  <c:v>41367</c:v>
                </c:pt>
                <c:pt idx="10804">
                  <c:v>41368</c:v>
                </c:pt>
                <c:pt idx="10805">
                  <c:v>41369</c:v>
                </c:pt>
                <c:pt idx="10806">
                  <c:v>41372</c:v>
                </c:pt>
                <c:pt idx="10807">
                  <c:v>41373</c:v>
                </c:pt>
                <c:pt idx="10808">
                  <c:v>41374</c:v>
                </c:pt>
                <c:pt idx="10809">
                  <c:v>41375</c:v>
                </c:pt>
                <c:pt idx="10810">
                  <c:v>41376</c:v>
                </c:pt>
                <c:pt idx="10811">
                  <c:v>41379</c:v>
                </c:pt>
                <c:pt idx="10812">
                  <c:v>41380</c:v>
                </c:pt>
                <c:pt idx="10813">
                  <c:v>41381</c:v>
                </c:pt>
                <c:pt idx="10814">
                  <c:v>41382</c:v>
                </c:pt>
                <c:pt idx="10815">
                  <c:v>41383</c:v>
                </c:pt>
                <c:pt idx="10816">
                  <c:v>41386</c:v>
                </c:pt>
                <c:pt idx="10817">
                  <c:v>41387</c:v>
                </c:pt>
                <c:pt idx="10818">
                  <c:v>41388</c:v>
                </c:pt>
                <c:pt idx="10819">
                  <c:v>41389</c:v>
                </c:pt>
                <c:pt idx="10820">
                  <c:v>41390</c:v>
                </c:pt>
                <c:pt idx="10821">
                  <c:v>41393</c:v>
                </c:pt>
                <c:pt idx="10822">
                  <c:v>41394</c:v>
                </c:pt>
                <c:pt idx="10823">
                  <c:v>41395</c:v>
                </c:pt>
                <c:pt idx="10824">
                  <c:v>41396</c:v>
                </c:pt>
                <c:pt idx="10825">
                  <c:v>41397</c:v>
                </c:pt>
                <c:pt idx="10826">
                  <c:v>41400</c:v>
                </c:pt>
                <c:pt idx="10827">
                  <c:v>41401</c:v>
                </c:pt>
                <c:pt idx="10828">
                  <c:v>41402</c:v>
                </c:pt>
                <c:pt idx="10829">
                  <c:v>41403</c:v>
                </c:pt>
                <c:pt idx="10830">
                  <c:v>41404</c:v>
                </c:pt>
                <c:pt idx="10831">
                  <c:v>41407</c:v>
                </c:pt>
                <c:pt idx="10832">
                  <c:v>41408</c:v>
                </c:pt>
                <c:pt idx="10833">
                  <c:v>41409</c:v>
                </c:pt>
                <c:pt idx="10834">
                  <c:v>41410</c:v>
                </c:pt>
                <c:pt idx="10835">
                  <c:v>41411</c:v>
                </c:pt>
                <c:pt idx="10836">
                  <c:v>41414</c:v>
                </c:pt>
                <c:pt idx="10837">
                  <c:v>41415</c:v>
                </c:pt>
                <c:pt idx="10838">
                  <c:v>41416</c:v>
                </c:pt>
                <c:pt idx="10839">
                  <c:v>41417</c:v>
                </c:pt>
                <c:pt idx="10840">
                  <c:v>41418</c:v>
                </c:pt>
                <c:pt idx="10841">
                  <c:v>41421</c:v>
                </c:pt>
                <c:pt idx="10842">
                  <c:v>41422</c:v>
                </c:pt>
                <c:pt idx="10843">
                  <c:v>41423</c:v>
                </c:pt>
                <c:pt idx="10844">
                  <c:v>41424</c:v>
                </c:pt>
                <c:pt idx="10845">
                  <c:v>41425</c:v>
                </c:pt>
                <c:pt idx="10846">
                  <c:v>41428</c:v>
                </c:pt>
                <c:pt idx="10847">
                  <c:v>41429</c:v>
                </c:pt>
                <c:pt idx="10848">
                  <c:v>41430</c:v>
                </c:pt>
                <c:pt idx="10849">
                  <c:v>41431</c:v>
                </c:pt>
                <c:pt idx="10850">
                  <c:v>41432</c:v>
                </c:pt>
                <c:pt idx="10851">
                  <c:v>41435</c:v>
                </c:pt>
                <c:pt idx="10852">
                  <c:v>41436</c:v>
                </c:pt>
                <c:pt idx="10853">
                  <c:v>41437</c:v>
                </c:pt>
                <c:pt idx="10854">
                  <c:v>41438</c:v>
                </c:pt>
                <c:pt idx="10855">
                  <c:v>41439</c:v>
                </c:pt>
                <c:pt idx="10856">
                  <c:v>41442</c:v>
                </c:pt>
                <c:pt idx="10857">
                  <c:v>41443</c:v>
                </c:pt>
                <c:pt idx="10858">
                  <c:v>41444</c:v>
                </c:pt>
                <c:pt idx="10859">
                  <c:v>41445</c:v>
                </c:pt>
                <c:pt idx="10860">
                  <c:v>41446</c:v>
                </c:pt>
                <c:pt idx="10861">
                  <c:v>41449</c:v>
                </c:pt>
                <c:pt idx="10862">
                  <c:v>41450</c:v>
                </c:pt>
                <c:pt idx="10863">
                  <c:v>41451</c:v>
                </c:pt>
                <c:pt idx="10864">
                  <c:v>41452</c:v>
                </c:pt>
                <c:pt idx="10865">
                  <c:v>41453</c:v>
                </c:pt>
                <c:pt idx="10866">
                  <c:v>41456</c:v>
                </c:pt>
                <c:pt idx="10867">
                  <c:v>41457</c:v>
                </c:pt>
                <c:pt idx="10868">
                  <c:v>41458</c:v>
                </c:pt>
                <c:pt idx="10869">
                  <c:v>41459</c:v>
                </c:pt>
                <c:pt idx="10870">
                  <c:v>41460</c:v>
                </c:pt>
                <c:pt idx="10871">
                  <c:v>41463</c:v>
                </c:pt>
                <c:pt idx="10872">
                  <c:v>41464</c:v>
                </c:pt>
                <c:pt idx="10873">
                  <c:v>41465</c:v>
                </c:pt>
                <c:pt idx="10874">
                  <c:v>41466</c:v>
                </c:pt>
                <c:pt idx="10875">
                  <c:v>41467</c:v>
                </c:pt>
                <c:pt idx="10876">
                  <c:v>41470</c:v>
                </c:pt>
                <c:pt idx="10877">
                  <c:v>41471</c:v>
                </c:pt>
                <c:pt idx="10878">
                  <c:v>41472</c:v>
                </c:pt>
                <c:pt idx="10879">
                  <c:v>41473</c:v>
                </c:pt>
                <c:pt idx="10880">
                  <c:v>41474</c:v>
                </c:pt>
                <c:pt idx="10881">
                  <c:v>41477</c:v>
                </c:pt>
                <c:pt idx="10882">
                  <c:v>41478</c:v>
                </c:pt>
                <c:pt idx="10883">
                  <c:v>41479</c:v>
                </c:pt>
                <c:pt idx="10884">
                  <c:v>41480</c:v>
                </c:pt>
                <c:pt idx="10885">
                  <c:v>41481</c:v>
                </c:pt>
                <c:pt idx="10886">
                  <c:v>41484</c:v>
                </c:pt>
                <c:pt idx="10887">
                  <c:v>41485</c:v>
                </c:pt>
                <c:pt idx="10888">
                  <c:v>41486</c:v>
                </c:pt>
                <c:pt idx="10889">
                  <c:v>41487</c:v>
                </c:pt>
                <c:pt idx="10890">
                  <c:v>41488</c:v>
                </c:pt>
                <c:pt idx="10891">
                  <c:v>41491</c:v>
                </c:pt>
                <c:pt idx="10892">
                  <c:v>41492</c:v>
                </c:pt>
                <c:pt idx="10893">
                  <c:v>41493</c:v>
                </c:pt>
                <c:pt idx="10894">
                  <c:v>41494</c:v>
                </c:pt>
                <c:pt idx="10895">
                  <c:v>41495</c:v>
                </c:pt>
                <c:pt idx="10896">
                  <c:v>41498</c:v>
                </c:pt>
                <c:pt idx="10897">
                  <c:v>41499</c:v>
                </c:pt>
                <c:pt idx="10898">
                  <c:v>41500</c:v>
                </c:pt>
                <c:pt idx="10899">
                  <c:v>41501</c:v>
                </c:pt>
                <c:pt idx="10900">
                  <c:v>41502</c:v>
                </c:pt>
                <c:pt idx="10901">
                  <c:v>41505</c:v>
                </c:pt>
                <c:pt idx="10902">
                  <c:v>41506</c:v>
                </c:pt>
                <c:pt idx="10903">
                  <c:v>41507</c:v>
                </c:pt>
                <c:pt idx="10904">
                  <c:v>41508</c:v>
                </c:pt>
                <c:pt idx="10905">
                  <c:v>41509</c:v>
                </c:pt>
                <c:pt idx="10906">
                  <c:v>41512</c:v>
                </c:pt>
                <c:pt idx="10907">
                  <c:v>41513</c:v>
                </c:pt>
                <c:pt idx="10908">
                  <c:v>41514</c:v>
                </c:pt>
                <c:pt idx="10909">
                  <c:v>41515</c:v>
                </c:pt>
                <c:pt idx="10910">
                  <c:v>41516</c:v>
                </c:pt>
                <c:pt idx="10911">
                  <c:v>41519</c:v>
                </c:pt>
                <c:pt idx="10912">
                  <c:v>41520</c:v>
                </c:pt>
                <c:pt idx="10913">
                  <c:v>41521</c:v>
                </c:pt>
                <c:pt idx="10914">
                  <c:v>41522</c:v>
                </c:pt>
                <c:pt idx="10915">
                  <c:v>41523</c:v>
                </c:pt>
                <c:pt idx="10916">
                  <c:v>41526</c:v>
                </c:pt>
                <c:pt idx="10917">
                  <c:v>41527</c:v>
                </c:pt>
                <c:pt idx="10918">
                  <c:v>41528</c:v>
                </c:pt>
                <c:pt idx="10919">
                  <c:v>41529</c:v>
                </c:pt>
                <c:pt idx="10920">
                  <c:v>41530</c:v>
                </c:pt>
                <c:pt idx="10921">
                  <c:v>41533</c:v>
                </c:pt>
                <c:pt idx="10922">
                  <c:v>41534</c:v>
                </c:pt>
                <c:pt idx="10923">
                  <c:v>41535</c:v>
                </c:pt>
                <c:pt idx="10924">
                  <c:v>41536</c:v>
                </c:pt>
                <c:pt idx="10925">
                  <c:v>41537</c:v>
                </c:pt>
                <c:pt idx="10926">
                  <c:v>41540</c:v>
                </c:pt>
                <c:pt idx="10927">
                  <c:v>41541</c:v>
                </c:pt>
                <c:pt idx="10928">
                  <c:v>41542</c:v>
                </c:pt>
                <c:pt idx="10929">
                  <c:v>41543</c:v>
                </c:pt>
                <c:pt idx="10930">
                  <c:v>41544</c:v>
                </c:pt>
                <c:pt idx="10931">
                  <c:v>41547</c:v>
                </c:pt>
                <c:pt idx="10932">
                  <c:v>41548</c:v>
                </c:pt>
                <c:pt idx="10933">
                  <c:v>41549</c:v>
                </c:pt>
                <c:pt idx="10934">
                  <c:v>41550</c:v>
                </c:pt>
                <c:pt idx="10935">
                  <c:v>41551</c:v>
                </c:pt>
                <c:pt idx="10936">
                  <c:v>41554</c:v>
                </c:pt>
                <c:pt idx="10937">
                  <c:v>41555</c:v>
                </c:pt>
                <c:pt idx="10938">
                  <c:v>41556</c:v>
                </c:pt>
                <c:pt idx="10939">
                  <c:v>41557</c:v>
                </c:pt>
                <c:pt idx="10940">
                  <c:v>41558</c:v>
                </c:pt>
                <c:pt idx="10941">
                  <c:v>41561</c:v>
                </c:pt>
                <c:pt idx="10942">
                  <c:v>41562</c:v>
                </c:pt>
                <c:pt idx="10943">
                  <c:v>41563</c:v>
                </c:pt>
                <c:pt idx="10944">
                  <c:v>41564</c:v>
                </c:pt>
                <c:pt idx="10945">
                  <c:v>41565</c:v>
                </c:pt>
                <c:pt idx="10946">
                  <c:v>41568</c:v>
                </c:pt>
                <c:pt idx="10947">
                  <c:v>41569</c:v>
                </c:pt>
                <c:pt idx="10948">
                  <c:v>41570</c:v>
                </c:pt>
                <c:pt idx="10949">
                  <c:v>41571</c:v>
                </c:pt>
                <c:pt idx="10950">
                  <c:v>41572</c:v>
                </c:pt>
                <c:pt idx="10951">
                  <c:v>41575</c:v>
                </c:pt>
                <c:pt idx="10952">
                  <c:v>41576</c:v>
                </c:pt>
                <c:pt idx="10953">
                  <c:v>41577</c:v>
                </c:pt>
                <c:pt idx="10954">
                  <c:v>41578</c:v>
                </c:pt>
                <c:pt idx="10955">
                  <c:v>41579</c:v>
                </c:pt>
                <c:pt idx="10956">
                  <c:v>41582</c:v>
                </c:pt>
                <c:pt idx="10957">
                  <c:v>41583</c:v>
                </c:pt>
                <c:pt idx="10958">
                  <c:v>41584</c:v>
                </c:pt>
                <c:pt idx="10959">
                  <c:v>41585</c:v>
                </c:pt>
                <c:pt idx="10960">
                  <c:v>41586</c:v>
                </c:pt>
                <c:pt idx="10961">
                  <c:v>41589</c:v>
                </c:pt>
                <c:pt idx="10962">
                  <c:v>41590</c:v>
                </c:pt>
                <c:pt idx="10963">
                  <c:v>41591</c:v>
                </c:pt>
                <c:pt idx="10964">
                  <c:v>41592</c:v>
                </c:pt>
                <c:pt idx="10965">
                  <c:v>41593</c:v>
                </c:pt>
                <c:pt idx="10966">
                  <c:v>41596</c:v>
                </c:pt>
                <c:pt idx="10967">
                  <c:v>41597</c:v>
                </c:pt>
                <c:pt idx="10968">
                  <c:v>41598</c:v>
                </c:pt>
                <c:pt idx="10969">
                  <c:v>41599</c:v>
                </c:pt>
                <c:pt idx="10970">
                  <c:v>41600</c:v>
                </c:pt>
                <c:pt idx="10971">
                  <c:v>41603</c:v>
                </c:pt>
                <c:pt idx="10972">
                  <c:v>41604</c:v>
                </c:pt>
                <c:pt idx="10973">
                  <c:v>41605</c:v>
                </c:pt>
                <c:pt idx="10974">
                  <c:v>41606</c:v>
                </c:pt>
                <c:pt idx="10975">
                  <c:v>41607</c:v>
                </c:pt>
                <c:pt idx="10976">
                  <c:v>41610</c:v>
                </c:pt>
                <c:pt idx="10977">
                  <c:v>41611</c:v>
                </c:pt>
                <c:pt idx="10978">
                  <c:v>41612</c:v>
                </c:pt>
                <c:pt idx="10979">
                  <c:v>41613</c:v>
                </c:pt>
                <c:pt idx="10980">
                  <c:v>41614</c:v>
                </c:pt>
                <c:pt idx="10981">
                  <c:v>41617</c:v>
                </c:pt>
                <c:pt idx="10982">
                  <c:v>41618</c:v>
                </c:pt>
                <c:pt idx="10983">
                  <c:v>41619</c:v>
                </c:pt>
                <c:pt idx="10984">
                  <c:v>41620</c:v>
                </c:pt>
                <c:pt idx="10985">
                  <c:v>41621</c:v>
                </c:pt>
                <c:pt idx="10986">
                  <c:v>41624</c:v>
                </c:pt>
                <c:pt idx="10987">
                  <c:v>41625</c:v>
                </c:pt>
                <c:pt idx="10988">
                  <c:v>41626</c:v>
                </c:pt>
                <c:pt idx="10989">
                  <c:v>41627</c:v>
                </c:pt>
                <c:pt idx="10990">
                  <c:v>41628</c:v>
                </c:pt>
                <c:pt idx="10991">
                  <c:v>41631</c:v>
                </c:pt>
                <c:pt idx="10992">
                  <c:v>41632</c:v>
                </c:pt>
                <c:pt idx="10993">
                  <c:v>41633</c:v>
                </c:pt>
                <c:pt idx="10994">
                  <c:v>41634</c:v>
                </c:pt>
                <c:pt idx="10995">
                  <c:v>41635</c:v>
                </c:pt>
                <c:pt idx="10996">
                  <c:v>41638</c:v>
                </c:pt>
                <c:pt idx="10997">
                  <c:v>41639</c:v>
                </c:pt>
                <c:pt idx="10998">
                  <c:v>41640</c:v>
                </c:pt>
                <c:pt idx="10999">
                  <c:v>41641</c:v>
                </c:pt>
                <c:pt idx="11000">
                  <c:v>41642</c:v>
                </c:pt>
                <c:pt idx="11001">
                  <c:v>41645</c:v>
                </c:pt>
                <c:pt idx="11002">
                  <c:v>41646</c:v>
                </c:pt>
                <c:pt idx="11003">
                  <c:v>41647</c:v>
                </c:pt>
                <c:pt idx="11004">
                  <c:v>41648</c:v>
                </c:pt>
                <c:pt idx="11005">
                  <c:v>41649</c:v>
                </c:pt>
                <c:pt idx="11006">
                  <c:v>41652</c:v>
                </c:pt>
                <c:pt idx="11007">
                  <c:v>41653</c:v>
                </c:pt>
                <c:pt idx="11008">
                  <c:v>41654</c:v>
                </c:pt>
                <c:pt idx="11009">
                  <c:v>41655</c:v>
                </c:pt>
                <c:pt idx="11010">
                  <c:v>41656</c:v>
                </c:pt>
                <c:pt idx="11011">
                  <c:v>41659</c:v>
                </c:pt>
                <c:pt idx="11012">
                  <c:v>41660</c:v>
                </c:pt>
                <c:pt idx="11013">
                  <c:v>41661</c:v>
                </c:pt>
                <c:pt idx="11014">
                  <c:v>41662</c:v>
                </c:pt>
                <c:pt idx="11015">
                  <c:v>41663</c:v>
                </c:pt>
                <c:pt idx="11016">
                  <c:v>41666</c:v>
                </c:pt>
                <c:pt idx="11017">
                  <c:v>41667</c:v>
                </c:pt>
                <c:pt idx="11018">
                  <c:v>41668</c:v>
                </c:pt>
                <c:pt idx="11019">
                  <c:v>41669</c:v>
                </c:pt>
                <c:pt idx="11020">
                  <c:v>41670</c:v>
                </c:pt>
                <c:pt idx="11021">
                  <c:v>41673</c:v>
                </c:pt>
                <c:pt idx="11022">
                  <c:v>41674</c:v>
                </c:pt>
                <c:pt idx="11023">
                  <c:v>41675</c:v>
                </c:pt>
                <c:pt idx="11024">
                  <c:v>41676</c:v>
                </c:pt>
                <c:pt idx="11025">
                  <c:v>41677</c:v>
                </c:pt>
                <c:pt idx="11026">
                  <c:v>41680</c:v>
                </c:pt>
                <c:pt idx="11027">
                  <c:v>41681</c:v>
                </c:pt>
                <c:pt idx="11028">
                  <c:v>41682</c:v>
                </c:pt>
                <c:pt idx="11029">
                  <c:v>41683</c:v>
                </c:pt>
                <c:pt idx="11030">
                  <c:v>41684</c:v>
                </c:pt>
                <c:pt idx="11031">
                  <c:v>41687</c:v>
                </c:pt>
                <c:pt idx="11032">
                  <c:v>41688</c:v>
                </c:pt>
                <c:pt idx="11033">
                  <c:v>41689</c:v>
                </c:pt>
                <c:pt idx="11034">
                  <c:v>41690</c:v>
                </c:pt>
                <c:pt idx="11035">
                  <c:v>41691</c:v>
                </c:pt>
                <c:pt idx="11036">
                  <c:v>41694</c:v>
                </c:pt>
                <c:pt idx="11037">
                  <c:v>41695</c:v>
                </c:pt>
                <c:pt idx="11038">
                  <c:v>41696</c:v>
                </c:pt>
                <c:pt idx="11039">
                  <c:v>41697</c:v>
                </c:pt>
                <c:pt idx="11040">
                  <c:v>41698</c:v>
                </c:pt>
                <c:pt idx="11041">
                  <c:v>41701</c:v>
                </c:pt>
                <c:pt idx="11042">
                  <c:v>41702</c:v>
                </c:pt>
                <c:pt idx="11043">
                  <c:v>41703</c:v>
                </c:pt>
                <c:pt idx="11044">
                  <c:v>41704</c:v>
                </c:pt>
                <c:pt idx="11045">
                  <c:v>41705</c:v>
                </c:pt>
                <c:pt idx="11046">
                  <c:v>41708</c:v>
                </c:pt>
                <c:pt idx="11047">
                  <c:v>41709</c:v>
                </c:pt>
                <c:pt idx="11048">
                  <c:v>41710</c:v>
                </c:pt>
                <c:pt idx="11049">
                  <c:v>41711</c:v>
                </c:pt>
                <c:pt idx="11050">
                  <c:v>41712</c:v>
                </c:pt>
                <c:pt idx="11051">
                  <c:v>41715</c:v>
                </c:pt>
                <c:pt idx="11052">
                  <c:v>41716</c:v>
                </c:pt>
                <c:pt idx="11053">
                  <c:v>41717</c:v>
                </c:pt>
                <c:pt idx="11054">
                  <c:v>41718</c:v>
                </c:pt>
                <c:pt idx="11055">
                  <c:v>41719</c:v>
                </c:pt>
                <c:pt idx="11056">
                  <c:v>41722</c:v>
                </c:pt>
                <c:pt idx="11057">
                  <c:v>41723</c:v>
                </c:pt>
                <c:pt idx="11058">
                  <c:v>41724</c:v>
                </c:pt>
                <c:pt idx="11059">
                  <c:v>41725</c:v>
                </c:pt>
                <c:pt idx="11060">
                  <c:v>41726</c:v>
                </c:pt>
                <c:pt idx="11061">
                  <c:v>41729</c:v>
                </c:pt>
                <c:pt idx="11062">
                  <c:v>41730</c:v>
                </c:pt>
                <c:pt idx="11063">
                  <c:v>41731</c:v>
                </c:pt>
                <c:pt idx="11064">
                  <c:v>41732</c:v>
                </c:pt>
                <c:pt idx="11065">
                  <c:v>41733</c:v>
                </c:pt>
                <c:pt idx="11066">
                  <c:v>41736</c:v>
                </c:pt>
                <c:pt idx="11067">
                  <c:v>41737</c:v>
                </c:pt>
                <c:pt idx="11068">
                  <c:v>41738</c:v>
                </c:pt>
                <c:pt idx="11069">
                  <c:v>41739</c:v>
                </c:pt>
                <c:pt idx="11070">
                  <c:v>41740</c:v>
                </c:pt>
                <c:pt idx="11071">
                  <c:v>41743</c:v>
                </c:pt>
                <c:pt idx="11072">
                  <c:v>41744</c:v>
                </c:pt>
                <c:pt idx="11073">
                  <c:v>41745</c:v>
                </c:pt>
                <c:pt idx="11074">
                  <c:v>41746</c:v>
                </c:pt>
                <c:pt idx="11075">
                  <c:v>41747</c:v>
                </c:pt>
                <c:pt idx="11076">
                  <c:v>41750</c:v>
                </c:pt>
                <c:pt idx="11077">
                  <c:v>41751</c:v>
                </c:pt>
                <c:pt idx="11078">
                  <c:v>41752</c:v>
                </c:pt>
                <c:pt idx="11079">
                  <c:v>41753</c:v>
                </c:pt>
                <c:pt idx="11080">
                  <c:v>41754</c:v>
                </c:pt>
                <c:pt idx="11081">
                  <c:v>41757</c:v>
                </c:pt>
                <c:pt idx="11082">
                  <c:v>41758</c:v>
                </c:pt>
                <c:pt idx="11083">
                  <c:v>41759</c:v>
                </c:pt>
                <c:pt idx="11084">
                  <c:v>41760</c:v>
                </c:pt>
                <c:pt idx="11085">
                  <c:v>41761</c:v>
                </c:pt>
                <c:pt idx="11086">
                  <c:v>41764</c:v>
                </c:pt>
                <c:pt idx="11087">
                  <c:v>41765</c:v>
                </c:pt>
                <c:pt idx="11088">
                  <c:v>41766</c:v>
                </c:pt>
                <c:pt idx="11089">
                  <c:v>41767</c:v>
                </c:pt>
                <c:pt idx="11090">
                  <c:v>41768</c:v>
                </c:pt>
                <c:pt idx="11091">
                  <c:v>41771</c:v>
                </c:pt>
                <c:pt idx="11092">
                  <c:v>41772</c:v>
                </c:pt>
                <c:pt idx="11093">
                  <c:v>41773</c:v>
                </c:pt>
                <c:pt idx="11094">
                  <c:v>41774</c:v>
                </c:pt>
                <c:pt idx="11095">
                  <c:v>41775</c:v>
                </c:pt>
                <c:pt idx="11096">
                  <c:v>41778</c:v>
                </c:pt>
                <c:pt idx="11097">
                  <c:v>41779</c:v>
                </c:pt>
                <c:pt idx="11098">
                  <c:v>41780</c:v>
                </c:pt>
                <c:pt idx="11099">
                  <c:v>41781</c:v>
                </c:pt>
                <c:pt idx="11100">
                  <c:v>41782</c:v>
                </c:pt>
                <c:pt idx="11101">
                  <c:v>41785</c:v>
                </c:pt>
                <c:pt idx="11102">
                  <c:v>41786</c:v>
                </c:pt>
                <c:pt idx="11103">
                  <c:v>41787</c:v>
                </c:pt>
                <c:pt idx="11104">
                  <c:v>41788</c:v>
                </c:pt>
                <c:pt idx="11105">
                  <c:v>41789</c:v>
                </c:pt>
                <c:pt idx="11106">
                  <c:v>41792</c:v>
                </c:pt>
                <c:pt idx="11107">
                  <c:v>41793</c:v>
                </c:pt>
                <c:pt idx="11108">
                  <c:v>41794</c:v>
                </c:pt>
                <c:pt idx="11109">
                  <c:v>41795</c:v>
                </c:pt>
                <c:pt idx="11110">
                  <c:v>41796</c:v>
                </c:pt>
                <c:pt idx="11111">
                  <c:v>41799</c:v>
                </c:pt>
                <c:pt idx="11112">
                  <c:v>41800</c:v>
                </c:pt>
                <c:pt idx="11113">
                  <c:v>41801</c:v>
                </c:pt>
                <c:pt idx="11114">
                  <c:v>41802</c:v>
                </c:pt>
                <c:pt idx="11115">
                  <c:v>41803</c:v>
                </c:pt>
                <c:pt idx="11116">
                  <c:v>41806</c:v>
                </c:pt>
                <c:pt idx="11117">
                  <c:v>41807</c:v>
                </c:pt>
                <c:pt idx="11118">
                  <c:v>41808</c:v>
                </c:pt>
                <c:pt idx="11119">
                  <c:v>41809</c:v>
                </c:pt>
                <c:pt idx="11120">
                  <c:v>41810</c:v>
                </c:pt>
                <c:pt idx="11121">
                  <c:v>41813</c:v>
                </c:pt>
                <c:pt idx="11122">
                  <c:v>41814</c:v>
                </c:pt>
                <c:pt idx="11123">
                  <c:v>41815</c:v>
                </c:pt>
                <c:pt idx="11124">
                  <c:v>41816</c:v>
                </c:pt>
                <c:pt idx="11125">
                  <c:v>41817</c:v>
                </c:pt>
                <c:pt idx="11126">
                  <c:v>41820</c:v>
                </c:pt>
                <c:pt idx="11127">
                  <c:v>41821</c:v>
                </c:pt>
                <c:pt idx="11128">
                  <c:v>41822</c:v>
                </c:pt>
                <c:pt idx="11129">
                  <c:v>41823</c:v>
                </c:pt>
                <c:pt idx="11130">
                  <c:v>41824</c:v>
                </c:pt>
                <c:pt idx="11131">
                  <c:v>41827</c:v>
                </c:pt>
                <c:pt idx="11132">
                  <c:v>41828</c:v>
                </c:pt>
                <c:pt idx="11133">
                  <c:v>41829</c:v>
                </c:pt>
                <c:pt idx="11134">
                  <c:v>41830</c:v>
                </c:pt>
                <c:pt idx="11135">
                  <c:v>41831</c:v>
                </c:pt>
                <c:pt idx="11136">
                  <c:v>41834</c:v>
                </c:pt>
                <c:pt idx="11137">
                  <c:v>41835</c:v>
                </c:pt>
                <c:pt idx="11138">
                  <c:v>41836</c:v>
                </c:pt>
                <c:pt idx="11139">
                  <c:v>41837</c:v>
                </c:pt>
                <c:pt idx="11140">
                  <c:v>41838</c:v>
                </c:pt>
                <c:pt idx="11141">
                  <c:v>41841</c:v>
                </c:pt>
                <c:pt idx="11142">
                  <c:v>41842</c:v>
                </c:pt>
                <c:pt idx="11143">
                  <c:v>41843</c:v>
                </c:pt>
                <c:pt idx="11144">
                  <c:v>41844</c:v>
                </c:pt>
                <c:pt idx="11145">
                  <c:v>41845</c:v>
                </c:pt>
                <c:pt idx="11146">
                  <c:v>41848</c:v>
                </c:pt>
                <c:pt idx="11147">
                  <c:v>41849</c:v>
                </c:pt>
                <c:pt idx="11148">
                  <c:v>41850</c:v>
                </c:pt>
                <c:pt idx="11149">
                  <c:v>41851</c:v>
                </c:pt>
                <c:pt idx="11150">
                  <c:v>41852</c:v>
                </c:pt>
                <c:pt idx="11151">
                  <c:v>41855</c:v>
                </c:pt>
                <c:pt idx="11152">
                  <c:v>41856</c:v>
                </c:pt>
                <c:pt idx="11153">
                  <c:v>41857</c:v>
                </c:pt>
                <c:pt idx="11154">
                  <c:v>41858</c:v>
                </c:pt>
                <c:pt idx="11155">
                  <c:v>41859</c:v>
                </c:pt>
                <c:pt idx="11156">
                  <c:v>41862</c:v>
                </c:pt>
                <c:pt idx="11157">
                  <c:v>41863</c:v>
                </c:pt>
                <c:pt idx="11158">
                  <c:v>41864</c:v>
                </c:pt>
                <c:pt idx="11159">
                  <c:v>41865</c:v>
                </c:pt>
                <c:pt idx="11160">
                  <c:v>41866</c:v>
                </c:pt>
                <c:pt idx="11161">
                  <c:v>41869</c:v>
                </c:pt>
                <c:pt idx="11162">
                  <c:v>41870</c:v>
                </c:pt>
                <c:pt idx="11163">
                  <c:v>41871</c:v>
                </c:pt>
                <c:pt idx="11164">
                  <c:v>41872</c:v>
                </c:pt>
                <c:pt idx="11165">
                  <c:v>41873</c:v>
                </c:pt>
                <c:pt idx="11166">
                  <c:v>41876</c:v>
                </c:pt>
                <c:pt idx="11167">
                  <c:v>41877</c:v>
                </c:pt>
                <c:pt idx="11168">
                  <c:v>41878</c:v>
                </c:pt>
                <c:pt idx="11169">
                  <c:v>41879</c:v>
                </c:pt>
                <c:pt idx="11170">
                  <c:v>41880</c:v>
                </c:pt>
                <c:pt idx="11171">
                  <c:v>41883</c:v>
                </c:pt>
                <c:pt idx="11172">
                  <c:v>41884</c:v>
                </c:pt>
                <c:pt idx="11173">
                  <c:v>41885</c:v>
                </c:pt>
                <c:pt idx="11174">
                  <c:v>41886</c:v>
                </c:pt>
                <c:pt idx="11175">
                  <c:v>41887</c:v>
                </c:pt>
                <c:pt idx="11176">
                  <c:v>41890</c:v>
                </c:pt>
                <c:pt idx="11177">
                  <c:v>41891</c:v>
                </c:pt>
                <c:pt idx="11178">
                  <c:v>41892</c:v>
                </c:pt>
                <c:pt idx="11179">
                  <c:v>41893</c:v>
                </c:pt>
                <c:pt idx="11180">
                  <c:v>41894</c:v>
                </c:pt>
                <c:pt idx="11181">
                  <c:v>41897</c:v>
                </c:pt>
                <c:pt idx="11182">
                  <c:v>41898</c:v>
                </c:pt>
                <c:pt idx="11183">
                  <c:v>41899</c:v>
                </c:pt>
                <c:pt idx="11184">
                  <c:v>41900</c:v>
                </c:pt>
                <c:pt idx="11185">
                  <c:v>41901</c:v>
                </c:pt>
                <c:pt idx="11186">
                  <c:v>41904</c:v>
                </c:pt>
                <c:pt idx="11187">
                  <c:v>41905</c:v>
                </c:pt>
                <c:pt idx="11188">
                  <c:v>41906</c:v>
                </c:pt>
                <c:pt idx="11189">
                  <c:v>41907</c:v>
                </c:pt>
                <c:pt idx="11190">
                  <c:v>41908</c:v>
                </c:pt>
                <c:pt idx="11191">
                  <c:v>41911</c:v>
                </c:pt>
                <c:pt idx="11192">
                  <c:v>41912</c:v>
                </c:pt>
                <c:pt idx="11193">
                  <c:v>41913</c:v>
                </c:pt>
                <c:pt idx="11194">
                  <c:v>41914</c:v>
                </c:pt>
                <c:pt idx="11195">
                  <c:v>41915</c:v>
                </c:pt>
                <c:pt idx="11196">
                  <c:v>41918</c:v>
                </c:pt>
                <c:pt idx="11197">
                  <c:v>41919</c:v>
                </c:pt>
                <c:pt idx="11198">
                  <c:v>41920</c:v>
                </c:pt>
                <c:pt idx="11199">
                  <c:v>41921</c:v>
                </c:pt>
                <c:pt idx="11200">
                  <c:v>41922</c:v>
                </c:pt>
                <c:pt idx="11201">
                  <c:v>41925</c:v>
                </c:pt>
                <c:pt idx="11202">
                  <c:v>41926</c:v>
                </c:pt>
                <c:pt idx="11203">
                  <c:v>41927</c:v>
                </c:pt>
                <c:pt idx="11204">
                  <c:v>41928</c:v>
                </c:pt>
                <c:pt idx="11205">
                  <c:v>41929</c:v>
                </c:pt>
                <c:pt idx="11206">
                  <c:v>41932</c:v>
                </c:pt>
                <c:pt idx="11207">
                  <c:v>41933</c:v>
                </c:pt>
                <c:pt idx="11208">
                  <c:v>41934</c:v>
                </c:pt>
                <c:pt idx="11209">
                  <c:v>41935</c:v>
                </c:pt>
                <c:pt idx="11210">
                  <c:v>41936</c:v>
                </c:pt>
                <c:pt idx="11211">
                  <c:v>41939</c:v>
                </c:pt>
                <c:pt idx="11212">
                  <c:v>41940</c:v>
                </c:pt>
                <c:pt idx="11213">
                  <c:v>41941</c:v>
                </c:pt>
                <c:pt idx="11214">
                  <c:v>41942</c:v>
                </c:pt>
                <c:pt idx="11215">
                  <c:v>41943</c:v>
                </c:pt>
                <c:pt idx="11216">
                  <c:v>41946</c:v>
                </c:pt>
                <c:pt idx="11217">
                  <c:v>41947</c:v>
                </c:pt>
                <c:pt idx="11218">
                  <c:v>41948</c:v>
                </c:pt>
                <c:pt idx="11219">
                  <c:v>41949</c:v>
                </c:pt>
                <c:pt idx="11220">
                  <c:v>41950</c:v>
                </c:pt>
                <c:pt idx="11221">
                  <c:v>41953</c:v>
                </c:pt>
                <c:pt idx="11222">
                  <c:v>41954</c:v>
                </c:pt>
                <c:pt idx="11223">
                  <c:v>41955</c:v>
                </c:pt>
                <c:pt idx="11224">
                  <c:v>41956</c:v>
                </c:pt>
                <c:pt idx="11225">
                  <c:v>41957</c:v>
                </c:pt>
                <c:pt idx="11226">
                  <c:v>41960</c:v>
                </c:pt>
                <c:pt idx="11227">
                  <c:v>41961</c:v>
                </c:pt>
                <c:pt idx="11228">
                  <c:v>41962</c:v>
                </c:pt>
                <c:pt idx="11229">
                  <c:v>41963</c:v>
                </c:pt>
                <c:pt idx="11230">
                  <c:v>41964</c:v>
                </c:pt>
                <c:pt idx="11231">
                  <c:v>41967</c:v>
                </c:pt>
                <c:pt idx="11232">
                  <c:v>41968</c:v>
                </c:pt>
                <c:pt idx="11233">
                  <c:v>41969</c:v>
                </c:pt>
                <c:pt idx="11234">
                  <c:v>41970</c:v>
                </c:pt>
                <c:pt idx="11235">
                  <c:v>41971</c:v>
                </c:pt>
                <c:pt idx="11236">
                  <c:v>41974</c:v>
                </c:pt>
                <c:pt idx="11237">
                  <c:v>41975</c:v>
                </c:pt>
                <c:pt idx="11238">
                  <c:v>41976</c:v>
                </c:pt>
                <c:pt idx="11239">
                  <c:v>41977</c:v>
                </c:pt>
                <c:pt idx="11240">
                  <c:v>41978</c:v>
                </c:pt>
                <c:pt idx="11241">
                  <c:v>41981</c:v>
                </c:pt>
                <c:pt idx="11242">
                  <c:v>41982</c:v>
                </c:pt>
                <c:pt idx="11243">
                  <c:v>41983</c:v>
                </c:pt>
                <c:pt idx="11244">
                  <c:v>41984</c:v>
                </c:pt>
                <c:pt idx="11245">
                  <c:v>41985</c:v>
                </c:pt>
                <c:pt idx="11246">
                  <c:v>41988</c:v>
                </c:pt>
                <c:pt idx="11247">
                  <c:v>41989</c:v>
                </c:pt>
                <c:pt idx="11248">
                  <c:v>41990</c:v>
                </c:pt>
                <c:pt idx="11249">
                  <c:v>41991</c:v>
                </c:pt>
                <c:pt idx="11250">
                  <c:v>41992</c:v>
                </c:pt>
                <c:pt idx="11251">
                  <c:v>41995</c:v>
                </c:pt>
                <c:pt idx="11252">
                  <c:v>41996</c:v>
                </c:pt>
                <c:pt idx="11253">
                  <c:v>41997</c:v>
                </c:pt>
                <c:pt idx="11254">
                  <c:v>41998</c:v>
                </c:pt>
                <c:pt idx="11255">
                  <c:v>41999</c:v>
                </c:pt>
                <c:pt idx="11256">
                  <c:v>42002</c:v>
                </c:pt>
                <c:pt idx="11257">
                  <c:v>42003</c:v>
                </c:pt>
                <c:pt idx="11258">
                  <c:v>42004</c:v>
                </c:pt>
                <c:pt idx="11259">
                  <c:v>42005</c:v>
                </c:pt>
                <c:pt idx="11260">
                  <c:v>42006</c:v>
                </c:pt>
                <c:pt idx="11261">
                  <c:v>42009</c:v>
                </c:pt>
                <c:pt idx="11262">
                  <c:v>42010</c:v>
                </c:pt>
                <c:pt idx="11263">
                  <c:v>42011</c:v>
                </c:pt>
                <c:pt idx="11264">
                  <c:v>42012</c:v>
                </c:pt>
                <c:pt idx="11265">
                  <c:v>42013</c:v>
                </c:pt>
                <c:pt idx="11266">
                  <c:v>42016</c:v>
                </c:pt>
                <c:pt idx="11267">
                  <c:v>42017</c:v>
                </c:pt>
                <c:pt idx="11268">
                  <c:v>42018</c:v>
                </c:pt>
                <c:pt idx="11269">
                  <c:v>42019</c:v>
                </c:pt>
                <c:pt idx="11270">
                  <c:v>42020</c:v>
                </c:pt>
                <c:pt idx="11271">
                  <c:v>42023</c:v>
                </c:pt>
                <c:pt idx="11272">
                  <c:v>42024</c:v>
                </c:pt>
                <c:pt idx="11273">
                  <c:v>42025</c:v>
                </c:pt>
                <c:pt idx="11274">
                  <c:v>42026</c:v>
                </c:pt>
                <c:pt idx="11275">
                  <c:v>42027</c:v>
                </c:pt>
                <c:pt idx="11276">
                  <c:v>42030</c:v>
                </c:pt>
                <c:pt idx="11277">
                  <c:v>42031</c:v>
                </c:pt>
                <c:pt idx="11278">
                  <c:v>42032</c:v>
                </c:pt>
                <c:pt idx="11279">
                  <c:v>42033</c:v>
                </c:pt>
                <c:pt idx="11280">
                  <c:v>42034</c:v>
                </c:pt>
                <c:pt idx="11281">
                  <c:v>42037</c:v>
                </c:pt>
                <c:pt idx="11282">
                  <c:v>42038</c:v>
                </c:pt>
                <c:pt idx="11283">
                  <c:v>42039</c:v>
                </c:pt>
                <c:pt idx="11284">
                  <c:v>42040</c:v>
                </c:pt>
                <c:pt idx="11285">
                  <c:v>42041</c:v>
                </c:pt>
                <c:pt idx="11286">
                  <c:v>42044</c:v>
                </c:pt>
                <c:pt idx="11287">
                  <c:v>42045</c:v>
                </c:pt>
                <c:pt idx="11288">
                  <c:v>42046</c:v>
                </c:pt>
                <c:pt idx="11289">
                  <c:v>42047</c:v>
                </c:pt>
                <c:pt idx="11290">
                  <c:v>42048</c:v>
                </c:pt>
                <c:pt idx="11291">
                  <c:v>42051</c:v>
                </c:pt>
                <c:pt idx="11292">
                  <c:v>42052</c:v>
                </c:pt>
                <c:pt idx="11293">
                  <c:v>42053</c:v>
                </c:pt>
                <c:pt idx="11294">
                  <c:v>42054</c:v>
                </c:pt>
                <c:pt idx="11295">
                  <c:v>42055</c:v>
                </c:pt>
                <c:pt idx="11296">
                  <c:v>42058</c:v>
                </c:pt>
                <c:pt idx="11297">
                  <c:v>42059</c:v>
                </c:pt>
                <c:pt idx="11298">
                  <c:v>42060</c:v>
                </c:pt>
                <c:pt idx="11299">
                  <c:v>42061</c:v>
                </c:pt>
                <c:pt idx="11300">
                  <c:v>42062</c:v>
                </c:pt>
                <c:pt idx="11301">
                  <c:v>42065</c:v>
                </c:pt>
                <c:pt idx="11302">
                  <c:v>42066</c:v>
                </c:pt>
                <c:pt idx="11303">
                  <c:v>42067</c:v>
                </c:pt>
                <c:pt idx="11304">
                  <c:v>42068</c:v>
                </c:pt>
                <c:pt idx="11305">
                  <c:v>42069</c:v>
                </c:pt>
                <c:pt idx="11306">
                  <c:v>42072</c:v>
                </c:pt>
                <c:pt idx="11307">
                  <c:v>42073</c:v>
                </c:pt>
                <c:pt idx="11308">
                  <c:v>42074</c:v>
                </c:pt>
                <c:pt idx="11309">
                  <c:v>42075</c:v>
                </c:pt>
                <c:pt idx="11310">
                  <c:v>42076</c:v>
                </c:pt>
                <c:pt idx="11311">
                  <c:v>42079</c:v>
                </c:pt>
                <c:pt idx="11312">
                  <c:v>42080</c:v>
                </c:pt>
                <c:pt idx="11313">
                  <c:v>42081</c:v>
                </c:pt>
                <c:pt idx="11314">
                  <c:v>42082</c:v>
                </c:pt>
                <c:pt idx="11315">
                  <c:v>42083</c:v>
                </c:pt>
                <c:pt idx="11316">
                  <c:v>42086</c:v>
                </c:pt>
                <c:pt idx="11317">
                  <c:v>42087</c:v>
                </c:pt>
                <c:pt idx="11318">
                  <c:v>42088</c:v>
                </c:pt>
                <c:pt idx="11319">
                  <c:v>42089</c:v>
                </c:pt>
                <c:pt idx="11320">
                  <c:v>42090</c:v>
                </c:pt>
                <c:pt idx="11321">
                  <c:v>42093</c:v>
                </c:pt>
                <c:pt idx="11322">
                  <c:v>42094</c:v>
                </c:pt>
                <c:pt idx="11323">
                  <c:v>42095</c:v>
                </c:pt>
                <c:pt idx="11324">
                  <c:v>42096</c:v>
                </c:pt>
                <c:pt idx="11325">
                  <c:v>42097</c:v>
                </c:pt>
                <c:pt idx="11326">
                  <c:v>42100</c:v>
                </c:pt>
                <c:pt idx="11327">
                  <c:v>42101</c:v>
                </c:pt>
                <c:pt idx="11328">
                  <c:v>42102</c:v>
                </c:pt>
                <c:pt idx="11329">
                  <c:v>42103</c:v>
                </c:pt>
                <c:pt idx="11330">
                  <c:v>42104</c:v>
                </c:pt>
                <c:pt idx="11331">
                  <c:v>42107</c:v>
                </c:pt>
                <c:pt idx="11332">
                  <c:v>42108</c:v>
                </c:pt>
                <c:pt idx="11333">
                  <c:v>42109</c:v>
                </c:pt>
                <c:pt idx="11334">
                  <c:v>42110</c:v>
                </c:pt>
                <c:pt idx="11335">
                  <c:v>42111</c:v>
                </c:pt>
                <c:pt idx="11336">
                  <c:v>42114</c:v>
                </c:pt>
                <c:pt idx="11337">
                  <c:v>42115</c:v>
                </c:pt>
                <c:pt idx="11338">
                  <c:v>42116</c:v>
                </c:pt>
                <c:pt idx="11339">
                  <c:v>42117</c:v>
                </c:pt>
                <c:pt idx="11340">
                  <c:v>42118</c:v>
                </c:pt>
                <c:pt idx="11341">
                  <c:v>42121</c:v>
                </c:pt>
                <c:pt idx="11342">
                  <c:v>42122</c:v>
                </c:pt>
                <c:pt idx="11343">
                  <c:v>42123</c:v>
                </c:pt>
                <c:pt idx="11344">
                  <c:v>42124</c:v>
                </c:pt>
                <c:pt idx="11345">
                  <c:v>42125</c:v>
                </c:pt>
                <c:pt idx="11346">
                  <c:v>42128</c:v>
                </c:pt>
                <c:pt idx="11347">
                  <c:v>42129</c:v>
                </c:pt>
                <c:pt idx="11348">
                  <c:v>42130</c:v>
                </c:pt>
                <c:pt idx="11349">
                  <c:v>42131</c:v>
                </c:pt>
                <c:pt idx="11350">
                  <c:v>42132</c:v>
                </c:pt>
                <c:pt idx="11351">
                  <c:v>42135</c:v>
                </c:pt>
                <c:pt idx="11352">
                  <c:v>42136</c:v>
                </c:pt>
                <c:pt idx="11353">
                  <c:v>42137</c:v>
                </c:pt>
                <c:pt idx="11354">
                  <c:v>42138</c:v>
                </c:pt>
                <c:pt idx="11355">
                  <c:v>42139</c:v>
                </c:pt>
                <c:pt idx="11356">
                  <c:v>42142</c:v>
                </c:pt>
                <c:pt idx="11357">
                  <c:v>42143</c:v>
                </c:pt>
                <c:pt idx="11358">
                  <c:v>42144</c:v>
                </c:pt>
                <c:pt idx="11359">
                  <c:v>42145</c:v>
                </c:pt>
                <c:pt idx="11360">
                  <c:v>42146</c:v>
                </c:pt>
                <c:pt idx="11361">
                  <c:v>42149</c:v>
                </c:pt>
                <c:pt idx="11362">
                  <c:v>42150</c:v>
                </c:pt>
                <c:pt idx="11363">
                  <c:v>42151</c:v>
                </c:pt>
                <c:pt idx="11364">
                  <c:v>42152</c:v>
                </c:pt>
                <c:pt idx="11365">
                  <c:v>42153</c:v>
                </c:pt>
                <c:pt idx="11366">
                  <c:v>42156</c:v>
                </c:pt>
                <c:pt idx="11367">
                  <c:v>42157</c:v>
                </c:pt>
                <c:pt idx="11368">
                  <c:v>42158</c:v>
                </c:pt>
                <c:pt idx="11369">
                  <c:v>42159</c:v>
                </c:pt>
                <c:pt idx="11370">
                  <c:v>42160</c:v>
                </c:pt>
                <c:pt idx="11371">
                  <c:v>42163</c:v>
                </c:pt>
                <c:pt idx="11372">
                  <c:v>42164</c:v>
                </c:pt>
                <c:pt idx="11373">
                  <c:v>42165</c:v>
                </c:pt>
                <c:pt idx="11374">
                  <c:v>42166</c:v>
                </c:pt>
                <c:pt idx="11375">
                  <c:v>42167</c:v>
                </c:pt>
                <c:pt idx="11376">
                  <c:v>42170</c:v>
                </c:pt>
                <c:pt idx="11377">
                  <c:v>42171</c:v>
                </c:pt>
                <c:pt idx="11378">
                  <c:v>42172</c:v>
                </c:pt>
                <c:pt idx="11379">
                  <c:v>42173</c:v>
                </c:pt>
                <c:pt idx="11380">
                  <c:v>42174</c:v>
                </c:pt>
                <c:pt idx="11381">
                  <c:v>42177</c:v>
                </c:pt>
                <c:pt idx="11382">
                  <c:v>42178</c:v>
                </c:pt>
                <c:pt idx="11383">
                  <c:v>42179</c:v>
                </c:pt>
                <c:pt idx="11384">
                  <c:v>42180</c:v>
                </c:pt>
                <c:pt idx="11385">
                  <c:v>42181</c:v>
                </c:pt>
                <c:pt idx="11386">
                  <c:v>42184</c:v>
                </c:pt>
                <c:pt idx="11387">
                  <c:v>42185</c:v>
                </c:pt>
                <c:pt idx="11388">
                  <c:v>42186</c:v>
                </c:pt>
                <c:pt idx="11389">
                  <c:v>42187</c:v>
                </c:pt>
                <c:pt idx="11390">
                  <c:v>42188</c:v>
                </c:pt>
                <c:pt idx="11391">
                  <c:v>42191</c:v>
                </c:pt>
                <c:pt idx="11392">
                  <c:v>42192</c:v>
                </c:pt>
                <c:pt idx="11393">
                  <c:v>42193</c:v>
                </c:pt>
                <c:pt idx="11394">
                  <c:v>42194</c:v>
                </c:pt>
                <c:pt idx="11395">
                  <c:v>42195</c:v>
                </c:pt>
                <c:pt idx="11396">
                  <c:v>42198</c:v>
                </c:pt>
                <c:pt idx="11397">
                  <c:v>42199</c:v>
                </c:pt>
                <c:pt idx="11398">
                  <c:v>42200</c:v>
                </c:pt>
                <c:pt idx="11399">
                  <c:v>42201</c:v>
                </c:pt>
                <c:pt idx="11400">
                  <c:v>42202</c:v>
                </c:pt>
                <c:pt idx="11401">
                  <c:v>42205</c:v>
                </c:pt>
                <c:pt idx="11402">
                  <c:v>42206</c:v>
                </c:pt>
                <c:pt idx="11403">
                  <c:v>42207</c:v>
                </c:pt>
                <c:pt idx="11404">
                  <c:v>42208</c:v>
                </c:pt>
                <c:pt idx="11405">
                  <c:v>42209</c:v>
                </c:pt>
                <c:pt idx="11406">
                  <c:v>42212</c:v>
                </c:pt>
                <c:pt idx="11407">
                  <c:v>42213</c:v>
                </c:pt>
                <c:pt idx="11408">
                  <c:v>42214</c:v>
                </c:pt>
                <c:pt idx="11409">
                  <c:v>42215</c:v>
                </c:pt>
                <c:pt idx="11410">
                  <c:v>42216</c:v>
                </c:pt>
                <c:pt idx="11411">
                  <c:v>42219</c:v>
                </c:pt>
                <c:pt idx="11412">
                  <c:v>42220</c:v>
                </c:pt>
                <c:pt idx="11413">
                  <c:v>42221</c:v>
                </c:pt>
                <c:pt idx="11414">
                  <c:v>42222</c:v>
                </c:pt>
                <c:pt idx="11415">
                  <c:v>42223</c:v>
                </c:pt>
                <c:pt idx="11416">
                  <c:v>42226</c:v>
                </c:pt>
                <c:pt idx="11417">
                  <c:v>42227</c:v>
                </c:pt>
                <c:pt idx="11418">
                  <c:v>42228</c:v>
                </c:pt>
                <c:pt idx="11419">
                  <c:v>42229</c:v>
                </c:pt>
                <c:pt idx="11420">
                  <c:v>42230</c:v>
                </c:pt>
                <c:pt idx="11421">
                  <c:v>42233</c:v>
                </c:pt>
                <c:pt idx="11422">
                  <c:v>42234</c:v>
                </c:pt>
                <c:pt idx="11423">
                  <c:v>42235</c:v>
                </c:pt>
                <c:pt idx="11424">
                  <c:v>42236</c:v>
                </c:pt>
                <c:pt idx="11425">
                  <c:v>42237</c:v>
                </c:pt>
                <c:pt idx="11426">
                  <c:v>42240</c:v>
                </c:pt>
                <c:pt idx="11427">
                  <c:v>42241</c:v>
                </c:pt>
                <c:pt idx="11428">
                  <c:v>42242</c:v>
                </c:pt>
                <c:pt idx="11429">
                  <c:v>42243</c:v>
                </c:pt>
                <c:pt idx="11430">
                  <c:v>42244</c:v>
                </c:pt>
                <c:pt idx="11431">
                  <c:v>42247</c:v>
                </c:pt>
                <c:pt idx="11432">
                  <c:v>42248</c:v>
                </c:pt>
                <c:pt idx="11433">
                  <c:v>42249</c:v>
                </c:pt>
                <c:pt idx="11434">
                  <c:v>42250</c:v>
                </c:pt>
                <c:pt idx="11435">
                  <c:v>42251</c:v>
                </c:pt>
                <c:pt idx="11436">
                  <c:v>42254</c:v>
                </c:pt>
                <c:pt idx="11437">
                  <c:v>42255</c:v>
                </c:pt>
                <c:pt idx="11438">
                  <c:v>42256</c:v>
                </c:pt>
                <c:pt idx="11439">
                  <c:v>42257</c:v>
                </c:pt>
                <c:pt idx="11440">
                  <c:v>42258</c:v>
                </c:pt>
                <c:pt idx="11441">
                  <c:v>42261</c:v>
                </c:pt>
                <c:pt idx="11442">
                  <c:v>42262</c:v>
                </c:pt>
                <c:pt idx="11443">
                  <c:v>42263</c:v>
                </c:pt>
                <c:pt idx="11444">
                  <c:v>42264</c:v>
                </c:pt>
                <c:pt idx="11445">
                  <c:v>42265</c:v>
                </c:pt>
                <c:pt idx="11446">
                  <c:v>42268</c:v>
                </c:pt>
                <c:pt idx="11447">
                  <c:v>42269</c:v>
                </c:pt>
                <c:pt idx="11448">
                  <c:v>42270</c:v>
                </c:pt>
                <c:pt idx="11449">
                  <c:v>42271</c:v>
                </c:pt>
                <c:pt idx="11450">
                  <c:v>42272</c:v>
                </c:pt>
                <c:pt idx="11451">
                  <c:v>42275</c:v>
                </c:pt>
                <c:pt idx="11452">
                  <c:v>42276</c:v>
                </c:pt>
                <c:pt idx="11453">
                  <c:v>42277</c:v>
                </c:pt>
                <c:pt idx="11454">
                  <c:v>42278</c:v>
                </c:pt>
                <c:pt idx="11455">
                  <c:v>42279</c:v>
                </c:pt>
                <c:pt idx="11456">
                  <c:v>42282</c:v>
                </c:pt>
                <c:pt idx="11457">
                  <c:v>42283</c:v>
                </c:pt>
                <c:pt idx="11458">
                  <c:v>42284</c:v>
                </c:pt>
                <c:pt idx="11459">
                  <c:v>42285</c:v>
                </c:pt>
                <c:pt idx="11460">
                  <c:v>42286</c:v>
                </c:pt>
                <c:pt idx="11461">
                  <c:v>42289</c:v>
                </c:pt>
                <c:pt idx="11462">
                  <c:v>42290</c:v>
                </c:pt>
                <c:pt idx="11463">
                  <c:v>42291</c:v>
                </c:pt>
                <c:pt idx="11464">
                  <c:v>42292</c:v>
                </c:pt>
                <c:pt idx="11465">
                  <c:v>42293</c:v>
                </c:pt>
                <c:pt idx="11466">
                  <c:v>42296</c:v>
                </c:pt>
                <c:pt idx="11467">
                  <c:v>42297</c:v>
                </c:pt>
                <c:pt idx="11468">
                  <c:v>42298</c:v>
                </c:pt>
                <c:pt idx="11469">
                  <c:v>42299</c:v>
                </c:pt>
                <c:pt idx="11470">
                  <c:v>42300</c:v>
                </c:pt>
                <c:pt idx="11471">
                  <c:v>42303</c:v>
                </c:pt>
                <c:pt idx="11472">
                  <c:v>42304</c:v>
                </c:pt>
                <c:pt idx="11473">
                  <c:v>42305</c:v>
                </c:pt>
                <c:pt idx="11474">
                  <c:v>42306</c:v>
                </c:pt>
                <c:pt idx="11475">
                  <c:v>42307</c:v>
                </c:pt>
                <c:pt idx="11476">
                  <c:v>42310</c:v>
                </c:pt>
                <c:pt idx="11477">
                  <c:v>42311</c:v>
                </c:pt>
                <c:pt idx="11478">
                  <c:v>42312</c:v>
                </c:pt>
                <c:pt idx="11479">
                  <c:v>42313</c:v>
                </c:pt>
                <c:pt idx="11480">
                  <c:v>42314</c:v>
                </c:pt>
                <c:pt idx="11481">
                  <c:v>42317</c:v>
                </c:pt>
                <c:pt idx="11482">
                  <c:v>42318</c:v>
                </c:pt>
                <c:pt idx="11483">
                  <c:v>42319</c:v>
                </c:pt>
                <c:pt idx="11484">
                  <c:v>42320</c:v>
                </c:pt>
                <c:pt idx="11485">
                  <c:v>42321</c:v>
                </c:pt>
                <c:pt idx="11486">
                  <c:v>42324</c:v>
                </c:pt>
                <c:pt idx="11487">
                  <c:v>42325</c:v>
                </c:pt>
                <c:pt idx="11488">
                  <c:v>42326</c:v>
                </c:pt>
                <c:pt idx="11489">
                  <c:v>42327</c:v>
                </c:pt>
                <c:pt idx="11490">
                  <c:v>42328</c:v>
                </c:pt>
                <c:pt idx="11491">
                  <c:v>42331</c:v>
                </c:pt>
                <c:pt idx="11492">
                  <c:v>42332</c:v>
                </c:pt>
                <c:pt idx="11493">
                  <c:v>42333</c:v>
                </c:pt>
                <c:pt idx="11494">
                  <c:v>42334</c:v>
                </c:pt>
                <c:pt idx="11495">
                  <c:v>42335</c:v>
                </c:pt>
                <c:pt idx="11496">
                  <c:v>42338</c:v>
                </c:pt>
                <c:pt idx="11497">
                  <c:v>42339</c:v>
                </c:pt>
                <c:pt idx="11498">
                  <c:v>42340</c:v>
                </c:pt>
                <c:pt idx="11499">
                  <c:v>42341</c:v>
                </c:pt>
                <c:pt idx="11500">
                  <c:v>42342</c:v>
                </c:pt>
                <c:pt idx="11501">
                  <c:v>42345</c:v>
                </c:pt>
                <c:pt idx="11502">
                  <c:v>42346</c:v>
                </c:pt>
                <c:pt idx="11503">
                  <c:v>42347</c:v>
                </c:pt>
                <c:pt idx="11504">
                  <c:v>42348</c:v>
                </c:pt>
                <c:pt idx="11505">
                  <c:v>42349</c:v>
                </c:pt>
                <c:pt idx="11506">
                  <c:v>42352</c:v>
                </c:pt>
                <c:pt idx="11507">
                  <c:v>42353</c:v>
                </c:pt>
                <c:pt idx="11508">
                  <c:v>42354</c:v>
                </c:pt>
                <c:pt idx="11509">
                  <c:v>42355</c:v>
                </c:pt>
                <c:pt idx="11510">
                  <c:v>42356</c:v>
                </c:pt>
                <c:pt idx="11511">
                  <c:v>42359</c:v>
                </c:pt>
                <c:pt idx="11512">
                  <c:v>42360</c:v>
                </c:pt>
                <c:pt idx="11513">
                  <c:v>42361</c:v>
                </c:pt>
                <c:pt idx="11514">
                  <c:v>42362</c:v>
                </c:pt>
                <c:pt idx="11515">
                  <c:v>42363</c:v>
                </c:pt>
                <c:pt idx="11516">
                  <c:v>42366</c:v>
                </c:pt>
                <c:pt idx="11517">
                  <c:v>42367</c:v>
                </c:pt>
                <c:pt idx="11518">
                  <c:v>42368</c:v>
                </c:pt>
                <c:pt idx="11519">
                  <c:v>42369</c:v>
                </c:pt>
                <c:pt idx="11520">
                  <c:v>42370</c:v>
                </c:pt>
                <c:pt idx="11521">
                  <c:v>42373</c:v>
                </c:pt>
                <c:pt idx="11522">
                  <c:v>42374</c:v>
                </c:pt>
                <c:pt idx="11523">
                  <c:v>42375</c:v>
                </c:pt>
                <c:pt idx="11524">
                  <c:v>42376</c:v>
                </c:pt>
                <c:pt idx="11525">
                  <c:v>42377</c:v>
                </c:pt>
                <c:pt idx="11526">
                  <c:v>42380</c:v>
                </c:pt>
                <c:pt idx="11527">
                  <c:v>42381</c:v>
                </c:pt>
                <c:pt idx="11528">
                  <c:v>42382</c:v>
                </c:pt>
                <c:pt idx="11529">
                  <c:v>42383</c:v>
                </c:pt>
                <c:pt idx="11530">
                  <c:v>42384</c:v>
                </c:pt>
                <c:pt idx="11531">
                  <c:v>42387</c:v>
                </c:pt>
                <c:pt idx="11532">
                  <c:v>42388</c:v>
                </c:pt>
                <c:pt idx="11533">
                  <c:v>42389</c:v>
                </c:pt>
                <c:pt idx="11534">
                  <c:v>42390</c:v>
                </c:pt>
                <c:pt idx="11535">
                  <c:v>42391</c:v>
                </c:pt>
                <c:pt idx="11536">
                  <c:v>42394</c:v>
                </c:pt>
                <c:pt idx="11537">
                  <c:v>42395</c:v>
                </c:pt>
                <c:pt idx="11538">
                  <c:v>42396</c:v>
                </c:pt>
                <c:pt idx="11539">
                  <c:v>42397</c:v>
                </c:pt>
                <c:pt idx="11540">
                  <c:v>42398</c:v>
                </c:pt>
                <c:pt idx="11541">
                  <c:v>42401</c:v>
                </c:pt>
                <c:pt idx="11542">
                  <c:v>42402</c:v>
                </c:pt>
                <c:pt idx="11543">
                  <c:v>42403</c:v>
                </c:pt>
                <c:pt idx="11544">
                  <c:v>42404</c:v>
                </c:pt>
                <c:pt idx="11545">
                  <c:v>42405</c:v>
                </c:pt>
                <c:pt idx="11546">
                  <c:v>42408</c:v>
                </c:pt>
                <c:pt idx="11547">
                  <c:v>42409</c:v>
                </c:pt>
                <c:pt idx="11548">
                  <c:v>42410</c:v>
                </c:pt>
                <c:pt idx="11549">
                  <c:v>42411</c:v>
                </c:pt>
                <c:pt idx="11550">
                  <c:v>42412</c:v>
                </c:pt>
                <c:pt idx="11551">
                  <c:v>42415</c:v>
                </c:pt>
                <c:pt idx="11552">
                  <c:v>42416</c:v>
                </c:pt>
                <c:pt idx="11553">
                  <c:v>42417</c:v>
                </c:pt>
                <c:pt idx="11554">
                  <c:v>42418</c:v>
                </c:pt>
                <c:pt idx="11555">
                  <c:v>42419</c:v>
                </c:pt>
                <c:pt idx="11556">
                  <c:v>42422</c:v>
                </c:pt>
                <c:pt idx="11557">
                  <c:v>42423</c:v>
                </c:pt>
                <c:pt idx="11558">
                  <c:v>42424</c:v>
                </c:pt>
                <c:pt idx="11559">
                  <c:v>42425</c:v>
                </c:pt>
                <c:pt idx="11560">
                  <c:v>42426</c:v>
                </c:pt>
                <c:pt idx="11561">
                  <c:v>42429</c:v>
                </c:pt>
                <c:pt idx="11562">
                  <c:v>42430</c:v>
                </c:pt>
                <c:pt idx="11563">
                  <c:v>42431</c:v>
                </c:pt>
                <c:pt idx="11564">
                  <c:v>42432</c:v>
                </c:pt>
                <c:pt idx="11565">
                  <c:v>42433</c:v>
                </c:pt>
                <c:pt idx="11566">
                  <c:v>42436</c:v>
                </c:pt>
                <c:pt idx="11567">
                  <c:v>42437</c:v>
                </c:pt>
                <c:pt idx="11568">
                  <c:v>42438</c:v>
                </c:pt>
                <c:pt idx="11569">
                  <c:v>42439</c:v>
                </c:pt>
                <c:pt idx="11570">
                  <c:v>42440</c:v>
                </c:pt>
                <c:pt idx="11571">
                  <c:v>42443</c:v>
                </c:pt>
                <c:pt idx="11572">
                  <c:v>42444</c:v>
                </c:pt>
                <c:pt idx="11573">
                  <c:v>42445</c:v>
                </c:pt>
                <c:pt idx="11574">
                  <c:v>42446</c:v>
                </c:pt>
                <c:pt idx="11575">
                  <c:v>42447</c:v>
                </c:pt>
                <c:pt idx="11576">
                  <c:v>42450</c:v>
                </c:pt>
                <c:pt idx="11577">
                  <c:v>42451</c:v>
                </c:pt>
                <c:pt idx="11578">
                  <c:v>42452</c:v>
                </c:pt>
                <c:pt idx="11579">
                  <c:v>42453</c:v>
                </c:pt>
                <c:pt idx="11580">
                  <c:v>42454</c:v>
                </c:pt>
                <c:pt idx="11581">
                  <c:v>42457</c:v>
                </c:pt>
                <c:pt idx="11582">
                  <c:v>42458</c:v>
                </c:pt>
                <c:pt idx="11583">
                  <c:v>42459</c:v>
                </c:pt>
                <c:pt idx="11584">
                  <c:v>42460</c:v>
                </c:pt>
                <c:pt idx="11585">
                  <c:v>42461</c:v>
                </c:pt>
                <c:pt idx="11586">
                  <c:v>42464</c:v>
                </c:pt>
                <c:pt idx="11587">
                  <c:v>42465</c:v>
                </c:pt>
                <c:pt idx="11588">
                  <c:v>42466</c:v>
                </c:pt>
                <c:pt idx="11589">
                  <c:v>42467</c:v>
                </c:pt>
                <c:pt idx="11590">
                  <c:v>42468</c:v>
                </c:pt>
                <c:pt idx="11591">
                  <c:v>42471</c:v>
                </c:pt>
                <c:pt idx="11592">
                  <c:v>42472</c:v>
                </c:pt>
                <c:pt idx="11593">
                  <c:v>42473</c:v>
                </c:pt>
                <c:pt idx="11594">
                  <c:v>42474</c:v>
                </c:pt>
                <c:pt idx="11595">
                  <c:v>42475</c:v>
                </c:pt>
                <c:pt idx="11596">
                  <c:v>42478</c:v>
                </c:pt>
                <c:pt idx="11597">
                  <c:v>42479</c:v>
                </c:pt>
                <c:pt idx="11598">
                  <c:v>42480</c:v>
                </c:pt>
                <c:pt idx="11599">
                  <c:v>42481</c:v>
                </c:pt>
                <c:pt idx="11600">
                  <c:v>42482</c:v>
                </c:pt>
                <c:pt idx="11601">
                  <c:v>42485</c:v>
                </c:pt>
                <c:pt idx="11602">
                  <c:v>42486</c:v>
                </c:pt>
                <c:pt idx="11603">
                  <c:v>42487</c:v>
                </c:pt>
                <c:pt idx="11604">
                  <c:v>42488</c:v>
                </c:pt>
                <c:pt idx="11605">
                  <c:v>42489</c:v>
                </c:pt>
                <c:pt idx="11606">
                  <c:v>42492</c:v>
                </c:pt>
                <c:pt idx="11607">
                  <c:v>42493</c:v>
                </c:pt>
                <c:pt idx="11608">
                  <c:v>42494</c:v>
                </c:pt>
                <c:pt idx="11609">
                  <c:v>42495</c:v>
                </c:pt>
                <c:pt idx="11610">
                  <c:v>42496</c:v>
                </c:pt>
                <c:pt idx="11611">
                  <c:v>42499</c:v>
                </c:pt>
                <c:pt idx="11612">
                  <c:v>42500</c:v>
                </c:pt>
                <c:pt idx="11613">
                  <c:v>42501</c:v>
                </c:pt>
                <c:pt idx="11614">
                  <c:v>42502</c:v>
                </c:pt>
                <c:pt idx="11615">
                  <c:v>42503</c:v>
                </c:pt>
                <c:pt idx="11616">
                  <c:v>42506</c:v>
                </c:pt>
                <c:pt idx="11617">
                  <c:v>42507</c:v>
                </c:pt>
                <c:pt idx="11618">
                  <c:v>42508</c:v>
                </c:pt>
                <c:pt idx="11619">
                  <c:v>42509</c:v>
                </c:pt>
                <c:pt idx="11620">
                  <c:v>42510</c:v>
                </c:pt>
                <c:pt idx="11621">
                  <c:v>42513</c:v>
                </c:pt>
                <c:pt idx="11622">
                  <c:v>42514</c:v>
                </c:pt>
                <c:pt idx="11623">
                  <c:v>42515</c:v>
                </c:pt>
                <c:pt idx="11624">
                  <c:v>42516</c:v>
                </c:pt>
                <c:pt idx="11625">
                  <c:v>42517</c:v>
                </c:pt>
                <c:pt idx="11626">
                  <c:v>42520</c:v>
                </c:pt>
                <c:pt idx="11627">
                  <c:v>42521</c:v>
                </c:pt>
                <c:pt idx="11628">
                  <c:v>42522</c:v>
                </c:pt>
                <c:pt idx="11629">
                  <c:v>42523</c:v>
                </c:pt>
                <c:pt idx="11630">
                  <c:v>42524</c:v>
                </c:pt>
                <c:pt idx="11631">
                  <c:v>42527</c:v>
                </c:pt>
                <c:pt idx="11632">
                  <c:v>42528</c:v>
                </c:pt>
                <c:pt idx="11633">
                  <c:v>42529</c:v>
                </c:pt>
                <c:pt idx="11634">
                  <c:v>42530</c:v>
                </c:pt>
                <c:pt idx="11635">
                  <c:v>42531</c:v>
                </c:pt>
                <c:pt idx="11636">
                  <c:v>42534</c:v>
                </c:pt>
                <c:pt idx="11637">
                  <c:v>42535</c:v>
                </c:pt>
                <c:pt idx="11638">
                  <c:v>42536</c:v>
                </c:pt>
                <c:pt idx="11639">
                  <c:v>42537</c:v>
                </c:pt>
                <c:pt idx="11640">
                  <c:v>42538</c:v>
                </c:pt>
                <c:pt idx="11641">
                  <c:v>42541</c:v>
                </c:pt>
                <c:pt idx="11642">
                  <c:v>42542</c:v>
                </c:pt>
                <c:pt idx="11643">
                  <c:v>42543</c:v>
                </c:pt>
                <c:pt idx="11644">
                  <c:v>42544</c:v>
                </c:pt>
                <c:pt idx="11645">
                  <c:v>42545</c:v>
                </c:pt>
                <c:pt idx="11646">
                  <c:v>42548</c:v>
                </c:pt>
                <c:pt idx="11647">
                  <c:v>42549</c:v>
                </c:pt>
                <c:pt idx="11648">
                  <c:v>42550</c:v>
                </c:pt>
                <c:pt idx="11649">
                  <c:v>42551</c:v>
                </c:pt>
                <c:pt idx="11650">
                  <c:v>42552</c:v>
                </c:pt>
                <c:pt idx="11651">
                  <c:v>42555</c:v>
                </c:pt>
                <c:pt idx="11652">
                  <c:v>42556</c:v>
                </c:pt>
                <c:pt idx="11653">
                  <c:v>42557</c:v>
                </c:pt>
                <c:pt idx="11654">
                  <c:v>42558</c:v>
                </c:pt>
                <c:pt idx="11655">
                  <c:v>42559</c:v>
                </c:pt>
                <c:pt idx="11656">
                  <c:v>42562</c:v>
                </c:pt>
                <c:pt idx="11657">
                  <c:v>42563</c:v>
                </c:pt>
                <c:pt idx="11658">
                  <c:v>42564</c:v>
                </c:pt>
                <c:pt idx="11659">
                  <c:v>42565</c:v>
                </c:pt>
                <c:pt idx="11660">
                  <c:v>42566</c:v>
                </c:pt>
                <c:pt idx="11661">
                  <c:v>42569</c:v>
                </c:pt>
                <c:pt idx="11662">
                  <c:v>42570</c:v>
                </c:pt>
                <c:pt idx="11663">
                  <c:v>42571</c:v>
                </c:pt>
                <c:pt idx="11664">
                  <c:v>42572</c:v>
                </c:pt>
                <c:pt idx="11665">
                  <c:v>42573</c:v>
                </c:pt>
                <c:pt idx="11666">
                  <c:v>42576</c:v>
                </c:pt>
                <c:pt idx="11667">
                  <c:v>42577</c:v>
                </c:pt>
                <c:pt idx="11668">
                  <c:v>42578</c:v>
                </c:pt>
                <c:pt idx="11669">
                  <c:v>42579</c:v>
                </c:pt>
                <c:pt idx="11670">
                  <c:v>42580</c:v>
                </c:pt>
                <c:pt idx="11671">
                  <c:v>42583</c:v>
                </c:pt>
                <c:pt idx="11672">
                  <c:v>42584</c:v>
                </c:pt>
                <c:pt idx="11673">
                  <c:v>42585</c:v>
                </c:pt>
                <c:pt idx="11674">
                  <c:v>42586</c:v>
                </c:pt>
                <c:pt idx="11675">
                  <c:v>42587</c:v>
                </c:pt>
                <c:pt idx="11676">
                  <c:v>42590</c:v>
                </c:pt>
                <c:pt idx="11677">
                  <c:v>42591</c:v>
                </c:pt>
                <c:pt idx="11678">
                  <c:v>42592</c:v>
                </c:pt>
                <c:pt idx="11679">
                  <c:v>42593</c:v>
                </c:pt>
                <c:pt idx="11680">
                  <c:v>42594</c:v>
                </c:pt>
                <c:pt idx="11681">
                  <c:v>42597</c:v>
                </c:pt>
                <c:pt idx="11682">
                  <c:v>42598</c:v>
                </c:pt>
                <c:pt idx="11683">
                  <c:v>42599</c:v>
                </c:pt>
                <c:pt idx="11684">
                  <c:v>42600</c:v>
                </c:pt>
                <c:pt idx="11685">
                  <c:v>42601</c:v>
                </c:pt>
                <c:pt idx="11686">
                  <c:v>42604</c:v>
                </c:pt>
                <c:pt idx="11687">
                  <c:v>42605</c:v>
                </c:pt>
                <c:pt idx="11688">
                  <c:v>42606</c:v>
                </c:pt>
                <c:pt idx="11689">
                  <c:v>42607</c:v>
                </c:pt>
                <c:pt idx="11690">
                  <c:v>42608</c:v>
                </c:pt>
                <c:pt idx="11691">
                  <c:v>42611</c:v>
                </c:pt>
                <c:pt idx="11692">
                  <c:v>42612</c:v>
                </c:pt>
                <c:pt idx="11693">
                  <c:v>42613</c:v>
                </c:pt>
                <c:pt idx="11694">
                  <c:v>42614</c:v>
                </c:pt>
                <c:pt idx="11695">
                  <c:v>42615</c:v>
                </c:pt>
                <c:pt idx="11696">
                  <c:v>42618</c:v>
                </c:pt>
                <c:pt idx="11697">
                  <c:v>42619</c:v>
                </c:pt>
                <c:pt idx="11698">
                  <c:v>42620</c:v>
                </c:pt>
                <c:pt idx="11699">
                  <c:v>42621</c:v>
                </c:pt>
                <c:pt idx="11700">
                  <c:v>42622</c:v>
                </c:pt>
                <c:pt idx="11701">
                  <c:v>42625</c:v>
                </c:pt>
                <c:pt idx="11702">
                  <c:v>42626</c:v>
                </c:pt>
                <c:pt idx="11703">
                  <c:v>42627</c:v>
                </c:pt>
                <c:pt idx="11704">
                  <c:v>42628</c:v>
                </c:pt>
                <c:pt idx="11705">
                  <c:v>42629</c:v>
                </c:pt>
                <c:pt idx="11706">
                  <c:v>42632</c:v>
                </c:pt>
                <c:pt idx="11707">
                  <c:v>42633</c:v>
                </c:pt>
                <c:pt idx="11708">
                  <c:v>42634</c:v>
                </c:pt>
                <c:pt idx="11709">
                  <c:v>42635</c:v>
                </c:pt>
                <c:pt idx="11710">
                  <c:v>42636</c:v>
                </c:pt>
                <c:pt idx="11711">
                  <c:v>42639</c:v>
                </c:pt>
                <c:pt idx="11712">
                  <c:v>42640</c:v>
                </c:pt>
                <c:pt idx="11713">
                  <c:v>42641</c:v>
                </c:pt>
                <c:pt idx="11714">
                  <c:v>42642</c:v>
                </c:pt>
                <c:pt idx="11715">
                  <c:v>42643</c:v>
                </c:pt>
                <c:pt idx="11716">
                  <c:v>42646</c:v>
                </c:pt>
                <c:pt idx="11717">
                  <c:v>42647</c:v>
                </c:pt>
                <c:pt idx="11718">
                  <c:v>42648</c:v>
                </c:pt>
                <c:pt idx="11719">
                  <c:v>42649</c:v>
                </c:pt>
                <c:pt idx="11720">
                  <c:v>42650</c:v>
                </c:pt>
                <c:pt idx="11721">
                  <c:v>42653</c:v>
                </c:pt>
                <c:pt idx="11722">
                  <c:v>42654</c:v>
                </c:pt>
                <c:pt idx="11723">
                  <c:v>42655</c:v>
                </c:pt>
                <c:pt idx="11724">
                  <c:v>42656</c:v>
                </c:pt>
                <c:pt idx="11725">
                  <c:v>42657</c:v>
                </c:pt>
                <c:pt idx="11726">
                  <c:v>42660</c:v>
                </c:pt>
                <c:pt idx="11727">
                  <c:v>42661</c:v>
                </c:pt>
                <c:pt idx="11728">
                  <c:v>42662</c:v>
                </c:pt>
                <c:pt idx="11729">
                  <c:v>42663</c:v>
                </c:pt>
                <c:pt idx="11730">
                  <c:v>42664</c:v>
                </c:pt>
                <c:pt idx="11731">
                  <c:v>42667</c:v>
                </c:pt>
                <c:pt idx="11732">
                  <c:v>42668</c:v>
                </c:pt>
                <c:pt idx="11733">
                  <c:v>42669</c:v>
                </c:pt>
                <c:pt idx="11734">
                  <c:v>42670</c:v>
                </c:pt>
                <c:pt idx="11735">
                  <c:v>42671</c:v>
                </c:pt>
                <c:pt idx="11736">
                  <c:v>42674</c:v>
                </c:pt>
                <c:pt idx="11737">
                  <c:v>42675</c:v>
                </c:pt>
                <c:pt idx="11738">
                  <c:v>42676</c:v>
                </c:pt>
                <c:pt idx="11739">
                  <c:v>42677</c:v>
                </c:pt>
                <c:pt idx="11740">
                  <c:v>42678</c:v>
                </c:pt>
                <c:pt idx="11741">
                  <c:v>42681</c:v>
                </c:pt>
                <c:pt idx="11742">
                  <c:v>42682</c:v>
                </c:pt>
                <c:pt idx="11743">
                  <c:v>42683</c:v>
                </c:pt>
                <c:pt idx="11744">
                  <c:v>42684</c:v>
                </c:pt>
                <c:pt idx="11745">
                  <c:v>42685</c:v>
                </c:pt>
                <c:pt idx="11746">
                  <c:v>42688</c:v>
                </c:pt>
                <c:pt idx="11747">
                  <c:v>42689</c:v>
                </c:pt>
                <c:pt idx="11748">
                  <c:v>42690</c:v>
                </c:pt>
                <c:pt idx="11749">
                  <c:v>42691</c:v>
                </c:pt>
                <c:pt idx="11750">
                  <c:v>42692</c:v>
                </c:pt>
                <c:pt idx="11751">
                  <c:v>42695</c:v>
                </c:pt>
                <c:pt idx="11752">
                  <c:v>42696</c:v>
                </c:pt>
                <c:pt idx="11753">
                  <c:v>42697</c:v>
                </c:pt>
                <c:pt idx="11754">
                  <c:v>42698</c:v>
                </c:pt>
                <c:pt idx="11755">
                  <c:v>42699</c:v>
                </c:pt>
                <c:pt idx="11756">
                  <c:v>42702</c:v>
                </c:pt>
                <c:pt idx="11757">
                  <c:v>42703</c:v>
                </c:pt>
                <c:pt idx="11758">
                  <c:v>42704</c:v>
                </c:pt>
                <c:pt idx="11759">
                  <c:v>42705</c:v>
                </c:pt>
                <c:pt idx="11760">
                  <c:v>42706</c:v>
                </c:pt>
                <c:pt idx="11761">
                  <c:v>42709</c:v>
                </c:pt>
                <c:pt idx="11762">
                  <c:v>42710</c:v>
                </c:pt>
                <c:pt idx="11763">
                  <c:v>42711</c:v>
                </c:pt>
                <c:pt idx="11764">
                  <c:v>42712</c:v>
                </c:pt>
                <c:pt idx="11765">
                  <c:v>42713</c:v>
                </c:pt>
                <c:pt idx="11766">
                  <c:v>42716</c:v>
                </c:pt>
                <c:pt idx="11767">
                  <c:v>42717</c:v>
                </c:pt>
                <c:pt idx="11768">
                  <c:v>42718</c:v>
                </c:pt>
                <c:pt idx="11769">
                  <c:v>42719</c:v>
                </c:pt>
                <c:pt idx="11770">
                  <c:v>42720</c:v>
                </c:pt>
                <c:pt idx="11771">
                  <c:v>42723</c:v>
                </c:pt>
                <c:pt idx="11772">
                  <c:v>42724</c:v>
                </c:pt>
                <c:pt idx="11773">
                  <c:v>42725</c:v>
                </c:pt>
                <c:pt idx="11774">
                  <c:v>42726</c:v>
                </c:pt>
                <c:pt idx="11775">
                  <c:v>42727</c:v>
                </c:pt>
                <c:pt idx="11776">
                  <c:v>42730</c:v>
                </c:pt>
                <c:pt idx="11777">
                  <c:v>42731</c:v>
                </c:pt>
                <c:pt idx="11778">
                  <c:v>42732</c:v>
                </c:pt>
                <c:pt idx="11779">
                  <c:v>42733</c:v>
                </c:pt>
                <c:pt idx="11780">
                  <c:v>42734</c:v>
                </c:pt>
                <c:pt idx="11781">
                  <c:v>42737</c:v>
                </c:pt>
                <c:pt idx="11782">
                  <c:v>42738</c:v>
                </c:pt>
                <c:pt idx="11783">
                  <c:v>42739</c:v>
                </c:pt>
                <c:pt idx="11784">
                  <c:v>42740</c:v>
                </c:pt>
                <c:pt idx="11785">
                  <c:v>42741</c:v>
                </c:pt>
                <c:pt idx="11786">
                  <c:v>42744</c:v>
                </c:pt>
                <c:pt idx="11787">
                  <c:v>42745</c:v>
                </c:pt>
                <c:pt idx="11788">
                  <c:v>42746</c:v>
                </c:pt>
                <c:pt idx="11789">
                  <c:v>42747</c:v>
                </c:pt>
                <c:pt idx="11790">
                  <c:v>42748</c:v>
                </c:pt>
                <c:pt idx="11791">
                  <c:v>42751</c:v>
                </c:pt>
                <c:pt idx="11792">
                  <c:v>42752</c:v>
                </c:pt>
                <c:pt idx="11793">
                  <c:v>42753</c:v>
                </c:pt>
                <c:pt idx="11794">
                  <c:v>42754</c:v>
                </c:pt>
                <c:pt idx="11795">
                  <c:v>42755</c:v>
                </c:pt>
                <c:pt idx="11796">
                  <c:v>42758</c:v>
                </c:pt>
                <c:pt idx="11797">
                  <c:v>42759</c:v>
                </c:pt>
                <c:pt idx="11798">
                  <c:v>42760</c:v>
                </c:pt>
                <c:pt idx="11799">
                  <c:v>42761</c:v>
                </c:pt>
                <c:pt idx="11800">
                  <c:v>42762</c:v>
                </c:pt>
                <c:pt idx="11801">
                  <c:v>42765</c:v>
                </c:pt>
                <c:pt idx="11802">
                  <c:v>42766</c:v>
                </c:pt>
                <c:pt idx="11803">
                  <c:v>42767</c:v>
                </c:pt>
                <c:pt idx="11804">
                  <c:v>42768</c:v>
                </c:pt>
                <c:pt idx="11805">
                  <c:v>42769</c:v>
                </c:pt>
                <c:pt idx="11806">
                  <c:v>42772</c:v>
                </c:pt>
                <c:pt idx="11807">
                  <c:v>42773</c:v>
                </c:pt>
                <c:pt idx="11808">
                  <c:v>42774</c:v>
                </c:pt>
                <c:pt idx="11809">
                  <c:v>42775</c:v>
                </c:pt>
                <c:pt idx="11810">
                  <c:v>42776</c:v>
                </c:pt>
                <c:pt idx="11811">
                  <c:v>42779</c:v>
                </c:pt>
                <c:pt idx="11812">
                  <c:v>42780</c:v>
                </c:pt>
                <c:pt idx="11813">
                  <c:v>42781</c:v>
                </c:pt>
                <c:pt idx="11814">
                  <c:v>42782</c:v>
                </c:pt>
                <c:pt idx="11815">
                  <c:v>42783</c:v>
                </c:pt>
                <c:pt idx="11816">
                  <c:v>42786</c:v>
                </c:pt>
                <c:pt idx="11817">
                  <c:v>42787</c:v>
                </c:pt>
                <c:pt idx="11818">
                  <c:v>42788</c:v>
                </c:pt>
                <c:pt idx="11819">
                  <c:v>42789</c:v>
                </c:pt>
                <c:pt idx="11820">
                  <c:v>42790</c:v>
                </c:pt>
                <c:pt idx="11821">
                  <c:v>42793</c:v>
                </c:pt>
                <c:pt idx="11822">
                  <c:v>42794</c:v>
                </c:pt>
                <c:pt idx="11823">
                  <c:v>42795</c:v>
                </c:pt>
                <c:pt idx="11824">
                  <c:v>42796</c:v>
                </c:pt>
                <c:pt idx="11825">
                  <c:v>42797</c:v>
                </c:pt>
                <c:pt idx="11826">
                  <c:v>42800</c:v>
                </c:pt>
                <c:pt idx="11827">
                  <c:v>42801</c:v>
                </c:pt>
                <c:pt idx="11828">
                  <c:v>42802</c:v>
                </c:pt>
                <c:pt idx="11829">
                  <c:v>42803</c:v>
                </c:pt>
                <c:pt idx="11830">
                  <c:v>42804</c:v>
                </c:pt>
                <c:pt idx="11831">
                  <c:v>42807</c:v>
                </c:pt>
                <c:pt idx="11832">
                  <c:v>42808</c:v>
                </c:pt>
                <c:pt idx="11833">
                  <c:v>42809</c:v>
                </c:pt>
                <c:pt idx="11834">
                  <c:v>42810</c:v>
                </c:pt>
                <c:pt idx="11835">
                  <c:v>42811</c:v>
                </c:pt>
                <c:pt idx="11836">
                  <c:v>42814</c:v>
                </c:pt>
                <c:pt idx="11837">
                  <c:v>42815</c:v>
                </c:pt>
                <c:pt idx="11838">
                  <c:v>42816</c:v>
                </c:pt>
                <c:pt idx="11839">
                  <c:v>42817</c:v>
                </c:pt>
                <c:pt idx="11840">
                  <c:v>42818</c:v>
                </c:pt>
                <c:pt idx="11841">
                  <c:v>42821</c:v>
                </c:pt>
                <c:pt idx="11842">
                  <c:v>42822</c:v>
                </c:pt>
                <c:pt idx="11843">
                  <c:v>42823</c:v>
                </c:pt>
                <c:pt idx="11844">
                  <c:v>42824</c:v>
                </c:pt>
                <c:pt idx="11845">
                  <c:v>42825</c:v>
                </c:pt>
                <c:pt idx="11846">
                  <c:v>42828</c:v>
                </c:pt>
                <c:pt idx="11847">
                  <c:v>42829</c:v>
                </c:pt>
                <c:pt idx="11848">
                  <c:v>42830</c:v>
                </c:pt>
                <c:pt idx="11849">
                  <c:v>42831</c:v>
                </c:pt>
                <c:pt idx="11850">
                  <c:v>42832</c:v>
                </c:pt>
                <c:pt idx="11851">
                  <c:v>42835</c:v>
                </c:pt>
                <c:pt idx="11852">
                  <c:v>42836</c:v>
                </c:pt>
                <c:pt idx="11853">
                  <c:v>42837</c:v>
                </c:pt>
                <c:pt idx="11854">
                  <c:v>42838</c:v>
                </c:pt>
                <c:pt idx="11855">
                  <c:v>42839</c:v>
                </c:pt>
                <c:pt idx="11856">
                  <c:v>42842</c:v>
                </c:pt>
                <c:pt idx="11857">
                  <c:v>42843</c:v>
                </c:pt>
                <c:pt idx="11858">
                  <c:v>42844</c:v>
                </c:pt>
                <c:pt idx="11859">
                  <c:v>42845</c:v>
                </c:pt>
                <c:pt idx="11860">
                  <c:v>42846</c:v>
                </c:pt>
                <c:pt idx="11861">
                  <c:v>42849</c:v>
                </c:pt>
                <c:pt idx="11862">
                  <c:v>42850</c:v>
                </c:pt>
                <c:pt idx="11863">
                  <c:v>42851</c:v>
                </c:pt>
                <c:pt idx="11864">
                  <c:v>42852</c:v>
                </c:pt>
                <c:pt idx="11865">
                  <c:v>42853</c:v>
                </c:pt>
                <c:pt idx="11866">
                  <c:v>42856</c:v>
                </c:pt>
                <c:pt idx="11867">
                  <c:v>42857</c:v>
                </c:pt>
                <c:pt idx="11868">
                  <c:v>42858</c:v>
                </c:pt>
                <c:pt idx="11869">
                  <c:v>42859</c:v>
                </c:pt>
                <c:pt idx="11870">
                  <c:v>42860</c:v>
                </c:pt>
                <c:pt idx="11871">
                  <c:v>42863</c:v>
                </c:pt>
                <c:pt idx="11872">
                  <c:v>42864</c:v>
                </c:pt>
                <c:pt idx="11873">
                  <c:v>42865</c:v>
                </c:pt>
                <c:pt idx="11874">
                  <c:v>42866</c:v>
                </c:pt>
                <c:pt idx="11875">
                  <c:v>42867</c:v>
                </c:pt>
                <c:pt idx="11876">
                  <c:v>42870</c:v>
                </c:pt>
                <c:pt idx="11877">
                  <c:v>42871</c:v>
                </c:pt>
                <c:pt idx="11878">
                  <c:v>42872</c:v>
                </c:pt>
                <c:pt idx="11879">
                  <c:v>42873</c:v>
                </c:pt>
                <c:pt idx="11880">
                  <c:v>42874</c:v>
                </c:pt>
                <c:pt idx="11881">
                  <c:v>42877</c:v>
                </c:pt>
                <c:pt idx="11882">
                  <c:v>42878</c:v>
                </c:pt>
                <c:pt idx="11883">
                  <c:v>42879</c:v>
                </c:pt>
                <c:pt idx="11884">
                  <c:v>42880</c:v>
                </c:pt>
                <c:pt idx="11885">
                  <c:v>42881</c:v>
                </c:pt>
                <c:pt idx="11886">
                  <c:v>42884</c:v>
                </c:pt>
                <c:pt idx="11887">
                  <c:v>42885</c:v>
                </c:pt>
                <c:pt idx="11888">
                  <c:v>42886</c:v>
                </c:pt>
                <c:pt idx="11889">
                  <c:v>42887</c:v>
                </c:pt>
                <c:pt idx="11890">
                  <c:v>42888</c:v>
                </c:pt>
                <c:pt idx="11891">
                  <c:v>42891</c:v>
                </c:pt>
                <c:pt idx="11892">
                  <c:v>42892</c:v>
                </c:pt>
                <c:pt idx="11893">
                  <c:v>42893</c:v>
                </c:pt>
                <c:pt idx="11894">
                  <c:v>42894</c:v>
                </c:pt>
                <c:pt idx="11895">
                  <c:v>42895</c:v>
                </c:pt>
                <c:pt idx="11896">
                  <c:v>42898</c:v>
                </c:pt>
                <c:pt idx="11897">
                  <c:v>42899</c:v>
                </c:pt>
                <c:pt idx="11898">
                  <c:v>42900</c:v>
                </c:pt>
                <c:pt idx="11899">
                  <c:v>42901</c:v>
                </c:pt>
                <c:pt idx="11900">
                  <c:v>42902</c:v>
                </c:pt>
                <c:pt idx="11901">
                  <c:v>42905</c:v>
                </c:pt>
                <c:pt idx="11902">
                  <c:v>42906</c:v>
                </c:pt>
                <c:pt idx="11903">
                  <c:v>42907</c:v>
                </c:pt>
                <c:pt idx="11904">
                  <c:v>42908</c:v>
                </c:pt>
                <c:pt idx="11905">
                  <c:v>42909</c:v>
                </c:pt>
                <c:pt idx="11906">
                  <c:v>42912</c:v>
                </c:pt>
                <c:pt idx="11907">
                  <c:v>42913</c:v>
                </c:pt>
                <c:pt idx="11908">
                  <c:v>42914</c:v>
                </c:pt>
                <c:pt idx="11909">
                  <c:v>42915</c:v>
                </c:pt>
                <c:pt idx="11910">
                  <c:v>42916</c:v>
                </c:pt>
                <c:pt idx="11911">
                  <c:v>42919</c:v>
                </c:pt>
                <c:pt idx="11912">
                  <c:v>42920</c:v>
                </c:pt>
                <c:pt idx="11913">
                  <c:v>42921</c:v>
                </c:pt>
                <c:pt idx="11914">
                  <c:v>42922</c:v>
                </c:pt>
                <c:pt idx="11915">
                  <c:v>42923</c:v>
                </c:pt>
                <c:pt idx="11916">
                  <c:v>42926</c:v>
                </c:pt>
                <c:pt idx="11917">
                  <c:v>42927</c:v>
                </c:pt>
                <c:pt idx="11918">
                  <c:v>42928</c:v>
                </c:pt>
                <c:pt idx="11919">
                  <c:v>42929</c:v>
                </c:pt>
                <c:pt idx="11920">
                  <c:v>42930</c:v>
                </c:pt>
                <c:pt idx="11921">
                  <c:v>42933</c:v>
                </c:pt>
                <c:pt idx="11922">
                  <c:v>42934</c:v>
                </c:pt>
                <c:pt idx="11923">
                  <c:v>42935</c:v>
                </c:pt>
                <c:pt idx="11924">
                  <c:v>42936</c:v>
                </c:pt>
                <c:pt idx="11925">
                  <c:v>42937</c:v>
                </c:pt>
                <c:pt idx="11926">
                  <c:v>42940</c:v>
                </c:pt>
                <c:pt idx="11927">
                  <c:v>42941</c:v>
                </c:pt>
                <c:pt idx="11928">
                  <c:v>42942</c:v>
                </c:pt>
                <c:pt idx="11929">
                  <c:v>42943</c:v>
                </c:pt>
                <c:pt idx="11930">
                  <c:v>42944</c:v>
                </c:pt>
                <c:pt idx="11931">
                  <c:v>42947</c:v>
                </c:pt>
                <c:pt idx="11932">
                  <c:v>42948</c:v>
                </c:pt>
                <c:pt idx="11933">
                  <c:v>42949</c:v>
                </c:pt>
                <c:pt idx="11934">
                  <c:v>42950</c:v>
                </c:pt>
                <c:pt idx="11935">
                  <c:v>42951</c:v>
                </c:pt>
                <c:pt idx="11936">
                  <c:v>42954</c:v>
                </c:pt>
                <c:pt idx="11937">
                  <c:v>42955</c:v>
                </c:pt>
                <c:pt idx="11938">
                  <c:v>42956</c:v>
                </c:pt>
                <c:pt idx="11939">
                  <c:v>42957</c:v>
                </c:pt>
                <c:pt idx="11940">
                  <c:v>42958</c:v>
                </c:pt>
                <c:pt idx="11941">
                  <c:v>42961</c:v>
                </c:pt>
                <c:pt idx="11942">
                  <c:v>42962</c:v>
                </c:pt>
                <c:pt idx="11943">
                  <c:v>42963</c:v>
                </c:pt>
                <c:pt idx="11944">
                  <c:v>42964</c:v>
                </c:pt>
                <c:pt idx="11945">
                  <c:v>42965</c:v>
                </c:pt>
                <c:pt idx="11946">
                  <c:v>42968</c:v>
                </c:pt>
                <c:pt idx="11947">
                  <c:v>42969</c:v>
                </c:pt>
                <c:pt idx="11948">
                  <c:v>42970</c:v>
                </c:pt>
                <c:pt idx="11949">
                  <c:v>42971</c:v>
                </c:pt>
                <c:pt idx="11950">
                  <c:v>42972</c:v>
                </c:pt>
                <c:pt idx="11951">
                  <c:v>42975</c:v>
                </c:pt>
                <c:pt idx="11952">
                  <c:v>42976</c:v>
                </c:pt>
                <c:pt idx="11953">
                  <c:v>42977</c:v>
                </c:pt>
                <c:pt idx="11954">
                  <c:v>42978</c:v>
                </c:pt>
                <c:pt idx="11955">
                  <c:v>42979</c:v>
                </c:pt>
                <c:pt idx="11956">
                  <c:v>42982</c:v>
                </c:pt>
                <c:pt idx="11957">
                  <c:v>42983</c:v>
                </c:pt>
                <c:pt idx="11958">
                  <c:v>42984</c:v>
                </c:pt>
                <c:pt idx="11959">
                  <c:v>42985</c:v>
                </c:pt>
                <c:pt idx="11960">
                  <c:v>42986</c:v>
                </c:pt>
                <c:pt idx="11961">
                  <c:v>42989</c:v>
                </c:pt>
                <c:pt idx="11962">
                  <c:v>42990</c:v>
                </c:pt>
                <c:pt idx="11963">
                  <c:v>42991</c:v>
                </c:pt>
                <c:pt idx="11964">
                  <c:v>42992</c:v>
                </c:pt>
                <c:pt idx="11965">
                  <c:v>42993</c:v>
                </c:pt>
                <c:pt idx="11966">
                  <c:v>42996</c:v>
                </c:pt>
                <c:pt idx="11967">
                  <c:v>42997</c:v>
                </c:pt>
                <c:pt idx="11968">
                  <c:v>42998</c:v>
                </c:pt>
                <c:pt idx="11969">
                  <c:v>42999</c:v>
                </c:pt>
                <c:pt idx="11970">
                  <c:v>43000</c:v>
                </c:pt>
                <c:pt idx="11971">
                  <c:v>43003</c:v>
                </c:pt>
                <c:pt idx="11972">
                  <c:v>43004</c:v>
                </c:pt>
                <c:pt idx="11973">
                  <c:v>43005</c:v>
                </c:pt>
                <c:pt idx="11974">
                  <c:v>43006</c:v>
                </c:pt>
                <c:pt idx="11975">
                  <c:v>43007</c:v>
                </c:pt>
                <c:pt idx="11976">
                  <c:v>43010</c:v>
                </c:pt>
                <c:pt idx="11977">
                  <c:v>43011</c:v>
                </c:pt>
                <c:pt idx="11978">
                  <c:v>43012</c:v>
                </c:pt>
                <c:pt idx="11979">
                  <c:v>43013</c:v>
                </c:pt>
                <c:pt idx="11980">
                  <c:v>43014</c:v>
                </c:pt>
                <c:pt idx="11981">
                  <c:v>43017</c:v>
                </c:pt>
                <c:pt idx="11982">
                  <c:v>43018</c:v>
                </c:pt>
                <c:pt idx="11983">
                  <c:v>43019</c:v>
                </c:pt>
                <c:pt idx="11984">
                  <c:v>43020</c:v>
                </c:pt>
                <c:pt idx="11985">
                  <c:v>43021</c:v>
                </c:pt>
                <c:pt idx="11986">
                  <c:v>43024</c:v>
                </c:pt>
                <c:pt idx="11987">
                  <c:v>43025</c:v>
                </c:pt>
                <c:pt idx="11988">
                  <c:v>43026</c:v>
                </c:pt>
                <c:pt idx="11989">
                  <c:v>43027</c:v>
                </c:pt>
                <c:pt idx="11990">
                  <c:v>43028</c:v>
                </c:pt>
                <c:pt idx="11991">
                  <c:v>43031</c:v>
                </c:pt>
                <c:pt idx="11992">
                  <c:v>43032</c:v>
                </c:pt>
                <c:pt idx="11993">
                  <c:v>43033</c:v>
                </c:pt>
                <c:pt idx="11994">
                  <c:v>43034</c:v>
                </c:pt>
                <c:pt idx="11995">
                  <c:v>43035</c:v>
                </c:pt>
                <c:pt idx="11996">
                  <c:v>43038</c:v>
                </c:pt>
                <c:pt idx="11997">
                  <c:v>43039</c:v>
                </c:pt>
                <c:pt idx="11998">
                  <c:v>43040</c:v>
                </c:pt>
                <c:pt idx="11999">
                  <c:v>43041</c:v>
                </c:pt>
                <c:pt idx="12000">
                  <c:v>43042</c:v>
                </c:pt>
                <c:pt idx="12001">
                  <c:v>43045</c:v>
                </c:pt>
                <c:pt idx="12002">
                  <c:v>43046</c:v>
                </c:pt>
                <c:pt idx="12003">
                  <c:v>43047</c:v>
                </c:pt>
                <c:pt idx="12004">
                  <c:v>43048</c:v>
                </c:pt>
                <c:pt idx="12005">
                  <c:v>43049</c:v>
                </c:pt>
                <c:pt idx="12006">
                  <c:v>43052</c:v>
                </c:pt>
                <c:pt idx="12007">
                  <c:v>43053</c:v>
                </c:pt>
                <c:pt idx="12008">
                  <c:v>43054</c:v>
                </c:pt>
                <c:pt idx="12009">
                  <c:v>43055</c:v>
                </c:pt>
                <c:pt idx="12010">
                  <c:v>43056</c:v>
                </c:pt>
                <c:pt idx="12011">
                  <c:v>43059</c:v>
                </c:pt>
                <c:pt idx="12012">
                  <c:v>43060</c:v>
                </c:pt>
                <c:pt idx="12013">
                  <c:v>43061</c:v>
                </c:pt>
                <c:pt idx="12014">
                  <c:v>43062</c:v>
                </c:pt>
                <c:pt idx="12015">
                  <c:v>43063</c:v>
                </c:pt>
                <c:pt idx="12016">
                  <c:v>43066</c:v>
                </c:pt>
                <c:pt idx="12017">
                  <c:v>43067</c:v>
                </c:pt>
                <c:pt idx="12018">
                  <c:v>43068</c:v>
                </c:pt>
                <c:pt idx="12019">
                  <c:v>43069</c:v>
                </c:pt>
                <c:pt idx="12020">
                  <c:v>43070</c:v>
                </c:pt>
                <c:pt idx="12021">
                  <c:v>43073</c:v>
                </c:pt>
                <c:pt idx="12022">
                  <c:v>43074</c:v>
                </c:pt>
                <c:pt idx="12023">
                  <c:v>43075</c:v>
                </c:pt>
                <c:pt idx="12024">
                  <c:v>43076</c:v>
                </c:pt>
                <c:pt idx="12025">
                  <c:v>43077</c:v>
                </c:pt>
                <c:pt idx="12026">
                  <c:v>43080</c:v>
                </c:pt>
                <c:pt idx="12027">
                  <c:v>43081</c:v>
                </c:pt>
                <c:pt idx="12028">
                  <c:v>43082</c:v>
                </c:pt>
                <c:pt idx="12029">
                  <c:v>43083</c:v>
                </c:pt>
                <c:pt idx="12030">
                  <c:v>43084</c:v>
                </c:pt>
                <c:pt idx="12031">
                  <c:v>43087</c:v>
                </c:pt>
                <c:pt idx="12032">
                  <c:v>43088</c:v>
                </c:pt>
                <c:pt idx="12033">
                  <c:v>43089</c:v>
                </c:pt>
                <c:pt idx="12034">
                  <c:v>43090</c:v>
                </c:pt>
                <c:pt idx="12035">
                  <c:v>43091</c:v>
                </c:pt>
                <c:pt idx="12036">
                  <c:v>43094</c:v>
                </c:pt>
                <c:pt idx="12037">
                  <c:v>43095</c:v>
                </c:pt>
                <c:pt idx="12038">
                  <c:v>43096</c:v>
                </c:pt>
                <c:pt idx="12039">
                  <c:v>43097</c:v>
                </c:pt>
                <c:pt idx="12040">
                  <c:v>43098</c:v>
                </c:pt>
                <c:pt idx="12041">
                  <c:v>43101</c:v>
                </c:pt>
                <c:pt idx="12042">
                  <c:v>43102</c:v>
                </c:pt>
                <c:pt idx="12043">
                  <c:v>43103</c:v>
                </c:pt>
                <c:pt idx="12044">
                  <c:v>43104</c:v>
                </c:pt>
                <c:pt idx="12045">
                  <c:v>43105</c:v>
                </c:pt>
                <c:pt idx="12046">
                  <c:v>43108</c:v>
                </c:pt>
                <c:pt idx="12047">
                  <c:v>43109</c:v>
                </c:pt>
                <c:pt idx="12048">
                  <c:v>43110</c:v>
                </c:pt>
                <c:pt idx="12049">
                  <c:v>43111</c:v>
                </c:pt>
                <c:pt idx="12050">
                  <c:v>43112</c:v>
                </c:pt>
                <c:pt idx="12051">
                  <c:v>43115</c:v>
                </c:pt>
                <c:pt idx="12052">
                  <c:v>43116</c:v>
                </c:pt>
                <c:pt idx="12053">
                  <c:v>43117</c:v>
                </c:pt>
                <c:pt idx="12054">
                  <c:v>43118</c:v>
                </c:pt>
                <c:pt idx="12055">
                  <c:v>43119</c:v>
                </c:pt>
                <c:pt idx="12056">
                  <c:v>43122</c:v>
                </c:pt>
                <c:pt idx="12057">
                  <c:v>43123</c:v>
                </c:pt>
                <c:pt idx="12058">
                  <c:v>43124</c:v>
                </c:pt>
                <c:pt idx="12059">
                  <c:v>43125</c:v>
                </c:pt>
                <c:pt idx="12060">
                  <c:v>43126</c:v>
                </c:pt>
                <c:pt idx="12061">
                  <c:v>43129</c:v>
                </c:pt>
                <c:pt idx="12062">
                  <c:v>43130</c:v>
                </c:pt>
                <c:pt idx="12063">
                  <c:v>43131</c:v>
                </c:pt>
                <c:pt idx="12064">
                  <c:v>43132</c:v>
                </c:pt>
                <c:pt idx="12065">
                  <c:v>43133</c:v>
                </c:pt>
                <c:pt idx="12066">
                  <c:v>43136</c:v>
                </c:pt>
                <c:pt idx="12067">
                  <c:v>43137</c:v>
                </c:pt>
                <c:pt idx="12068">
                  <c:v>43138</c:v>
                </c:pt>
                <c:pt idx="12069">
                  <c:v>43139</c:v>
                </c:pt>
                <c:pt idx="12070">
                  <c:v>43140</c:v>
                </c:pt>
                <c:pt idx="12071">
                  <c:v>43143</c:v>
                </c:pt>
                <c:pt idx="12072">
                  <c:v>43144</c:v>
                </c:pt>
                <c:pt idx="12073">
                  <c:v>43145</c:v>
                </c:pt>
                <c:pt idx="12074">
                  <c:v>43146</c:v>
                </c:pt>
                <c:pt idx="12075">
                  <c:v>43147</c:v>
                </c:pt>
                <c:pt idx="12076">
                  <c:v>43150</c:v>
                </c:pt>
                <c:pt idx="12077">
                  <c:v>43151</c:v>
                </c:pt>
                <c:pt idx="12078">
                  <c:v>43152</c:v>
                </c:pt>
                <c:pt idx="12079">
                  <c:v>43153</c:v>
                </c:pt>
                <c:pt idx="12080">
                  <c:v>43154</c:v>
                </c:pt>
                <c:pt idx="12081">
                  <c:v>43157</c:v>
                </c:pt>
                <c:pt idx="12082">
                  <c:v>43158</c:v>
                </c:pt>
                <c:pt idx="12083">
                  <c:v>43159</c:v>
                </c:pt>
                <c:pt idx="12084">
                  <c:v>43160</c:v>
                </c:pt>
                <c:pt idx="12085">
                  <c:v>43161</c:v>
                </c:pt>
                <c:pt idx="12086">
                  <c:v>43164</c:v>
                </c:pt>
                <c:pt idx="12087">
                  <c:v>43165</c:v>
                </c:pt>
                <c:pt idx="12088">
                  <c:v>43166</c:v>
                </c:pt>
                <c:pt idx="12089">
                  <c:v>43167</c:v>
                </c:pt>
                <c:pt idx="12090">
                  <c:v>43168</c:v>
                </c:pt>
                <c:pt idx="12091">
                  <c:v>43171</c:v>
                </c:pt>
                <c:pt idx="12092">
                  <c:v>43172</c:v>
                </c:pt>
                <c:pt idx="12093">
                  <c:v>43173</c:v>
                </c:pt>
                <c:pt idx="12094">
                  <c:v>43174</c:v>
                </c:pt>
                <c:pt idx="12095">
                  <c:v>43175</c:v>
                </c:pt>
                <c:pt idx="12096">
                  <c:v>43178</c:v>
                </c:pt>
                <c:pt idx="12097">
                  <c:v>43179</c:v>
                </c:pt>
                <c:pt idx="12098">
                  <c:v>43180</c:v>
                </c:pt>
                <c:pt idx="12099">
                  <c:v>43181</c:v>
                </c:pt>
                <c:pt idx="12100">
                  <c:v>43182</c:v>
                </c:pt>
                <c:pt idx="12101">
                  <c:v>43185</c:v>
                </c:pt>
                <c:pt idx="12102">
                  <c:v>43186</c:v>
                </c:pt>
                <c:pt idx="12103">
                  <c:v>43187</c:v>
                </c:pt>
                <c:pt idx="12104">
                  <c:v>43188</c:v>
                </c:pt>
                <c:pt idx="12105">
                  <c:v>43189</c:v>
                </c:pt>
                <c:pt idx="12106">
                  <c:v>43192</c:v>
                </c:pt>
                <c:pt idx="12107">
                  <c:v>43193</c:v>
                </c:pt>
                <c:pt idx="12108">
                  <c:v>43194</c:v>
                </c:pt>
                <c:pt idx="12109">
                  <c:v>43195</c:v>
                </c:pt>
                <c:pt idx="12110">
                  <c:v>43196</c:v>
                </c:pt>
                <c:pt idx="12111">
                  <c:v>43199</c:v>
                </c:pt>
                <c:pt idx="12112">
                  <c:v>43200</c:v>
                </c:pt>
                <c:pt idx="12113">
                  <c:v>43201</c:v>
                </c:pt>
                <c:pt idx="12114">
                  <c:v>43202</c:v>
                </c:pt>
                <c:pt idx="12115">
                  <c:v>43203</c:v>
                </c:pt>
                <c:pt idx="12116">
                  <c:v>43206</c:v>
                </c:pt>
                <c:pt idx="12117">
                  <c:v>43207</c:v>
                </c:pt>
                <c:pt idx="12118">
                  <c:v>43208</c:v>
                </c:pt>
                <c:pt idx="12119">
                  <c:v>43209</c:v>
                </c:pt>
                <c:pt idx="12120">
                  <c:v>43210</c:v>
                </c:pt>
                <c:pt idx="12121">
                  <c:v>43213</c:v>
                </c:pt>
                <c:pt idx="12122">
                  <c:v>43214</c:v>
                </c:pt>
                <c:pt idx="12123">
                  <c:v>43215</c:v>
                </c:pt>
                <c:pt idx="12124">
                  <c:v>43216</c:v>
                </c:pt>
                <c:pt idx="12125">
                  <c:v>43217</c:v>
                </c:pt>
                <c:pt idx="12126">
                  <c:v>43220</c:v>
                </c:pt>
                <c:pt idx="12127">
                  <c:v>43221</c:v>
                </c:pt>
                <c:pt idx="12128">
                  <c:v>43222</c:v>
                </c:pt>
                <c:pt idx="12129">
                  <c:v>43223</c:v>
                </c:pt>
                <c:pt idx="12130">
                  <c:v>43224</c:v>
                </c:pt>
                <c:pt idx="12131">
                  <c:v>43227</c:v>
                </c:pt>
                <c:pt idx="12132">
                  <c:v>43228</c:v>
                </c:pt>
                <c:pt idx="12133">
                  <c:v>43229</c:v>
                </c:pt>
                <c:pt idx="12134">
                  <c:v>43230</c:v>
                </c:pt>
                <c:pt idx="12135">
                  <c:v>43231</c:v>
                </c:pt>
                <c:pt idx="12136">
                  <c:v>43234</c:v>
                </c:pt>
                <c:pt idx="12137">
                  <c:v>43235</c:v>
                </c:pt>
                <c:pt idx="12138">
                  <c:v>43236</c:v>
                </c:pt>
                <c:pt idx="12139">
                  <c:v>43237</c:v>
                </c:pt>
                <c:pt idx="12140">
                  <c:v>43238</c:v>
                </c:pt>
                <c:pt idx="12141">
                  <c:v>43241</c:v>
                </c:pt>
                <c:pt idx="12142">
                  <c:v>43242</c:v>
                </c:pt>
                <c:pt idx="12143">
                  <c:v>43243</c:v>
                </c:pt>
                <c:pt idx="12144">
                  <c:v>43244</c:v>
                </c:pt>
                <c:pt idx="12145">
                  <c:v>43245</c:v>
                </c:pt>
                <c:pt idx="12146">
                  <c:v>43248</c:v>
                </c:pt>
                <c:pt idx="12147">
                  <c:v>43249</c:v>
                </c:pt>
                <c:pt idx="12148">
                  <c:v>43250</c:v>
                </c:pt>
                <c:pt idx="12149">
                  <c:v>43251</c:v>
                </c:pt>
                <c:pt idx="12150">
                  <c:v>43252</c:v>
                </c:pt>
                <c:pt idx="12151">
                  <c:v>43255</c:v>
                </c:pt>
                <c:pt idx="12152">
                  <c:v>43256</c:v>
                </c:pt>
                <c:pt idx="12153">
                  <c:v>43257</c:v>
                </c:pt>
                <c:pt idx="12154">
                  <c:v>43258</c:v>
                </c:pt>
                <c:pt idx="12155">
                  <c:v>43259</c:v>
                </c:pt>
                <c:pt idx="12156">
                  <c:v>43262</c:v>
                </c:pt>
                <c:pt idx="12157">
                  <c:v>43263</c:v>
                </c:pt>
                <c:pt idx="12158">
                  <c:v>43264</c:v>
                </c:pt>
                <c:pt idx="12159">
                  <c:v>43265</c:v>
                </c:pt>
                <c:pt idx="12160">
                  <c:v>43266</c:v>
                </c:pt>
                <c:pt idx="12161">
                  <c:v>43269</c:v>
                </c:pt>
                <c:pt idx="12162">
                  <c:v>43270</c:v>
                </c:pt>
                <c:pt idx="12163">
                  <c:v>43271</c:v>
                </c:pt>
                <c:pt idx="12164">
                  <c:v>43272</c:v>
                </c:pt>
                <c:pt idx="12165">
                  <c:v>43273</c:v>
                </c:pt>
                <c:pt idx="12166">
                  <c:v>43276</c:v>
                </c:pt>
                <c:pt idx="12167">
                  <c:v>43277</c:v>
                </c:pt>
                <c:pt idx="12168">
                  <c:v>43278</c:v>
                </c:pt>
                <c:pt idx="12169">
                  <c:v>43279</c:v>
                </c:pt>
                <c:pt idx="12170">
                  <c:v>43280</c:v>
                </c:pt>
                <c:pt idx="12171">
                  <c:v>43283</c:v>
                </c:pt>
                <c:pt idx="12172">
                  <c:v>43284</c:v>
                </c:pt>
                <c:pt idx="12173">
                  <c:v>43285</c:v>
                </c:pt>
                <c:pt idx="12174">
                  <c:v>43286</c:v>
                </c:pt>
                <c:pt idx="12175">
                  <c:v>43287</c:v>
                </c:pt>
                <c:pt idx="12176">
                  <c:v>43290</c:v>
                </c:pt>
                <c:pt idx="12177">
                  <c:v>43291</c:v>
                </c:pt>
                <c:pt idx="12178">
                  <c:v>43292</c:v>
                </c:pt>
                <c:pt idx="12179">
                  <c:v>43293</c:v>
                </c:pt>
                <c:pt idx="12180">
                  <c:v>43294</c:v>
                </c:pt>
                <c:pt idx="12181">
                  <c:v>43297</c:v>
                </c:pt>
                <c:pt idx="12182">
                  <c:v>43298</c:v>
                </c:pt>
                <c:pt idx="12183">
                  <c:v>43299</c:v>
                </c:pt>
                <c:pt idx="12184">
                  <c:v>43300</c:v>
                </c:pt>
                <c:pt idx="12185">
                  <c:v>43301</c:v>
                </c:pt>
                <c:pt idx="12186">
                  <c:v>43304</c:v>
                </c:pt>
                <c:pt idx="12187">
                  <c:v>43305</c:v>
                </c:pt>
                <c:pt idx="12188">
                  <c:v>43306</c:v>
                </c:pt>
                <c:pt idx="12189">
                  <c:v>43307</c:v>
                </c:pt>
                <c:pt idx="12190">
                  <c:v>43308</c:v>
                </c:pt>
                <c:pt idx="12191">
                  <c:v>43311</c:v>
                </c:pt>
                <c:pt idx="12192">
                  <c:v>43312</c:v>
                </c:pt>
                <c:pt idx="12193">
                  <c:v>43313</c:v>
                </c:pt>
                <c:pt idx="12194">
                  <c:v>43314</c:v>
                </c:pt>
                <c:pt idx="12195">
                  <c:v>43315</c:v>
                </c:pt>
                <c:pt idx="12196">
                  <c:v>43318</c:v>
                </c:pt>
                <c:pt idx="12197">
                  <c:v>43319</c:v>
                </c:pt>
                <c:pt idx="12198">
                  <c:v>43320</c:v>
                </c:pt>
                <c:pt idx="12199">
                  <c:v>43321</c:v>
                </c:pt>
                <c:pt idx="12200">
                  <c:v>43322</c:v>
                </c:pt>
                <c:pt idx="12201">
                  <c:v>43325</c:v>
                </c:pt>
                <c:pt idx="12202">
                  <c:v>43326</c:v>
                </c:pt>
                <c:pt idx="12203">
                  <c:v>43327</c:v>
                </c:pt>
                <c:pt idx="12204">
                  <c:v>43328</c:v>
                </c:pt>
                <c:pt idx="12205">
                  <c:v>43329</c:v>
                </c:pt>
                <c:pt idx="12206">
                  <c:v>43332</c:v>
                </c:pt>
                <c:pt idx="12207">
                  <c:v>43333</c:v>
                </c:pt>
                <c:pt idx="12208">
                  <c:v>43334</c:v>
                </c:pt>
                <c:pt idx="12209">
                  <c:v>43335</c:v>
                </c:pt>
                <c:pt idx="12210">
                  <c:v>43336</c:v>
                </c:pt>
                <c:pt idx="12211">
                  <c:v>43339</c:v>
                </c:pt>
                <c:pt idx="12212">
                  <c:v>43340</c:v>
                </c:pt>
                <c:pt idx="12213">
                  <c:v>43341</c:v>
                </c:pt>
                <c:pt idx="12214">
                  <c:v>43342</c:v>
                </c:pt>
                <c:pt idx="12215">
                  <c:v>43343</c:v>
                </c:pt>
                <c:pt idx="12216">
                  <c:v>43346</c:v>
                </c:pt>
                <c:pt idx="12217">
                  <c:v>43347</c:v>
                </c:pt>
                <c:pt idx="12218">
                  <c:v>43348</c:v>
                </c:pt>
                <c:pt idx="12219">
                  <c:v>43349</c:v>
                </c:pt>
                <c:pt idx="12220">
                  <c:v>43350</c:v>
                </c:pt>
                <c:pt idx="12221">
                  <c:v>43353</c:v>
                </c:pt>
                <c:pt idx="12222">
                  <c:v>43354</c:v>
                </c:pt>
                <c:pt idx="12223">
                  <c:v>43355</c:v>
                </c:pt>
                <c:pt idx="12224">
                  <c:v>43356</c:v>
                </c:pt>
                <c:pt idx="12225">
                  <c:v>43357</c:v>
                </c:pt>
                <c:pt idx="12226">
                  <c:v>43360</c:v>
                </c:pt>
                <c:pt idx="12227">
                  <c:v>43361</c:v>
                </c:pt>
                <c:pt idx="12228">
                  <c:v>43362</c:v>
                </c:pt>
                <c:pt idx="12229">
                  <c:v>43363</c:v>
                </c:pt>
                <c:pt idx="12230">
                  <c:v>43364</c:v>
                </c:pt>
                <c:pt idx="12231">
                  <c:v>43367</c:v>
                </c:pt>
                <c:pt idx="12232">
                  <c:v>43368</c:v>
                </c:pt>
                <c:pt idx="12233">
                  <c:v>43369</c:v>
                </c:pt>
                <c:pt idx="12234">
                  <c:v>43370</c:v>
                </c:pt>
                <c:pt idx="12235">
                  <c:v>43371</c:v>
                </c:pt>
                <c:pt idx="12236">
                  <c:v>43374</c:v>
                </c:pt>
                <c:pt idx="12237">
                  <c:v>43375</c:v>
                </c:pt>
                <c:pt idx="12238">
                  <c:v>43376</c:v>
                </c:pt>
                <c:pt idx="12239">
                  <c:v>43377</c:v>
                </c:pt>
                <c:pt idx="12240">
                  <c:v>43378</c:v>
                </c:pt>
                <c:pt idx="12241">
                  <c:v>43381</c:v>
                </c:pt>
                <c:pt idx="12242">
                  <c:v>43382</c:v>
                </c:pt>
                <c:pt idx="12243">
                  <c:v>43383</c:v>
                </c:pt>
                <c:pt idx="12244">
                  <c:v>43384</c:v>
                </c:pt>
                <c:pt idx="12245">
                  <c:v>43385</c:v>
                </c:pt>
                <c:pt idx="12246">
                  <c:v>43388</c:v>
                </c:pt>
                <c:pt idx="12247">
                  <c:v>43389</c:v>
                </c:pt>
                <c:pt idx="12248">
                  <c:v>43390</c:v>
                </c:pt>
                <c:pt idx="12249">
                  <c:v>43391</c:v>
                </c:pt>
                <c:pt idx="12250">
                  <c:v>43392</c:v>
                </c:pt>
                <c:pt idx="12251">
                  <c:v>43395</c:v>
                </c:pt>
                <c:pt idx="12252">
                  <c:v>43396</c:v>
                </c:pt>
                <c:pt idx="12253">
                  <c:v>43397</c:v>
                </c:pt>
                <c:pt idx="12254">
                  <c:v>43398</c:v>
                </c:pt>
                <c:pt idx="12255">
                  <c:v>43399</c:v>
                </c:pt>
                <c:pt idx="12256">
                  <c:v>43402</c:v>
                </c:pt>
                <c:pt idx="12257">
                  <c:v>43403</c:v>
                </c:pt>
                <c:pt idx="12258">
                  <c:v>43404</c:v>
                </c:pt>
                <c:pt idx="12259">
                  <c:v>43405</c:v>
                </c:pt>
                <c:pt idx="12260">
                  <c:v>43406</c:v>
                </c:pt>
                <c:pt idx="12261">
                  <c:v>43409</c:v>
                </c:pt>
                <c:pt idx="12262">
                  <c:v>43410</c:v>
                </c:pt>
                <c:pt idx="12263">
                  <c:v>43411</c:v>
                </c:pt>
                <c:pt idx="12264">
                  <c:v>43412</c:v>
                </c:pt>
                <c:pt idx="12265">
                  <c:v>43413</c:v>
                </c:pt>
                <c:pt idx="12266">
                  <c:v>43416</c:v>
                </c:pt>
                <c:pt idx="12267">
                  <c:v>43417</c:v>
                </c:pt>
                <c:pt idx="12268">
                  <c:v>43418</c:v>
                </c:pt>
                <c:pt idx="12269">
                  <c:v>43419</c:v>
                </c:pt>
                <c:pt idx="12270">
                  <c:v>43420</c:v>
                </c:pt>
                <c:pt idx="12271">
                  <c:v>43423</c:v>
                </c:pt>
                <c:pt idx="12272">
                  <c:v>43424</c:v>
                </c:pt>
                <c:pt idx="12273">
                  <c:v>43425</c:v>
                </c:pt>
                <c:pt idx="12274">
                  <c:v>43426</c:v>
                </c:pt>
                <c:pt idx="12275">
                  <c:v>43427</c:v>
                </c:pt>
                <c:pt idx="12276">
                  <c:v>43430</c:v>
                </c:pt>
                <c:pt idx="12277">
                  <c:v>43431</c:v>
                </c:pt>
                <c:pt idx="12278">
                  <c:v>43432</c:v>
                </c:pt>
                <c:pt idx="12279">
                  <c:v>43433</c:v>
                </c:pt>
                <c:pt idx="12280">
                  <c:v>43434</c:v>
                </c:pt>
                <c:pt idx="12281">
                  <c:v>43437</c:v>
                </c:pt>
                <c:pt idx="12282">
                  <c:v>43438</c:v>
                </c:pt>
                <c:pt idx="12283">
                  <c:v>43439</c:v>
                </c:pt>
                <c:pt idx="12284">
                  <c:v>43440</c:v>
                </c:pt>
                <c:pt idx="12285">
                  <c:v>43441</c:v>
                </c:pt>
                <c:pt idx="12286">
                  <c:v>43444</c:v>
                </c:pt>
                <c:pt idx="12287">
                  <c:v>43445</c:v>
                </c:pt>
                <c:pt idx="12288">
                  <c:v>43446</c:v>
                </c:pt>
                <c:pt idx="12289">
                  <c:v>43447</c:v>
                </c:pt>
                <c:pt idx="12290">
                  <c:v>43448</c:v>
                </c:pt>
                <c:pt idx="12291">
                  <c:v>43451</c:v>
                </c:pt>
                <c:pt idx="12292">
                  <c:v>43452</c:v>
                </c:pt>
                <c:pt idx="12293">
                  <c:v>43453</c:v>
                </c:pt>
                <c:pt idx="12294">
                  <c:v>43454</c:v>
                </c:pt>
                <c:pt idx="12295">
                  <c:v>43455</c:v>
                </c:pt>
                <c:pt idx="12296">
                  <c:v>43458</c:v>
                </c:pt>
                <c:pt idx="12297">
                  <c:v>43459</c:v>
                </c:pt>
                <c:pt idx="12298">
                  <c:v>43460</c:v>
                </c:pt>
                <c:pt idx="12299">
                  <c:v>43461</c:v>
                </c:pt>
                <c:pt idx="12300">
                  <c:v>43462</c:v>
                </c:pt>
                <c:pt idx="12301">
                  <c:v>43465</c:v>
                </c:pt>
                <c:pt idx="12302">
                  <c:v>43466</c:v>
                </c:pt>
                <c:pt idx="12303">
                  <c:v>43467</c:v>
                </c:pt>
                <c:pt idx="12304">
                  <c:v>43468</c:v>
                </c:pt>
                <c:pt idx="12305">
                  <c:v>43469</c:v>
                </c:pt>
                <c:pt idx="12306">
                  <c:v>43472</c:v>
                </c:pt>
                <c:pt idx="12307">
                  <c:v>43473</c:v>
                </c:pt>
                <c:pt idx="12308">
                  <c:v>43474</c:v>
                </c:pt>
                <c:pt idx="12309">
                  <c:v>43475</c:v>
                </c:pt>
                <c:pt idx="12310">
                  <c:v>43476</c:v>
                </c:pt>
                <c:pt idx="12311">
                  <c:v>43479</c:v>
                </c:pt>
                <c:pt idx="12312">
                  <c:v>43480</c:v>
                </c:pt>
                <c:pt idx="12313">
                  <c:v>43481</c:v>
                </c:pt>
                <c:pt idx="12314">
                  <c:v>43482</c:v>
                </c:pt>
                <c:pt idx="12315">
                  <c:v>43483</c:v>
                </c:pt>
                <c:pt idx="12316">
                  <c:v>43486</c:v>
                </c:pt>
                <c:pt idx="12317">
                  <c:v>43487</c:v>
                </c:pt>
                <c:pt idx="12318">
                  <c:v>43488</c:v>
                </c:pt>
                <c:pt idx="12319">
                  <c:v>43489</c:v>
                </c:pt>
                <c:pt idx="12320">
                  <c:v>43490</c:v>
                </c:pt>
                <c:pt idx="12321">
                  <c:v>43493</c:v>
                </c:pt>
                <c:pt idx="12322">
                  <c:v>43494</c:v>
                </c:pt>
                <c:pt idx="12323">
                  <c:v>43495</c:v>
                </c:pt>
                <c:pt idx="12324">
                  <c:v>43496</c:v>
                </c:pt>
                <c:pt idx="12325">
                  <c:v>43497</c:v>
                </c:pt>
                <c:pt idx="12326">
                  <c:v>43500</c:v>
                </c:pt>
                <c:pt idx="12327">
                  <c:v>43501</c:v>
                </c:pt>
                <c:pt idx="12328">
                  <c:v>43502</c:v>
                </c:pt>
                <c:pt idx="12329">
                  <c:v>43503</c:v>
                </c:pt>
                <c:pt idx="12330">
                  <c:v>43504</c:v>
                </c:pt>
                <c:pt idx="12331">
                  <c:v>43507</c:v>
                </c:pt>
                <c:pt idx="12332">
                  <c:v>43508</c:v>
                </c:pt>
                <c:pt idx="12333">
                  <c:v>43509</c:v>
                </c:pt>
                <c:pt idx="12334">
                  <c:v>43510</c:v>
                </c:pt>
                <c:pt idx="12335">
                  <c:v>43511</c:v>
                </c:pt>
                <c:pt idx="12336">
                  <c:v>43514</c:v>
                </c:pt>
                <c:pt idx="12337">
                  <c:v>43515</c:v>
                </c:pt>
                <c:pt idx="12338">
                  <c:v>43516</c:v>
                </c:pt>
                <c:pt idx="12339">
                  <c:v>43517</c:v>
                </c:pt>
                <c:pt idx="12340">
                  <c:v>43518</c:v>
                </c:pt>
                <c:pt idx="12341">
                  <c:v>43521</c:v>
                </c:pt>
                <c:pt idx="12342">
                  <c:v>43522</c:v>
                </c:pt>
                <c:pt idx="12343">
                  <c:v>43523</c:v>
                </c:pt>
                <c:pt idx="12344">
                  <c:v>43524</c:v>
                </c:pt>
                <c:pt idx="12345">
                  <c:v>43525</c:v>
                </c:pt>
                <c:pt idx="12346">
                  <c:v>43528</c:v>
                </c:pt>
                <c:pt idx="12347">
                  <c:v>43529</c:v>
                </c:pt>
                <c:pt idx="12348">
                  <c:v>43530</c:v>
                </c:pt>
                <c:pt idx="12349">
                  <c:v>43531</c:v>
                </c:pt>
                <c:pt idx="12350">
                  <c:v>43532</c:v>
                </c:pt>
                <c:pt idx="12351">
                  <c:v>43535</c:v>
                </c:pt>
                <c:pt idx="12352">
                  <c:v>43536</c:v>
                </c:pt>
                <c:pt idx="12353">
                  <c:v>43537</c:v>
                </c:pt>
                <c:pt idx="12354">
                  <c:v>43538</c:v>
                </c:pt>
                <c:pt idx="12355">
                  <c:v>43539</c:v>
                </c:pt>
                <c:pt idx="12356">
                  <c:v>43542</c:v>
                </c:pt>
                <c:pt idx="12357">
                  <c:v>43543</c:v>
                </c:pt>
                <c:pt idx="12358">
                  <c:v>43544</c:v>
                </c:pt>
                <c:pt idx="12359">
                  <c:v>43545</c:v>
                </c:pt>
                <c:pt idx="12360">
                  <c:v>43546</c:v>
                </c:pt>
                <c:pt idx="12361">
                  <c:v>43549</c:v>
                </c:pt>
                <c:pt idx="12362">
                  <c:v>43550</c:v>
                </c:pt>
                <c:pt idx="12363">
                  <c:v>43551</c:v>
                </c:pt>
                <c:pt idx="12364">
                  <c:v>43552</c:v>
                </c:pt>
                <c:pt idx="12365">
                  <c:v>43553</c:v>
                </c:pt>
                <c:pt idx="12366">
                  <c:v>43556</c:v>
                </c:pt>
                <c:pt idx="12367">
                  <c:v>43557</c:v>
                </c:pt>
                <c:pt idx="12368">
                  <c:v>43558</c:v>
                </c:pt>
                <c:pt idx="12369">
                  <c:v>43559</c:v>
                </c:pt>
                <c:pt idx="12370">
                  <c:v>43560</c:v>
                </c:pt>
                <c:pt idx="12371">
                  <c:v>43563</c:v>
                </c:pt>
                <c:pt idx="12372">
                  <c:v>43564</c:v>
                </c:pt>
                <c:pt idx="12373">
                  <c:v>43565</c:v>
                </c:pt>
                <c:pt idx="12374">
                  <c:v>43566</c:v>
                </c:pt>
                <c:pt idx="12375">
                  <c:v>43567</c:v>
                </c:pt>
                <c:pt idx="12376">
                  <c:v>43570</c:v>
                </c:pt>
                <c:pt idx="12377">
                  <c:v>43571</c:v>
                </c:pt>
                <c:pt idx="12378">
                  <c:v>43572</c:v>
                </c:pt>
                <c:pt idx="12379">
                  <c:v>43573</c:v>
                </c:pt>
                <c:pt idx="12380">
                  <c:v>43574</c:v>
                </c:pt>
                <c:pt idx="12381">
                  <c:v>43577</c:v>
                </c:pt>
                <c:pt idx="12382">
                  <c:v>43578</c:v>
                </c:pt>
                <c:pt idx="12383">
                  <c:v>43579</c:v>
                </c:pt>
                <c:pt idx="12384">
                  <c:v>43580</c:v>
                </c:pt>
                <c:pt idx="12385">
                  <c:v>43581</c:v>
                </c:pt>
                <c:pt idx="12386">
                  <c:v>43584</c:v>
                </c:pt>
                <c:pt idx="12387">
                  <c:v>43585</c:v>
                </c:pt>
                <c:pt idx="12388">
                  <c:v>43586</c:v>
                </c:pt>
                <c:pt idx="12389">
                  <c:v>43587</c:v>
                </c:pt>
                <c:pt idx="12390">
                  <c:v>43588</c:v>
                </c:pt>
                <c:pt idx="12391">
                  <c:v>43591</c:v>
                </c:pt>
                <c:pt idx="12392">
                  <c:v>43592</c:v>
                </c:pt>
                <c:pt idx="12393">
                  <c:v>43593</c:v>
                </c:pt>
                <c:pt idx="12394">
                  <c:v>43594</c:v>
                </c:pt>
                <c:pt idx="12395">
                  <c:v>43595</c:v>
                </c:pt>
                <c:pt idx="12396">
                  <c:v>43598</c:v>
                </c:pt>
                <c:pt idx="12397">
                  <c:v>43599</c:v>
                </c:pt>
                <c:pt idx="12398">
                  <c:v>43600</c:v>
                </c:pt>
                <c:pt idx="12399">
                  <c:v>43601</c:v>
                </c:pt>
                <c:pt idx="12400">
                  <c:v>43602</c:v>
                </c:pt>
                <c:pt idx="12401">
                  <c:v>43605</c:v>
                </c:pt>
                <c:pt idx="12402">
                  <c:v>43606</c:v>
                </c:pt>
                <c:pt idx="12403">
                  <c:v>43607</c:v>
                </c:pt>
                <c:pt idx="12404">
                  <c:v>43608</c:v>
                </c:pt>
                <c:pt idx="12405">
                  <c:v>43609</c:v>
                </c:pt>
                <c:pt idx="12406">
                  <c:v>43612</c:v>
                </c:pt>
                <c:pt idx="12407">
                  <c:v>43613</c:v>
                </c:pt>
                <c:pt idx="12408">
                  <c:v>43614</c:v>
                </c:pt>
                <c:pt idx="12409">
                  <c:v>43615</c:v>
                </c:pt>
                <c:pt idx="12410">
                  <c:v>43616</c:v>
                </c:pt>
                <c:pt idx="12411">
                  <c:v>43619</c:v>
                </c:pt>
                <c:pt idx="12412">
                  <c:v>43620</c:v>
                </c:pt>
                <c:pt idx="12413">
                  <c:v>43621</c:v>
                </c:pt>
                <c:pt idx="12414">
                  <c:v>43622</c:v>
                </c:pt>
                <c:pt idx="12415">
                  <c:v>43623</c:v>
                </c:pt>
                <c:pt idx="12416">
                  <c:v>43626</c:v>
                </c:pt>
                <c:pt idx="12417">
                  <c:v>43627</c:v>
                </c:pt>
                <c:pt idx="12418">
                  <c:v>43628</c:v>
                </c:pt>
                <c:pt idx="12419">
                  <c:v>43629</c:v>
                </c:pt>
                <c:pt idx="12420">
                  <c:v>43630</c:v>
                </c:pt>
                <c:pt idx="12421">
                  <c:v>43633</c:v>
                </c:pt>
                <c:pt idx="12422">
                  <c:v>43634</c:v>
                </c:pt>
                <c:pt idx="12423">
                  <c:v>43635</c:v>
                </c:pt>
                <c:pt idx="12424">
                  <c:v>43636</c:v>
                </c:pt>
                <c:pt idx="12425">
                  <c:v>43637</c:v>
                </c:pt>
                <c:pt idx="12426">
                  <c:v>43640</c:v>
                </c:pt>
                <c:pt idx="12427">
                  <c:v>43641</c:v>
                </c:pt>
                <c:pt idx="12428">
                  <c:v>43642</c:v>
                </c:pt>
                <c:pt idx="12429">
                  <c:v>43643</c:v>
                </c:pt>
                <c:pt idx="12430">
                  <c:v>43644</c:v>
                </c:pt>
                <c:pt idx="12431">
                  <c:v>43647</c:v>
                </c:pt>
                <c:pt idx="12432">
                  <c:v>43648</c:v>
                </c:pt>
                <c:pt idx="12433">
                  <c:v>43649</c:v>
                </c:pt>
                <c:pt idx="12434">
                  <c:v>43650</c:v>
                </c:pt>
                <c:pt idx="12435">
                  <c:v>43651</c:v>
                </c:pt>
                <c:pt idx="12436">
                  <c:v>43654</c:v>
                </c:pt>
                <c:pt idx="12437">
                  <c:v>43655</c:v>
                </c:pt>
                <c:pt idx="12438">
                  <c:v>43656</c:v>
                </c:pt>
                <c:pt idx="12439">
                  <c:v>43657</c:v>
                </c:pt>
                <c:pt idx="12440">
                  <c:v>43658</c:v>
                </c:pt>
                <c:pt idx="12441">
                  <c:v>43661</c:v>
                </c:pt>
                <c:pt idx="12442">
                  <c:v>43662</c:v>
                </c:pt>
                <c:pt idx="12443">
                  <c:v>43663</c:v>
                </c:pt>
                <c:pt idx="12444">
                  <c:v>43664</c:v>
                </c:pt>
                <c:pt idx="12445">
                  <c:v>43665</c:v>
                </c:pt>
                <c:pt idx="12446">
                  <c:v>43668</c:v>
                </c:pt>
                <c:pt idx="12447">
                  <c:v>43669</c:v>
                </c:pt>
                <c:pt idx="12448">
                  <c:v>43670</c:v>
                </c:pt>
                <c:pt idx="12449">
                  <c:v>43671</c:v>
                </c:pt>
                <c:pt idx="12450">
                  <c:v>43672</c:v>
                </c:pt>
                <c:pt idx="12451">
                  <c:v>43675</c:v>
                </c:pt>
                <c:pt idx="12452">
                  <c:v>43676</c:v>
                </c:pt>
                <c:pt idx="12453">
                  <c:v>43677</c:v>
                </c:pt>
                <c:pt idx="12454">
                  <c:v>43678</c:v>
                </c:pt>
                <c:pt idx="12455">
                  <c:v>43679</c:v>
                </c:pt>
                <c:pt idx="12456">
                  <c:v>43682</c:v>
                </c:pt>
                <c:pt idx="12457">
                  <c:v>43683</c:v>
                </c:pt>
                <c:pt idx="12458">
                  <c:v>43684</c:v>
                </c:pt>
                <c:pt idx="12459">
                  <c:v>43685</c:v>
                </c:pt>
                <c:pt idx="12460">
                  <c:v>43686</c:v>
                </c:pt>
                <c:pt idx="12461">
                  <c:v>43689</c:v>
                </c:pt>
                <c:pt idx="12462">
                  <c:v>43690</c:v>
                </c:pt>
                <c:pt idx="12463">
                  <c:v>43691</c:v>
                </c:pt>
                <c:pt idx="12464">
                  <c:v>43692</c:v>
                </c:pt>
                <c:pt idx="12465">
                  <c:v>43693</c:v>
                </c:pt>
                <c:pt idx="12466">
                  <c:v>43696</c:v>
                </c:pt>
                <c:pt idx="12467">
                  <c:v>43697</c:v>
                </c:pt>
                <c:pt idx="12468">
                  <c:v>43698</c:v>
                </c:pt>
                <c:pt idx="12469">
                  <c:v>43699</c:v>
                </c:pt>
                <c:pt idx="12470">
                  <c:v>43700</c:v>
                </c:pt>
                <c:pt idx="12471">
                  <c:v>43703</c:v>
                </c:pt>
                <c:pt idx="12472">
                  <c:v>43704</c:v>
                </c:pt>
                <c:pt idx="12473">
                  <c:v>43705</c:v>
                </c:pt>
                <c:pt idx="12474">
                  <c:v>43706</c:v>
                </c:pt>
                <c:pt idx="12475">
                  <c:v>43707</c:v>
                </c:pt>
                <c:pt idx="12476">
                  <c:v>43710</c:v>
                </c:pt>
                <c:pt idx="12477">
                  <c:v>43711</c:v>
                </c:pt>
                <c:pt idx="12478">
                  <c:v>43712</c:v>
                </c:pt>
                <c:pt idx="12479">
                  <c:v>43713</c:v>
                </c:pt>
                <c:pt idx="12480">
                  <c:v>43714</c:v>
                </c:pt>
                <c:pt idx="12481">
                  <c:v>43717</c:v>
                </c:pt>
                <c:pt idx="12482">
                  <c:v>43718</c:v>
                </c:pt>
                <c:pt idx="12483">
                  <c:v>43719</c:v>
                </c:pt>
                <c:pt idx="12484">
                  <c:v>43720</c:v>
                </c:pt>
                <c:pt idx="12485">
                  <c:v>43721</c:v>
                </c:pt>
                <c:pt idx="12486">
                  <c:v>43724</c:v>
                </c:pt>
                <c:pt idx="12487">
                  <c:v>43725</c:v>
                </c:pt>
                <c:pt idx="12488">
                  <c:v>43726</c:v>
                </c:pt>
                <c:pt idx="12489">
                  <c:v>43727</c:v>
                </c:pt>
                <c:pt idx="12490">
                  <c:v>43728</c:v>
                </c:pt>
                <c:pt idx="12491">
                  <c:v>43731</c:v>
                </c:pt>
                <c:pt idx="12492">
                  <c:v>43732</c:v>
                </c:pt>
                <c:pt idx="12493">
                  <c:v>43733</c:v>
                </c:pt>
                <c:pt idx="12494">
                  <c:v>43734</c:v>
                </c:pt>
                <c:pt idx="12495">
                  <c:v>43735</c:v>
                </c:pt>
                <c:pt idx="12496">
                  <c:v>43738</c:v>
                </c:pt>
                <c:pt idx="12497">
                  <c:v>43739</c:v>
                </c:pt>
                <c:pt idx="12498">
                  <c:v>43740</c:v>
                </c:pt>
                <c:pt idx="12499">
                  <c:v>43741</c:v>
                </c:pt>
                <c:pt idx="12500">
                  <c:v>43742</c:v>
                </c:pt>
                <c:pt idx="12501">
                  <c:v>43745</c:v>
                </c:pt>
                <c:pt idx="12502">
                  <c:v>43746</c:v>
                </c:pt>
                <c:pt idx="12503">
                  <c:v>43747</c:v>
                </c:pt>
                <c:pt idx="12504">
                  <c:v>43748</c:v>
                </c:pt>
                <c:pt idx="12505">
                  <c:v>43749</c:v>
                </c:pt>
                <c:pt idx="12506">
                  <c:v>43752</c:v>
                </c:pt>
                <c:pt idx="12507">
                  <c:v>43753</c:v>
                </c:pt>
                <c:pt idx="12508">
                  <c:v>43754</c:v>
                </c:pt>
                <c:pt idx="12509">
                  <c:v>43755</c:v>
                </c:pt>
                <c:pt idx="12510">
                  <c:v>43756</c:v>
                </c:pt>
                <c:pt idx="12511">
                  <c:v>43759</c:v>
                </c:pt>
                <c:pt idx="12512">
                  <c:v>43760</c:v>
                </c:pt>
                <c:pt idx="12513">
                  <c:v>43761</c:v>
                </c:pt>
                <c:pt idx="12514">
                  <c:v>43762</c:v>
                </c:pt>
                <c:pt idx="12515">
                  <c:v>43763</c:v>
                </c:pt>
                <c:pt idx="12516">
                  <c:v>43766</c:v>
                </c:pt>
                <c:pt idx="12517">
                  <c:v>43767</c:v>
                </c:pt>
                <c:pt idx="12518">
                  <c:v>43768</c:v>
                </c:pt>
                <c:pt idx="12519">
                  <c:v>43769</c:v>
                </c:pt>
                <c:pt idx="12520">
                  <c:v>43770</c:v>
                </c:pt>
                <c:pt idx="12521">
                  <c:v>43773</c:v>
                </c:pt>
                <c:pt idx="12522">
                  <c:v>43774</c:v>
                </c:pt>
                <c:pt idx="12523">
                  <c:v>43775</c:v>
                </c:pt>
                <c:pt idx="12524">
                  <c:v>43776</c:v>
                </c:pt>
                <c:pt idx="12525">
                  <c:v>43777</c:v>
                </c:pt>
                <c:pt idx="12526">
                  <c:v>43780</c:v>
                </c:pt>
                <c:pt idx="12527">
                  <c:v>43781</c:v>
                </c:pt>
                <c:pt idx="12528">
                  <c:v>43782</c:v>
                </c:pt>
                <c:pt idx="12529">
                  <c:v>43783</c:v>
                </c:pt>
                <c:pt idx="12530">
                  <c:v>43784</c:v>
                </c:pt>
                <c:pt idx="12531">
                  <c:v>43787</c:v>
                </c:pt>
                <c:pt idx="12532">
                  <c:v>43788</c:v>
                </c:pt>
                <c:pt idx="12533">
                  <c:v>43789</c:v>
                </c:pt>
                <c:pt idx="12534">
                  <c:v>43790</c:v>
                </c:pt>
                <c:pt idx="12535">
                  <c:v>43791</c:v>
                </c:pt>
                <c:pt idx="12536">
                  <c:v>43794</c:v>
                </c:pt>
                <c:pt idx="12537">
                  <c:v>43795</c:v>
                </c:pt>
                <c:pt idx="12538">
                  <c:v>43796</c:v>
                </c:pt>
                <c:pt idx="12539">
                  <c:v>43797</c:v>
                </c:pt>
                <c:pt idx="12540">
                  <c:v>43798</c:v>
                </c:pt>
                <c:pt idx="12541">
                  <c:v>43801</c:v>
                </c:pt>
                <c:pt idx="12542">
                  <c:v>43802</c:v>
                </c:pt>
                <c:pt idx="12543">
                  <c:v>43803</c:v>
                </c:pt>
                <c:pt idx="12544">
                  <c:v>43804</c:v>
                </c:pt>
                <c:pt idx="12545">
                  <c:v>43805</c:v>
                </c:pt>
                <c:pt idx="12546">
                  <c:v>43808</c:v>
                </c:pt>
                <c:pt idx="12547">
                  <c:v>43809</c:v>
                </c:pt>
                <c:pt idx="12548">
                  <c:v>43810</c:v>
                </c:pt>
                <c:pt idx="12549">
                  <c:v>43811</c:v>
                </c:pt>
                <c:pt idx="12550">
                  <c:v>43812</c:v>
                </c:pt>
                <c:pt idx="12551">
                  <c:v>43815</c:v>
                </c:pt>
                <c:pt idx="12552">
                  <c:v>43816</c:v>
                </c:pt>
                <c:pt idx="12553">
                  <c:v>43817</c:v>
                </c:pt>
                <c:pt idx="12554">
                  <c:v>43818</c:v>
                </c:pt>
                <c:pt idx="12555">
                  <c:v>43819</c:v>
                </c:pt>
                <c:pt idx="12556">
                  <c:v>43822</c:v>
                </c:pt>
                <c:pt idx="12557">
                  <c:v>43823</c:v>
                </c:pt>
                <c:pt idx="12558">
                  <c:v>43824</c:v>
                </c:pt>
                <c:pt idx="12559">
                  <c:v>43825</c:v>
                </c:pt>
                <c:pt idx="12560">
                  <c:v>43826</c:v>
                </c:pt>
                <c:pt idx="12561">
                  <c:v>43829</c:v>
                </c:pt>
                <c:pt idx="12562">
                  <c:v>43830</c:v>
                </c:pt>
                <c:pt idx="12563">
                  <c:v>43831</c:v>
                </c:pt>
                <c:pt idx="12564">
                  <c:v>43832</c:v>
                </c:pt>
                <c:pt idx="12565">
                  <c:v>43833</c:v>
                </c:pt>
                <c:pt idx="12566">
                  <c:v>43836</c:v>
                </c:pt>
                <c:pt idx="12567">
                  <c:v>43837</c:v>
                </c:pt>
                <c:pt idx="12568">
                  <c:v>43838</c:v>
                </c:pt>
                <c:pt idx="12569">
                  <c:v>43839</c:v>
                </c:pt>
                <c:pt idx="12570">
                  <c:v>43840</c:v>
                </c:pt>
                <c:pt idx="12571">
                  <c:v>43843</c:v>
                </c:pt>
                <c:pt idx="12572">
                  <c:v>43844</c:v>
                </c:pt>
                <c:pt idx="12573">
                  <c:v>43845</c:v>
                </c:pt>
                <c:pt idx="12574">
                  <c:v>43846</c:v>
                </c:pt>
                <c:pt idx="12575">
                  <c:v>43847</c:v>
                </c:pt>
                <c:pt idx="12576">
                  <c:v>43850</c:v>
                </c:pt>
                <c:pt idx="12577">
                  <c:v>43851</c:v>
                </c:pt>
                <c:pt idx="12578">
                  <c:v>43852</c:v>
                </c:pt>
                <c:pt idx="12579">
                  <c:v>43853</c:v>
                </c:pt>
                <c:pt idx="12580">
                  <c:v>43854</c:v>
                </c:pt>
                <c:pt idx="12581">
                  <c:v>43857</c:v>
                </c:pt>
                <c:pt idx="12582">
                  <c:v>43858</c:v>
                </c:pt>
                <c:pt idx="12583">
                  <c:v>43859</c:v>
                </c:pt>
                <c:pt idx="12584">
                  <c:v>43860</c:v>
                </c:pt>
                <c:pt idx="12585">
                  <c:v>43861</c:v>
                </c:pt>
                <c:pt idx="12586">
                  <c:v>43864</c:v>
                </c:pt>
                <c:pt idx="12587">
                  <c:v>43865</c:v>
                </c:pt>
                <c:pt idx="12588">
                  <c:v>43866</c:v>
                </c:pt>
                <c:pt idx="12589">
                  <c:v>43867</c:v>
                </c:pt>
                <c:pt idx="12590">
                  <c:v>43868</c:v>
                </c:pt>
                <c:pt idx="12591">
                  <c:v>43871</c:v>
                </c:pt>
                <c:pt idx="12592">
                  <c:v>43872</c:v>
                </c:pt>
                <c:pt idx="12593">
                  <c:v>43873</c:v>
                </c:pt>
                <c:pt idx="12594">
                  <c:v>43874</c:v>
                </c:pt>
                <c:pt idx="12595">
                  <c:v>43875</c:v>
                </c:pt>
                <c:pt idx="12596">
                  <c:v>43878</c:v>
                </c:pt>
                <c:pt idx="12597">
                  <c:v>43879</c:v>
                </c:pt>
                <c:pt idx="12598">
                  <c:v>43880</c:v>
                </c:pt>
                <c:pt idx="12599">
                  <c:v>43881</c:v>
                </c:pt>
                <c:pt idx="12600">
                  <c:v>43882</c:v>
                </c:pt>
                <c:pt idx="12601">
                  <c:v>43885</c:v>
                </c:pt>
                <c:pt idx="12602">
                  <c:v>43886</c:v>
                </c:pt>
                <c:pt idx="12603">
                  <c:v>43887</c:v>
                </c:pt>
                <c:pt idx="12604">
                  <c:v>43888</c:v>
                </c:pt>
                <c:pt idx="12605">
                  <c:v>43889</c:v>
                </c:pt>
                <c:pt idx="12606">
                  <c:v>43892</c:v>
                </c:pt>
                <c:pt idx="12607">
                  <c:v>43893</c:v>
                </c:pt>
                <c:pt idx="12608">
                  <c:v>43894</c:v>
                </c:pt>
                <c:pt idx="12609">
                  <c:v>43895</c:v>
                </c:pt>
                <c:pt idx="12610">
                  <c:v>43896</c:v>
                </c:pt>
                <c:pt idx="12611">
                  <c:v>43899</c:v>
                </c:pt>
                <c:pt idx="12612">
                  <c:v>43900</c:v>
                </c:pt>
                <c:pt idx="12613">
                  <c:v>43901</c:v>
                </c:pt>
                <c:pt idx="12614">
                  <c:v>43902</c:v>
                </c:pt>
                <c:pt idx="12615">
                  <c:v>43903</c:v>
                </c:pt>
                <c:pt idx="12616">
                  <c:v>43906</c:v>
                </c:pt>
                <c:pt idx="12617">
                  <c:v>43907</c:v>
                </c:pt>
                <c:pt idx="12618">
                  <c:v>43908</c:v>
                </c:pt>
                <c:pt idx="12619">
                  <c:v>43909</c:v>
                </c:pt>
                <c:pt idx="12620">
                  <c:v>43910</c:v>
                </c:pt>
                <c:pt idx="12621">
                  <c:v>43913</c:v>
                </c:pt>
                <c:pt idx="12622">
                  <c:v>43914</c:v>
                </c:pt>
                <c:pt idx="12623">
                  <c:v>43915</c:v>
                </c:pt>
                <c:pt idx="12624">
                  <c:v>43916</c:v>
                </c:pt>
                <c:pt idx="12625">
                  <c:v>43917</c:v>
                </c:pt>
                <c:pt idx="12626">
                  <c:v>43920</c:v>
                </c:pt>
                <c:pt idx="12627">
                  <c:v>43921</c:v>
                </c:pt>
                <c:pt idx="12628">
                  <c:v>43922</c:v>
                </c:pt>
                <c:pt idx="12629">
                  <c:v>43923</c:v>
                </c:pt>
                <c:pt idx="12630">
                  <c:v>43924</c:v>
                </c:pt>
                <c:pt idx="12631">
                  <c:v>43927</c:v>
                </c:pt>
                <c:pt idx="12632">
                  <c:v>43928</c:v>
                </c:pt>
                <c:pt idx="12633">
                  <c:v>43929</c:v>
                </c:pt>
                <c:pt idx="12634">
                  <c:v>43930</c:v>
                </c:pt>
                <c:pt idx="12635">
                  <c:v>43931</c:v>
                </c:pt>
                <c:pt idx="12636">
                  <c:v>43934</c:v>
                </c:pt>
                <c:pt idx="12637">
                  <c:v>43935</c:v>
                </c:pt>
                <c:pt idx="12638">
                  <c:v>43936</c:v>
                </c:pt>
                <c:pt idx="12639">
                  <c:v>43937</c:v>
                </c:pt>
                <c:pt idx="12640">
                  <c:v>43938</c:v>
                </c:pt>
                <c:pt idx="12641">
                  <c:v>43941</c:v>
                </c:pt>
                <c:pt idx="12642">
                  <c:v>43942</c:v>
                </c:pt>
                <c:pt idx="12643">
                  <c:v>43943</c:v>
                </c:pt>
                <c:pt idx="12644">
                  <c:v>43944</c:v>
                </c:pt>
                <c:pt idx="12645">
                  <c:v>43945</c:v>
                </c:pt>
                <c:pt idx="12646">
                  <c:v>43948</c:v>
                </c:pt>
                <c:pt idx="12647">
                  <c:v>43949</c:v>
                </c:pt>
                <c:pt idx="12648">
                  <c:v>43950</c:v>
                </c:pt>
                <c:pt idx="12649">
                  <c:v>43951</c:v>
                </c:pt>
                <c:pt idx="12650">
                  <c:v>43952</c:v>
                </c:pt>
                <c:pt idx="12651">
                  <c:v>43955</c:v>
                </c:pt>
                <c:pt idx="12652">
                  <c:v>43956</c:v>
                </c:pt>
                <c:pt idx="12653">
                  <c:v>43957</c:v>
                </c:pt>
                <c:pt idx="12654">
                  <c:v>43958</c:v>
                </c:pt>
                <c:pt idx="12655">
                  <c:v>43959</c:v>
                </c:pt>
                <c:pt idx="12656">
                  <c:v>43962</c:v>
                </c:pt>
                <c:pt idx="12657">
                  <c:v>43963</c:v>
                </c:pt>
                <c:pt idx="12658">
                  <c:v>43964</c:v>
                </c:pt>
                <c:pt idx="12659">
                  <c:v>43965</c:v>
                </c:pt>
                <c:pt idx="12660">
                  <c:v>43966</c:v>
                </c:pt>
                <c:pt idx="12661">
                  <c:v>43969</c:v>
                </c:pt>
                <c:pt idx="12662">
                  <c:v>43970</c:v>
                </c:pt>
                <c:pt idx="12663">
                  <c:v>43971</c:v>
                </c:pt>
                <c:pt idx="12664">
                  <c:v>43972</c:v>
                </c:pt>
                <c:pt idx="12665">
                  <c:v>43973</c:v>
                </c:pt>
                <c:pt idx="12666">
                  <c:v>43976</c:v>
                </c:pt>
                <c:pt idx="12667">
                  <c:v>43977</c:v>
                </c:pt>
                <c:pt idx="12668">
                  <c:v>43978</c:v>
                </c:pt>
                <c:pt idx="12669">
                  <c:v>43979</c:v>
                </c:pt>
                <c:pt idx="12670">
                  <c:v>43980</c:v>
                </c:pt>
                <c:pt idx="12671">
                  <c:v>43983</c:v>
                </c:pt>
                <c:pt idx="12672">
                  <c:v>43984</c:v>
                </c:pt>
                <c:pt idx="12673">
                  <c:v>43985</c:v>
                </c:pt>
                <c:pt idx="12674">
                  <c:v>43986</c:v>
                </c:pt>
                <c:pt idx="12675">
                  <c:v>43987</c:v>
                </c:pt>
                <c:pt idx="12676">
                  <c:v>43990</c:v>
                </c:pt>
                <c:pt idx="12677">
                  <c:v>43991</c:v>
                </c:pt>
                <c:pt idx="12678">
                  <c:v>43992</c:v>
                </c:pt>
                <c:pt idx="12679">
                  <c:v>43993</c:v>
                </c:pt>
                <c:pt idx="12680">
                  <c:v>43994</c:v>
                </c:pt>
                <c:pt idx="12681">
                  <c:v>43997</c:v>
                </c:pt>
                <c:pt idx="12682">
                  <c:v>43998</c:v>
                </c:pt>
                <c:pt idx="12683">
                  <c:v>43999</c:v>
                </c:pt>
                <c:pt idx="12684">
                  <c:v>44000</c:v>
                </c:pt>
                <c:pt idx="12685">
                  <c:v>44001</c:v>
                </c:pt>
                <c:pt idx="12686">
                  <c:v>44004</c:v>
                </c:pt>
                <c:pt idx="12687">
                  <c:v>44005</c:v>
                </c:pt>
                <c:pt idx="12688">
                  <c:v>44006</c:v>
                </c:pt>
                <c:pt idx="12689">
                  <c:v>44007</c:v>
                </c:pt>
                <c:pt idx="12690">
                  <c:v>44008</c:v>
                </c:pt>
                <c:pt idx="12691">
                  <c:v>44011</c:v>
                </c:pt>
                <c:pt idx="12692">
                  <c:v>44012</c:v>
                </c:pt>
                <c:pt idx="12693">
                  <c:v>44013</c:v>
                </c:pt>
                <c:pt idx="12694">
                  <c:v>44014</c:v>
                </c:pt>
                <c:pt idx="12695">
                  <c:v>44015</c:v>
                </c:pt>
                <c:pt idx="12696">
                  <c:v>44018</c:v>
                </c:pt>
                <c:pt idx="12697">
                  <c:v>44019</c:v>
                </c:pt>
                <c:pt idx="12698">
                  <c:v>44020</c:v>
                </c:pt>
                <c:pt idx="12699">
                  <c:v>44021</c:v>
                </c:pt>
                <c:pt idx="12700">
                  <c:v>44022</c:v>
                </c:pt>
                <c:pt idx="12701">
                  <c:v>44025</c:v>
                </c:pt>
                <c:pt idx="12702">
                  <c:v>44026</c:v>
                </c:pt>
                <c:pt idx="12703">
                  <c:v>44027</c:v>
                </c:pt>
                <c:pt idx="12704">
                  <c:v>44028</c:v>
                </c:pt>
                <c:pt idx="12705">
                  <c:v>44029</c:v>
                </c:pt>
                <c:pt idx="12706">
                  <c:v>44032</c:v>
                </c:pt>
                <c:pt idx="12707">
                  <c:v>44033</c:v>
                </c:pt>
                <c:pt idx="12708">
                  <c:v>44034</c:v>
                </c:pt>
                <c:pt idx="12709">
                  <c:v>44035</c:v>
                </c:pt>
                <c:pt idx="12710">
                  <c:v>44036</c:v>
                </c:pt>
                <c:pt idx="12711">
                  <c:v>44039</c:v>
                </c:pt>
                <c:pt idx="12712">
                  <c:v>44040</c:v>
                </c:pt>
                <c:pt idx="12713">
                  <c:v>44041</c:v>
                </c:pt>
                <c:pt idx="12714">
                  <c:v>44042</c:v>
                </c:pt>
                <c:pt idx="12715">
                  <c:v>44043</c:v>
                </c:pt>
                <c:pt idx="12716">
                  <c:v>44046</c:v>
                </c:pt>
                <c:pt idx="12717">
                  <c:v>44047</c:v>
                </c:pt>
                <c:pt idx="12718">
                  <c:v>44048</c:v>
                </c:pt>
                <c:pt idx="12719">
                  <c:v>44049</c:v>
                </c:pt>
                <c:pt idx="12720">
                  <c:v>44050</c:v>
                </c:pt>
                <c:pt idx="12721">
                  <c:v>44053</c:v>
                </c:pt>
                <c:pt idx="12722">
                  <c:v>44054</c:v>
                </c:pt>
                <c:pt idx="12723">
                  <c:v>44055</c:v>
                </c:pt>
                <c:pt idx="12724">
                  <c:v>44056</c:v>
                </c:pt>
                <c:pt idx="12725">
                  <c:v>44057</c:v>
                </c:pt>
                <c:pt idx="12726">
                  <c:v>44060</c:v>
                </c:pt>
                <c:pt idx="12727">
                  <c:v>44061</c:v>
                </c:pt>
                <c:pt idx="12728">
                  <c:v>44062</c:v>
                </c:pt>
                <c:pt idx="12729">
                  <c:v>44063</c:v>
                </c:pt>
                <c:pt idx="12730">
                  <c:v>44064</c:v>
                </c:pt>
                <c:pt idx="12731">
                  <c:v>44067</c:v>
                </c:pt>
                <c:pt idx="12732">
                  <c:v>44068</c:v>
                </c:pt>
                <c:pt idx="12733">
                  <c:v>44069</c:v>
                </c:pt>
                <c:pt idx="12734">
                  <c:v>44070</c:v>
                </c:pt>
                <c:pt idx="12735">
                  <c:v>44071</c:v>
                </c:pt>
                <c:pt idx="12736">
                  <c:v>44074</c:v>
                </c:pt>
                <c:pt idx="12737">
                  <c:v>44075</c:v>
                </c:pt>
                <c:pt idx="12738">
                  <c:v>44076</c:v>
                </c:pt>
                <c:pt idx="12739">
                  <c:v>44077</c:v>
                </c:pt>
                <c:pt idx="12740">
                  <c:v>44078</c:v>
                </c:pt>
                <c:pt idx="12741">
                  <c:v>44081</c:v>
                </c:pt>
                <c:pt idx="12742">
                  <c:v>44082</c:v>
                </c:pt>
                <c:pt idx="12743">
                  <c:v>44083</c:v>
                </c:pt>
                <c:pt idx="12744">
                  <c:v>44084</c:v>
                </c:pt>
                <c:pt idx="12745">
                  <c:v>44085</c:v>
                </c:pt>
                <c:pt idx="12746">
                  <c:v>44088</c:v>
                </c:pt>
                <c:pt idx="12747">
                  <c:v>44089</c:v>
                </c:pt>
                <c:pt idx="12748">
                  <c:v>44090</c:v>
                </c:pt>
                <c:pt idx="12749">
                  <c:v>44091</c:v>
                </c:pt>
                <c:pt idx="12750">
                  <c:v>44092</c:v>
                </c:pt>
                <c:pt idx="12751">
                  <c:v>44095</c:v>
                </c:pt>
                <c:pt idx="12752">
                  <c:v>44096</c:v>
                </c:pt>
                <c:pt idx="12753">
                  <c:v>44097</c:v>
                </c:pt>
                <c:pt idx="12754">
                  <c:v>44098</c:v>
                </c:pt>
                <c:pt idx="12755">
                  <c:v>44099</c:v>
                </c:pt>
                <c:pt idx="12756">
                  <c:v>44102</c:v>
                </c:pt>
                <c:pt idx="12757">
                  <c:v>44103</c:v>
                </c:pt>
                <c:pt idx="12758">
                  <c:v>44104</c:v>
                </c:pt>
                <c:pt idx="12759">
                  <c:v>44105</c:v>
                </c:pt>
                <c:pt idx="12760">
                  <c:v>44106</c:v>
                </c:pt>
                <c:pt idx="12761">
                  <c:v>44109</c:v>
                </c:pt>
                <c:pt idx="12762">
                  <c:v>44110</c:v>
                </c:pt>
                <c:pt idx="12763">
                  <c:v>44111</c:v>
                </c:pt>
                <c:pt idx="12764">
                  <c:v>44112</c:v>
                </c:pt>
                <c:pt idx="12765">
                  <c:v>44113</c:v>
                </c:pt>
                <c:pt idx="12766">
                  <c:v>44116</c:v>
                </c:pt>
                <c:pt idx="12767">
                  <c:v>44117</c:v>
                </c:pt>
                <c:pt idx="12768">
                  <c:v>44118</c:v>
                </c:pt>
                <c:pt idx="12769">
                  <c:v>44119</c:v>
                </c:pt>
                <c:pt idx="12770">
                  <c:v>44120</c:v>
                </c:pt>
                <c:pt idx="12771">
                  <c:v>44123</c:v>
                </c:pt>
                <c:pt idx="12772">
                  <c:v>44124</c:v>
                </c:pt>
                <c:pt idx="12773">
                  <c:v>44125</c:v>
                </c:pt>
                <c:pt idx="12774">
                  <c:v>44126</c:v>
                </c:pt>
                <c:pt idx="12775">
                  <c:v>44127</c:v>
                </c:pt>
                <c:pt idx="12776">
                  <c:v>44130</c:v>
                </c:pt>
                <c:pt idx="12777">
                  <c:v>44131</c:v>
                </c:pt>
                <c:pt idx="12778">
                  <c:v>44132</c:v>
                </c:pt>
                <c:pt idx="12779">
                  <c:v>44133</c:v>
                </c:pt>
                <c:pt idx="12780">
                  <c:v>44134</c:v>
                </c:pt>
                <c:pt idx="12781">
                  <c:v>44137</c:v>
                </c:pt>
                <c:pt idx="12782">
                  <c:v>44138</c:v>
                </c:pt>
                <c:pt idx="12783">
                  <c:v>44139</c:v>
                </c:pt>
                <c:pt idx="12784">
                  <c:v>44140</c:v>
                </c:pt>
                <c:pt idx="12785">
                  <c:v>44141</c:v>
                </c:pt>
                <c:pt idx="12786">
                  <c:v>44144</c:v>
                </c:pt>
                <c:pt idx="12787">
                  <c:v>44145</c:v>
                </c:pt>
                <c:pt idx="12788">
                  <c:v>44146</c:v>
                </c:pt>
                <c:pt idx="12789">
                  <c:v>44147</c:v>
                </c:pt>
                <c:pt idx="12790">
                  <c:v>44148</c:v>
                </c:pt>
                <c:pt idx="12791">
                  <c:v>44151</c:v>
                </c:pt>
                <c:pt idx="12792">
                  <c:v>44152</c:v>
                </c:pt>
                <c:pt idx="12793">
                  <c:v>44153</c:v>
                </c:pt>
                <c:pt idx="12794">
                  <c:v>44154</c:v>
                </c:pt>
                <c:pt idx="12795">
                  <c:v>44155</c:v>
                </c:pt>
                <c:pt idx="12796">
                  <c:v>44158</c:v>
                </c:pt>
                <c:pt idx="12797">
                  <c:v>44159</c:v>
                </c:pt>
                <c:pt idx="12798">
                  <c:v>44160</c:v>
                </c:pt>
                <c:pt idx="12799">
                  <c:v>44161</c:v>
                </c:pt>
                <c:pt idx="12800">
                  <c:v>44162</c:v>
                </c:pt>
                <c:pt idx="12801">
                  <c:v>44165</c:v>
                </c:pt>
                <c:pt idx="12802">
                  <c:v>44166</c:v>
                </c:pt>
                <c:pt idx="12803">
                  <c:v>44167</c:v>
                </c:pt>
                <c:pt idx="12804">
                  <c:v>44168</c:v>
                </c:pt>
                <c:pt idx="12805">
                  <c:v>44169</c:v>
                </c:pt>
                <c:pt idx="12806">
                  <c:v>44172</c:v>
                </c:pt>
                <c:pt idx="12807">
                  <c:v>44173</c:v>
                </c:pt>
                <c:pt idx="12808">
                  <c:v>44174</c:v>
                </c:pt>
                <c:pt idx="12809">
                  <c:v>44175</c:v>
                </c:pt>
                <c:pt idx="12810">
                  <c:v>44176</c:v>
                </c:pt>
                <c:pt idx="12811">
                  <c:v>44179</c:v>
                </c:pt>
                <c:pt idx="12812">
                  <c:v>44180</c:v>
                </c:pt>
                <c:pt idx="12813">
                  <c:v>44181</c:v>
                </c:pt>
                <c:pt idx="12814">
                  <c:v>44182</c:v>
                </c:pt>
                <c:pt idx="12815">
                  <c:v>44183</c:v>
                </c:pt>
                <c:pt idx="12816">
                  <c:v>44186</c:v>
                </c:pt>
                <c:pt idx="12817">
                  <c:v>44187</c:v>
                </c:pt>
                <c:pt idx="12818">
                  <c:v>44188</c:v>
                </c:pt>
                <c:pt idx="12819">
                  <c:v>44189</c:v>
                </c:pt>
                <c:pt idx="12820">
                  <c:v>44190</c:v>
                </c:pt>
                <c:pt idx="12821">
                  <c:v>44193</c:v>
                </c:pt>
                <c:pt idx="12822">
                  <c:v>44194</c:v>
                </c:pt>
                <c:pt idx="12823">
                  <c:v>44195</c:v>
                </c:pt>
                <c:pt idx="12824">
                  <c:v>44196</c:v>
                </c:pt>
                <c:pt idx="12825">
                  <c:v>44200</c:v>
                </c:pt>
                <c:pt idx="12826">
                  <c:v>44201</c:v>
                </c:pt>
                <c:pt idx="12827">
                  <c:v>44202</c:v>
                </c:pt>
                <c:pt idx="12828">
                  <c:v>44203</c:v>
                </c:pt>
                <c:pt idx="12829">
                  <c:v>44204</c:v>
                </c:pt>
                <c:pt idx="12830">
                  <c:v>44207</c:v>
                </c:pt>
                <c:pt idx="12831">
                  <c:v>44208</c:v>
                </c:pt>
                <c:pt idx="12832">
                  <c:v>44209</c:v>
                </c:pt>
                <c:pt idx="12833">
                  <c:v>44210</c:v>
                </c:pt>
                <c:pt idx="12834">
                  <c:v>44211</c:v>
                </c:pt>
                <c:pt idx="12835">
                  <c:v>44214</c:v>
                </c:pt>
                <c:pt idx="12836">
                  <c:v>44215</c:v>
                </c:pt>
                <c:pt idx="12837">
                  <c:v>44216</c:v>
                </c:pt>
                <c:pt idx="12838">
                  <c:v>44217</c:v>
                </c:pt>
                <c:pt idx="12839">
                  <c:v>44218</c:v>
                </c:pt>
                <c:pt idx="12840">
                  <c:v>44221</c:v>
                </c:pt>
                <c:pt idx="12841">
                  <c:v>44222</c:v>
                </c:pt>
                <c:pt idx="12842">
                  <c:v>44223</c:v>
                </c:pt>
                <c:pt idx="12843">
                  <c:v>44224</c:v>
                </c:pt>
                <c:pt idx="12844">
                  <c:v>44225</c:v>
                </c:pt>
                <c:pt idx="12845">
                  <c:v>44228</c:v>
                </c:pt>
                <c:pt idx="12846">
                  <c:v>44229</c:v>
                </c:pt>
                <c:pt idx="12847">
                  <c:v>44230</c:v>
                </c:pt>
                <c:pt idx="12848">
                  <c:v>44231</c:v>
                </c:pt>
                <c:pt idx="12849">
                  <c:v>44232</c:v>
                </c:pt>
                <c:pt idx="12850">
                  <c:v>44235</c:v>
                </c:pt>
                <c:pt idx="12851">
                  <c:v>44236</c:v>
                </c:pt>
                <c:pt idx="12852">
                  <c:v>44237</c:v>
                </c:pt>
                <c:pt idx="12853">
                  <c:v>44238</c:v>
                </c:pt>
                <c:pt idx="12854">
                  <c:v>44239</c:v>
                </c:pt>
                <c:pt idx="12855">
                  <c:v>44242</c:v>
                </c:pt>
                <c:pt idx="12856">
                  <c:v>44243</c:v>
                </c:pt>
                <c:pt idx="12857">
                  <c:v>44244</c:v>
                </c:pt>
                <c:pt idx="12858">
                  <c:v>44245</c:v>
                </c:pt>
                <c:pt idx="12859">
                  <c:v>44246</c:v>
                </c:pt>
                <c:pt idx="12860">
                  <c:v>44249</c:v>
                </c:pt>
                <c:pt idx="12861">
                  <c:v>44250</c:v>
                </c:pt>
                <c:pt idx="12862">
                  <c:v>44251</c:v>
                </c:pt>
                <c:pt idx="12863">
                  <c:v>44252</c:v>
                </c:pt>
                <c:pt idx="12864">
                  <c:v>44253</c:v>
                </c:pt>
                <c:pt idx="12865">
                  <c:v>44256</c:v>
                </c:pt>
                <c:pt idx="12866">
                  <c:v>44257</c:v>
                </c:pt>
                <c:pt idx="12867">
                  <c:v>44258</c:v>
                </c:pt>
                <c:pt idx="12868">
                  <c:v>44259</c:v>
                </c:pt>
                <c:pt idx="12869">
                  <c:v>44260</c:v>
                </c:pt>
                <c:pt idx="12870">
                  <c:v>44263</c:v>
                </c:pt>
                <c:pt idx="12871">
                  <c:v>44264</c:v>
                </c:pt>
                <c:pt idx="12872">
                  <c:v>44265</c:v>
                </c:pt>
                <c:pt idx="12873">
                  <c:v>44266</c:v>
                </c:pt>
                <c:pt idx="12874">
                  <c:v>44267</c:v>
                </c:pt>
                <c:pt idx="12875">
                  <c:v>44270</c:v>
                </c:pt>
                <c:pt idx="12876">
                  <c:v>44271</c:v>
                </c:pt>
                <c:pt idx="12877">
                  <c:v>44272</c:v>
                </c:pt>
                <c:pt idx="12878">
                  <c:v>44273</c:v>
                </c:pt>
                <c:pt idx="12879">
                  <c:v>44274</c:v>
                </c:pt>
                <c:pt idx="12880">
                  <c:v>44277</c:v>
                </c:pt>
                <c:pt idx="12881">
                  <c:v>44278</c:v>
                </c:pt>
                <c:pt idx="12882">
                  <c:v>44279</c:v>
                </c:pt>
                <c:pt idx="12883">
                  <c:v>44280</c:v>
                </c:pt>
                <c:pt idx="12884">
                  <c:v>44281</c:v>
                </c:pt>
                <c:pt idx="12885">
                  <c:v>44284</c:v>
                </c:pt>
                <c:pt idx="12886">
                  <c:v>44285</c:v>
                </c:pt>
                <c:pt idx="12887">
                  <c:v>44286</c:v>
                </c:pt>
                <c:pt idx="12888">
                  <c:v>44287</c:v>
                </c:pt>
                <c:pt idx="12889">
                  <c:v>44288</c:v>
                </c:pt>
                <c:pt idx="12890">
                  <c:v>44291</c:v>
                </c:pt>
                <c:pt idx="12891">
                  <c:v>44292</c:v>
                </c:pt>
                <c:pt idx="12892">
                  <c:v>44293</c:v>
                </c:pt>
                <c:pt idx="12893">
                  <c:v>44294</c:v>
                </c:pt>
                <c:pt idx="12894">
                  <c:v>44295</c:v>
                </c:pt>
                <c:pt idx="12895">
                  <c:v>44298</c:v>
                </c:pt>
                <c:pt idx="12896">
                  <c:v>44299</c:v>
                </c:pt>
                <c:pt idx="12897">
                  <c:v>44300</c:v>
                </c:pt>
                <c:pt idx="12898">
                  <c:v>44301</c:v>
                </c:pt>
                <c:pt idx="12899">
                  <c:v>44302</c:v>
                </c:pt>
                <c:pt idx="12900">
                  <c:v>44305</c:v>
                </c:pt>
                <c:pt idx="12901">
                  <c:v>44306</c:v>
                </c:pt>
                <c:pt idx="12902">
                  <c:v>44307</c:v>
                </c:pt>
                <c:pt idx="12903">
                  <c:v>44308</c:v>
                </c:pt>
                <c:pt idx="12904">
                  <c:v>44309</c:v>
                </c:pt>
                <c:pt idx="12905">
                  <c:v>44312</c:v>
                </c:pt>
                <c:pt idx="12906">
                  <c:v>44313</c:v>
                </c:pt>
                <c:pt idx="12907">
                  <c:v>44314</c:v>
                </c:pt>
                <c:pt idx="12908">
                  <c:v>44315</c:v>
                </c:pt>
                <c:pt idx="12909">
                  <c:v>44316</c:v>
                </c:pt>
                <c:pt idx="12910">
                  <c:v>44319</c:v>
                </c:pt>
                <c:pt idx="12911">
                  <c:v>44320</c:v>
                </c:pt>
                <c:pt idx="12912">
                  <c:v>44321</c:v>
                </c:pt>
                <c:pt idx="12913">
                  <c:v>44322</c:v>
                </c:pt>
                <c:pt idx="12914">
                  <c:v>44323</c:v>
                </c:pt>
                <c:pt idx="12915">
                  <c:v>44326</c:v>
                </c:pt>
                <c:pt idx="12916">
                  <c:v>44327</c:v>
                </c:pt>
                <c:pt idx="12917">
                  <c:v>44328</c:v>
                </c:pt>
                <c:pt idx="12918">
                  <c:v>44329</c:v>
                </c:pt>
                <c:pt idx="12919">
                  <c:v>44330</c:v>
                </c:pt>
                <c:pt idx="12920">
                  <c:v>44333</c:v>
                </c:pt>
                <c:pt idx="12921">
                  <c:v>44334</c:v>
                </c:pt>
                <c:pt idx="12922">
                  <c:v>44335</c:v>
                </c:pt>
                <c:pt idx="12923">
                  <c:v>44336</c:v>
                </c:pt>
                <c:pt idx="12924">
                  <c:v>44337</c:v>
                </c:pt>
                <c:pt idx="12925">
                  <c:v>44340</c:v>
                </c:pt>
                <c:pt idx="12926">
                  <c:v>44341</c:v>
                </c:pt>
                <c:pt idx="12927">
                  <c:v>44342</c:v>
                </c:pt>
                <c:pt idx="12928">
                  <c:v>44343</c:v>
                </c:pt>
                <c:pt idx="12929">
                  <c:v>44344</c:v>
                </c:pt>
                <c:pt idx="12930">
                  <c:v>44347</c:v>
                </c:pt>
                <c:pt idx="12931">
                  <c:v>44348</c:v>
                </c:pt>
                <c:pt idx="12932">
                  <c:v>44349</c:v>
                </c:pt>
                <c:pt idx="12933">
                  <c:v>44350</c:v>
                </c:pt>
                <c:pt idx="12934">
                  <c:v>44351</c:v>
                </c:pt>
                <c:pt idx="12935">
                  <c:v>44354</c:v>
                </c:pt>
                <c:pt idx="12936">
                  <c:v>44355</c:v>
                </c:pt>
                <c:pt idx="12937">
                  <c:v>44356</c:v>
                </c:pt>
                <c:pt idx="12938">
                  <c:v>44357</c:v>
                </c:pt>
                <c:pt idx="12939">
                  <c:v>44358</c:v>
                </c:pt>
                <c:pt idx="12940">
                  <c:v>44361</c:v>
                </c:pt>
                <c:pt idx="12941">
                  <c:v>44362</c:v>
                </c:pt>
                <c:pt idx="12942">
                  <c:v>44363</c:v>
                </c:pt>
                <c:pt idx="12943">
                  <c:v>44364</c:v>
                </c:pt>
                <c:pt idx="12944">
                  <c:v>44365</c:v>
                </c:pt>
                <c:pt idx="12945">
                  <c:v>44368</c:v>
                </c:pt>
                <c:pt idx="12946">
                  <c:v>44369</c:v>
                </c:pt>
                <c:pt idx="12947">
                  <c:v>44370</c:v>
                </c:pt>
                <c:pt idx="12948">
                  <c:v>44371</c:v>
                </c:pt>
                <c:pt idx="12949">
                  <c:v>44372</c:v>
                </c:pt>
                <c:pt idx="12950">
                  <c:v>44375</c:v>
                </c:pt>
                <c:pt idx="12951">
                  <c:v>44376</c:v>
                </c:pt>
                <c:pt idx="12952">
                  <c:v>44377</c:v>
                </c:pt>
                <c:pt idx="12953">
                  <c:v>44378</c:v>
                </c:pt>
                <c:pt idx="12954">
                  <c:v>44379</c:v>
                </c:pt>
                <c:pt idx="12955">
                  <c:v>44382</c:v>
                </c:pt>
                <c:pt idx="12956">
                  <c:v>44383</c:v>
                </c:pt>
                <c:pt idx="12957">
                  <c:v>44384</c:v>
                </c:pt>
                <c:pt idx="12958">
                  <c:v>44385</c:v>
                </c:pt>
                <c:pt idx="12959">
                  <c:v>44386</c:v>
                </c:pt>
                <c:pt idx="12960">
                  <c:v>44389</c:v>
                </c:pt>
                <c:pt idx="12961">
                  <c:v>44390</c:v>
                </c:pt>
                <c:pt idx="12962">
                  <c:v>44391</c:v>
                </c:pt>
                <c:pt idx="12963">
                  <c:v>44392</c:v>
                </c:pt>
                <c:pt idx="12964">
                  <c:v>44393</c:v>
                </c:pt>
                <c:pt idx="12965">
                  <c:v>44396</c:v>
                </c:pt>
                <c:pt idx="12966">
                  <c:v>44397</c:v>
                </c:pt>
                <c:pt idx="12967">
                  <c:v>44398</c:v>
                </c:pt>
                <c:pt idx="12968">
                  <c:v>44399</c:v>
                </c:pt>
                <c:pt idx="12969">
                  <c:v>44400</c:v>
                </c:pt>
                <c:pt idx="12970">
                  <c:v>44403</c:v>
                </c:pt>
                <c:pt idx="12971">
                  <c:v>44404</c:v>
                </c:pt>
                <c:pt idx="12972">
                  <c:v>44405</c:v>
                </c:pt>
                <c:pt idx="12973">
                  <c:v>44406</c:v>
                </c:pt>
                <c:pt idx="12974">
                  <c:v>44407</c:v>
                </c:pt>
                <c:pt idx="12975">
                  <c:v>44410</c:v>
                </c:pt>
                <c:pt idx="12976">
                  <c:v>44411</c:v>
                </c:pt>
                <c:pt idx="12977">
                  <c:v>44412</c:v>
                </c:pt>
                <c:pt idx="12978">
                  <c:v>44413</c:v>
                </c:pt>
                <c:pt idx="12979">
                  <c:v>44414</c:v>
                </c:pt>
                <c:pt idx="12980">
                  <c:v>44417</c:v>
                </c:pt>
                <c:pt idx="12981">
                  <c:v>44418</c:v>
                </c:pt>
                <c:pt idx="12982">
                  <c:v>44419</c:v>
                </c:pt>
                <c:pt idx="12983">
                  <c:v>44420</c:v>
                </c:pt>
                <c:pt idx="12984">
                  <c:v>44421</c:v>
                </c:pt>
                <c:pt idx="12985">
                  <c:v>44424</c:v>
                </c:pt>
                <c:pt idx="12986">
                  <c:v>44425</c:v>
                </c:pt>
                <c:pt idx="12987">
                  <c:v>44426</c:v>
                </c:pt>
                <c:pt idx="12988">
                  <c:v>44427</c:v>
                </c:pt>
                <c:pt idx="12989">
                  <c:v>44428</c:v>
                </c:pt>
                <c:pt idx="12990">
                  <c:v>44431</c:v>
                </c:pt>
                <c:pt idx="12991">
                  <c:v>44432</c:v>
                </c:pt>
                <c:pt idx="12992">
                  <c:v>44433</c:v>
                </c:pt>
                <c:pt idx="12993">
                  <c:v>44434</c:v>
                </c:pt>
                <c:pt idx="12994">
                  <c:v>44435</c:v>
                </c:pt>
                <c:pt idx="12995">
                  <c:v>44438</c:v>
                </c:pt>
                <c:pt idx="12996">
                  <c:v>44439</c:v>
                </c:pt>
                <c:pt idx="12997">
                  <c:v>44440</c:v>
                </c:pt>
                <c:pt idx="12998">
                  <c:v>44441</c:v>
                </c:pt>
                <c:pt idx="12999">
                  <c:v>44442</c:v>
                </c:pt>
                <c:pt idx="13000">
                  <c:v>44445</c:v>
                </c:pt>
                <c:pt idx="13001">
                  <c:v>44446</c:v>
                </c:pt>
                <c:pt idx="13002">
                  <c:v>44447</c:v>
                </c:pt>
                <c:pt idx="13003">
                  <c:v>44448</c:v>
                </c:pt>
                <c:pt idx="13004">
                  <c:v>44449</c:v>
                </c:pt>
                <c:pt idx="13005">
                  <c:v>44452</c:v>
                </c:pt>
                <c:pt idx="13006">
                  <c:v>44453</c:v>
                </c:pt>
                <c:pt idx="13007">
                  <c:v>44454</c:v>
                </c:pt>
                <c:pt idx="13008">
                  <c:v>44455</c:v>
                </c:pt>
                <c:pt idx="13009">
                  <c:v>44456</c:v>
                </c:pt>
                <c:pt idx="13010">
                  <c:v>44459</c:v>
                </c:pt>
                <c:pt idx="13011">
                  <c:v>44460</c:v>
                </c:pt>
                <c:pt idx="13012">
                  <c:v>44461</c:v>
                </c:pt>
                <c:pt idx="13013">
                  <c:v>44462</c:v>
                </c:pt>
                <c:pt idx="13014">
                  <c:v>44463</c:v>
                </c:pt>
                <c:pt idx="13015">
                  <c:v>44466</c:v>
                </c:pt>
                <c:pt idx="13016">
                  <c:v>44467</c:v>
                </c:pt>
                <c:pt idx="13017">
                  <c:v>44468</c:v>
                </c:pt>
                <c:pt idx="13018">
                  <c:v>44469</c:v>
                </c:pt>
                <c:pt idx="13019">
                  <c:v>44470</c:v>
                </c:pt>
                <c:pt idx="13020">
                  <c:v>44473</c:v>
                </c:pt>
                <c:pt idx="13021">
                  <c:v>44474</c:v>
                </c:pt>
                <c:pt idx="13022">
                  <c:v>44475</c:v>
                </c:pt>
                <c:pt idx="13023">
                  <c:v>44476</c:v>
                </c:pt>
                <c:pt idx="13024">
                  <c:v>44477</c:v>
                </c:pt>
                <c:pt idx="13025">
                  <c:v>44480</c:v>
                </c:pt>
                <c:pt idx="13026">
                  <c:v>44481</c:v>
                </c:pt>
                <c:pt idx="13027">
                  <c:v>44482</c:v>
                </c:pt>
                <c:pt idx="13028">
                  <c:v>44483</c:v>
                </c:pt>
                <c:pt idx="13029">
                  <c:v>44484</c:v>
                </c:pt>
                <c:pt idx="13030">
                  <c:v>44487</c:v>
                </c:pt>
                <c:pt idx="13031">
                  <c:v>44488</c:v>
                </c:pt>
                <c:pt idx="13032">
                  <c:v>44489</c:v>
                </c:pt>
                <c:pt idx="13033">
                  <c:v>44490</c:v>
                </c:pt>
                <c:pt idx="13034">
                  <c:v>44491</c:v>
                </c:pt>
                <c:pt idx="13035">
                  <c:v>44494</c:v>
                </c:pt>
                <c:pt idx="13036">
                  <c:v>44495</c:v>
                </c:pt>
                <c:pt idx="13037">
                  <c:v>44496</c:v>
                </c:pt>
                <c:pt idx="13038">
                  <c:v>44497</c:v>
                </c:pt>
                <c:pt idx="13039">
                  <c:v>44498</c:v>
                </c:pt>
                <c:pt idx="13040">
                  <c:v>44501</c:v>
                </c:pt>
                <c:pt idx="13041">
                  <c:v>44502</c:v>
                </c:pt>
                <c:pt idx="13042">
                  <c:v>44503</c:v>
                </c:pt>
                <c:pt idx="13043">
                  <c:v>44504</c:v>
                </c:pt>
                <c:pt idx="13044">
                  <c:v>44505</c:v>
                </c:pt>
                <c:pt idx="13045">
                  <c:v>44508</c:v>
                </c:pt>
                <c:pt idx="13046">
                  <c:v>44509</c:v>
                </c:pt>
                <c:pt idx="13047">
                  <c:v>44510</c:v>
                </c:pt>
                <c:pt idx="13048">
                  <c:v>44511</c:v>
                </c:pt>
                <c:pt idx="13049">
                  <c:v>44512</c:v>
                </c:pt>
                <c:pt idx="13050">
                  <c:v>44515</c:v>
                </c:pt>
                <c:pt idx="13051">
                  <c:v>44516</c:v>
                </c:pt>
                <c:pt idx="13052">
                  <c:v>44517</c:v>
                </c:pt>
                <c:pt idx="13053">
                  <c:v>44518</c:v>
                </c:pt>
                <c:pt idx="13054">
                  <c:v>44519</c:v>
                </c:pt>
                <c:pt idx="13055">
                  <c:v>44522</c:v>
                </c:pt>
                <c:pt idx="13056">
                  <c:v>44523</c:v>
                </c:pt>
                <c:pt idx="13057">
                  <c:v>44524</c:v>
                </c:pt>
                <c:pt idx="13058">
                  <c:v>44525</c:v>
                </c:pt>
                <c:pt idx="13059">
                  <c:v>44526</c:v>
                </c:pt>
                <c:pt idx="13060">
                  <c:v>44529</c:v>
                </c:pt>
                <c:pt idx="13061">
                  <c:v>44530</c:v>
                </c:pt>
                <c:pt idx="13062">
                  <c:v>44531</c:v>
                </c:pt>
                <c:pt idx="13063">
                  <c:v>44532</c:v>
                </c:pt>
                <c:pt idx="13064">
                  <c:v>44533</c:v>
                </c:pt>
                <c:pt idx="13065">
                  <c:v>44536</c:v>
                </c:pt>
                <c:pt idx="13066">
                  <c:v>44537</c:v>
                </c:pt>
                <c:pt idx="13067">
                  <c:v>44538</c:v>
                </c:pt>
                <c:pt idx="13068">
                  <c:v>44539</c:v>
                </c:pt>
                <c:pt idx="13069">
                  <c:v>44540</c:v>
                </c:pt>
                <c:pt idx="13070">
                  <c:v>44543</c:v>
                </c:pt>
                <c:pt idx="13071">
                  <c:v>44544</c:v>
                </c:pt>
                <c:pt idx="13072">
                  <c:v>44545</c:v>
                </c:pt>
                <c:pt idx="13073">
                  <c:v>44546</c:v>
                </c:pt>
                <c:pt idx="13074">
                  <c:v>44547</c:v>
                </c:pt>
                <c:pt idx="13075">
                  <c:v>44550</c:v>
                </c:pt>
                <c:pt idx="13076">
                  <c:v>44551</c:v>
                </c:pt>
                <c:pt idx="13077">
                  <c:v>44552</c:v>
                </c:pt>
                <c:pt idx="13078">
                  <c:v>44553</c:v>
                </c:pt>
                <c:pt idx="13079">
                  <c:v>44557</c:v>
                </c:pt>
                <c:pt idx="13080">
                  <c:v>44558</c:v>
                </c:pt>
                <c:pt idx="13081">
                  <c:v>44559</c:v>
                </c:pt>
                <c:pt idx="13082">
                  <c:v>44560</c:v>
                </c:pt>
                <c:pt idx="13083">
                  <c:v>44561</c:v>
                </c:pt>
                <c:pt idx="13084">
                  <c:v>44564</c:v>
                </c:pt>
                <c:pt idx="13085">
                  <c:v>44565</c:v>
                </c:pt>
                <c:pt idx="13086">
                  <c:v>44566</c:v>
                </c:pt>
                <c:pt idx="13087">
                  <c:v>44567</c:v>
                </c:pt>
                <c:pt idx="13088">
                  <c:v>44568</c:v>
                </c:pt>
                <c:pt idx="13089">
                  <c:v>44571</c:v>
                </c:pt>
                <c:pt idx="13090">
                  <c:v>44572</c:v>
                </c:pt>
                <c:pt idx="13091">
                  <c:v>44573</c:v>
                </c:pt>
                <c:pt idx="13092">
                  <c:v>44574</c:v>
                </c:pt>
                <c:pt idx="13093">
                  <c:v>44575</c:v>
                </c:pt>
                <c:pt idx="13094">
                  <c:v>44578</c:v>
                </c:pt>
                <c:pt idx="13095">
                  <c:v>44579</c:v>
                </c:pt>
                <c:pt idx="13096">
                  <c:v>44580</c:v>
                </c:pt>
                <c:pt idx="13097">
                  <c:v>44581</c:v>
                </c:pt>
                <c:pt idx="13098">
                  <c:v>44582</c:v>
                </c:pt>
                <c:pt idx="13099">
                  <c:v>44585</c:v>
                </c:pt>
                <c:pt idx="13100">
                  <c:v>44586</c:v>
                </c:pt>
                <c:pt idx="13101">
                  <c:v>44587</c:v>
                </c:pt>
                <c:pt idx="13102">
                  <c:v>44588</c:v>
                </c:pt>
                <c:pt idx="13103">
                  <c:v>44589</c:v>
                </c:pt>
                <c:pt idx="13104">
                  <c:v>44592</c:v>
                </c:pt>
                <c:pt idx="13105">
                  <c:v>44593</c:v>
                </c:pt>
                <c:pt idx="13106">
                  <c:v>44594</c:v>
                </c:pt>
                <c:pt idx="13107">
                  <c:v>44595</c:v>
                </c:pt>
                <c:pt idx="13108">
                  <c:v>44596</c:v>
                </c:pt>
                <c:pt idx="13109">
                  <c:v>44599</c:v>
                </c:pt>
                <c:pt idx="13110">
                  <c:v>44600</c:v>
                </c:pt>
                <c:pt idx="13111">
                  <c:v>44601</c:v>
                </c:pt>
                <c:pt idx="13112">
                  <c:v>44602</c:v>
                </c:pt>
                <c:pt idx="13113">
                  <c:v>44603</c:v>
                </c:pt>
                <c:pt idx="13114">
                  <c:v>44606</c:v>
                </c:pt>
                <c:pt idx="13115">
                  <c:v>44607</c:v>
                </c:pt>
                <c:pt idx="13116">
                  <c:v>44608</c:v>
                </c:pt>
                <c:pt idx="13117">
                  <c:v>44609</c:v>
                </c:pt>
                <c:pt idx="13118">
                  <c:v>44610</c:v>
                </c:pt>
                <c:pt idx="13119">
                  <c:v>44613</c:v>
                </c:pt>
                <c:pt idx="13120">
                  <c:v>44614</c:v>
                </c:pt>
                <c:pt idx="13121">
                  <c:v>44615</c:v>
                </c:pt>
                <c:pt idx="13122">
                  <c:v>44616</c:v>
                </c:pt>
                <c:pt idx="13123">
                  <c:v>44617</c:v>
                </c:pt>
                <c:pt idx="13124">
                  <c:v>44620</c:v>
                </c:pt>
                <c:pt idx="13125">
                  <c:v>44621</c:v>
                </c:pt>
                <c:pt idx="13126">
                  <c:v>44622</c:v>
                </c:pt>
                <c:pt idx="13127">
                  <c:v>44623</c:v>
                </c:pt>
                <c:pt idx="13128">
                  <c:v>44624</c:v>
                </c:pt>
                <c:pt idx="13129">
                  <c:v>44627</c:v>
                </c:pt>
                <c:pt idx="13130">
                  <c:v>44628</c:v>
                </c:pt>
                <c:pt idx="13131">
                  <c:v>44629</c:v>
                </c:pt>
                <c:pt idx="13132">
                  <c:v>44630</c:v>
                </c:pt>
                <c:pt idx="13133">
                  <c:v>44631</c:v>
                </c:pt>
                <c:pt idx="13134">
                  <c:v>44634</c:v>
                </c:pt>
                <c:pt idx="13135">
                  <c:v>44635</c:v>
                </c:pt>
                <c:pt idx="13136">
                  <c:v>44636</c:v>
                </c:pt>
                <c:pt idx="13137">
                  <c:v>44637</c:v>
                </c:pt>
                <c:pt idx="13138">
                  <c:v>44638</c:v>
                </c:pt>
                <c:pt idx="13139">
                  <c:v>44641</c:v>
                </c:pt>
                <c:pt idx="13140">
                  <c:v>44642</c:v>
                </c:pt>
                <c:pt idx="13141">
                  <c:v>44643</c:v>
                </c:pt>
                <c:pt idx="13142">
                  <c:v>44644</c:v>
                </c:pt>
                <c:pt idx="13143">
                  <c:v>44645</c:v>
                </c:pt>
                <c:pt idx="13144">
                  <c:v>44648</c:v>
                </c:pt>
                <c:pt idx="13145">
                  <c:v>44649</c:v>
                </c:pt>
                <c:pt idx="13146">
                  <c:v>44650</c:v>
                </c:pt>
                <c:pt idx="13147">
                  <c:v>44651</c:v>
                </c:pt>
                <c:pt idx="13148">
                  <c:v>44652</c:v>
                </c:pt>
                <c:pt idx="13149">
                  <c:v>44655</c:v>
                </c:pt>
                <c:pt idx="13150">
                  <c:v>44656</c:v>
                </c:pt>
                <c:pt idx="13151">
                  <c:v>44657</c:v>
                </c:pt>
                <c:pt idx="13152">
                  <c:v>44658</c:v>
                </c:pt>
                <c:pt idx="13153">
                  <c:v>44659</c:v>
                </c:pt>
                <c:pt idx="13154">
                  <c:v>44662</c:v>
                </c:pt>
                <c:pt idx="13155">
                  <c:v>44663</c:v>
                </c:pt>
                <c:pt idx="13156">
                  <c:v>44664</c:v>
                </c:pt>
                <c:pt idx="13157">
                  <c:v>44665</c:v>
                </c:pt>
                <c:pt idx="13158">
                  <c:v>44666</c:v>
                </c:pt>
                <c:pt idx="13159">
                  <c:v>44669</c:v>
                </c:pt>
                <c:pt idx="13160">
                  <c:v>44670</c:v>
                </c:pt>
                <c:pt idx="13161">
                  <c:v>44671</c:v>
                </c:pt>
                <c:pt idx="13162">
                  <c:v>44672</c:v>
                </c:pt>
                <c:pt idx="13163">
                  <c:v>44673</c:v>
                </c:pt>
                <c:pt idx="13164">
                  <c:v>44676</c:v>
                </c:pt>
                <c:pt idx="13165">
                  <c:v>44677</c:v>
                </c:pt>
                <c:pt idx="13166">
                  <c:v>44678</c:v>
                </c:pt>
                <c:pt idx="13167">
                  <c:v>44679</c:v>
                </c:pt>
                <c:pt idx="13168">
                  <c:v>44680</c:v>
                </c:pt>
                <c:pt idx="13169">
                  <c:v>44683</c:v>
                </c:pt>
                <c:pt idx="13170">
                  <c:v>44684</c:v>
                </c:pt>
                <c:pt idx="13171">
                  <c:v>44685</c:v>
                </c:pt>
                <c:pt idx="13172">
                  <c:v>44686</c:v>
                </c:pt>
                <c:pt idx="13173">
                  <c:v>44687</c:v>
                </c:pt>
                <c:pt idx="13174">
                  <c:v>44690</c:v>
                </c:pt>
                <c:pt idx="13175">
                  <c:v>44691</c:v>
                </c:pt>
                <c:pt idx="13176">
                  <c:v>44692</c:v>
                </c:pt>
                <c:pt idx="13177">
                  <c:v>44693</c:v>
                </c:pt>
                <c:pt idx="13178">
                  <c:v>44694</c:v>
                </c:pt>
                <c:pt idx="13179">
                  <c:v>44697</c:v>
                </c:pt>
                <c:pt idx="13180">
                  <c:v>44698</c:v>
                </c:pt>
                <c:pt idx="13181">
                  <c:v>44699</c:v>
                </c:pt>
                <c:pt idx="13182">
                  <c:v>44700</c:v>
                </c:pt>
                <c:pt idx="13183">
                  <c:v>44701</c:v>
                </c:pt>
                <c:pt idx="13184">
                  <c:v>44704</c:v>
                </c:pt>
                <c:pt idx="13185">
                  <c:v>44705</c:v>
                </c:pt>
                <c:pt idx="13186">
                  <c:v>44706</c:v>
                </c:pt>
                <c:pt idx="13187">
                  <c:v>44707</c:v>
                </c:pt>
                <c:pt idx="13188">
                  <c:v>44708</c:v>
                </c:pt>
                <c:pt idx="13189">
                  <c:v>44711</c:v>
                </c:pt>
                <c:pt idx="13190">
                  <c:v>44712</c:v>
                </c:pt>
                <c:pt idx="13191">
                  <c:v>44713</c:v>
                </c:pt>
                <c:pt idx="13192">
                  <c:v>44714</c:v>
                </c:pt>
                <c:pt idx="13193">
                  <c:v>44715</c:v>
                </c:pt>
                <c:pt idx="13194">
                  <c:v>44718</c:v>
                </c:pt>
                <c:pt idx="13195">
                  <c:v>44719</c:v>
                </c:pt>
                <c:pt idx="13196">
                  <c:v>44720</c:v>
                </c:pt>
                <c:pt idx="13197">
                  <c:v>44721</c:v>
                </c:pt>
                <c:pt idx="13198">
                  <c:v>44722</c:v>
                </c:pt>
                <c:pt idx="13199">
                  <c:v>44725</c:v>
                </c:pt>
                <c:pt idx="13200">
                  <c:v>44726</c:v>
                </c:pt>
                <c:pt idx="13201">
                  <c:v>44727</c:v>
                </c:pt>
                <c:pt idx="13202">
                  <c:v>44728</c:v>
                </c:pt>
                <c:pt idx="13203">
                  <c:v>44729</c:v>
                </c:pt>
                <c:pt idx="13204">
                  <c:v>44732</c:v>
                </c:pt>
                <c:pt idx="13205">
                  <c:v>44733</c:v>
                </c:pt>
                <c:pt idx="13206">
                  <c:v>44734</c:v>
                </c:pt>
                <c:pt idx="13207">
                  <c:v>44735</c:v>
                </c:pt>
                <c:pt idx="13208">
                  <c:v>44736</c:v>
                </c:pt>
                <c:pt idx="13209">
                  <c:v>44739</c:v>
                </c:pt>
                <c:pt idx="13210">
                  <c:v>44740</c:v>
                </c:pt>
                <c:pt idx="13211">
                  <c:v>44741</c:v>
                </c:pt>
                <c:pt idx="13212">
                  <c:v>44742</c:v>
                </c:pt>
                <c:pt idx="13213">
                  <c:v>44743</c:v>
                </c:pt>
                <c:pt idx="13214">
                  <c:v>44746</c:v>
                </c:pt>
                <c:pt idx="13215">
                  <c:v>44747</c:v>
                </c:pt>
                <c:pt idx="13216">
                  <c:v>44748</c:v>
                </c:pt>
                <c:pt idx="13217">
                  <c:v>44749</c:v>
                </c:pt>
                <c:pt idx="13218">
                  <c:v>44750</c:v>
                </c:pt>
                <c:pt idx="13219">
                  <c:v>44753</c:v>
                </c:pt>
                <c:pt idx="13220">
                  <c:v>44754</c:v>
                </c:pt>
                <c:pt idx="13221">
                  <c:v>44755</c:v>
                </c:pt>
                <c:pt idx="13222">
                  <c:v>44756</c:v>
                </c:pt>
                <c:pt idx="13223">
                  <c:v>44757</c:v>
                </c:pt>
                <c:pt idx="13224">
                  <c:v>44760</c:v>
                </c:pt>
                <c:pt idx="13225">
                  <c:v>44761</c:v>
                </c:pt>
                <c:pt idx="13226">
                  <c:v>44762</c:v>
                </c:pt>
                <c:pt idx="13227">
                  <c:v>44763</c:v>
                </c:pt>
                <c:pt idx="13228">
                  <c:v>44764</c:v>
                </c:pt>
                <c:pt idx="13229">
                  <c:v>44767</c:v>
                </c:pt>
                <c:pt idx="13230">
                  <c:v>44768</c:v>
                </c:pt>
                <c:pt idx="13231">
                  <c:v>44769</c:v>
                </c:pt>
                <c:pt idx="13232">
                  <c:v>44770</c:v>
                </c:pt>
                <c:pt idx="13233">
                  <c:v>44771</c:v>
                </c:pt>
                <c:pt idx="13234">
                  <c:v>44774</c:v>
                </c:pt>
                <c:pt idx="13235">
                  <c:v>44775</c:v>
                </c:pt>
                <c:pt idx="13236">
                  <c:v>44776</c:v>
                </c:pt>
                <c:pt idx="13237">
                  <c:v>44777</c:v>
                </c:pt>
                <c:pt idx="13238">
                  <c:v>44778</c:v>
                </c:pt>
                <c:pt idx="13239">
                  <c:v>44781</c:v>
                </c:pt>
                <c:pt idx="13240">
                  <c:v>44782</c:v>
                </c:pt>
                <c:pt idx="13241">
                  <c:v>44783</c:v>
                </c:pt>
                <c:pt idx="13242">
                  <c:v>44784</c:v>
                </c:pt>
                <c:pt idx="13243">
                  <c:v>44785</c:v>
                </c:pt>
                <c:pt idx="13244">
                  <c:v>44788</c:v>
                </c:pt>
                <c:pt idx="13245">
                  <c:v>44789</c:v>
                </c:pt>
                <c:pt idx="13246">
                  <c:v>44790</c:v>
                </c:pt>
                <c:pt idx="13247">
                  <c:v>44791</c:v>
                </c:pt>
                <c:pt idx="13248">
                  <c:v>44792</c:v>
                </c:pt>
                <c:pt idx="13249">
                  <c:v>44795</c:v>
                </c:pt>
                <c:pt idx="13250">
                  <c:v>44796</c:v>
                </c:pt>
                <c:pt idx="13251">
                  <c:v>44797</c:v>
                </c:pt>
                <c:pt idx="13252">
                  <c:v>44798</c:v>
                </c:pt>
                <c:pt idx="13253">
                  <c:v>44799</c:v>
                </c:pt>
                <c:pt idx="13254">
                  <c:v>44802</c:v>
                </c:pt>
                <c:pt idx="13255">
                  <c:v>44803</c:v>
                </c:pt>
                <c:pt idx="13256">
                  <c:v>44804</c:v>
                </c:pt>
                <c:pt idx="13257">
                  <c:v>44805</c:v>
                </c:pt>
                <c:pt idx="13258">
                  <c:v>44806</c:v>
                </c:pt>
                <c:pt idx="13259">
                  <c:v>44809</c:v>
                </c:pt>
                <c:pt idx="13260">
                  <c:v>44810</c:v>
                </c:pt>
                <c:pt idx="13261">
                  <c:v>44811</c:v>
                </c:pt>
                <c:pt idx="13262">
                  <c:v>44812</c:v>
                </c:pt>
                <c:pt idx="13263">
                  <c:v>44813</c:v>
                </c:pt>
                <c:pt idx="13264">
                  <c:v>44816</c:v>
                </c:pt>
                <c:pt idx="13265">
                  <c:v>44817</c:v>
                </c:pt>
                <c:pt idx="13266">
                  <c:v>44818</c:v>
                </c:pt>
                <c:pt idx="13267">
                  <c:v>44819</c:v>
                </c:pt>
                <c:pt idx="13268">
                  <c:v>44820</c:v>
                </c:pt>
                <c:pt idx="13269">
                  <c:v>44823</c:v>
                </c:pt>
                <c:pt idx="13270">
                  <c:v>44824</c:v>
                </c:pt>
                <c:pt idx="13271">
                  <c:v>44825</c:v>
                </c:pt>
                <c:pt idx="13272">
                  <c:v>44826</c:v>
                </c:pt>
                <c:pt idx="13273">
                  <c:v>44827</c:v>
                </c:pt>
                <c:pt idx="13274">
                  <c:v>44830</c:v>
                </c:pt>
                <c:pt idx="13275">
                  <c:v>44831</c:v>
                </c:pt>
                <c:pt idx="13276">
                  <c:v>44832</c:v>
                </c:pt>
                <c:pt idx="13277">
                  <c:v>44833</c:v>
                </c:pt>
                <c:pt idx="13278">
                  <c:v>44834</c:v>
                </c:pt>
                <c:pt idx="13279">
                  <c:v>44837</c:v>
                </c:pt>
                <c:pt idx="13280">
                  <c:v>44838</c:v>
                </c:pt>
                <c:pt idx="13281">
                  <c:v>44839</c:v>
                </c:pt>
                <c:pt idx="13282">
                  <c:v>44840</c:v>
                </c:pt>
                <c:pt idx="13283">
                  <c:v>44841</c:v>
                </c:pt>
                <c:pt idx="13284">
                  <c:v>44844</c:v>
                </c:pt>
                <c:pt idx="13285">
                  <c:v>44845</c:v>
                </c:pt>
                <c:pt idx="13286">
                  <c:v>44846</c:v>
                </c:pt>
                <c:pt idx="13287">
                  <c:v>44847</c:v>
                </c:pt>
                <c:pt idx="13288">
                  <c:v>44848</c:v>
                </c:pt>
                <c:pt idx="13289">
                  <c:v>44851</c:v>
                </c:pt>
                <c:pt idx="13290">
                  <c:v>44852</c:v>
                </c:pt>
                <c:pt idx="13291">
                  <c:v>44853</c:v>
                </c:pt>
                <c:pt idx="13292">
                  <c:v>44854</c:v>
                </c:pt>
                <c:pt idx="13293">
                  <c:v>44855</c:v>
                </c:pt>
                <c:pt idx="13294">
                  <c:v>44858</c:v>
                </c:pt>
                <c:pt idx="13295">
                  <c:v>44859</c:v>
                </c:pt>
                <c:pt idx="13296">
                  <c:v>44860</c:v>
                </c:pt>
                <c:pt idx="13297">
                  <c:v>44861</c:v>
                </c:pt>
                <c:pt idx="13298">
                  <c:v>44862</c:v>
                </c:pt>
                <c:pt idx="13299">
                  <c:v>44865</c:v>
                </c:pt>
                <c:pt idx="13300">
                  <c:v>44866</c:v>
                </c:pt>
                <c:pt idx="13301">
                  <c:v>44867</c:v>
                </c:pt>
                <c:pt idx="13302">
                  <c:v>44868</c:v>
                </c:pt>
                <c:pt idx="13303">
                  <c:v>44869</c:v>
                </c:pt>
                <c:pt idx="13304">
                  <c:v>44872</c:v>
                </c:pt>
                <c:pt idx="13305">
                  <c:v>44873</c:v>
                </c:pt>
                <c:pt idx="13306">
                  <c:v>44874</c:v>
                </c:pt>
                <c:pt idx="13307">
                  <c:v>44875</c:v>
                </c:pt>
                <c:pt idx="13308">
                  <c:v>44876</c:v>
                </c:pt>
                <c:pt idx="13309">
                  <c:v>44879</c:v>
                </c:pt>
                <c:pt idx="13310">
                  <c:v>44880</c:v>
                </c:pt>
                <c:pt idx="13311">
                  <c:v>44881</c:v>
                </c:pt>
                <c:pt idx="13312">
                  <c:v>44882</c:v>
                </c:pt>
                <c:pt idx="13313">
                  <c:v>44883</c:v>
                </c:pt>
                <c:pt idx="13314">
                  <c:v>44886</c:v>
                </c:pt>
                <c:pt idx="13315">
                  <c:v>44887</c:v>
                </c:pt>
                <c:pt idx="13316">
                  <c:v>44888</c:v>
                </c:pt>
                <c:pt idx="13317">
                  <c:v>44889</c:v>
                </c:pt>
                <c:pt idx="13318">
                  <c:v>44890</c:v>
                </c:pt>
                <c:pt idx="13319">
                  <c:v>44893</c:v>
                </c:pt>
                <c:pt idx="13320">
                  <c:v>44894</c:v>
                </c:pt>
                <c:pt idx="13321">
                  <c:v>44895</c:v>
                </c:pt>
                <c:pt idx="13322">
                  <c:v>44896</c:v>
                </c:pt>
                <c:pt idx="13323">
                  <c:v>44897</c:v>
                </c:pt>
                <c:pt idx="13324">
                  <c:v>44900</c:v>
                </c:pt>
                <c:pt idx="13325">
                  <c:v>44901</c:v>
                </c:pt>
                <c:pt idx="13326">
                  <c:v>44902</c:v>
                </c:pt>
                <c:pt idx="13327">
                  <c:v>44903</c:v>
                </c:pt>
                <c:pt idx="13328">
                  <c:v>44904</c:v>
                </c:pt>
                <c:pt idx="13329">
                  <c:v>44907</c:v>
                </c:pt>
                <c:pt idx="13330">
                  <c:v>44908</c:v>
                </c:pt>
                <c:pt idx="13331">
                  <c:v>44909</c:v>
                </c:pt>
                <c:pt idx="13332">
                  <c:v>44910</c:v>
                </c:pt>
                <c:pt idx="13333">
                  <c:v>44911</c:v>
                </c:pt>
                <c:pt idx="13334">
                  <c:v>44914</c:v>
                </c:pt>
                <c:pt idx="13335">
                  <c:v>44915</c:v>
                </c:pt>
                <c:pt idx="13336">
                  <c:v>44916</c:v>
                </c:pt>
                <c:pt idx="13337">
                  <c:v>44917</c:v>
                </c:pt>
                <c:pt idx="13338">
                  <c:v>44918</c:v>
                </c:pt>
                <c:pt idx="13339">
                  <c:v>44922</c:v>
                </c:pt>
                <c:pt idx="13340">
                  <c:v>44923</c:v>
                </c:pt>
                <c:pt idx="13341">
                  <c:v>44924</c:v>
                </c:pt>
                <c:pt idx="13342">
                  <c:v>44925</c:v>
                </c:pt>
                <c:pt idx="13343">
                  <c:v>44929</c:v>
                </c:pt>
                <c:pt idx="13344">
                  <c:v>44930</c:v>
                </c:pt>
                <c:pt idx="13345">
                  <c:v>44931</c:v>
                </c:pt>
                <c:pt idx="13346">
                  <c:v>44932</c:v>
                </c:pt>
                <c:pt idx="13347">
                  <c:v>44935</c:v>
                </c:pt>
                <c:pt idx="13348">
                  <c:v>44936</c:v>
                </c:pt>
                <c:pt idx="13349">
                  <c:v>44937</c:v>
                </c:pt>
                <c:pt idx="13350">
                  <c:v>44938</c:v>
                </c:pt>
                <c:pt idx="13351">
                  <c:v>44939</c:v>
                </c:pt>
                <c:pt idx="13352">
                  <c:v>44942</c:v>
                </c:pt>
                <c:pt idx="13353">
                  <c:v>44943</c:v>
                </c:pt>
                <c:pt idx="13354">
                  <c:v>44944</c:v>
                </c:pt>
                <c:pt idx="13355">
                  <c:v>44945</c:v>
                </c:pt>
                <c:pt idx="13356">
                  <c:v>44946</c:v>
                </c:pt>
                <c:pt idx="13357">
                  <c:v>44949</c:v>
                </c:pt>
                <c:pt idx="13358">
                  <c:v>44950</c:v>
                </c:pt>
                <c:pt idx="13359">
                  <c:v>44951</c:v>
                </c:pt>
                <c:pt idx="13360">
                  <c:v>44952</c:v>
                </c:pt>
                <c:pt idx="13361">
                  <c:v>44953</c:v>
                </c:pt>
                <c:pt idx="13362">
                  <c:v>44956</c:v>
                </c:pt>
                <c:pt idx="13363">
                  <c:v>44957</c:v>
                </c:pt>
                <c:pt idx="13364">
                  <c:v>44958</c:v>
                </c:pt>
                <c:pt idx="13365">
                  <c:v>44959</c:v>
                </c:pt>
                <c:pt idx="13366">
                  <c:v>44960</c:v>
                </c:pt>
                <c:pt idx="13367">
                  <c:v>44963</c:v>
                </c:pt>
                <c:pt idx="13368">
                  <c:v>44964</c:v>
                </c:pt>
                <c:pt idx="13369">
                  <c:v>44965</c:v>
                </c:pt>
                <c:pt idx="13370">
                  <c:v>44966</c:v>
                </c:pt>
                <c:pt idx="13371">
                  <c:v>44967</c:v>
                </c:pt>
                <c:pt idx="13372">
                  <c:v>44970</c:v>
                </c:pt>
                <c:pt idx="13373">
                  <c:v>44971</c:v>
                </c:pt>
                <c:pt idx="13374">
                  <c:v>44972</c:v>
                </c:pt>
                <c:pt idx="13375">
                  <c:v>44973</c:v>
                </c:pt>
                <c:pt idx="13376">
                  <c:v>44974</c:v>
                </c:pt>
                <c:pt idx="13377">
                  <c:v>44977</c:v>
                </c:pt>
                <c:pt idx="13378">
                  <c:v>44978</c:v>
                </c:pt>
                <c:pt idx="13379">
                  <c:v>44979</c:v>
                </c:pt>
                <c:pt idx="13380">
                  <c:v>44980</c:v>
                </c:pt>
                <c:pt idx="13381">
                  <c:v>44981</c:v>
                </c:pt>
                <c:pt idx="13382">
                  <c:v>44984</c:v>
                </c:pt>
                <c:pt idx="13383">
                  <c:v>44985</c:v>
                </c:pt>
                <c:pt idx="13384">
                  <c:v>44986</c:v>
                </c:pt>
                <c:pt idx="13385">
                  <c:v>44987</c:v>
                </c:pt>
                <c:pt idx="13386">
                  <c:v>44988</c:v>
                </c:pt>
                <c:pt idx="13387">
                  <c:v>44991</c:v>
                </c:pt>
                <c:pt idx="13388">
                  <c:v>44992</c:v>
                </c:pt>
                <c:pt idx="13389">
                  <c:v>44993</c:v>
                </c:pt>
                <c:pt idx="13390">
                  <c:v>44994</c:v>
                </c:pt>
                <c:pt idx="13391">
                  <c:v>44995</c:v>
                </c:pt>
                <c:pt idx="13392">
                  <c:v>44998</c:v>
                </c:pt>
                <c:pt idx="13393">
                  <c:v>44999</c:v>
                </c:pt>
                <c:pt idx="13394">
                  <c:v>45000</c:v>
                </c:pt>
                <c:pt idx="13395">
                  <c:v>45001</c:v>
                </c:pt>
                <c:pt idx="13396">
                  <c:v>45002</c:v>
                </c:pt>
                <c:pt idx="13397">
                  <c:v>45005</c:v>
                </c:pt>
                <c:pt idx="13398">
                  <c:v>45006</c:v>
                </c:pt>
                <c:pt idx="13399">
                  <c:v>45007</c:v>
                </c:pt>
                <c:pt idx="13400">
                  <c:v>45008</c:v>
                </c:pt>
                <c:pt idx="13401">
                  <c:v>45009</c:v>
                </c:pt>
                <c:pt idx="13402">
                  <c:v>45012</c:v>
                </c:pt>
                <c:pt idx="13403">
                  <c:v>45013</c:v>
                </c:pt>
                <c:pt idx="13404">
                  <c:v>45014</c:v>
                </c:pt>
                <c:pt idx="13405">
                  <c:v>45015</c:v>
                </c:pt>
                <c:pt idx="13406">
                  <c:v>45016</c:v>
                </c:pt>
                <c:pt idx="13407">
                  <c:v>45019</c:v>
                </c:pt>
                <c:pt idx="13408">
                  <c:v>45020</c:v>
                </c:pt>
                <c:pt idx="13409">
                  <c:v>45021</c:v>
                </c:pt>
                <c:pt idx="13410">
                  <c:v>45022</c:v>
                </c:pt>
                <c:pt idx="13411">
                  <c:v>45023</c:v>
                </c:pt>
                <c:pt idx="13412">
                  <c:v>45026</c:v>
                </c:pt>
                <c:pt idx="13413">
                  <c:v>45027</c:v>
                </c:pt>
                <c:pt idx="13414">
                  <c:v>45028</c:v>
                </c:pt>
                <c:pt idx="13415">
                  <c:v>45029</c:v>
                </c:pt>
                <c:pt idx="13416">
                  <c:v>45030</c:v>
                </c:pt>
                <c:pt idx="13417">
                  <c:v>45033</c:v>
                </c:pt>
                <c:pt idx="13418">
                  <c:v>45034</c:v>
                </c:pt>
                <c:pt idx="13419">
                  <c:v>45035</c:v>
                </c:pt>
                <c:pt idx="13420">
                  <c:v>45036</c:v>
                </c:pt>
                <c:pt idx="13421">
                  <c:v>45037</c:v>
                </c:pt>
                <c:pt idx="13422">
                  <c:v>45040</c:v>
                </c:pt>
                <c:pt idx="13423">
                  <c:v>45041</c:v>
                </c:pt>
                <c:pt idx="13424">
                  <c:v>45042</c:v>
                </c:pt>
                <c:pt idx="13425">
                  <c:v>45043</c:v>
                </c:pt>
                <c:pt idx="13426">
                  <c:v>45044</c:v>
                </c:pt>
                <c:pt idx="13427">
                  <c:v>45047</c:v>
                </c:pt>
                <c:pt idx="13428">
                  <c:v>45048</c:v>
                </c:pt>
                <c:pt idx="13429">
                  <c:v>45049</c:v>
                </c:pt>
                <c:pt idx="13430">
                  <c:v>45050</c:v>
                </c:pt>
                <c:pt idx="13431">
                  <c:v>45051</c:v>
                </c:pt>
                <c:pt idx="13432">
                  <c:v>45054</c:v>
                </c:pt>
                <c:pt idx="13433">
                  <c:v>45055</c:v>
                </c:pt>
                <c:pt idx="13434">
                  <c:v>45056</c:v>
                </c:pt>
                <c:pt idx="13435">
                  <c:v>45057</c:v>
                </c:pt>
                <c:pt idx="13436">
                  <c:v>45058</c:v>
                </c:pt>
                <c:pt idx="13437">
                  <c:v>45061</c:v>
                </c:pt>
                <c:pt idx="13438">
                  <c:v>45062</c:v>
                </c:pt>
                <c:pt idx="13439">
                  <c:v>45063</c:v>
                </c:pt>
                <c:pt idx="13440">
                  <c:v>45064</c:v>
                </c:pt>
                <c:pt idx="13441">
                  <c:v>45065</c:v>
                </c:pt>
                <c:pt idx="13442">
                  <c:v>45068</c:v>
                </c:pt>
                <c:pt idx="13443">
                  <c:v>45069</c:v>
                </c:pt>
                <c:pt idx="13444">
                  <c:v>45070</c:v>
                </c:pt>
                <c:pt idx="13445">
                  <c:v>45071</c:v>
                </c:pt>
                <c:pt idx="13446">
                  <c:v>45072</c:v>
                </c:pt>
                <c:pt idx="13447">
                  <c:v>45075</c:v>
                </c:pt>
                <c:pt idx="13448">
                  <c:v>45076</c:v>
                </c:pt>
                <c:pt idx="13449">
                  <c:v>45077</c:v>
                </c:pt>
                <c:pt idx="13450">
                  <c:v>45078</c:v>
                </c:pt>
                <c:pt idx="13451">
                  <c:v>45079</c:v>
                </c:pt>
                <c:pt idx="13452">
                  <c:v>45082</c:v>
                </c:pt>
                <c:pt idx="13453">
                  <c:v>45083</c:v>
                </c:pt>
                <c:pt idx="13454">
                  <c:v>45084</c:v>
                </c:pt>
                <c:pt idx="13455">
                  <c:v>45085</c:v>
                </c:pt>
                <c:pt idx="13456">
                  <c:v>45086</c:v>
                </c:pt>
                <c:pt idx="13457">
                  <c:v>45089</c:v>
                </c:pt>
                <c:pt idx="13458">
                  <c:v>45090</c:v>
                </c:pt>
                <c:pt idx="13459">
                  <c:v>45091</c:v>
                </c:pt>
                <c:pt idx="13460">
                  <c:v>45092</c:v>
                </c:pt>
                <c:pt idx="13461">
                  <c:v>45093</c:v>
                </c:pt>
                <c:pt idx="13462">
                  <c:v>45096</c:v>
                </c:pt>
                <c:pt idx="13463">
                  <c:v>45097</c:v>
                </c:pt>
                <c:pt idx="13464">
                  <c:v>45098</c:v>
                </c:pt>
                <c:pt idx="13465">
                  <c:v>45099</c:v>
                </c:pt>
                <c:pt idx="13466">
                  <c:v>45100</c:v>
                </c:pt>
                <c:pt idx="13467">
                  <c:v>45103</c:v>
                </c:pt>
                <c:pt idx="13468">
                  <c:v>45104</c:v>
                </c:pt>
                <c:pt idx="13469">
                  <c:v>45105</c:v>
                </c:pt>
                <c:pt idx="13470">
                  <c:v>45106</c:v>
                </c:pt>
                <c:pt idx="13471">
                  <c:v>45107</c:v>
                </c:pt>
                <c:pt idx="13472">
                  <c:v>45110</c:v>
                </c:pt>
                <c:pt idx="13473">
                  <c:v>45111</c:v>
                </c:pt>
                <c:pt idx="13474">
                  <c:v>45112</c:v>
                </c:pt>
                <c:pt idx="13475">
                  <c:v>45113</c:v>
                </c:pt>
                <c:pt idx="13476">
                  <c:v>45114</c:v>
                </c:pt>
                <c:pt idx="13477">
                  <c:v>45117</c:v>
                </c:pt>
                <c:pt idx="13478">
                  <c:v>45118</c:v>
                </c:pt>
                <c:pt idx="13479">
                  <c:v>45119</c:v>
                </c:pt>
                <c:pt idx="13480">
                  <c:v>45120</c:v>
                </c:pt>
                <c:pt idx="13481">
                  <c:v>45121</c:v>
                </c:pt>
                <c:pt idx="13482">
                  <c:v>45124</c:v>
                </c:pt>
                <c:pt idx="13483">
                  <c:v>45125</c:v>
                </c:pt>
                <c:pt idx="13484">
                  <c:v>45126</c:v>
                </c:pt>
                <c:pt idx="13485">
                  <c:v>45127</c:v>
                </c:pt>
                <c:pt idx="13486">
                  <c:v>45128</c:v>
                </c:pt>
                <c:pt idx="13487">
                  <c:v>45131</c:v>
                </c:pt>
                <c:pt idx="13488">
                  <c:v>45132</c:v>
                </c:pt>
                <c:pt idx="13489">
                  <c:v>45133</c:v>
                </c:pt>
                <c:pt idx="13490">
                  <c:v>45134</c:v>
                </c:pt>
                <c:pt idx="13491">
                  <c:v>45135</c:v>
                </c:pt>
                <c:pt idx="13492">
                  <c:v>45138</c:v>
                </c:pt>
                <c:pt idx="13493">
                  <c:v>45139</c:v>
                </c:pt>
                <c:pt idx="13494">
                  <c:v>45140</c:v>
                </c:pt>
                <c:pt idx="13495">
                  <c:v>45141</c:v>
                </c:pt>
                <c:pt idx="13496">
                  <c:v>45142</c:v>
                </c:pt>
                <c:pt idx="13497">
                  <c:v>45145</c:v>
                </c:pt>
                <c:pt idx="13498">
                  <c:v>45146</c:v>
                </c:pt>
                <c:pt idx="13499">
                  <c:v>45147</c:v>
                </c:pt>
                <c:pt idx="13500">
                  <c:v>45148</c:v>
                </c:pt>
                <c:pt idx="13501">
                  <c:v>45149</c:v>
                </c:pt>
                <c:pt idx="13502">
                  <c:v>45152</c:v>
                </c:pt>
                <c:pt idx="13503">
                  <c:v>45153</c:v>
                </c:pt>
                <c:pt idx="13504">
                  <c:v>45154</c:v>
                </c:pt>
                <c:pt idx="13505">
                  <c:v>45155</c:v>
                </c:pt>
                <c:pt idx="13506">
                  <c:v>45156</c:v>
                </c:pt>
                <c:pt idx="13507">
                  <c:v>45159</c:v>
                </c:pt>
                <c:pt idx="13508">
                  <c:v>45160</c:v>
                </c:pt>
                <c:pt idx="13509">
                  <c:v>45161</c:v>
                </c:pt>
                <c:pt idx="13510">
                  <c:v>45162</c:v>
                </c:pt>
                <c:pt idx="13511">
                  <c:v>45163</c:v>
                </c:pt>
                <c:pt idx="13512">
                  <c:v>45166</c:v>
                </c:pt>
                <c:pt idx="13513">
                  <c:v>45167</c:v>
                </c:pt>
                <c:pt idx="13514">
                  <c:v>45168</c:v>
                </c:pt>
                <c:pt idx="13515">
                  <c:v>45169</c:v>
                </c:pt>
                <c:pt idx="13516">
                  <c:v>45170</c:v>
                </c:pt>
                <c:pt idx="13517">
                  <c:v>45173</c:v>
                </c:pt>
                <c:pt idx="13518">
                  <c:v>45174</c:v>
                </c:pt>
                <c:pt idx="13519">
                  <c:v>45175</c:v>
                </c:pt>
                <c:pt idx="13520">
                  <c:v>45176</c:v>
                </c:pt>
                <c:pt idx="13521">
                  <c:v>45177</c:v>
                </c:pt>
                <c:pt idx="13522">
                  <c:v>45180</c:v>
                </c:pt>
                <c:pt idx="13523">
                  <c:v>45181</c:v>
                </c:pt>
                <c:pt idx="13524">
                  <c:v>45182</c:v>
                </c:pt>
                <c:pt idx="13525">
                  <c:v>45183</c:v>
                </c:pt>
                <c:pt idx="13526">
                  <c:v>45184</c:v>
                </c:pt>
                <c:pt idx="13527">
                  <c:v>45187</c:v>
                </c:pt>
                <c:pt idx="13528">
                  <c:v>45188</c:v>
                </c:pt>
                <c:pt idx="13529">
                  <c:v>45189</c:v>
                </c:pt>
                <c:pt idx="13530">
                  <c:v>45190</c:v>
                </c:pt>
                <c:pt idx="13531">
                  <c:v>45191</c:v>
                </c:pt>
                <c:pt idx="13532">
                  <c:v>45194</c:v>
                </c:pt>
                <c:pt idx="13533">
                  <c:v>45195</c:v>
                </c:pt>
                <c:pt idx="13534">
                  <c:v>45196</c:v>
                </c:pt>
                <c:pt idx="13535">
                  <c:v>45197</c:v>
                </c:pt>
                <c:pt idx="13536">
                  <c:v>45198</c:v>
                </c:pt>
                <c:pt idx="13537">
                  <c:v>45201</c:v>
                </c:pt>
                <c:pt idx="13538">
                  <c:v>45202</c:v>
                </c:pt>
                <c:pt idx="13539">
                  <c:v>45203</c:v>
                </c:pt>
                <c:pt idx="13540">
                  <c:v>45204</c:v>
                </c:pt>
                <c:pt idx="13541">
                  <c:v>45205</c:v>
                </c:pt>
                <c:pt idx="13542">
                  <c:v>45208</c:v>
                </c:pt>
                <c:pt idx="13543">
                  <c:v>45209</c:v>
                </c:pt>
                <c:pt idx="13544">
                  <c:v>45210</c:v>
                </c:pt>
                <c:pt idx="13545">
                  <c:v>45211</c:v>
                </c:pt>
                <c:pt idx="13546">
                  <c:v>45212</c:v>
                </c:pt>
                <c:pt idx="13547">
                  <c:v>45215</c:v>
                </c:pt>
                <c:pt idx="13548">
                  <c:v>45216</c:v>
                </c:pt>
                <c:pt idx="13549">
                  <c:v>45217</c:v>
                </c:pt>
                <c:pt idx="13550">
                  <c:v>45218</c:v>
                </c:pt>
                <c:pt idx="13551">
                  <c:v>45219</c:v>
                </c:pt>
                <c:pt idx="13552">
                  <c:v>45222</c:v>
                </c:pt>
                <c:pt idx="13553">
                  <c:v>45223</c:v>
                </c:pt>
                <c:pt idx="13554">
                  <c:v>45224</c:v>
                </c:pt>
                <c:pt idx="13555">
                  <c:v>45225</c:v>
                </c:pt>
                <c:pt idx="13556">
                  <c:v>45226</c:v>
                </c:pt>
                <c:pt idx="13557">
                  <c:v>45229</c:v>
                </c:pt>
                <c:pt idx="13558">
                  <c:v>45230</c:v>
                </c:pt>
                <c:pt idx="13559">
                  <c:v>45231</c:v>
                </c:pt>
                <c:pt idx="13560">
                  <c:v>45232</c:v>
                </c:pt>
                <c:pt idx="13561">
                  <c:v>45233</c:v>
                </c:pt>
                <c:pt idx="13562">
                  <c:v>45236</c:v>
                </c:pt>
                <c:pt idx="13563">
                  <c:v>45237</c:v>
                </c:pt>
                <c:pt idx="13564">
                  <c:v>45238</c:v>
                </c:pt>
                <c:pt idx="13565">
                  <c:v>45239</c:v>
                </c:pt>
                <c:pt idx="13566">
                  <c:v>45240</c:v>
                </c:pt>
                <c:pt idx="13567">
                  <c:v>45243</c:v>
                </c:pt>
                <c:pt idx="13568">
                  <c:v>45244</c:v>
                </c:pt>
                <c:pt idx="13569">
                  <c:v>45245</c:v>
                </c:pt>
                <c:pt idx="13570">
                  <c:v>45246</c:v>
                </c:pt>
                <c:pt idx="13571">
                  <c:v>45247</c:v>
                </c:pt>
                <c:pt idx="13572">
                  <c:v>45250</c:v>
                </c:pt>
                <c:pt idx="13573">
                  <c:v>45251</c:v>
                </c:pt>
                <c:pt idx="13574">
                  <c:v>45252</c:v>
                </c:pt>
                <c:pt idx="13575">
                  <c:v>45253</c:v>
                </c:pt>
                <c:pt idx="13576">
                  <c:v>45254</c:v>
                </c:pt>
                <c:pt idx="13577">
                  <c:v>45257</c:v>
                </c:pt>
                <c:pt idx="13578">
                  <c:v>45258</c:v>
                </c:pt>
                <c:pt idx="13579">
                  <c:v>45259</c:v>
                </c:pt>
                <c:pt idx="13580">
                  <c:v>45260</c:v>
                </c:pt>
                <c:pt idx="13581">
                  <c:v>45261</c:v>
                </c:pt>
                <c:pt idx="13582">
                  <c:v>45264</c:v>
                </c:pt>
                <c:pt idx="13583">
                  <c:v>45265</c:v>
                </c:pt>
                <c:pt idx="13584">
                  <c:v>45266</c:v>
                </c:pt>
                <c:pt idx="13585">
                  <c:v>45267</c:v>
                </c:pt>
                <c:pt idx="13586">
                  <c:v>45268</c:v>
                </c:pt>
                <c:pt idx="13587">
                  <c:v>45271</c:v>
                </c:pt>
                <c:pt idx="13588">
                  <c:v>45272</c:v>
                </c:pt>
                <c:pt idx="13589">
                  <c:v>45273</c:v>
                </c:pt>
                <c:pt idx="13590">
                  <c:v>45274</c:v>
                </c:pt>
                <c:pt idx="13591">
                  <c:v>45275</c:v>
                </c:pt>
                <c:pt idx="13592">
                  <c:v>45278</c:v>
                </c:pt>
                <c:pt idx="13593">
                  <c:v>45279</c:v>
                </c:pt>
                <c:pt idx="13594">
                  <c:v>45280</c:v>
                </c:pt>
                <c:pt idx="13595">
                  <c:v>45281</c:v>
                </c:pt>
                <c:pt idx="13596">
                  <c:v>45282</c:v>
                </c:pt>
                <c:pt idx="13597">
                  <c:v>45286</c:v>
                </c:pt>
                <c:pt idx="13598">
                  <c:v>45287</c:v>
                </c:pt>
                <c:pt idx="13599">
                  <c:v>45288</c:v>
                </c:pt>
                <c:pt idx="13600">
                  <c:v>45289</c:v>
                </c:pt>
                <c:pt idx="13601">
                  <c:v>45293</c:v>
                </c:pt>
                <c:pt idx="13602">
                  <c:v>45294</c:v>
                </c:pt>
                <c:pt idx="13603">
                  <c:v>45295</c:v>
                </c:pt>
                <c:pt idx="13604">
                  <c:v>45296</c:v>
                </c:pt>
                <c:pt idx="13605">
                  <c:v>45299</c:v>
                </c:pt>
                <c:pt idx="13606">
                  <c:v>45300</c:v>
                </c:pt>
                <c:pt idx="13607">
                  <c:v>45301</c:v>
                </c:pt>
                <c:pt idx="13608">
                  <c:v>45302</c:v>
                </c:pt>
                <c:pt idx="13609">
                  <c:v>45303</c:v>
                </c:pt>
                <c:pt idx="13610">
                  <c:v>45306</c:v>
                </c:pt>
                <c:pt idx="13611">
                  <c:v>45307</c:v>
                </c:pt>
                <c:pt idx="13612">
                  <c:v>45308</c:v>
                </c:pt>
                <c:pt idx="13613">
                  <c:v>45309</c:v>
                </c:pt>
                <c:pt idx="13614">
                  <c:v>45310</c:v>
                </c:pt>
                <c:pt idx="13615">
                  <c:v>45313</c:v>
                </c:pt>
                <c:pt idx="13616">
                  <c:v>45314</c:v>
                </c:pt>
                <c:pt idx="13617">
                  <c:v>45315</c:v>
                </c:pt>
                <c:pt idx="13618">
                  <c:v>45316</c:v>
                </c:pt>
                <c:pt idx="13619">
                  <c:v>45317</c:v>
                </c:pt>
                <c:pt idx="13620">
                  <c:v>45320</c:v>
                </c:pt>
                <c:pt idx="13621">
                  <c:v>45321</c:v>
                </c:pt>
                <c:pt idx="13622">
                  <c:v>45322</c:v>
                </c:pt>
                <c:pt idx="13623">
                  <c:v>45323</c:v>
                </c:pt>
                <c:pt idx="13624">
                  <c:v>45324</c:v>
                </c:pt>
                <c:pt idx="13625">
                  <c:v>45327</c:v>
                </c:pt>
                <c:pt idx="13626">
                  <c:v>45328</c:v>
                </c:pt>
                <c:pt idx="13627">
                  <c:v>45329</c:v>
                </c:pt>
                <c:pt idx="13628">
                  <c:v>45330</c:v>
                </c:pt>
                <c:pt idx="13629">
                  <c:v>45331</c:v>
                </c:pt>
                <c:pt idx="13630">
                  <c:v>45334</c:v>
                </c:pt>
                <c:pt idx="13631">
                  <c:v>45335</c:v>
                </c:pt>
                <c:pt idx="13632">
                  <c:v>45336</c:v>
                </c:pt>
                <c:pt idx="13633">
                  <c:v>45337</c:v>
                </c:pt>
                <c:pt idx="13634">
                  <c:v>45338</c:v>
                </c:pt>
                <c:pt idx="13635">
                  <c:v>45341</c:v>
                </c:pt>
                <c:pt idx="13636">
                  <c:v>45342</c:v>
                </c:pt>
                <c:pt idx="13637">
                  <c:v>45343</c:v>
                </c:pt>
                <c:pt idx="13638">
                  <c:v>45344</c:v>
                </c:pt>
                <c:pt idx="13639">
                  <c:v>45345</c:v>
                </c:pt>
                <c:pt idx="13640">
                  <c:v>45348</c:v>
                </c:pt>
                <c:pt idx="13641">
                  <c:v>45349</c:v>
                </c:pt>
                <c:pt idx="13642">
                  <c:v>45350</c:v>
                </c:pt>
                <c:pt idx="13643">
                  <c:v>45351</c:v>
                </c:pt>
                <c:pt idx="13644">
                  <c:v>45352</c:v>
                </c:pt>
                <c:pt idx="13645">
                  <c:v>45355</c:v>
                </c:pt>
                <c:pt idx="13646">
                  <c:v>45356</c:v>
                </c:pt>
                <c:pt idx="13647">
                  <c:v>45357</c:v>
                </c:pt>
                <c:pt idx="13648">
                  <c:v>45358</c:v>
                </c:pt>
                <c:pt idx="13649">
                  <c:v>45359</c:v>
                </c:pt>
                <c:pt idx="13650">
                  <c:v>45362</c:v>
                </c:pt>
                <c:pt idx="13651">
                  <c:v>45363</c:v>
                </c:pt>
                <c:pt idx="13652">
                  <c:v>45364</c:v>
                </c:pt>
                <c:pt idx="13653">
                  <c:v>45365</c:v>
                </c:pt>
                <c:pt idx="13654">
                  <c:v>45366</c:v>
                </c:pt>
                <c:pt idx="13655">
                  <c:v>45369</c:v>
                </c:pt>
                <c:pt idx="13656">
                  <c:v>45370</c:v>
                </c:pt>
                <c:pt idx="13657">
                  <c:v>45371</c:v>
                </c:pt>
                <c:pt idx="13658">
                  <c:v>45372</c:v>
                </c:pt>
                <c:pt idx="13659">
                  <c:v>45373</c:v>
                </c:pt>
                <c:pt idx="13660">
                  <c:v>45376</c:v>
                </c:pt>
                <c:pt idx="13661">
                  <c:v>45377</c:v>
                </c:pt>
                <c:pt idx="13662">
                  <c:v>45378</c:v>
                </c:pt>
                <c:pt idx="13663">
                  <c:v>45379</c:v>
                </c:pt>
                <c:pt idx="13664">
                  <c:v>45380</c:v>
                </c:pt>
                <c:pt idx="13665">
                  <c:v>45383</c:v>
                </c:pt>
                <c:pt idx="13666">
                  <c:v>45384</c:v>
                </c:pt>
                <c:pt idx="13667">
                  <c:v>45385</c:v>
                </c:pt>
                <c:pt idx="13668">
                  <c:v>45386</c:v>
                </c:pt>
                <c:pt idx="13669">
                  <c:v>45387</c:v>
                </c:pt>
                <c:pt idx="13670">
                  <c:v>45390</c:v>
                </c:pt>
                <c:pt idx="13671">
                  <c:v>45391</c:v>
                </c:pt>
                <c:pt idx="13672">
                  <c:v>45392</c:v>
                </c:pt>
                <c:pt idx="13673">
                  <c:v>45393</c:v>
                </c:pt>
                <c:pt idx="13674">
                  <c:v>45394</c:v>
                </c:pt>
                <c:pt idx="13675">
                  <c:v>45397</c:v>
                </c:pt>
                <c:pt idx="13676">
                  <c:v>45398</c:v>
                </c:pt>
                <c:pt idx="13677">
                  <c:v>45399</c:v>
                </c:pt>
                <c:pt idx="13678">
                  <c:v>45400</c:v>
                </c:pt>
                <c:pt idx="13679">
                  <c:v>45401</c:v>
                </c:pt>
                <c:pt idx="13680">
                  <c:v>45404</c:v>
                </c:pt>
                <c:pt idx="13681">
                  <c:v>45405</c:v>
                </c:pt>
                <c:pt idx="13682">
                  <c:v>45406</c:v>
                </c:pt>
                <c:pt idx="13683">
                  <c:v>45407</c:v>
                </c:pt>
                <c:pt idx="13684">
                  <c:v>45408</c:v>
                </c:pt>
                <c:pt idx="13685">
                  <c:v>45411</c:v>
                </c:pt>
                <c:pt idx="13686">
                  <c:v>45412</c:v>
                </c:pt>
                <c:pt idx="13687">
                  <c:v>45413</c:v>
                </c:pt>
                <c:pt idx="13688">
                  <c:v>45414</c:v>
                </c:pt>
                <c:pt idx="13689">
                  <c:v>45415</c:v>
                </c:pt>
                <c:pt idx="13690">
                  <c:v>45418</c:v>
                </c:pt>
                <c:pt idx="13691">
                  <c:v>45419</c:v>
                </c:pt>
                <c:pt idx="13692">
                  <c:v>45420</c:v>
                </c:pt>
                <c:pt idx="13693">
                  <c:v>45421</c:v>
                </c:pt>
                <c:pt idx="13694">
                  <c:v>45422</c:v>
                </c:pt>
                <c:pt idx="13695">
                  <c:v>45425</c:v>
                </c:pt>
                <c:pt idx="13696">
                  <c:v>45426</c:v>
                </c:pt>
                <c:pt idx="13697">
                  <c:v>45427</c:v>
                </c:pt>
                <c:pt idx="13698">
                  <c:v>45428</c:v>
                </c:pt>
                <c:pt idx="13699">
                  <c:v>45429</c:v>
                </c:pt>
                <c:pt idx="13700">
                  <c:v>45432</c:v>
                </c:pt>
                <c:pt idx="13701">
                  <c:v>45433</c:v>
                </c:pt>
                <c:pt idx="13702">
                  <c:v>45434</c:v>
                </c:pt>
                <c:pt idx="13703">
                  <c:v>45435</c:v>
                </c:pt>
                <c:pt idx="13704">
                  <c:v>45436</c:v>
                </c:pt>
                <c:pt idx="13705">
                  <c:v>45439</c:v>
                </c:pt>
                <c:pt idx="13706">
                  <c:v>45440</c:v>
                </c:pt>
                <c:pt idx="13707">
                  <c:v>45441</c:v>
                </c:pt>
                <c:pt idx="13708">
                  <c:v>45442</c:v>
                </c:pt>
                <c:pt idx="13709">
                  <c:v>45443</c:v>
                </c:pt>
                <c:pt idx="13710">
                  <c:v>45446</c:v>
                </c:pt>
                <c:pt idx="13711">
                  <c:v>45447</c:v>
                </c:pt>
                <c:pt idx="13712">
                  <c:v>45448</c:v>
                </c:pt>
                <c:pt idx="13713">
                  <c:v>45449</c:v>
                </c:pt>
                <c:pt idx="13714">
                  <c:v>45450</c:v>
                </c:pt>
                <c:pt idx="13715">
                  <c:v>45453</c:v>
                </c:pt>
                <c:pt idx="13716">
                  <c:v>45454</c:v>
                </c:pt>
                <c:pt idx="13717">
                  <c:v>45455</c:v>
                </c:pt>
                <c:pt idx="13718">
                  <c:v>45456</c:v>
                </c:pt>
                <c:pt idx="13719">
                  <c:v>45457</c:v>
                </c:pt>
                <c:pt idx="13720">
                  <c:v>45460</c:v>
                </c:pt>
                <c:pt idx="13721">
                  <c:v>45461</c:v>
                </c:pt>
                <c:pt idx="13722">
                  <c:v>45462</c:v>
                </c:pt>
                <c:pt idx="13723">
                  <c:v>45463</c:v>
                </c:pt>
                <c:pt idx="13724">
                  <c:v>45464</c:v>
                </c:pt>
                <c:pt idx="13725">
                  <c:v>45467</c:v>
                </c:pt>
                <c:pt idx="13726">
                  <c:v>45468</c:v>
                </c:pt>
                <c:pt idx="13727">
                  <c:v>45469</c:v>
                </c:pt>
                <c:pt idx="13728">
                  <c:v>45470</c:v>
                </c:pt>
                <c:pt idx="13729">
                  <c:v>45471</c:v>
                </c:pt>
                <c:pt idx="13730">
                  <c:v>45474</c:v>
                </c:pt>
                <c:pt idx="13731">
                  <c:v>45475</c:v>
                </c:pt>
                <c:pt idx="13732">
                  <c:v>45476</c:v>
                </c:pt>
                <c:pt idx="13733">
                  <c:v>45477</c:v>
                </c:pt>
                <c:pt idx="13734">
                  <c:v>45478</c:v>
                </c:pt>
                <c:pt idx="13735">
                  <c:v>45481</c:v>
                </c:pt>
                <c:pt idx="13736">
                  <c:v>45482</c:v>
                </c:pt>
                <c:pt idx="13737">
                  <c:v>45483</c:v>
                </c:pt>
                <c:pt idx="13738">
                  <c:v>45484</c:v>
                </c:pt>
                <c:pt idx="13739">
                  <c:v>45485</c:v>
                </c:pt>
                <c:pt idx="13740">
                  <c:v>45488</c:v>
                </c:pt>
                <c:pt idx="13741">
                  <c:v>45489</c:v>
                </c:pt>
                <c:pt idx="13742">
                  <c:v>45490</c:v>
                </c:pt>
                <c:pt idx="13743">
                  <c:v>45491</c:v>
                </c:pt>
                <c:pt idx="13744">
                  <c:v>45492</c:v>
                </c:pt>
                <c:pt idx="13745">
                  <c:v>45495</c:v>
                </c:pt>
                <c:pt idx="13746">
                  <c:v>45496</c:v>
                </c:pt>
                <c:pt idx="13747">
                  <c:v>45497</c:v>
                </c:pt>
                <c:pt idx="13748">
                  <c:v>45498</c:v>
                </c:pt>
                <c:pt idx="13749">
                  <c:v>45499</c:v>
                </c:pt>
                <c:pt idx="13750">
                  <c:v>45502</c:v>
                </c:pt>
                <c:pt idx="13751">
                  <c:v>45503</c:v>
                </c:pt>
                <c:pt idx="13752">
                  <c:v>45504</c:v>
                </c:pt>
                <c:pt idx="13753">
                  <c:v>45505</c:v>
                </c:pt>
                <c:pt idx="13754">
                  <c:v>45506</c:v>
                </c:pt>
                <c:pt idx="13755">
                  <c:v>45509</c:v>
                </c:pt>
                <c:pt idx="13756">
                  <c:v>45510</c:v>
                </c:pt>
                <c:pt idx="13757">
                  <c:v>45511</c:v>
                </c:pt>
                <c:pt idx="13758">
                  <c:v>45512</c:v>
                </c:pt>
                <c:pt idx="13759">
                  <c:v>45513</c:v>
                </c:pt>
                <c:pt idx="13760">
                  <c:v>45516</c:v>
                </c:pt>
                <c:pt idx="13761">
                  <c:v>45517</c:v>
                </c:pt>
                <c:pt idx="13762">
                  <c:v>45518</c:v>
                </c:pt>
                <c:pt idx="13763">
                  <c:v>45519</c:v>
                </c:pt>
                <c:pt idx="13764">
                  <c:v>45520</c:v>
                </c:pt>
                <c:pt idx="13765">
                  <c:v>45523</c:v>
                </c:pt>
                <c:pt idx="13766">
                  <c:v>45524</c:v>
                </c:pt>
                <c:pt idx="13767">
                  <c:v>45525</c:v>
                </c:pt>
                <c:pt idx="13768">
                  <c:v>45526</c:v>
                </c:pt>
                <c:pt idx="13769">
                  <c:v>45527</c:v>
                </c:pt>
                <c:pt idx="13770">
                  <c:v>45530</c:v>
                </c:pt>
                <c:pt idx="13771">
                  <c:v>45531</c:v>
                </c:pt>
                <c:pt idx="13772">
                  <c:v>45532</c:v>
                </c:pt>
                <c:pt idx="13773">
                  <c:v>45533</c:v>
                </c:pt>
                <c:pt idx="13774">
                  <c:v>45534</c:v>
                </c:pt>
                <c:pt idx="13775">
                  <c:v>45537</c:v>
                </c:pt>
                <c:pt idx="13776">
                  <c:v>45538</c:v>
                </c:pt>
                <c:pt idx="13777">
                  <c:v>45539</c:v>
                </c:pt>
                <c:pt idx="13778">
                  <c:v>45540</c:v>
                </c:pt>
                <c:pt idx="13779">
                  <c:v>45541</c:v>
                </c:pt>
                <c:pt idx="13780">
                  <c:v>45544</c:v>
                </c:pt>
                <c:pt idx="13781">
                  <c:v>45545</c:v>
                </c:pt>
                <c:pt idx="13782">
                  <c:v>45546</c:v>
                </c:pt>
                <c:pt idx="13783">
                  <c:v>45547</c:v>
                </c:pt>
                <c:pt idx="13784">
                  <c:v>45548</c:v>
                </c:pt>
                <c:pt idx="13785">
                  <c:v>45551</c:v>
                </c:pt>
                <c:pt idx="13786">
                  <c:v>45552</c:v>
                </c:pt>
                <c:pt idx="13787">
                  <c:v>45553</c:v>
                </c:pt>
                <c:pt idx="13788">
                  <c:v>45554</c:v>
                </c:pt>
                <c:pt idx="13789">
                  <c:v>45555</c:v>
                </c:pt>
                <c:pt idx="13790">
                  <c:v>45558</c:v>
                </c:pt>
                <c:pt idx="13791">
                  <c:v>45559</c:v>
                </c:pt>
                <c:pt idx="13792">
                  <c:v>45560</c:v>
                </c:pt>
                <c:pt idx="13793">
                  <c:v>45561</c:v>
                </c:pt>
                <c:pt idx="13794">
                  <c:v>45562</c:v>
                </c:pt>
                <c:pt idx="13795">
                  <c:v>45565</c:v>
                </c:pt>
                <c:pt idx="13796">
                  <c:v>45566</c:v>
                </c:pt>
                <c:pt idx="13797">
                  <c:v>45567</c:v>
                </c:pt>
                <c:pt idx="13798">
                  <c:v>45568</c:v>
                </c:pt>
                <c:pt idx="13799">
                  <c:v>45569</c:v>
                </c:pt>
                <c:pt idx="13800">
                  <c:v>45572</c:v>
                </c:pt>
                <c:pt idx="13801">
                  <c:v>45573</c:v>
                </c:pt>
                <c:pt idx="13802">
                  <c:v>45574</c:v>
                </c:pt>
                <c:pt idx="13803">
                  <c:v>45575</c:v>
                </c:pt>
                <c:pt idx="13804">
                  <c:v>45576</c:v>
                </c:pt>
                <c:pt idx="13805">
                  <c:v>45579</c:v>
                </c:pt>
                <c:pt idx="13806">
                  <c:v>45580</c:v>
                </c:pt>
                <c:pt idx="13807">
                  <c:v>45581</c:v>
                </c:pt>
                <c:pt idx="13808">
                  <c:v>45582</c:v>
                </c:pt>
                <c:pt idx="13809">
                  <c:v>45583</c:v>
                </c:pt>
                <c:pt idx="13810">
                  <c:v>45586</c:v>
                </c:pt>
                <c:pt idx="13811">
                  <c:v>45587</c:v>
                </c:pt>
                <c:pt idx="13812">
                  <c:v>45588</c:v>
                </c:pt>
                <c:pt idx="13813">
                  <c:v>45589</c:v>
                </c:pt>
                <c:pt idx="13814">
                  <c:v>45590</c:v>
                </c:pt>
                <c:pt idx="13815">
                  <c:v>45593</c:v>
                </c:pt>
                <c:pt idx="13816">
                  <c:v>45594</c:v>
                </c:pt>
                <c:pt idx="13817">
                  <c:v>45595</c:v>
                </c:pt>
                <c:pt idx="13818">
                  <c:v>45596</c:v>
                </c:pt>
                <c:pt idx="13819">
                  <c:v>45597</c:v>
                </c:pt>
                <c:pt idx="13820">
                  <c:v>45600</c:v>
                </c:pt>
                <c:pt idx="13821">
                  <c:v>45601</c:v>
                </c:pt>
                <c:pt idx="13822">
                  <c:v>45602</c:v>
                </c:pt>
                <c:pt idx="13823">
                  <c:v>45603</c:v>
                </c:pt>
                <c:pt idx="13824">
                  <c:v>45604</c:v>
                </c:pt>
                <c:pt idx="13825">
                  <c:v>45607</c:v>
                </c:pt>
                <c:pt idx="13826">
                  <c:v>45608</c:v>
                </c:pt>
                <c:pt idx="13827">
                  <c:v>45609</c:v>
                </c:pt>
                <c:pt idx="13828">
                  <c:v>45610</c:v>
                </c:pt>
                <c:pt idx="13829">
                  <c:v>45611</c:v>
                </c:pt>
                <c:pt idx="13830">
                  <c:v>45614</c:v>
                </c:pt>
                <c:pt idx="13831">
                  <c:v>45615</c:v>
                </c:pt>
                <c:pt idx="13832">
                  <c:v>45616</c:v>
                </c:pt>
                <c:pt idx="13833">
                  <c:v>45617</c:v>
                </c:pt>
                <c:pt idx="13834">
                  <c:v>45618</c:v>
                </c:pt>
                <c:pt idx="13835">
                  <c:v>45621</c:v>
                </c:pt>
                <c:pt idx="13836">
                  <c:v>45622</c:v>
                </c:pt>
                <c:pt idx="13837">
                  <c:v>45623</c:v>
                </c:pt>
                <c:pt idx="13838">
                  <c:v>45624</c:v>
                </c:pt>
                <c:pt idx="13839">
                  <c:v>45625</c:v>
                </c:pt>
                <c:pt idx="13840">
                  <c:v>45628</c:v>
                </c:pt>
                <c:pt idx="13841">
                  <c:v>45629</c:v>
                </c:pt>
                <c:pt idx="13842">
                  <c:v>45630</c:v>
                </c:pt>
                <c:pt idx="13843">
                  <c:v>45631</c:v>
                </c:pt>
                <c:pt idx="13844">
                  <c:v>45632</c:v>
                </c:pt>
                <c:pt idx="13845">
                  <c:v>45635</c:v>
                </c:pt>
                <c:pt idx="13846">
                  <c:v>45636</c:v>
                </c:pt>
                <c:pt idx="13847">
                  <c:v>45637</c:v>
                </c:pt>
                <c:pt idx="13848">
                  <c:v>45638</c:v>
                </c:pt>
                <c:pt idx="13849">
                  <c:v>45639</c:v>
                </c:pt>
                <c:pt idx="13850">
                  <c:v>45642</c:v>
                </c:pt>
                <c:pt idx="13851">
                  <c:v>45643</c:v>
                </c:pt>
                <c:pt idx="13852">
                  <c:v>45644</c:v>
                </c:pt>
                <c:pt idx="13853">
                  <c:v>45645</c:v>
                </c:pt>
                <c:pt idx="13854">
                  <c:v>45646</c:v>
                </c:pt>
                <c:pt idx="13855">
                  <c:v>45649</c:v>
                </c:pt>
                <c:pt idx="13856">
                  <c:v>45650</c:v>
                </c:pt>
                <c:pt idx="13857">
                  <c:v>45652</c:v>
                </c:pt>
                <c:pt idx="13858">
                  <c:v>45653</c:v>
                </c:pt>
                <c:pt idx="13859">
                  <c:v>45656</c:v>
                </c:pt>
                <c:pt idx="13860">
                  <c:v>45657</c:v>
                </c:pt>
                <c:pt idx="13861">
                  <c:v>45659</c:v>
                </c:pt>
                <c:pt idx="13862">
                  <c:v>45660</c:v>
                </c:pt>
                <c:pt idx="13863">
                  <c:v>45663</c:v>
                </c:pt>
                <c:pt idx="13864">
                  <c:v>45664</c:v>
                </c:pt>
                <c:pt idx="13865">
                  <c:v>45665</c:v>
                </c:pt>
                <c:pt idx="13866">
                  <c:v>45666</c:v>
                </c:pt>
                <c:pt idx="13867">
                  <c:v>45667</c:v>
                </c:pt>
                <c:pt idx="13868">
                  <c:v>45670</c:v>
                </c:pt>
                <c:pt idx="13869">
                  <c:v>45671</c:v>
                </c:pt>
                <c:pt idx="13870">
                  <c:v>45672</c:v>
                </c:pt>
                <c:pt idx="13871">
                  <c:v>45673</c:v>
                </c:pt>
                <c:pt idx="13872">
                  <c:v>45674</c:v>
                </c:pt>
                <c:pt idx="13873">
                  <c:v>45677</c:v>
                </c:pt>
                <c:pt idx="13874">
                  <c:v>45678</c:v>
                </c:pt>
                <c:pt idx="13875">
                  <c:v>45679</c:v>
                </c:pt>
                <c:pt idx="13876">
                  <c:v>45680</c:v>
                </c:pt>
                <c:pt idx="13877">
                  <c:v>45681</c:v>
                </c:pt>
                <c:pt idx="13878">
                  <c:v>45684</c:v>
                </c:pt>
                <c:pt idx="13879">
                  <c:v>45685</c:v>
                </c:pt>
                <c:pt idx="13880">
                  <c:v>45686</c:v>
                </c:pt>
                <c:pt idx="13881">
                  <c:v>45687</c:v>
                </c:pt>
                <c:pt idx="13882">
                  <c:v>45688</c:v>
                </c:pt>
                <c:pt idx="13883">
                  <c:v>45691</c:v>
                </c:pt>
                <c:pt idx="13884">
                  <c:v>45692</c:v>
                </c:pt>
                <c:pt idx="13885">
                  <c:v>45693</c:v>
                </c:pt>
                <c:pt idx="13886">
                  <c:v>45694</c:v>
                </c:pt>
                <c:pt idx="13887">
                  <c:v>45695</c:v>
                </c:pt>
                <c:pt idx="13888">
                  <c:v>45698</c:v>
                </c:pt>
                <c:pt idx="13889">
                  <c:v>45699</c:v>
                </c:pt>
                <c:pt idx="13890">
                  <c:v>45700</c:v>
                </c:pt>
                <c:pt idx="13891">
                  <c:v>45701</c:v>
                </c:pt>
                <c:pt idx="13892">
                  <c:v>45702</c:v>
                </c:pt>
                <c:pt idx="13893">
                  <c:v>45705</c:v>
                </c:pt>
                <c:pt idx="13894">
                  <c:v>45706</c:v>
                </c:pt>
                <c:pt idx="13895">
                  <c:v>45707</c:v>
                </c:pt>
                <c:pt idx="13896">
                  <c:v>45708</c:v>
                </c:pt>
                <c:pt idx="13897">
                  <c:v>45709</c:v>
                </c:pt>
                <c:pt idx="13898">
                  <c:v>45712</c:v>
                </c:pt>
                <c:pt idx="13899">
                  <c:v>45713</c:v>
                </c:pt>
                <c:pt idx="13900">
                  <c:v>45714</c:v>
                </c:pt>
                <c:pt idx="13901">
                  <c:v>45715</c:v>
                </c:pt>
                <c:pt idx="13902">
                  <c:v>45716</c:v>
                </c:pt>
                <c:pt idx="13903">
                  <c:v>45719</c:v>
                </c:pt>
                <c:pt idx="13904">
                  <c:v>45720</c:v>
                </c:pt>
                <c:pt idx="13905">
                  <c:v>45721</c:v>
                </c:pt>
                <c:pt idx="13906">
                  <c:v>45722</c:v>
                </c:pt>
                <c:pt idx="13907">
                  <c:v>45723</c:v>
                </c:pt>
                <c:pt idx="13908">
                  <c:v>45726</c:v>
                </c:pt>
                <c:pt idx="13909">
                  <c:v>45727</c:v>
                </c:pt>
                <c:pt idx="13910">
                  <c:v>45728</c:v>
                </c:pt>
                <c:pt idx="13911">
                  <c:v>45729</c:v>
                </c:pt>
              </c:numCache>
            </c:numRef>
          </c:cat>
          <c:val>
            <c:numRef>
              <c:f>Sheet1!$B$2:$B$13913</c:f>
              <c:numCache>
                <c:formatCode>General</c:formatCode>
                <c:ptCount val="13912"/>
                <c:pt idx="0">
                  <c:v>119.89</c:v>
                </c:pt>
                <c:pt idx="1">
                  <c:v>119.81</c:v>
                </c:pt>
                <c:pt idx="2">
                  <c:v>119.78700000000001</c:v>
                </c:pt>
                <c:pt idx="3">
                  <c:v>119.724</c:v>
                </c:pt>
                <c:pt idx="4">
                  <c:v>119.645</c:v>
                </c:pt>
                <c:pt idx="5">
                  <c:v>119.63</c:v>
                </c:pt>
                <c:pt idx="6">
                  <c:v>119.699</c:v>
                </c:pt>
                <c:pt idx="7">
                  <c:v>119.747</c:v>
                </c:pt>
                <c:pt idx="8">
                  <c:v>119.74</c:v>
                </c:pt>
                <c:pt idx="9">
                  <c:v>119.727</c:v>
                </c:pt>
                <c:pt idx="10">
                  <c:v>120.26600000000001</c:v>
                </c:pt>
                <c:pt idx="11">
                  <c:v>121.789</c:v>
                </c:pt>
                <c:pt idx="12">
                  <c:v>122.069</c:v>
                </c:pt>
                <c:pt idx="13">
                  <c:v>122.07899999999999</c:v>
                </c:pt>
                <c:pt idx="14">
                  <c:v>122.001</c:v>
                </c:pt>
                <c:pt idx="15">
                  <c:v>122.009</c:v>
                </c:pt>
                <c:pt idx="16">
                  <c:v>122.04300000000001</c:v>
                </c:pt>
                <c:pt idx="17">
                  <c:v>122.21899999999999</c:v>
                </c:pt>
                <c:pt idx="18">
                  <c:v>122.18300000000001</c:v>
                </c:pt>
                <c:pt idx="19">
                  <c:v>122.176</c:v>
                </c:pt>
                <c:pt idx="20">
                  <c:v>121.983</c:v>
                </c:pt>
                <c:pt idx="21">
                  <c:v>122.026</c:v>
                </c:pt>
                <c:pt idx="22">
                  <c:v>121.95</c:v>
                </c:pt>
                <c:pt idx="23">
                  <c:v>121.962</c:v>
                </c:pt>
                <c:pt idx="24">
                  <c:v>122.078</c:v>
                </c:pt>
                <c:pt idx="25">
                  <c:v>122.194</c:v>
                </c:pt>
                <c:pt idx="26">
                  <c:v>122.286</c:v>
                </c:pt>
                <c:pt idx="27">
                  <c:v>122.262</c:v>
                </c:pt>
                <c:pt idx="28">
                  <c:v>122.23699999999999</c:v>
                </c:pt>
                <c:pt idx="29">
                  <c:v>122.343</c:v>
                </c:pt>
                <c:pt idx="30">
                  <c:v>122.364</c:v>
                </c:pt>
                <c:pt idx="31">
                  <c:v>123.464</c:v>
                </c:pt>
                <c:pt idx="32">
                  <c:v>123.82299999999999</c:v>
                </c:pt>
                <c:pt idx="33">
                  <c:v>122.182</c:v>
                </c:pt>
                <c:pt idx="34">
                  <c:v>121.76900000000001</c:v>
                </c:pt>
                <c:pt idx="35">
                  <c:v>121.74</c:v>
                </c:pt>
                <c:pt idx="36">
                  <c:v>121.747</c:v>
                </c:pt>
                <c:pt idx="37">
                  <c:v>121.72199999999999</c:v>
                </c:pt>
                <c:pt idx="38">
                  <c:v>121.601</c:v>
                </c:pt>
                <c:pt idx="39">
                  <c:v>121.36</c:v>
                </c:pt>
                <c:pt idx="40">
                  <c:v>121.322</c:v>
                </c:pt>
                <c:pt idx="41">
                  <c:v>120.97799999999999</c:v>
                </c:pt>
                <c:pt idx="42">
                  <c:v>120.904</c:v>
                </c:pt>
                <c:pt idx="43">
                  <c:v>120.70399999999999</c:v>
                </c:pt>
                <c:pt idx="44">
                  <c:v>120.62</c:v>
                </c:pt>
                <c:pt idx="45">
                  <c:v>120.643</c:v>
                </c:pt>
                <c:pt idx="46">
                  <c:v>120.54600000000001</c:v>
                </c:pt>
                <c:pt idx="47">
                  <c:v>120.643</c:v>
                </c:pt>
                <c:pt idx="48">
                  <c:v>120.53</c:v>
                </c:pt>
                <c:pt idx="49">
                  <c:v>120.52</c:v>
                </c:pt>
                <c:pt idx="50">
                  <c:v>120.49</c:v>
                </c:pt>
                <c:pt idx="51">
                  <c:v>120.55</c:v>
                </c:pt>
                <c:pt idx="52">
                  <c:v>120.53</c:v>
                </c:pt>
                <c:pt idx="53">
                  <c:v>120.53</c:v>
                </c:pt>
                <c:pt idx="54">
                  <c:v>120.49</c:v>
                </c:pt>
                <c:pt idx="55">
                  <c:v>120.47</c:v>
                </c:pt>
                <c:pt idx="56">
                  <c:v>120.44</c:v>
                </c:pt>
                <c:pt idx="57">
                  <c:v>120.44</c:v>
                </c:pt>
                <c:pt idx="58">
                  <c:v>120.41</c:v>
                </c:pt>
                <c:pt idx="59">
                  <c:v>120.37</c:v>
                </c:pt>
                <c:pt idx="60">
                  <c:v>120.34</c:v>
                </c:pt>
                <c:pt idx="61">
                  <c:v>120.33</c:v>
                </c:pt>
                <c:pt idx="62">
                  <c:v>120.31</c:v>
                </c:pt>
                <c:pt idx="63">
                  <c:v>120.27</c:v>
                </c:pt>
                <c:pt idx="64">
                  <c:v>120.26</c:v>
                </c:pt>
                <c:pt idx="65">
                  <c:v>120.25</c:v>
                </c:pt>
                <c:pt idx="66">
                  <c:v>120.25</c:v>
                </c:pt>
                <c:pt idx="67">
                  <c:v>120.24</c:v>
                </c:pt>
                <c:pt idx="68">
                  <c:v>120.26</c:v>
                </c:pt>
                <c:pt idx="69">
                  <c:v>120.28</c:v>
                </c:pt>
                <c:pt idx="70">
                  <c:v>120.24</c:v>
                </c:pt>
                <c:pt idx="71">
                  <c:v>120.24</c:v>
                </c:pt>
                <c:pt idx="72">
                  <c:v>120.26</c:v>
                </c:pt>
                <c:pt idx="73">
                  <c:v>120.26</c:v>
                </c:pt>
                <c:pt idx="74">
                  <c:v>120.25</c:v>
                </c:pt>
                <c:pt idx="75">
                  <c:v>120.28</c:v>
                </c:pt>
                <c:pt idx="76">
                  <c:v>120.29</c:v>
                </c:pt>
                <c:pt idx="77">
                  <c:v>120.22</c:v>
                </c:pt>
                <c:pt idx="78">
                  <c:v>120.21</c:v>
                </c:pt>
                <c:pt idx="79">
                  <c:v>120.21</c:v>
                </c:pt>
                <c:pt idx="80">
                  <c:v>120.18</c:v>
                </c:pt>
                <c:pt idx="81">
                  <c:v>120.14</c:v>
                </c:pt>
                <c:pt idx="82">
                  <c:v>120.12</c:v>
                </c:pt>
                <c:pt idx="83">
                  <c:v>120.18</c:v>
                </c:pt>
                <c:pt idx="84">
                  <c:v>120.2</c:v>
                </c:pt>
                <c:pt idx="85">
                  <c:v>120.26</c:v>
                </c:pt>
                <c:pt idx="86">
                  <c:v>120.25</c:v>
                </c:pt>
                <c:pt idx="87">
                  <c:v>120.21</c:v>
                </c:pt>
                <c:pt idx="88">
                  <c:v>120.19</c:v>
                </c:pt>
                <c:pt idx="89">
                  <c:v>120.2</c:v>
                </c:pt>
                <c:pt idx="90">
                  <c:v>120.17</c:v>
                </c:pt>
                <c:pt idx="91">
                  <c:v>120.13</c:v>
                </c:pt>
                <c:pt idx="92">
                  <c:v>120.14</c:v>
                </c:pt>
                <c:pt idx="93">
                  <c:v>120.14</c:v>
                </c:pt>
                <c:pt idx="94">
                  <c:v>120.16</c:v>
                </c:pt>
                <c:pt idx="95">
                  <c:v>120.18</c:v>
                </c:pt>
                <c:pt idx="96">
                  <c:v>120.19</c:v>
                </c:pt>
                <c:pt idx="97">
                  <c:v>120.19</c:v>
                </c:pt>
                <c:pt idx="98">
                  <c:v>120.16</c:v>
                </c:pt>
                <c:pt idx="99">
                  <c:v>120.18</c:v>
                </c:pt>
                <c:pt idx="100">
                  <c:v>120.18</c:v>
                </c:pt>
                <c:pt idx="101">
                  <c:v>120.18</c:v>
                </c:pt>
                <c:pt idx="102">
                  <c:v>120.17</c:v>
                </c:pt>
                <c:pt idx="103">
                  <c:v>120.16</c:v>
                </c:pt>
                <c:pt idx="104">
                  <c:v>120.17</c:v>
                </c:pt>
                <c:pt idx="105">
                  <c:v>120.17</c:v>
                </c:pt>
                <c:pt idx="106">
                  <c:v>120.18</c:v>
                </c:pt>
                <c:pt idx="107">
                  <c:v>120.18</c:v>
                </c:pt>
                <c:pt idx="108">
                  <c:v>120.17</c:v>
                </c:pt>
                <c:pt idx="109">
                  <c:v>120.18</c:v>
                </c:pt>
                <c:pt idx="110">
                  <c:v>120.18</c:v>
                </c:pt>
                <c:pt idx="111">
                  <c:v>120.19</c:v>
                </c:pt>
                <c:pt idx="112">
                  <c:v>120.16</c:v>
                </c:pt>
                <c:pt idx="113">
                  <c:v>120.2</c:v>
                </c:pt>
                <c:pt idx="114">
                  <c:v>120.22</c:v>
                </c:pt>
                <c:pt idx="115">
                  <c:v>120.22</c:v>
                </c:pt>
                <c:pt idx="116">
                  <c:v>120.31</c:v>
                </c:pt>
                <c:pt idx="117">
                  <c:v>120.29</c:v>
                </c:pt>
                <c:pt idx="118">
                  <c:v>120.23</c:v>
                </c:pt>
                <c:pt idx="119">
                  <c:v>120.23</c:v>
                </c:pt>
                <c:pt idx="120">
                  <c:v>120.29</c:v>
                </c:pt>
                <c:pt idx="121">
                  <c:v>120.27</c:v>
                </c:pt>
                <c:pt idx="122">
                  <c:v>120.23</c:v>
                </c:pt>
                <c:pt idx="123">
                  <c:v>120.23</c:v>
                </c:pt>
                <c:pt idx="124">
                  <c:v>120.27</c:v>
                </c:pt>
                <c:pt idx="125">
                  <c:v>120.27</c:v>
                </c:pt>
                <c:pt idx="126">
                  <c:v>120.25</c:v>
                </c:pt>
                <c:pt idx="127">
                  <c:v>120.18</c:v>
                </c:pt>
                <c:pt idx="128">
                  <c:v>120.18</c:v>
                </c:pt>
                <c:pt idx="129">
                  <c:v>120.19</c:v>
                </c:pt>
                <c:pt idx="130">
                  <c:v>120.17</c:v>
                </c:pt>
                <c:pt idx="131">
                  <c:v>120.16</c:v>
                </c:pt>
                <c:pt idx="132">
                  <c:v>119.65</c:v>
                </c:pt>
                <c:pt idx="133">
                  <c:v>119.62</c:v>
                </c:pt>
                <c:pt idx="134">
                  <c:v>119.44</c:v>
                </c:pt>
                <c:pt idx="135">
                  <c:v>119.12</c:v>
                </c:pt>
                <c:pt idx="136">
                  <c:v>119.56</c:v>
                </c:pt>
                <c:pt idx="137">
                  <c:v>119.46</c:v>
                </c:pt>
                <c:pt idx="138">
                  <c:v>119.27</c:v>
                </c:pt>
                <c:pt idx="139">
                  <c:v>119.34</c:v>
                </c:pt>
                <c:pt idx="140">
                  <c:v>119.33</c:v>
                </c:pt>
                <c:pt idx="141">
                  <c:v>119.31</c:v>
                </c:pt>
                <c:pt idx="142">
                  <c:v>119.2</c:v>
                </c:pt>
                <c:pt idx="143">
                  <c:v>118.99</c:v>
                </c:pt>
                <c:pt idx="144">
                  <c:v>118.91</c:v>
                </c:pt>
                <c:pt idx="145">
                  <c:v>118.98</c:v>
                </c:pt>
                <c:pt idx="146">
                  <c:v>119.26</c:v>
                </c:pt>
                <c:pt idx="147">
                  <c:v>119.33</c:v>
                </c:pt>
                <c:pt idx="148">
                  <c:v>119.35</c:v>
                </c:pt>
                <c:pt idx="149">
                  <c:v>119.43</c:v>
                </c:pt>
                <c:pt idx="150">
                  <c:v>119.69</c:v>
                </c:pt>
                <c:pt idx="151">
                  <c:v>119.5</c:v>
                </c:pt>
                <c:pt idx="152">
                  <c:v>119.32</c:v>
                </c:pt>
                <c:pt idx="153">
                  <c:v>119.27</c:v>
                </c:pt>
                <c:pt idx="154">
                  <c:v>119.23</c:v>
                </c:pt>
                <c:pt idx="155">
                  <c:v>119.25</c:v>
                </c:pt>
                <c:pt idx="156">
                  <c:v>119.19</c:v>
                </c:pt>
                <c:pt idx="157">
                  <c:v>119.24</c:v>
                </c:pt>
                <c:pt idx="158">
                  <c:v>119.24</c:v>
                </c:pt>
                <c:pt idx="159">
                  <c:v>119.29</c:v>
                </c:pt>
                <c:pt idx="160">
                  <c:v>119.34</c:v>
                </c:pt>
                <c:pt idx="161">
                  <c:v>119.31</c:v>
                </c:pt>
                <c:pt idx="162">
                  <c:v>119.32</c:v>
                </c:pt>
                <c:pt idx="163">
                  <c:v>119.29</c:v>
                </c:pt>
                <c:pt idx="164">
                  <c:v>119.32</c:v>
                </c:pt>
                <c:pt idx="165">
                  <c:v>119.28</c:v>
                </c:pt>
                <c:pt idx="166">
                  <c:v>119.16</c:v>
                </c:pt>
                <c:pt idx="167">
                  <c:v>119.19</c:v>
                </c:pt>
                <c:pt idx="168">
                  <c:v>119.21</c:v>
                </c:pt>
                <c:pt idx="169">
                  <c:v>119.25</c:v>
                </c:pt>
                <c:pt idx="170">
                  <c:v>119.21</c:v>
                </c:pt>
                <c:pt idx="171">
                  <c:v>119.16</c:v>
                </c:pt>
                <c:pt idx="172">
                  <c:v>119.17</c:v>
                </c:pt>
                <c:pt idx="173">
                  <c:v>119.16</c:v>
                </c:pt>
                <c:pt idx="174">
                  <c:v>119.21</c:v>
                </c:pt>
                <c:pt idx="175">
                  <c:v>119.18</c:v>
                </c:pt>
                <c:pt idx="176">
                  <c:v>119.18</c:v>
                </c:pt>
                <c:pt idx="177">
                  <c:v>119.17</c:v>
                </c:pt>
                <c:pt idx="178">
                  <c:v>119.17</c:v>
                </c:pt>
                <c:pt idx="179">
                  <c:v>119.16</c:v>
                </c:pt>
                <c:pt idx="180">
                  <c:v>119.05</c:v>
                </c:pt>
                <c:pt idx="181">
                  <c:v>119.01</c:v>
                </c:pt>
                <c:pt idx="182">
                  <c:v>118.92</c:v>
                </c:pt>
                <c:pt idx="183">
                  <c:v>118.92</c:v>
                </c:pt>
                <c:pt idx="184">
                  <c:v>118.91</c:v>
                </c:pt>
                <c:pt idx="185">
                  <c:v>118.85</c:v>
                </c:pt>
                <c:pt idx="186">
                  <c:v>118.79</c:v>
                </c:pt>
                <c:pt idx="187">
                  <c:v>118.76</c:v>
                </c:pt>
                <c:pt idx="188">
                  <c:v>118.8</c:v>
                </c:pt>
                <c:pt idx="189">
                  <c:v>118.81</c:v>
                </c:pt>
                <c:pt idx="190">
                  <c:v>118.83</c:v>
                </c:pt>
                <c:pt idx="191">
                  <c:v>118.79</c:v>
                </c:pt>
                <c:pt idx="192">
                  <c:v>118.76</c:v>
                </c:pt>
                <c:pt idx="193">
                  <c:v>118.79</c:v>
                </c:pt>
                <c:pt idx="194">
                  <c:v>118.81</c:v>
                </c:pt>
                <c:pt idx="195">
                  <c:v>118.61</c:v>
                </c:pt>
                <c:pt idx="196">
                  <c:v>118.54</c:v>
                </c:pt>
                <c:pt idx="197">
                  <c:v>118.58</c:v>
                </c:pt>
                <c:pt idx="198">
                  <c:v>118.03</c:v>
                </c:pt>
                <c:pt idx="199">
                  <c:v>118.1</c:v>
                </c:pt>
                <c:pt idx="200">
                  <c:v>118.04</c:v>
                </c:pt>
                <c:pt idx="201">
                  <c:v>117.82</c:v>
                </c:pt>
                <c:pt idx="202">
                  <c:v>117.84</c:v>
                </c:pt>
                <c:pt idx="203">
                  <c:v>117.84</c:v>
                </c:pt>
                <c:pt idx="204">
                  <c:v>117.84</c:v>
                </c:pt>
                <c:pt idx="205">
                  <c:v>117.84</c:v>
                </c:pt>
                <c:pt idx="206">
                  <c:v>117.84</c:v>
                </c:pt>
                <c:pt idx="207">
                  <c:v>117.84</c:v>
                </c:pt>
                <c:pt idx="208">
                  <c:v>117.84</c:v>
                </c:pt>
                <c:pt idx="209">
                  <c:v>117.84</c:v>
                </c:pt>
                <c:pt idx="210">
                  <c:v>117.84</c:v>
                </c:pt>
                <c:pt idx="211">
                  <c:v>117.84</c:v>
                </c:pt>
                <c:pt idx="212">
                  <c:v>117.84</c:v>
                </c:pt>
                <c:pt idx="213">
                  <c:v>117.84</c:v>
                </c:pt>
                <c:pt idx="214">
                  <c:v>116.47</c:v>
                </c:pt>
                <c:pt idx="215">
                  <c:v>116.58</c:v>
                </c:pt>
                <c:pt idx="216">
                  <c:v>116.35</c:v>
                </c:pt>
                <c:pt idx="217">
                  <c:v>116.38</c:v>
                </c:pt>
                <c:pt idx="218">
                  <c:v>116.42</c:v>
                </c:pt>
                <c:pt idx="219">
                  <c:v>116.42</c:v>
                </c:pt>
                <c:pt idx="220">
                  <c:v>116.39</c:v>
                </c:pt>
                <c:pt idx="221">
                  <c:v>116.32</c:v>
                </c:pt>
                <c:pt idx="222">
                  <c:v>116.29</c:v>
                </c:pt>
                <c:pt idx="223">
                  <c:v>116.03</c:v>
                </c:pt>
                <c:pt idx="224">
                  <c:v>115.95</c:v>
                </c:pt>
                <c:pt idx="225">
                  <c:v>115.93</c:v>
                </c:pt>
                <c:pt idx="226">
                  <c:v>115.91</c:v>
                </c:pt>
                <c:pt idx="227">
                  <c:v>115.52</c:v>
                </c:pt>
                <c:pt idx="228">
                  <c:v>115.56</c:v>
                </c:pt>
                <c:pt idx="229">
                  <c:v>115.42</c:v>
                </c:pt>
                <c:pt idx="230">
                  <c:v>115.03</c:v>
                </c:pt>
                <c:pt idx="231">
                  <c:v>114.96</c:v>
                </c:pt>
                <c:pt idx="232">
                  <c:v>115.03</c:v>
                </c:pt>
                <c:pt idx="233">
                  <c:v>115.06</c:v>
                </c:pt>
                <c:pt idx="234">
                  <c:v>114.93</c:v>
                </c:pt>
                <c:pt idx="235">
                  <c:v>114.93</c:v>
                </c:pt>
                <c:pt idx="236">
                  <c:v>114.81</c:v>
                </c:pt>
                <c:pt idx="237">
                  <c:v>114.84</c:v>
                </c:pt>
                <c:pt idx="238">
                  <c:v>114.83</c:v>
                </c:pt>
                <c:pt idx="239">
                  <c:v>114.74</c:v>
                </c:pt>
                <c:pt idx="240">
                  <c:v>114.71</c:v>
                </c:pt>
                <c:pt idx="241">
                  <c:v>114.7</c:v>
                </c:pt>
                <c:pt idx="242">
                  <c:v>114.66</c:v>
                </c:pt>
                <c:pt idx="243">
                  <c:v>114.76</c:v>
                </c:pt>
                <c:pt idx="244">
                  <c:v>114.88</c:v>
                </c:pt>
                <c:pt idx="245">
                  <c:v>114.82</c:v>
                </c:pt>
                <c:pt idx="246">
                  <c:v>114.64</c:v>
                </c:pt>
                <c:pt idx="247">
                  <c:v>114.66</c:v>
                </c:pt>
                <c:pt idx="248">
                  <c:v>114.62</c:v>
                </c:pt>
                <c:pt idx="249">
                  <c:v>114.58</c:v>
                </c:pt>
                <c:pt idx="250">
                  <c:v>114.6</c:v>
                </c:pt>
                <c:pt idx="251">
                  <c:v>114.53</c:v>
                </c:pt>
                <c:pt idx="252">
                  <c:v>114.64</c:v>
                </c:pt>
                <c:pt idx="253">
                  <c:v>114.6</c:v>
                </c:pt>
                <c:pt idx="254">
                  <c:v>114.65</c:v>
                </c:pt>
                <c:pt idx="255">
                  <c:v>114.63</c:v>
                </c:pt>
                <c:pt idx="256">
                  <c:v>114.62</c:v>
                </c:pt>
                <c:pt idx="257">
                  <c:v>114.68</c:v>
                </c:pt>
                <c:pt idx="258">
                  <c:v>114.57</c:v>
                </c:pt>
                <c:pt idx="259">
                  <c:v>114.62</c:v>
                </c:pt>
                <c:pt idx="260">
                  <c:v>114.64</c:v>
                </c:pt>
                <c:pt idx="261">
                  <c:v>114.68</c:v>
                </c:pt>
                <c:pt idx="262">
                  <c:v>114.64</c:v>
                </c:pt>
                <c:pt idx="263">
                  <c:v>114.59</c:v>
                </c:pt>
                <c:pt idx="264">
                  <c:v>114.54</c:v>
                </c:pt>
                <c:pt idx="265">
                  <c:v>114.54</c:v>
                </c:pt>
                <c:pt idx="266">
                  <c:v>114.54</c:v>
                </c:pt>
                <c:pt idx="267">
                  <c:v>114.58</c:v>
                </c:pt>
                <c:pt idx="268">
                  <c:v>114.37</c:v>
                </c:pt>
                <c:pt idx="269">
                  <c:v>114.31</c:v>
                </c:pt>
                <c:pt idx="270">
                  <c:v>114.19</c:v>
                </c:pt>
                <c:pt idx="271">
                  <c:v>113.98</c:v>
                </c:pt>
                <c:pt idx="272">
                  <c:v>113.93</c:v>
                </c:pt>
                <c:pt idx="273">
                  <c:v>113.93</c:v>
                </c:pt>
                <c:pt idx="274">
                  <c:v>114.01</c:v>
                </c:pt>
                <c:pt idx="275">
                  <c:v>113.86</c:v>
                </c:pt>
                <c:pt idx="276">
                  <c:v>113.58</c:v>
                </c:pt>
                <c:pt idx="277">
                  <c:v>113.25</c:v>
                </c:pt>
                <c:pt idx="278">
                  <c:v>113.11</c:v>
                </c:pt>
                <c:pt idx="279">
                  <c:v>113.13</c:v>
                </c:pt>
                <c:pt idx="280">
                  <c:v>113.04</c:v>
                </c:pt>
                <c:pt idx="281">
                  <c:v>112.97</c:v>
                </c:pt>
                <c:pt idx="282">
                  <c:v>112.94</c:v>
                </c:pt>
                <c:pt idx="283">
                  <c:v>112.93</c:v>
                </c:pt>
                <c:pt idx="284">
                  <c:v>112.69</c:v>
                </c:pt>
                <c:pt idx="285">
                  <c:v>112.55</c:v>
                </c:pt>
                <c:pt idx="286">
                  <c:v>112.53</c:v>
                </c:pt>
                <c:pt idx="287">
                  <c:v>112.38</c:v>
                </c:pt>
                <c:pt idx="288">
                  <c:v>111.16</c:v>
                </c:pt>
                <c:pt idx="289">
                  <c:v>111.18</c:v>
                </c:pt>
                <c:pt idx="290">
                  <c:v>111.27</c:v>
                </c:pt>
                <c:pt idx="291">
                  <c:v>111.29</c:v>
                </c:pt>
                <c:pt idx="292">
                  <c:v>111.39</c:v>
                </c:pt>
                <c:pt idx="293">
                  <c:v>111.45</c:v>
                </c:pt>
                <c:pt idx="294">
                  <c:v>111.47</c:v>
                </c:pt>
                <c:pt idx="295">
                  <c:v>111.21</c:v>
                </c:pt>
                <c:pt idx="296">
                  <c:v>111.19</c:v>
                </c:pt>
                <c:pt idx="297">
                  <c:v>111.27</c:v>
                </c:pt>
                <c:pt idx="298">
                  <c:v>111.22</c:v>
                </c:pt>
                <c:pt idx="299">
                  <c:v>111.02</c:v>
                </c:pt>
                <c:pt idx="300">
                  <c:v>111.04</c:v>
                </c:pt>
                <c:pt idx="301">
                  <c:v>110.94</c:v>
                </c:pt>
                <c:pt idx="302">
                  <c:v>110.97</c:v>
                </c:pt>
                <c:pt idx="303">
                  <c:v>110.68</c:v>
                </c:pt>
                <c:pt idx="304">
                  <c:v>110.44</c:v>
                </c:pt>
                <c:pt idx="305">
                  <c:v>110.03</c:v>
                </c:pt>
                <c:pt idx="306">
                  <c:v>109.86</c:v>
                </c:pt>
                <c:pt idx="307">
                  <c:v>110.02</c:v>
                </c:pt>
                <c:pt idx="308">
                  <c:v>109.94</c:v>
                </c:pt>
                <c:pt idx="309">
                  <c:v>109.97</c:v>
                </c:pt>
                <c:pt idx="310">
                  <c:v>110.04</c:v>
                </c:pt>
                <c:pt idx="311">
                  <c:v>109.86</c:v>
                </c:pt>
                <c:pt idx="312">
                  <c:v>109.69</c:v>
                </c:pt>
                <c:pt idx="313">
                  <c:v>109.71</c:v>
                </c:pt>
                <c:pt idx="314">
                  <c:v>109.65</c:v>
                </c:pt>
                <c:pt idx="315">
                  <c:v>109.65</c:v>
                </c:pt>
                <c:pt idx="316">
                  <c:v>109.6</c:v>
                </c:pt>
                <c:pt idx="317">
                  <c:v>109.43</c:v>
                </c:pt>
                <c:pt idx="318">
                  <c:v>109.01</c:v>
                </c:pt>
                <c:pt idx="319">
                  <c:v>109.14</c:v>
                </c:pt>
                <c:pt idx="320">
                  <c:v>109.35</c:v>
                </c:pt>
                <c:pt idx="321">
                  <c:v>109.2</c:v>
                </c:pt>
                <c:pt idx="322">
                  <c:v>109.17</c:v>
                </c:pt>
                <c:pt idx="323">
                  <c:v>108.93</c:v>
                </c:pt>
                <c:pt idx="324">
                  <c:v>108.89</c:v>
                </c:pt>
                <c:pt idx="325">
                  <c:v>108.9</c:v>
                </c:pt>
                <c:pt idx="326">
                  <c:v>108.94</c:v>
                </c:pt>
                <c:pt idx="327">
                  <c:v>108.93</c:v>
                </c:pt>
                <c:pt idx="328">
                  <c:v>108.56</c:v>
                </c:pt>
                <c:pt idx="329">
                  <c:v>108.66</c:v>
                </c:pt>
                <c:pt idx="330">
                  <c:v>108.6</c:v>
                </c:pt>
                <c:pt idx="331">
                  <c:v>108.67</c:v>
                </c:pt>
                <c:pt idx="332">
                  <c:v>108.62</c:v>
                </c:pt>
                <c:pt idx="333">
                  <c:v>108.57</c:v>
                </c:pt>
                <c:pt idx="334">
                  <c:v>108.77</c:v>
                </c:pt>
                <c:pt idx="335">
                  <c:v>108.8</c:v>
                </c:pt>
                <c:pt idx="336">
                  <c:v>108.68</c:v>
                </c:pt>
                <c:pt idx="337">
                  <c:v>108.65</c:v>
                </c:pt>
                <c:pt idx="338">
                  <c:v>108.64</c:v>
                </c:pt>
                <c:pt idx="339">
                  <c:v>108.58</c:v>
                </c:pt>
                <c:pt idx="340">
                  <c:v>108.37</c:v>
                </c:pt>
                <c:pt idx="341">
                  <c:v>108.2</c:v>
                </c:pt>
                <c:pt idx="342">
                  <c:v>108.01</c:v>
                </c:pt>
                <c:pt idx="343">
                  <c:v>107.76</c:v>
                </c:pt>
                <c:pt idx="344">
                  <c:v>107.9</c:v>
                </c:pt>
                <c:pt idx="345">
                  <c:v>108.12</c:v>
                </c:pt>
                <c:pt idx="346">
                  <c:v>108.13</c:v>
                </c:pt>
                <c:pt idx="347">
                  <c:v>108.2</c:v>
                </c:pt>
                <c:pt idx="348">
                  <c:v>108.22</c:v>
                </c:pt>
                <c:pt idx="349">
                  <c:v>109.19</c:v>
                </c:pt>
                <c:pt idx="350">
                  <c:v>108.51</c:v>
                </c:pt>
                <c:pt idx="351">
                  <c:v>108.28</c:v>
                </c:pt>
                <c:pt idx="352">
                  <c:v>108.34</c:v>
                </c:pt>
                <c:pt idx="353">
                  <c:v>108.5</c:v>
                </c:pt>
                <c:pt idx="354">
                  <c:v>108.65</c:v>
                </c:pt>
                <c:pt idx="355">
                  <c:v>108.46</c:v>
                </c:pt>
                <c:pt idx="356">
                  <c:v>108.38</c:v>
                </c:pt>
                <c:pt idx="357">
                  <c:v>108.38</c:v>
                </c:pt>
                <c:pt idx="358">
                  <c:v>108.37</c:v>
                </c:pt>
                <c:pt idx="359">
                  <c:v>108.4</c:v>
                </c:pt>
                <c:pt idx="360">
                  <c:v>108.4</c:v>
                </c:pt>
                <c:pt idx="361">
                  <c:v>108.48</c:v>
                </c:pt>
                <c:pt idx="362">
                  <c:v>108.5</c:v>
                </c:pt>
                <c:pt idx="363">
                  <c:v>108.53</c:v>
                </c:pt>
                <c:pt idx="364">
                  <c:v>108.46</c:v>
                </c:pt>
                <c:pt idx="365">
                  <c:v>108.27</c:v>
                </c:pt>
                <c:pt idx="366">
                  <c:v>108.4</c:v>
                </c:pt>
                <c:pt idx="367">
                  <c:v>108.39</c:v>
                </c:pt>
                <c:pt idx="368">
                  <c:v>108.66</c:v>
                </c:pt>
                <c:pt idx="369">
                  <c:v>108.54</c:v>
                </c:pt>
                <c:pt idx="370">
                  <c:v>108.55</c:v>
                </c:pt>
                <c:pt idx="371">
                  <c:v>108.78</c:v>
                </c:pt>
                <c:pt idx="372">
                  <c:v>108.85</c:v>
                </c:pt>
                <c:pt idx="373">
                  <c:v>108.63</c:v>
                </c:pt>
                <c:pt idx="374">
                  <c:v>108.65</c:v>
                </c:pt>
                <c:pt idx="375">
                  <c:v>108.62</c:v>
                </c:pt>
                <c:pt idx="376">
                  <c:v>108.56</c:v>
                </c:pt>
                <c:pt idx="377">
                  <c:v>108.59</c:v>
                </c:pt>
                <c:pt idx="378">
                  <c:v>108.59</c:v>
                </c:pt>
                <c:pt idx="379">
                  <c:v>108.62</c:v>
                </c:pt>
                <c:pt idx="380">
                  <c:v>108.58</c:v>
                </c:pt>
                <c:pt idx="381">
                  <c:v>108.58</c:v>
                </c:pt>
                <c:pt idx="382">
                  <c:v>108.54</c:v>
                </c:pt>
                <c:pt idx="383">
                  <c:v>108.49</c:v>
                </c:pt>
                <c:pt idx="384">
                  <c:v>108.52</c:v>
                </c:pt>
                <c:pt idx="385">
                  <c:v>108.52</c:v>
                </c:pt>
                <c:pt idx="386">
                  <c:v>108.39</c:v>
                </c:pt>
                <c:pt idx="387">
                  <c:v>108.27</c:v>
                </c:pt>
                <c:pt idx="388">
                  <c:v>108.33</c:v>
                </c:pt>
                <c:pt idx="389">
                  <c:v>108.37</c:v>
                </c:pt>
                <c:pt idx="390">
                  <c:v>108.46</c:v>
                </c:pt>
                <c:pt idx="391">
                  <c:v>108.52</c:v>
                </c:pt>
                <c:pt idx="392">
                  <c:v>108.39</c:v>
                </c:pt>
                <c:pt idx="393">
                  <c:v>108.38</c:v>
                </c:pt>
                <c:pt idx="394">
                  <c:v>108.38</c:v>
                </c:pt>
                <c:pt idx="395">
                  <c:v>108.37</c:v>
                </c:pt>
                <c:pt idx="396">
                  <c:v>108.34</c:v>
                </c:pt>
                <c:pt idx="397">
                  <c:v>108.25</c:v>
                </c:pt>
                <c:pt idx="398">
                  <c:v>108.31</c:v>
                </c:pt>
                <c:pt idx="399">
                  <c:v>108.29</c:v>
                </c:pt>
                <c:pt idx="400">
                  <c:v>108.27</c:v>
                </c:pt>
                <c:pt idx="401">
                  <c:v>108.17</c:v>
                </c:pt>
                <c:pt idx="402">
                  <c:v>108.12</c:v>
                </c:pt>
                <c:pt idx="403">
                  <c:v>108.11</c:v>
                </c:pt>
                <c:pt idx="404">
                  <c:v>108.13</c:v>
                </c:pt>
                <c:pt idx="405">
                  <c:v>108.16</c:v>
                </c:pt>
                <c:pt idx="406">
                  <c:v>108.11</c:v>
                </c:pt>
                <c:pt idx="407">
                  <c:v>108.07</c:v>
                </c:pt>
                <c:pt idx="408">
                  <c:v>108.05</c:v>
                </c:pt>
                <c:pt idx="409">
                  <c:v>108.06</c:v>
                </c:pt>
                <c:pt idx="410">
                  <c:v>107.98</c:v>
                </c:pt>
                <c:pt idx="411">
                  <c:v>107.97</c:v>
                </c:pt>
                <c:pt idx="412">
                  <c:v>108.02</c:v>
                </c:pt>
                <c:pt idx="413">
                  <c:v>108.2</c:v>
                </c:pt>
                <c:pt idx="414">
                  <c:v>108.25</c:v>
                </c:pt>
                <c:pt idx="415">
                  <c:v>108.45</c:v>
                </c:pt>
                <c:pt idx="416">
                  <c:v>108.56</c:v>
                </c:pt>
                <c:pt idx="417">
                  <c:v>108.77</c:v>
                </c:pt>
                <c:pt idx="418">
                  <c:v>108.22</c:v>
                </c:pt>
                <c:pt idx="419">
                  <c:v>108.36</c:v>
                </c:pt>
                <c:pt idx="420">
                  <c:v>108.56</c:v>
                </c:pt>
                <c:pt idx="421">
                  <c:v>108.18</c:v>
                </c:pt>
                <c:pt idx="422">
                  <c:v>108.47</c:v>
                </c:pt>
                <c:pt idx="423">
                  <c:v>108.51</c:v>
                </c:pt>
                <c:pt idx="424">
                  <c:v>108.61</c:v>
                </c:pt>
                <c:pt idx="425">
                  <c:v>108.51</c:v>
                </c:pt>
                <c:pt idx="426">
                  <c:v>108.6</c:v>
                </c:pt>
                <c:pt idx="427">
                  <c:v>108.58</c:v>
                </c:pt>
                <c:pt idx="428">
                  <c:v>108.59</c:v>
                </c:pt>
                <c:pt idx="429">
                  <c:v>108.61</c:v>
                </c:pt>
                <c:pt idx="430">
                  <c:v>108.52</c:v>
                </c:pt>
                <c:pt idx="431">
                  <c:v>108.46</c:v>
                </c:pt>
                <c:pt idx="432">
                  <c:v>108.48</c:v>
                </c:pt>
                <c:pt idx="433">
                  <c:v>108.53</c:v>
                </c:pt>
                <c:pt idx="434">
                  <c:v>108.57</c:v>
                </c:pt>
                <c:pt idx="435">
                  <c:v>108.71</c:v>
                </c:pt>
                <c:pt idx="436">
                  <c:v>108.67</c:v>
                </c:pt>
                <c:pt idx="437">
                  <c:v>108.72</c:v>
                </c:pt>
                <c:pt idx="438">
                  <c:v>108.79</c:v>
                </c:pt>
                <c:pt idx="439">
                  <c:v>108.76</c:v>
                </c:pt>
                <c:pt idx="440">
                  <c:v>108.73</c:v>
                </c:pt>
                <c:pt idx="441">
                  <c:v>108.73</c:v>
                </c:pt>
                <c:pt idx="442">
                  <c:v>108.76</c:v>
                </c:pt>
                <c:pt idx="443">
                  <c:v>108.76</c:v>
                </c:pt>
                <c:pt idx="444">
                  <c:v>108.77</c:v>
                </c:pt>
                <c:pt idx="445">
                  <c:v>108.82</c:v>
                </c:pt>
                <c:pt idx="446">
                  <c:v>108.79</c:v>
                </c:pt>
                <c:pt idx="447">
                  <c:v>108.76</c:v>
                </c:pt>
                <c:pt idx="448">
                  <c:v>108.76</c:v>
                </c:pt>
                <c:pt idx="449">
                  <c:v>108.77</c:v>
                </c:pt>
                <c:pt idx="450">
                  <c:v>108.78</c:v>
                </c:pt>
                <c:pt idx="451">
                  <c:v>108.8</c:v>
                </c:pt>
                <c:pt idx="452">
                  <c:v>108.81</c:v>
                </c:pt>
                <c:pt idx="453">
                  <c:v>108.79</c:v>
                </c:pt>
                <c:pt idx="454">
                  <c:v>108.82</c:v>
                </c:pt>
                <c:pt idx="455">
                  <c:v>108.89</c:v>
                </c:pt>
                <c:pt idx="456">
                  <c:v>108.96</c:v>
                </c:pt>
                <c:pt idx="457">
                  <c:v>108.96</c:v>
                </c:pt>
                <c:pt idx="458">
                  <c:v>109.03</c:v>
                </c:pt>
                <c:pt idx="459">
                  <c:v>108.96</c:v>
                </c:pt>
                <c:pt idx="460">
                  <c:v>108.9</c:v>
                </c:pt>
                <c:pt idx="461">
                  <c:v>108.91</c:v>
                </c:pt>
                <c:pt idx="462">
                  <c:v>108.99</c:v>
                </c:pt>
                <c:pt idx="463">
                  <c:v>108.96</c:v>
                </c:pt>
                <c:pt idx="464">
                  <c:v>108.98</c:v>
                </c:pt>
                <c:pt idx="465">
                  <c:v>109</c:v>
                </c:pt>
                <c:pt idx="466">
                  <c:v>108.96</c:v>
                </c:pt>
                <c:pt idx="467">
                  <c:v>108.91</c:v>
                </c:pt>
                <c:pt idx="468">
                  <c:v>108.95</c:v>
                </c:pt>
                <c:pt idx="469">
                  <c:v>108.99</c:v>
                </c:pt>
                <c:pt idx="470">
                  <c:v>108.99</c:v>
                </c:pt>
                <c:pt idx="471">
                  <c:v>108.96</c:v>
                </c:pt>
                <c:pt idx="472">
                  <c:v>108.97</c:v>
                </c:pt>
                <c:pt idx="473">
                  <c:v>109</c:v>
                </c:pt>
                <c:pt idx="474">
                  <c:v>109.06</c:v>
                </c:pt>
                <c:pt idx="475">
                  <c:v>109.1</c:v>
                </c:pt>
                <c:pt idx="476">
                  <c:v>109.06</c:v>
                </c:pt>
                <c:pt idx="477">
                  <c:v>109.06</c:v>
                </c:pt>
                <c:pt idx="478">
                  <c:v>109.09</c:v>
                </c:pt>
                <c:pt idx="479">
                  <c:v>109.12</c:v>
                </c:pt>
                <c:pt idx="480">
                  <c:v>109.19</c:v>
                </c:pt>
                <c:pt idx="481">
                  <c:v>109.2</c:v>
                </c:pt>
                <c:pt idx="482">
                  <c:v>109.33</c:v>
                </c:pt>
                <c:pt idx="483">
                  <c:v>109.39</c:v>
                </c:pt>
                <c:pt idx="484">
                  <c:v>109.51</c:v>
                </c:pt>
                <c:pt idx="485">
                  <c:v>109.54</c:v>
                </c:pt>
                <c:pt idx="486">
                  <c:v>109.36</c:v>
                </c:pt>
                <c:pt idx="487">
                  <c:v>109.22</c:v>
                </c:pt>
                <c:pt idx="488">
                  <c:v>109.25</c:v>
                </c:pt>
                <c:pt idx="489">
                  <c:v>109.35</c:v>
                </c:pt>
                <c:pt idx="490">
                  <c:v>109.43</c:v>
                </c:pt>
                <c:pt idx="491">
                  <c:v>109.47</c:v>
                </c:pt>
                <c:pt idx="492">
                  <c:v>109.48</c:v>
                </c:pt>
                <c:pt idx="493">
                  <c:v>109.55</c:v>
                </c:pt>
                <c:pt idx="494">
                  <c:v>109.52</c:v>
                </c:pt>
                <c:pt idx="495">
                  <c:v>109.47</c:v>
                </c:pt>
                <c:pt idx="496">
                  <c:v>109.52</c:v>
                </c:pt>
                <c:pt idx="497">
                  <c:v>109.54</c:v>
                </c:pt>
                <c:pt idx="498">
                  <c:v>109.77</c:v>
                </c:pt>
                <c:pt idx="499">
                  <c:v>109.78</c:v>
                </c:pt>
                <c:pt idx="500">
                  <c:v>109.93</c:v>
                </c:pt>
                <c:pt idx="501">
                  <c:v>109.9</c:v>
                </c:pt>
                <c:pt idx="502">
                  <c:v>109.98</c:v>
                </c:pt>
                <c:pt idx="503">
                  <c:v>109.9</c:v>
                </c:pt>
                <c:pt idx="504">
                  <c:v>109.75</c:v>
                </c:pt>
                <c:pt idx="505">
                  <c:v>109.73</c:v>
                </c:pt>
                <c:pt idx="506">
                  <c:v>109.78</c:v>
                </c:pt>
                <c:pt idx="507">
                  <c:v>109.81</c:v>
                </c:pt>
                <c:pt idx="508">
                  <c:v>109.87</c:v>
                </c:pt>
                <c:pt idx="509">
                  <c:v>109.9</c:v>
                </c:pt>
                <c:pt idx="510">
                  <c:v>109.89</c:v>
                </c:pt>
                <c:pt idx="511">
                  <c:v>109.9</c:v>
                </c:pt>
                <c:pt idx="512">
                  <c:v>109.91</c:v>
                </c:pt>
                <c:pt idx="513">
                  <c:v>109.84</c:v>
                </c:pt>
                <c:pt idx="514">
                  <c:v>109.82</c:v>
                </c:pt>
                <c:pt idx="515">
                  <c:v>109.91</c:v>
                </c:pt>
                <c:pt idx="516">
                  <c:v>109.93</c:v>
                </c:pt>
                <c:pt idx="517">
                  <c:v>109.9</c:v>
                </c:pt>
                <c:pt idx="518">
                  <c:v>109.89</c:v>
                </c:pt>
                <c:pt idx="519">
                  <c:v>109.9</c:v>
                </c:pt>
                <c:pt idx="520">
                  <c:v>109.82</c:v>
                </c:pt>
                <c:pt idx="521">
                  <c:v>109.89</c:v>
                </c:pt>
                <c:pt idx="522">
                  <c:v>109.86</c:v>
                </c:pt>
                <c:pt idx="523">
                  <c:v>109.85</c:v>
                </c:pt>
                <c:pt idx="524">
                  <c:v>109.87</c:v>
                </c:pt>
                <c:pt idx="525">
                  <c:v>109.93</c:v>
                </c:pt>
                <c:pt idx="526">
                  <c:v>109.95</c:v>
                </c:pt>
                <c:pt idx="527">
                  <c:v>109.98</c:v>
                </c:pt>
                <c:pt idx="528">
                  <c:v>110.01</c:v>
                </c:pt>
                <c:pt idx="529">
                  <c:v>110.04</c:v>
                </c:pt>
                <c:pt idx="530">
                  <c:v>110.07</c:v>
                </c:pt>
                <c:pt idx="531">
                  <c:v>110.09</c:v>
                </c:pt>
                <c:pt idx="532">
                  <c:v>110.02</c:v>
                </c:pt>
                <c:pt idx="533">
                  <c:v>110.04</c:v>
                </c:pt>
                <c:pt idx="534">
                  <c:v>110.07</c:v>
                </c:pt>
                <c:pt idx="535">
                  <c:v>110.2</c:v>
                </c:pt>
                <c:pt idx="536">
                  <c:v>110.2</c:v>
                </c:pt>
                <c:pt idx="537">
                  <c:v>110.1</c:v>
                </c:pt>
                <c:pt idx="538">
                  <c:v>110.01</c:v>
                </c:pt>
                <c:pt idx="539">
                  <c:v>110.06</c:v>
                </c:pt>
                <c:pt idx="540">
                  <c:v>110.09</c:v>
                </c:pt>
                <c:pt idx="541">
                  <c:v>110.15</c:v>
                </c:pt>
                <c:pt idx="542">
                  <c:v>110.14</c:v>
                </c:pt>
                <c:pt idx="543">
                  <c:v>110.2</c:v>
                </c:pt>
                <c:pt idx="544">
                  <c:v>110.25</c:v>
                </c:pt>
                <c:pt idx="545">
                  <c:v>110.25</c:v>
                </c:pt>
                <c:pt idx="546">
                  <c:v>110.26</c:v>
                </c:pt>
                <c:pt idx="547">
                  <c:v>110.27</c:v>
                </c:pt>
                <c:pt idx="548">
                  <c:v>110.22</c:v>
                </c:pt>
                <c:pt idx="549">
                  <c:v>110.08</c:v>
                </c:pt>
                <c:pt idx="550">
                  <c:v>110.12</c:v>
                </c:pt>
                <c:pt idx="551">
                  <c:v>110.16</c:v>
                </c:pt>
                <c:pt idx="552">
                  <c:v>110.25</c:v>
                </c:pt>
                <c:pt idx="553">
                  <c:v>110.27</c:v>
                </c:pt>
                <c:pt idx="554">
                  <c:v>110.23</c:v>
                </c:pt>
                <c:pt idx="555">
                  <c:v>110.27</c:v>
                </c:pt>
                <c:pt idx="556">
                  <c:v>110.31</c:v>
                </c:pt>
                <c:pt idx="557">
                  <c:v>109.94</c:v>
                </c:pt>
                <c:pt idx="558">
                  <c:v>109.99</c:v>
                </c:pt>
                <c:pt idx="559">
                  <c:v>109.78</c:v>
                </c:pt>
                <c:pt idx="560">
                  <c:v>109.67</c:v>
                </c:pt>
                <c:pt idx="561">
                  <c:v>109.26</c:v>
                </c:pt>
                <c:pt idx="562">
                  <c:v>109</c:v>
                </c:pt>
                <c:pt idx="563">
                  <c:v>109.01</c:v>
                </c:pt>
                <c:pt idx="564">
                  <c:v>108.79</c:v>
                </c:pt>
                <c:pt idx="565">
                  <c:v>109.05</c:v>
                </c:pt>
                <c:pt idx="566">
                  <c:v>108.96</c:v>
                </c:pt>
                <c:pt idx="567">
                  <c:v>108.9</c:v>
                </c:pt>
                <c:pt idx="568">
                  <c:v>108.8</c:v>
                </c:pt>
                <c:pt idx="569">
                  <c:v>108.71</c:v>
                </c:pt>
                <c:pt idx="570">
                  <c:v>108.41</c:v>
                </c:pt>
                <c:pt idx="571">
                  <c:v>103.18</c:v>
                </c:pt>
                <c:pt idx="572">
                  <c:v>101.62</c:v>
                </c:pt>
                <c:pt idx="573">
                  <c:v>102.34</c:v>
                </c:pt>
                <c:pt idx="574">
                  <c:v>102.33</c:v>
                </c:pt>
                <c:pt idx="575">
                  <c:v>102.74</c:v>
                </c:pt>
                <c:pt idx="576">
                  <c:v>102.59</c:v>
                </c:pt>
                <c:pt idx="577">
                  <c:v>101.69</c:v>
                </c:pt>
                <c:pt idx="578">
                  <c:v>100.8</c:v>
                </c:pt>
                <c:pt idx="579">
                  <c:v>101.15</c:v>
                </c:pt>
                <c:pt idx="580">
                  <c:v>100.75</c:v>
                </c:pt>
                <c:pt idx="581">
                  <c:v>100.13</c:v>
                </c:pt>
                <c:pt idx="582">
                  <c:v>99.69</c:v>
                </c:pt>
                <c:pt idx="583">
                  <c:v>98.72</c:v>
                </c:pt>
                <c:pt idx="584">
                  <c:v>99.72</c:v>
                </c:pt>
                <c:pt idx="585">
                  <c:v>99.56</c:v>
                </c:pt>
                <c:pt idx="586">
                  <c:v>99.43</c:v>
                </c:pt>
                <c:pt idx="587">
                  <c:v>99.06</c:v>
                </c:pt>
                <c:pt idx="588">
                  <c:v>99.22</c:v>
                </c:pt>
                <c:pt idx="589">
                  <c:v>99.22</c:v>
                </c:pt>
                <c:pt idx="590">
                  <c:v>99.64</c:v>
                </c:pt>
                <c:pt idx="591">
                  <c:v>99.76</c:v>
                </c:pt>
                <c:pt idx="592">
                  <c:v>99.59</c:v>
                </c:pt>
                <c:pt idx="593">
                  <c:v>100.37</c:v>
                </c:pt>
                <c:pt idx="594">
                  <c:v>100.58</c:v>
                </c:pt>
                <c:pt idx="595">
                  <c:v>100.44</c:v>
                </c:pt>
                <c:pt idx="596">
                  <c:v>100.52</c:v>
                </c:pt>
                <c:pt idx="597">
                  <c:v>100.59</c:v>
                </c:pt>
                <c:pt idx="598">
                  <c:v>100.69</c:v>
                </c:pt>
                <c:pt idx="599">
                  <c:v>100.62</c:v>
                </c:pt>
                <c:pt idx="600">
                  <c:v>100.58</c:v>
                </c:pt>
                <c:pt idx="601">
                  <c:v>100.71</c:v>
                </c:pt>
                <c:pt idx="602">
                  <c:v>100.87</c:v>
                </c:pt>
                <c:pt idx="603">
                  <c:v>101.17</c:v>
                </c:pt>
                <c:pt idx="604">
                  <c:v>101.46</c:v>
                </c:pt>
                <c:pt idx="605">
                  <c:v>101.69</c:v>
                </c:pt>
                <c:pt idx="606">
                  <c:v>101.04</c:v>
                </c:pt>
                <c:pt idx="607">
                  <c:v>100.97</c:v>
                </c:pt>
                <c:pt idx="608">
                  <c:v>101.16</c:v>
                </c:pt>
                <c:pt idx="609">
                  <c:v>101.23</c:v>
                </c:pt>
                <c:pt idx="610">
                  <c:v>101.21</c:v>
                </c:pt>
                <c:pt idx="611">
                  <c:v>101.03</c:v>
                </c:pt>
                <c:pt idx="612">
                  <c:v>101.11</c:v>
                </c:pt>
                <c:pt idx="613">
                  <c:v>101.16</c:v>
                </c:pt>
                <c:pt idx="614">
                  <c:v>101.37</c:v>
                </c:pt>
                <c:pt idx="615">
                  <c:v>101.09</c:v>
                </c:pt>
                <c:pt idx="616">
                  <c:v>101.18</c:v>
                </c:pt>
                <c:pt idx="617">
                  <c:v>101.28</c:v>
                </c:pt>
                <c:pt idx="618">
                  <c:v>101.29</c:v>
                </c:pt>
                <c:pt idx="619">
                  <c:v>101.28</c:v>
                </c:pt>
                <c:pt idx="620">
                  <c:v>101.44</c:v>
                </c:pt>
                <c:pt idx="621">
                  <c:v>101.36</c:v>
                </c:pt>
                <c:pt idx="622">
                  <c:v>101.51</c:v>
                </c:pt>
                <c:pt idx="623">
                  <c:v>101.47</c:v>
                </c:pt>
                <c:pt idx="624">
                  <c:v>101.43</c:v>
                </c:pt>
                <c:pt idx="625">
                  <c:v>101.4</c:v>
                </c:pt>
                <c:pt idx="626">
                  <c:v>101.37</c:v>
                </c:pt>
                <c:pt idx="627">
                  <c:v>101.41</c:v>
                </c:pt>
                <c:pt idx="628">
                  <c:v>101.45</c:v>
                </c:pt>
                <c:pt idx="629">
                  <c:v>101.49</c:v>
                </c:pt>
                <c:pt idx="630">
                  <c:v>101.34</c:v>
                </c:pt>
                <c:pt idx="631">
                  <c:v>101.17</c:v>
                </c:pt>
                <c:pt idx="632">
                  <c:v>101.2</c:v>
                </c:pt>
                <c:pt idx="633">
                  <c:v>101.11</c:v>
                </c:pt>
                <c:pt idx="634">
                  <c:v>100.2</c:v>
                </c:pt>
                <c:pt idx="635">
                  <c:v>99.2</c:v>
                </c:pt>
                <c:pt idx="636">
                  <c:v>99.65</c:v>
                </c:pt>
                <c:pt idx="637">
                  <c:v>99.82</c:v>
                </c:pt>
                <c:pt idx="638">
                  <c:v>99.54</c:v>
                </c:pt>
                <c:pt idx="639">
                  <c:v>98.66</c:v>
                </c:pt>
                <c:pt idx="640">
                  <c:v>98.87</c:v>
                </c:pt>
                <c:pt idx="641">
                  <c:v>98.97</c:v>
                </c:pt>
                <c:pt idx="642">
                  <c:v>99.15</c:v>
                </c:pt>
                <c:pt idx="643">
                  <c:v>99.36</c:v>
                </c:pt>
                <c:pt idx="644">
                  <c:v>98.87</c:v>
                </c:pt>
                <c:pt idx="645">
                  <c:v>98.33</c:v>
                </c:pt>
                <c:pt idx="646">
                  <c:v>98</c:v>
                </c:pt>
                <c:pt idx="647">
                  <c:v>97.56</c:v>
                </c:pt>
                <c:pt idx="648">
                  <c:v>96.2</c:v>
                </c:pt>
                <c:pt idx="649">
                  <c:v>96.32</c:v>
                </c:pt>
                <c:pt idx="650">
                  <c:v>97.42</c:v>
                </c:pt>
                <c:pt idx="651">
                  <c:v>97.63</c:v>
                </c:pt>
                <c:pt idx="652">
                  <c:v>97.32</c:v>
                </c:pt>
                <c:pt idx="653">
                  <c:v>97.4</c:v>
                </c:pt>
                <c:pt idx="654">
                  <c:v>97.23</c:v>
                </c:pt>
                <c:pt idx="655">
                  <c:v>97.6</c:v>
                </c:pt>
                <c:pt idx="656">
                  <c:v>97.4</c:v>
                </c:pt>
                <c:pt idx="657">
                  <c:v>96.95</c:v>
                </c:pt>
                <c:pt idx="658">
                  <c:v>96.37</c:v>
                </c:pt>
                <c:pt idx="659">
                  <c:v>96.55</c:v>
                </c:pt>
                <c:pt idx="660">
                  <c:v>96.51</c:v>
                </c:pt>
                <c:pt idx="661">
                  <c:v>96.26</c:v>
                </c:pt>
                <c:pt idx="662">
                  <c:v>96.07</c:v>
                </c:pt>
                <c:pt idx="663">
                  <c:v>96.09</c:v>
                </c:pt>
                <c:pt idx="664">
                  <c:v>95.9</c:v>
                </c:pt>
                <c:pt idx="665">
                  <c:v>95.38</c:v>
                </c:pt>
                <c:pt idx="666">
                  <c:v>94.54</c:v>
                </c:pt>
                <c:pt idx="667">
                  <c:v>93.88</c:v>
                </c:pt>
                <c:pt idx="668">
                  <c:v>93.42</c:v>
                </c:pt>
                <c:pt idx="669">
                  <c:v>93.16</c:v>
                </c:pt>
                <c:pt idx="670">
                  <c:v>92.13</c:v>
                </c:pt>
                <c:pt idx="671">
                  <c:v>90.54</c:v>
                </c:pt>
                <c:pt idx="672">
                  <c:v>91.72</c:v>
                </c:pt>
                <c:pt idx="673">
                  <c:v>93.76</c:v>
                </c:pt>
                <c:pt idx="674">
                  <c:v>94.22</c:v>
                </c:pt>
                <c:pt idx="675">
                  <c:v>93.69</c:v>
                </c:pt>
                <c:pt idx="676">
                  <c:v>93.63</c:v>
                </c:pt>
                <c:pt idx="677">
                  <c:v>93.14</c:v>
                </c:pt>
                <c:pt idx="678">
                  <c:v>92.39</c:v>
                </c:pt>
                <c:pt idx="679">
                  <c:v>91.95</c:v>
                </c:pt>
                <c:pt idx="680">
                  <c:v>92.95</c:v>
                </c:pt>
                <c:pt idx="681">
                  <c:v>92.46</c:v>
                </c:pt>
                <c:pt idx="682">
                  <c:v>92.39</c:v>
                </c:pt>
                <c:pt idx="683">
                  <c:v>92.45</c:v>
                </c:pt>
                <c:pt idx="684">
                  <c:v>92.46</c:v>
                </c:pt>
                <c:pt idx="685">
                  <c:v>92.33</c:v>
                </c:pt>
                <c:pt idx="686">
                  <c:v>92.49</c:v>
                </c:pt>
                <c:pt idx="687">
                  <c:v>93.01</c:v>
                </c:pt>
                <c:pt idx="688">
                  <c:v>92.91</c:v>
                </c:pt>
                <c:pt idx="689">
                  <c:v>92.87</c:v>
                </c:pt>
                <c:pt idx="690">
                  <c:v>93.05</c:v>
                </c:pt>
                <c:pt idx="691">
                  <c:v>93.24</c:v>
                </c:pt>
                <c:pt idx="692">
                  <c:v>93.91</c:v>
                </c:pt>
                <c:pt idx="693">
                  <c:v>93.61</c:v>
                </c:pt>
                <c:pt idx="694">
                  <c:v>93.58</c:v>
                </c:pt>
                <c:pt idx="695">
                  <c:v>94.05</c:v>
                </c:pt>
                <c:pt idx="696">
                  <c:v>94.71</c:v>
                </c:pt>
                <c:pt idx="697">
                  <c:v>94.78</c:v>
                </c:pt>
                <c:pt idx="698">
                  <c:v>95.61</c:v>
                </c:pt>
                <c:pt idx="699">
                  <c:v>95.89</c:v>
                </c:pt>
                <c:pt idx="700">
                  <c:v>96.42</c:v>
                </c:pt>
                <c:pt idx="701">
                  <c:v>96.22</c:v>
                </c:pt>
                <c:pt idx="702">
                  <c:v>94.88</c:v>
                </c:pt>
                <c:pt idx="703">
                  <c:v>95.8</c:v>
                </c:pt>
                <c:pt idx="704">
                  <c:v>96</c:v>
                </c:pt>
                <c:pt idx="705">
                  <c:v>96.22</c:v>
                </c:pt>
                <c:pt idx="706">
                  <c:v>95.82</c:v>
                </c:pt>
                <c:pt idx="707">
                  <c:v>96</c:v>
                </c:pt>
                <c:pt idx="708">
                  <c:v>96.04</c:v>
                </c:pt>
                <c:pt idx="709">
                  <c:v>95.5</c:v>
                </c:pt>
                <c:pt idx="710">
                  <c:v>95.81</c:v>
                </c:pt>
                <c:pt idx="711">
                  <c:v>95.77</c:v>
                </c:pt>
                <c:pt idx="712">
                  <c:v>95.78</c:v>
                </c:pt>
                <c:pt idx="713">
                  <c:v>95.44</c:v>
                </c:pt>
                <c:pt idx="714">
                  <c:v>95.61</c:v>
                </c:pt>
                <c:pt idx="715">
                  <c:v>95.28</c:v>
                </c:pt>
                <c:pt idx="716">
                  <c:v>95.47</c:v>
                </c:pt>
                <c:pt idx="717">
                  <c:v>95.73</c:v>
                </c:pt>
                <c:pt idx="718">
                  <c:v>95.69</c:v>
                </c:pt>
                <c:pt idx="719">
                  <c:v>95.78</c:v>
                </c:pt>
                <c:pt idx="720">
                  <c:v>95.71</c:v>
                </c:pt>
                <c:pt idx="721">
                  <c:v>94.8</c:v>
                </c:pt>
                <c:pt idx="722">
                  <c:v>94.81</c:v>
                </c:pt>
                <c:pt idx="723">
                  <c:v>94.9</c:v>
                </c:pt>
                <c:pt idx="724">
                  <c:v>94.3</c:v>
                </c:pt>
                <c:pt idx="725">
                  <c:v>94.77</c:v>
                </c:pt>
                <c:pt idx="726">
                  <c:v>94.55</c:v>
                </c:pt>
                <c:pt idx="727">
                  <c:v>94.56</c:v>
                </c:pt>
                <c:pt idx="728">
                  <c:v>94.56</c:v>
                </c:pt>
                <c:pt idx="729">
                  <c:v>94.72</c:v>
                </c:pt>
                <c:pt idx="730">
                  <c:v>94.79</c:v>
                </c:pt>
                <c:pt idx="731">
                  <c:v>94.74</c:v>
                </c:pt>
                <c:pt idx="732">
                  <c:v>94.78</c:v>
                </c:pt>
                <c:pt idx="733">
                  <c:v>94.76</c:v>
                </c:pt>
                <c:pt idx="734">
                  <c:v>94.84</c:v>
                </c:pt>
                <c:pt idx="735">
                  <c:v>94.84</c:v>
                </c:pt>
                <c:pt idx="736">
                  <c:v>94.74</c:v>
                </c:pt>
                <c:pt idx="737">
                  <c:v>94.43</c:v>
                </c:pt>
                <c:pt idx="738">
                  <c:v>94.22</c:v>
                </c:pt>
                <c:pt idx="739">
                  <c:v>94.35</c:v>
                </c:pt>
                <c:pt idx="740">
                  <c:v>94.41</c:v>
                </c:pt>
                <c:pt idx="741">
                  <c:v>94.22</c:v>
                </c:pt>
                <c:pt idx="742">
                  <c:v>93.89</c:v>
                </c:pt>
                <c:pt idx="743">
                  <c:v>93.97</c:v>
                </c:pt>
                <c:pt idx="744">
                  <c:v>94.25</c:v>
                </c:pt>
                <c:pt idx="745">
                  <c:v>93.78</c:v>
                </c:pt>
                <c:pt idx="746">
                  <c:v>93.89</c:v>
                </c:pt>
                <c:pt idx="747">
                  <c:v>94.01</c:v>
                </c:pt>
                <c:pt idx="748">
                  <c:v>94.64</c:v>
                </c:pt>
                <c:pt idx="749">
                  <c:v>95.13</c:v>
                </c:pt>
                <c:pt idx="750">
                  <c:v>95.19</c:v>
                </c:pt>
                <c:pt idx="751">
                  <c:v>95.06</c:v>
                </c:pt>
                <c:pt idx="752">
                  <c:v>95.3</c:v>
                </c:pt>
                <c:pt idx="753">
                  <c:v>95.49</c:v>
                </c:pt>
                <c:pt idx="754">
                  <c:v>96.13</c:v>
                </c:pt>
                <c:pt idx="755">
                  <c:v>97.33</c:v>
                </c:pt>
                <c:pt idx="756">
                  <c:v>97.54</c:v>
                </c:pt>
                <c:pt idx="757">
                  <c:v>97.97</c:v>
                </c:pt>
                <c:pt idx="758">
                  <c:v>99.28</c:v>
                </c:pt>
                <c:pt idx="759">
                  <c:v>99.34</c:v>
                </c:pt>
                <c:pt idx="760">
                  <c:v>98.83</c:v>
                </c:pt>
                <c:pt idx="761">
                  <c:v>99.05</c:v>
                </c:pt>
                <c:pt idx="762">
                  <c:v>98.93</c:v>
                </c:pt>
                <c:pt idx="763">
                  <c:v>98.84</c:v>
                </c:pt>
                <c:pt idx="764">
                  <c:v>99.03</c:v>
                </c:pt>
                <c:pt idx="765">
                  <c:v>99.14</c:v>
                </c:pt>
                <c:pt idx="766">
                  <c:v>100.9</c:v>
                </c:pt>
                <c:pt idx="767">
                  <c:v>100.65</c:v>
                </c:pt>
                <c:pt idx="768">
                  <c:v>100.14</c:v>
                </c:pt>
                <c:pt idx="769">
                  <c:v>100.46</c:v>
                </c:pt>
                <c:pt idx="770">
                  <c:v>100.45</c:v>
                </c:pt>
                <c:pt idx="771">
                  <c:v>100.35</c:v>
                </c:pt>
                <c:pt idx="772">
                  <c:v>100.59</c:v>
                </c:pt>
                <c:pt idx="773">
                  <c:v>101.16</c:v>
                </c:pt>
                <c:pt idx="774">
                  <c:v>101</c:v>
                </c:pt>
                <c:pt idx="775">
                  <c:v>100.74</c:v>
                </c:pt>
                <c:pt idx="776">
                  <c:v>101.02</c:v>
                </c:pt>
                <c:pt idx="777">
                  <c:v>101.32</c:v>
                </c:pt>
                <c:pt idx="778">
                  <c:v>101.34</c:v>
                </c:pt>
                <c:pt idx="779">
                  <c:v>101.08</c:v>
                </c:pt>
                <c:pt idx="780">
                  <c:v>101.11</c:v>
                </c:pt>
                <c:pt idx="781">
                  <c:v>101.27</c:v>
                </c:pt>
                <c:pt idx="782">
                  <c:v>101.42</c:v>
                </c:pt>
                <c:pt idx="783">
                  <c:v>101.62</c:v>
                </c:pt>
                <c:pt idx="784">
                  <c:v>101.54</c:v>
                </c:pt>
                <c:pt idx="785">
                  <c:v>101.65</c:v>
                </c:pt>
                <c:pt idx="786">
                  <c:v>101.72</c:v>
                </c:pt>
                <c:pt idx="787">
                  <c:v>101.77</c:v>
                </c:pt>
                <c:pt idx="788">
                  <c:v>102.13</c:v>
                </c:pt>
                <c:pt idx="789">
                  <c:v>102.34</c:v>
                </c:pt>
                <c:pt idx="790">
                  <c:v>102.4</c:v>
                </c:pt>
                <c:pt idx="791">
                  <c:v>102.39</c:v>
                </c:pt>
                <c:pt idx="792">
                  <c:v>103.66</c:v>
                </c:pt>
                <c:pt idx="793">
                  <c:v>104.23</c:v>
                </c:pt>
                <c:pt idx="794">
                  <c:v>104.35</c:v>
                </c:pt>
                <c:pt idx="795">
                  <c:v>107.59</c:v>
                </c:pt>
                <c:pt idx="796">
                  <c:v>107.65</c:v>
                </c:pt>
                <c:pt idx="797">
                  <c:v>106.47</c:v>
                </c:pt>
                <c:pt idx="798">
                  <c:v>105.86</c:v>
                </c:pt>
                <c:pt idx="799">
                  <c:v>106.03</c:v>
                </c:pt>
                <c:pt idx="800">
                  <c:v>106.6</c:v>
                </c:pt>
                <c:pt idx="801">
                  <c:v>107.56</c:v>
                </c:pt>
                <c:pt idx="802">
                  <c:v>107.16</c:v>
                </c:pt>
                <c:pt idx="803">
                  <c:v>107.61</c:v>
                </c:pt>
                <c:pt idx="804">
                  <c:v>107.26</c:v>
                </c:pt>
                <c:pt idx="805">
                  <c:v>109.28</c:v>
                </c:pt>
                <c:pt idx="806">
                  <c:v>109.13</c:v>
                </c:pt>
                <c:pt idx="807">
                  <c:v>109.5</c:v>
                </c:pt>
                <c:pt idx="808">
                  <c:v>108.55</c:v>
                </c:pt>
                <c:pt idx="809">
                  <c:v>108.62</c:v>
                </c:pt>
                <c:pt idx="810">
                  <c:v>108.33</c:v>
                </c:pt>
                <c:pt idx="811">
                  <c:v>107.89</c:v>
                </c:pt>
                <c:pt idx="812">
                  <c:v>107.12</c:v>
                </c:pt>
                <c:pt idx="813">
                  <c:v>105.9</c:v>
                </c:pt>
                <c:pt idx="814">
                  <c:v>106.21</c:v>
                </c:pt>
                <c:pt idx="815">
                  <c:v>105.55</c:v>
                </c:pt>
                <c:pt idx="816">
                  <c:v>105.83</c:v>
                </c:pt>
                <c:pt idx="817">
                  <c:v>106.06</c:v>
                </c:pt>
                <c:pt idx="818">
                  <c:v>105.9</c:v>
                </c:pt>
                <c:pt idx="819">
                  <c:v>105.91</c:v>
                </c:pt>
                <c:pt idx="820">
                  <c:v>105.55</c:v>
                </c:pt>
                <c:pt idx="821">
                  <c:v>104.99</c:v>
                </c:pt>
                <c:pt idx="822">
                  <c:v>104.74</c:v>
                </c:pt>
                <c:pt idx="823">
                  <c:v>104.73</c:v>
                </c:pt>
                <c:pt idx="824">
                  <c:v>103.96</c:v>
                </c:pt>
                <c:pt idx="825">
                  <c:v>103.58</c:v>
                </c:pt>
                <c:pt idx="826">
                  <c:v>102.88</c:v>
                </c:pt>
                <c:pt idx="827">
                  <c:v>102.19</c:v>
                </c:pt>
                <c:pt idx="828">
                  <c:v>103.21</c:v>
                </c:pt>
                <c:pt idx="829">
                  <c:v>102.8</c:v>
                </c:pt>
                <c:pt idx="830">
                  <c:v>103.05</c:v>
                </c:pt>
                <c:pt idx="831">
                  <c:v>103.03</c:v>
                </c:pt>
                <c:pt idx="832">
                  <c:v>103.69</c:v>
                </c:pt>
                <c:pt idx="833">
                  <c:v>103.74</c:v>
                </c:pt>
                <c:pt idx="834">
                  <c:v>102.92</c:v>
                </c:pt>
                <c:pt idx="835">
                  <c:v>102.86</c:v>
                </c:pt>
                <c:pt idx="836">
                  <c:v>102.92</c:v>
                </c:pt>
                <c:pt idx="837">
                  <c:v>102.69</c:v>
                </c:pt>
                <c:pt idx="838">
                  <c:v>102.4</c:v>
                </c:pt>
                <c:pt idx="839">
                  <c:v>102.05</c:v>
                </c:pt>
                <c:pt idx="840">
                  <c:v>101.99</c:v>
                </c:pt>
                <c:pt idx="841">
                  <c:v>102.34</c:v>
                </c:pt>
                <c:pt idx="842">
                  <c:v>102.19</c:v>
                </c:pt>
                <c:pt idx="843">
                  <c:v>102.16</c:v>
                </c:pt>
                <c:pt idx="844">
                  <c:v>101.9</c:v>
                </c:pt>
                <c:pt idx="845">
                  <c:v>101.13</c:v>
                </c:pt>
                <c:pt idx="846">
                  <c:v>100.09</c:v>
                </c:pt>
                <c:pt idx="847">
                  <c:v>100.54</c:v>
                </c:pt>
                <c:pt idx="848">
                  <c:v>99.48</c:v>
                </c:pt>
                <c:pt idx="849">
                  <c:v>99.64</c:v>
                </c:pt>
                <c:pt idx="850">
                  <c:v>100.12</c:v>
                </c:pt>
                <c:pt idx="851">
                  <c:v>99.06</c:v>
                </c:pt>
                <c:pt idx="852">
                  <c:v>99.51</c:v>
                </c:pt>
                <c:pt idx="853">
                  <c:v>99.92</c:v>
                </c:pt>
                <c:pt idx="854">
                  <c:v>99.52</c:v>
                </c:pt>
                <c:pt idx="855">
                  <c:v>100.02</c:v>
                </c:pt>
                <c:pt idx="856">
                  <c:v>100.27</c:v>
                </c:pt>
                <c:pt idx="857">
                  <c:v>100.1</c:v>
                </c:pt>
                <c:pt idx="858">
                  <c:v>100.11</c:v>
                </c:pt>
                <c:pt idx="859">
                  <c:v>100.69</c:v>
                </c:pt>
                <c:pt idx="860">
                  <c:v>100.9</c:v>
                </c:pt>
                <c:pt idx="861">
                  <c:v>100.53</c:v>
                </c:pt>
                <c:pt idx="862">
                  <c:v>100.59</c:v>
                </c:pt>
                <c:pt idx="863">
                  <c:v>100.62</c:v>
                </c:pt>
                <c:pt idx="864">
                  <c:v>100.67</c:v>
                </c:pt>
                <c:pt idx="865">
                  <c:v>100.14</c:v>
                </c:pt>
                <c:pt idx="866">
                  <c:v>99.89</c:v>
                </c:pt>
                <c:pt idx="867">
                  <c:v>99.92</c:v>
                </c:pt>
                <c:pt idx="868">
                  <c:v>99.64</c:v>
                </c:pt>
                <c:pt idx="869">
                  <c:v>98.95</c:v>
                </c:pt>
                <c:pt idx="870">
                  <c:v>98.78</c:v>
                </c:pt>
                <c:pt idx="871">
                  <c:v>99.21</c:v>
                </c:pt>
                <c:pt idx="872">
                  <c:v>99.02</c:v>
                </c:pt>
                <c:pt idx="873">
                  <c:v>98.22</c:v>
                </c:pt>
                <c:pt idx="874">
                  <c:v>98.49</c:v>
                </c:pt>
                <c:pt idx="875">
                  <c:v>98.48</c:v>
                </c:pt>
                <c:pt idx="876">
                  <c:v>98.71</c:v>
                </c:pt>
                <c:pt idx="877">
                  <c:v>98.8</c:v>
                </c:pt>
                <c:pt idx="878">
                  <c:v>98.07</c:v>
                </c:pt>
                <c:pt idx="879">
                  <c:v>98.41</c:v>
                </c:pt>
                <c:pt idx="880">
                  <c:v>97.61</c:v>
                </c:pt>
                <c:pt idx="881">
                  <c:v>97.55</c:v>
                </c:pt>
                <c:pt idx="882">
                  <c:v>97.47</c:v>
                </c:pt>
                <c:pt idx="883">
                  <c:v>96.86</c:v>
                </c:pt>
                <c:pt idx="884">
                  <c:v>96.89</c:v>
                </c:pt>
                <c:pt idx="885">
                  <c:v>98.22</c:v>
                </c:pt>
                <c:pt idx="886">
                  <c:v>98.12</c:v>
                </c:pt>
                <c:pt idx="887">
                  <c:v>98.19</c:v>
                </c:pt>
                <c:pt idx="888">
                  <c:v>98.91</c:v>
                </c:pt>
                <c:pt idx="889">
                  <c:v>98.66</c:v>
                </c:pt>
                <c:pt idx="890">
                  <c:v>98.35</c:v>
                </c:pt>
                <c:pt idx="891">
                  <c:v>98.23</c:v>
                </c:pt>
                <c:pt idx="892">
                  <c:v>98.7</c:v>
                </c:pt>
                <c:pt idx="893">
                  <c:v>99.33</c:v>
                </c:pt>
                <c:pt idx="894">
                  <c:v>100.1</c:v>
                </c:pt>
                <c:pt idx="895">
                  <c:v>100.05</c:v>
                </c:pt>
                <c:pt idx="896">
                  <c:v>99.77</c:v>
                </c:pt>
                <c:pt idx="897">
                  <c:v>99.56</c:v>
                </c:pt>
                <c:pt idx="898">
                  <c:v>99.6</c:v>
                </c:pt>
                <c:pt idx="899">
                  <c:v>99.3</c:v>
                </c:pt>
                <c:pt idx="900">
                  <c:v>99.08</c:v>
                </c:pt>
                <c:pt idx="901">
                  <c:v>99.27</c:v>
                </c:pt>
                <c:pt idx="902">
                  <c:v>99.56</c:v>
                </c:pt>
                <c:pt idx="903">
                  <c:v>99.84</c:v>
                </c:pt>
                <c:pt idx="904">
                  <c:v>100.24</c:v>
                </c:pt>
                <c:pt idx="905">
                  <c:v>100.02</c:v>
                </c:pt>
                <c:pt idx="906">
                  <c:v>99.98</c:v>
                </c:pt>
                <c:pt idx="907">
                  <c:v>100</c:v>
                </c:pt>
                <c:pt idx="908">
                  <c:v>100.17</c:v>
                </c:pt>
                <c:pt idx="909">
                  <c:v>100.2</c:v>
                </c:pt>
                <c:pt idx="910">
                  <c:v>100.27</c:v>
                </c:pt>
                <c:pt idx="911">
                  <c:v>100.51</c:v>
                </c:pt>
                <c:pt idx="912">
                  <c:v>101.16</c:v>
                </c:pt>
                <c:pt idx="913">
                  <c:v>100.64</c:v>
                </c:pt>
                <c:pt idx="914">
                  <c:v>100.59</c:v>
                </c:pt>
                <c:pt idx="915">
                  <c:v>100.25</c:v>
                </c:pt>
                <c:pt idx="916">
                  <c:v>100.16</c:v>
                </c:pt>
                <c:pt idx="917">
                  <c:v>100.43</c:v>
                </c:pt>
                <c:pt idx="918">
                  <c:v>100.11</c:v>
                </c:pt>
                <c:pt idx="919">
                  <c:v>99.99</c:v>
                </c:pt>
                <c:pt idx="920">
                  <c:v>100.24</c:v>
                </c:pt>
                <c:pt idx="921">
                  <c:v>100.31</c:v>
                </c:pt>
                <c:pt idx="922">
                  <c:v>100.4</c:v>
                </c:pt>
                <c:pt idx="923">
                  <c:v>100.55</c:v>
                </c:pt>
                <c:pt idx="924">
                  <c:v>100.68</c:v>
                </c:pt>
                <c:pt idx="925">
                  <c:v>100.37</c:v>
                </c:pt>
                <c:pt idx="926">
                  <c:v>100.15</c:v>
                </c:pt>
                <c:pt idx="927">
                  <c:v>100.17</c:v>
                </c:pt>
                <c:pt idx="928">
                  <c:v>100.07</c:v>
                </c:pt>
                <c:pt idx="929">
                  <c:v>100.08</c:v>
                </c:pt>
                <c:pt idx="930">
                  <c:v>100.2</c:v>
                </c:pt>
                <c:pt idx="931">
                  <c:v>100.07</c:v>
                </c:pt>
                <c:pt idx="932">
                  <c:v>99.86</c:v>
                </c:pt>
                <c:pt idx="933">
                  <c:v>98.96</c:v>
                </c:pt>
                <c:pt idx="934">
                  <c:v>99.86</c:v>
                </c:pt>
                <c:pt idx="935">
                  <c:v>100.12</c:v>
                </c:pt>
                <c:pt idx="936">
                  <c:v>100.37</c:v>
                </c:pt>
                <c:pt idx="937">
                  <c:v>100.68</c:v>
                </c:pt>
                <c:pt idx="938">
                  <c:v>100.54</c:v>
                </c:pt>
                <c:pt idx="939">
                  <c:v>100.62</c:v>
                </c:pt>
                <c:pt idx="940">
                  <c:v>100.63</c:v>
                </c:pt>
                <c:pt idx="941">
                  <c:v>100.63</c:v>
                </c:pt>
                <c:pt idx="942">
                  <c:v>100.76</c:v>
                </c:pt>
                <c:pt idx="943">
                  <c:v>101.07</c:v>
                </c:pt>
                <c:pt idx="944">
                  <c:v>101.59</c:v>
                </c:pt>
                <c:pt idx="945">
                  <c:v>101.33</c:v>
                </c:pt>
                <c:pt idx="946">
                  <c:v>101.53</c:v>
                </c:pt>
                <c:pt idx="947">
                  <c:v>101.97</c:v>
                </c:pt>
                <c:pt idx="948">
                  <c:v>101.82</c:v>
                </c:pt>
                <c:pt idx="949">
                  <c:v>102.04</c:v>
                </c:pt>
                <c:pt idx="950">
                  <c:v>102.32</c:v>
                </c:pt>
                <c:pt idx="951">
                  <c:v>102.79</c:v>
                </c:pt>
                <c:pt idx="952">
                  <c:v>102.66</c:v>
                </c:pt>
                <c:pt idx="953">
                  <c:v>102.65</c:v>
                </c:pt>
                <c:pt idx="954">
                  <c:v>102.87</c:v>
                </c:pt>
                <c:pt idx="955">
                  <c:v>102.73</c:v>
                </c:pt>
                <c:pt idx="956">
                  <c:v>102.58</c:v>
                </c:pt>
                <c:pt idx="957">
                  <c:v>103.12</c:v>
                </c:pt>
                <c:pt idx="958">
                  <c:v>103.04</c:v>
                </c:pt>
                <c:pt idx="959">
                  <c:v>103.14</c:v>
                </c:pt>
                <c:pt idx="960">
                  <c:v>103.18</c:v>
                </c:pt>
                <c:pt idx="961">
                  <c:v>103.16</c:v>
                </c:pt>
                <c:pt idx="962">
                  <c:v>103.12</c:v>
                </c:pt>
                <c:pt idx="963">
                  <c:v>103.44</c:v>
                </c:pt>
                <c:pt idx="964">
                  <c:v>103.38</c:v>
                </c:pt>
                <c:pt idx="965">
                  <c:v>103.37</c:v>
                </c:pt>
                <c:pt idx="966">
                  <c:v>103.11</c:v>
                </c:pt>
                <c:pt idx="967">
                  <c:v>103.27</c:v>
                </c:pt>
                <c:pt idx="968">
                  <c:v>103.2</c:v>
                </c:pt>
                <c:pt idx="969">
                  <c:v>103.1</c:v>
                </c:pt>
                <c:pt idx="970">
                  <c:v>103.07</c:v>
                </c:pt>
                <c:pt idx="971">
                  <c:v>102.65</c:v>
                </c:pt>
                <c:pt idx="972">
                  <c:v>102.54</c:v>
                </c:pt>
                <c:pt idx="973">
                  <c:v>102.75</c:v>
                </c:pt>
                <c:pt idx="974">
                  <c:v>102.76</c:v>
                </c:pt>
                <c:pt idx="975">
                  <c:v>102.55</c:v>
                </c:pt>
                <c:pt idx="976">
                  <c:v>102.55</c:v>
                </c:pt>
                <c:pt idx="977">
                  <c:v>102.67</c:v>
                </c:pt>
                <c:pt idx="978">
                  <c:v>102.62</c:v>
                </c:pt>
                <c:pt idx="979">
                  <c:v>102.46</c:v>
                </c:pt>
                <c:pt idx="980">
                  <c:v>102.48</c:v>
                </c:pt>
                <c:pt idx="981">
                  <c:v>102.2</c:v>
                </c:pt>
                <c:pt idx="982">
                  <c:v>102.35</c:v>
                </c:pt>
                <c:pt idx="983">
                  <c:v>102.25</c:v>
                </c:pt>
                <c:pt idx="984">
                  <c:v>101.94</c:v>
                </c:pt>
                <c:pt idx="985">
                  <c:v>101.92</c:v>
                </c:pt>
                <c:pt idx="986">
                  <c:v>102</c:v>
                </c:pt>
                <c:pt idx="987">
                  <c:v>101.27</c:v>
                </c:pt>
                <c:pt idx="988">
                  <c:v>101.75</c:v>
                </c:pt>
                <c:pt idx="989">
                  <c:v>101.91</c:v>
                </c:pt>
                <c:pt idx="990">
                  <c:v>101.73</c:v>
                </c:pt>
                <c:pt idx="991">
                  <c:v>101.49</c:v>
                </c:pt>
                <c:pt idx="992">
                  <c:v>101.45</c:v>
                </c:pt>
                <c:pt idx="993">
                  <c:v>101.42</c:v>
                </c:pt>
                <c:pt idx="994">
                  <c:v>101.65</c:v>
                </c:pt>
                <c:pt idx="995">
                  <c:v>101.55</c:v>
                </c:pt>
                <c:pt idx="996">
                  <c:v>101.17</c:v>
                </c:pt>
                <c:pt idx="997">
                  <c:v>101.17</c:v>
                </c:pt>
                <c:pt idx="998">
                  <c:v>101.16</c:v>
                </c:pt>
                <c:pt idx="999">
                  <c:v>101.26</c:v>
                </c:pt>
                <c:pt idx="1000">
                  <c:v>101.18</c:v>
                </c:pt>
                <c:pt idx="1001">
                  <c:v>101.29</c:v>
                </c:pt>
                <c:pt idx="1002">
                  <c:v>101.26</c:v>
                </c:pt>
                <c:pt idx="1003">
                  <c:v>101.08</c:v>
                </c:pt>
                <c:pt idx="1004">
                  <c:v>100.85</c:v>
                </c:pt>
                <c:pt idx="1005">
                  <c:v>100.71</c:v>
                </c:pt>
                <c:pt idx="1006">
                  <c:v>100.49</c:v>
                </c:pt>
                <c:pt idx="1007">
                  <c:v>100.89</c:v>
                </c:pt>
                <c:pt idx="1008">
                  <c:v>101.39</c:v>
                </c:pt>
                <c:pt idx="1009">
                  <c:v>101.23</c:v>
                </c:pt>
                <c:pt idx="1010">
                  <c:v>100.48</c:v>
                </c:pt>
                <c:pt idx="1011">
                  <c:v>100.38</c:v>
                </c:pt>
                <c:pt idx="1012">
                  <c:v>99.14</c:v>
                </c:pt>
                <c:pt idx="1013">
                  <c:v>99.84</c:v>
                </c:pt>
                <c:pt idx="1014">
                  <c:v>100.33</c:v>
                </c:pt>
                <c:pt idx="1015">
                  <c:v>100.69</c:v>
                </c:pt>
                <c:pt idx="1016">
                  <c:v>100.01</c:v>
                </c:pt>
                <c:pt idx="1017">
                  <c:v>99.58</c:v>
                </c:pt>
                <c:pt idx="1018">
                  <c:v>99.38</c:v>
                </c:pt>
                <c:pt idx="1019">
                  <c:v>99.42</c:v>
                </c:pt>
                <c:pt idx="1020">
                  <c:v>99.57</c:v>
                </c:pt>
                <c:pt idx="1021">
                  <c:v>99.99</c:v>
                </c:pt>
                <c:pt idx="1022">
                  <c:v>99.92</c:v>
                </c:pt>
                <c:pt idx="1023">
                  <c:v>99.49</c:v>
                </c:pt>
                <c:pt idx="1024">
                  <c:v>99.34</c:v>
                </c:pt>
                <c:pt idx="1025">
                  <c:v>99.47</c:v>
                </c:pt>
                <c:pt idx="1026">
                  <c:v>98.99</c:v>
                </c:pt>
                <c:pt idx="1027">
                  <c:v>98.98</c:v>
                </c:pt>
                <c:pt idx="1028">
                  <c:v>98.89</c:v>
                </c:pt>
                <c:pt idx="1029">
                  <c:v>98.69</c:v>
                </c:pt>
                <c:pt idx="1030">
                  <c:v>98.89</c:v>
                </c:pt>
                <c:pt idx="1031">
                  <c:v>98.55</c:v>
                </c:pt>
                <c:pt idx="1032">
                  <c:v>97.93</c:v>
                </c:pt>
                <c:pt idx="1033">
                  <c:v>98.09</c:v>
                </c:pt>
                <c:pt idx="1034">
                  <c:v>98.51</c:v>
                </c:pt>
                <c:pt idx="1035">
                  <c:v>98.29</c:v>
                </c:pt>
                <c:pt idx="1036">
                  <c:v>98.25</c:v>
                </c:pt>
                <c:pt idx="1037">
                  <c:v>98</c:v>
                </c:pt>
                <c:pt idx="1038">
                  <c:v>98.01</c:v>
                </c:pt>
                <c:pt idx="1039">
                  <c:v>97.63</c:v>
                </c:pt>
                <c:pt idx="1040">
                  <c:v>97.29</c:v>
                </c:pt>
                <c:pt idx="1041">
                  <c:v>97.71</c:v>
                </c:pt>
                <c:pt idx="1042">
                  <c:v>97.17</c:v>
                </c:pt>
                <c:pt idx="1043">
                  <c:v>96.62</c:v>
                </c:pt>
                <c:pt idx="1044">
                  <c:v>96.64</c:v>
                </c:pt>
                <c:pt idx="1045">
                  <c:v>97.14</c:v>
                </c:pt>
                <c:pt idx="1046">
                  <c:v>96.94</c:v>
                </c:pt>
                <c:pt idx="1047">
                  <c:v>96.86</c:v>
                </c:pt>
                <c:pt idx="1048">
                  <c:v>96.98</c:v>
                </c:pt>
                <c:pt idx="1049">
                  <c:v>97.39</c:v>
                </c:pt>
                <c:pt idx="1050">
                  <c:v>97.11</c:v>
                </c:pt>
                <c:pt idx="1051">
                  <c:v>96.92</c:v>
                </c:pt>
                <c:pt idx="1052">
                  <c:v>96.82</c:v>
                </c:pt>
                <c:pt idx="1053">
                  <c:v>96.37</c:v>
                </c:pt>
                <c:pt idx="1054">
                  <c:v>96.15</c:v>
                </c:pt>
                <c:pt idx="1055">
                  <c:v>96.16</c:v>
                </c:pt>
                <c:pt idx="1056">
                  <c:v>95.47</c:v>
                </c:pt>
                <c:pt idx="1057">
                  <c:v>95.07</c:v>
                </c:pt>
                <c:pt idx="1058">
                  <c:v>94.43</c:v>
                </c:pt>
                <c:pt idx="1059">
                  <c:v>94.95</c:v>
                </c:pt>
                <c:pt idx="1060">
                  <c:v>95.75</c:v>
                </c:pt>
                <c:pt idx="1061">
                  <c:v>95.59</c:v>
                </c:pt>
                <c:pt idx="1062">
                  <c:v>95.61</c:v>
                </c:pt>
                <c:pt idx="1063">
                  <c:v>95.88</c:v>
                </c:pt>
                <c:pt idx="1064">
                  <c:v>96.37</c:v>
                </c:pt>
                <c:pt idx="1065">
                  <c:v>96.41</c:v>
                </c:pt>
                <c:pt idx="1066">
                  <c:v>96.16</c:v>
                </c:pt>
                <c:pt idx="1067">
                  <c:v>95.98</c:v>
                </c:pt>
                <c:pt idx="1068">
                  <c:v>95.4</c:v>
                </c:pt>
                <c:pt idx="1069">
                  <c:v>95.49</c:v>
                </c:pt>
                <c:pt idx="1070">
                  <c:v>94.96</c:v>
                </c:pt>
                <c:pt idx="1071">
                  <c:v>94.98</c:v>
                </c:pt>
                <c:pt idx="1072">
                  <c:v>94.77</c:v>
                </c:pt>
                <c:pt idx="1073">
                  <c:v>94.76</c:v>
                </c:pt>
                <c:pt idx="1074">
                  <c:v>94.37</c:v>
                </c:pt>
                <c:pt idx="1075">
                  <c:v>94.22</c:v>
                </c:pt>
                <c:pt idx="1076">
                  <c:v>93.56</c:v>
                </c:pt>
                <c:pt idx="1077">
                  <c:v>93.71</c:v>
                </c:pt>
                <c:pt idx="1078">
                  <c:v>93.21</c:v>
                </c:pt>
                <c:pt idx="1079">
                  <c:v>92.93</c:v>
                </c:pt>
                <c:pt idx="1080">
                  <c:v>93</c:v>
                </c:pt>
                <c:pt idx="1081">
                  <c:v>92.82</c:v>
                </c:pt>
                <c:pt idx="1082">
                  <c:v>93.2</c:v>
                </c:pt>
                <c:pt idx="1083">
                  <c:v>93.17</c:v>
                </c:pt>
                <c:pt idx="1084">
                  <c:v>93.4</c:v>
                </c:pt>
                <c:pt idx="1085">
                  <c:v>94.09</c:v>
                </c:pt>
                <c:pt idx="1086">
                  <c:v>94.18</c:v>
                </c:pt>
                <c:pt idx="1087">
                  <c:v>93.7</c:v>
                </c:pt>
                <c:pt idx="1088">
                  <c:v>94.18</c:v>
                </c:pt>
                <c:pt idx="1089">
                  <c:v>94.19</c:v>
                </c:pt>
                <c:pt idx="1090">
                  <c:v>93.99</c:v>
                </c:pt>
                <c:pt idx="1091">
                  <c:v>93.86</c:v>
                </c:pt>
                <c:pt idx="1092">
                  <c:v>93.6</c:v>
                </c:pt>
                <c:pt idx="1093">
                  <c:v>93.44</c:v>
                </c:pt>
                <c:pt idx="1094">
                  <c:v>93.67</c:v>
                </c:pt>
                <c:pt idx="1095">
                  <c:v>93.86</c:v>
                </c:pt>
                <c:pt idx="1096">
                  <c:v>94.09</c:v>
                </c:pt>
                <c:pt idx="1097">
                  <c:v>94.29</c:v>
                </c:pt>
                <c:pt idx="1098">
                  <c:v>94.49</c:v>
                </c:pt>
                <c:pt idx="1099">
                  <c:v>94.87</c:v>
                </c:pt>
                <c:pt idx="1100">
                  <c:v>94.82</c:v>
                </c:pt>
                <c:pt idx="1101">
                  <c:v>94.45</c:v>
                </c:pt>
                <c:pt idx="1102">
                  <c:v>94.54</c:v>
                </c:pt>
                <c:pt idx="1103">
                  <c:v>94.78</c:v>
                </c:pt>
                <c:pt idx="1104">
                  <c:v>95.36</c:v>
                </c:pt>
                <c:pt idx="1105">
                  <c:v>95.36</c:v>
                </c:pt>
                <c:pt idx="1106">
                  <c:v>95.14</c:v>
                </c:pt>
                <c:pt idx="1107">
                  <c:v>95.5</c:v>
                </c:pt>
                <c:pt idx="1108">
                  <c:v>95.79</c:v>
                </c:pt>
                <c:pt idx="1109">
                  <c:v>95.63</c:v>
                </c:pt>
                <c:pt idx="1110">
                  <c:v>95.9</c:v>
                </c:pt>
                <c:pt idx="1111">
                  <c:v>95.57</c:v>
                </c:pt>
                <c:pt idx="1112">
                  <c:v>95.57</c:v>
                </c:pt>
                <c:pt idx="1113">
                  <c:v>95.55</c:v>
                </c:pt>
                <c:pt idx="1114">
                  <c:v>95.54</c:v>
                </c:pt>
                <c:pt idx="1115">
                  <c:v>95.69</c:v>
                </c:pt>
                <c:pt idx="1116">
                  <c:v>95.61</c:v>
                </c:pt>
                <c:pt idx="1117">
                  <c:v>95.23</c:v>
                </c:pt>
                <c:pt idx="1118">
                  <c:v>95.23</c:v>
                </c:pt>
                <c:pt idx="1119">
                  <c:v>95.62</c:v>
                </c:pt>
                <c:pt idx="1120">
                  <c:v>95.8</c:v>
                </c:pt>
                <c:pt idx="1121">
                  <c:v>95.41</c:v>
                </c:pt>
                <c:pt idx="1122">
                  <c:v>95.39</c:v>
                </c:pt>
                <c:pt idx="1123">
                  <c:v>95.36</c:v>
                </c:pt>
                <c:pt idx="1124">
                  <c:v>95.44</c:v>
                </c:pt>
                <c:pt idx="1125">
                  <c:v>95.25</c:v>
                </c:pt>
                <c:pt idx="1126">
                  <c:v>95.24</c:v>
                </c:pt>
                <c:pt idx="1127">
                  <c:v>94.93</c:v>
                </c:pt>
                <c:pt idx="1128">
                  <c:v>94.61</c:v>
                </c:pt>
                <c:pt idx="1129">
                  <c:v>94.93</c:v>
                </c:pt>
                <c:pt idx="1130">
                  <c:v>95.1</c:v>
                </c:pt>
                <c:pt idx="1131">
                  <c:v>94.57</c:v>
                </c:pt>
                <c:pt idx="1132">
                  <c:v>94.59</c:v>
                </c:pt>
                <c:pt idx="1133">
                  <c:v>95.25</c:v>
                </c:pt>
                <c:pt idx="1134">
                  <c:v>95.12</c:v>
                </c:pt>
                <c:pt idx="1135">
                  <c:v>94.92</c:v>
                </c:pt>
                <c:pt idx="1136">
                  <c:v>94.93</c:v>
                </c:pt>
                <c:pt idx="1137">
                  <c:v>94.46</c:v>
                </c:pt>
                <c:pt idx="1138">
                  <c:v>94.31</c:v>
                </c:pt>
                <c:pt idx="1139">
                  <c:v>94.24</c:v>
                </c:pt>
                <c:pt idx="1140">
                  <c:v>94.24</c:v>
                </c:pt>
                <c:pt idx="1141">
                  <c:v>94.39</c:v>
                </c:pt>
                <c:pt idx="1142">
                  <c:v>94.48</c:v>
                </c:pt>
                <c:pt idx="1143">
                  <c:v>94.63</c:v>
                </c:pt>
                <c:pt idx="1144">
                  <c:v>94.53</c:v>
                </c:pt>
                <c:pt idx="1145">
                  <c:v>94.36</c:v>
                </c:pt>
                <c:pt idx="1146">
                  <c:v>94.47</c:v>
                </c:pt>
                <c:pt idx="1147">
                  <c:v>94.47</c:v>
                </c:pt>
                <c:pt idx="1148">
                  <c:v>94.56</c:v>
                </c:pt>
                <c:pt idx="1149">
                  <c:v>94.64</c:v>
                </c:pt>
                <c:pt idx="1150">
                  <c:v>94.56</c:v>
                </c:pt>
                <c:pt idx="1151">
                  <c:v>94.52</c:v>
                </c:pt>
                <c:pt idx="1152">
                  <c:v>94.54</c:v>
                </c:pt>
                <c:pt idx="1153">
                  <c:v>94.59</c:v>
                </c:pt>
                <c:pt idx="1154">
                  <c:v>94.58</c:v>
                </c:pt>
                <c:pt idx="1155">
                  <c:v>94.58</c:v>
                </c:pt>
                <c:pt idx="1156">
                  <c:v>94.73</c:v>
                </c:pt>
                <c:pt idx="1157">
                  <c:v>94.83</c:v>
                </c:pt>
                <c:pt idx="1158">
                  <c:v>94.82</c:v>
                </c:pt>
                <c:pt idx="1159">
                  <c:v>95.01</c:v>
                </c:pt>
                <c:pt idx="1160">
                  <c:v>95.08</c:v>
                </c:pt>
                <c:pt idx="1161">
                  <c:v>95.16</c:v>
                </c:pt>
                <c:pt idx="1162">
                  <c:v>95.24</c:v>
                </c:pt>
                <c:pt idx="1163">
                  <c:v>95.58</c:v>
                </c:pt>
                <c:pt idx="1164">
                  <c:v>95.86</c:v>
                </c:pt>
                <c:pt idx="1165">
                  <c:v>96.07</c:v>
                </c:pt>
                <c:pt idx="1166">
                  <c:v>96.66</c:v>
                </c:pt>
                <c:pt idx="1167">
                  <c:v>96.73</c:v>
                </c:pt>
                <c:pt idx="1168">
                  <c:v>97.2</c:v>
                </c:pt>
                <c:pt idx="1169">
                  <c:v>97.03</c:v>
                </c:pt>
                <c:pt idx="1170">
                  <c:v>96.91</c:v>
                </c:pt>
                <c:pt idx="1171">
                  <c:v>97.46</c:v>
                </c:pt>
                <c:pt idx="1172">
                  <c:v>97.74</c:v>
                </c:pt>
                <c:pt idx="1173">
                  <c:v>97.99</c:v>
                </c:pt>
                <c:pt idx="1174">
                  <c:v>98.23</c:v>
                </c:pt>
                <c:pt idx="1175">
                  <c:v>98.6</c:v>
                </c:pt>
                <c:pt idx="1176">
                  <c:v>99.02</c:v>
                </c:pt>
                <c:pt idx="1177">
                  <c:v>99.34</c:v>
                </c:pt>
                <c:pt idx="1178">
                  <c:v>99.63</c:v>
                </c:pt>
                <c:pt idx="1179">
                  <c:v>99.71</c:v>
                </c:pt>
                <c:pt idx="1180">
                  <c:v>100.21</c:v>
                </c:pt>
                <c:pt idx="1181">
                  <c:v>100.26</c:v>
                </c:pt>
                <c:pt idx="1182">
                  <c:v>100.07</c:v>
                </c:pt>
                <c:pt idx="1183">
                  <c:v>100.69</c:v>
                </c:pt>
                <c:pt idx="1184">
                  <c:v>100.88</c:v>
                </c:pt>
                <c:pt idx="1185">
                  <c:v>101.16</c:v>
                </c:pt>
                <c:pt idx="1186">
                  <c:v>101.25</c:v>
                </c:pt>
                <c:pt idx="1187">
                  <c:v>101.3</c:v>
                </c:pt>
                <c:pt idx="1188">
                  <c:v>101.21</c:v>
                </c:pt>
                <c:pt idx="1189">
                  <c:v>100.92</c:v>
                </c:pt>
                <c:pt idx="1190">
                  <c:v>101.38</c:v>
                </c:pt>
                <c:pt idx="1191">
                  <c:v>101.85</c:v>
                </c:pt>
                <c:pt idx="1192">
                  <c:v>101.75</c:v>
                </c:pt>
                <c:pt idx="1193">
                  <c:v>101.91</c:v>
                </c:pt>
                <c:pt idx="1194">
                  <c:v>101.98</c:v>
                </c:pt>
                <c:pt idx="1195">
                  <c:v>101.84</c:v>
                </c:pt>
                <c:pt idx="1196">
                  <c:v>101.63</c:v>
                </c:pt>
                <c:pt idx="1197">
                  <c:v>101.68</c:v>
                </c:pt>
                <c:pt idx="1198">
                  <c:v>101.57</c:v>
                </c:pt>
                <c:pt idx="1199">
                  <c:v>101.21</c:v>
                </c:pt>
                <c:pt idx="1200">
                  <c:v>101.32</c:v>
                </c:pt>
                <c:pt idx="1201">
                  <c:v>101.39</c:v>
                </c:pt>
                <c:pt idx="1202">
                  <c:v>101.62</c:v>
                </c:pt>
                <c:pt idx="1203">
                  <c:v>101.76</c:v>
                </c:pt>
                <c:pt idx="1204">
                  <c:v>101.65</c:v>
                </c:pt>
                <c:pt idx="1205">
                  <c:v>101.68</c:v>
                </c:pt>
                <c:pt idx="1206">
                  <c:v>101.76</c:v>
                </c:pt>
                <c:pt idx="1207">
                  <c:v>101.79</c:v>
                </c:pt>
                <c:pt idx="1208">
                  <c:v>101.89</c:v>
                </c:pt>
                <c:pt idx="1209">
                  <c:v>101.69</c:v>
                </c:pt>
                <c:pt idx="1210">
                  <c:v>101.87</c:v>
                </c:pt>
                <c:pt idx="1211">
                  <c:v>101.91</c:v>
                </c:pt>
                <c:pt idx="1212">
                  <c:v>101.84</c:v>
                </c:pt>
                <c:pt idx="1213">
                  <c:v>101.85</c:v>
                </c:pt>
                <c:pt idx="1214">
                  <c:v>101.97</c:v>
                </c:pt>
                <c:pt idx="1215">
                  <c:v>102.09</c:v>
                </c:pt>
                <c:pt idx="1216">
                  <c:v>102.22</c:v>
                </c:pt>
                <c:pt idx="1217">
                  <c:v>102.3</c:v>
                </c:pt>
                <c:pt idx="1218">
                  <c:v>102.82</c:v>
                </c:pt>
                <c:pt idx="1219">
                  <c:v>103.24</c:v>
                </c:pt>
                <c:pt idx="1220">
                  <c:v>103.52</c:v>
                </c:pt>
                <c:pt idx="1221">
                  <c:v>103.65</c:v>
                </c:pt>
                <c:pt idx="1222">
                  <c:v>104.32</c:v>
                </c:pt>
                <c:pt idx="1223">
                  <c:v>104.81</c:v>
                </c:pt>
                <c:pt idx="1224">
                  <c:v>104.55</c:v>
                </c:pt>
                <c:pt idx="1225">
                  <c:v>104.19</c:v>
                </c:pt>
                <c:pt idx="1226">
                  <c:v>104.48</c:v>
                </c:pt>
                <c:pt idx="1227">
                  <c:v>104.77</c:v>
                </c:pt>
                <c:pt idx="1228">
                  <c:v>104.24</c:v>
                </c:pt>
                <c:pt idx="1229">
                  <c:v>103.46</c:v>
                </c:pt>
                <c:pt idx="1230">
                  <c:v>103.52</c:v>
                </c:pt>
                <c:pt idx="1231">
                  <c:v>103.95</c:v>
                </c:pt>
                <c:pt idx="1232">
                  <c:v>103.49</c:v>
                </c:pt>
                <c:pt idx="1233">
                  <c:v>103.28</c:v>
                </c:pt>
                <c:pt idx="1234">
                  <c:v>103.38</c:v>
                </c:pt>
                <c:pt idx="1235">
                  <c:v>103.13</c:v>
                </c:pt>
                <c:pt idx="1236">
                  <c:v>102.47</c:v>
                </c:pt>
                <c:pt idx="1237">
                  <c:v>103.01</c:v>
                </c:pt>
                <c:pt idx="1238">
                  <c:v>102.44</c:v>
                </c:pt>
                <c:pt idx="1239">
                  <c:v>102.19</c:v>
                </c:pt>
                <c:pt idx="1240">
                  <c:v>102.25</c:v>
                </c:pt>
                <c:pt idx="1241">
                  <c:v>102.23</c:v>
                </c:pt>
                <c:pt idx="1242">
                  <c:v>102.05</c:v>
                </c:pt>
                <c:pt idx="1243">
                  <c:v>101.75</c:v>
                </c:pt>
                <c:pt idx="1244">
                  <c:v>101.89</c:v>
                </c:pt>
                <c:pt idx="1245">
                  <c:v>101.84</c:v>
                </c:pt>
                <c:pt idx="1246">
                  <c:v>102.02</c:v>
                </c:pt>
                <c:pt idx="1247">
                  <c:v>102.1</c:v>
                </c:pt>
                <c:pt idx="1248">
                  <c:v>102.02</c:v>
                </c:pt>
                <c:pt idx="1249">
                  <c:v>101.81</c:v>
                </c:pt>
                <c:pt idx="1250">
                  <c:v>101.61</c:v>
                </c:pt>
                <c:pt idx="1251">
                  <c:v>101.59</c:v>
                </c:pt>
                <c:pt idx="1252">
                  <c:v>102.07</c:v>
                </c:pt>
                <c:pt idx="1253">
                  <c:v>101.83</c:v>
                </c:pt>
                <c:pt idx="1254">
                  <c:v>101.94</c:v>
                </c:pt>
                <c:pt idx="1255">
                  <c:v>101.92</c:v>
                </c:pt>
                <c:pt idx="1256">
                  <c:v>101.99</c:v>
                </c:pt>
                <c:pt idx="1257">
                  <c:v>102.3</c:v>
                </c:pt>
                <c:pt idx="1258">
                  <c:v>102.71</c:v>
                </c:pt>
                <c:pt idx="1259">
                  <c:v>103.31</c:v>
                </c:pt>
                <c:pt idx="1260">
                  <c:v>103.08</c:v>
                </c:pt>
                <c:pt idx="1261">
                  <c:v>102.93</c:v>
                </c:pt>
                <c:pt idx="1262">
                  <c:v>102.64</c:v>
                </c:pt>
                <c:pt idx="1263">
                  <c:v>102.94</c:v>
                </c:pt>
                <c:pt idx="1264">
                  <c:v>102.95</c:v>
                </c:pt>
                <c:pt idx="1265">
                  <c:v>102.94</c:v>
                </c:pt>
                <c:pt idx="1266">
                  <c:v>103.23</c:v>
                </c:pt>
                <c:pt idx="1267">
                  <c:v>103.53</c:v>
                </c:pt>
                <c:pt idx="1268">
                  <c:v>103.37</c:v>
                </c:pt>
                <c:pt idx="1269">
                  <c:v>103.39</c:v>
                </c:pt>
                <c:pt idx="1270">
                  <c:v>103.36</c:v>
                </c:pt>
                <c:pt idx="1271">
                  <c:v>103.17</c:v>
                </c:pt>
                <c:pt idx="1272">
                  <c:v>103.55</c:v>
                </c:pt>
                <c:pt idx="1273">
                  <c:v>103.48</c:v>
                </c:pt>
                <c:pt idx="1274">
                  <c:v>103.63</c:v>
                </c:pt>
                <c:pt idx="1275">
                  <c:v>103.6</c:v>
                </c:pt>
                <c:pt idx="1276">
                  <c:v>103.65</c:v>
                </c:pt>
                <c:pt idx="1277">
                  <c:v>103.75</c:v>
                </c:pt>
                <c:pt idx="1278">
                  <c:v>103.92</c:v>
                </c:pt>
                <c:pt idx="1279">
                  <c:v>103.8</c:v>
                </c:pt>
                <c:pt idx="1280">
                  <c:v>103.61</c:v>
                </c:pt>
                <c:pt idx="1281">
                  <c:v>103.54</c:v>
                </c:pt>
                <c:pt idx="1282">
                  <c:v>103.47</c:v>
                </c:pt>
                <c:pt idx="1283">
                  <c:v>103.42</c:v>
                </c:pt>
                <c:pt idx="1284">
                  <c:v>103.32</c:v>
                </c:pt>
                <c:pt idx="1285">
                  <c:v>103.33</c:v>
                </c:pt>
                <c:pt idx="1286">
                  <c:v>103.38</c:v>
                </c:pt>
                <c:pt idx="1287">
                  <c:v>103.5</c:v>
                </c:pt>
                <c:pt idx="1288">
                  <c:v>103.51</c:v>
                </c:pt>
                <c:pt idx="1289">
                  <c:v>103.51</c:v>
                </c:pt>
                <c:pt idx="1290">
                  <c:v>103.49</c:v>
                </c:pt>
                <c:pt idx="1291">
                  <c:v>102.99</c:v>
                </c:pt>
                <c:pt idx="1292">
                  <c:v>103</c:v>
                </c:pt>
                <c:pt idx="1293">
                  <c:v>102.91</c:v>
                </c:pt>
                <c:pt idx="1294">
                  <c:v>103</c:v>
                </c:pt>
                <c:pt idx="1295">
                  <c:v>103.22</c:v>
                </c:pt>
                <c:pt idx="1296">
                  <c:v>103.2</c:v>
                </c:pt>
                <c:pt idx="1297">
                  <c:v>103.25</c:v>
                </c:pt>
                <c:pt idx="1298">
                  <c:v>103.12</c:v>
                </c:pt>
                <c:pt idx="1299">
                  <c:v>103.1</c:v>
                </c:pt>
                <c:pt idx="1300">
                  <c:v>103.15</c:v>
                </c:pt>
                <c:pt idx="1301">
                  <c:v>103.09</c:v>
                </c:pt>
                <c:pt idx="1302">
                  <c:v>103.16</c:v>
                </c:pt>
                <c:pt idx="1303">
                  <c:v>103.69</c:v>
                </c:pt>
                <c:pt idx="1304">
                  <c:v>103.77</c:v>
                </c:pt>
                <c:pt idx="1305">
                  <c:v>103.83</c:v>
                </c:pt>
                <c:pt idx="1306">
                  <c:v>103.68</c:v>
                </c:pt>
                <c:pt idx="1307">
                  <c:v>103.66</c:v>
                </c:pt>
                <c:pt idx="1308">
                  <c:v>103.72</c:v>
                </c:pt>
                <c:pt idx="1309">
                  <c:v>103.74</c:v>
                </c:pt>
                <c:pt idx="1310">
                  <c:v>103.88</c:v>
                </c:pt>
                <c:pt idx="1311">
                  <c:v>103.52</c:v>
                </c:pt>
                <c:pt idx="1312">
                  <c:v>103.6</c:v>
                </c:pt>
                <c:pt idx="1313">
                  <c:v>103.32</c:v>
                </c:pt>
                <c:pt idx="1314">
                  <c:v>103.45</c:v>
                </c:pt>
                <c:pt idx="1315">
                  <c:v>103.49</c:v>
                </c:pt>
                <c:pt idx="1316">
                  <c:v>103.29</c:v>
                </c:pt>
                <c:pt idx="1317">
                  <c:v>103.24</c:v>
                </c:pt>
                <c:pt idx="1318">
                  <c:v>102.95</c:v>
                </c:pt>
                <c:pt idx="1319">
                  <c:v>103.32</c:v>
                </c:pt>
                <c:pt idx="1320">
                  <c:v>103.66</c:v>
                </c:pt>
                <c:pt idx="1321">
                  <c:v>103.51</c:v>
                </c:pt>
                <c:pt idx="1322">
                  <c:v>103.46</c:v>
                </c:pt>
                <c:pt idx="1323">
                  <c:v>103.68</c:v>
                </c:pt>
                <c:pt idx="1324">
                  <c:v>103.76</c:v>
                </c:pt>
                <c:pt idx="1325">
                  <c:v>103.81</c:v>
                </c:pt>
                <c:pt idx="1326">
                  <c:v>103.66</c:v>
                </c:pt>
                <c:pt idx="1327">
                  <c:v>103.6</c:v>
                </c:pt>
                <c:pt idx="1328">
                  <c:v>103.66</c:v>
                </c:pt>
                <c:pt idx="1329">
                  <c:v>104.01</c:v>
                </c:pt>
                <c:pt idx="1330">
                  <c:v>104.07</c:v>
                </c:pt>
                <c:pt idx="1331">
                  <c:v>104.03</c:v>
                </c:pt>
                <c:pt idx="1332">
                  <c:v>104.33</c:v>
                </c:pt>
                <c:pt idx="1333">
                  <c:v>104.56</c:v>
                </c:pt>
                <c:pt idx="1334">
                  <c:v>104.6</c:v>
                </c:pt>
                <c:pt idx="1335">
                  <c:v>104.66</c:v>
                </c:pt>
                <c:pt idx="1336">
                  <c:v>104.96</c:v>
                </c:pt>
                <c:pt idx="1337">
                  <c:v>105.04</c:v>
                </c:pt>
                <c:pt idx="1338">
                  <c:v>105.15</c:v>
                </c:pt>
                <c:pt idx="1339">
                  <c:v>105.68</c:v>
                </c:pt>
                <c:pt idx="1340">
                  <c:v>106.02</c:v>
                </c:pt>
                <c:pt idx="1341">
                  <c:v>105.94</c:v>
                </c:pt>
                <c:pt idx="1342">
                  <c:v>105.74</c:v>
                </c:pt>
                <c:pt idx="1343">
                  <c:v>105.56</c:v>
                </c:pt>
                <c:pt idx="1344">
                  <c:v>105.41</c:v>
                </c:pt>
                <c:pt idx="1345">
                  <c:v>105.59</c:v>
                </c:pt>
                <c:pt idx="1346">
                  <c:v>105.45</c:v>
                </c:pt>
                <c:pt idx="1347">
                  <c:v>105.39</c:v>
                </c:pt>
                <c:pt idx="1348">
                  <c:v>105.61</c:v>
                </c:pt>
                <c:pt idx="1349">
                  <c:v>105.6</c:v>
                </c:pt>
                <c:pt idx="1350">
                  <c:v>105.36</c:v>
                </c:pt>
                <c:pt idx="1351">
                  <c:v>105.34</c:v>
                </c:pt>
                <c:pt idx="1352">
                  <c:v>105.37</c:v>
                </c:pt>
                <c:pt idx="1353">
                  <c:v>105.82</c:v>
                </c:pt>
                <c:pt idx="1354">
                  <c:v>105.82</c:v>
                </c:pt>
                <c:pt idx="1355">
                  <c:v>105.81</c:v>
                </c:pt>
                <c:pt idx="1356">
                  <c:v>105.91</c:v>
                </c:pt>
                <c:pt idx="1357">
                  <c:v>105.97</c:v>
                </c:pt>
                <c:pt idx="1358">
                  <c:v>106.14</c:v>
                </c:pt>
                <c:pt idx="1359">
                  <c:v>106.57</c:v>
                </c:pt>
                <c:pt idx="1360">
                  <c:v>106.33</c:v>
                </c:pt>
                <c:pt idx="1361">
                  <c:v>105.94</c:v>
                </c:pt>
                <c:pt idx="1362">
                  <c:v>106.11</c:v>
                </c:pt>
                <c:pt idx="1363">
                  <c:v>106.08</c:v>
                </c:pt>
                <c:pt idx="1364">
                  <c:v>106.15</c:v>
                </c:pt>
                <c:pt idx="1365">
                  <c:v>106.11</c:v>
                </c:pt>
                <c:pt idx="1366">
                  <c:v>106.16</c:v>
                </c:pt>
                <c:pt idx="1367">
                  <c:v>106.35</c:v>
                </c:pt>
                <c:pt idx="1368">
                  <c:v>106.5</c:v>
                </c:pt>
                <c:pt idx="1369">
                  <c:v>106.46</c:v>
                </c:pt>
                <c:pt idx="1370">
                  <c:v>106.42</c:v>
                </c:pt>
                <c:pt idx="1371">
                  <c:v>106.33</c:v>
                </c:pt>
                <c:pt idx="1372">
                  <c:v>106.24</c:v>
                </c:pt>
                <c:pt idx="1373">
                  <c:v>106.23</c:v>
                </c:pt>
                <c:pt idx="1374">
                  <c:v>106.29</c:v>
                </c:pt>
                <c:pt idx="1375">
                  <c:v>106.47</c:v>
                </c:pt>
                <c:pt idx="1376">
                  <c:v>106.47</c:v>
                </c:pt>
                <c:pt idx="1377">
                  <c:v>106.03</c:v>
                </c:pt>
                <c:pt idx="1378">
                  <c:v>105.85</c:v>
                </c:pt>
                <c:pt idx="1379">
                  <c:v>105.61</c:v>
                </c:pt>
                <c:pt idx="1380">
                  <c:v>105.77</c:v>
                </c:pt>
                <c:pt idx="1381">
                  <c:v>106.03</c:v>
                </c:pt>
                <c:pt idx="1382">
                  <c:v>106.09</c:v>
                </c:pt>
                <c:pt idx="1383">
                  <c:v>106.35</c:v>
                </c:pt>
                <c:pt idx="1384">
                  <c:v>106.97</c:v>
                </c:pt>
                <c:pt idx="1385">
                  <c:v>106.8</c:v>
                </c:pt>
                <c:pt idx="1386">
                  <c:v>106.55</c:v>
                </c:pt>
                <c:pt idx="1387">
                  <c:v>106.54</c:v>
                </c:pt>
                <c:pt idx="1388">
                  <c:v>106.97</c:v>
                </c:pt>
                <c:pt idx="1389">
                  <c:v>106.68</c:v>
                </c:pt>
                <c:pt idx="1390">
                  <c:v>106.86</c:v>
                </c:pt>
                <c:pt idx="1391">
                  <c:v>107.11</c:v>
                </c:pt>
                <c:pt idx="1392">
                  <c:v>107.01</c:v>
                </c:pt>
                <c:pt idx="1393">
                  <c:v>107.29</c:v>
                </c:pt>
                <c:pt idx="1394">
                  <c:v>107.39</c:v>
                </c:pt>
                <c:pt idx="1395">
                  <c:v>107.36</c:v>
                </c:pt>
                <c:pt idx="1396">
                  <c:v>107.52</c:v>
                </c:pt>
                <c:pt idx="1397">
                  <c:v>107.6</c:v>
                </c:pt>
                <c:pt idx="1398">
                  <c:v>107.13</c:v>
                </c:pt>
                <c:pt idx="1399">
                  <c:v>107.09</c:v>
                </c:pt>
                <c:pt idx="1400">
                  <c:v>107.04</c:v>
                </c:pt>
                <c:pt idx="1401">
                  <c:v>107.19</c:v>
                </c:pt>
                <c:pt idx="1402">
                  <c:v>107.12</c:v>
                </c:pt>
                <c:pt idx="1403">
                  <c:v>107.14</c:v>
                </c:pt>
                <c:pt idx="1404">
                  <c:v>106.98</c:v>
                </c:pt>
                <c:pt idx="1405">
                  <c:v>106.96</c:v>
                </c:pt>
                <c:pt idx="1406">
                  <c:v>107</c:v>
                </c:pt>
                <c:pt idx="1407">
                  <c:v>107.05</c:v>
                </c:pt>
                <c:pt idx="1408">
                  <c:v>107.13</c:v>
                </c:pt>
                <c:pt idx="1409">
                  <c:v>107.06</c:v>
                </c:pt>
                <c:pt idx="1410">
                  <c:v>106.84</c:v>
                </c:pt>
                <c:pt idx="1411">
                  <c:v>106.67</c:v>
                </c:pt>
                <c:pt idx="1412">
                  <c:v>106.88</c:v>
                </c:pt>
                <c:pt idx="1413">
                  <c:v>106.76</c:v>
                </c:pt>
                <c:pt idx="1414">
                  <c:v>106.68</c:v>
                </c:pt>
                <c:pt idx="1415">
                  <c:v>106.64</c:v>
                </c:pt>
                <c:pt idx="1416">
                  <c:v>106.59</c:v>
                </c:pt>
                <c:pt idx="1417">
                  <c:v>106.62</c:v>
                </c:pt>
                <c:pt idx="1418">
                  <c:v>106.53</c:v>
                </c:pt>
                <c:pt idx="1419">
                  <c:v>106.55</c:v>
                </c:pt>
                <c:pt idx="1420">
                  <c:v>106.68</c:v>
                </c:pt>
                <c:pt idx="1421">
                  <c:v>106.77</c:v>
                </c:pt>
                <c:pt idx="1422">
                  <c:v>106.77</c:v>
                </c:pt>
                <c:pt idx="1423">
                  <c:v>106.69</c:v>
                </c:pt>
                <c:pt idx="1424">
                  <c:v>106.58</c:v>
                </c:pt>
                <c:pt idx="1425">
                  <c:v>106.78</c:v>
                </c:pt>
                <c:pt idx="1426">
                  <c:v>107.07</c:v>
                </c:pt>
                <c:pt idx="1427">
                  <c:v>107.19</c:v>
                </c:pt>
                <c:pt idx="1428">
                  <c:v>107.07</c:v>
                </c:pt>
                <c:pt idx="1429">
                  <c:v>107.04</c:v>
                </c:pt>
                <c:pt idx="1430">
                  <c:v>107.13</c:v>
                </c:pt>
                <c:pt idx="1431">
                  <c:v>107.2</c:v>
                </c:pt>
                <c:pt idx="1432">
                  <c:v>107.21</c:v>
                </c:pt>
                <c:pt idx="1433">
                  <c:v>107.07</c:v>
                </c:pt>
                <c:pt idx="1434">
                  <c:v>106.79</c:v>
                </c:pt>
                <c:pt idx="1435">
                  <c:v>106.74</c:v>
                </c:pt>
                <c:pt idx="1436">
                  <c:v>106.56</c:v>
                </c:pt>
                <c:pt idx="1437">
                  <c:v>106.39</c:v>
                </c:pt>
                <c:pt idx="1438">
                  <c:v>106.57</c:v>
                </c:pt>
                <c:pt idx="1439">
                  <c:v>106.44</c:v>
                </c:pt>
                <c:pt idx="1440">
                  <c:v>106.68</c:v>
                </c:pt>
                <c:pt idx="1441">
                  <c:v>106.71</c:v>
                </c:pt>
                <c:pt idx="1442">
                  <c:v>106.74</c:v>
                </c:pt>
                <c:pt idx="1443">
                  <c:v>106.79</c:v>
                </c:pt>
                <c:pt idx="1444">
                  <c:v>106.67</c:v>
                </c:pt>
                <c:pt idx="1445">
                  <c:v>106.88</c:v>
                </c:pt>
                <c:pt idx="1446">
                  <c:v>106.7</c:v>
                </c:pt>
                <c:pt idx="1447">
                  <c:v>106.53</c:v>
                </c:pt>
                <c:pt idx="1448">
                  <c:v>106.02</c:v>
                </c:pt>
                <c:pt idx="1449">
                  <c:v>106.05</c:v>
                </c:pt>
                <c:pt idx="1450">
                  <c:v>106.2</c:v>
                </c:pt>
                <c:pt idx="1451">
                  <c:v>106.35</c:v>
                </c:pt>
                <c:pt idx="1452">
                  <c:v>106.21</c:v>
                </c:pt>
                <c:pt idx="1453">
                  <c:v>106.12</c:v>
                </c:pt>
                <c:pt idx="1454">
                  <c:v>106.26</c:v>
                </c:pt>
                <c:pt idx="1455">
                  <c:v>106.06</c:v>
                </c:pt>
                <c:pt idx="1456">
                  <c:v>106.17</c:v>
                </c:pt>
                <c:pt idx="1457">
                  <c:v>106</c:v>
                </c:pt>
                <c:pt idx="1458">
                  <c:v>106.13</c:v>
                </c:pt>
                <c:pt idx="1459">
                  <c:v>105.94</c:v>
                </c:pt>
                <c:pt idx="1460">
                  <c:v>106</c:v>
                </c:pt>
                <c:pt idx="1461">
                  <c:v>106.01</c:v>
                </c:pt>
                <c:pt idx="1462">
                  <c:v>105.94</c:v>
                </c:pt>
                <c:pt idx="1463">
                  <c:v>105.87</c:v>
                </c:pt>
                <c:pt idx="1464">
                  <c:v>105.81</c:v>
                </c:pt>
                <c:pt idx="1465">
                  <c:v>105.87</c:v>
                </c:pt>
                <c:pt idx="1466">
                  <c:v>105.83</c:v>
                </c:pt>
                <c:pt idx="1467">
                  <c:v>105.78</c:v>
                </c:pt>
                <c:pt idx="1468">
                  <c:v>105.4</c:v>
                </c:pt>
                <c:pt idx="1469">
                  <c:v>105.37</c:v>
                </c:pt>
                <c:pt idx="1470">
                  <c:v>105.45</c:v>
                </c:pt>
                <c:pt idx="1471">
                  <c:v>105.54</c:v>
                </c:pt>
                <c:pt idx="1472">
                  <c:v>105.55</c:v>
                </c:pt>
                <c:pt idx="1473">
                  <c:v>105.42</c:v>
                </c:pt>
                <c:pt idx="1474">
                  <c:v>105.7</c:v>
                </c:pt>
                <c:pt idx="1475">
                  <c:v>105.65</c:v>
                </c:pt>
                <c:pt idx="1476">
                  <c:v>105.67</c:v>
                </c:pt>
                <c:pt idx="1477">
                  <c:v>105.93</c:v>
                </c:pt>
                <c:pt idx="1478">
                  <c:v>105.68</c:v>
                </c:pt>
                <c:pt idx="1479">
                  <c:v>105.5</c:v>
                </c:pt>
                <c:pt idx="1480">
                  <c:v>105.82</c:v>
                </c:pt>
                <c:pt idx="1481">
                  <c:v>105.53</c:v>
                </c:pt>
                <c:pt idx="1482">
                  <c:v>105.31</c:v>
                </c:pt>
                <c:pt idx="1483">
                  <c:v>105.25</c:v>
                </c:pt>
                <c:pt idx="1484">
                  <c:v>105.34</c:v>
                </c:pt>
                <c:pt idx="1485">
                  <c:v>105.44</c:v>
                </c:pt>
                <c:pt idx="1486">
                  <c:v>105.62</c:v>
                </c:pt>
                <c:pt idx="1487">
                  <c:v>105.55</c:v>
                </c:pt>
                <c:pt idx="1488">
                  <c:v>105.78</c:v>
                </c:pt>
                <c:pt idx="1489">
                  <c:v>105.94</c:v>
                </c:pt>
                <c:pt idx="1490">
                  <c:v>106.31</c:v>
                </c:pt>
                <c:pt idx="1491">
                  <c:v>106.06</c:v>
                </c:pt>
                <c:pt idx="1492">
                  <c:v>105.8</c:v>
                </c:pt>
                <c:pt idx="1493">
                  <c:v>105.94</c:v>
                </c:pt>
                <c:pt idx="1494">
                  <c:v>105.92</c:v>
                </c:pt>
                <c:pt idx="1495">
                  <c:v>105.99</c:v>
                </c:pt>
                <c:pt idx="1496">
                  <c:v>106.04</c:v>
                </c:pt>
                <c:pt idx="1497">
                  <c:v>105.93</c:v>
                </c:pt>
                <c:pt idx="1498">
                  <c:v>106.04</c:v>
                </c:pt>
                <c:pt idx="1499">
                  <c:v>105.94</c:v>
                </c:pt>
                <c:pt idx="1500">
                  <c:v>106.1</c:v>
                </c:pt>
                <c:pt idx="1501">
                  <c:v>105.85</c:v>
                </c:pt>
                <c:pt idx="1502">
                  <c:v>106</c:v>
                </c:pt>
                <c:pt idx="1503">
                  <c:v>106.03</c:v>
                </c:pt>
                <c:pt idx="1504">
                  <c:v>105.88</c:v>
                </c:pt>
                <c:pt idx="1505">
                  <c:v>105.93</c:v>
                </c:pt>
                <c:pt idx="1506">
                  <c:v>105.89</c:v>
                </c:pt>
                <c:pt idx="1507">
                  <c:v>105.91</c:v>
                </c:pt>
                <c:pt idx="1508">
                  <c:v>105.87</c:v>
                </c:pt>
                <c:pt idx="1509">
                  <c:v>105.92</c:v>
                </c:pt>
                <c:pt idx="1510">
                  <c:v>105.79</c:v>
                </c:pt>
                <c:pt idx="1511">
                  <c:v>105.81</c:v>
                </c:pt>
                <c:pt idx="1512">
                  <c:v>105.71</c:v>
                </c:pt>
                <c:pt idx="1513">
                  <c:v>105.56</c:v>
                </c:pt>
                <c:pt idx="1514">
                  <c:v>105.68</c:v>
                </c:pt>
                <c:pt idx="1515">
                  <c:v>105.73</c:v>
                </c:pt>
                <c:pt idx="1516">
                  <c:v>105.92</c:v>
                </c:pt>
                <c:pt idx="1517">
                  <c:v>106.02</c:v>
                </c:pt>
                <c:pt idx="1518">
                  <c:v>106.19</c:v>
                </c:pt>
                <c:pt idx="1519">
                  <c:v>106.23</c:v>
                </c:pt>
                <c:pt idx="1520">
                  <c:v>106.18</c:v>
                </c:pt>
                <c:pt idx="1521">
                  <c:v>106.12</c:v>
                </c:pt>
                <c:pt idx="1522">
                  <c:v>105.86</c:v>
                </c:pt>
                <c:pt idx="1523">
                  <c:v>105.84</c:v>
                </c:pt>
                <c:pt idx="1524">
                  <c:v>105.78</c:v>
                </c:pt>
                <c:pt idx="1525">
                  <c:v>105.73</c:v>
                </c:pt>
                <c:pt idx="1526">
                  <c:v>105.68</c:v>
                </c:pt>
                <c:pt idx="1527">
                  <c:v>105.54</c:v>
                </c:pt>
                <c:pt idx="1528">
                  <c:v>105.55</c:v>
                </c:pt>
                <c:pt idx="1529">
                  <c:v>105.56</c:v>
                </c:pt>
                <c:pt idx="1530">
                  <c:v>105.48</c:v>
                </c:pt>
                <c:pt idx="1531">
                  <c:v>105.39</c:v>
                </c:pt>
                <c:pt idx="1532">
                  <c:v>104.93</c:v>
                </c:pt>
                <c:pt idx="1533">
                  <c:v>104.91</c:v>
                </c:pt>
                <c:pt idx="1534">
                  <c:v>104.89</c:v>
                </c:pt>
                <c:pt idx="1535">
                  <c:v>104.95</c:v>
                </c:pt>
                <c:pt idx="1536">
                  <c:v>104.91</c:v>
                </c:pt>
                <c:pt idx="1537">
                  <c:v>104.79</c:v>
                </c:pt>
                <c:pt idx="1538">
                  <c:v>104.61</c:v>
                </c:pt>
                <c:pt idx="1539">
                  <c:v>104.52</c:v>
                </c:pt>
                <c:pt idx="1540">
                  <c:v>104.58</c:v>
                </c:pt>
                <c:pt idx="1541">
                  <c:v>104.56</c:v>
                </c:pt>
                <c:pt idx="1542">
                  <c:v>104.17</c:v>
                </c:pt>
                <c:pt idx="1543">
                  <c:v>104.09</c:v>
                </c:pt>
                <c:pt idx="1544">
                  <c:v>104.23</c:v>
                </c:pt>
                <c:pt idx="1545">
                  <c:v>104.46</c:v>
                </c:pt>
                <c:pt idx="1546">
                  <c:v>104.72</c:v>
                </c:pt>
                <c:pt idx="1547">
                  <c:v>105.24</c:v>
                </c:pt>
                <c:pt idx="1548">
                  <c:v>105.1</c:v>
                </c:pt>
                <c:pt idx="1549">
                  <c:v>105.03</c:v>
                </c:pt>
                <c:pt idx="1550">
                  <c:v>105.31</c:v>
                </c:pt>
                <c:pt idx="1551">
                  <c:v>105.36</c:v>
                </c:pt>
                <c:pt idx="1552">
                  <c:v>105.45</c:v>
                </c:pt>
                <c:pt idx="1553">
                  <c:v>105.62</c:v>
                </c:pt>
                <c:pt idx="1554">
                  <c:v>105.54</c:v>
                </c:pt>
                <c:pt idx="1555">
                  <c:v>105.47</c:v>
                </c:pt>
                <c:pt idx="1556">
                  <c:v>105.46</c:v>
                </c:pt>
                <c:pt idx="1557">
                  <c:v>105.74</c:v>
                </c:pt>
                <c:pt idx="1558">
                  <c:v>105.89</c:v>
                </c:pt>
                <c:pt idx="1559">
                  <c:v>105.83</c:v>
                </c:pt>
                <c:pt idx="1560">
                  <c:v>105.91</c:v>
                </c:pt>
                <c:pt idx="1561">
                  <c:v>106.01</c:v>
                </c:pt>
                <c:pt idx="1562">
                  <c:v>105.54</c:v>
                </c:pt>
                <c:pt idx="1563">
                  <c:v>105.7</c:v>
                </c:pt>
                <c:pt idx="1564">
                  <c:v>105.69</c:v>
                </c:pt>
                <c:pt idx="1565">
                  <c:v>105.79</c:v>
                </c:pt>
                <c:pt idx="1566">
                  <c:v>105.78</c:v>
                </c:pt>
                <c:pt idx="1567">
                  <c:v>105.63</c:v>
                </c:pt>
                <c:pt idx="1568">
                  <c:v>105.64</c:v>
                </c:pt>
                <c:pt idx="1569">
                  <c:v>105.43</c:v>
                </c:pt>
                <c:pt idx="1570">
                  <c:v>105.42</c:v>
                </c:pt>
                <c:pt idx="1571">
                  <c:v>105.39</c:v>
                </c:pt>
                <c:pt idx="1572">
                  <c:v>105.08</c:v>
                </c:pt>
                <c:pt idx="1573">
                  <c:v>105.32</c:v>
                </c:pt>
                <c:pt idx="1574">
                  <c:v>105.28</c:v>
                </c:pt>
                <c:pt idx="1575">
                  <c:v>105.23</c:v>
                </c:pt>
                <c:pt idx="1576">
                  <c:v>105.22</c:v>
                </c:pt>
                <c:pt idx="1577">
                  <c:v>105.24</c:v>
                </c:pt>
                <c:pt idx="1578">
                  <c:v>105.29</c:v>
                </c:pt>
                <c:pt idx="1579">
                  <c:v>105.51</c:v>
                </c:pt>
                <c:pt idx="1580">
                  <c:v>105.29</c:v>
                </c:pt>
                <c:pt idx="1581">
                  <c:v>105.26</c:v>
                </c:pt>
                <c:pt idx="1582">
                  <c:v>105.28</c:v>
                </c:pt>
                <c:pt idx="1583">
                  <c:v>105.17</c:v>
                </c:pt>
                <c:pt idx="1584">
                  <c:v>105.14</c:v>
                </c:pt>
                <c:pt idx="1585">
                  <c:v>105.24</c:v>
                </c:pt>
                <c:pt idx="1586">
                  <c:v>105.27</c:v>
                </c:pt>
                <c:pt idx="1587">
                  <c:v>105.28</c:v>
                </c:pt>
                <c:pt idx="1588">
                  <c:v>105.39</c:v>
                </c:pt>
                <c:pt idx="1589">
                  <c:v>105.5</c:v>
                </c:pt>
                <c:pt idx="1590">
                  <c:v>105.45</c:v>
                </c:pt>
                <c:pt idx="1591">
                  <c:v>105.34</c:v>
                </c:pt>
                <c:pt idx="1592">
                  <c:v>105.39</c:v>
                </c:pt>
                <c:pt idx="1593">
                  <c:v>105.33</c:v>
                </c:pt>
                <c:pt idx="1594">
                  <c:v>105.27</c:v>
                </c:pt>
                <c:pt idx="1595">
                  <c:v>105.26</c:v>
                </c:pt>
                <c:pt idx="1596">
                  <c:v>105.11</c:v>
                </c:pt>
                <c:pt idx="1597">
                  <c:v>105.08</c:v>
                </c:pt>
                <c:pt idx="1598">
                  <c:v>104.99</c:v>
                </c:pt>
                <c:pt idx="1599">
                  <c:v>105.09</c:v>
                </c:pt>
                <c:pt idx="1600">
                  <c:v>105.08</c:v>
                </c:pt>
                <c:pt idx="1601">
                  <c:v>104.88</c:v>
                </c:pt>
                <c:pt idx="1602">
                  <c:v>104.99</c:v>
                </c:pt>
                <c:pt idx="1603">
                  <c:v>104.95</c:v>
                </c:pt>
                <c:pt idx="1604">
                  <c:v>105.03</c:v>
                </c:pt>
                <c:pt idx="1605">
                  <c:v>104.93</c:v>
                </c:pt>
                <c:pt idx="1606">
                  <c:v>105.04</c:v>
                </c:pt>
                <c:pt idx="1607">
                  <c:v>104.91</c:v>
                </c:pt>
                <c:pt idx="1608">
                  <c:v>104.9</c:v>
                </c:pt>
                <c:pt idx="1609">
                  <c:v>104.89</c:v>
                </c:pt>
                <c:pt idx="1610">
                  <c:v>104.85</c:v>
                </c:pt>
                <c:pt idx="1611">
                  <c:v>104.74</c:v>
                </c:pt>
                <c:pt idx="1612">
                  <c:v>104.53</c:v>
                </c:pt>
                <c:pt idx="1613">
                  <c:v>104.45</c:v>
                </c:pt>
                <c:pt idx="1614">
                  <c:v>104.54</c:v>
                </c:pt>
                <c:pt idx="1615">
                  <c:v>104.52</c:v>
                </c:pt>
                <c:pt idx="1616">
                  <c:v>104.54</c:v>
                </c:pt>
                <c:pt idx="1617">
                  <c:v>104.66</c:v>
                </c:pt>
                <c:pt idx="1618">
                  <c:v>104.83</c:v>
                </c:pt>
                <c:pt idx="1619">
                  <c:v>104.72</c:v>
                </c:pt>
                <c:pt idx="1620">
                  <c:v>104.76</c:v>
                </c:pt>
                <c:pt idx="1621">
                  <c:v>104.67</c:v>
                </c:pt>
                <c:pt idx="1622">
                  <c:v>104.75</c:v>
                </c:pt>
                <c:pt idx="1623">
                  <c:v>104.57</c:v>
                </c:pt>
                <c:pt idx="1624">
                  <c:v>104.42</c:v>
                </c:pt>
                <c:pt idx="1625">
                  <c:v>104.39</c:v>
                </c:pt>
                <c:pt idx="1626">
                  <c:v>104.41</c:v>
                </c:pt>
                <c:pt idx="1627">
                  <c:v>104.55</c:v>
                </c:pt>
                <c:pt idx="1628">
                  <c:v>104.22</c:v>
                </c:pt>
                <c:pt idx="1629">
                  <c:v>104.24</c:v>
                </c:pt>
                <c:pt idx="1630">
                  <c:v>104.31</c:v>
                </c:pt>
                <c:pt idx="1631">
                  <c:v>104.54</c:v>
                </c:pt>
                <c:pt idx="1632">
                  <c:v>104.57</c:v>
                </c:pt>
                <c:pt idx="1633">
                  <c:v>104.76</c:v>
                </c:pt>
                <c:pt idx="1634">
                  <c:v>104.68</c:v>
                </c:pt>
                <c:pt idx="1635">
                  <c:v>104.6</c:v>
                </c:pt>
                <c:pt idx="1636">
                  <c:v>104.61</c:v>
                </c:pt>
                <c:pt idx="1637">
                  <c:v>104.49</c:v>
                </c:pt>
                <c:pt idx="1638">
                  <c:v>104.45</c:v>
                </c:pt>
                <c:pt idx="1639">
                  <c:v>104.42</c:v>
                </c:pt>
                <c:pt idx="1640">
                  <c:v>104.52</c:v>
                </c:pt>
                <c:pt idx="1641">
                  <c:v>104.59</c:v>
                </c:pt>
                <c:pt idx="1642">
                  <c:v>104.56</c:v>
                </c:pt>
                <c:pt idx="1643">
                  <c:v>104.46</c:v>
                </c:pt>
                <c:pt idx="1644">
                  <c:v>104.4</c:v>
                </c:pt>
                <c:pt idx="1645">
                  <c:v>104.51</c:v>
                </c:pt>
                <c:pt idx="1646">
                  <c:v>104.52</c:v>
                </c:pt>
                <c:pt idx="1647">
                  <c:v>104.51</c:v>
                </c:pt>
                <c:pt idx="1648">
                  <c:v>104.45</c:v>
                </c:pt>
                <c:pt idx="1649">
                  <c:v>104.48</c:v>
                </c:pt>
                <c:pt idx="1650">
                  <c:v>104.46</c:v>
                </c:pt>
                <c:pt idx="1651">
                  <c:v>104.55</c:v>
                </c:pt>
                <c:pt idx="1652">
                  <c:v>104.42</c:v>
                </c:pt>
                <c:pt idx="1653">
                  <c:v>104.38</c:v>
                </c:pt>
                <c:pt idx="1654">
                  <c:v>104.41</c:v>
                </c:pt>
                <c:pt idx="1655">
                  <c:v>104.3</c:v>
                </c:pt>
                <c:pt idx="1656">
                  <c:v>104.34</c:v>
                </c:pt>
                <c:pt idx="1657">
                  <c:v>104.32</c:v>
                </c:pt>
                <c:pt idx="1658">
                  <c:v>104.32</c:v>
                </c:pt>
                <c:pt idx="1659">
                  <c:v>104.38</c:v>
                </c:pt>
                <c:pt idx="1660">
                  <c:v>104.48</c:v>
                </c:pt>
                <c:pt idx="1661">
                  <c:v>104.48</c:v>
                </c:pt>
                <c:pt idx="1662">
                  <c:v>104.37</c:v>
                </c:pt>
                <c:pt idx="1663">
                  <c:v>104.38</c:v>
                </c:pt>
                <c:pt idx="1664">
                  <c:v>104.4</c:v>
                </c:pt>
                <c:pt idx="1665">
                  <c:v>104.37</c:v>
                </c:pt>
                <c:pt idx="1666">
                  <c:v>104.34</c:v>
                </c:pt>
                <c:pt idx="1667">
                  <c:v>103.82</c:v>
                </c:pt>
                <c:pt idx="1668">
                  <c:v>103.84</c:v>
                </c:pt>
                <c:pt idx="1669">
                  <c:v>103.8</c:v>
                </c:pt>
                <c:pt idx="1670">
                  <c:v>103.14</c:v>
                </c:pt>
                <c:pt idx="1671">
                  <c:v>103.22</c:v>
                </c:pt>
                <c:pt idx="1672">
                  <c:v>103.03</c:v>
                </c:pt>
                <c:pt idx="1673">
                  <c:v>102.99</c:v>
                </c:pt>
                <c:pt idx="1674">
                  <c:v>102.55</c:v>
                </c:pt>
                <c:pt idx="1675">
                  <c:v>102.78</c:v>
                </c:pt>
                <c:pt idx="1676">
                  <c:v>102.59</c:v>
                </c:pt>
                <c:pt idx="1677">
                  <c:v>102.68</c:v>
                </c:pt>
                <c:pt idx="1678">
                  <c:v>102.29</c:v>
                </c:pt>
                <c:pt idx="1679">
                  <c:v>102.23</c:v>
                </c:pt>
                <c:pt idx="1680">
                  <c:v>102.15</c:v>
                </c:pt>
                <c:pt idx="1681">
                  <c:v>102.19</c:v>
                </c:pt>
                <c:pt idx="1682">
                  <c:v>102.02</c:v>
                </c:pt>
                <c:pt idx="1683">
                  <c:v>101.79</c:v>
                </c:pt>
                <c:pt idx="1684">
                  <c:v>101.78</c:v>
                </c:pt>
                <c:pt idx="1685">
                  <c:v>101.96</c:v>
                </c:pt>
                <c:pt idx="1686">
                  <c:v>102.34</c:v>
                </c:pt>
                <c:pt idx="1687">
                  <c:v>102.86</c:v>
                </c:pt>
                <c:pt idx="1688">
                  <c:v>102.97</c:v>
                </c:pt>
                <c:pt idx="1689">
                  <c:v>102.71</c:v>
                </c:pt>
                <c:pt idx="1690">
                  <c:v>102.67</c:v>
                </c:pt>
                <c:pt idx="1691">
                  <c:v>102.77</c:v>
                </c:pt>
                <c:pt idx="1692">
                  <c:v>102.66</c:v>
                </c:pt>
                <c:pt idx="1693">
                  <c:v>103.09</c:v>
                </c:pt>
                <c:pt idx="1694">
                  <c:v>102.99</c:v>
                </c:pt>
                <c:pt idx="1695">
                  <c:v>103.23</c:v>
                </c:pt>
                <c:pt idx="1696">
                  <c:v>103.18</c:v>
                </c:pt>
                <c:pt idx="1697">
                  <c:v>103.51</c:v>
                </c:pt>
                <c:pt idx="1698">
                  <c:v>103.58</c:v>
                </c:pt>
                <c:pt idx="1699">
                  <c:v>103.8</c:v>
                </c:pt>
                <c:pt idx="1700">
                  <c:v>103.48</c:v>
                </c:pt>
                <c:pt idx="1701">
                  <c:v>103.49</c:v>
                </c:pt>
                <c:pt idx="1702">
                  <c:v>103.49</c:v>
                </c:pt>
                <c:pt idx="1703">
                  <c:v>103.31</c:v>
                </c:pt>
                <c:pt idx="1704">
                  <c:v>103.22</c:v>
                </c:pt>
                <c:pt idx="1705">
                  <c:v>102.87</c:v>
                </c:pt>
                <c:pt idx="1706">
                  <c:v>103.24</c:v>
                </c:pt>
                <c:pt idx="1707">
                  <c:v>103.11</c:v>
                </c:pt>
                <c:pt idx="1708">
                  <c:v>103.83</c:v>
                </c:pt>
                <c:pt idx="1709">
                  <c:v>103.76</c:v>
                </c:pt>
                <c:pt idx="1710">
                  <c:v>103.64</c:v>
                </c:pt>
                <c:pt idx="1711">
                  <c:v>103.69</c:v>
                </c:pt>
                <c:pt idx="1712">
                  <c:v>103.77</c:v>
                </c:pt>
                <c:pt idx="1713">
                  <c:v>103.79</c:v>
                </c:pt>
                <c:pt idx="1714">
                  <c:v>103.61</c:v>
                </c:pt>
                <c:pt idx="1715">
                  <c:v>103.72</c:v>
                </c:pt>
                <c:pt idx="1716">
                  <c:v>103.81</c:v>
                </c:pt>
                <c:pt idx="1717">
                  <c:v>103.92</c:v>
                </c:pt>
                <c:pt idx="1718">
                  <c:v>103.9</c:v>
                </c:pt>
                <c:pt idx="1719">
                  <c:v>103.99</c:v>
                </c:pt>
                <c:pt idx="1720">
                  <c:v>103.89</c:v>
                </c:pt>
                <c:pt idx="1721">
                  <c:v>103.91</c:v>
                </c:pt>
                <c:pt idx="1722">
                  <c:v>103.87</c:v>
                </c:pt>
                <c:pt idx="1723">
                  <c:v>103.8</c:v>
                </c:pt>
                <c:pt idx="1724">
                  <c:v>103.75</c:v>
                </c:pt>
                <c:pt idx="1725">
                  <c:v>103.79</c:v>
                </c:pt>
                <c:pt idx="1726">
                  <c:v>103.81</c:v>
                </c:pt>
                <c:pt idx="1727">
                  <c:v>103.77</c:v>
                </c:pt>
                <c:pt idx="1728">
                  <c:v>103.87</c:v>
                </c:pt>
                <c:pt idx="1729">
                  <c:v>103.76</c:v>
                </c:pt>
                <c:pt idx="1730">
                  <c:v>103.53</c:v>
                </c:pt>
                <c:pt idx="1731">
                  <c:v>103.21</c:v>
                </c:pt>
                <c:pt idx="1732">
                  <c:v>102.69</c:v>
                </c:pt>
                <c:pt idx="1733">
                  <c:v>102.9</c:v>
                </c:pt>
                <c:pt idx="1734">
                  <c:v>102.91</c:v>
                </c:pt>
                <c:pt idx="1735">
                  <c:v>102.59</c:v>
                </c:pt>
                <c:pt idx="1736">
                  <c:v>102.6</c:v>
                </c:pt>
                <c:pt idx="1737">
                  <c:v>102.8</c:v>
                </c:pt>
                <c:pt idx="1738">
                  <c:v>102.56</c:v>
                </c:pt>
                <c:pt idx="1739">
                  <c:v>102.39</c:v>
                </c:pt>
                <c:pt idx="1740">
                  <c:v>102.04</c:v>
                </c:pt>
                <c:pt idx="1741">
                  <c:v>101.82</c:v>
                </c:pt>
                <c:pt idx="1742">
                  <c:v>101.82</c:v>
                </c:pt>
                <c:pt idx="1743">
                  <c:v>102.09</c:v>
                </c:pt>
                <c:pt idx="1744">
                  <c:v>102.13</c:v>
                </c:pt>
                <c:pt idx="1745">
                  <c:v>102.11</c:v>
                </c:pt>
                <c:pt idx="1746">
                  <c:v>101.7</c:v>
                </c:pt>
                <c:pt idx="1747">
                  <c:v>101.82</c:v>
                </c:pt>
                <c:pt idx="1748">
                  <c:v>101.74</c:v>
                </c:pt>
                <c:pt idx="1749">
                  <c:v>101.76</c:v>
                </c:pt>
                <c:pt idx="1750">
                  <c:v>101.57</c:v>
                </c:pt>
                <c:pt idx="1751">
                  <c:v>100.96</c:v>
                </c:pt>
                <c:pt idx="1752">
                  <c:v>100.42</c:v>
                </c:pt>
                <c:pt idx="1753">
                  <c:v>100.85</c:v>
                </c:pt>
                <c:pt idx="1754">
                  <c:v>100.97</c:v>
                </c:pt>
                <c:pt idx="1755">
                  <c:v>101.31</c:v>
                </c:pt>
                <c:pt idx="1756">
                  <c:v>101.46</c:v>
                </c:pt>
                <c:pt idx="1757">
                  <c:v>101.41</c:v>
                </c:pt>
                <c:pt idx="1758">
                  <c:v>101.01</c:v>
                </c:pt>
                <c:pt idx="1759">
                  <c:v>100.94</c:v>
                </c:pt>
                <c:pt idx="1760">
                  <c:v>100.97</c:v>
                </c:pt>
                <c:pt idx="1761">
                  <c:v>100.87</c:v>
                </c:pt>
                <c:pt idx="1762">
                  <c:v>100.93</c:v>
                </c:pt>
                <c:pt idx="1763">
                  <c:v>100.65</c:v>
                </c:pt>
                <c:pt idx="1764">
                  <c:v>100.61</c:v>
                </c:pt>
                <c:pt idx="1765">
                  <c:v>100.4</c:v>
                </c:pt>
                <c:pt idx="1766">
                  <c:v>100.3</c:v>
                </c:pt>
                <c:pt idx="1767">
                  <c:v>100.07</c:v>
                </c:pt>
                <c:pt idx="1768">
                  <c:v>100</c:v>
                </c:pt>
                <c:pt idx="1769">
                  <c:v>100.39</c:v>
                </c:pt>
                <c:pt idx="1770">
                  <c:v>100.37</c:v>
                </c:pt>
                <c:pt idx="1771">
                  <c:v>100.15</c:v>
                </c:pt>
                <c:pt idx="1772">
                  <c:v>99.95</c:v>
                </c:pt>
                <c:pt idx="1773">
                  <c:v>99.51</c:v>
                </c:pt>
                <c:pt idx="1774">
                  <c:v>99.28</c:v>
                </c:pt>
                <c:pt idx="1775">
                  <c:v>99.03</c:v>
                </c:pt>
                <c:pt idx="1776">
                  <c:v>99.22</c:v>
                </c:pt>
                <c:pt idx="1777">
                  <c:v>99.43</c:v>
                </c:pt>
                <c:pt idx="1778">
                  <c:v>99.16</c:v>
                </c:pt>
                <c:pt idx="1779">
                  <c:v>98.59</c:v>
                </c:pt>
                <c:pt idx="1780">
                  <c:v>97.99</c:v>
                </c:pt>
                <c:pt idx="1781">
                  <c:v>98.23</c:v>
                </c:pt>
                <c:pt idx="1782">
                  <c:v>98.16</c:v>
                </c:pt>
                <c:pt idx="1783">
                  <c:v>97.43</c:v>
                </c:pt>
                <c:pt idx="1784">
                  <c:v>97.38</c:v>
                </c:pt>
                <c:pt idx="1785">
                  <c:v>97.22</c:v>
                </c:pt>
                <c:pt idx="1786">
                  <c:v>98.26</c:v>
                </c:pt>
                <c:pt idx="1787">
                  <c:v>98.19</c:v>
                </c:pt>
                <c:pt idx="1788">
                  <c:v>98.41</c:v>
                </c:pt>
                <c:pt idx="1789">
                  <c:v>97.23</c:v>
                </c:pt>
                <c:pt idx="1790">
                  <c:v>96.57</c:v>
                </c:pt>
                <c:pt idx="1791">
                  <c:v>96.44</c:v>
                </c:pt>
                <c:pt idx="1792">
                  <c:v>95.21</c:v>
                </c:pt>
                <c:pt idx="1793">
                  <c:v>94.99</c:v>
                </c:pt>
                <c:pt idx="1794">
                  <c:v>97.87</c:v>
                </c:pt>
                <c:pt idx="1795">
                  <c:v>96.97</c:v>
                </c:pt>
                <c:pt idx="1796">
                  <c:v>97.49</c:v>
                </c:pt>
                <c:pt idx="1797">
                  <c:v>97.3</c:v>
                </c:pt>
                <c:pt idx="1798">
                  <c:v>96.52</c:v>
                </c:pt>
                <c:pt idx="1799">
                  <c:v>97.1</c:v>
                </c:pt>
                <c:pt idx="1800">
                  <c:v>96.83</c:v>
                </c:pt>
                <c:pt idx="1801">
                  <c:v>96.78</c:v>
                </c:pt>
                <c:pt idx="1802">
                  <c:v>97.16</c:v>
                </c:pt>
                <c:pt idx="1803">
                  <c:v>97.27</c:v>
                </c:pt>
                <c:pt idx="1804">
                  <c:v>97.09</c:v>
                </c:pt>
                <c:pt idx="1805">
                  <c:v>96.99</c:v>
                </c:pt>
                <c:pt idx="1806">
                  <c:v>96.62</c:v>
                </c:pt>
                <c:pt idx="1807">
                  <c:v>96.46</c:v>
                </c:pt>
                <c:pt idx="1808">
                  <c:v>96.22</c:v>
                </c:pt>
                <c:pt idx="1809">
                  <c:v>96.41</c:v>
                </c:pt>
                <c:pt idx="1810">
                  <c:v>96.74</c:v>
                </c:pt>
                <c:pt idx="1811">
                  <c:v>96.73</c:v>
                </c:pt>
                <c:pt idx="1812">
                  <c:v>96.64</c:v>
                </c:pt>
                <c:pt idx="1813">
                  <c:v>96.81</c:v>
                </c:pt>
                <c:pt idx="1814">
                  <c:v>96.9</c:v>
                </c:pt>
                <c:pt idx="1815">
                  <c:v>97.07</c:v>
                </c:pt>
                <c:pt idx="1816">
                  <c:v>97.04</c:v>
                </c:pt>
                <c:pt idx="1817">
                  <c:v>97.1</c:v>
                </c:pt>
                <c:pt idx="1818">
                  <c:v>97.03</c:v>
                </c:pt>
                <c:pt idx="1819">
                  <c:v>97.03</c:v>
                </c:pt>
                <c:pt idx="1820">
                  <c:v>96.96</c:v>
                </c:pt>
                <c:pt idx="1821">
                  <c:v>96.4</c:v>
                </c:pt>
                <c:pt idx="1822">
                  <c:v>96.44</c:v>
                </c:pt>
                <c:pt idx="1823">
                  <c:v>95.95</c:v>
                </c:pt>
                <c:pt idx="1824">
                  <c:v>95.78</c:v>
                </c:pt>
                <c:pt idx="1825">
                  <c:v>95.31</c:v>
                </c:pt>
                <c:pt idx="1826">
                  <c:v>95.16</c:v>
                </c:pt>
                <c:pt idx="1827">
                  <c:v>94.57</c:v>
                </c:pt>
                <c:pt idx="1828">
                  <c:v>95.94</c:v>
                </c:pt>
                <c:pt idx="1829">
                  <c:v>95.5</c:v>
                </c:pt>
                <c:pt idx="1830">
                  <c:v>94.6</c:v>
                </c:pt>
                <c:pt idx="1831">
                  <c:v>94.56</c:v>
                </c:pt>
                <c:pt idx="1832">
                  <c:v>94.46</c:v>
                </c:pt>
                <c:pt idx="1833">
                  <c:v>94.76</c:v>
                </c:pt>
                <c:pt idx="1834">
                  <c:v>94.89</c:v>
                </c:pt>
                <c:pt idx="1835">
                  <c:v>94.66</c:v>
                </c:pt>
                <c:pt idx="1836">
                  <c:v>94.81</c:v>
                </c:pt>
                <c:pt idx="1837">
                  <c:v>95.33</c:v>
                </c:pt>
                <c:pt idx="1838">
                  <c:v>96.1</c:v>
                </c:pt>
                <c:pt idx="1839">
                  <c:v>95.35</c:v>
                </c:pt>
                <c:pt idx="1840">
                  <c:v>95.2</c:v>
                </c:pt>
                <c:pt idx="1841">
                  <c:v>95.28</c:v>
                </c:pt>
                <c:pt idx="1842">
                  <c:v>94.96</c:v>
                </c:pt>
                <c:pt idx="1843">
                  <c:v>94.79</c:v>
                </c:pt>
                <c:pt idx="1844">
                  <c:v>94.79</c:v>
                </c:pt>
                <c:pt idx="1845">
                  <c:v>95.01</c:v>
                </c:pt>
                <c:pt idx="1846">
                  <c:v>94.84</c:v>
                </c:pt>
                <c:pt idx="1847">
                  <c:v>94.96</c:v>
                </c:pt>
                <c:pt idx="1848">
                  <c:v>94.79</c:v>
                </c:pt>
                <c:pt idx="1849">
                  <c:v>94.48</c:v>
                </c:pt>
                <c:pt idx="1850">
                  <c:v>94.42</c:v>
                </c:pt>
                <c:pt idx="1851">
                  <c:v>94.15</c:v>
                </c:pt>
                <c:pt idx="1852">
                  <c:v>94.17</c:v>
                </c:pt>
                <c:pt idx="1853">
                  <c:v>93.84</c:v>
                </c:pt>
                <c:pt idx="1854">
                  <c:v>93.4</c:v>
                </c:pt>
                <c:pt idx="1855">
                  <c:v>93.85</c:v>
                </c:pt>
                <c:pt idx="1856">
                  <c:v>93.64</c:v>
                </c:pt>
                <c:pt idx="1857">
                  <c:v>93.5</c:v>
                </c:pt>
                <c:pt idx="1858">
                  <c:v>93.67</c:v>
                </c:pt>
                <c:pt idx="1859">
                  <c:v>93.46</c:v>
                </c:pt>
                <c:pt idx="1860">
                  <c:v>93.5</c:v>
                </c:pt>
                <c:pt idx="1861">
                  <c:v>93.48</c:v>
                </c:pt>
                <c:pt idx="1862">
                  <c:v>94</c:v>
                </c:pt>
                <c:pt idx="1863">
                  <c:v>94.16</c:v>
                </c:pt>
                <c:pt idx="1864">
                  <c:v>94.49</c:v>
                </c:pt>
                <c:pt idx="1865">
                  <c:v>94.74</c:v>
                </c:pt>
                <c:pt idx="1866">
                  <c:v>94.88</c:v>
                </c:pt>
                <c:pt idx="1867">
                  <c:v>96.19</c:v>
                </c:pt>
                <c:pt idx="1868">
                  <c:v>95.81</c:v>
                </c:pt>
                <c:pt idx="1869">
                  <c:v>96.03</c:v>
                </c:pt>
                <c:pt idx="1870">
                  <c:v>95.98</c:v>
                </c:pt>
                <c:pt idx="1871">
                  <c:v>95.94</c:v>
                </c:pt>
                <c:pt idx="1872">
                  <c:v>95.13</c:v>
                </c:pt>
                <c:pt idx="1873">
                  <c:v>95.62</c:v>
                </c:pt>
                <c:pt idx="1874">
                  <c:v>95.58</c:v>
                </c:pt>
                <c:pt idx="1875">
                  <c:v>95.84</c:v>
                </c:pt>
                <c:pt idx="1876">
                  <c:v>95.78</c:v>
                </c:pt>
                <c:pt idx="1877">
                  <c:v>95.39</c:v>
                </c:pt>
                <c:pt idx="1878">
                  <c:v>95.54</c:v>
                </c:pt>
                <c:pt idx="1879">
                  <c:v>95.98</c:v>
                </c:pt>
                <c:pt idx="1880">
                  <c:v>96.19</c:v>
                </c:pt>
                <c:pt idx="1881">
                  <c:v>95.88</c:v>
                </c:pt>
                <c:pt idx="1882">
                  <c:v>96.16</c:v>
                </c:pt>
                <c:pt idx="1883">
                  <c:v>96.46</c:v>
                </c:pt>
                <c:pt idx="1884">
                  <c:v>96.62</c:v>
                </c:pt>
                <c:pt idx="1885">
                  <c:v>97.11</c:v>
                </c:pt>
                <c:pt idx="1886">
                  <c:v>97.02</c:v>
                </c:pt>
                <c:pt idx="1887">
                  <c:v>96.44</c:v>
                </c:pt>
                <c:pt idx="1888">
                  <c:v>96.9</c:v>
                </c:pt>
                <c:pt idx="1889">
                  <c:v>96.91</c:v>
                </c:pt>
                <c:pt idx="1890">
                  <c:v>97.09</c:v>
                </c:pt>
                <c:pt idx="1891">
                  <c:v>96.97</c:v>
                </c:pt>
                <c:pt idx="1892">
                  <c:v>96.67</c:v>
                </c:pt>
                <c:pt idx="1893">
                  <c:v>96.58</c:v>
                </c:pt>
                <c:pt idx="1894">
                  <c:v>96.4</c:v>
                </c:pt>
                <c:pt idx="1895">
                  <c:v>95.46</c:v>
                </c:pt>
                <c:pt idx="1896">
                  <c:v>95.45</c:v>
                </c:pt>
                <c:pt idx="1897">
                  <c:v>95.25</c:v>
                </c:pt>
                <c:pt idx="1898">
                  <c:v>95.58</c:v>
                </c:pt>
                <c:pt idx="1899">
                  <c:v>95.48</c:v>
                </c:pt>
                <c:pt idx="1900">
                  <c:v>95.48</c:v>
                </c:pt>
                <c:pt idx="1901">
                  <c:v>95.31</c:v>
                </c:pt>
                <c:pt idx="1902">
                  <c:v>95.29</c:v>
                </c:pt>
                <c:pt idx="1903">
                  <c:v>94.96</c:v>
                </c:pt>
                <c:pt idx="1904">
                  <c:v>94.99</c:v>
                </c:pt>
                <c:pt idx="1905">
                  <c:v>94.88</c:v>
                </c:pt>
                <c:pt idx="1906">
                  <c:v>95.21</c:v>
                </c:pt>
                <c:pt idx="1907">
                  <c:v>95.13</c:v>
                </c:pt>
                <c:pt idx="1908">
                  <c:v>94.9</c:v>
                </c:pt>
                <c:pt idx="1909">
                  <c:v>94.53</c:v>
                </c:pt>
                <c:pt idx="1910">
                  <c:v>94.24</c:v>
                </c:pt>
                <c:pt idx="1911">
                  <c:v>94.66</c:v>
                </c:pt>
                <c:pt idx="1912">
                  <c:v>94.03</c:v>
                </c:pt>
                <c:pt idx="1913">
                  <c:v>93.96</c:v>
                </c:pt>
                <c:pt idx="1914">
                  <c:v>94.05</c:v>
                </c:pt>
                <c:pt idx="1915">
                  <c:v>93.83</c:v>
                </c:pt>
                <c:pt idx="1916">
                  <c:v>93.62</c:v>
                </c:pt>
                <c:pt idx="1917">
                  <c:v>93.53</c:v>
                </c:pt>
                <c:pt idx="1918">
                  <c:v>93.17</c:v>
                </c:pt>
                <c:pt idx="1919">
                  <c:v>92.7</c:v>
                </c:pt>
                <c:pt idx="1920">
                  <c:v>93.19</c:v>
                </c:pt>
                <c:pt idx="1921">
                  <c:v>92.9</c:v>
                </c:pt>
                <c:pt idx="1922">
                  <c:v>92.42</c:v>
                </c:pt>
                <c:pt idx="1923">
                  <c:v>92.67</c:v>
                </c:pt>
                <c:pt idx="1924">
                  <c:v>92.86</c:v>
                </c:pt>
                <c:pt idx="1925">
                  <c:v>92.74</c:v>
                </c:pt>
                <c:pt idx="1926">
                  <c:v>92.87</c:v>
                </c:pt>
                <c:pt idx="1927">
                  <c:v>93.23</c:v>
                </c:pt>
                <c:pt idx="1928">
                  <c:v>93.04</c:v>
                </c:pt>
                <c:pt idx="1929">
                  <c:v>92.7</c:v>
                </c:pt>
                <c:pt idx="1930">
                  <c:v>92.55</c:v>
                </c:pt>
                <c:pt idx="1931">
                  <c:v>92.35</c:v>
                </c:pt>
                <c:pt idx="1932">
                  <c:v>91.8</c:v>
                </c:pt>
                <c:pt idx="1933">
                  <c:v>91.7</c:v>
                </c:pt>
                <c:pt idx="1934">
                  <c:v>91.85</c:v>
                </c:pt>
                <c:pt idx="1935">
                  <c:v>91.96</c:v>
                </c:pt>
                <c:pt idx="1936">
                  <c:v>91.27</c:v>
                </c:pt>
                <c:pt idx="1937">
                  <c:v>90.94</c:v>
                </c:pt>
                <c:pt idx="1938">
                  <c:v>90.9</c:v>
                </c:pt>
                <c:pt idx="1939">
                  <c:v>90.81</c:v>
                </c:pt>
                <c:pt idx="1940">
                  <c:v>90.86</c:v>
                </c:pt>
                <c:pt idx="1941">
                  <c:v>91.06</c:v>
                </c:pt>
                <c:pt idx="1942">
                  <c:v>90.47</c:v>
                </c:pt>
                <c:pt idx="1943">
                  <c:v>89.91</c:v>
                </c:pt>
                <c:pt idx="1944">
                  <c:v>89.67</c:v>
                </c:pt>
                <c:pt idx="1945">
                  <c:v>89.35</c:v>
                </c:pt>
                <c:pt idx="1946">
                  <c:v>88.92</c:v>
                </c:pt>
                <c:pt idx="1947">
                  <c:v>88</c:v>
                </c:pt>
                <c:pt idx="1948">
                  <c:v>88.34</c:v>
                </c:pt>
                <c:pt idx="1949">
                  <c:v>88.08</c:v>
                </c:pt>
                <c:pt idx="1950">
                  <c:v>89.89</c:v>
                </c:pt>
                <c:pt idx="1951">
                  <c:v>89.73</c:v>
                </c:pt>
                <c:pt idx="1952">
                  <c:v>90.64</c:v>
                </c:pt>
                <c:pt idx="1953">
                  <c:v>90.33</c:v>
                </c:pt>
                <c:pt idx="1954">
                  <c:v>90.61</c:v>
                </c:pt>
                <c:pt idx="1955">
                  <c:v>90.33</c:v>
                </c:pt>
                <c:pt idx="1956">
                  <c:v>90.83</c:v>
                </c:pt>
                <c:pt idx="1957">
                  <c:v>91.13</c:v>
                </c:pt>
                <c:pt idx="1958">
                  <c:v>90.11</c:v>
                </c:pt>
                <c:pt idx="1959">
                  <c:v>89.97</c:v>
                </c:pt>
                <c:pt idx="1960">
                  <c:v>90</c:v>
                </c:pt>
                <c:pt idx="1961">
                  <c:v>89.73</c:v>
                </c:pt>
                <c:pt idx="1962">
                  <c:v>89.76</c:v>
                </c:pt>
                <c:pt idx="1963">
                  <c:v>89.78</c:v>
                </c:pt>
                <c:pt idx="1964">
                  <c:v>90.06</c:v>
                </c:pt>
                <c:pt idx="1965">
                  <c:v>90.54</c:v>
                </c:pt>
                <c:pt idx="1966">
                  <c:v>90.4</c:v>
                </c:pt>
                <c:pt idx="1967">
                  <c:v>90.26</c:v>
                </c:pt>
                <c:pt idx="1968">
                  <c:v>89.68</c:v>
                </c:pt>
                <c:pt idx="1969">
                  <c:v>89.78</c:v>
                </c:pt>
                <c:pt idx="1970">
                  <c:v>89.71</c:v>
                </c:pt>
                <c:pt idx="1971">
                  <c:v>89.77</c:v>
                </c:pt>
                <c:pt idx="1972">
                  <c:v>89.74</c:v>
                </c:pt>
                <c:pt idx="1973">
                  <c:v>89.17</c:v>
                </c:pt>
                <c:pt idx="1974">
                  <c:v>88.88</c:v>
                </c:pt>
                <c:pt idx="1975">
                  <c:v>89.05</c:v>
                </c:pt>
                <c:pt idx="1976">
                  <c:v>88.67</c:v>
                </c:pt>
                <c:pt idx="1977">
                  <c:v>88.96</c:v>
                </c:pt>
                <c:pt idx="1978">
                  <c:v>88.8</c:v>
                </c:pt>
                <c:pt idx="1979">
                  <c:v>88.82</c:v>
                </c:pt>
                <c:pt idx="1980">
                  <c:v>88.83</c:v>
                </c:pt>
                <c:pt idx="1981">
                  <c:v>88.88</c:v>
                </c:pt>
                <c:pt idx="1982">
                  <c:v>88.27</c:v>
                </c:pt>
                <c:pt idx="1983">
                  <c:v>87.9</c:v>
                </c:pt>
                <c:pt idx="1984">
                  <c:v>87.87</c:v>
                </c:pt>
                <c:pt idx="1985">
                  <c:v>88.07</c:v>
                </c:pt>
                <c:pt idx="1986">
                  <c:v>87.81</c:v>
                </c:pt>
                <c:pt idx="1987">
                  <c:v>87.05</c:v>
                </c:pt>
                <c:pt idx="1988">
                  <c:v>87.23</c:v>
                </c:pt>
                <c:pt idx="1989">
                  <c:v>86.87</c:v>
                </c:pt>
                <c:pt idx="1990">
                  <c:v>86.65</c:v>
                </c:pt>
                <c:pt idx="1991">
                  <c:v>86.21</c:v>
                </c:pt>
                <c:pt idx="1992">
                  <c:v>86</c:v>
                </c:pt>
                <c:pt idx="1993">
                  <c:v>86.21</c:v>
                </c:pt>
                <c:pt idx="1994">
                  <c:v>85.46</c:v>
                </c:pt>
                <c:pt idx="1995">
                  <c:v>85.28</c:v>
                </c:pt>
                <c:pt idx="1996">
                  <c:v>85.44</c:v>
                </c:pt>
                <c:pt idx="1997">
                  <c:v>84.37</c:v>
                </c:pt>
                <c:pt idx="1998">
                  <c:v>83.57</c:v>
                </c:pt>
                <c:pt idx="1999">
                  <c:v>83.44</c:v>
                </c:pt>
                <c:pt idx="2000">
                  <c:v>82.07</c:v>
                </c:pt>
                <c:pt idx="2001">
                  <c:v>83.07</c:v>
                </c:pt>
                <c:pt idx="2002">
                  <c:v>86.68</c:v>
                </c:pt>
                <c:pt idx="2003">
                  <c:v>87.25</c:v>
                </c:pt>
                <c:pt idx="2004">
                  <c:v>87.95</c:v>
                </c:pt>
                <c:pt idx="2005">
                  <c:v>88.44</c:v>
                </c:pt>
                <c:pt idx="2006">
                  <c:v>87.52</c:v>
                </c:pt>
                <c:pt idx="2007">
                  <c:v>87.83</c:v>
                </c:pt>
                <c:pt idx="2008">
                  <c:v>87.9</c:v>
                </c:pt>
                <c:pt idx="2009">
                  <c:v>87.98</c:v>
                </c:pt>
                <c:pt idx="2010">
                  <c:v>88.06</c:v>
                </c:pt>
                <c:pt idx="2011">
                  <c:v>88.47</c:v>
                </c:pt>
                <c:pt idx="2012">
                  <c:v>89.36</c:v>
                </c:pt>
                <c:pt idx="2013">
                  <c:v>89.97</c:v>
                </c:pt>
                <c:pt idx="2014">
                  <c:v>90.19</c:v>
                </c:pt>
                <c:pt idx="2015">
                  <c:v>89.84</c:v>
                </c:pt>
                <c:pt idx="2016">
                  <c:v>89.7</c:v>
                </c:pt>
                <c:pt idx="2017">
                  <c:v>90.02</c:v>
                </c:pt>
                <c:pt idx="2018">
                  <c:v>90.05</c:v>
                </c:pt>
                <c:pt idx="2019">
                  <c:v>90</c:v>
                </c:pt>
                <c:pt idx="2020">
                  <c:v>90.01</c:v>
                </c:pt>
                <c:pt idx="2021">
                  <c:v>90.22</c:v>
                </c:pt>
                <c:pt idx="2022">
                  <c:v>90.63</c:v>
                </c:pt>
                <c:pt idx="2023">
                  <c:v>90.05</c:v>
                </c:pt>
                <c:pt idx="2024">
                  <c:v>89.84</c:v>
                </c:pt>
                <c:pt idx="2025">
                  <c:v>89.8</c:v>
                </c:pt>
                <c:pt idx="2026">
                  <c:v>89.88</c:v>
                </c:pt>
                <c:pt idx="2027">
                  <c:v>89.68</c:v>
                </c:pt>
                <c:pt idx="2028">
                  <c:v>89.22</c:v>
                </c:pt>
                <c:pt idx="2029">
                  <c:v>89.29</c:v>
                </c:pt>
                <c:pt idx="2030">
                  <c:v>89.34</c:v>
                </c:pt>
                <c:pt idx="2031">
                  <c:v>89.09</c:v>
                </c:pt>
                <c:pt idx="2032">
                  <c:v>88.95</c:v>
                </c:pt>
                <c:pt idx="2033">
                  <c:v>87.66</c:v>
                </c:pt>
                <c:pt idx="2034">
                  <c:v>87.2</c:v>
                </c:pt>
                <c:pt idx="2035">
                  <c:v>87.19</c:v>
                </c:pt>
                <c:pt idx="2036">
                  <c:v>87.87</c:v>
                </c:pt>
                <c:pt idx="2037">
                  <c:v>87.72</c:v>
                </c:pt>
                <c:pt idx="2038">
                  <c:v>87.57</c:v>
                </c:pt>
                <c:pt idx="2039">
                  <c:v>86.55</c:v>
                </c:pt>
                <c:pt idx="2040">
                  <c:v>86.82</c:v>
                </c:pt>
                <c:pt idx="2041">
                  <c:v>86.5</c:v>
                </c:pt>
                <c:pt idx="2042">
                  <c:v>86.52</c:v>
                </c:pt>
                <c:pt idx="2043">
                  <c:v>87.41</c:v>
                </c:pt>
                <c:pt idx="2044">
                  <c:v>87.54</c:v>
                </c:pt>
                <c:pt idx="2045">
                  <c:v>87.49</c:v>
                </c:pt>
                <c:pt idx="2046">
                  <c:v>87.21</c:v>
                </c:pt>
                <c:pt idx="2047">
                  <c:v>87.61</c:v>
                </c:pt>
                <c:pt idx="2048">
                  <c:v>87.64</c:v>
                </c:pt>
                <c:pt idx="2049">
                  <c:v>88.12</c:v>
                </c:pt>
                <c:pt idx="2050">
                  <c:v>88.04</c:v>
                </c:pt>
                <c:pt idx="2051">
                  <c:v>88.16</c:v>
                </c:pt>
                <c:pt idx="2052">
                  <c:v>87.81</c:v>
                </c:pt>
                <c:pt idx="2053">
                  <c:v>87.56</c:v>
                </c:pt>
                <c:pt idx="2054">
                  <c:v>87.38</c:v>
                </c:pt>
                <c:pt idx="2055">
                  <c:v>87.62</c:v>
                </c:pt>
                <c:pt idx="2056">
                  <c:v>87.67</c:v>
                </c:pt>
                <c:pt idx="2057">
                  <c:v>87.81</c:v>
                </c:pt>
                <c:pt idx="2058">
                  <c:v>87.67</c:v>
                </c:pt>
                <c:pt idx="2059">
                  <c:v>88.13</c:v>
                </c:pt>
                <c:pt idx="2060">
                  <c:v>88.13</c:v>
                </c:pt>
                <c:pt idx="2061">
                  <c:v>88.34</c:v>
                </c:pt>
                <c:pt idx="2062">
                  <c:v>88.43</c:v>
                </c:pt>
                <c:pt idx="2063">
                  <c:v>88.86</c:v>
                </c:pt>
                <c:pt idx="2064">
                  <c:v>89.24</c:v>
                </c:pt>
                <c:pt idx="2065">
                  <c:v>89.25</c:v>
                </c:pt>
                <c:pt idx="2066">
                  <c:v>88.52</c:v>
                </c:pt>
                <c:pt idx="2067">
                  <c:v>88.27</c:v>
                </c:pt>
                <c:pt idx="2068">
                  <c:v>87.35</c:v>
                </c:pt>
                <c:pt idx="2069">
                  <c:v>87.77</c:v>
                </c:pt>
                <c:pt idx="2070">
                  <c:v>87.85</c:v>
                </c:pt>
                <c:pt idx="2071">
                  <c:v>88.19</c:v>
                </c:pt>
                <c:pt idx="2072">
                  <c:v>88.25</c:v>
                </c:pt>
                <c:pt idx="2073">
                  <c:v>88.14</c:v>
                </c:pt>
                <c:pt idx="2074">
                  <c:v>88.27</c:v>
                </c:pt>
                <c:pt idx="2075">
                  <c:v>88.31</c:v>
                </c:pt>
                <c:pt idx="2076">
                  <c:v>88.35</c:v>
                </c:pt>
                <c:pt idx="2077">
                  <c:v>88.18</c:v>
                </c:pt>
                <c:pt idx="2078">
                  <c:v>88.16</c:v>
                </c:pt>
                <c:pt idx="2079">
                  <c:v>88.07</c:v>
                </c:pt>
                <c:pt idx="2080">
                  <c:v>88.14</c:v>
                </c:pt>
                <c:pt idx="2081">
                  <c:v>88.18</c:v>
                </c:pt>
                <c:pt idx="2082">
                  <c:v>88.28</c:v>
                </c:pt>
                <c:pt idx="2083">
                  <c:v>88.41</c:v>
                </c:pt>
                <c:pt idx="2084">
                  <c:v>88.48</c:v>
                </c:pt>
                <c:pt idx="2085">
                  <c:v>88.41</c:v>
                </c:pt>
                <c:pt idx="2086">
                  <c:v>88.15</c:v>
                </c:pt>
                <c:pt idx="2087">
                  <c:v>88.09</c:v>
                </c:pt>
                <c:pt idx="2088">
                  <c:v>88.21</c:v>
                </c:pt>
                <c:pt idx="2089">
                  <c:v>88.28</c:v>
                </c:pt>
                <c:pt idx="2090">
                  <c:v>88.59</c:v>
                </c:pt>
                <c:pt idx="2091">
                  <c:v>88.39</c:v>
                </c:pt>
                <c:pt idx="2092">
                  <c:v>88.46</c:v>
                </c:pt>
                <c:pt idx="2093">
                  <c:v>88.57</c:v>
                </c:pt>
                <c:pt idx="2094">
                  <c:v>88.5</c:v>
                </c:pt>
                <c:pt idx="2095">
                  <c:v>88.54</c:v>
                </c:pt>
                <c:pt idx="2096">
                  <c:v>88.5</c:v>
                </c:pt>
                <c:pt idx="2097">
                  <c:v>88.39</c:v>
                </c:pt>
                <c:pt idx="2098">
                  <c:v>88.45</c:v>
                </c:pt>
                <c:pt idx="2099">
                  <c:v>88.2</c:v>
                </c:pt>
                <c:pt idx="2100">
                  <c:v>88.42</c:v>
                </c:pt>
                <c:pt idx="2101">
                  <c:v>88.37</c:v>
                </c:pt>
                <c:pt idx="2102">
                  <c:v>88.48</c:v>
                </c:pt>
                <c:pt idx="2103">
                  <c:v>88.53</c:v>
                </c:pt>
                <c:pt idx="2104">
                  <c:v>88.98</c:v>
                </c:pt>
                <c:pt idx="2105">
                  <c:v>89.11</c:v>
                </c:pt>
                <c:pt idx="2106">
                  <c:v>89.15</c:v>
                </c:pt>
                <c:pt idx="2107">
                  <c:v>89.15</c:v>
                </c:pt>
                <c:pt idx="2108">
                  <c:v>89.21</c:v>
                </c:pt>
                <c:pt idx="2109">
                  <c:v>89.4</c:v>
                </c:pt>
                <c:pt idx="2110">
                  <c:v>89.18</c:v>
                </c:pt>
                <c:pt idx="2111">
                  <c:v>89.19</c:v>
                </c:pt>
                <c:pt idx="2112">
                  <c:v>89.63</c:v>
                </c:pt>
                <c:pt idx="2113">
                  <c:v>89.66</c:v>
                </c:pt>
                <c:pt idx="2114">
                  <c:v>89.75</c:v>
                </c:pt>
                <c:pt idx="2115">
                  <c:v>89.39</c:v>
                </c:pt>
                <c:pt idx="2116">
                  <c:v>89.43</c:v>
                </c:pt>
                <c:pt idx="2117">
                  <c:v>89.83</c:v>
                </c:pt>
                <c:pt idx="2118">
                  <c:v>89.76</c:v>
                </c:pt>
                <c:pt idx="2119">
                  <c:v>89.69</c:v>
                </c:pt>
                <c:pt idx="2120">
                  <c:v>89.74</c:v>
                </c:pt>
                <c:pt idx="2121">
                  <c:v>89.7</c:v>
                </c:pt>
                <c:pt idx="2122">
                  <c:v>89.85</c:v>
                </c:pt>
                <c:pt idx="2123">
                  <c:v>89.98</c:v>
                </c:pt>
                <c:pt idx="2124">
                  <c:v>90.11</c:v>
                </c:pt>
                <c:pt idx="2125">
                  <c:v>90.21</c:v>
                </c:pt>
                <c:pt idx="2126">
                  <c:v>90.18</c:v>
                </c:pt>
                <c:pt idx="2127">
                  <c:v>90.01</c:v>
                </c:pt>
                <c:pt idx="2128">
                  <c:v>89.55</c:v>
                </c:pt>
                <c:pt idx="2129">
                  <c:v>89.74</c:v>
                </c:pt>
                <c:pt idx="2130">
                  <c:v>89.64</c:v>
                </c:pt>
                <c:pt idx="2131">
                  <c:v>89.91</c:v>
                </c:pt>
                <c:pt idx="2132">
                  <c:v>90.03</c:v>
                </c:pt>
                <c:pt idx="2133">
                  <c:v>89.98</c:v>
                </c:pt>
                <c:pt idx="2134">
                  <c:v>90.08</c:v>
                </c:pt>
                <c:pt idx="2135">
                  <c:v>90.02</c:v>
                </c:pt>
                <c:pt idx="2136">
                  <c:v>90.38</c:v>
                </c:pt>
                <c:pt idx="2137">
                  <c:v>90.71</c:v>
                </c:pt>
                <c:pt idx="2138">
                  <c:v>90.87</c:v>
                </c:pt>
                <c:pt idx="2139">
                  <c:v>90.86</c:v>
                </c:pt>
                <c:pt idx="2140">
                  <c:v>90.72</c:v>
                </c:pt>
                <c:pt idx="2141">
                  <c:v>90.59</c:v>
                </c:pt>
                <c:pt idx="2142">
                  <c:v>90.83</c:v>
                </c:pt>
                <c:pt idx="2143">
                  <c:v>90.89</c:v>
                </c:pt>
                <c:pt idx="2144">
                  <c:v>91.02</c:v>
                </c:pt>
                <c:pt idx="2145">
                  <c:v>90.53</c:v>
                </c:pt>
                <c:pt idx="2146">
                  <c:v>90.82</c:v>
                </c:pt>
                <c:pt idx="2147">
                  <c:v>90.62</c:v>
                </c:pt>
                <c:pt idx="2148">
                  <c:v>90.79</c:v>
                </c:pt>
                <c:pt idx="2149">
                  <c:v>90.78</c:v>
                </c:pt>
                <c:pt idx="2150">
                  <c:v>90.67</c:v>
                </c:pt>
                <c:pt idx="2151">
                  <c:v>90.65</c:v>
                </c:pt>
                <c:pt idx="2152">
                  <c:v>90.65</c:v>
                </c:pt>
                <c:pt idx="2153">
                  <c:v>90.59</c:v>
                </c:pt>
                <c:pt idx="2154">
                  <c:v>90.44</c:v>
                </c:pt>
                <c:pt idx="2155">
                  <c:v>90.42</c:v>
                </c:pt>
                <c:pt idx="2156">
                  <c:v>89.81</c:v>
                </c:pt>
                <c:pt idx="2157">
                  <c:v>89.88</c:v>
                </c:pt>
                <c:pt idx="2158">
                  <c:v>89.19</c:v>
                </c:pt>
                <c:pt idx="2159">
                  <c:v>88.96</c:v>
                </c:pt>
                <c:pt idx="2160">
                  <c:v>88.75</c:v>
                </c:pt>
                <c:pt idx="2161">
                  <c:v>88.42</c:v>
                </c:pt>
                <c:pt idx="2162">
                  <c:v>87.71</c:v>
                </c:pt>
                <c:pt idx="2163">
                  <c:v>88.19</c:v>
                </c:pt>
                <c:pt idx="2164">
                  <c:v>88.03</c:v>
                </c:pt>
                <c:pt idx="2165">
                  <c:v>87.98</c:v>
                </c:pt>
                <c:pt idx="2166">
                  <c:v>87.85</c:v>
                </c:pt>
                <c:pt idx="2167">
                  <c:v>87.89</c:v>
                </c:pt>
                <c:pt idx="2168">
                  <c:v>87.82</c:v>
                </c:pt>
                <c:pt idx="2169">
                  <c:v>87.34</c:v>
                </c:pt>
                <c:pt idx="2170">
                  <c:v>87.51</c:v>
                </c:pt>
                <c:pt idx="2171">
                  <c:v>87.75</c:v>
                </c:pt>
                <c:pt idx="2172">
                  <c:v>87.54</c:v>
                </c:pt>
                <c:pt idx="2173">
                  <c:v>87.28</c:v>
                </c:pt>
                <c:pt idx="2174">
                  <c:v>87.24</c:v>
                </c:pt>
                <c:pt idx="2175">
                  <c:v>87.22</c:v>
                </c:pt>
                <c:pt idx="2176">
                  <c:v>86.95</c:v>
                </c:pt>
                <c:pt idx="2177">
                  <c:v>86.51</c:v>
                </c:pt>
                <c:pt idx="2178">
                  <c:v>86.11</c:v>
                </c:pt>
                <c:pt idx="2179">
                  <c:v>86.3</c:v>
                </c:pt>
                <c:pt idx="2180">
                  <c:v>86.73</c:v>
                </c:pt>
                <c:pt idx="2181">
                  <c:v>86.3</c:v>
                </c:pt>
                <c:pt idx="2182">
                  <c:v>86.02</c:v>
                </c:pt>
                <c:pt idx="2183">
                  <c:v>86.18</c:v>
                </c:pt>
                <c:pt idx="2184">
                  <c:v>86.36</c:v>
                </c:pt>
                <c:pt idx="2185">
                  <c:v>86.48</c:v>
                </c:pt>
                <c:pt idx="2186">
                  <c:v>86.78</c:v>
                </c:pt>
                <c:pt idx="2187">
                  <c:v>87.31</c:v>
                </c:pt>
                <c:pt idx="2188">
                  <c:v>86.97</c:v>
                </c:pt>
                <c:pt idx="2189">
                  <c:v>87.02</c:v>
                </c:pt>
                <c:pt idx="2190">
                  <c:v>87.14</c:v>
                </c:pt>
                <c:pt idx="2191">
                  <c:v>87.15</c:v>
                </c:pt>
                <c:pt idx="2192">
                  <c:v>87.29</c:v>
                </c:pt>
                <c:pt idx="2193">
                  <c:v>87.25</c:v>
                </c:pt>
                <c:pt idx="2194">
                  <c:v>87.02</c:v>
                </c:pt>
                <c:pt idx="2195">
                  <c:v>86.91</c:v>
                </c:pt>
                <c:pt idx="2196">
                  <c:v>87.13</c:v>
                </c:pt>
                <c:pt idx="2197">
                  <c:v>87.3</c:v>
                </c:pt>
                <c:pt idx="2198">
                  <c:v>87.32</c:v>
                </c:pt>
                <c:pt idx="2199">
                  <c:v>87.25</c:v>
                </c:pt>
                <c:pt idx="2200">
                  <c:v>87.4</c:v>
                </c:pt>
                <c:pt idx="2201">
                  <c:v>87.36</c:v>
                </c:pt>
                <c:pt idx="2202">
                  <c:v>87.43</c:v>
                </c:pt>
                <c:pt idx="2203">
                  <c:v>87.46</c:v>
                </c:pt>
                <c:pt idx="2204">
                  <c:v>87.34</c:v>
                </c:pt>
                <c:pt idx="2205">
                  <c:v>87.29</c:v>
                </c:pt>
                <c:pt idx="2206">
                  <c:v>87.43</c:v>
                </c:pt>
                <c:pt idx="2207">
                  <c:v>87.35</c:v>
                </c:pt>
                <c:pt idx="2208">
                  <c:v>87.46</c:v>
                </c:pt>
                <c:pt idx="2209">
                  <c:v>87.17</c:v>
                </c:pt>
                <c:pt idx="2210">
                  <c:v>87.19</c:v>
                </c:pt>
                <c:pt idx="2211">
                  <c:v>87.26</c:v>
                </c:pt>
                <c:pt idx="2212">
                  <c:v>87.21</c:v>
                </c:pt>
                <c:pt idx="2213">
                  <c:v>86.89</c:v>
                </c:pt>
                <c:pt idx="2214">
                  <c:v>86.77</c:v>
                </c:pt>
                <c:pt idx="2215">
                  <c:v>86.75</c:v>
                </c:pt>
                <c:pt idx="2216">
                  <c:v>86.93</c:v>
                </c:pt>
                <c:pt idx="2217">
                  <c:v>86.96</c:v>
                </c:pt>
                <c:pt idx="2218">
                  <c:v>87.3</c:v>
                </c:pt>
                <c:pt idx="2219">
                  <c:v>87.43</c:v>
                </c:pt>
                <c:pt idx="2220">
                  <c:v>87.47</c:v>
                </c:pt>
                <c:pt idx="2221">
                  <c:v>87.46</c:v>
                </c:pt>
                <c:pt idx="2222">
                  <c:v>87.36</c:v>
                </c:pt>
                <c:pt idx="2223">
                  <c:v>86.18</c:v>
                </c:pt>
                <c:pt idx="2224">
                  <c:v>86.22</c:v>
                </c:pt>
                <c:pt idx="2225">
                  <c:v>86.39</c:v>
                </c:pt>
                <c:pt idx="2226">
                  <c:v>86.38</c:v>
                </c:pt>
                <c:pt idx="2227">
                  <c:v>86.1</c:v>
                </c:pt>
                <c:pt idx="2228">
                  <c:v>85.53</c:v>
                </c:pt>
                <c:pt idx="2229">
                  <c:v>85.45</c:v>
                </c:pt>
                <c:pt idx="2230">
                  <c:v>85.43</c:v>
                </c:pt>
                <c:pt idx="2231">
                  <c:v>85.89</c:v>
                </c:pt>
                <c:pt idx="2232">
                  <c:v>86.09</c:v>
                </c:pt>
                <c:pt idx="2233">
                  <c:v>86.24</c:v>
                </c:pt>
                <c:pt idx="2234">
                  <c:v>86.18</c:v>
                </c:pt>
                <c:pt idx="2235">
                  <c:v>87.66</c:v>
                </c:pt>
                <c:pt idx="2236">
                  <c:v>87.02</c:v>
                </c:pt>
                <c:pt idx="2237">
                  <c:v>87.36</c:v>
                </c:pt>
                <c:pt idx="2238">
                  <c:v>87.45</c:v>
                </c:pt>
                <c:pt idx="2239">
                  <c:v>87.72</c:v>
                </c:pt>
                <c:pt idx="2240">
                  <c:v>88</c:v>
                </c:pt>
                <c:pt idx="2241">
                  <c:v>88.27</c:v>
                </c:pt>
                <c:pt idx="2242">
                  <c:v>87.97</c:v>
                </c:pt>
                <c:pt idx="2243">
                  <c:v>87.95</c:v>
                </c:pt>
                <c:pt idx="2244">
                  <c:v>88.28</c:v>
                </c:pt>
                <c:pt idx="2245">
                  <c:v>88.75</c:v>
                </c:pt>
                <c:pt idx="2246">
                  <c:v>88.56</c:v>
                </c:pt>
                <c:pt idx="2247">
                  <c:v>88.42</c:v>
                </c:pt>
                <c:pt idx="2248">
                  <c:v>88.8</c:v>
                </c:pt>
                <c:pt idx="2249">
                  <c:v>88.97</c:v>
                </c:pt>
                <c:pt idx="2250">
                  <c:v>89.12</c:v>
                </c:pt>
                <c:pt idx="2251">
                  <c:v>88.95</c:v>
                </c:pt>
                <c:pt idx="2252">
                  <c:v>88.79</c:v>
                </c:pt>
                <c:pt idx="2253">
                  <c:v>88.47</c:v>
                </c:pt>
                <c:pt idx="2254">
                  <c:v>88.61</c:v>
                </c:pt>
                <c:pt idx="2255">
                  <c:v>88.43</c:v>
                </c:pt>
                <c:pt idx="2256">
                  <c:v>88.78</c:v>
                </c:pt>
                <c:pt idx="2257">
                  <c:v>88.98</c:v>
                </c:pt>
                <c:pt idx="2258">
                  <c:v>89.02</c:v>
                </c:pt>
                <c:pt idx="2259">
                  <c:v>88.46</c:v>
                </c:pt>
                <c:pt idx="2260">
                  <c:v>88.61</c:v>
                </c:pt>
                <c:pt idx="2261">
                  <c:v>88.28</c:v>
                </c:pt>
                <c:pt idx="2262">
                  <c:v>87.68</c:v>
                </c:pt>
                <c:pt idx="2263">
                  <c:v>87.84</c:v>
                </c:pt>
                <c:pt idx="2264">
                  <c:v>87.68</c:v>
                </c:pt>
                <c:pt idx="2265">
                  <c:v>87.94</c:v>
                </c:pt>
                <c:pt idx="2266">
                  <c:v>87.76</c:v>
                </c:pt>
                <c:pt idx="2267">
                  <c:v>87.66</c:v>
                </c:pt>
                <c:pt idx="2268">
                  <c:v>87.5</c:v>
                </c:pt>
                <c:pt idx="2269">
                  <c:v>87.2</c:v>
                </c:pt>
                <c:pt idx="2270">
                  <c:v>86.79</c:v>
                </c:pt>
                <c:pt idx="2271">
                  <c:v>85.98</c:v>
                </c:pt>
                <c:pt idx="2272">
                  <c:v>86.55</c:v>
                </c:pt>
                <c:pt idx="2273">
                  <c:v>87.05</c:v>
                </c:pt>
                <c:pt idx="2274">
                  <c:v>86.86</c:v>
                </c:pt>
                <c:pt idx="2275">
                  <c:v>87.04</c:v>
                </c:pt>
                <c:pt idx="2276">
                  <c:v>86.62</c:v>
                </c:pt>
                <c:pt idx="2277">
                  <c:v>86.31</c:v>
                </c:pt>
                <c:pt idx="2278">
                  <c:v>86.29</c:v>
                </c:pt>
                <c:pt idx="2279">
                  <c:v>86.28</c:v>
                </c:pt>
                <c:pt idx="2280">
                  <c:v>86.67</c:v>
                </c:pt>
                <c:pt idx="2281">
                  <c:v>86.47</c:v>
                </c:pt>
                <c:pt idx="2282">
                  <c:v>86.32</c:v>
                </c:pt>
                <c:pt idx="2283">
                  <c:v>86.15</c:v>
                </c:pt>
                <c:pt idx="2284">
                  <c:v>86.23</c:v>
                </c:pt>
                <c:pt idx="2285">
                  <c:v>86.38</c:v>
                </c:pt>
                <c:pt idx="2286">
                  <c:v>86.17</c:v>
                </c:pt>
                <c:pt idx="2287">
                  <c:v>85.99</c:v>
                </c:pt>
                <c:pt idx="2288">
                  <c:v>85.51</c:v>
                </c:pt>
                <c:pt idx="2289">
                  <c:v>85.81</c:v>
                </c:pt>
                <c:pt idx="2290">
                  <c:v>85.82</c:v>
                </c:pt>
                <c:pt idx="2291">
                  <c:v>85.32</c:v>
                </c:pt>
                <c:pt idx="2292">
                  <c:v>85.26</c:v>
                </c:pt>
                <c:pt idx="2293">
                  <c:v>85.23</c:v>
                </c:pt>
                <c:pt idx="2294">
                  <c:v>84.79</c:v>
                </c:pt>
                <c:pt idx="2295">
                  <c:v>85.07</c:v>
                </c:pt>
                <c:pt idx="2296">
                  <c:v>85.02</c:v>
                </c:pt>
                <c:pt idx="2297">
                  <c:v>85.21</c:v>
                </c:pt>
                <c:pt idx="2298">
                  <c:v>85.35</c:v>
                </c:pt>
                <c:pt idx="2299">
                  <c:v>85.23</c:v>
                </c:pt>
                <c:pt idx="2300">
                  <c:v>85.64</c:v>
                </c:pt>
                <c:pt idx="2301">
                  <c:v>85.4</c:v>
                </c:pt>
                <c:pt idx="2302">
                  <c:v>85.52</c:v>
                </c:pt>
                <c:pt idx="2303">
                  <c:v>85.45</c:v>
                </c:pt>
                <c:pt idx="2304">
                  <c:v>85.7</c:v>
                </c:pt>
                <c:pt idx="2305">
                  <c:v>85.8</c:v>
                </c:pt>
                <c:pt idx="2306">
                  <c:v>85.56</c:v>
                </c:pt>
                <c:pt idx="2307">
                  <c:v>85.71</c:v>
                </c:pt>
                <c:pt idx="2308">
                  <c:v>85.94</c:v>
                </c:pt>
                <c:pt idx="2309">
                  <c:v>86.1</c:v>
                </c:pt>
                <c:pt idx="2310">
                  <c:v>86.02</c:v>
                </c:pt>
                <c:pt idx="2311">
                  <c:v>85.96</c:v>
                </c:pt>
                <c:pt idx="2312">
                  <c:v>86.14</c:v>
                </c:pt>
                <c:pt idx="2313">
                  <c:v>86.13</c:v>
                </c:pt>
                <c:pt idx="2314">
                  <c:v>86.05</c:v>
                </c:pt>
                <c:pt idx="2315">
                  <c:v>86.02</c:v>
                </c:pt>
                <c:pt idx="2316">
                  <c:v>85.62</c:v>
                </c:pt>
                <c:pt idx="2317">
                  <c:v>85.8</c:v>
                </c:pt>
                <c:pt idx="2318">
                  <c:v>85.94</c:v>
                </c:pt>
                <c:pt idx="2319">
                  <c:v>85.85</c:v>
                </c:pt>
                <c:pt idx="2320">
                  <c:v>85.77</c:v>
                </c:pt>
                <c:pt idx="2321">
                  <c:v>85.84</c:v>
                </c:pt>
                <c:pt idx="2322">
                  <c:v>86.1</c:v>
                </c:pt>
                <c:pt idx="2323">
                  <c:v>86.51</c:v>
                </c:pt>
                <c:pt idx="2324">
                  <c:v>86.48</c:v>
                </c:pt>
                <c:pt idx="2325">
                  <c:v>86.41</c:v>
                </c:pt>
                <c:pt idx="2326">
                  <c:v>86.92</c:v>
                </c:pt>
                <c:pt idx="2327">
                  <c:v>87.05</c:v>
                </c:pt>
                <c:pt idx="2328">
                  <c:v>87.08</c:v>
                </c:pt>
                <c:pt idx="2329">
                  <c:v>86.9</c:v>
                </c:pt>
                <c:pt idx="2330">
                  <c:v>87.01</c:v>
                </c:pt>
                <c:pt idx="2331">
                  <c:v>87.65</c:v>
                </c:pt>
                <c:pt idx="2332">
                  <c:v>87.85</c:v>
                </c:pt>
                <c:pt idx="2333">
                  <c:v>88.08</c:v>
                </c:pt>
                <c:pt idx="2334">
                  <c:v>87.99</c:v>
                </c:pt>
                <c:pt idx="2335">
                  <c:v>88.32</c:v>
                </c:pt>
                <c:pt idx="2336">
                  <c:v>88.41</c:v>
                </c:pt>
                <c:pt idx="2337">
                  <c:v>88.89</c:v>
                </c:pt>
                <c:pt idx="2338">
                  <c:v>88.93</c:v>
                </c:pt>
                <c:pt idx="2339">
                  <c:v>88.8</c:v>
                </c:pt>
                <c:pt idx="2340">
                  <c:v>89.27</c:v>
                </c:pt>
                <c:pt idx="2341">
                  <c:v>89.82</c:v>
                </c:pt>
                <c:pt idx="2342">
                  <c:v>91.27</c:v>
                </c:pt>
                <c:pt idx="2343">
                  <c:v>91.35</c:v>
                </c:pt>
                <c:pt idx="2344">
                  <c:v>91.09</c:v>
                </c:pt>
                <c:pt idx="2345">
                  <c:v>90.84</c:v>
                </c:pt>
                <c:pt idx="2346">
                  <c:v>91.26</c:v>
                </c:pt>
                <c:pt idx="2347">
                  <c:v>91.61</c:v>
                </c:pt>
                <c:pt idx="2348">
                  <c:v>91.84</c:v>
                </c:pt>
                <c:pt idx="2349">
                  <c:v>91.75</c:v>
                </c:pt>
                <c:pt idx="2350">
                  <c:v>92.49</c:v>
                </c:pt>
                <c:pt idx="2351">
                  <c:v>92.83</c:v>
                </c:pt>
                <c:pt idx="2352">
                  <c:v>93.58</c:v>
                </c:pt>
                <c:pt idx="2353">
                  <c:v>94.22</c:v>
                </c:pt>
                <c:pt idx="2354">
                  <c:v>94.07</c:v>
                </c:pt>
                <c:pt idx="2355">
                  <c:v>94.37</c:v>
                </c:pt>
                <c:pt idx="2356">
                  <c:v>94.67</c:v>
                </c:pt>
                <c:pt idx="2357">
                  <c:v>94.88</c:v>
                </c:pt>
                <c:pt idx="2358">
                  <c:v>93.46</c:v>
                </c:pt>
                <c:pt idx="2359">
                  <c:v>91.63</c:v>
                </c:pt>
                <c:pt idx="2360">
                  <c:v>91.07</c:v>
                </c:pt>
                <c:pt idx="2361">
                  <c:v>91.26</c:v>
                </c:pt>
                <c:pt idx="2362">
                  <c:v>91.02</c:v>
                </c:pt>
                <c:pt idx="2363">
                  <c:v>91.81</c:v>
                </c:pt>
                <c:pt idx="2364">
                  <c:v>90.57</c:v>
                </c:pt>
                <c:pt idx="2365">
                  <c:v>90.51</c:v>
                </c:pt>
                <c:pt idx="2366">
                  <c:v>90.5</c:v>
                </c:pt>
                <c:pt idx="2367">
                  <c:v>90.15</c:v>
                </c:pt>
                <c:pt idx="2368">
                  <c:v>90.55</c:v>
                </c:pt>
                <c:pt idx="2369">
                  <c:v>88.87</c:v>
                </c:pt>
                <c:pt idx="2370">
                  <c:v>88.83</c:v>
                </c:pt>
                <c:pt idx="2371">
                  <c:v>88.68</c:v>
                </c:pt>
                <c:pt idx="2372">
                  <c:v>88.04</c:v>
                </c:pt>
                <c:pt idx="2373">
                  <c:v>88.01</c:v>
                </c:pt>
                <c:pt idx="2374">
                  <c:v>88.11</c:v>
                </c:pt>
                <c:pt idx="2375">
                  <c:v>88.22</c:v>
                </c:pt>
                <c:pt idx="2376">
                  <c:v>88.9</c:v>
                </c:pt>
                <c:pt idx="2377">
                  <c:v>87.84</c:v>
                </c:pt>
                <c:pt idx="2378">
                  <c:v>87.41</c:v>
                </c:pt>
                <c:pt idx="2379">
                  <c:v>87.21</c:v>
                </c:pt>
                <c:pt idx="2380">
                  <c:v>87.5</c:v>
                </c:pt>
                <c:pt idx="2381">
                  <c:v>88.01</c:v>
                </c:pt>
                <c:pt idx="2382">
                  <c:v>87.08</c:v>
                </c:pt>
                <c:pt idx="2383">
                  <c:v>87.23</c:v>
                </c:pt>
                <c:pt idx="2384">
                  <c:v>86.92</c:v>
                </c:pt>
                <c:pt idx="2385">
                  <c:v>86.97</c:v>
                </c:pt>
                <c:pt idx="2386">
                  <c:v>87.24</c:v>
                </c:pt>
                <c:pt idx="2387">
                  <c:v>87.39</c:v>
                </c:pt>
                <c:pt idx="2388">
                  <c:v>87.24</c:v>
                </c:pt>
                <c:pt idx="2389">
                  <c:v>86.38</c:v>
                </c:pt>
                <c:pt idx="2390">
                  <c:v>86.37</c:v>
                </c:pt>
                <c:pt idx="2391">
                  <c:v>85.78</c:v>
                </c:pt>
                <c:pt idx="2392">
                  <c:v>85.15</c:v>
                </c:pt>
                <c:pt idx="2393">
                  <c:v>85.68</c:v>
                </c:pt>
                <c:pt idx="2394">
                  <c:v>85.9</c:v>
                </c:pt>
                <c:pt idx="2395">
                  <c:v>85.93</c:v>
                </c:pt>
                <c:pt idx="2396">
                  <c:v>86.09</c:v>
                </c:pt>
                <c:pt idx="2397">
                  <c:v>86.07</c:v>
                </c:pt>
                <c:pt idx="2398">
                  <c:v>85.8</c:v>
                </c:pt>
                <c:pt idx="2399">
                  <c:v>85.72</c:v>
                </c:pt>
                <c:pt idx="2400">
                  <c:v>85.5</c:v>
                </c:pt>
                <c:pt idx="2401">
                  <c:v>84.99</c:v>
                </c:pt>
                <c:pt idx="2402">
                  <c:v>85.02</c:v>
                </c:pt>
                <c:pt idx="2403">
                  <c:v>85.19</c:v>
                </c:pt>
                <c:pt idx="2404">
                  <c:v>85.07</c:v>
                </c:pt>
                <c:pt idx="2405">
                  <c:v>84.75</c:v>
                </c:pt>
                <c:pt idx="2406">
                  <c:v>85.12</c:v>
                </c:pt>
                <c:pt idx="2407">
                  <c:v>85.16</c:v>
                </c:pt>
                <c:pt idx="2408">
                  <c:v>85.02</c:v>
                </c:pt>
                <c:pt idx="2409">
                  <c:v>85.16</c:v>
                </c:pt>
                <c:pt idx="2410">
                  <c:v>85.25</c:v>
                </c:pt>
                <c:pt idx="2411">
                  <c:v>85.14</c:v>
                </c:pt>
                <c:pt idx="2412">
                  <c:v>85.27</c:v>
                </c:pt>
                <c:pt idx="2413">
                  <c:v>85.32</c:v>
                </c:pt>
                <c:pt idx="2414">
                  <c:v>85.16</c:v>
                </c:pt>
                <c:pt idx="2415">
                  <c:v>85.13</c:v>
                </c:pt>
                <c:pt idx="2416">
                  <c:v>85.2</c:v>
                </c:pt>
                <c:pt idx="2417">
                  <c:v>85.1</c:v>
                </c:pt>
                <c:pt idx="2418">
                  <c:v>85</c:v>
                </c:pt>
                <c:pt idx="2419">
                  <c:v>84.89</c:v>
                </c:pt>
                <c:pt idx="2420">
                  <c:v>84.19</c:v>
                </c:pt>
                <c:pt idx="2421">
                  <c:v>84.27</c:v>
                </c:pt>
                <c:pt idx="2422">
                  <c:v>84.27</c:v>
                </c:pt>
                <c:pt idx="2423">
                  <c:v>84.12</c:v>
                </c:pt>
                <c:pt idx="2424">
                  <c:v>84.22</c:v>
                </c:pt>
                <c:pt idx="2425">
                  <c:v>84.39</c:v>
                </c:pt>
                <c:pt idx="2426">
                  <c:v>84.62</c:v>
                </c:pt>
                <c:pt idx="2427">
                  <c:v>84.47</c:v>
                </c:pt>
                <c:pt idx="2428">
                  <c:v>84.17</c:v>
                </c:pt>
                <c:pt idx="2429">
                  <c:v>84.61</c:v>
                </c:pt>
                <c:pt idx="2430">
                  <c:v>84.43</c:v>
                </c:pt>
                <c:pt idx="2431">
                  <c:v>84.31</c:v>
                </c:pt>
                <c:pt idx="2432">
                  <c:v>84.53</c:v>
                </c:pt>
                <c:pt idx="2433">
                  <c:v>84.3</c:v>
                </c:pt>
                <c:pt idx="2434">
                  <c:v>84.54</c:v>
                </c:pt>
                <c:pt idx="2435">
                  <c:v>84.73</c:v>
                </c:pt>
                <c:pt idx="2436">
                  <c:v>85.29</c:v>
                </c:pt>
                <c:pt idx="2437">
                  <c:v>85.92</c:v>
                </c:pt>
                <c:pt idx="2438">
                  <c:v>86.08</c:v>
                </c:pt>
                <c:pt idx="2439">
                  <c:v>86.49</c:v>
                </c:pt>
                <c:pt idx="2440">
                  <c:v>86.13</c:v>
                </c:pt>
                <c:pt idx="2441">
                  <c:v>85.81</c:v>
                </c:pt>
                <c:pt idx="2442">
                  <c:v>85.45</c:v>
                </c:pt>
                <c:pt idx="2443">
                  <c:v>85.87</c:v>
                </c:pt>
                <c:pt idx="2444">
                  <c:v>85.93</c:v>
                </c:pt>
                <c:pt idx="2445">
                  <c:v>85.95</c:v>
                </c:pt>
                <c:pt idx="2446">
                  <c:v>85.72</c:v>
                </c:pt>
                <c:pt idx="2447">
                  <c:v>85.79</c:v>
                </c:pt>
                <c:pt idx="2448">
                  <c:v>85.93</c:v>
                </c:pt>
                <c:pt idx="2449">
                  <c:v>86</c:v>
                </c:pt>
                <c:pt idx="2450">
                  <c:v>86.43</c:v>
                </c:pt>
                <c:pt idx="2451">
                  <c:v>86.47</c:v>
                </c:pt>
                <c:pt idx="2452">
                  <c:v>86.31</c:v>
                </c:pt>
                <c:pt idx="2453">
                  <c:v>86.36</c:v>
                </c:pt>
                <c:pt idx="2454">
                  <c:v>86.86</c:v>
                </c:pt>
                <c:pt idx="2455">
                  <c:v>86.55</c:v>
                </c:pt>
                <c:pt idx="2456">
                  <c:v>86.25</c:v>
                </c:pt>
                <c:pt idx="2457">
                  <c:v>86.17</c:v>
                </c:pt>
                <c:pt idx="2458">
                  <c:v>85.69</c:v>
                </c:pt>
                <c:pt idx="2459">
                  <c:v>85.85</c:v>
                </c:pt>
                <c:pt idx="2460">
                  <c:v>85.19</c:v>
                </c:pt>
                <c:pt idx="2461">
                  <c:v>85.15</c:v>
                </c:pt>
                <c:pt idx="2462">
                  <c:v>85.2</c:v>
                </c:pt>
                <c:pt idx="2463">
                  <c:v>85.41</c:v>
                </c:pt>
                <c:pt idx="2464">
                  <c:v>85.2</c:v>
                </c:pt>
                <c:pt idx="2465">
                  <c:v>85.33</c:v>
                </c:pt>
                <c:pt idx="2466">
                  <c:v>85.29</c:v>
                </c:pt>
                <c:pt idx="2467">
                  <c:v>85.1</c:v>
                </c:pt>
                <c:pt idx="2468">
                  <c:v>85.08</c:v>
                </c:pt>
                <c:pt idx="2469">
                  <c:v>85.24</c:v>
                </c:pt>
                <c:pt idx="2470">
                  <c:v>85.26</c:v>
                </c:pt>
                <c:pt idx="2471">
                  <c:v>85.21</c:v>
                </c:pt>
                <c:pt idx="2472">
                  <c:v>85.58</c:v>
                </c:pt>
                <c:pt idx="2473">
                  <c:v>85.55</c:v>
                </c:pt>
                <c:pt idx="2474">
                  <c:v>86.02</c:v>
                </c:pt>
                <c:pt idx="2475">
                  <c:v>86.29</c:v>
                </c:pt>
                <c:pt idx="2476">
                  <c:v>85.66</c:v>
                </c:pt>
                <c:pt idx="2477">
                  <c:v>85.79</c:v>
                </c:pt>
                <c:pt idx="2478">
                  <c:v>85.8</c:v>
                </c:pt>
                <c:pt idx="2479">
                  <c:v>86.14</c:v>
                </c:pt>
                <c:pt idx="2480">
                  <c:v>86.02</c:v>
                </c:pt>
                <c:pt idx="2481">
                  <c:v>85.75</c:v>
                </c:pt>
                <c:pt idx="2482">
                  <c:v>85.88</c:v>
                </c:pt>
                <c:pt idx="2483">
                  <c:v>85.8</c:v>
                </c:pt>
                <c:pt idx="2484">
                  <c:v>85.43</c:v>
                </c:pt>
                <c:pt idx="2485">
                  <c:v>85.68</c:v>
                </c:pt>
                <c:pt idx="2486">
                  <c:v>85.6</c:v>
                </c:pt>
                <c:pt idx="2487">
                  <c:v>85.64</c:v>
                </c:pt>
                <c:pt idx="2488">
                  <c:v>85.59</c:v>
                </c:pt>
                <c:pt idx="2489">
                  <c:v>85.73</c:v>
                </c:pt>
                <c:pt idx="2490">
                  <c:v>86</c:v>
                </c:pt>
                <c:pt idx="2491">
                  <c:v>86.09</c:v>
                </c:pt>
                <c:pt idx="2492">
                  <c:v>86.52</c:v>
                </c:pt>
                <c:pt idx="2493">
                  <c:v>86.98</c:v>
                </c:pt>
                <c:pt idx="2494">
                  <c:v>86.92</c:v>
                </c:pt>
                <c:pt idx="2495">
                  <c:v>87.06</c:v>
                </c:pt>
                <c:pt idx="2496">
                  <c:v>87.04</c:v>
                </c:pt>
                <c:pt idx="2497">
                  <c:v>87.34</c:v>
                </c:pt>
                <c:pt idx="2498">
                  <c:v>87.8</c:v>
                </c:pt>
                <c:pt idx="2499">
                  <c:v>88.21</c:v>
                </c:pt>
                <c:pt idx="2500">
                  <c:v>87.76</c:v>
                </c:pt>
                <c:pt idx="2501">
                  <c:v>88.16</c:v>
                </c:pt>
                <c:pt idx="2502">
                  <c:v>88.38</c:v>
                </c:pt>
                <c:pt idx="2503">
                  <c:v>88.64</c:v>
                </c:pt>
                <c:pt idx="2504">
                  <c:v>89.49</c:v>
                </c:pt>
                <c:pt idx="2505">
                  <c:v>89.73</c:v>
                </c:pt>
                <c:pt idx="2506">
                  <c:v>90.12</c:v>
                </c:pt>
                <c:pt idx="2507">
                  <c:v>88.49</c:v>
                </c:pt>
                <c:pt idx="2508">
                  <c:v>88.71</c:v>
                </c:pt>
                <c:pt idx="2509">
                  <c:v>88.43</c:v>
                </c:pt>
                <c:pt idx="2510">
                  <c:v>88.85</c:v>
                </c:pt>
                <c:pt idx="2511">
                  <c:v>89.75</c:v>
                </c:pt>
                <c:pt idx="2512">
                  <c:v>89.41</c:v>
                </c:pt>
                <c:pt idx="2513">
                  <c:v>88.98</c:v>
                </c:pt>
                <c:pt idx="2514">
                  <c:v>89.3</c:v>
                </c:pt>
                <c:pt idx="2515">
                  <c:v>89.56</c:v>
                </c:pt>
                <c:pt idx="2516">
                  <c:v>89.66</c:v>
                </c:pt>
                <c:pt idx="2517">
                  <c:v>89.45</c:v>
                </c:pt>
                <c:pt idx="2518">
                  <c:v>89.77</c:v>
                </c:pt>
                <c:pt idx="2519">
                  <c:v>90.01</c:v>
                </c:pt>
                <c:pt idx="2520">
                  <c:v>90.55</c:v>
                </c:pt>
                <c:pt idx="2521">
                  <c:v>90.66</c:v>
                </c:pt>
                <c:pt idx="2522">
                  <c:v>90.31</c:v>
                </c:pt>
                <c:pt idx="2523">
                  <c:v>90.24</c:v>
                </c:pt>
                <c:pt idx="2524">
                  <c:v>90.84</c:v>
                </c:pt>
                <c:pt idx="2525">
                  <c:v>90.67</c:v>
                </c:pt>
                <c:pt idx="2526">
                  <c:v>91.35</c:v>
                </c:pt>
                <c:pt idx="2527">
                  <c:v>92.13</c:v>
                </c:pt>
                <c:pt idx="2528">
                  <c:v>92.57</c:v>
                </c:pt>
                <c:pt idx="2529">
                  <c:v>92.28</c:v>
                </c:pt>
                <c:pt idx="2530">
                  <c:v>91.76</c:v>
                </c:pt>
                <c:pt idx="2531">
                  <c:v>92.66</c:v>
                </c:pt>
                <c:pt idx="2532">
                  <c:v>91.5</c:v>
                </c:pt>
                <c:pt idx="2533">
                  <c:v>91.81</c:v>
                </c:pt>
                <c:pt idx="2534">
                  <c:v>91.15</c:v>
                </c:pt>
                <c:pt idx="2535">
                  <c:v>90.6</c:v>
                </c:pt>
                <c:pt idx="2536">
                  <c:v>90.18</c:v>
                </c:pt>
                <c:pt idx="2537">
                  <c:v>90.03</c:v>
                </c:pt>
                <c:pt idx="2538">
                  <c:v>90.07</c:v>
                </c:pt>
                <c:pt idx="2539">
                  <c:v>90.32</c:v>
                </c:pt>
                <c:pt idx="2540">
                  <c:v>89.86</c:v>
                </c:pt>
                <c:pt idx="2541">
                  <c:v>90.39</c:v>
                </c:pt>
                <c:pt idx="2542">
                  <c:v>90.51</c:v>
                </c:pt>
                <c:pt idx="2543">
                  <c:v>89.14</c:v>
                </c:pt>
                <c:pt idx="2544">
                  <c:v>88.95</c:v>
                </c:pt>
                <c:pt idx="2545">
                  <c:v>89.45</c:v>
                </c:pt>
                <c:pt idx="2546">
                  <c:v>89.99</c:v>
                </c:pt>
                <c:pt idx="2547">
                  <c:v>90.51</c:v>
                </c:pt>
                <c:pt idx="2548">
                  <c:v>90.83</c:v>
                </c:pt>
                <c:pt idx="2549">
                  <c:v>91.31</c:v>
                </c:pt>
                <c:pt idx="2550">
                  <c:v>91.01</c:v>
                </c:pt>
                <c:pt idx="2551">
                  <c:v>91.15</c:v>
                </c:pt>
                <c:pt idx="2552">
                  <c:v>91.45</c:v>
                </c:pt>
                <c:pt idx="2553">
                  <c:v>91.36</c:v>
                </c:pt>
                <c:pt idx="2554">
                  <c:v>91.04</c:v>
                </c:pt>
                <c:pt idx="2555">
                  <c:v>90.63</c:v>
                </c:pt>
                <c:pt idx="2556">
                  <c:v>91.73</c:v>
                </c:pt>
                <c:pt idx="2557">
                  <c:v>92.11</c:v>
                </c:pt>
                <c:pt idx="2558">
                  <c:v>92.58</c:v>
                </c:pt>
                <c:pt idx="2559">
                  <c:v>93.12</c:v>
                </c:pt>
                <c:pt idx="2560">
                  <c:v>93.62</c:v>
                </c:pt>
                <c:pt idx="2561">
                  <c:v>93.99</c:v>
                </c:pt>
                <c:pt idx="2562">
                  <c:v>95.24</c:v>
                </c:pt>
                <c:pt idx="2563">
                  <c:v>94.82</c:v>
                </c:pt>
                <c:pt idx="2564">
                  <c:v>95.29</c:v>
                </c:pt>
                <c:pt idx="2565">
                  <c:v>94.59</c:v>
                </c:pt>
                <c:pt idx="2566">
                  <c:v>95.59</c:v>
                </c:pt>
                <c:pt idx="2567">
                  <c:v>95.45</c:v>
                </c:pt>
                <c:pt idx="2568">
                  <c:v>95.39</c:v>
                </c:pt>
                <c:pt idx="2569">
                  <c:v>95.71</c:v>
                </c:pt>
                <c:pt idx="2570">
                  <c:v>95.74</c:v>
                </c:pt>
                <c:pt idx="2571">
                  <c:v>98.18</c:v>
                </c:pt>
                <c:pt idx="2572">
                  <c:v>97.84</c:v>
                </c:pt>
                <c:pt idx="2573">
                  <c:v>97.61</c:v>
                </c:pt>
                <c:pt idx="2574">
                  <c:v>96.06</c:v>
                </c:pt>
                <c:pt idx="2575">
                  <c:v>94.95</c:v>
                </c:pt>
                <c:pt idx="2576">
                  <c:v>95.78</c:v>
                </c:pt>
                <c:pt idx="2577">
                  <c:v>96.13</c:v>
                </c:pt>
                <c:pt idx="2578">
                  <c:v>96.02</c:v>
                </c:pt>
                <c:pt idx="2579">
                  <c:v>96.46</c:v>
                </c:pt>
                <c:pt idx="2580">
                  <c:v>97.06</c:v>
                </c:pt>
                <c:pt idx="2581">
                  <c:v>97.95</c:v>
                </c:pt>
                <c:pt idx="2582">
                  <c:v>97.68</c:v>
                </c:pt>
                <c:pt idx="2583">
                  <c:v>97.21</c:v>
                </c:pt>
                <c:pt idx="2584">
                  <c:v>97.22</c:v>
                </c:pt>
                <c:pt idx="2585">
                  <c:v>97.27</c:v>
                </c:pt>
                <c:pt idx="2586">
                  <c:v>96.34</c:v>
                </c:pt>
                <c:pt idx="2587">
                  <c:v>96.14</c:v>
                </c:pt>
                <c:pt idx="2588">
                  <c:v>96.58</c:v>
                </c:pt>
                <c:pt idx="2589">
                  <c:v>96.43</c:v>
                </c:pt>
                <c:pt idx="2590">
                  <c:v>96.31</c:v>
                </c:pt>
                <c:pt idx="2591">
                  <c:v>95.68</c:v>
                </c:pt>
                <c:pt idx="2592">
                  <c:v>95.47</c:v>
                </c:pt>
                <c:pt idx="2593">
                  <c:v>94.39</c:v>
                </c:pt>
                <c:pt idx="2594">
                  <c:v>94.24</c:v>
                </c:pt>
                <c:pt idx="2595">
                  <c:v>94.83</c:v>
                </c:pt>
                <c:pt idx="2596">
                  <c:v>95.69</c:v>
                </c:pt>
                <c:pt idx="2597">
                  <c:v>95.46</c:v>
                </c:pt>
                <c:pt idx="2598">
                  <c:v>95.59</c:v>
                </c:pt>
                <c:pt idx="2599">
                  <c:v>96.55</c:v>
                </c:pt>
                <c:pt idx="2600">
                  <c:v>97.13</c:v>
                </c:pt>
                <c:pt idx="2601">
                  <c:v>96.28</c:v>
                </c:pt>
                <c:pt idx="2602">
                  <c:v>96.76</c:v>
                </c:pt>
                <c:pt idx="2603">
                  <c:v>96.28</c:v>
                </c:pt>
                <c:pt idx="2604">
                  <c:v>96.86</c:v>
                </c:pt>
                <c:pt idx="2605">
                  <c:v>97.42</c:v>
                </c:pt>
                <c:pt idx="2606">
                  <c:v>98.44</c:v>
                </c:pt>
                <c:pt idx="2607">
                  <c:v>97.35</c:v>
                </c:pt>
                <c:pt idx="2608">
                  <c:v>97.63</c:v>
                </c:pt>
                <c:pt idx="2609">
                  <c:v>98</c:v>
                </c:pt>
                <c:pt idx="2610">
                  <c:v>98.38</c:v>
                </c:pt>
                <c:pt idx="2611">
                  <c:v>99.13</c:v>
                </c:pt>
                <c:pt idx="2612">
                  <c:v>98.85</c:v>
                </c:pt>
                <c:pt idx="2613">
                  <c:v>99.51</c:v>
                </c:pt>
                <c:pt idx="2614">
                  <c:v>99.7</c:v>
                </c:pt>
                <c:pt idx="2615">
                  <c:v>99.86</c:v>
                </c:pt>
                <c:pt idx="2616">
                  <c:v>99.81</c:v>
                </c:pt>
                <c:pt idx="2617">
                  <c:v>99.7</c:v>
                </c:pt>
                <c:pt idx="2618">
                  <c:v>98.92</c:v>
                </c:pt>
                <c:pt idx="2619">
                  <c:v>99.2</c:v>
                </c:pt>
                <c:pt idx="2620">
                  <c:v>99.31</c:v>
                </c:pt>
                <c:pt idx="2621">
                  <c:v>99.25</c:v>
                </c:pt>
                <c:pt idx="2622">
                  <c:v>99.46</c:v>
                </c:pt>
                <c:pt idx="2623">
                  <c:v>100.42</c:v>
                </c:pt>
                <c:pt idx="2624">
                  <c:v>100.45</c:v>
                </c:pt>
                <c:pt idx="2625">
                  <c:v>100.28</c:v>
                </c:pt>
                <c:pt idx="2626">
                  <c:v>101.8</c:v>
                </c:pt>
                <c:pt idx="2627">
                  <c:v>102.5</c:v>
                </c:pt>
                <c:pt idx="2628">
                  <c:v>102.04</c:v>
                </c:pt>
                <c:pt idx="2629">
                  <c:v>102.64</c:v>
                </c:pt>
                <c:pt idx="2630">
                  <c:v>102.05</c:v>
                </c:pt>
                <c:pt idx="2631">
                  <c:v>103.23</c:v>
                </c:pt>
                <c:pt idx="2632">
                  <c:v>103.72</c:v>
                </c:pt>
                <c:pt idx="2633">
                  <c:v>103.83</c:v>
                </c:pt>
                <c:pt idx="2634">
                  <c:v>104.52</c:v>
                </c:pt>
                <c:pt idx="2635">
                  <c:v>104.43</c:v>
                </c:pt>
                <c:pt idx="2636">
                  <c:v>104</c:v>
                </c:pt>
                <c:pt idx="2637">
                  <c:v>104.16</c:v>
                </c:pt>
                <c:pt idx="2638">
                  <c:v>103.86</c:v>
                </c:pt>
                <c:pt idx="2639">
                  <c:v>104.73</c:v>
                </c:pt>
                <c:pt idx="2640">
                  <c:v>104.51</c:v>
                </c:pt>
                <c:pt idx="2641">
                  <c:v>104.96</c:v>
                </c:pt>
                <c:pt idx="2642">
                  <c:v>105.36</c:v>
                </c:pt>
                <c:pt idx="2643">
                  <c:v>104.69</c:v>
                </c:pt>
                <c:pt idx="2644">
                  <c:v>104.95</c:v>
                </c:pt>
                <c:pt idx="2645">
                  <c:v>104.99</c:v>
                </c:pt>
                <c:pt idx="2646">
                  <c:v>106.11</c:v>
                </c:pt>
                <c:pt idx="2647">
                  <c:v>106</c:v>
                </c:pt>
                <c:pt idx="2648">
                  <c:v>108.24</c:v>
                </c:pt>
                <c:pt idx="2649">
                  <c:v>108.47</c:v>
                </c:pt>
                <c:pt idx="2650">
                  <c:v>108.09</c:v>
                </c:pt>
                <c:pt idx="2651">
                  <c:v>108.09</c:v>
                </c:pt>
                <c:pt idx="2652">
                  <c:v>106.8</c:v>
                </c:pt>
                <c:pt idx="2653">
                  <c:v>107.92</c:v>
                </c:pt>
                <c:pt idx="2654">
                  <c:v>107.56</c:v>
                </c:pt>
                <c:pt idx="2655">
                  <c:v>105.55</c:v>
                </c:pt>
                <c:pt idx="2656">
                  <c:v>105.57</c:v>
                </c:pt>
                <c:pt idx="2657">
                  <c:v>105.62</c:v>
                </c:pt>
                <c:pt idx="2658">
                  <c:v>106.57</c:v>
                </c:pt>
                <c:pt idx="2659">
                  <c:v>106.78</c:v>
                </c:pt>
                <c:pt idx="2660">
                  <c:v>106.23</c:v>
                </c:pt>
                <c:pt idx="2661">
                  <c:v>106.01</c:v>
                </c:pt>
                <c:pt idx="2662">
                  <c:v>106.51</c:v>
                </c:pt>
                <c:pt idx="2663">
                  <c:v>107.43</c:v>
                </c:pt>
                <c:pt idx="2664">
                  <c:v>107.37</c:v>
                </c:pt>
                <c:pt idx="2665">
                  <c:v>107.53</c:v>
                </c:pt>
                <c:pt idx="2666">
                  <c:v>107.71</c:v>
                </c:pt>
                <c:pt idx="2667">
                  <c:v>108.52</c:v>
                </c:pt>
                <c:pt idx="2668">
                  <c:v>108.56</c:v>
                </c:pt>
                <c:pt idx="2669">
                  <c:v>108.69</c:v>
                </c:pt>
                <c:pt idx="2670">
                  <c:v>109.59</c:v>
                </c:pt>
                <c:pt idx="2671">
                  <c:v>109.38</c:v>
                </c:pt>
                <c:pt idx="2672">
                  <c:v>110.5</c:v>
                </c:pt>
                <c:pt idx="2673">
                  <c:v>110.29</c:v>
                </c:pt>
                <c:pt idx="2674">
                  <c:v>109.45</c:v>
                </c:pt>
                <c:pt idx="2675">
                  <c:v>109.08</c:v>
                </c:pt>
                <c:pt idx="2676">
                  <c:v>110.04</c:v>
                </c:pt>
                <c:pt idx="2677">
                  <c:v>108.7</c:v>
                </c:pt>
                <c:pt idx="2678">
                  <c:v>108.84</c:v>
                </c:pt>
                <c:pt idx="2679">
                  <c:v>109.42</c:v>
                </c:pt>
                <c:pt idx="2680">
                  <c:v>110.07</c:v>
                </c:pt>
                <c:pt idx="2681">
                  <c:v>111.01</c:v>
                </c:pt>
                <c:pt idx="2682">
                  <c:v>110.16</c:v>
                </c:pt>
                <c:pt idx="2683">
                  <c:v>110.46</c:v>
                </c:pt>
                <c:pt idx="2684">
                  <c:v>110.14</c:v>
                </c:pt>
                <c:pt idx="2685">
                  <c:v>110.25</c:v>
                </c:pt>
                <c:pt idx="2686">
                  <c:v>110.45</c:v>
                </c:pt>
                <c:pt idx="2687">
                  <c:v>110.95</c:v>
                </c:pt>
                <c:pt idx="2688">
                  <c:v>111.02</c:v>
                </c:pt>
                <c:pt idx="2689">
                  <c:v>111.72</c:v>
                </c:pt>
                <c:pt idx="2690">
                  <c:v>114.03</c:v>
                </c:pt>
                <c:pt idx="2691">
                  <c:v>114.25</c:v>
                </c:pt>
                <c:pt idx="2692">
                  <c:v>113.26</c:v>
                </c:pt>
                <c:pt idx="2693">
                  <c:v>113.51</c:v>
                </c:pt>
                <c:pt idx="2694">
                  <c:v>113.73</c:v>
                </c:pt>
                <c:pt idx="2695">
                  <c:v>114.88</c:v>
                </c:pt>
                <c:pt idx="2696">
                  <c:v>114.51</c:v>
                </c:pt>
                <c:pt idx="2697">
                  <c:v>112.2</c:v>
                </c:pt>
                <c:pt idx="2698">
                  <c:v>112.91</c:v>
                </c:pt>
                <c:pt idx="2699">
                  <c:v>113.29</c:v>
                </c:pt>
                <c:pt idx="2700">
                  <c:v>112.01</c:v>
                </c:pt>
                <c:pt idx="2701">
                  <c:v>111.63</c:v>
                </c:pt>
                <c:pt idx="2702">
                  <c:v>111.75</c:v>
                </c:pt>
                <c:pt idx="2703">
                  <c:v>110.82</c:v>
                </c:pt>
                <c:pt idx="2704">
                  <c:v>110.01</c:v>
                </c:pt>
                <c:pt idx="2705">
                  <c:v>110.78</c:v>
                </c:pt>
                <c:pt idx="2706">
                  <c:v>112.18</c:v>
                </c:pt>
                <c:pt idx="2707">
                  <c:v>110.92</c:v>
                </c:pt>
                <c:pt idx="2708">
                  <c:v>111.22</c:v>
                </c:pt>
                <c:pt idx="2709">
                  <c:v>110.32</c:v>
                </c:pt>
                <c:pt idx="2710">
                  <c:v>110.28</c:v>
                </c:pt>
                <c:pt idx="2711">
                  <c:v>110.76</c:v>
                </c:pt>
                <c:pt idx="2712">
                  <c:v>110.09</c:v>
                </c:pt>
                <c:pt idx="2713">
                  <c:v>109.7</c:v>
                </c:pt>
                <c:pt idx="2714">
                  <c:v>109.35</c:v>
                </c:pt>
                <c:pt idx="2715">
                  <c:v>110.53</c:v>
                </c:pt>
                <c:pt idx="2716">
                  <c:v>110.55</c:v>
                </c:pt>
                <c:pt idx="2717">
                  <c:v>109.31</c:v>
                </c:pt>
                <c:pt idx="2718">
                  <c:v>109.58</c:v>
                </c:pt>
                <c:pt idx="2719">
                  <c:v>109.07</c:v>
                </c:pt>
                <c:pt idx="2720">
                  <c:v>107.41</c:v>
                </c:pt>
                <c:pt idx="2721">
                  <c:v>106.55</c:v>
                </c:pt>
                <c:pt idx="2722">
                  <c:v>105.78</c:v>
                </c:pt>
                <c:pt idx="2723">
                  <c:v>105.59</c:v>
                </c:pt>
                <c:pt idx="2724">
                  <c:v>103.84</c:v>
                </c:pt>
                <c:pt idx="2725">
                  <c:v>105.65</c:v>
                </c:pt>
                <c:pt idx="2726">
                  <c:v>106.47</c:v>
                </c:pt>
                <c:pt idx="2727">
                  <c:v>107.25</c:v>
                </c:pt>
                <c:pt idx="2728">
                  <c:v>107.62</c:v>
                </c:pt>
                <c:pt idx="2729">
                  <c:v>108.33</c:v>
                </c:pt>
                <c:pt idx="2730">
                  <c:v>107.31</c:v>
                </c:pt>
                <c:pt idx="2731">
                  <c:v>107.73</c:v>
                </c:pt>
                <c:pt idx="2732">
                  <c:v>107.57</c:v>
                </c:pt>
                <c:pt idx="2733">
                  <c:v>106.79</c:v>
                </c:pt>
                <c:pt idx="2734">
                  <c:v>105.23</c:v>
                </c:pt>
                <c:pt idx="2735">
                  <c:v>106.35</c:v>
                </c:pt>
                <c:pt idx="2736">
                  <c:v>105.05</c:v>
                </c:pt>
                <c:pt idx="2737">
                  <c:v>104.56</c:v>
                </c:pt>
                <c:pt idx="2738">
                  <c:v>103.86</c:v>
                </c:pt>
                <c:pt idx="2739">
                  <c:v>105.12</c:v>
                </c:pt>
                <c:pt idx="2740">
                  <c:v>105.26</c:v>
                </c:pt>
                <c:pt idx="2741">
                  <c:v>105.59</c:v>
                </c:pt>
                <c:pt idx="2742">
                  <c:v>105.98</c:v>
                </c:pt>
                <c:pt idx="2743">
                  <c:v>105.87</c:v>
                </c:pt>
                <c:pt idx="2744">
                  <c:v>106.11</c:v>
                </c:pt>
                <c:pt idx="2745">
                  <c:v>107.28</c:v>
                </c:pt>
                <c:pt idx="2746">
                  <c:v>107.55</c:v>
                </c:pt>
                <c:pt idx="2747">
                  <c:v>107.26</c:v>
                </c:pt>
                <c:pt idx="2748">
                  <c:v>108.65</c:v>
                </c:pt>
                <c:pt idx="2749">
                  <c:v>108.36</c:v>
                </c:pt>
                <c:pt idx="2750">
                  <c:v>107.79</c:v>
                </c:pt>
                <c:pt idx="2751">
                  <c:v>107.14</c:v>
                </c:pt>
                <c:pt idx="2752">
                  <c:v>106.13</c:v>
                </c:pt>
                <c:pt idx="2753">
                  <c:v>104.99</c:v>
                </c:pt>
                <c:pt idx="2754">
                  <c:v>104.62</c:v>
                </c:pt>
                <c:pt idx="2755">
                  <c:v>105.18</c:v>
                </c:pt>
                <c:pt idx="2756">
                  <c:v>105.04</c:v>
                </c:pt>
                <c:pt idx="2757">
                  <c:v>104.31</c:v>
                </c:pt>
                <c:pt idx="2758">
                  <c:v>105.35</c:v>
                </c:pt>
                <c:pt idx="2759">
                  <c:v>104.36</c:v>
                </c:pt>
                <c:pt idx="2760">
                  <c:v>104.48</c:v>
                </c:pt>
                <c:pt idx="2761">
                  <c:v>104.8</c:v>
                </c:pt>
                <c:pt idx="2762">
                  <c:v>105.29</c:v>
                </c:pt>
                <c:pt idx="2763">
                  <c:v>104.47</c:v>
                </c:pt>
                <c:pt idx="2764">
                  <c:v>104.64</c:v>
                </c:pt>
                <c:pt idx="2765">
                  <c:v>105.08</c:v>
                </c:pt>
                <c:pt idx="2766">
                  <c:v>104.8</c:v>
                </c:pt>
                <c:pt idx="2767">
                  <c:v>103.95</c:v>
                </c:pt>
                <c:pt idx="2768">
                  <c:v>103.85</c:v>
                </c:pt>
                <c:pt idx="2769">
                  <c:v>103.28</c:v>
                </c:pt>
                <c:pt idx="2770">
                  <c:v>103.18</c:v>
                </c:pt>
                <c:pt idx="2771">
                  <c:v>103.65</c:v>
                </c:pt>
                <c:pt idx="2772">
                  <c:v>103.37</c:v>
                </c:pt>
                <c:pt idx="2773">
                  <c:v>104.04</c:v>
                </c:pt>
                <c:pt idx="2774">
                  <c:v>103.8</c:v>
                </c:pt>
                <c:pt idx="2775">
                  <c:v>104.34</c:v>
                </c:pt>
                <c:pt idx="2776">
                  <c:v>104.72</c:v>
                </c:pt>
                <c:pt idx="2777">
                  <c:v>104.72</c:v>
                </c:pt>
                <c:pt idx="2778">
                  <c:v>105.33</c:v>
                </c:pt>
                <c:pt idx="2779">
                  <c:v>105.8</c:v>
                </c:pt>
                <c:pt idx="2780">
                  <c:v>106.46</c:v>
                </c:pt>
                <c:pt idx="2781">
                  <c:v>105.47</c:v>
                </c:pt>
                <c:pt idx="2782">
                  <c:v>105.76</c:v>
                </c:pt>
                <c:pt idx="2783">
                  <c:v>105.83</c:v>
                </c:pt>
                <c:pt idx="2784">
                  <c:v>106.24</c:v>
                </c:pt>
                <c:pt idx="2785">
                  <c:v>106.09</c:v>
                </c:pt>
                <c:pt idx="2786">
                  <c:v>105.73</c:v>
                </c:pt>
                <c:pt idx="2787">
                  <c:v>105.89</c:v>
                </c:pt>
                <c:pt idx="2788">
                  <c:v>105.95</c:v>
                </c:pt>
                <c:pt idx="2789">
                  <c:v>105.87</c:v>
                </c:pt>
                <c:pt idx="2790">
                  <c:v>105.89</c:v>
                </c:pt>
                <c:pt idx="2791">
                  <c:v>105.23</c:v>
                </c:pt>
                <c:pt idx="2792">
                  <c:v>104.69</c:v>
                </c:pt>
                <c:pt idx="2793">
                  <c:v>104.62</c:v>
                </c:pt>
                <c:pt idx="2794">
                  <c:v>105.41</c:v>
                </c:pt>
                <c:pt idx="2795">
                  <c:v>104.92</c:v>
                </c:pt>
                <c:pt idx="2796">
                  <c:v>105.56</c:v>
                </c:pt>
                <c:pt idx="2797">
                  <c:v>105.48</c:v>
                </c:pt>
                <c:pt idx="2798">
                  <c:v>106.54</c:v>
                </c:pt>
                <c:pt idx="2799">
                  <c:v>106.74</c:v>
                </c:pt>
                <c:pt idx="2800">
                  <c:v>107.03</c:v>
                </c:pt>
                <c:pt idx="2801">
                  <c:v>107.44</c:v>
                </c:pt>
                <c:pt idx="2802">
                  <c:v>107.57</c:v>
                </c:pt>
                <c:pt idx="2803">
                  <c:v>107.17</c:v>
                </c:pt>
                <c:pt idx="2804">
                  <c:v>106.96</c:v>
                </c:pt>
                <c:pt idx="2805">
                  <c:v>107.48</c:v>
                </c:pt>
                <c:pt idx="2806">
                  <c:v>107.22</c:v>
                </c:pt>
                <c:pt idx="2807">
                  <c:v>107.73</c:v>
                </c:pt>
                <c:pt idx="2808">
                  <c:v>108.78</c:v>
                </c:pt>
                <c:pt idx="2809">
                  <c:v>107.92</c:v>
                </c:pt>
                <c:pt idx="2810">
                  <c:v>108.36</c:v>
                </c:pt>
                <c:pt idx="2811">
                  <c:v>108.5</c:v>
                </c:pt>
                <c:pt idx="2812">
                  <c:v>108.03</c:v>
                </c:pt>
                <c:pt idx="2813">
                  <c:v>109.32</c:v>
                </c:pt>
                <c:pt idx="2814">
                  <c:v>109.44</c:v>
                </c:pt>
                <c:pt idx="2815">
                  <c:v>109.51</c:v>
                </c:pt>
                <c:pt idx="2816">
                  <c:v>109.14</c:v>
                </c:pt>
                <c:pt idx="2817">
                  <c:v>109.39</c:v>
                </c:pt>
                <c:pt idx="2818">
                  <c:v>109.81</c:v>
                </c:pt>
                <c:pt idx="2819">
                  <c:v>110.64</c:v>
                </c:pt>
                <c:pt idx="2820">
                  <c:v>110.36</c:v>
                </c:pt>
                <c:pt idx="2821">
                  <c:v>110.21</c:v>
                </c:pt>
                <c:pt idx="2822">
                  <c:v>111.54</c:v>
                </c:pt>
                <c:pt idx="2823">
                  <c:v>111.59</c:v>
                </c:pt>
                <c:pt idx="2824">
                  <c:v>110.31</c:v>
                </c:pt>
                <c:pt idx="2825">
                  <c:v>110.06</c:v>
                </c:pt>
                <c:pt idx="2826">
                  <c:v>110.19</c:v>
                </c:pt>
                <c:pt idx="2827">
                  <c:v>111.13</c:v>
                </c:pt>
                <c:pt idx="2828">
                  <c:v>111.03</c:v>
                </c:pt>
                <c:pt idx="2829">
                  <c:v>111.15</c:v>
                </c:pt>
                <c:pt idx="2830">
                  <c:v>111.93</c:v>
                </c:pt>
                <c:pt idx="2831">
                  <c:v>111.96</c:v>
                </c:pt>
                <c:pt idx="2832">
                  <c:v>111.69</c:v>
                </c:pt>
                <c:pt idx="2833">
                  <c:v>111.42</c:v>
                </c:pt>
                <c:pt idx="2834">
                  <c:v>111.21</c:v>
                </c:pt>
                <c:pt idx="2835">
                  <c:v>110.28</c:v>
                </c:pt>
                <c:pt idx="2836">
                  <c:v>110.36</c:v>
                </c:pt>
                <c:pt idx="2837">
                  <c:v>111.47</c:v>
                </c:pt>
                <c:pt idx="2838">
                  <c:v>111.18</c:v>
                </c:pt>
                <c:pt idx="2839">
                  <c:v>111.69</c:v>
                </c:pt>
                <c:pt idx="2840">
                  <c:v>112.07</c:v>
                </c:pt>
                <c:pt idx="2841">
                  <c:v>111.93</c:v>
                </c:pt>
                <c:pt idx="2842">
                  <c:v>112.27</c:v>
                </c:pt>
                <c:pt idx="2843">
                  <c:v>112.2</c:v>
                </c:pt>
                <c:pt idx="2844">
                  <c:v>112.66</c:v>
                </c:pt>
                <c:pt idx="2845">
                  <c:v>113.05</c:v>
                </c:pt>
                <c:pt idx="2846">
                  <c:v>113.53</c:v>
                </c:pt>
                <c:pt idx="2847">
                  <c:v>113.33</c:v>
                </c:pt>
                <c:pt idx="2848">
                  <c:v>113.17</c:v>
                </c:pt>
                <c:pt idx="2849">
                  <c:v>113.73</c:v>
                </c:pt>
                <c:pt idx="2850">
                  <c:v>113.99</c:v>
                </c:pt>
                <c:pt idx="2851">
                  <c:v>114.56</c:v>
                </c:pt>
                <c:pt idx="2852">
                  <c:v>114.17</c:v>
                </c:pt>
                <c:pt idx="2853">
                  <c:v>114.73</c:v>
                </c:pt>
                <c:pt idx="2854">
                  <c:v>114.16</c:v>
                </c:pt>
                <c:pt idx="2855">
                  <c:v>113.97</c:v>
                </c:pt>
                <c:pt idx="2856">
                  <c:v>114.59</c:v>
                </c:pt>
                <c:pt idx="2857">
                  <c:v>114.96</c:v>
                </c:pt>
                <c:pt idx="2858">
                  <c:v>114.76</c:v>
                </c:pt>
                <c:pt idx="2859">
                  <c:v>115.36</c:v>
                </c:pt>
                <c:pt idx="2860">
                  <c:v>115.24</c:v>
                </c:pt>
                <c:pt idx="2861">
                  <c:v>115.02</c:v>
                </c:pt>
                <c:pt idx="2862">
                  <c:v>114.67</c:v>
                </c:pt>
                <c:pt idx="2863">
                  <c:v>114.98</c:v>
                </c:pt>
                <c:pt idx="2864">
                  <c:v>115.16</c:v>
                </c:pt>
                <c:pt idx="2865">
                  <c:v>115.1</c:v>
                </c:pt>
                <c:pt idx="2866">
                  <c:v>114.45</c:v>
                </c:pt>
                <c:pt idx="2867">
                  <c:v>114.09</c:v>
                </c:pt>
                <c:pt idx="2868">
                  <c:v>113.92</c:v>
                </c:pt>
                <c:pt idx="2869">
                  <c:v>113.95</c:v>
                </c:pt>
                <c:pt idx="2870">
                  <c:v>113.72</c:v>
                </c:pt>
                <c:pt idx="2871">
                  <c:v>113.01</c:v>
                </c:pt>
                <c:pt idx="2872">
                  <c:v>112.89</c:v>
                </c:pt>
                <c:pt idx="2873">
                  <c:v>112.36</c:v>
                </c:pt>
                <c:pt idx="2874">
                  <c:v>111.84</c:v>
                </c:pt>
                <c:pt idx="2875">
                  <c:v>111.6</c:v>
                </c:pt>
                <c:pt idx="2876">
                  <c:v>111.51</c:v>
                </c:pt>
                <c:pt idx="2877">
                  <c:v>111.98</c:v>
                </c:pt>
                <c:pt idx="2878">
                  <c:v>111.03</c:v>
                </c:pt>
                <c:pt idx="2879">
                  <c:v>110.5</c:v>
                </c:pt>
                <c:pt idx="2880">
                  <c:v>109.86</c:v>
                </c:pt>
                <c:pt idx="2881">
                  <c:v>109.73</c:v>
                </c:pt>
                <c:pt idx="2882">
                  <c:v>109.7</c:v>
                </c:pt>
                <c:pt idx="2883">
                  <c:v>109.79</c:v>
                </c:pt>
                <c:pt idx="2884">
                  <c:v>110.37</c:v>
                </c:pt>
                <c:pt idx="2885">
                  <c:v>110.77</c:v>
                </c:pt>
                <c:pt idx="2886">
                  <c:v>110.79</c:v>
                </c:pt>
                <c:pt idx="2887">
                  <c:v>111.21</c:v>
                </c:pt>
                <c:pt idx="2888">
                  <c:v>111.61</c:v>
                </c:pt>
                <c:pt idx="2889">
                  <c:v>111.52</c:v>
                </c:pt>
                <c:pt idx="2890">
                  <c:v>111.05</c:v>
                </c:pt>
                <c:pt idx="2891">
                  <c:v>110.79</c:v>
                </c:pt>
                <c:pt idx="2892">
                  <c:v>111.27</c:v>
                </c:pt>
                <c:pt idx="2893">
                  <c:v>111.8</c:v>
                </c:pt>
                <c:pt idx="2894">
                  <c:v>112.68</c:v>
                </c:pt>
                <c:pt idx="2895">
                  <c:v>112.79</c:v>
                </c:pt>
                <c:pt idx="2896">
                  <c:v>113.71</c:v>
                </c:pt>
                <c:pt idx="2897">
                  <c:v>113.5</c:v>
                </c:pt>
                <c:pt idx="2898">
                  <c:v>113.25</c:v>
                </c:pt>
                <c:pt idx="2899">
                  <c:v>113.37</c:v>
                </c:pt>
                <c:pt idx="2900">
                  <c:v>114.01</c:v>
                </c:pt>
                <c:pt idx="2901">
                  <c:v>114.74</c:v>
                </c:pt>
                <c:pt idx="2902">
                  <c:v>115.45</c:v>
                </c:pt>
                <c:pt idx="2903">
                  <c:v>115.5</c:v>
                </c:pt>
                <c:pt idx="2904">
                  <c:v>115.05</c:v>
                </c:pt>
                <c:pt idx="2905">
                  <c:v>117.15</c:v>
                </c:pt>
                <c:pt idx="2906">
                  <c:v>117.24</c:v>
                </c:pt>
                <c:pt idx="2907">
                  <c:v>117.87</c:v>
                </c:pt>
                <c:pt idx="2908">
                  <c:v>118.49</c:v>
                </c:pt>
                <c:pt idx="2909">
                  <c:v>119.01</c:v>
                </c:pt>
                <c:pt idx="2910">
                  <c:v>119.82</c:v>
                </c:pt>
                <c:pt idx="2911">
                  <c:v>118.87</c:v>
                </c:pt>
                <c:pt idx="2912">
                  <c:v>119.69</c:v>
                </c:pt>
                <c:pt idx="2913">
                  <c:v>119.2</c:v>
                </c:pt>
                <c:pt idx="2914">
                  <c:v>120.11</c:v>
                </c:pt>
                <c:pt idx="2915">
                  <c:v>120.47</c:v>
                </c:pt>
                <c:pt idx="2916">
                  <c:v>119.16</c:v>
                </c:pt>
                <c:pt idx="2917">
                  <c:v>119.04</c:v>
                </c:pt>
                <c:pt idx="2918">
                  <c:v>119.33</c:v>
                </c:pt>
                <c:pt idx="2919">
                  <c:v>119.62</c:v>
                </c:pt>
                <c:pt idx="2920">
                  <c:v>120.17</c:v>
                </c:pt>
                <c:pt idx="2921">
                  <c:v>121.02</c:v>
                </c:pt>
                <c:pt idx="2922">
                  <c:v>121.06</c:v>
                </c:pt>
                <c:pt idx="2923">
                  <c:v>119.96</c:v>
                </c:pt>
                <c:pt idx="2924">
                  <c:v>119.22</c:v>
                </c:pt>
                <c:pt idx="2925">
                  <c:v>120.18</c:v>
                </c:pt>
                <c:pt idx="2926">
                  <c:v>120.04</c:v>
                </c:pt>
                <c:pt idx="2927">
                  <c:v>119.92</c:v>
                </c:pt>
                <c:pt idx="2928">
                  <c:v>119.27</c:v>
                </c:pt>
                <c:pt idx="2929">
                  <c:v>119.09</c:v>
                </c:pt>
                <c:pt idx="2930">
                  <c:v>118.31</c:v>
                </c:pt>
                <c:pt idx="2931">
                  <c:v>117.41</c:v>
                </c:pt>
                <c:pt idx="2932">
                  <c:v>117.61</c:v>
                </c:pt>
                <c:pt idx="2933">
                  <c:v>116.12</c:v>
                </c:pt>
                <c:pt idx="2934">
                  <c:v>116.67</c:v>
                </c:pt>
                <c:pt idx="2935">
                  <c:v>116.2</c:v>
                </c:pt>
                <c:pt idx="2936">
                  <c:v>118.33</c:v>
                </c:pt>
                <c:pt idx="2937">
                  <c:v>118.82</c:v>
                </c:pt>
                <c:pt idx="2938">
                  <c:v>119.05</c:v>
                </c:pt>
                <c:pt idx="2939">
                  <c:v>117.8</c:v>
                </c:pt>
                <c:pt idx="2940">
                  <c:v>118.16</c:v>
                </c:pt>
                <c:pt idx="2941">
                  <c:v>119.8</c:v>
                </c:pt>
                <c:pt idx="2942">
                  <c:v>119.86</c:v>
                </c:pt>
                <c:pt idx="2943">
                  <c:v>120.24</c:v>
                </c:pt>
                <c:pt idx="2944">
                  <c:v>121.16</c:v>
                </c:pt>
                <c:pt idx="2945">
                  <c:v>121.16</c:v>
                </c:pt>
                <c:pt idx="2946">
                  <c:v>121.41</c:v>
                </c:pt>
                <c:pt idx="2947">
                  <c:v>121.32</c:v>
                </c:pt>
                <c:pt idx="2948">
                  <c:v>120.93</c:v>
                </c:pt>
                <c:pt idx="2949">
                  <c:v>121.32</c:v>
                </c:pt>
                <c:pt idx="2950">
                  <c:v>120.79</c:v>
                </c:pt>
                <c:pt idx="2951">
                  <c:v>119.65</c:v>
                </c:pt>
                <c:pt idx="2952">
                  <c:v>119.83</c:v>
                </c:pt>
                <c:pt idx="2953">
                  <c:v>118.35</c:v>
                </c:pt>
                <c:pt idx="2954">
                  <c:v>118.4</c:v>
                </c:pt>
                <c:pt idx="2955">
                  <c:v>116.95</c:v>
                </c:pt>
                <c:pt idx="2956">
                  <c:v>117.29</c:v>
                </c:pt>
                <c:pt idx="2957">
                  <c:v>117.79</c:v>
                </c:pt>
                <c:pt idx="2958">
                  <c:v>119.12</c:v>
                </c:pt>
                <c:pt idx="2959">
                  <c:v>120.67</c:v>
                </c:pt>
                <c:pt idx="2960">
                  <c:v>120.29</c:v>
                </c:pt>
                <c:pt idx="2961">
                  <c:v>120.03</c:v>
                </c:pt>
                <c:pt idx="2962">
                  <c:v>118.78</c:v>
                </c:pt>
                <c:pt idx="2963">
                  <c:v>119.55</c:v>
                </c:pt>
                <c:pt idx="2964">
                  <c:v>119.52</c:v>
                </c:pt>
                <c:pt idx="2965">
                  <c:v>120.11</c:v>
                </c:pt>
                <c:pt idx="2966">
                  <c:v>119.81</c:v>
                </c:pt>
                <c:pt idx="2967">
                  <c:v>121</c:v>
                </c:pt>
                <c:pt idx="2968">
                  <c:v>121.46</c:v>
                </c:pt>
                <c:pt idx="2969">
                  <c:v>121.19</c:v>
                </c:pt>
                <c:pt idx="2970">
                  <c:v>121.28</c:v>
                </c:pt>
                <c:pt idx="2971">
                  <c:v>121.14</c:v>
                </c:pt>
                <c:pt idx="2972">
                  <c:v>120.79</c:v>
                </c:pt>
                <c:pt idx="2973">
                  <c:v>120.94</c:v>
                </c:pt>
                <c:pt idx="2974">
                  <c:v>121.05</c:v>
                </c:pt>
                <c:pt idx="2975">
                  <c:v>120.6</c:v>
                </c:pt>
                <c:pt idx="2976">
                  <c:v>121.22</c:v>
                </c:pt>
                <c:pt idx="2977">
                  <c:v>121.46</c:v>
                </c:pt>
                <c:pt idx="2978">
                  <c:v>122.63</c:v>
                </c:pt>
                <c:pt idx="2979">
                  <c:v>122.76</c:v>
                </c:pt>
                <c:pt idx="2980">
                  <c:v>122.2</c:v>
                </c:pt>
                <c:pt idx="2981">
                  <c:v>122.2</c:v>
                </c:pt>
                <c:pt idx="2982">
                  <c:v>122.14</c:v>
                </c:pt>
                <c:pt idx="2983">
                  <c:v>123.38</c:v>
                </c:pt>
                <c:pt idx="2984">
                  <c:v>123.36</c:v>
                </c:pt>
                <c:pt idx="2985">
                  <c:v>123.15</c:v>
                </c:pt>
                <c:pt idx="2986">
                  <c:v>122.56</c:v>
                </c:pt>
                <c:pt idx="2987">
                  <c:v>122.94</c:v>
                </c:pt>
                <c:pt idx="2988">
                  <c:v>121.23</c:v>
                </c:pt>
                <c:pt idx="2989">
                  <c:v>122.26</c:v>
                </c:pt>
                <c:pt idx="2990">
                  <c:v>122.66</c:v>
                </c:pt>
                <c:pt idx="2991">
                  <c:v>122.77</c:v>
                </c:pt>
                <c:pt idx="2992">
                  <c:v>122.55</c:v>
                </c:pt>
                <c:pt idx="2993">
                  <c:v>122.53</c:v>
                </c:pt>
                <c:pt idx="2994">
                  <c:v>123.07</c:v>
                </c:pt>
                <c:pt idx="2995">
                  <c:v>123.4</c:v>
                </c:pt>
                <c:pt idx="2996">
                  <c:v>123.41</c:v>
                </c:pt>
                <c:pt idx="2997">
                  <c:v>124.42</c:v>
                </c:pt>
                <c:pt idx="2998">
                  <c:v>124.17</c:v>
                </c:pt>
                <c:pt idx="2999">
                  <c:v>124.05</c:v>
                </c:pt>
                <c:pt idx="3000">
                  <c:v>124.76</c:v>
                </c:pt>
                <c:pt idx="3001">
                  <c:v>124.78</c:v>
                </c:pt>
                <c:pt idx="3002">
                  <c:v>124.36</c:v>
                </c:pt>
                <c:pt idx="3003">
                  <c:v>124.51</c:v>
                </c:pt>
                <c:pt idx="3004">
                  <c:v>125.38</c:v>
                </c:pt>
                <c:pt idx="3005">
                  <c:v>125.36</c:v>
                </c:pt>
                <c:pt idx="3006">
                  <c:v>126.02</c:v>
                </c:pt>
                <c:pt idx="3007">
                  <c:v>125.2</c:v>
                </c:pt>
                <c:pt idx="3008">
                  <c:v>124.85</c:v>
                </c:pt>
                <c:pt idx="3009">
                  <c:v>125.42</c:v>
                </c:pt>
                <c:pt idx="3010">
                  <c:v>125.42</c:v>
                </c:pt>
                <c:pt idx="3011">
                  <c:v>124.86</c:v>
                </c:pt>
                <c:pt idx="3012">
                  <c:v>125.09</c:v>
                </c:pt>
                <c:pt idx="3013">
                  <c:v>124.91</c:v>
                </c:pt>
                <c:pt idx="3014">
                  <c:v>123.72</c:v>
                </c:pt>
                <c:pt idx="3015">
                  <c:v>123.83</c:v>
                </c:pt>
                <c:pt idx="3016">
                  <c:v>124.16</c:v>
                </c:pt>
                <c:pt idx="3017">
                  <c:v>123.08</c:v>
                </c:pt>
                <c:pt idx="3018">
                  <c:v>122.64</c:v>
                </c:pt>
                <c:pt idx="3019">
                  <c:v>121.88</c:v>
                </c:pt>
                <c:pt idx="3020">
                  <c:v>121</c:v>
                </c:pt>
                <c:pt idx="3021">
                  <c:v>121.03</c:v>
                </c:pt>
                <c:pt idx="3022">
                  <c:v>120.33</c:v>
                </c:pt>
                <c:pt idx="3023">
                  <c:v>119.58</c:v>
                </c:pt>
                <c:pt idx="3024">
                  <c:v>119.68</c:v>
                </c:pt>
                <c:pt idx="3025">
                  <c:v>119.36</c:v>
                </c:pt>
                <c:pt idx="3026">
                  <c:v>119.53</c:v>
                </c:pt>
                <c:pt idx="3027">
                  <c:v>120.66</c:v>
                </c:pt>
                <c:pt idx="3028">
                  <c:v>120.48</c:v>
                </c:pt>
                <c:pt idx="3029">
                  <c:v>121.45</c:v>
                </c:pt>
                <c:pt idx="3030">
                  <c:v>119.98</c:v>
                </c:pt>
                <c:pt idx="3031">
                  <c:v>120.46</c:v>
                </c:pt>
                <c:pt idx="3032">
                  <c:v>119.35</c:v>
                </c:pt>
                <c:pt idx="3033">
                  <c:v>119.61</c:v>
                </c:pt>
                <c:pt idx="3034">
                  <c:v>119.28</c:v>
                </c:pt>
                <c:pt idx="3035">
                  <c:v>118.92</c:v>
                </c:pt>
                <c:pt idx="3036">
                  <c:v>118.68</c:v>
                </c:pt>
                <c:pt idx="3037">
                  <c:v>118.43</c:v>
                </c:pt>
                <c:pt idx="3038">
                  <c:v>118.22</c:v>
                </c:pt>
                <c:pt idx="3039">
                  <c:v>117.84</c:v>
                </c:pt>
                <c:pt idx="3040">
                  <c:v>117.23</c:v>
                </c:pt>
                <c:pt idx="3041">
                  <c:v>117.05</c:v>
                </c:pt>
                <c:pt idx="3042">
                  <c:v>117.91</c:v>
                </c:pt>
                <c:pt idx="3043">
                  <c:v>117.36</c:v>
                </c:pt>
                <c:pt idx="3044">
                  <c:v>116.97</c:v>
                </c:pt>
                <c:pt idx="3045">
                  <c:v>116.52</c:v>
                </c:pt>
                <c:pt idx="3046">
                  <c:v>115.98</c:v>
                </c:pt>
                <c:pt idx="3047">
                  <c:v>116.2</c:v>
                </c:pt>
                <c:pt idx="3048">
                  <c:v>115.76</c:v>
                </c:pt>
                <c:pt idx="3049">
                  <c:v>115.43</c:v>
                </c:pt>
                <c:pt idx="3050">
                  <c:v>115.94</c:v>
                </c:pt>
                <c:pt idx="3051">
                  <c:v>116.67</c:v>
                </c:pt>
                <c:pt idx="3052">
                  <c:v>115.94</c:v>
                </c:pt>
                <c:pt idx="3053">
                  <c:v>116.39</c:v>
                </c:pt>
                <c:pt idx="3054">
                  <c:v>116.37</c:v>
                </c:pt>
                <c:pt idx="3055">
                  <c:v>117.75</c:v>
                </c:pt>
                <c:pt idx="3056">
                  <c:v>118.54</c:v>
                </c:pt>
                <c:pt idx="3057">
                  <c:v>118.83</c:v>
                </c:pt>
                <c:pt idx="3058">
                  <c:v>119.6</c:v>
                </c:pt>
                <c:pt idx="3059">
                  <c:v>120.81</c:v>
                </c:pt>
                <c:pt idx="3060">
                  <c:v>119.32</c:v>
                </c:pt>
                <c:pt idx="3061">
                  <c:v>119.42</c:v>
                </c:pt>
                <c:pt idx="3062">
                  <c:v>119.52</c:v>
                </c:pt>
                <c:pt idx="3063">
                  <c:v>119.76</c:v>
                </c:pt>
                <c:pt idx="3064">
                  <c:v>121.12</c:v>
                </c:pt>
                <c:pt idx="3065">
                  <c:v>120.99</c:v>
                </c:pt>
                <c:pt idx="3066">
                  <c:v>122.28</c:v>
                </c:pt>
                <c:pt idx="3067">
                  <c:v>121.05</c:v>
                </c:pt>
                <c:pt idx="3068">
                  <c:v>121.42</c:v>
                </c:pt>
                <c:pt idx="3069">
                  <c:v>120.38</c:v>
                </c:pt>
                <c:pt idx="3070">
                  <c:v>120.14</c:v>
                </c:pt>
                <c:pt idx="3071">
                  <c:v>119.72</c:v>
                </c:pt>
                <c:pt idx="3072">
                  <c:v>118.99</c:v>
                </c:pt>
                <c:pt idx="3073">
                  <c:v>118.85</c:v>
                </c:pt>
                <c:pt idx="3074">
                  <c:v>119.09</c:v>
                </c:pt>
                <c:pt idx="3075">
                  <c:v>118.85</c:v>
                </c:pt>
                <c:pt idx="3076">
                  <c:v>118.02</c:v>
                </c:pt>
                <c:pt idx="3077">
                  <c:v>118.46</c:v>
                </c:pt>
                <c:pt idx="3078">
                  <c:v>118.53</c:v>
                </c:pt>
                <c:pt idx="3079">
                  <c:v>119.19</c:v>
                </c:pt>
                <c:pt idx="3080">
                  <c:v>119.52</c:v>
                </c:pt>
                <c:pt idx="3081">
                  <c:v>119.15</c:v>
                </c:pt>
                <c:pt idx="3082">
                  <c:v>119.45</c:v>
                </c:pt>
                <c:pt idx="3083">
                  <c:v>120.35</c:v>
                </c:pt>
                <c:pt idx="3084">
                  <c:v>120.79</c:v>
                </c:pt>
                <c:pt idx="3085">
                  <c:v>120.3</c:v>
                </c:pt>
                <c:pt idx="3086">
                  <c:v>119.98</c:v>
                </c:pt>
                <c:pt idx="3087">
                  <c:v>119.35</c:v>
                </c:pt>
                <c:pt idx="3088">
                  <c:v>119.08</c:v>
                </c:pt>
                <c:pt idx="3089">
                  <c:v>120.04</c:v>
                </c:pt>
                <c:pt idx="3090">
                  <c:v>120.15</c:v>
                </c:pt>
                <c:pt idx="3091">
                  <c:v>119.91</c:v>
                </c:pt>
                <c:pt idx="3092">
                  <c:v>120.27</c:v>
                </c:pt>
                <c:pt idx="3093">
                  <c:v>118.97</c:v>
                </c:pt>
                <c:pt idx="3094">
                  <c:v>119.07</c:v>
                </c:pt>
                <c:pt idx="3095">
                  <c:v>119.25</c:v>
                </c:pt>
                <c:pt idx="3096">
                  <c:v>119.94</c:v>
                </c:pt>
                <c:pt idx="3097">
                  <c:v>120.45</c:v>
                </c:pt>
                <c:pt idx="3098">
                  <c:v>121.88</c:v>
                </c:pt>
                <c:pt idx="3099">
                  <c:v>121.72</c:v>
                </c:pt>
                <c:pt idx="3100">
                  <c:v>122.13</c:v>
                </c:pt>
                <c:pt idx="3101">
                  <c:v>121.91</c:v>
                </c:pt>
                <c:pt idx="3102">
                  <c:v>121.77</c:v>
                </c:pt>
                <c:pt idx="3103">
                  <c:v>122.65</c:v>
                </c:pt>
                <c:pt idx="3104">
                  <c:v>122.58</c:v>
                </c:pt>
                <c:pt idx="3105">
                  <c:v>122.31</c:v>
                </c:pt>
                <c:pt idx="3106">
                  <c:v>122.21</c:v>
                </c:pt>
                <c:pt idx="3107">
                  <c:v>122.27</c:v>
                </c:pt>
                <c:pt idx="3108">
                  <c:v>121.83</c:v>
                </c:pt>
                <c:pt idx="3109">
                  <c:v>121.5</c:v>
                </c:pt>
                <c:pt idx="3110">
                  <c:v>121.14</c:v>
                </c:pt>
                <c:pt idx="3111">
                  <c:v>121.5</c:v>
                </c:pt>
                <c:pt idx="3112">
                  <c:v>121.89</c:v>
                </c:pt>
                <c:pt idx="3113">
                  <c:v>121.42</c:v>
                </c:pt>
                <c:pt idx="3114">
                  <c:v>121.33</c:v>
                </c:pt>
                <c:pt idx="3115">
                  <c:v>121.93</c:v>
                </c:pt>
                <c:pt idx="3116">
                  <c:v>121.87</c:v>
                </c:pt>
                <c:pt idx="3117">
                  <c:v>121.59</c:v>
                </c:pt>
                <c:pt idx="3118">
                  <c:v>122.19</c:v>
                </c:pt>
                <c:pt idx="3119">
                  <c:v>121.99</c:v>
                </c:pt>
                <c:pt idx="3120">
                  <c:v>122.43</c:v>
                </c:pt>
                <c:pt idx="3121">
                  <c:v>122.06</c:v>
                </c:pt>
                <c:pt idx="3122">
                  <c:v>121.89</c:v>
                </c:pt>
                <c:pt idx="3123">
                  <c:v>121.51</c:v>
                </c:pt>
                <c:pt idx="3124">
                  <c:v>121.77</c:v>
                </c:pt>
                <c:pt idx="3125">
                  <c:v>121.62</c:v>
                </c:pt>
                <c:pt idx="3126">
                  <c:v>122.31</c:v>
                </c:pt>
                <c:pt idx="3127">
                  <c:v>122.39</c:v>
                </c:pt>
                <c:pt idx="3128">
                  <c:v>122.04</c:v>
                </c:pt>
                <c:pt idx="3129">
                  <c:v>121.98</c:v>
                </c:pt>
                <c:pt idx="3130">
                  <c:v>121.57</c:v>
                </c:pt>
                <c:pt idx="3131">
                  <c:v>121.38</c:v>
                </c:pt>
                <c:pt idx="3132">
                  <c:v>121.32</c:v>
                </c:pt>
                <c:pt idx="3133">
                  <c:v>121.07</c:v>
                </c:pt>
                <c:pt idx="3134">
                  <c:v>121.32</c:v>
                </c:pt>
                <c:pt idx="3135">
                  <c:v>120.9</c:v>
                </c:pt>
                <c:pt idx="3136">
                  <c:v>121.04</c:v>
                </c:pt>
                <c:pt idx="3137">
                  <c:v>121.15</c:v>
                </c:pt>
                <c:pt idx="3138">
                  <c:v>121.94</c:v>
                </c:pt>
                <c:pt idx="3139">
                  <c:v>121.97</c:v>
                </c:pt>
                <c:pt idx="3140">
                  <c:v>121.91</c:v>
                </c:pt>
                <c:pt idx="3141">
                  <c:v>122.6</c:v>
                </c:pt>
                <c:pt idx="3142">
                  <c:v>122.5</c:v>
                </c:pt>
                <c:pt idx="3143">
                  <c:v>122.86</c:v>
                </c:pt>
                <c:pt idx="3144">
                  <c:v>123.04</c:v>
                </c:pt>
                <c:pt idx="3145">
                  <c:v>122.71</c:v>
                </c:pt>
                <c:pt idx="3146">
                  <c:v>122.76</c:v>
                </c:pt>
                <c:pt idx="3147">
                  <c:v>123.41</c:v>
                </c:pt>
                <c:pt idx="3148">
                  <c:v>123.79</c:v>
                </c:pt>
                <c:pt idx="3149">
                  <c:v>124.68</c:v>
                </c:pt>
                <c:pt idx="3150">
                  <c:v>124.44</c:v>
                </c:pt>
                <c:pt idx="3151">
                  <c:v>124.75</c:v>
                </c:pt>
                <c:pt idx="3152">
                  <c:v>125.33</c:v>
                </c:pt>
                <c:pt idx="3153">
                  <c:v>125.56</c:v>
                </c:pt>
                <c:pt idx="3154">
                  <c:v>125.68</c:v>
                </c:pt>
                <c:pt idx="3155">
                  <c:v>125.59</c:v>
                </c:pt>
                <c:pt idx="3156">
                  <c:v>125.39</c:v>
                </c:pt>
                <c:pt idx="3157">
                  <c:v>125.5</c:v>
                </c:pt>
                <c:pt idx="3158">
                  <c:v>126.17</c:v>
                </c:pt>
                <c:pt idx="3159">
                  <c:v>126.21</c:v>
                </c:pt>
                <c:pt idx="3160">
                  <c:v>125.61</c:v>
                </c:pt>
                <c:pt idx="3161">
                  <c:v>125.66</c:v>
                </c:pt>
                <c:pt idx="3162">
                  <c:v>125.18</c:v>
                </c:pt>
                <c:pt idx="3163">
                  <c:v>125.33</c:v>
                </c:pt>
                <c:pt idx="3164">
                  <c:v>124.25</c:v>
                </c:pt>
                <c:pt idx="3165">
                  <c:v>124.29</c:v>
                </c:pt>
                <c:pt idx="3166">
                  <c:v>124.27</c:v>
                </c:pt>
                <c:pt idx="3167">
                  <c:v>124.66</c:v>
                </c:pt>
                <c:pt idx="3168">
                  <c:v>124.94</c:v>
                </c:pt>
                <c:pt idx="3169">
                  <c:v>125.15</c:v>
                </c:pt>
                <c:pt idx="3170">
                  <c:v>124.94</c:v>
                </c:pt>
                <c:pt idx="3171">
                  <c:v>124.98</c:v>
                </c:pt>
                <c:pt idx="3172">
                  <c:v>125.99</c:v>
                </c:pt>
                <c:pt idx="3173">
                  <c:v>125.77</c:v>
                </c:pt>
                <c:pt idx="3174">
                  <c:v>126.12</c:v>
                </c:pt>
                <c:pt idx="3175">
                  <c:v>126.15</c:v>
                </c:pt>
                <c:pt idx="3176">
                  <c:v>126.48</c:v>
                </c:pt>
                <c:pt idx="3177">
                  <c:v>126.49</c:v>
                </c:pt>
                <c:pt idx="3178">
                  <c:v>126.33</c:v>
                </c:pt>
                <c:pt idx="3179">
                  <c:v>126.19</c:v>
                </c:pt>
                <c:pt idx="3180">
                  <c:v>127.05</c:v>
                </c:pt>
                <c:pt idx="3181">
                  <c:v>126.9</c:v>
                </c:pt>
                <c:pt idx="3182">
                  <c:v>126.78</c:v>
                </c:pt>
                <c:pt idx="3183">
                  <c:v>126.1</c:v>
                </c:pt>
                <c:pt idx="3184">
                  <c:v>126.3</c:v>
                </c:pt>
                <c:pt idx="3185">
                  <c:v>126.68</c:v>
                </c:pt>
                <c:pt idx="3186">
                  <c:v>127.11</c:v>
                </c:pt>
                <c:pt idx="3187">
                  <c:v>127.2</c:v>
                </c:pt>
                <c:pt idx="3188">
                  <c:v>127.6</c:v>
                </c:pt>
                <c:pt idx="3189">
                  <c:v>127.74</c:v>
                </c:pt>
                <c:pt idx="3190">
                  <c:v>128.44</c:v>
                </c:pt>
                <c:pt idx="3191">
                  <c:v>129.68</c:v>
                </c:pt>
                <c:pt idx="3192">
                  <c:v>129.1</c:v>
                </c:pt>
                <c:pt idx="3193">
                  <c:v>129.16999999999999</c:v>
                </c:pt>
                <c:pt idx="3194">
                  <c:v>129.66999999999999</c:v>
                </c:pt>
                <c:pt idx="3195">
                  <c:v>130.19</c:v>
                </c:pt>
                <c:pt idx="3196">
                  <c:v>130.52000000000001</c:v>
                </c:pt>
                <c:pt idx="3197">
                  <c:v>130.28</c:v>
                </c:pt>
                <c:pt idx="3198">
                  <c:v>131.6</c:v>
                </c:pt>
                <c:pt idx="3199">
                  <c:v>131.94</c:v>
                </c:pt>
                <c:pt idx="3200">
                  <c:v>131.69</c:v>
                </c:pt>
                <c:pt idx="3201">
                  <c:v>131.13999999999999</c:v>
                </c:pt>
                <c:pt idx="3202">
                  <c:v>129.25</c:v>
                </c:pt>
                <c:pt idx="3203">
                  <c:v>128.61000000000001</c:v>
                </c:pt>
                <c:pt idx="3204">
                  <c:v>128.32</c:v>
                </c:pt>
                <c:pt idx="3205">
                  <c:v>129.08000000000001</c:v>
                </c:pt>
                <c:pt idx="3206">
                  <c:v>128.25</c:v>
                </c:pt>
                <c:pt idx="3207">
                  <c:v>128.09</c:v>
                </c:pt>
                <c:pt idx="3208">
                  <c:v>128.41</c:v>
                </c:pt>
                <c:pt idx="3209">
                  <c:v>128.69</c:v>
                </c:pt>
                <c:pt idx="3210">
                  <c:v>129.63999999999999</c:v>
                </c:pt>
                <c:pt idx="3211">
                  <c:v>130.19</c:v>
                </c:pt>
                <c:pt idx="3212">
                  <c:v>130.49</c:v>
                </c:pt>
                <c:pt idx="3213">
                  <c:v>130.84</c:v>
                </c:pt>
                <c:pt idx="3214">
                  <c:v>130.74</c:v>
                </c:pt>
                <c:pt idx="3215">
                  <c:v>130.77000000000001</c:v>
                </c:pt>
                <c:pt idx="3216">
                  <c:v>130.22999999999999</c:v>
                </c:pt>
                <c:pt idx="3217">
                  <c:v>130.52000000000001</c:v>
                </c:pt>
                <c:pt idx="3218">
                  <c:v>130.13999999999999</c:v>
                </c:pt>
                <c:pt idx="3219">
                  <c:v>129.94999999999999</c:v>
                </c:pt>
                <c:pt idx="3220">
                  <c:v>129.43</c:v>
                </c:pt>
                <c:pt idx="3221">
                  <c:v>130.26</c:v>
                </c:pt>
                <c:pt idx="3222">
                  <c:v>130.58000000000001</c:v>
                </c:pt>
                <c:pt idx="3223">
                  <c:v>130.25</c:v>
                </c:pt>
                <c:pt idx="3224">
                  <c:v>129.72999999999999</c:v>
                </c:pt>
                <c:pt idx="3225">
                  <c:v>129.31</c:v>
                </c:pt>
                <c:pt idx="3226">
                  <c:v>129.66</c:v>
                </c:pt>
                <c:pt idx="3227">
                  <c:v>129.63999999999999</c:v>
                </c:pt>
                <c:pt idx="3228">
                  <c:v>130.37</c:v>
                </c:pt>
                <c:pt idx="3229">
                  <c:v>129.16</c:v>
                </c:pt>
                <c:pt idx="3230">
                  <c:v>128.91</c:v>
                </c:pt>
                <c:pt idx="3231">
                  <c:v>129.1</c:v>
                </c:pt>
                <c:pt idx="3232">
                  <c:v>128.81</c:v>
                </c:pt>
                <c:pt idx="3233">
                  <c:v>128.68</c:v>
                </c:pt>
                <c:pt idx="3234">
                  <c:v>128.35</c:v>
                </c:pt>
                <c:pt idx="3235">
                  <c:v>128.15</c:v>
                </c:pt>
                <c:pt idx="3236">
                  <c:v>128.44</c:v>
                </c:pt>
                <c:pt idx="3237">
                  <c:v>127.33</c:v>
                </c:pt>
                <c:pt idx="3238">
                  <c:v>126.95</c:v>
                </c:pt>
                <c:pt idx="3239">
                  <c:v>126.21</c:v>
                </c:pt>
                <c:pt idx="3240">
                  <c:v>126.85</c:v>
                </c:pt>
                <c:pt idx="3241">
                  <c:v>127.86</c:v>
                </c:pt>
                <c:pt idx="3242">
                  <c:v>127.54</c:v>
                </c:pt>
                <c:pt idx="3243">
                  <c:v>127.9</c:v>
                </c:pt>
                <c:pt idx="3244">
                  <c:v>127.47</c:v>
                </c:pt>
                <c:pt idx="3245">
                  <c:v>126.9</c:v>
                </c:pt>
                <c:pt idx="3246">
                  <c:v>126.97</c:v>
                </c:pt>
                <c:pt idx="3247">
                  <c:v>127.09</c:v>
                </c:pt>
                <c:pt idx="3248">
                  <c:v>126.89</c:v>
                </c:pt>
                <c:pt idx="3249">
                  <c:v>127.8</c:v>
                </c:pt>
                <c:pt idx="3250">
                  <c:v>127.48</c:v>
                </c:pt>
                <c:pt idx="3251">
                  <c:v>127.91</c:v>
                </c:pt>
                <c:pt idx="3252">
                  <c:v>127.98</c:v>
                </c:pt>
                <c:pt idx="3253">
                  <c:v>128.02000000000001</c:v>
                </c:pt>
                <c:pt idx="3254">
                  <c:v>128.4</c:v>
                </c:pt>
                <c:pt idx="3255">
                  <c:v>129.22999999999999</c:v>
                </c:pt>
                <c:pt idx="3256">
                  <c:v>128.9</c:v>
                </c:pt>
                <c:pt idx="3257">
                  <c:v>129.26</c:v>
                </c:pt>
                <c:pt idx="3258">
                  <c:v>129.81</c:v>
                </c:pt>
                <c:pt idx="3259">
                  <c:v>130.13999999999999</c:v>
                </c:pt>
                <c:pt idx="3260">
                  <c:v>129.77000000000001</c:v>
                </c:pt>
                <c:pt idx="3261">
                  <c:v>129.29</c:v>
                </c:pt>
                <c:pt idx="3262">
                  <c:v>129.85</c:v>
                </c:pt>
                <c:pt idx="3263">
                  <c:v>129.88999999999999</c:v>
                </c:pt>
                <c:pt idx="3264">
                  <c:v>130.26</c:v>
                </c:pt>
                <c:pt idx="3265">
                  <c:v>130.75</c:v>
                </c:pt>
                <c:pt idx="3266">
                  <c:v>131.02000000000001</c:v>
                </c:pt>
                <c:pt idx="3267">
                  <c:v>130.93</c:v>
                </c:pt>
                <c:pt idx="3268">
                  <c:v>130.46</c:v>
                </c:pt>
                <c:pt idx="3269">
                  <c:v>130.87</c:v>
                </c:pt>
                <c:pt idx="3270">
                  <c:v>131.30000000000001</c:v>
                </c:pt>
                <c:pt idx="3271">
                  <c:v>131.28</c:v>
                </c:pt>
                <c:pt idx="3272">
                  <c:v>131.36000000000001</c:v>
                </c:pt>
                <c:pt idx="3273">
                  <c:v>130.63999999999999</c:v>
                </c:pt>
                <c:pt idx="3274">
                  <c:v>130.78</c:v>
                </c:pt>
                <c:pt idx="3275">
                  <c:v>131.21</c:v>
                </c:pt>
                <c:pt idx="3276">
                  <c:v>132.38</c:v>
                </c:pt>
                <c:pt idx="3277">
                  <c:v>131.97999999999999</c:v>
                </c:pt>
                <c:pt idx="3278">
                  <c:v>132.1</c:v>
                </c:pt>
                <c:pt idx="3279">
                  <c:v>132.13</c:v>
                </c:pt>
                <c:pt idx="3280">
                  <c:v>133.01</c:v>
                </c:pt>
                <c:pt idx="3281">
                  <c:v>133.12</c:v>
                </c:pt>
                <c:pt idx="3282">
                  <c:v>133.84</c:v>
                </c:pt>
                <c:pt idx="3283">
                  <c:v>133.68</c:v>
                </c:pt>
                <c:pt idx="3284">
                  <c:v>133.69999999999999</c:v>
                </c:pt>
                <c:pt idx="3285">
                  <c:v>134.05000000000001</c:v>
                </c:pt>
                <c:pt idx="3286">
                  <c:v>133.91</c:v>
                </c:pt>
                <c:pt idx="3287">
                  <c:v>133.65</c:v>
                </c:pt>
                <c:pt idx="3288">
                  <c:v>133.69</c:v>
                </c:pt>
                <c:pt idx="3289">
                  <c:v>133.54</c:v>
                </c:pt>
                <c:pt idx="3290">
                  <c:v>133.16999999999999</c:v>
                </c:pt>
                <c:pt idx="3291">
                  <c:v>133.07</c:v>
                </c:pt>
                <c:pt idx="3292">
                  <c:v>132.9</c:v>
                </c:pt>
                <c:pt idx="3293">
                  <c:v>132</c:v>
                </c:pt>
                <c:pt idx="3294">
                  <c:v>131.79</c:v>
                </c:pt>
                <c:pt idx="3295">
                  <c:v>133.19</c:v>
                </c:pt>
                <c:pt idx="3296">
                  <c:v>134.19</c:v>
                </c:pt>
                <c:pt idx="3297">
                  <c:v>134.44</c:v>
                </c:pt>
                <c:pt idx="3298">
                  <c:v>134.86000000000001</c:v>
                </c:pt>
                <c:pt idx="3299">
                  <c:v>135.63</c:v>
                </c:pt>
                <c:pt idx="3300">
                  <c:v>135.16999999999999</c:v>
                </c:pt>
                <c:pt idx="3301">
                  <c:v>136.15</c:v>
                </c:pt>
                <c:pt idx="3302">
                  <c:v>136.1</c:v>
                </c:pt>
                <c:pt idx="3303">
                  <c:v>134.87</c:v>
                </c:pt>
                <c:pt idx="3304">
                  <c:v>134.47</c:v>
                </c:pt>
                <c:pt idx="3305">
                  <c:v>135.03</c:v>
                </c:pt>
                <c:pt idx="3306">
                  <c:v>134.80000000000001</c:v>
                </c:pt>
                <c:pt idx="3307">
                  <c:v>134.4</c:v>
                </c:pt>
                <c:pt idx="3308">
                  <c:v>135.51</c:v>
                </c:pt>
                <c:pt idx="3309">
                  <c:v>135.13999999999999</c:v>
                </c:pt>
                <c:pt idx="3310">
                  <c:v>135.66</c:v>
                </c:pt>
                <c:pt idx="3311">
                  <c:v>135.56</c:v>
                </c:pt>
                <c:pt idx="3312">
                  <c:v>135.16999999999999</c:v>
                </c:pt>
                <c:pt idx="3313">
                  <c:v>135.53</c:v>
                </c:pt>
                <c:pt idx="3314">
                  <c:v>135.25</c:v>
                </c:pt>
                <c:pt idx="3315">
                  <c:v>135.51</c:v>
                </c:pt>
                <c:pt idx="3316">
                  <c:v>134.65</c:v>
                </c:pt>
                <c:pt idx="3317">
                  <c:v>133.65</c:v>
                </c:pt>
                <c:pt idx="3318">
                  <c:v>132.79</c:v>
                </c:pt>
                <c:pt idx="3319">
                  <c:v>133.1</c:v>
                </c:pt>
                <c:pt idx="3320">
                  <c:v>134.09</c:v>
                </c:pt>
                <c:pt idx="3321">
                  <c:v>133.68</c:v>
                </c:pt>
                <c:pt idx="3322">
                  <c:v>133.74</c:v>
                </c:pt>
                <c:pt idx="3323">
                  <c:v>133.41999999999999</c:v>
                </c:pt>
                <c:pt idx="3324">
                  <c:v>132.66999999999999</c:v>
                </c:pt>
                <c:pt idx="3325">
                  <c:v>130.91</c:v>
                </c:pt>
                <c:pt idx="3326">
                  <c:v>130.96</c:v>
                </c:pt>
                <c:pt idx="3327">
                  <c:v>131.19999999999999</c:v>
                </c:pt>
                <c:pt idx="3328">
                  <c:v>132.13999999999999</c:v>
                </c:pt>
                <c:pt idx="3329">
                  <c:v>130.59</c:v>
                </c:pt>
                <c:pt idx="3330">
                  <c:v>130.49</c:v>
                </c:pt>
                <c:pt idx="3331">
                  <c:v>129.29</c:v>
                </c:pt>
                <c:pt idx="3332">
                  <c:v>129.6</c:v>
                </c:pt>
                <c:pt idx="3333">
                  <c:v>128.44</c:v>
                </c:pt>
                <c:pt idx="3334">
                  <c:v>128.25</c:v>
                </c:pt>
                <c:pt idx="3335">
                  <c:v>128.68</c:v>
                </c:pt>
                <c:pt idx="3336">
                  <c:v>127.6</c:v>
                </c:pt>
                <c:pt idx="3337">
                  <c:v>126.88</c:v>
                </c:pt>
                <c:pt idx="3338">
                  <c:v>126.18</c:v>
                </c:pt>
                <c:pt idx="3339">
                  <c:v>126.29</c:v>
                </c:pt>
                <c:pt idx="3340">
                  <c:v>127.67</c:v>
                </c:pt>
                <c:pt idx="3341">
                  <c:v>127.52</c:v>
                </c:pt>
                <c:pt idx="3342">
                  <c:v>128.35</c:v>
                </c:pt>
                <c:pt idx="3343">
                  <c:v>126.97</c:v>
                </c:pt>
                <c:pt idx="3344">
                  <c:v>126.92</c:v>
                </c:pt>
                <c:pt idx="3345">
                  <c:v>127.59</c:v>
                </c:pt>
                <c:pt idx="3346">
                  <c:v>129.13</c:v>
                </c:pt>
                <c:pt idx="3347">
                  <c:v>129.25</c:v>
                </c:pt>
                <c:pt idx="3348">
                  <c:v>129.51</c:v>
                </c:pt>
                <c:pt idx="3349">
                  <c:v>129.97</c:v>
                </c:pt>
                <c:pt idx="3350">
                  <c:v>129.57</c:v>
                </c:pt>
                <c:pt idx="3351">
                  <c:v>129.29</c:v>
                </c:pt>
                <c:pt idx="3352">
                  <c:v>128.27000000000001</c:v>
                </c:pt>
                <c:pt idx="3353">
                  <c:v>127.92</c:v>
                </c:pt>
                <c:pt idx="3354">
                  <c:v>128.1</c:v>
                </c:pt>
                <c:pt idx="3355">
                  <c:v>127.84</c:v>
                </c:pt>
                <c:pt idx="3356">
                  <c:v>128.22</c:v>
                </c:pt>
                <c:pt idx="3357">
                  <c:v>128.36000000000001</c:v>
                </c:pt>
                <c:pt idx="3358">
                  <c:v>129.1</c:v>
                </c:pt>
                <c:pt idx="3359">
                  <c:v>129.09</c:v>
                </c:pt>
                <c:pt idx="3360">
                  <c:v>129.5</c:v>
                </c:pt>
                <c:pt idx="3361">
                  <c:v>129.16</c:v>
                </c:pt>
                <c:pt idx="3362">
                  <c:v>129.49</c:v>
                </c:pt>
                <c:pt idx="3363">
                  <c:v>128.94</c:v>
                </c:pt>
                <c:pt idx="3364">
                  <c:v>128.47999999999999</c:v>
                </c:pt>
                <c:pt idx="3365">
                  <c:v>128.97</c:v>
                </c:pt>
                <c:pt idx="3366">
                  <c:v>129.25</c:v>
                </c:pt>
                <c:pt idx="3367">
                  <c:v>129.72</c:v>
                </c:pt>
                <c:pt idx="3368">
                  <c:v>129.88</c:v>
                </c:pt>
                <c:pt idx="3369">
                  <c:v>129.97</c:v>
                </c:pt>
                <c:pt idx="3370">
                  <c:v>130.47999999999999</c:v>
                </c:pt>
                <c:pt idx="3371">
                  <c:v>130.49</c:v>
                </c:pt>
                <c:pt idx="3372">
                  <c:v>131.36000000000001</c:v>
                </c:pt>
                <c:pt idx="3373">
                  <c:v>131.12</c:v>
                </c:pt>
                <c:pt idx="3374">
                  <c:v>131.68</c:v>
                </c:pt>
                <c:pt idx="3375">
                  <c:v>132.11000000000001</c:v>
                </c:pt>
                <c:pt idx="3376">
                  <c:v>132.63999999999999</c:v>
                </c:pt>
                <c:pt idx="3377">
                  <c:v>132.94999999999999</c:v>
                </c:pt>
                <c:pt idx="3378">
                  <c:v>132.91999999999999</c:v>
                </c:pt>
                <c:pt idx="3379">
                  <c:v>132.1</c:v>
                </c:pt>
                <c:pt idx="3380">
                  <c:v>132.66999999999999</c:v>
                </c:pt>
                <c:pt idx="3381">
                  <c:v>134.59</c:v>
                </c:pt>
                <c:pt idx="3382">
                  <c:v>134.93</c:v>
                </c:pt>
                <c:pt idx="3383">
                  <c:v>134.44999999999999</c:v>
                </c:pt>
                <c:pt idx="3384">
                  <c:v>134.88</c:v>
                </c:pt>
                <c:pt idx="3385">
                  <c:v>134.78</c:v>
                </c:pt>
                <c:pt idx="3386">
                  <c:v>134.34</c:v>
                </c:pt>
                <c:pt idx="3387">
                  <c:v>133.97999999999999</c:v>
                </c:pt>
                <c:pt idx="3388">
                  <c:v>133.88</c:v>
                </c:pt>
                <c:pt idx="3389">
                  <c:v>134.38</c:v>
                </c:pt>
                <c:pt idx="3390">
                  <c:v>135.06</c:v>
                </c:pt>
                <c:pt idx="3391">
                  <c:v>134.37</c:v>
                </c:pt>
                <c:pt idx="3392">
                  <c:v>134.06</c:v>
                </c:pt>
                <c:pt idx="3393">
                  <c:v>134.56</c:v>
                </c:pt>
                <c:pt idx="3394">
                  <c:v>134.06</c:v>
                </c:pt>
                <c:pt idx="3395">
                  <c:v>133.62</c:v>
                </c:pt>
                <c:pt idx="3396">
                  <c:v>133.74</c:v>
                </c:pt>
                <c:pt idx="3397">
                  <c:v>133.81</c:v>
                </c:pt>
                <c:pt idx="3398">
                  <c:v>133.69</c:v>
                </c:pt>
                <c:pt idx="3399">
                  <c:v>132</c:v>
                </c:pt>
                <c:pt idx="3400">
                  <c:v>131.5</c:v>
                </c:pt>
                <c:pt idx="3401">
                  <c:v>132.27000000000001</c:v>
                </c:pt>
                <c:pt idx="3402">
                  <c:v>131.91999999999999</c:v>
                </c:pt>
                <c:pt idx="3403">
                  <c:v>132.6</c:v>
                </c:pt>
                <c:pt idx="3404">
                  <c:v>132.72999999999999</c:v>
                </c:pt>
                <c:pt idx="3405">
                  <c:v>133.32</c:v>
                </c:pt>
                <c:pt idx="3406">
                  <c:v>133.78</c:v>
                </c:pt>
                <c:pt idx="3407">
                  <c:v>133.47</c:v>
                </c:pt>
                <c:pt idx="3408">
                  <c:v>133.59</c:v>
                </c:pt>
                <c:pt idx="3409">
                  <c:v>134.29</c:v>
                </c:pt>
                <c:pt idx="3410">
                  <c:v>134.81</c:v>
                </c:pt>
                <c:pt idx="3411">
                  <c:v>134.72</c:v>
                </c:pt>
                <c:pt idx="3412">
                  <c:v>135.62</c:v>
                </c:pt>
                <c:pt idx="3413">
                  <c:v>135.84</c:v>
                </c:pt>
                <c:pt idx="3414">
                  <c:v>135.94</c:v>
                </c:pt>
                <c:pt idx="3415">
                  <c:v>136.9</c:v>
                </c:pt>
                <c:pt idx="3416">
                  <c:v>136.31</c:v>
                </c:pt>
                <c:pt idx="3417">
                  <c:v>136.82</c:v>
                </c:pt>
                <c:pt idx="3418">
                  <c:v>136.34</c:v>
                </c:pt>
                <c:pt idx="3419">
                  <c:v>136.26</c:v>
                </c:pt>
                <c:pt idx="3420">
                  <c:v>136.69999999999999</c:v>
                </c:pt>
                <c:pt idx="3421">
                  <c:v>137.81</c:v>
                </c:pt>
                <c:pt idx="3422">
                  <c:v>138.49</c:v>
                </c:pt>
                <c:pt idx="3423">
                  <c:v>138.88</c:v>
                </c:pt>
                <c:pt idx="3424">
                  <c:v>139.18</c:v>
                </c:pt>
                <c:pt idx="3425">
                  <c:v>138.56</c:v>
                </c:pt>
                <c:pt idx="3426">
                  <c:v>139.16999999999999</c:v>
                </c:pt>
                <c:pt idx="3427">
                  <c:v>139.56</c:v>
                </c:pt>
                <c:pt idx="3428">
                  <c:v>138.65</c:v>
                </c:pt>
                <c:pt idx="3429">
                  <c:v>138.28</c:v>
                </c:pt>
                <c:pt idx="3430">
                  <c:v>139.28</c:v>
                </c:pt>
                <c:pt idx="3431">
                  <c:v>139.9</c:v>
                </c:pt>
                <c:pt idx="3432">
                  <c:v>139.11000000000001</c:v>
                </c:pt>
                <c:pt idx="3433">
                  <c:v>139.77000000000001</c:v>
                </c:pt>
                <c:pt idx="3434">
                  <c:v>140.47999999999999</c:v>
                </c:pt>
                <c:pt idx="3435">
                  <c:v>140.04</c:v>
                </c:pt>
                <c:pt idx="3436">
                  <c:v>139.43</c:v>
                </c:pt>
                <c:pt idx="3437">
                  <c:v>139.09</c:v>
                </c:pt>
                <c:pt idx="3438">
                  <c:v>140.72</c:v>
                </c:pt>
                <c:pt idx="3439">
                  <c:v>141.07</c:v>
                </c:pt>
                <c:pt idx="3440">
                  <c:v>141.29</c:v>
                </c:pt>
                <c:pt idx="3441">
                  <c:v>141.71</c:v>
                </c:pt>
                <c:pt idx="3442">
                  <c:v>140.9</c:v>
                </c:pt>
                <c:pt idx="3443">
                  <c:v>139.36000000000001</c:v>
                </c:pt>
                <c:pt idx="3444">
                  <c:v>140.26</c:v>
                </c:pt>
                <c:pt idx="3445">
                  <c:v>141.38999999999999</c:v>
                </c:pt>
                <c:pt idx="3446">
                  <c:v>140.81</c:v>
                </c:pt>
                <c:pt idx="3447">
                  <c:v>140.81</c:v>
                </c:pt>
                <c:pt idx="3448">
                  <c:v>140.66999999999999</c:v>
                </c:pt>
                <c:pt idx="3449">
                  <c:v>141.38</c:v>
                </c:pt>
                <c:pt idx="3450">
                  <c:v>140.13999999999999</c:v>
                </c:pt>
                <c:pt idx="3451">
                  <c:v>139.82</c:v>
                </c:pt>
                <c:pt idx="3452">
                  <c:v>139.01</c:v>
                </c:pt>
                <c:pt idx="3453">
                  <c:v>139.27000000000001</c:v>
                </c:pt>
                <c:pt idx="3454">
                  <c:v>139.63</c:v>
                </c:pt>
                <c:pt idx="3455">
                  <c:v>140.22</c:v>
                </c:pt>
                <c:pt idx="3456">
                  <c:v>139.96</c:v>
                </c:pt>
                <c:pt idx="3457">
                  <c:v>139.4</c:v>
                </c:pt>
                <c:pt idx="3458">
                  <c:v>139.81</c:v>
                </c:pt>
                <c:pt idx="3459">
                  <c:v>140.13999999999999</c:v>
                </c:pt>
                <c:pt idx="3460">
                  <c:v>139.94</c:v>
                </c:pt>
                <c:pt idx="3461">
                  <c:v>139.75</c:v>
                </c:pt>
                <c:pt idx="3462">
                  <c:v>140.11000000000001</c:v>
                </c:pt>
                <c:pt idx="3463">
                  <c:v>140.33000000000001</c:v>
                </c:pt>
                <c:pt idx="3464">
                  <c:v>141.91999999999999</c:v>
                </c:pt>
                <c:pt idx="3465">
                  <c:v>142.86000000000001</c:v>
                </c:pt>
                <c:pt idx="3466">
                  <c:v>142.66</c:v>
                </c:pt>
                <c:pt idx="3467">
                  <c:v>144.15</c:v>
                </c:pt>
                <c:pt idx="3468">
                  <c:v>144.22999999999999</c:v>
                </c:pt>
                <c:pt idx="3469">
                  <c:v>144.65</c:v>
                </c:pt>
                <c:pt idx="3470">
                  <c:v>144.30000000000001</c:v>
                </c:pt>
                <c:pt idx="3471">
                  <c:v>145.78</c:v>
                </c:pt>
                <c:pt idx="3472">
                  <c:v>145.58000000000001</c:v>
                </c:pt>
                <c:pt idx="3473">
                  <c:v>147.29</c:v>
                </c:pt>
                <c:pt idx="3474">
                  <c:v>147.97999999999999</c:v>
                </c:pt>
                <c:pt idx="3475">
                  <c:v>147.96</c:v>
                </c:pt>
                <c:pt idx="3476">
                  <c:v>149.30000000000001</c:v>
                </c:pt>
                <c:pt idx="3477">
                  <c:v>146.91999999999999</c:v>
                </c:pt>
                <c:pt idx="3478">
                  <c:v>145.79</c:v>
                </c:pt>
                <c:pt idx="3479">
                  <c:v>147.57</c:v>
                </c:pt>
                <c:pt idx="3480">
                  <c:v>146.41</c:v>
                </c:pt>
                <c:pt idx="3481">
                  <c:v>146.05000000000001</c:v>
                </c:pt>
                <c:pt idx="3482">
                  <c:v>147.55000000000001</c:v>
                </c:pt>
                <c:pt idx="3483">
                  <c:v>147.05000000000001</c:v>
                </c:pt>
                <c:pt idx="3484">
                  <c:v>146.44999999999999</c:v>
                </c:pt>
                <c:pt idx="3485">
                  <c:v>145.49</c:v>
                </c:pt>
                <c:pt idx="3486">
                  <c:v>146.01</c:v>
                </c:pt>
                <c:pt idx="3487">
                  <c:v>146.83000000000001</c:v>
                </c:pt>
                <c:pt idx="3488">
                  <c:v>148.08000000000001</c:v>
                </c:pt>
                <c:pt idx="3489">
                  <c:v>147.63</c:v>
                </c:pt>
                <c:pt idx="3490">
                  <c:v>148.37</c:v>
                </c:pt>
                <c:pt idx="3491">
                  <c:v>149.09</c:v>
                </c:pt>
                <c:pt idx="3492">
                  <c:v>149.91</c:v>
                </c:pt>
                <c:pt idx="3493">
                  <c:v>150.09</c:v>
                </c:pt>
                <c:pt idx="3494">
                  <c:v>149.62</c:v>
                </c:pt>
                <c:pt idx="3495">
                  <c:v>149.80000000000001</c:v>
                </c:pt>
                <c:pt idx="3496">
                  <c:v>148.21</c:v>
                </c:pt>
                <c:pt idx="3497">
                  <c:v>148.18</c:v>
                </c:pt>
                <c:pt idx="3498">
                  <c:v>146.78</c:v>
                </c:pt>
                <c:pt idx="3499">
                  <c:v>145.97</c:v>
                </c:pt>
                <c:pt idx="3500">
                  <c:v>145.57</c:v>
                </c:pt>
                <c:pt idx="3501">
                  <c:v>146.47999999999999</c:v>
                </c:pt>
                <c:pt idx="3502">
                  <c:v>147.84</c:v>
                </c:pt>
                <c:pt idx="3503">
                  <c:v>146.88999999999999</c:v>
                </c:pt>
                <c:pt idx="3504">
                  <c:v>146.38999999999999</c:v>
                </c:pt>
                <c:pt idx="3505">
                  <c:v>144.76</c:v>
                </c:pt>
                <c:pt idx="3506">
                  <c:v>143.18</c:v>
                </c:pt>
                <c:pt idx="3507">
                  <c:v>142.32</c:v>
                </c:pt>
                <c:pt idx="3508">
                  <c:v>142.37</c:v>
                </c:pt>
                <c:pt idx="3509">
                  <c:v>142.56</c:v>
                </c:pt>
                <c:pt idx="3510">
                  <c:v>142.9</c:v>
                </c:pt>
                <c:pt idx="3511">
                  <c:v>142.51</c:v>
                </c:pt>
                <c:pt idx="3512">
                  <c:v>143.76</c:v>
                </c:pt>
                <c:pt idx="3513">
                  <c:v>143.46</c:v>
                </c:pt>
                <c:pt idx="3514">
                  <c:v>143.9</c:v>
                </c:pt>
                <c:pt idx="3515">
                  <c:v>144.66</c:v>
                </c:pt>
                <c:pt idx="3516">
                  <c:v>145.41</c:v>
                </c:pt>
                <c:pt idx="3517">
                  <c:v>145.9</c:v>
                </c:pt>
                <c:pt idx="3518">
                  <c:v>146.29</c:v>
                </c:pt>
                <c:pt idx="3519">
                  <c:v>147.63999999999999</c:v>
                </c:pt>
                <c:pt idx="3520">
                  <c:v>147.26</c:v>
                </c:pt>
                <c:pt idx="3521">
                  <c:v>147.88</c:v>
                </c:pt>
                <c:pt idx="3522">
                  <c:v>148.06</c:v>
                </c:pt>
                <c:pt idx="3523">
                  <c:v>149.21</c:v>
                </c:pt>
                <c:pt idx="3524">
                  <c:v>149.51</c:v>
                </c:pt>
                <c:pt idx="3525">
                  <c:v>147.47</c:v>
                </c:pt>
                <c:pt idx="3526">
                  <c:v>148.12</c:v>
                </c:pt>
                <c:pt idx="3527">
                  <c:v>147.61000000000001</c:v>
                </c:pt>
                <c:pt idx="3528">
                  <c:v>148.41999999999999</c:v>
                </c:pt>
                <c:pt idx="3529">
                  <c:v>148.58000000000001</c:v>
                </c:pt>
                <c:pt idx="3530">
                  <c:v>148.47</c:v>
                </c:pt>
                <c:pt idx="3531">
                  <c:v>148.51</c:v>
                </c:pt>
                <c:pt idx="3532">
                  <c:v>149.24</c:v>
                </c:pt>
                <c:pt idx="3533">
                  <c:v>148.71</c:v>
                </c:pt>
                <c:pt idx="3534">
                  <c:v>148.69999999999999</c:v>
                </c:pt>
                <c:pt idx="3535">
                  <c:v>148.58000000000001</c:v>
                </c:pt>
                <c:pt idx="3536">
                  <c:v>149.22</c:v>
                </c:pt>
                <c:pt idx="3537">
                  <c:v>150.22999999999999</c:v>
                </c:pt>
                <c:pt idx="3538">
                  <c:v>149.75</c:v>
                </c:pt>
                <c:pt idx="3539">
                  <c:v>149.99</c:v>
                </c:pt>
                <c:pt idx="3540">
                  <c:v>150.19999999999999</c:v>
                </c:pt>
                <c:pt idx="3541">
                  <c:v>151.24</c:v>
                </c:pt>
                <c:pt idx="3542">
                  <c:v>150.91</c:v>
                </c:pt>
                <c:pt idx="3543">
                  <c:v>151.47</c:v>
                </c:pt>
                <c:pt idx="3544">
                  <c:v>152.22999999999999</c:v>
                </c:pt>
                <c:pt idx="3545">
                  <c:v>151.97</c:v>
                </c:pt>
                <c:pt idx="3546">
                  <c:v>152.11000000000001</c:v>
                </c:pt>
                <c:pt idx="3547">
                  <c:v>152.81</c:v>
                </c:pt>
                <c:pt idx="3548">
                  <c:v>151.91</c:v>
                </c:pt>
                <c:pt idx="3549">
                  <c:v>152.4</c:v>
                </c:pt>
                <c:pt idx="3550">
                  <c:v>151.80000000000001</c:v>
                </c:pt>
                <c:pt idx="3551">
                  <c:v>152.41</c:v>
                </c:pt>
                <c:pt idx="3552">
                  <c:v>153.88999999999999</c:v>
                </c:pt>
                <c:pt idx="3553">
                  <c:v>153.47</c:v>
                </c:pt>
                <c:pt idx="3554">
                  <c:v>153.63999999999999</c:v>
                </c:pt>
                <c:pt idx="3555">
                  <c:v>153.46</c:v>
                </c:pt>
                <c:pt idx="3556">
                  <c:v>153.47</c:v>
                </c:pt>
                <c:pt idx="3557">
                  <c:v>152.87</c:v>
                </c:pt>
                <c:pt idx="3558">
                  <c:v>153.46</c:v>
                </c:pt>
                <c:pt idx="3559">
                  <c:v>152.6</c:v>
                </c:pt>
                <c:pt idx="3560">
                  <c:v>153.01</c:v>
                </c:pt>
                <c:pt idx="3561">
                  <c:v>153.02000000000001</c:v>
                </c:pt>
                <c:pt idx="3562">
                  <c:v>153.27000000000001</c:v>
                </c:pt>
                <c:pt idx="3563">
                  <c:v>152.91</c:v>
                </c:pt>
                <c:pt idx="3564">
                  <c:v>152.72</c:v>
                </c:pt>
                <c:pt idx="3565">
                  <c:v>153.47</c:v>
                </c:pt>
                <c:pt idx="3566">
                  <c:v>154.94</c:v>
                </c:pt>
                <c:pt idx="3567">
                  <c:v>155.41999999999999</c:v>
                </c:pt>
                <c:pt idx="3568">
                  <c:v>155.31</c:v>
                </c:pt>
                <c:pt idx="3569">
                  <c:v>156.02000000000001</c:v>
                </c:pt>
                <c:pt idx="3570">
                  <c:v>156.51</c:v>
                </c:pt>
                <c:pt idx="3571">
                  <c:v>157.38999999999999</c:v>
                </c:pt>
                <c:pt idx="3572">
                  <c:v>158.54</c:v>
                </c:pt>
                <c:pt idx="3573">
                  <c:v>157.99</c:v>
                </c:pt>
                <c:pt idx="3574">
                  <c:v>156.97</c:v>
                </c:pt>
                <c:pt idx="3575">
                  <c:v>158.81</c:v>
                </c:pt>
                <c:pt idx="3576">
                  <c:v>159.63</c:v>
                </c:pt>
                <c:pt idx="3577">
                  <c:v>160.69</c:v>
                </c:pt>
                <c:pt idx="3578">
                  <c:v>162.04</c:v>
                </c:pt>
                <c:pt idx="3579">
                  <c:v>164.72</c:v>
                </c:pt>
                <c:pt idx="3580">
                  <c:v>164.08</c:v>
                </c:pt>
                <c:pt idx="3581">
                  <c:v>159.88999999999999</c:v>
                </c:pt>
                <c:pt idx="3582">
                  <c:v>160.41</c:v>
                </c:pt>
                <c:pt idx="3583">
                  <c:v>161.04</c:v>
                </c:pt>
                <c:pt idx="3584">
                  <c:v>161.77000000000001</c:v>
                </c:pt>
                <c:pt idx="3585">
                  <c:v>163.83000000000001</c:v>
                </c:pt>
                <c:pt idx="3586">
                  <c:v>162.08000000000001</c:v>
                </c:pt>
                <c:pt idx="3587">
                  <c:v>162.63999999999999</c:v>
                </c:pt>
                <c:pt idx="3588">
                  <c:v>163.18</c:v>
                </c:pt>
                <c:pt idx="3589">
                  <c:v>160.19999999999999</c:v>
                </c:pt>
                <c:pt idx="3590">
                  <c:v>160.55000000000001</c:v>
                </c:pt>
                <c:pt idx="3591">
                  <c:v>160.86000000000001</c:v>
                </c:pt>
                <c:pt idx="3592">
                  <c:v>161.94</c:v>
                </c:pt>
                <c:pt idx="3593">
                  <c:v>161.69</c:v>
                </c:pt>
                <c:pt idx="3594">
                  <c:v>160.08000000000001</c:v>
                </c:pt>
                <c:pt idx="3595">
                  <c:v>157.22</c:v>
                </c:pt>
                <c:pt idx="3596">
                  <c:v>156.55000000000001</c:v>
                </c:pt>
                <c:pt idx="3597">
                  <c:v>154.22999999999999</c:v>
                </c:pt>
                <c:pt idx="3598">
                  <c:v>155.12</c:v>
                </c:pt>
                <c:pt idx="3599">
                  <c:v>155.61000000000001</c:v>
                </c:pt>
                <c:pt idx="3600">
                  <c:v>154.41999999999999</c:v>
                </c:pt>
                <c:pt idx="3601">
                  <c:v>150.61000000000001</c:v>
                </c:pt>
                <c:pt idx="3602">
                  <c:v>150.99</c:v>
                </c:pt>
                <c:pt idx="3603">
                  <c:v>149.18</c:v>
                </c:pt>
                <c:pt idx="3604">
                  <c:v>150.65</c:v>
                </c:pt>
                <c:pt idx="3605">
                  <c:v>152.09</c:v>
                </c:pt>
                <c:pt idx="3606">
                  <c:v>150.94</c:v>
                </c:pt>
                <c:pt idx="3607">
                  <c:v>153.16</c:v>
                </c:pt>
                <c:pt idx="3608">
                  <c:v>152.97</c:v>
                </c:pt>
                <c:pt idx="3609">
                  <c:v>152.6</c:v>
                </c:pt>
                <c:pt idx="3610">
                  <c:v>151.80000000000001</c:v>
                </c:pt>
                <c:pt idx="3611">
                  <c:v>151.49</c:v>
                </c:pt>
                <c:pt idx="3612">
                  <c:v>148.82</c:v>
                </c:pt>
                <c:pt idx="3613">
                  <c:v>148.22999999999999</c:v>
                </c:pt>
                <c:pt idx="3614">
                  <c:v>146.85</c:v>
                </c:pt>
                <c:pt idx="3615">
                  <c:v>146.79</c:v>
                </c:pt>
                <c:pt idx="3616">
                  <c:v>146.97999999999999</c:v>
                </c:pt>
                <c:pt idx="3617">
                  <c:v>144.83000000000001</c:v>
                </c:pt>
                <c:pt idx="3618">
                  <c:v>144.83000000000001</c:v>
                </c:pt>
                <c:pt idx="3619">
                  <c:v>146.36000000000001</c:v>
                </c:pt>
                <c:pt idx="3620">
                  <c:v>148.71</c:v>
                </c:pt>
                <c:pt idx="3621">
                  <c:v>150.44</c:v>
                </c:pt>
                <c:pt idx="3622">
                  <c:v>151.82</c:v>
                </c:pt>
                <c:pt idx="3623">
                  <c:v>151.01</c:v>
                </c:pt>
                <c:pt idx="3624">
                  <c:v>150.37</c:v>
                </c:pt>
                <c:pt idx="3625">
                  <c:v>149.69999999999999</c:v>
                </c:pt>
                <c:pt idx="3626">
                  <c:v>151.57</c:v>
                </c:pt>
                <c:pt idx="3627">
                  <c:v>152.41</c:v>
                </c:pt>
                <c:pt idx="3628">
                  <c:v>154.13</c:v>
                </c:pt>
                <c:pt idx="3629">
                  <c:v>154.52000000000001</c:v>
                </c:pt>
                <c:pt idx="3630">
                  <c:v>152.30000000000001</c:v>
                </c:pt>
                <c:pt idx="3631">
                  <c:v>153.27000000000001</c:v>
                </c:pt>
                <c:pt idx="3632">
                  <c:v>150.28</c:v>
                </c:pt>
                <c:pt idx="3633">
                  <c:v>150.63999999999999</c:v>
                </c:pt>
                <c:pt idx="3634">
                  <c:v>148.72999999999999</c:v>
                </c:pt>
                <c:pt idx="3635">
                  <c:v>147.53</c:v>
                </c:pt>
                <c:pt idx="3636">
                  <c:v>148.66</c:v>
                </c:pt>
                <c:pt idx="3637">
                  <c:v>149.08000000000001</c:v>
                </c:pt>
                <c:pt idx="3638">
                  <c:v>148.38</c:v>
                </c:pt>
                <c:pt idx="3639">
                  <c:v>147.06</c:v>
                </c:pt>
                <c:pt idx="3640">
                  <c:v>148.19999999999999</c:v>
                </c:pt>
                <c:pt idx="3641">
                  <c:v>148.62</c:v>
                </c:pt>
                <c:pt idx="3642">
                  <c:v>148.94</c:v>
                </c:pt>
                <c:pt idx="3643">
                  <c:v>149.28</c:v>
                </c:pt>
                <c:pt idx="3644">
                  <c:v>149.97999999999999</c:v>
                </c:pt>
                <c:pt idx="3645">
                  <c:v>148.82</c:v>
                </c:pt>
                <c:pt idx="3646">
                  <c:v>148.75</c:v>
                </c:pt>
                <c:pt idx="3647">
                  <c:v>147.86000000000001</c:v>
                </c:pt>
                <c:pt idx="3648">
                  <c:v>146.94</c:v>
                </c:pt>
                <c:pt idx="3649">
                  <c:v>147.55000000000001</c:v>
                </c:pt>
                <c:pt idx="3650">
                  <c:v>148.47</c:v>
                </c:pt>
                <c:pt idx="3651">
                  <c:v>147.66999999999999</c:v>
                </c:pt>
                <c:pt idx="3652">
                  <c:v>148.54</c:v>
                </c:pt>
                <c:pt idx="3653">
                  <c:v>149.41</c:v>
                </c:pt>
                <c:pt idx="3654">
                  <c:v>148.84</c:v>
                </c:pt>
                <c:pt idx="3655">
                  <c:v>148.77000000000001</c:v>
                </c:pt>
                <c:pt idx="3656">
                  <c:v>149.13999999999999</c:v>
                </c:pt>
                <c:pt idx="3657">
                  <c:v>147.57</c:v>
                </c:pt>
                <c:pt idx="3658">
                  <c:v>147.72</c:v>
                </c:pt>
                <c:pt idx="3659">
                  <c:v>146.34</c:v>
                </c:pt>
                <c:pt idx="3660">
                  <c:v>145.91999999999999</c:v>
                </c:pt>
                <c:pt idx="3661">
                  <c:v>148.05000000000001</c:v>
                </c:pt>
                <c:pt idx="3662">
                  <c:v>147.59</c:v>
                </c:pt>
                <c:pt idx="3663">
                  <c:v>147.75</c:v>
                </c:pt>
                <c:pt idx="3664">
                  <c:v>147.80000000000001</c:v>
                </c:pt>
                <c:pt idx="3665">
                  <c:v>146.74</c:v>
                </c:pt>
                <c:pt idx="3666">
                  <c:v>147.33000000000001</c:v>
                </c:pt>
                <c:pt idx="3667">
                  <c:v>146.12</c:v>
                </c:pt>
                <c:pt idx="3668">
                  <c:v>146.44</c:v>
                </c:pt>
                <c:pt idx="3669">
                  <c:v>146.61000000000001</c:v>
                </c:pt>
                <c:pt idx="3670">
                  <c:v>146.09</c:v>
                </c:pt>
                <c:pt idx="3671">
                  <c:v>145</c:v>
                </c:pt>
                <c:pt idx="3672">
                  <c:v>143.96</c:v>
                </c:pt>
                <c:pt idx="3673">
                  <c:v>142.82</c:v>
                </c:pt>
                <c:pt idx="3674">
                  <c:v>141.81</c:v>
                </c:pt>
                <c:pt idx="3675">
                  <c:v>141.34</c:v>
                </c:pt>
                <c:pt idx="3676">
                  <c:v>140.25</c:v>
                </c:pt>
                <c:pt idx="3677">
                  <c:v>139.56</c:v>
                </c:pt>
                <c:pt idx="3678">
                  <c:v>139.77000000000001</c:v>
                </c:pt>
                <c:pt idx="3679">
                  <c:v>137.83000000000001</c:v>
                </c:pt>
                <c:pt idx="3680">
                  <c:v>139.18</c:v>
                </c:pt>
                <c:pt idx="3681">
                  <c:v>140.56</c:v>
                </c:pt>
                <c:pt idx="3682">
                  <c:v>140.76</c:v>
                </c:pt>
                <c:pt idx="3683">
                  <c:v>138.82</c:v>
                </c:pt>
                <c:pt idx="3684">
                  <c:v>140.26</c:v>
                </c:pt>
                <c:pt idx="3685">
                  <c:v>139.28</c:v>
                </c:pt>
                <c:pt idx="3686">
                  <c:v>139.29</c:v>
                </c:pt>
                <c:pt idx="3687">
                  <c:v>137.66999999999999</c:v>
                </c:pt>
                <c:pt idx="3688">
                  <c:v>137.58000000000001</c:v>
                </c:pt>
                <c:pt idx="3689">
                  <c:v>137.26</c:v>
                </c:pt>
                <c:pt idx="3690">
                  <c:v>138.41999999999999</c:v>
                </c:pt>
                <c:pt idx="3691">
                  <c:v>138.57</c:v>
                </c:pt>
                <c:pt idx="3692">
                  <c:v>138.63999999999999</c:v>
                </c:pt>
                <c:pt idx="3693">
                  <c:v>139.77000000000001</c:v>
                </c:pt>
                <c:pt idx="3694">
                  <c:v>139.85</c:v>
                </c:pt>
                <c:pt idx="3695">
                  <c:v>139.11000000000001</c:v>
                </c:pt>
                <c:pt idx="3696">
                  <c:v>139.19999999999999</c:v>
                </c:pt>
                <c:pt idx="3697">
                  <c:v>137.74</c:v>
                </c:pt>
                <c:pt idx="3698">
                  <c:v>137.33000000000001</c:v>
                </c:pt>
                <c:pt idx="3699">
                  <c:v>137.58000000000001</c:v>
                </c:pt>
                <c:pt idx="3700">
                  <c:v>136.44999999999999</c:v>
                </c:pt>
                <c:pt idx="3701">
                  <c:v>136.27000000000001</c:v>
                </c:pt>
                <c:pt idx="3702">
                  <c:v>136.37</c:v>
                </c:pt>
                <c:pt idx="3703">
                  <c:v>136.99</c:v>
                </c:pt>
                <c:pt idx="3704">
                  <c:v>136.57</c:v>
                </c:pt>
                <c:pt idx="3705">
                  <c:v>135.56</c:v>
                </c:pt>
                <c:pt idx="3706">
                  <c:v>135.99</c:v>
                </c:pt>
                <c:pt idx="3707">
                  <c:v>136.59</c:v>
                </c:pt>
                <c:pt idx="3708">
                  <c:v>137.38999999999999</c:v>
                </c:pt>
                <c:pt idx="3709">
                  <c:v>136.72999999999999</c:v>
                </c:pt>
                <c:pt idx="3710">
                  <c:v>136.97</c:v>
                </c:pt>
                <c:pt idx="3711">
                  <c:v>138.19999999999999</c:v>
                </c:pt>
                <c:pt idx="3712">
                  <c:v>139.91</c:v>
                </c:pt>
                <c:pt idx="3713">
                  <c:v>139.68</c:v>
                </c:pt>
                <c:pt idx="3714">
                  <c:v>140.19</c:v>
                </c:pt>
                <c:pt idx="3715">
                  <c:v>143.05000000000001</c:v>
                </c:pt>
                <c:pt idx="3716">
                  <c:v>143.66999999999999</c:v>
                </c:pt>
                <c:pt idx="3717">
                  <c:v>143.44999999999999</c:v>
                </c:pt>
                <c:pt idx="3718">
                  <c:v>144.19</c:v>
                </c:pt>
                <c:pt idx="3719">
                  <c:v>143.55000000000001</c:v>
                </c:pt>
                <c:pt idx="3720">
                  <c:v>141.94</c:v>
                </c:pt>
                <c:pt idx="3721">
                  <c:v>141.28</c:v>
                </c:pt>
                <c:pt idx="3722">
                  <c:v>141.65</c:v>
                </c:pt>
                <c:pt idx="3723">
                  <c:v>142.19</c:v>
                </c:pt>
                <c:pt idx="3724">
                  <c:v>142</c:v>
                </c:pt>
                <c:pt idx="3725">
                  <c:v>139.77000000000001</c:v>
                </c:pt>
                <c:pt idx="3726">
                  <c:v>134.9</c:v>
                </c:pt>
                <c:pt idx="3727">
                  <c:v>134.07</c:v>
                </c:pt>
                <c:pt idx="3728">
                  <c:v>132.76</c:v>
                </c:pt>
                <c:pt idx="3729">
                  <c:v>131.55000000000001</c:v>
                </c:pt>
                <c:pt idx="3730">
                  <c:v>132.49</c:v>
                </c:pt>
                <c:pt idx="3731">
                  <c:v>132.12</c:v>
                </c:pt>
                <c:pt idx="3732">
                  <c:v>131.15</c:v>
                </c:pt>
                <c:pt idx="3733">
                  <c:v>130.91999999999999</c:v>
                </c:pt>
                <c:pt idx="3734">
                  <c:v>129.88</c:v>
                </c:pt>
                <c:pt idx="3735">
                  <c:v>130.37</c:v>
                </c:pt>
                <c:pt idx="3736">
                  <c:v>131.06</c:v>
                </c:pt>
                <c:pt idx="3737">
                  <c:v>130.97999999999999</c:v>
                </c:pt>
                <c:pt idx="3738">
                  <c:v>130.88</c:v>
                </c:pt>
                <c:pt idx="3739">
                  <c:v>131.30000000000001</c:v>
                </c:pt>
                <c:pt idx="3740">
                  <c:v>131.29</c:v>
                </c:pt>
                <c:pt idx="3741">
                  <c:v>131.44999999999999</c:v>
                </c:pt>
                <c:pt idx="3742">
                  <c:v>132.38</c:v>
                </c:pt>
                <c:pt idx="3743">
                  <c:v>130.96</c:v>
                </c:pt>
                <c:pt idx="3744">
                  <c:v>130.51</c:v>
                </c:pt>
                <c:pt idx="3745">
                  <c:v>130.38999999999999</c:v>
                </c:pt>
                <c:pt idx="3746">
                  <c:v>130.68</c:v>
                </c:pt>
                <c:pt idx="3747">
                  <c:v>130.47999999999999</c:v>
                </c:pt>
                <c:pt idx="3748">
                  <c:v>131.03</c:v>
                </c:pt>
                <c:pt idx="3749">
                  <c:v>130.99</c:v>
                </c:pt>
                <c:pt idx="3750">
                  <c:v>130.47</c:v>
                </c:pt>
                <c:pt idx="3751">
                  <c:v>129.63999999999999</c:v>
                </c:pt>
                <c:pt idx="3752">
                  <c:v>129.56</c:v>
                </c:pt>
                <c:pt idx="3753">
                  <c:v>129.38999999999999</c:v>
                </c:pt>
                <c:pt idx="3754">
                  <c:v>128.69</c:v>
                </c:pt>
                <c:pt idx="3755">
                  <c:v>128.47</c:v>
                </c:pt>
                <c:pt idx="3756">
                  <c:v>129.07</c:v>
                </c:pt>
                <c:pt idx="3757">
                  <c:v>128.4</c:v>
                </c:pt>
                <c:pt idx="3758">
                  <c:v>129.38999999999999</c:v>
                </c:pt>
                <c:pt idx="3759">
                  <c:v>129.4</c:v>
                </c:pt>
                <c:pt idx="3760">
                  <c:v>129.44</c:v>
                </c:pt>
                <c:pt idx="3761">
                  <c:v>128.88999999999999</c:v>
                </c:pt>
                <c:pt idx="3762">
                  <c:v>128.85</c:v>
                </c:pt>
                <c:pt idx="3763">
                  <c:v>129.19</c:v>
                </c:pt>
                <c:pt idx="3764">
                  <c:v>128.79</c:v>
                </c:pt>
                <c:pt idx="3765">
                  <c:v>128.12</c:v>
                </c:pt>
                <c:pt idx="3766">
                  <c:v>128.54</c:v>
                </c:pt>
                <c:pt idx="3767">
                  <c:v>127.1</c:v>
                </c:pt>
                <c:pt idx="3768">
                  <c:v>126.54</c:v>
                </c:pt>
                <c:pt idx="3769">
                  <c:v>126.48</c:v>
                </c:pt>
                <c:pt idx="3770">
                  <c:v>125.92</c:v>
                </c:pt>
                <c:pt idx="3771">
                  <c:v>125.9</c:v>
                </c:pt>
                <c:pt idx="3772">
                  <c:v>124.99</c:v>
                </c:pt>
                <c:pt idx="3773">
                  <c:v>125.32</c:v>
                </c:pt>
                <c:pt idx="3774">
                  <c:v>125.87</c:v>
                </c:pt>
                <c:pt idx="3775">
                  <c:v>125.34</c:v>
                </c:pt>
                <c:pt idx="3776">
                  <c:v>125.43</c:v>
                </c:pt>
                <c:pt idx="3777">
                  <c:v>125.69</c:v>
                </c:pt>
                <c:pt idx="3778">
                  <c:v>126.19</c:v>
                </c:pt>
                <c:pt idx="3779">
                  <c:v>126.66</c:v>
                </c:pt>
                <c:pt idx="3780">
                  <c:v>126.65</c:v>
                </c:pt>
                <c:pt idx="3781">
                  <c:v>125.98</c:v>
                </c:pt>
                <c:pt idx="3782">
                  <c:v>126.13</c:v>
                </c:pt>
                <c:pt idx="3783">
                  <c:v>125.78</c:v>
                </c:pt>
                <c:pt idx="3784">
                  <c:v>125.65</c:v>
                </c:pt>
                <c:pt idx="3785">
                  <c:v>126.48</c:v>
                </c:pt>
                <c:pt idx="3786">
                  <c:v>126.19</c:v>
                </c:pt>
                <c:pt idx="3787">
                  <c:v>125.85</c:v>
                </c:pt>
                <c:pt idx="3788">
                  <c:v>125.89</c:v>
                </c:pt>
                <c:pt idx="3789">
                  <c:v>125.73</c:v>
                </c:pt>
                <c:pt idx="3790">
                  <c:v>125.81</c:v>
                </c:pt>
                <c:pt idx="3791">
                  <c:v>124.3</c:v>
                </c:pt>
                <c:pt idx="3792">
                  <c:v>124.04</c:v>
                </c:pt>
                <c:pt idx="3793">
                  <c:v>123.46</c:v>
                </c:pt>
                <c:pt idx="3794">
                  <c:v>122.76</c:v>
                </c:pt>
                <c:pt idx="3795">
                  <c:v>124.5</c:v>
                </c:pt>
                <c:pt idx="3796">
                  <c:v>123.72</c:v>
                </c:pt>
                <c:pt idx="3797">
                  <c:v>123.5</c:v>
                </c:pt>
                <c:pt idx="3798">
                  <c:v>124.36</c:v>
                </c:pt>
                <c:pt idx="3799">
                  <c:v>123.21</c:v>
                </c:pt>
                <c:pt idx="3800">
                  <c:v>124.16</c:v>
                </c:pt>
                <c:pt idx="3801">
                  <c:v>124.47</c:v>
                </c:pt>
                <c:pt idx="3802">
                  <c:v>124.67</c:v>
                </c:pt>
                <c:pt idx="3803">
                  <c:v>124.3</c:v>
                </c:pt>
                <c:pt idx="3804">
                  <c:v>124.53</c:v>
                </c:pt>
                <c:pt idx="3805">
                  <c:v>124.41</c:v>
                </c:pt>
                <c:pt idx="3806">
                  <c:v>124.6</c:v>
                </c:pt>
                <c:pt idx="3807">
                  <c:v>124.5</c:v>
                </c:pt>
                <c:pt idx="3808">
                  <c:v>124.75</c:v>
                </c:pt>
                <c:pt idx="3809">
                  <c:v>124.45</c:v>
                </c:pt>
                <c:pt idx="3810">
                  <c:v>122.78</c:v>
                </c:pt>
                <c:pt idx="3811">
                  <c:v>122.45</c:v>
                </c:pt>
                <c:pt idx="3812">
                  <c:v>122.13</c:v>
                </c:pt>
                <c:pt idx="3813">
                  <c:v>121.85</c:v>
                </c:pt>
                <c:pt idx="3814">
                  <c:v>121.15</c:v>
                </c:pt>
                <c:pt idx="3815">
                  <c:v>121.52</c:v>
                </c:pt>
                <c:pt idx="3816">
                  <c:v>122.04</c:v>
                </c:pt>
                <c:pt idx="3817">
                  <c:v>122.87</c:v>
                </c:pt>
                <c:pt idx="3818">
                  <c:v>121.63</c:v>
                </c:pt>
                <c:pt idx="3819">
                  <c:v>121.81</c:v>
                </c:pt>
                <c:pt idx="3820">
                  <c:v>121.97</c:v>
                </c:pt>
                <c:pt idx="3821">
                  <c:v>120.81</c:v>
                </c:pt>
                <c:pt idx="3822">
                  <c:v>120.6</c:v>
                </c:pt>
                <c:pt idx="3823">
                  <c:v>120.09</c:v>
                </c:pt>
                <c:pt idx="3824">
                  <c:v>119.14</c:v>
                </c:pt>
                <c:pt idx="3825">
                  <c:v>118.82</c:v>
                </c:pt>
                <c:pt idx="3826">
                  <c:v>118.05</c:v>
                </c:pt>
                <c:pt idx="3827">
                  <c:v>117.19</c:v>
                </c:pt>
                <c:pt idx="3828">
                  <c:v>117.1</c:v>
                </c:pt>
                <c:pt idx="3829">
                  <c:v>117.22</c:v>
                </c:pt>
                <c:pt idx="3830">
                  <c:v>115.86</c:v>
                </c:pt>
                <c:pt idx="3831">
                  <c:v>115.17</c:v>
                </c:pt>
                <c:pt idx="3832">
                  <c:v>114.77</c:v>
                </c:pt>
                <c:pt idx="3833">
                  <c:v>114.38</c:v>
                </c:pt>
                <c:pt idx="3834">
                  <c:v>115.08</c:v>
                </c:pt>
                <c:pt idx="3835">
                  <c:v>114.38</c:v>
                </c:pt>
                <c:pt idx="3836">
                  <c:v>113.73</c:v>
                </c:pt>
                <c:pt idx="3837">
                  <c:v>116.1</c:v>
                </c:pt>
                <c:pt idx="3838">
                  <c:v>115.25</c:v>
                </c:pt>
                <c:pt idx="3839">
                  <c:v>114.97</c:v>
                </c:pt>
                <c:pt idx="3840">
                  <c:v>116.22</c:v>
                </c:pt>
                <c:pt idx="3841">
                  <c:v>115.86</c:v>
                </c:pt>
                <c:pt idx="3842">
                  <c:v>116.13</c:v>
                </c:pt>
                <c:pt idx="3843">
                  <c:v>116.75</c:v>
                </c:pt>
                <c:pt idx="3844">
                  <c:v>115.22</c:v>
                </c:pt>
                <c:pt idx="3845">
                  <c:v>114.83</c:v>
                </c:pt>
                <c:pt idx="3846">
                  <c:v>114.42</c:v>
                </c:pt>
                <c:pt idx="3847">
                  <c:v>115.1</c:v>
                </c:pt>
                <c:pt idx="3848">
                  <c:v>114.68</c:v>
                </c:pt>
                <c:pt idx="3849">
                  <c:v>114.17</c:v>
                </c:pt>
                <c:pt idx="3850">
                  <c:v>116.84</c:v>
                </c:pt>
                <c:pt idx="3851">
                  <c:v>118.11</c:v>
                </c:pt>
                <c:pt idx="3852">
                  <c:v>118.02</c:v>
                </c:pt>
                <c:pt idx="3853">
                  <c:v>117.68</c:v>
                </c:pt>
                <c:pt idx="3854">
                  <c:v>117.92</c:v>
                </c:pt>
                <c:pt idx="3855">
                  <c:v>118</c:v>
                </c:pt>
                <c:pt idx="3856">
                  <c:v>119.47</c:v>
                </c:pt>
                <c:pt idx="3857">
                  <c:v>119.89</c:v>
                </c:pt>
                <c:pt idx="3858">
                  <c:v>120.7</c:v>
                </c:pt>
                <c:pt idx="3859">
                  <c:v>120.45</c:v>
                </c:pt>
                <c:pt idx="3860">
                  <c:v>118.38</c:v>
                </c:pt>
                <c:pt idx="3861">
                  <c:v>118.54</c:v>
                </c:pt>
                <c:pt idx="3862">
                  <c:v>116.98</c:v>
                </c:pt>
                <c:pt idx="3863">
                  <c:v>117.24</c:v>
                </c:pt>
                <c:pt idx="3864">
                  <c:v>117.41</c:v>
                </c:pt>
                <c:pt idx="3865">
                  <c:v>117.39</c:v>
                </c:pt>
                <c:pt idx="3866">
                  <c:v>114.9</c:v>
                </c:pt>
                <c:pt idx="3867">
                  <c:v>114.18</c:v>
                </c:pt>
                <c:pt idx="3868">
                  <c:v>113.62</c:v>
                </c:pt>
                <c:pt idx="3869">
                  <c:v>112.52</c:v>
                </c:pt>
                <c:pt idx="3870">
                  <c:v>112.35</c:v>
                </c:pt>
                <c:pt idx="3871">
                  <c:v>111.73</c:v>
                </c:pt>
                <c:pt idx="3872">
                  <c:v>112.32</c:v>
                </c:pt>
                <c:pt idx="3873">
                  <c:v>110.94</c:v>
                </c:pt>
                <c:pt idx="3874">
                  <c:v>110.95</c:v>
                </c:pt>
                <c:pt idx="3875">
                  <c:v>111.49</c:v>
                </c:pt>
                <c:pt idx="3876">
                  <c:v>112.14</c:v>
                </c:pt>
                <c:pt idx="3877">
                  <c:v>113.55</c:v>
                </c:pt>
                <c:pt idx="3878">
                  <c:v>112.73</c:v>
                </c:pt>
                <c:pt idx="3879">
                  <c:v>111.7</c:v>
                </c:pt>
                <c:pt idx="3880">
                  <c:v>112.13</c:v>
                </c:pt>
                <c:pt idx="3881">
                  <c:v>111.04</c:v>
                </c:pt>
                <c:pt idx="3882">
                  <c:v>111.58</c:v>
                </c:pt>
                <c:pt idx="3883">
                  <c:v>111.38</c:v>
                </c:pt>
                <c:pt idx="3884">
                  <c:v>110.34</c:v>
                </c:pt>
                <c:pt idx="3885">
                  <c:v>111.91</c:v>
                </c:pt>
                <c:pt idx="3886">
                  <c:v>111.3</c:v>
                </c:pt>
                <c:pt idx="3887">
                  <c:v>111.75</c:v>
                </c:pt>
                <c:pt idx="3888">
                  <c:v>113</c:v>
                </c:pt>
                <c:pt idx="3889">
                  <c:v>112.53</c:v>
                </c:pt>
                <c:pt idx="3890">
                  <c:v>113.53</c:v>
                </c:pt>
                <c:pt idx="3891">
                  <c:v>114.76</c:v>
                </c:pt>
                <c:pt idx="3892">
                  <c:v>115.33</c:v>
                </c:pt>
                <c:pt idx="3893">
                  <c:v>115.38</c:v>
                </c:pt>
                <c:pt idx="3894">
                  <c:v>115.01</c:v>
                </c:pt>
                <c:pt idx="3895">
                  <c:v>115.51</c:v>
                </c:pt>
                <c:pt idx="3896">
                  <c:v>116.6</c:v>
                </c:pt>
                <c:pt idx="3897">
                  <c:v>117.64</c:v>
                </c:pt>
                <c:pt idx="3898">
                  <c:v>117.56</c:v>
                </c:pt>
                <c:pt idx="3899">
                  <c:v>115.21</c:v>
                </c:pt>
                <c:pt idx="3900">
                  <c:v>113.88</c:v>
                </c:pt>
                <c:pt idx="3901">
                  <c:v>113.23</c:v>
                </c:pt>
                <c:pt idx="3902">
                  <c:v>114.27</c:v>
                </c:pt>
                <c:pt idx="3903">
                  <c:v>113.22</c:v>
                </c:pt>
                <c:pt idx="3904">
                  <c:v>112.56</c:v>
                </c:pt>
                <c:pt idx="3905">
                  <c:v>112.26</c:v>
                </c:pt>
                <c:pt idx="3906">
                  <c:v>113.15</c:v>
                </c:pt>
                <c:pt idx="3907">
                  <c:v>113.93</c:v>
                </c:pt>
                <c:pt idx="3908">
                  <c:v>113.55</c:v>
                </c:pt>
                <c:pt idx="3909">
                  <c:v>113.74</c:v>
                </c:pt>
                <c:pt idx="3910">
                  <c:v>114.71</c:v>
                </c:pt>
                <c:pt idx="3911">
                  <c:v>113.15</c:v>
                </c:pt>
                <c:pt idx="3912">
                  <c:v>113.2</c:v>
                </c:pt>
                <c:pt idx="3913">
                  <c:v>113.25</c:v>
                </c:pt>
                <c:pt idx="3914">
                  <c:v>112.81</c:v>
                </c:pt>
                <c:pt idx="3915">
                  <c:v>112.2</c:v>
                </c:pt>
                <c:pt idx="3916">
                  <c:v>111.31</c:v>
                </c:pt>
                <c:pt idx="3917">
                  <c:v>111.26</c:v>
                </c:pt>
                <c:pt idx="3918">
                  <c:v>111.03</c:v>
                </c:pt>
                <c:pt idx="3919">
                  <c:v>111.55</c:v>
                </c:pt>
                <c:pt idx="3920">
                  <c:v>110.87</c:v>
                </c:pt>
                <c:pt idx="3921">
                  <c:v>110.79</c:v>
                </c:pt>
                <c:pt idx="3922">
                  <c:v>110.66</c:v>
                </c:pt>
                <c:pt idx="3923">
                  <c:v>111.96</c:v>
                </c:pt>
                <c:pt idx="3924">
                  <c:v>111.17</c:v>
                </c:pt>
                <c:pt idx="3925">
                  <c:v>110.33</c:v>
                </c:pt>
                <c:pt idx="3926">
                  <c:v>110.01</c:v>
                </c:pt>
                <c:pt idx="3927">
                  <c:v>109.89</c:v>
                </c:pt>
                <c:pt idx="3928">
                  <c:v>109.4</c:v>
                </c:pt>
                <c:pt idx="3929">
                  <c:v>109.13</c:v>
                </c:pt>
                <c:pt idx="3930">
                  <c:v>109.37</c:v>
                </c:pt>
                <c:pt idx="3931">
                  <c:v>109.84</c:v>
                </c:pt>
                <c:pt idx="3932">
                  <c:v>109.93</c:v>
                </c:pt>
                <c:pt idx="3933">
                  <c:v>110.65</c:v>
                </c:pt>
                <c:pt idx="3934">
                  <c:v>109.05</c:v>
                </c:pt>
                <c:pt idx="3935">
                  <c:v>109.16</c:v>
                </c:pt>
                <c:pt idx="3936">
                  <c:v>108.78</c:v>
                </c:pt>
                <c:pt idx="3937">
                  <c:v>108.03</c:v>
                </c:pt>
                <c:pt idx="3938">
                  <c:v>108.14</c:v>
                </c:pt>
                <c:pt idx="3939">
                  <c:v>108.27</c:v>
                </c:pt>
                <c:pt idx="3940">
                  <c:v>108.52</c:v>
                </c:pt>
                <c:pt idx="3941">
                  <c:v>107.68</c:v>
                </c:pt>
                <c:pt idx="3942">
                  <c:v>107.75</c:v>
                </c:pt>
                <c:pt idx="3943">
                  <c:v>107.54</c:v>
                </c:pt>
                <c:pt idx="3944">
                  <c:v>107.01</c:v>
                </c:pt>
                <c:pt idx="3945">
                  <c:v>107.92</c:v>
                </c:pt>
                <c:pt idx="3946">
                  <c:v>107.49</c:v>
                </c:pt>
                <c:pt idx="3947">
                  <c:v>106.99</c:v>
                </c:pt>
                <c:pt idx="3948">
                  <c:v>107.21</c:v>
                </c:pt>
                <c:pt idx="3949">
                  <c:v>107.71</c:v>
                </c:pt>
                <c:pt idx="3950">
                  <c:v>106.62</c:v>
                </c:pt>
                <c:pt idx="3951">
                  <c:v>106.59</c:v>
                </c:pt>
                <c:pt idx="3952">
                  <c:v>106.57</c:v>
                </c:pt>
                <c:pt idx="3953">
                  <c:v>106.76</c:v>
                </c:pt>
                <c:pt idx="3954">
                  <c:v>106.87</c:v>
                </c:pt>
                <c:pt idx="3955">
                  <c:v>107.48</c:v>
                </c:pt>
                <c:pt idx="3956">
                  <c:v>107.11</c:v>
                </c:pt>
                <c:pt idx="3957">
                  <c:v>107.49</c:v>
                </c:pt>
                <c:pt idx="3958">
                  <c:v>106.39</c:v>
                </c:pt>
                <c:pt idx="3959">
                  <c:v>106.24</c:v>
                </c:pt>
                <c:pt idx="3960">
                  <c:v>106.41</c:v>
                </c:pt>
                <c:pt idx="3961">
                  <c:v>106.55</c:v>
                </c:pt>
                <c:pt idx="3962">
                  <c:v>107.14</c:v>
                </c:pt>
                <c:pt idx="3963">
                  <c:v>108.1</c:v>
                </c:pt>
                <c:pt idx="3964">
                  <c:v>107.74</c:v>
                </c:pt>
                <c:pt idx="3965">
                  <c:v>107.63</c:v>
                </c:pt>
                <c:pt idx="3966">
                  <c:v>108.89</c:v>
                </c:pt>
                <c:pt idx="3967">
                  <c:v>107.64</c:v>
                </c:pt>
                <c:pt idx="3968">
                  <c:v>107.14</c:v>
                </c:pt>
                <c:pt idx="3969">
                  <c:v>107.61</c:v>
                </c:pt>
                <c:pt idx="3970">
                  <c:v>106.49</c:v>
                </c:pt>
                <c:pt idx="3971">
                  <c:v>105.15</c:v>
                </c:pt>
                <c:pt idx="3972">
                  <c:v>105</c:v>
                </c:pt>
                <c:pt idx="3973">
                  <c:v>106.69</c:v>
                </c:pt>
                <c:pt idx="3974">
                  <c:v>107.65</c:v>
                </c:pt>
                <c:pt idx="3975">
                  <c:v>107.36</c:v>
                </c:pt>
                <c:pt idx="3976">
                  <c:v>107.58</c:v>
                </c:pt>
                <c:pt idx="3977">
                  <c:v>107.79</c:v>
                </c:pt>
                <c:pt idx="3978">
                  <c:v>106.56</c:v>
                </c:pt>
                <c:pt idx="3979">
                  <c:v>106.76</c:v>
                </c:pt>
                <c:pt idx="3980">
                  <c:v>106.47</c:v>
                </c:pt>
                <c:pt idx="3981">
                  <c:v>106.17</c:v>
                </c:pt>
                <c:pt idx="3982">
                  <c:v>106.13</c:v>
                </c:pt>
                <c:pt idx="3983">
                  <c:v>105.63</c:v>
                </c:pt>
                <c:pt idx="3984">
                  <c:v>106.06</c:v>
                </c:pt>
                <c:pt idx="3985">
                  <c:v>106.05</c:v>
                </c:pt>
                <c:pt idx="3986">
                  <c:v>106.2</c:v>
                </c:pt>
                <c:pt idx="3987">
                  <c:v>105.6</c:v>
                </c:pt>
                <c:pt idx="3988">
                  <c:v>105.31</c:v>
                </c:pt>
                <c:pt idx="3989">
                  <c:v>105.18</c:v>
                </c:pt>
                <c:pt idx="3990">
                  <c:v>105.26</c:v>
                </c:pt>
                <c:pt idx="3991">
                  <c:v>105.29</c:v>
                </c:pt>
                <c:pt idx="3992">
                  <c:v>105.29</c:v>
                </c:pt>
                <c:pt idx="3993">
                  <c:v>105.71</c:v>
                </c:pt>
                <c:pt idx="3994">
                  <c:v>105.62</c:v>
                </c:pt>
                <c:pt idx="3995">
                  <c:v>105.69</c:v>
                </c:pt>
                <c:pt idx="3996">
                  <c:v>107.01</c:v>
                </c:pt>
                <c:pt idx="3997">
                  <c:v>108.12</c:v>
                </c:pt>
                <c:pt idx="3998">
                  <c:v>108.33</c:v>
                </c:pt>
                <c:pt idx="3999">
                  <c:v>107.84</c:v>
                </c:pt>
                <c:pt idx="4000">
                  <c:v>107.61</c:v>
                </c:pt>
                <c:pt idx="4001">
                  <c:v>108.62</c:v>
                </c:pt>
                <c:pt idx="4002">
                  <c:v>109.2</c:v>
                </c:pt>
                <c:pt idx="4003">
                  <c:v>109.28</c:v>
                </c:pt>
                <c:pt idx="4004">
                  <c:v>109.12</c:v>
                </c:pt>
                <c:pt idx="4005">
                  <c:v>109.32</c:v>
                </c:pt>
                <c:pt idx="4006">
                  <c:v>109.02</c:v>
                </c:pt>
                <c:pt idx="4007">
                  <c:v>108.93</c:v>
                </c:pt>
                <c:pt idx="4008">
                  <c:v>108.34</c:v>
                </c:pt>
                <c:pt idx="4009">
                  <c:v>108</c:v>
                </c:pt>
                <c:pt idx="4010">
                  <c:v>107.38</c:v>
                </c:pt>
                <c:pt idx="4011">
                  <c:v>107.21</c:v>
                </c:pt>
                <c:pt idx="4012">
                  <c:v>106.92</c:v>
                </c:pt>
                <c:pt idx="4013">
                  <c:v>107.57</c:v>
                </c:pt>
                <c:pt idx="4014">
                  <c:v>107.38</c:v>
                </c:pt>
                <c:pt idx="4015">
                  <c:v>107.22</c:v>
                </c:pt>
                <c:pt idx="4016">
                  <c:v>107.54</c:v>
                </c:pt>
                <c:pt idx="4017">
                  <c:v>107.97</c:v>
                </c:pt>
                <c:pt idx="4018">
                  <c:v>107.71</c:v>
                </c:pt>
                <c:pt idx="4019">
                  <c:v>106.48</c:v>
                </c:pt>
                <c:pt idx="4020">
                  <c:v>106.6</c:v>
                </c:pt>
                <c:pt idx="4021">
                  <c:v>105.91</c:v>
                </c:pt>
                <c:pt idx="4022">
                  <c:v>105.72</c:v>
                </c:pt>
                <c:pt idx="4023">
                  <c:v>106.1</c:v>
                </c:pt>
                <c:pt idx="4024">
                  <c:v>105.8</c:v>
                </c:pt>
                <c:pt idx="4025">
                  <c:v>107.04</c:v>
                </c:pt>
                <c:pt idx="4026">
                  <c:v>107.18</c:v>
                </c:pt>
                <c:pt idx="4027">
                  <c:v>107.34</c:v>
                </c:pt>
                <c:pt idx="4028">
                  <c:v>107.65</c:v>
                </c:pt>
                <c:pt idx="4029">
                  <c:v>107.26</c:v>
                </c:pt>
                <c:pt idx="4030">
                  <c:v>107.45</c:v>
                </c:pt>
                <c:pt idx="4031">
                  <c:v>107.32</c:v>
                </c:pt>
                <c:pt idx="4032">
                  <c:v>107.56</c:v>
                </c:pt>
                <c:pt idx="4033">
                  <c:v>107.82</c:v>
                </c:pt>
                <c:pt idx="4034">
                  <c:v>107.57</c:v>
                </c:pt>
                <c:pt idx="4035">
                  <c:v>107.21</c:v>
                </c:pt>
                <c:pt idx="4036">
                  <c:v>106.8</c:v>
                </c:pt>
                <c:pt idx="4037">
                  <c:v>106.09</c:v>
                </c:pt>
                <c:pt idx="4038">
                  <c:v>105.61</c:v>
                </c:pt>
                <c:pt idx="4039">
                  <c:v>105.45</c:v>
                </c:pt>
                <c:pt idx="4040">
                  <c:v>104.65</c:v>
                </c:pt>
                <c:pt idx="4041">
                  <c:v>104.79</c:v>
                </c:pt>
                <c:pt idx="4042">
                  <c:v>103.59</c:v>
                </c:pt>
                <c:pt idx="4043">
                  <c:v>103.58</c:v>
                </c:pt>
                <c:pt idx="4044">
                  <c:v>104.13</c:v>
                </c:pt>
                <c:pt idx="4045">
                  <c:v>103.54</c:v>
                </c:pt>
                <c:pt idx="4046">
                  <c:v>104.02</c:v>
                </c:pt>
                <c:pt idx="4047">
                  <c:v>103.62</c:v>
                </c:pt>
                <c:pt idx="4048">
                  <c:v>103.78</c:v>
                </c:pt>
                <c:pt idx="4049">
                  <c:v>102.71</c:v>
                </c:pt>
                <c:pt idx="4050">
                  <c:v>101.86</c:v>
                </c:pt>
                <c:pt idx="4051">
                  <c:v>100.03</c:v>
                </c:pt>
                <c:pt idx="4052">
                  <c:v>100.18</c:v>
                </c:pt>
                <c:pt idx="4053">
                  <c:v>100.26</c:v>
                </c:pt>
                <c:pt idx="4054">
                  <c:v>99.28</c:v>
                </c:pt>
                <c:pt idx="4055">
                  <c:v>100.01</c:v>
                </c:pt>
                <c:pt idx="4056">
                  <c:v>100.2</c:v>
                </c:pt>
                <c:pt idx="4057">
                  <c:v>99.12</c:v>
                </c:pt>
                <c:pt idx="4058">
                  <c:v>99.31</c:v>
                </c:pt>
                <c:pt idx="4059">
                  <c:v>99.47</c:v>
                </c:pt>
                <c:pt idx="4060">
                  <c:v>98.16</c:v>
                </c:pt>
                <c:pt idx="4061">
                  <c:v>97.74</c:v>
                </c:pt>
                <c:pt idx="4062">
                  <c:v>98.17</c:v>
                </c:pt>
                <c:pt idx="4063">
                  <c:v>99.85</c:v>
                </c:pt>
                <c:pt idx="4064">
                  <c:v>98.84</c:v>
                </c:pt>
                <c:pt idx="4065">
                  <c:v>98.5</c:v>
                </c:pt>
                <c:pt idx="4066">
                  <c:v>99</c:v>
                </c:pt>
                <c:pt idx="4067">
                  <c:v>99.94</c:v>
                </c:pt>
                <c:pt idx="4068">
                  <c:v>100.9</c:v>
                </c:pt>
                <c:pt idx="4069">
                  <c:v>98.77</c:v>
                </c:pt>
                <c:pt idx="4070">
                  <c:v>99.17</c:v>
                </c:pt>
                <c:pt idx="4071">
                  <c:v>99.4</c:v>
                </c:pt>
                <c:pt idx="4072">
                  <c:v>99.73</c:v>
                </c:pt>
                <c:pt idx="4073">
                  <c:v>99.2</c:v>
                </c:pt>
                <c:pt idx="4074">
                  <c:v>99.15</c:v>
                </c:pt>
                <c:pt idx="4075">
                  <c:v>99.69</c:v>
                </c:pt>
                <c:pt idx="4076">
                  <c:v>99.63</c:v>
                </c:pt>
                <c:pt idx="4077">
                  <c:v>99.17</c:v>
                </c:pt>
                <c:pt idx="4078">
                  <c:v>99.81</c:v>
                </c:pt>
                <c:pt idx="4079">
                  <c:v>99.52</c:v>
                </c:pt>
                <c:pt idx="4080">
                  <c:v>99.27</c:v>
                </c:pt>
                <c:pt idx="4081">
                  <c:v>99.14</c:v>
                </c:pt>
                <c:pt idx="4082">
                  <c:v>99.22</c:v>
                </c:pt>
                <c:pt idx="4083">
                  <c:v>99.5</c:v>
                </c:pt>
                <c:pt idx="4084">
                  <c:v>99.26</c:v>
                </c:pt>
                <c:pt idx="4085">
                  <c:v>99.65</c:v>
                </c:pt>
                <c:pt idx="4086">
                  <c:v>99.18</c:v>
                </c:pt>
                <c:pt idx="4087">
                  <c:v>99.61</c:v>
                </c:pt>
                <c:pt idx="4088">
                  <c:v>100.09</c:v>
                </c:pt>
                <c:pt idx="4089">
                  <c:v>99.97</c:v>
                </c:pt>
                <c:pt idx="4090">
                  <c:v>99.98</c:v>
                </c:pt>
                <c:pt idx="4091">
                  <c:v>99.9</c:v>
                </c:pt>
                <c:pt idx="4092">
                  <c:v>99.69</c:v>
                </c:pt>
                <c:pt idx="4093">
                  <c:v>98.88</c:v>
                </c:pt>
                <c:pt idx="4094">
                  <c:v>98.74</c:v>
                </c:pt>
                <c:pt idx="4095">
                  <c:v>98.82</c:v>
                </c:pt>
                <c:pt idx="4096">
                  <c:v>98.76</c:v>
                </c:pt>
                <c:pt idx="4097">
                  <c:v>98.48</c:v>
                </c:pt>
                <c:pt idx="4098">
                  <c:v>97.9</c:v>
                </c:pt>
                <c:pt idx="4099">
                  <c:v>98.25</c:v>
                </c:pt>
                <c:pt idx="4100">
                  <c:v>98.47</c:v>
                </c:pt>
                <c:pt idx="4101">
                  <c:v>98.39</c:v>
                </c:pt>
                <c:pt idx="4102">
                  <c:v>97.64</c:v>
                </c:pt>
                <c:pt idx="4103">
                  <c:v>97.08</c:v>
                </c:pt>
                <c:pt idx="4104">
                  <c:v>97.5</c:v>
                </c:pt>
                <c:pt idx="4105">
                  <c:v>98.32</c:v>
                </c:pt>
                <c:pt idx="4106">
                  <c:v>97.5</c:v>
                </c:pt>
                <c:pt idx="4107">
                  <c:v>97.75</c:v>
                </c:pt>
                <c:pt idx="4108">
                  <c:v>97.78</c:v>
                </c:pt>
                <c:pt idx="4109">
                  <c:v>97.78</c:v>
                </c:pt>
                <c:pt idx="4110">
                  <c:v>97.82</c:v>
                </c:pt>
                <c:pt idx="4111">
                  <c:v>97.28</c:v>
                </c:pt>
                <c:pt idx="4112">
                  <c:v>96.88</c:v>
                </c:pt>
                <c:pt idx="4113">
                  <c:v>96.54</c:v>
                </c:pt>
                <c:pt idx="4114">
                  <c:v>96.13</c:v>
                </c:pt>
                <c:pt idx="4115">
                  <c:v>96.68</c:v>
                </c:pt>
                <c:pt idx="4116">
                  <c:v>96.93</c:v>
                </c:pt>
                <c:pt idx="4117">
                  <c:v>96.79</c:v>
                </c:pt>
                <c:pt idx="4118">
                  <c:v>97.28</c:v>
                </c:pt>
                <c:pt idx="4119">
                  <c:v>97.38</c:v>
                </c:pt>
                <c:pt idx="4120">
                  <c:v>96.49</c:v>
                </c:pt>
                <c:pt idx="4121">
                  <c:v>95.58</c:v>
                </c:pt>
                <c:pt idx="4122">
                  <c:v>95.93</c:v>
                </c:pt>
                <c:pt idx="4123">
                  <c:v>96.02</c:v>
                </c:pt>
                <c:pt idx="4124">
                  <c:v>95.76</c:v>
                </c:pt>
                <c:pt idx="4125">
                  <c:v>96.09</c:v>
                </c:pt>
                <c:pt idx="4126">
                  <c:v>95.4</c:v>
                </c:pt>
                <c:pt idx="4127">
                  <c:v>94.83</c:v>
                </c:pt>
                <c:pt idx="4128">
                  <c:v>95.23</c:v>
                </c:pt>
                <c:pt idx="4129">
                  <c:v>94.99</c:v>
                </c:pt>
                <c:pt idx="4130">
                  <c:v>95.45</c:v>
                </c:pt>
                <c:pt idx="4131">
                  <c:v>95.92</c:v>
                </c:pt>
                <c:pt idx="4132">
                  <c:v>95.99</c:v>
                </c:pt>
                <c:pt idx="4133">
                  <c:v>96.1</c:v>
                </c:pt>
                <c:pt idx="4134">
                  <c:v>96.17</c:v>
                </c:pt>
                <c:pt idx="4135">
                  <c:v>95.57</c:v>
                </c:pt>
                <c:pt idx="4136">
                  <c:v>95.41</c:v>
                </c:pt>
                <c:pt idx="4137">
                  <c:v>95.63</c:v>
                </c:pt>
                <c:pt idx="4138">
                  <c:v>95.19</c:v>
                </c:pt>
                <c:pt idx="4139">
                  <c:v>95.43</c:v>
                </c:pt>
                <c:pt idx="4140">
                  <c:v>95.54</c:v>
                </c:pt>
                <c:pt idx="4141">
                  <c:v>95.85</c:v>
                </c:pt>
                <c:pt idx="4142">
                  <c:v>97.46</c:v>
                </c:pt>
                <c:pt idx="4143">
                  <c:v>97.7</c:v>
                </c:pt>
                <c:pt idx="4144">
                  <c:v>97.53</c:v>
                </c:pt>
                <c:pt idx="4145">
                  <c:v>97.65</c:v>
                </c:pt>
                <c:pt idx="4146">
                  <c:v>98.04</c:v>
                </c:pt>
                <c:pt idx="4147">
                  <c:v>96.34</c:v>
                </c:pt>
                <c:pt idx="4148">
                  <c:v>97.38</c:v>
                </c:pt>
                <c:pt idx="4149">
                  <c:v>97.72</c:v>
                </c:pt>
                <c:pt idx="4150">
                  <c:v>97.64</c:v>
                </c:pt>
                <c:pt idx="4151">
                  <c:v>97.1</c:v>
                </c:pt>
                <c:pt idx="4152">
                  <c:v>96.2</c:v>
                </c:pt>
                <c:pt idx="4153">
                  <c:v>96.29</c:v>
                </c:pt>
                <c:pt idx="4154">
                  <c:v>96.38</c:v>
                </c:pt>
                <c:pt idx="4155">
                  <c:v>97.17</c:v>
                </c:pt>
                <c:pt idx="4156">
                  <c:v>97.98</c:v>
                </c:pt>
                <c:pt idx="4157">
                  <c:v>98.04</c:v>
                </c:pt>
                <c:pt idx="4158">
                  <c:v>98.18</c:v>
                </c:pt>
                <c:pt idx="4159">
                  <c:v>97.93</c:v>
                </c:pt>
                <c:pt idx="4160">
                  <c:v>98.2</c:v>
                </c:pt>
                <c:pt idx="4161">
                  <c:v>99.01</c:v>
                </c:pt>
                <c:pt idx="4162">
                  <c:v>98.56</c:v>
                </c:pt>
                <c:pt idx="4163">
                  <c:v>97.65</c:v>
                </c:pt>
                <c:pt idx="4164">
                  <c:v>98.25</c:v>
                </c:pt>
                <c:pt idx="4165">
                  <c:v>98.25</c:v>
                </c:pt>
                <c:pt idx="4166">
                  <c:v>98.5</c:v>
                </c:pt>
                <c:pt idx="4167">
                  <c:v>98.25</c:v>
                </c:pt>
                <c:pt idx="4168">
                  <c:v>98.3</c:v>
                </c:pt>
                <c:pt idx="4169">
                  <c:v>98.46</c:v>
                </c:pt>
                <c:pt idx="4170">
                  <c:v>98.67</c:v>
                </c:pt>
                <c:pt idx="4171">
                  <c:v>99.05</c:v>
                </c:pt>
                <c:pt idx="4172">
                  <c:v>98.93</c:v>
                </c:pt>
                <c:pt idx="4173">
                  <c:v>98.9</c:v>
                </c:pt>
                <c:pt idx="4174">
                  <c:v>99.22</c:v>
                </c:pt>
                <c:pt idx="4175">
                  <c:v>99.09</c:v>
                </c:pt>
                <c:pt idx="4176">
                  <c:v>99.47</c:v>
                </c:pt>
                <c:pt idx="4177">
                  <c:v>98.29</c:v>
                </c:pt>
                <c:pt idx="4178">
                  <c:v>98.8</c:v>
                </c:pt>
                <c:pt idx="4179">
                  <c:v>99.99</c:v>
                </c:pt>
                <c:pt idx="4180">
                  <c:v>100</c:v>
                </c:pt>
                <c:pt idx="4181">
                  <c:v>99.77</c:v>
                </c:pt>
                <c:pt idx="4182">
                  <c:v>100.01</c:v>
                </c:pt>
                <c:pt idx="4183">
                  <c:v>99.82</c:v>
                </c:pt>
                <c:pt idx="4184">
                  <c:v>99.37</c:v>
                </c:pt>
                <c:pt idx="4185">
                  <c:v>99.68</c:v>
                </c:pt>
                <c:pt idx="4186">
                  <c:v>99.52</c:v>
                </c:pt>
                <c:pt idx="4187">
                  <c:v>99.78</c:v>
                </c:pt>
                <c:pt idx="4188">
                  <c:v>99.58</c:v>
                </c:pt>
                <c:pt idx="4189">
                  <c:v>99.79</c:v>
                </c:pt>
                <c:pt idx="4190">
                  <c:v>100.46</c:v>
                </c:pt>
                <c:pt idx="4191">
                  <c:v>101.06</c:v>
                </c:pt>
                <c:pt idx="4192">
                  <c:v>100.69</c:v>
                </c:pt>
                <c:pt idx="4193">
                  <c:v>100.86</c:v>
                </c:pt>
                <c:pt idx="4194">
                  <c:v>101.33</c:v>
                </c:pt>
                <c:pt idx="4195">
                  <c:v>101.22</c:v>
                </c:pt>
                <c:pt idx="4196">
                  <c:v>101.3</c:v>
                </c:pt>
                <c:pt idx="4197">
                  <c:v>101.14</c:v>
                </c:pt>
                <c:pt idx="4198">
                  <c:v>101.12</c:v>
                </c:pt>
                <c:pt idx="4199">
                  <c:v>100.56</c:v>
                </c:pt>
                <c:pt idx="4200">
                  <c:v>100.17</c:v>
                </c:pt>
                <c:pt idx="4201">
                  <c:v>98.77</c:v>
                </c:pt>
                <c:pt idx="4202">
                  <c:v>98.07</c:v>
                </c:pt>
                <c:pt idx="4203">
                  <c:v>98.32</c:v>
                </c:pt>
                <c:pt idx="4204">
                  <c:v>97.33</c:v>
                </c:pt>
                <c:pt idx="4205">
                  <c:v>97.39</c:v>
                </c:pt>
                <c:pt idx="4206">
                  <c:v>97.98</c:v>
                </c:pt>
                <c:pt idx="4207">
                  <c:v>97.75</c:v>
                </c:pt>
                <c:pt idx="4208">
                  <c:v>97.02</c:v>
                </c:pt>
                <c:pt idx="4209">
                  <c:v>97.09</c:v>
                </c:pt>
                <c:pt idx="4210">
                  <c:v>97.41</c:v>
                </c:pt>
                <c:pt idx="4211">
                  <c:v>96.89</c:v>
                </c:pt>
                <c:pt idx="4212">
                  <c:v>96.31</c:v>
                </c:pt>
                <c:pt idx="4213">
                  <c:v>96.19</c:v>
                </c:pt>
                <c:pt idx="4214">
                  <c:v>96.45</c:v>
                </c:pt>
                <c:pt idx="4215">
                  <c:v>96.27</c:v>
                </c:pt>
                <c:pt idx="4216">
                  <c:v>96.72</c:v>
                </c:pt>
                <c:pt idx="4217">
                  <c:v>96.84</c:v>
                </c:pt>
                <c:pt idx="4218">
                  <c:v>97.06</c:v>
                </c:pt>
                <c:pt idx="4219">
                  <c:v>97.49</c:v>
                </c:pt>
                <c:pt idx="4220">
                  <c:v>97.08</c:v>
                </c:pt>
                <c:pt idx="4221">
                  <c:v>97.21</c:v>
                </c:pt>
                <c:pt idx="4222">
                  <c:v>97.31</c:v>
                </c:pt>
                <c:pt idx="4223">
                  <c:v>96.71</c:v>
                </c:pt>
                <c:pt idx="4224">
                  <c:v>96.96</c:v>
                </c:pt>
                <c:pt idx="4225">
                  <c:v>97.63</c:v>
                </c:pt>
                <c:pt idx="4226">
                  <c:v>97.52</c:v>
                </c:pt>
                <c:pt idx="4227">
                  <c:v>97.26</c:v>
                </c:pt>
                <c:pt idx="4228">
                  <c:v>97.38</c:v>
                </c:pt>
                <c:pt idx="4229">
                  <c:v>97.68</c:v>
                </c:pt>
                <c:pt idx="4230">
                  <c:v>98.47</c:v>
                </c:pt>
                <c:pt idx="4231">
                  <c:v>98.58</c:v>
                </c:pt>
                <c:pt idx="4232">
                  <c:v>98.46</c:v>
                </c:pt>
                <c:pt idx="4233">
                  <c:v>98.69</c:v>
                </c:pt>
                <c:pt idx="4234">
                  <c:v>98.37</c:v>
                </c:pt>
                <c:pt idx="4235">
                  <c:v>98.11</c:v>
                </c:pt>
                <c:pt idx="4236">
                  <c:v>97.58</c:v>
                </c:pt>
                <c:pt idx="4237">
                  <c:v>97.27</c:v>
                </c:pt>
                <c:pt idx="4238">
                  <c:v>96.99</c:v>
                </c:pt>
                <c:pt idx="4239">
                  <c:v>96.99</c:v>
                </c:pt>
                <c:pt idx="4240">
                  <c:v>97.4</c:v>
                </c:pt>
                <c:pt idx="4241">
                  <c:v>96.62</c:v>
                </c:pt>
                <c:pt idx="4242">
                  <c:v>96.34</c:v>
                </c:pt>
                <c:pt idx="4243">
                  <c:v>96.24</c:v>
                </c:pt>
                <c:pt idx="4244">
                  <c:v>95.67</c:v>
                </c:pt>
                <c:pt idx="4245">
                  <c:v>97.08</c:v>
                </c:pt>
                <c:pt idx="4246">
                  <c:v>97.33</c:v>
                </c:pt>
                <c:pt idx="4247">
                  <c:v>97.43</c:v>
                </c:pt>
                <c:pt idx="4248">
                  <c:v>95.54</c:v>
                </c:pt>
                <c:pt idx="4249">
                  <c:v>95.59</c:v>
                </c:pt>
                <c:pt idx="4250">
                  <c:v>94.82</c:v>
                </c:pt>
                <c:pt idx="4251">
                  <c:v>93.79</c:v>
                </c:pt>
                <c:pt idx="4252">
                  <c:v>94.01</c:v>
                </c:pt>
                <c:pt idx="4253">
                  <c:v>93.7</c:v>
                </c:pt>
                <c:pt idx="4254">
                  <c:v>92.85</c:v>
                </c:pt>
                <c:pt idx="4255">
                  <c:v>93.12</c:v>
                </c:pt>
                <c:pt idx="4256">
                  <c:v>92.53</c:v>
                </c:pt>
                <c:pt idx="4257">
                  <c:v>91.16</c:v>
                </c:pt>
                <c:pt idx="4258">
                  <c:v>90.95</c:v>
                </c:pt>
                <c:pt idx="4259">
                  <c:v>90.51</c:v>
                </c:pt>
                <c:pt idx="4260">
                  <c:v>90.78</c:v>
                </c:pt>
                <c:pt idx="4261">
                  <c:v>91.12</c:v>
                </c:pt>
                <c:pt idx="4262">
                  <c:v>91.69</c:v>
                </c:pt>
                <c:pt idx="4263">
                  <c:v>91.69</c:v>
                </c:pt>
                <c:pt idx="4264">
                  <c:v>92.77</c:v>
                </c:pt>
                <c:pt idx="4265">
                  <c:v>91.78</c:v>
                </c:pt>
                <c:pt idx="4266">
                  <c:v>91.32</c:v>
                </c:pt>
                <c:pt idx="4267">
                  <c:v>91.45</c:v>
                </c:pt>
                <c:pt idx="4268">
                  <c:v>91.38</c:v>
                </c:pt>
                <c:pt idx="4269">
                  <c:v>90.95</c:v>
                </c:pt>
                <c:pt idx="4270">
                  <c:v>90.8</c:v>
                </c:pt>
                <c:pt idx="4271">
                  <c:v>90.81</c:v>
                </c:pt>
                <c:pt idx="4272">
                  <c:v>89.96</c:v>
                </c:pt>
                <c:pt idx="4273">
                  <c:v>89.32</c:v>
                </c:pt>
                <c:pt idx="4274">
                  <c:v>90.04</c:v>
                </c:pt>
                <c:pt idx="4275">
                  <c:v>89.64</c:v>
                </c:pt>
                <c:pt idx="4276">
                  <c:v>90.46</c:v>
                </c:pt>
                <c:pt idx="4277">
                  <c:v>90.52</c:v>
                </c:pt>
                <c:pt idx="4278">
                  <c:v>90.86</c:v>
                </c:pt>
                <c:pt idx="4279">
                  <c:v>90.33</c:v>
                </c:pt>
                <c:pt idx="4280">
                  <c:v>90.1</c:v>
                </c:pt>
                <c:pt idx="4281">
                  <c:v>88.72</c:v>
                </c:pt>
                <c:pt idx="4282">
                  <c:v>88.54</c:v>
                </c:pt>
                <c:pt idx="4283">
                  <c:v>88.53</c:v>
                </c:pt>
                <c:pt idx="4284">
                  <c:v>88.58</c:v>
                </c:pt>
                <c:pt idx="4285">
                  <c:v>88.26</c:v>
                </c:pt>
                <c:pt idx="4286">
                  <c:v>87.74</c:v>
                </c:pt>
                <c:pt idx="4287">
                  <c:v>88.51</c:v>
                </c:pt>
                <c:pt idx="4288">
                  <c:v>88.18</c:v>
                </c:pt>
                <c:pt idx="4289">
                  <c:v>88.17</c:v>
                </c:pt>
                <c:pt idx="4290">
                  <c:v>88.47</c:v>
                </c:pt>
                <c:pt idx="4291">
                  <c:v>87.98</c:v>
                </c:pt>
                <c:pt idx="4292">
                  <c:v>86.7</c:v>
                </c:pt>
                <c:pt idx="4293">
                  <c:v>86.63</c:v>
                </c:pt>
                <c:pt idx="4294">
                  <c:v>86.58</c:v>
                </c:pt>
                <c:pt idx="4295">
                  <c:v>85.4</c:v>
                </c:pt>
                <c:pt idx="4296">
                  <c:v>86.22</c:v>
                </c:pt>
                <c:pt idx="4297">
                  <c:v>88.52</c:v>
                </c:pt>
                <c:pt idx="4298">
                  <c:v>89.14</c:v>
                </c:pt>
                <c:pt idx="4299">
                  <c:v>89.64</c:v>
                </c:pt>
                <c:pt idx="4300">
                  <c:v>88.78</c:v>
                </c:pt>
                <c:pt idx="4301">
                  <c:v>88.77</c:v>
                </c:pt>
                <c:pt idx="4302">
                  <c:v>88.37</c:v>
                </c:pt>
                <c:pt idx="4303">
                  <c:v>88.51</c:v>
                </c:pt>
                <c:pt idx="4304">
                  <c:v>88.15</c:v>
                </c:pt>
                <c:pt idx="4305">
                  <c:v>90.83</c:v>
                </c:pt>
                <c:pt idx="4306">
                  <c:v>90.43</c:v>
                </c:pt>
                <c:pt idx="4307">
                  <c:v>90.22</c:v>
                </c:pt>
                <c:pt idx="4308">
                  <c:v>89.24</c:v>
                </c:pt>
                <c:pt idx="4309">
                  <c:v>89.52</c:v>
                </c:pt>
                <c:pt idx="4310">
                  <c:v>89.69</c:v>
                </c:pt>
                <c:pt idx="4311">
                  <c:v>90.34</c:v>
                </c:pt>
                <c:pt idx="4312">
                  <c:v>89.95</c:v>
                </c:pt>
                <c:pt idx="4313">
                  <c:v>89.66</c:v>
                </c:pt>
                <c:pt idx="4314">
                  <c:v>89.7</c:v>
                </c:pt>
                <c:pt idx="4315">
                  <c:v>90.33</c:v>
                </c:pt>
                <c:pt idx="4316">
                  <c:v>90.88</c:v>
                </c:pt>
                <c:pt idx="4317">
                  <c:v>90.39</c:v>
                </c:pt>
                <c:pt idx="4318">
                  <c:v>90.76</c:v>
                </c:pt>
                <c:pt idx="4319">
                  <c:v>90.37</c:v>
                </c:pt>
                <c:pt idx="4320">
                  <c:v>91.26</c:v>
                </c:pt>
                <c:pt idx="4321">
                  <c:v>91.11</c:v>
                </c:pt>
                <c:pt idx="4322">
                  <c:v>90.95</c:v>
                </c:pt>
                <c:pt idx="4323">
                  <c:v>90.87</c:v>
                </c:pt>
                <c:pt idx="4324">
                  <c:v>90.83</c:v>
                </c:pt>
                <c:pt idx="4325">
                  <c:v>91.8</c:v>
                </c:pt>
                <c:pt idx="4326">
                  <c:v>91.67</c:v>
                </c:pt>
                <c:pt idx="4327">
                  <c:v>91.34</c:v>
                </c:pt>
                <c:pt idx="4328">
                  <c:v>91.77</c:v>
                </c:pt>
                <c:pt idx="4329">
                  <c:v>91.61</c:v>
                </c:pt>
                <c:pt idx="4330">
                  <c:v>91.05</c:v>
                </c:pt>
                <c:pt idx="4331">
                  <c:v>90.91</c:v>
                </c:pt>
                <c:pt idx="4332">
                  <c:v>90.86</c:v>
                </c:pt>
                <c:pt idx="4333">
                  <c:v>90.71</c:v>
                </c:pt>
                <c:pt idx="4334">
                  <c:v>90.62</c:v>
                </c:pt>
                <c:pt idx="4335">
                  <c:v>90.49</c:v>
                </c:pt>
                <c:pt idx="4336">
                  <c:v>90.45</c:v>
                </c:pt>
                <c:pt idx="4337">
                  <c:v>90.91</c:v>
                </c:pt>
                <c:pt idx="4338">
                  <c:v>90.79</c:v>
                </c:pt>
                <c:pt idx="4339">
                  <c:v>90.53</c:v>
                </c:pt>
                <c:pt idx="4340">
                  <c:v>89.77</c:v>
                </c:pt>
                <c:pt idx="4341">
                  <c:v>89.3</c:v>
                </c:pt>
                <c:pt idx="4342">
                  <c:v>89.45</c:v>
                </c:pt>
                <c:pt idx="4343">
                  <c:v>89.35</c:v>
                </c:pt>
                <c:pt idx="4344">
                  <c:v>89.01</c:v>
                </c:pt>
                <c:pt idx="4345">
                  <c:v>89.18</c:v>
                </c:pt>
                <c:pt idx="4346">
                  <c:v>89.47</c:v>
                </c:pt>
                <c:pt idx="4347">
                  <c:v>89.64</c:v>
                </c:pt>
                <c:pt idx="4348">
                  <c:v>90.33</c:v>
                </c:pt>
                <c:pt idx="4349">
                  <c:v>90.37</c:v>
                </c:pt>
                <c:pt idx="4350">
                  <c:v>90.09</c:v>
                </c:pt>
                <c:pt idx="4351">
                  <c:v>90.13</c:v>
                </c:pt>
                <c:pt idx="4352">
                  <c:v>90.05</c:v>
                </c:pt>
                <c:pt idx="4353">
                  <c:v>89.4</c:v>
                </c:pt>
                <c:pt idx="4354">
                  <c:v>89.18</c:v>
                </c:pt>
                <c:pt idx="4355">
                  <c:v>88.29</c:v>
                </c:pt>
                <c:pt idx="4356">
                  <c:v>88.85</c:v>
                </c:pt>
                <c:pt idx="4357">
                  <c:v>88.68</c:v>
                </c:pt>
                <c:pt idx="4358">
                  <c:v>88.37</c:v>
                </c:pt>
                <c:pt idx="4359">
                  <c:v>88.11</c:v>
                </c:pt>
                <c:pt idx="4360">
                  <c:v>88.91</c:v>
                </c:pt>
                <c:pt idx="4361">
                  <c:v>89.31</c:v>
                </c:pt>
                <c:pt idx="4362">
                  <c:v>89.26</c:v>
                </c:pt>
                <c:pt idx="4363">
                  <c:v>89.19</c:v>
                </c:pt>
                <c:pt idx="4364">
                  <c:v>89.56</c:v>
                </c:pt>
                <c:pt idx="4365">
                  <c:v>89.84</c:v>
                </c:pt>
                <c:pt idx="4366">
                  <c:v>90.04</c:v>
                </c:pt>
                <c:pt idx="4367">
                  <c:v>88.45</c:v>
                </c:pt>
                <c:pt idx="4368">
                  <c:v>88.41</c:v>
                </c:pt>
                <c:pt idx="4369">
                  <c:v>88.32</c:v>
                </c:pt>
                <c:pt idx="4370">
                  <c:v>88.44</c:v>
                </c:pt>
                <c:pt idx="4371">
                  <c:v>88.56</c:v>
                </c:pt>
                <c:pt idx="4372">
                  <c:v>88.64</c:v>
                </c:pt>
                <c:pt idx="4373">
                  <c:v>88.92</c:v>
                </c:pt>
                <c:pt idx="4374">
                  <c:v>88.99</c:v>
                </c:pt>
                <c:pt idx="4375">
                  <c:v>89.06</c:v>
                </c:pt>
                <c:pt idx="4376">
                  <c:v>88.98</c:v>
                </c:pt>
                <c:pt idx="4377">
                  <c:v>88.8</c:v>
                </c:pt>
                <c:pt idx="4378">
                  <c:v>89.14</c:v>
                </c:pt>
                <c:pt idx="4379">
                  <c:v>89.13</c:v>
                </c:pt>
                <c:pt idx="4380">
                  <c:v>89.29</c:v>
                </c:pt>
                <c:pt idx="4381">
                  <c:v>89.24</c:v>
                </c:pt>
                <c:pt idx="4382">
                  <c:v>89.56</c:v>
                </c:pt>
                <c:pt idx="4383">
                  <c:v>89.31</c:v>
                </c:pt>
                <c:pt idx="4384">
                  <c:v>89.24</c:v>
                </c:pt>
                <c:pt idx="4385">
                  <c:v>89.07</c:v>
                </c:pt>
                <c:pt idx="4386">
                  <c:v>89.18</c:v>
                </c:pt>
                <c:pt idx="4387">
                  <c:v>89.18</c:v>
                </c:pt>
                <c:pt idx="4388">
                  <c:v>89.2</c:v>
                </c:pt>
                <c:pt idx="4389">
                  <c:v>89.42</c:v>
                </c:pt>
                <c:pt idx="4390">
                  <c:v>90.22</c:v>
                </c:pt>
                <c:pt idx="4391">
                  <c:v>89.98</c:v>
                </c:pt>
                <c:pt idx="4392">
                  <c:v>89.98</c:v>
                </c:pt>
                <c:pt idx="4393">
                  <c:v>89.98</c:v>
                </c:pt>
                <c:pt idx="4394">
                  <c:v>89.87</c:v>
                </c:pt>
                <c:pt idx="4395">
                  <c:v>89.84</c:v>
                </c:pt>
                <c:pt idx="4396">
                  <c:v>90.03</c:v>
                </c:pt>
                <c:pt idx="4397">
                  <c:v>90.08</c:v>
                </c:pt>
                <c:pt idx="4398">
                  <c:v>90.43</c:v>
                </c:pt>
                <c:pt idx="4399">
                  <c:v>91.11</c:v>
                </c:pt>
                <c:pt idx="4400">
                  <c:v>91.24</c:v>
                </c:pt>
                <c:pt idx="4401">
                  <c:v>91.19</c:v>
                </c:pt>
                <c:pt idx="4402">
                  <c:v>91.36</c:v>
                </c:pt>
                <c:pt idx="4403">
                  <c:v>90.82</c:v>
                </c:pt>
                <c:pt idx="4404">
                  <c:v>90.6</c:v>
                </c:pt>
                <c:pt idx="4405">
                  <c:v>91.1</c:v>
                </c:pt>
                <c:pt idx="4406">
                  <c:v>90.55</c:v>
                </c:pt>
                <c:pt idx="4407">
                  <c:v>90.78</c:v>
                </c:pt>
                <c:pt idx="4408">
                  <c:v>90.9</c:v>
                </c:pt>
                <c:pt idx="4409">
                  <c:v>92.03</c:v>
                </c:pt>
                <c:pt idx="4410">
                  <c:v>92.17</c:v>
                </c:pt>
                <c:pt idx="4411">
                  <c:v>91.94</c:v>
                </c:pt>
                <c:pt idx="4412">
                  <c:v>91.98</c:v>
                </c:pt>
                <c:pt idx="4413">
                  <c:v>92.34</c:v>
                </c:pt>
                <c:pt idx="4414">
                  <c:v>92.16</c:v>
                </c:pt>
                <c:pt idx="4415">
                  <c:v>93.45</c:v>
                </c:pt>
                <c:pt idx="4416">
                  <c:v>93.54</c:v>
                </c:pt>
                <c:pt idx="4417">
                  <c:v>94.9</c:v>
                </c:pt>
                <c:pt idx="4418">
                  <c:v>95.45</c:v>
                </c:pt>
                <c:pt idx="4419">
                  <c:v>95.58</c:v>
                </c:pt>
                <c:pt idx="4420">
                  <c:v>95.57</c:v>
                </c:pt>
                <c:pt idx="4421">
                  <c:v>95.4</c:v>
                </c:pt>
                <c:pt idx="4422">
                  <c:v>95.91</c:v>
                </c:pt>
                <c:pt idx="4423">
                  <c:v>95.63</c:v>
                </c:pt>
                <c:pt idx="4424">
                  <c:v>95.41</c:v>
                </c:pt>
                <c:pt idx="4425">
                  <c:v>95.55</c:v>
                </c:pt>
                <c:pt idx="4426">
                  <c:v>96.32</c:v>
                </c:pt>
                <c:pt idx="4427">
                  <c:v>96.33</c:v>
                </c:pt>
                <c:pt idx="4428">
                  <c:v>96.08</c:v>
                </c:pt>
                <c:pt idx="4429">
                  <c:v>96.38</c:v>
                </c:pt>
                <c:pt idx="4430">
                  <c:v>96.92</c:v>
                </c:pt>
                <c:pt idx="4431">
                  <c:v>98.14</c:v>
                </c:pt>
                <c:pt idx="4432">
                  <c:v>97.72</c:v>
                </c:pt>
                <c:pt idx="4433">
                  <c:v>96.66</c:v>
                </c:pt>
                <c:pt idx="4434">
                  <c:v>96.88</c:v>
                </c:pt>
                <c:pt idx="4435">
                  <c:v>95.83</c:v>
                </c:pt>
                <c:pt idx="4436">
                  <c:v>95.38</c:v>
                </c:pt>
                <c:pt idx="4437">
                  <c:v>96.4</c:v>
                </c:pt>
                <c:pt idx="4438">
                  <c:v>96.77</c:v>
                </c:pt>
                <c:pt idx="4439">
                  <c:v>96.17</c:v>
                </c:pt>
                <c:pt idx="4440">
                  <c:v>96.97</c:v>
                </c:pt>
                <c:pt idx="4441">
                  <c:v>97.54</c:v>
                </c:pt>
                <c:pt idx="4442">
                  <c:v>97.07</c:v>
                </c:pt>
                <c:pt idx="4443">
                  <c:v>97.45</c:v>
                </c:pt>
                <c:pt idx="4444">
                  <c:v>97.31</c:v>
                </c:pt>
                <c:pt idx="4445">
                  <c:v>97.54</c:v>
                </c:pt>
                <c:pt idx="4446">
                  <c:v>98.25</c:v>
                </c:pt>
                <c:pt idx="4447">
                  <c:v>98.37</c:v>
                </c:pt>
                <c:pt idx="4448">
                  <c:v>99.35</c:v>
                </c:pt>
                <c:pt idx="4449">
                  <c:v>98.79</c:v>
                </c:pt>
                <c:pt idx="4450">
                  <c:v>97.98</c:v>
                </c:pt>
                <c:pt idx="4451">
                  <c:v>97.8</c:v>
                </c:pt>
                <c:pt idx="4452">
                  <c:v>97.85</c:v>
                </c:pt>
                <c:pt idx="4453">
                  <c:v>98.24</c:v>
                </c:pt>
                <c:pt idx="4454">
                  <c:v>99.03</c:v>
                </c:pt>
                <c:pt idx="4455">
                  <c:v>98.56</c:v>
                </c:pt>
                <c:pt idx="4456">
                  <c:v>98.57</c:v>
                </c:pt>
                <c:pt idx="4457">
                  <c:v>98.95</c:v>
                </c:pt>
                <c:pt idx="4458">
                  <c:v>99.34</c:v>
                </c:pt>
                <c:pt idx="4459">
                  <c:v>98.25</c:v>
                </c:pt>
                <c:pt idx="4460">
                  <c:v>97.53</c:v>
                </c:pt>
                <c:pt idx="4461">
                  <c:v>97.57</c:v>
                </c:pt>
                <c:pt idx="4462">
                  <c:v>98.08</c:v>
                </c:pt>
                <c:pt idx="4463">
                  <c:v>97.91</c:v>
                </c:pt>
                <c:pt idx="4464">
                  <c:v>98.44</c:v>
                </c:pt>
                <c:pt idx="4465">
                  <c:v>98.38</c:v>
                </c:pt>
                <c:pt idx="4466">
                  <c:v>97.57</c:v>
                </c:pt>
                <c:pt idx="4467">
                  <c:v>97.04</c:v>
                </c:pt>
                <c:pt idx="4468">
                  <c:v>96.89</c:v>
                </c:pt>
                <c:pt idx="4469">
                  <c:v>97.1</c:v>
                </c:pt>
                <c:pt idx="4470">
                  <c:v>97.27</c:v>
                </c:pt>
                <c:pt idx="4471">
                  <c:v>97.03</c:v>
                </c:pt>
                <c:pt idx="4472">
                  <c:v>97.23</c:v>
                </c:pt>
                <c:pt idx="4473">
                  <c:v>98.11</c:v>
                </c:pt>
                <c:pt idx="4474">
                  <c:v>98.03</c:v>
                </c:pt>
                <c:pt idx="4475">
                  <c:v>97.96</c:v>
                </c:pt>
                <c:pt idx="4476">
                  <c:v>97.75</c:v>
                </c:pt>
                <c:pt idx="4477">
                  <c:v>97.72</c:v>
                </c:pt>
                <c:pt idx="4478">
                  <c:v>98.02</c:v>
                </c:pt>
                <c:pt idx="4479">
                  <c:v>98.25</c:v>
                </c:pt>
                <c:pt idx="4480">
                  <c:v>98.19</c:v>
                </c:pt>
                <c:pt idx="4481">
                  <c:v>98.34</c:v>
                </c:pt>
                <c:pt idx="4482">
                  <c:v>98.25</c:v>
                </c:pt>
                <c:pt idx="4483">
                  <c:v>98.09</c:v>
                </c:pt>
                <c:pt idx="4484">
                  <c:v>98.26</c:v>
                </c:pt>
                <c:pt idx="4485">
                  <c:v>97.7</c:v>
                </c:pt>
                <c:pt idx="4486">
                  <c:v>97.32</c:v>
                </c:pt>
                <c:pt idx="4487">
                  <c:v>97.41</c:v>
                </c:pt>
                <c:pt idx="4488">
                  <c:v>97.45</c:v>
                </c:pt>
                <c:pt idx="4489">
                  <c:v>97.55</c:v>
                </c:pt>
                <c:pt idx="4490">
                  <c:v>97.35</c:v>
                </c:pt>
                <c:pt idx="4491">
                  <c:v>96.87</c:v>
                </c:pt>
                <c:pt idx="4492">
                  <c:v>96.74</c:v>
                </c:pt>
                <c:pt idx="4493">
                  <c:v>95.75</c:v>
                </c:pt>
                <c:pt idx="4494">
                  <c:v>94.82</c:v>
                </c:pt>
                <c:pt idx="4495">
                  <c:v>94.36</c:v>
                </c:pt>
                <c:pt idx="4496">
                  <c:v>94.54</c:v>
                </c:pt>
                <c:pt idx="4497">
                  <c:v>94.6</c:v>
                </c:pt>
                <c:pt idx="4498">
                  <c:v>94.66</c:v>
                </c:pt>
                <c:pt idx="4499">
                  <c:v>94.1</c:v>
                </c:pt>
                <c:pt idx="4500">
                  <c:v>93.35</c:v>
                </c:pt>
                <c:pt idx="4501">
                  <c:v>93.96</c:v>
                </c:pt>
                <c:pt idx="4502">
                  <c:v>93.85</c:v>
                </c:pt>
                <c:pt idx="4503">
                  <c:v>93.18</c:v>
                </c:pt>
                <c:pt idx="4504">
                  <c:v>93.26</c:v>
                </c:pt>
                <c:pt idx="4505">
                  <c:v>92.99</c:v>
                </c:pt>
                <c:pt idx="4506">
                  <c:v>93.67</c:v>
                </c:pt>
                <c:pt idx="4507">
                  <c:v>93.42</c:v>
                </c:pt>
                <c:pt idx="4508">
                  <c:v>92.99</c:v>
                </c:pt>
                <c:pt idx="4509">
                  <c:v>93.17</c:v>
                </c:pt>
                <c:pt idx="4510">
                  <c:v>93.73</c:v>
                </c:pt>
                <c:pt idx="4511">
                  <c:v>93.26</c:v>
                </c:pt>
                <c:pt idx="4512">
                  <c:v>93.76</c:v>
                </c:pt>
                <c:pt idx="4513">
                  <c:v>92.59</c:v>
                </c:pt>
                <c:pt idx="4514">
                  <c:v>92.18</c:v>
                </c:pt>
                <c:pt idx="4515">
                  <c:v>91.52</c:v>
                </c:pt>
                <c:pt idx="4516">
                  <c:v>91.91</c:v>
                </c:pt>
                <c:pt idx="4517">
                  <c:v>91.75</c:v>
                </c:pt>
                <c:pt idx="4518">
                  <c:v>90.61</c:v>
                </c:pt>
                <c:pt idx="4519">
                  <c:v>90.83</c:v>
                </c:pt>
                <c:pt idx="4520">
                  <c:v>91.43</c:v>
                </c:pt>
                <c:pt idx="4521">
                  <c:v>90.83</c:v>
                </c:pt>
                <c:pt idx="4522">
                  <c:v>90.37</c:v>
                </c:pt>
                <c:pt idx="4523">
                  <c:v>90.23</c:v>
                </c:pt>
                <c:pt idx="4524">
                  <c:v>90.15</c:v>
                </c:pt>
                <c:pt idx="4525">
                  <c:v>90.93</c:v>
                </c:pt>
                <c:pt idx="4526">
                  <c:v>90.65</c:v>
                </c:pt>
                <c:pt idx="4527">
                  <c:v>90.5</c:v>
                </c:pt>
                <c:pt idx="4528">
                  <c:v>90.55</c:v>
                </c:pt>
                <c:pt idx="4529">
                  <c:v>90.11</c:v>
                </c:pt>
                <c:pt idx="4530">
                  <c:v>90.2</c:v>
                </c:pt>
                <c:pt idx="4531">
                  <c:v>90.78</c:v>
                </c:pt>
                <c:pt idx="4532">
                  <c:v>91.9</c:v>
                </c:pt>
                <c:pt idx="4533">
                  <c:v>90.9</c:v>
                </c:pt>
                <c:pt idx="4534">
                  <c:v>90.94</c:v>
                </c:pt>
                <c:pt idx="4535">
                  <c:v>91.17</c:v>
                </c:pt>
                <c:pt idx="4536">
                  <c:v>91.61</c:v>
                </c:pt>
                <c:pt idx="4537">
                  <c:v>91.23</c:v>
                </c:pt>
                <c:pt idx="4538">
                  <c:v>91.94</c:v>
                </c:pt>
                <c:pt idx="4539">
                  <c:v>92.04</c:v>
                </c:pt>
                <c:pt idx="4540">
                  <c:v>92.2</c:v>
                </c:pt>
                <c:pt idx="4541">
                  <c:v>93.01</c:v>
                </c:pt>
                <c:pt idx="4542">
                  <c:v>92.44</c:v>
                </c:pt>
                <c:pt idx="4543">
                  <c:v>92.61</c:v>
                </c:pt>
                <c:pt idx="4544">
                  <c:v>92.64</c:v>
                </c:pt>
                <c:pt idx="4545">
                  <c:v>92.8</c:v>
                </c:pt>
                <c:pt idx="4546">
                  <c:v>93.36</c:v>
                </c:pt>
                <c:pt idx="4547">
                  <c:v>93.21</c:v>
                </c:pt>
                <c:pt idx="4548">
                  <c:v>92.53</c:v>
                </c:pt>
                <c:pt idx="4549">
                  <c:v>92.19</c:v>
                </c:pt>
                <c:pt idx="4550">
                  <c:v>93.07</c:v>
                </c:pt>
                <c:pt idx="4551">
                  <c:v>93.67</c:v>
                </c:pt>
                <c:pt idx="4552">
                  <c:v>94.47</c:v>
                </c:pt>
                <c:pt idx="4553">
                  <c:v>94.53</c:v>
                </c:pt>
                <c:pt idx="4554">
                  <c:v>95.06</c:v>
                </c:pt>
                <c:pt idx="4555">
                  <c:v>94.59</c:v>
                </c:pt>
                <c:pt idx="4556">
                  <c:v>94.71</c:v>
                </c:pt>
                <c:pt idx="4557">
                  <c:v>95.41</c:v>
                </c:pt>
                <c:pt idx="4558">
                  <c:v>95.95</c:v>
                </c:pt>
                <c:pt idx="4559">
                  <c:v>95.67</c:v>
                </c:pt>
                <c:pt idx="4560">
                  <c:v>96.51</c:v>
                </c:pt>
                <c:pt idx="4561">
                  <c:v>95.86</c:v>
                </c:pt>
                <c:pt idx="4562">
                  <c:v>95.11</c:v>
                </c:pt>
                <c:pt idx="4563">
                  <c:v>94.83</c:v>
                </c:pt>
                <c:pt idx="4564">
                  <c:v>95.24</c:v>
                </c:pt>
                <c:pt idx="4565">
                  <c:v>95.11</c:v>
                </c:pt>
                <c:pt idx="4566">
                  <c:v>95.48</c:v>
                </c:pt>
                <c:pt idx="4567">
                  <c:v>96.19</c:v>
                </c:pt>
                <c:pt idx="4568">
                  <c:v>96.04</c:v>
                </c:pt>
                <c:pt idx="4569">
                  <c:v>96.75</c:v>
                </c:pt>
                <c:pt idx="4570">
                  <c:v>96.8</c:v>
                </c:pt>
                <c:pt idx="4571">
                  <c:v>96.77</c:v>
                </c:pt>
                <c:pt idx="4572">
                  <c:v>96.74</c:v>
                </c:pt>
                <c:pt idx="4573">
                  <c:v>96.57</c:v>
                </c:pt>
                <c:pt idx="4574">
                  <c:v>96.61</c:v>
                </c:pt>
                <c:pt idx="4575">
                  <c:v>96.53</c:v>
                </c:pt>
                <c:pt idx="4576">
                  <c:v>95.53</c:v>
                </c:pt>
                <c:pt idx="4577">
                  <c:v>96.43</c:v>
                </c:pt>
                <c:pt idx="4578">
                  <c:v>96.09</c:v>
                </c:pt>
                <c:pt idx="4579">
                  <c:v>95.09</c:v>
                </c:pt>
                <c:pt idx="4580">
                  <c:v>95.06</c:v>
                </c:pt>
                <c:pt idx="4581">
                  <c:v>95</c:v>
                </c:pt>
                <c:pt idx="4582">
                  <c:v>94.92</c:v>
                </c:pt>
                <c:pt idx="4583">
                  <c:v>95.39</c:v>
                </c:pt>
                <c:pt idx="4584">
                  <c:v>95.15</c:v>
                </c:pt>
                <c:pt idx="4585">
                  <c:v>94.73</c:v>
                </c:pt>
                <c:pt idx="4586">
                  <c:v>94.64</c:v>
                </c:pt>
                <c:pt idx="4587">
                  <c:v>94.99</c:v>
                </c:pt>
                <c:pt idx="4588">
                  <c:v>94.91</c:v>
                </c:pt>
                <c:pt idx="4589">
                  <c:v>95.67</c:v>
                </c:pt>
                <c:pt idx="4590">
                  <c:v>96.02</c:v>
                </c:pt>
                <c:pt idx="4591">
                  <c:v>95.78</c:v>
                </c:pt>
                <c:pt idx="4592">
                  <c:v>96.18</c:v>
                </c:pt>
                <c:pt idx="4593">
                  <c:v>96.22</c:v>
                </c:pt>
                <c:pt idx="4594">
                  <c:v>96.65</c:v>
                </c:pt>
                <c:pt idx="4595">
                  <c:v>96.27</c:v>
                </c:pt>
                <c:pt idx="4596">
                  <c:v>96.57</c:v>
                </c:pt>
                <c:pt idx="4597">
                  <c:v>96.83</c:v>
                </c:pt>
                <c:pt idx="4598">
                  <c:v>96.45</c:v>
                </c:pt>
                <c:pt idx="4599">
                  <c:v>96.97</c:v>
                </c:pt>
                <c:pt idx="4600">
                  <c:v>96.9</c:v>
                </c:pt>
                <c:pt idx="4601">
                  <c:v>97.29</c:v>
                </c:pt>
                <c:pt idx="4602">
                  <c:v>96.93</c:v>
                </c:pt>
                <c:pt idx="4603">
                  <c:v>97.05</c:v>
                </c:pt>
                <c:pt idx="4604">
                  <c:v>96.78</c:v>
                </c:pt>
                <c:pt idx="4605">
                  <c:v>97.05</c:v>
                </c:pt>
                <c:pt idx="4606">
                  <c:v>97.65</c:v>
                </c:pt>
                <c:pt idx="4607">
                  <c:v>98.24</c:v>
                </c:pt>
                <c:pt idx="4608">
                  <c:v>98.2</c:v>
                </c:pt>
                <c:pt idx="4609">
                  <c:v>97.89</c:v>
                </c:pt>
                <c:pt idx="4610">
                  <c:v>98.22</c:v>
                </c:pt>
                <c:pt idx="4611">
                  <c:v>97.29</c:v>
                </c:pt>
                <c:pt idx="4612">
                  <c:v>96.92</c:v>
                </c:pt>
                <c:pt idx="4613">
                  <c:v>97.13</c:v>
                </c:pt>
                <c:pt idx="4614">
                  <c:v>97.29</c:v>
                </c:pt>
                <c:pt idx="4615">
                  <c:v>97.56</c:v>
                </c:pt>
                <c:pt idx="4616">
                  <c:v>97.68</c:v>
                </c:pt>
                <c:pt idx="4617">
                  <c:v>97.87</c:v>
                </c:pt>
                <c:pt idx="4618">
                  <c:v>97.75</c:v>
                </c:pt>
                <c:pt idx="4619">
                  <c:v>97.28</c:v>
                </c:pt>
                <c:pt idx="4620">
                  <c:v>96.96</c:v>
                </c:pt>
                <c:pt idx="4621">
                  <c:v>96.77</c:v>
                </c:pt>
                <c:pt idx="4622">
                  <c:v>96.42</c:v>
                </c:pt>
                <c:pt idx="4623">
                  <c:v>96.85</c:v>
                </c:pt>
                <c:pt idx="4624">
                  <c:v>96.31</c:v>
                </c:pt>
                <c:pt idx="4625">
                  <c:v>96.38</c:v>
                </c:pt>
                <c:pt idx="4626">
                  <c:v>96.81</c:v>
                </c:pt>
                <c:pt idx="4627">
                  <c:v>97.02</c:v>
                </c:pt>
                <c:pt idx="4628">
                  <c:v>97.55</c:v>
                </c:pt>
                <c:pt idx="4629">
                  <c:v>97.47</c:v>
                </c:pt>
                <c:pt idx="4630">
                  <c:v>97.72</c:v>
                </c:pt>
                <c:pt idx="4631">
                  <c:v>98.14</c:v>
                </c:pt>
                <c:pt idx="4632">
                  <c:v>98.24</c:v>
                </c:pt>
                <c:pt idx="4633">
                  <c:v>98.23</c:v>
                </c:pt>
                <c:pt idx="4634">
                  <c:v>98.27</c:v>
                </c:pt>
                <c:pt idx="4635">
                  <c:v>98.42</c:v>
                </c:pt>
                <c:pt idx="4636">
                  <c:v>98.93</c:v>
                </c:pt>
                <c:pt idx="4637">
                  <c:v>98.92</c:v>
                </c:pt>
                <c:pt idx="4638">
                  <c:v>98.6</c:v>
                </c:pt>
                <c:pt idx="4639">
                  <c:v>99.18</c:v>
                </c:pt>
                <c:pt idx="4640">
                  <c:v>99.48</c:v>
                </c:pt>
                <c:pt idx="4641">
                  <c:v>100.41</c:v>
                </c:pt>
                <c:pt idx="4642">
                  <c:v>100.27</c:v>
                </c:pt>
                <c:pt idx="4643">
                  <c:v>101.94</c:v>
                </c:pt>
                <c:pt idx="4644">
                  <c:v>101.76</c:v>
                </c:pt>
                <c:pt idx="4645">
                  <c:v>102.08</c:v>
                </c:pt>
                <c:pt idx="4646">
                  <c:v>103.91</c:v>
                </c:pt>
                <c:pt idx="4647">
                  <c:v>103.96</c:v>
                </c:pt>
                <c:pt idx="4648">
                  <c:v>104.01</c:v>
                </c:pt>
                <c:pt idx="4649">
                  <c:v>102.71</c:v>
                </c:pt>
                <c:pt idx="4650">
                  <c:v>102.61</c:v>
                </c:pt>
                <c:pt idx="4651">
                  <c:v>103.24</c:v>
                </c:pt>
                <c:pt idx="4652">
                  <c:v>102.91</c:v>
                </c:pt>
                <c:pt idx="4653">
                  <c:v>102.72</c:v>
                </c:pt>
                <c:pt idx="4654">
                  <c:v>101.25</c:v>
                </c:pt>
                <c:pt idx="4655">
                  <c:v>102.98</c:v>
                </c:pt>
                <c:pt idx="4656">
                  <c:v>102.61</c:v>
                </c:pt>
                <c:pt idx="4657">
                  <c:v>102.6</c:v>
                </c:pt>
                <c:pt idx="4658">
                  <c:v>102.51</c:v>
                </c:pt>
                <c:pt idx="4659">
                  <c:v>104.42</c:v>
                </c:pt>
                <c:pt idx="4660">
                  <c:v>105.07</c:v>
                </c:pt>
                <c:pt idx="4661">
                  <c:v>104.9</c:v>
                </c:pt>
                <c:pt idx="4662">
                  <c:v>105.67</c:v>
                </c:pt>
                <c:pt idx="4663">
                  <c:v>103.76</c:v>
                </c:pt>
                <c:pt idx="4664">
                  <c:v>103.39</c:v>
                </c:pt>
                <c:pt idx="4665">
                  <c:v>103.05</c:v>
                </c:pt>
                <c:pt idx="4666">
                  <c:v>103.45</c:v>
                </c:pt>
                <c:pt idx="4667">
                  <c:v>102.2</c:v>
                </c:pt>
                <c:pt idx="4668">
                  <c:v>101.36</c:v>
                </c:pt>
                <c:pt idx="4669">
                  <c:v>101.16</c:v>
                </c:pt>
                <c:pt idx="4670">
                  <c:v>102.16</c:v>
                </c:pt>
                <c:pt idx="4671">
                  <c:v>101.84</c:v>
                </c:pt>
                <c:pt idx="4672">
                  <c:v>102.4</c:v>
                </c:pt>
                <c:pt idx="4673">
                  <c:v>102.48</c:v>
                </c:pt>
                <c:pt idx="4674">
                  <c:v>102.14</c:v>
                </c:pt>
                <c:pt idx="4675">
                  <c:v>100.9</c:v>
                </c:pt>
                <c:pt idx="4676">
                  <c:v>98.63</c:v>
                </c:pt>
                <c:pt idx="4677">
                  <c:v>98.69</c:v>
                </c:pt>
                <c:pt idx="4678">
                  <c:v>98.39</c:v>
                </c:pt>
                <c:pt idx="4679">
                  <c:v>98.02</c:v>
                </c:pt>
                <c:pt idx="4680">
                  <c:v>98.93</c:v>
                </c:pt>
                <c:pt idx="4681">
                  <c:v>98.45</c:v>
                </c:pt>
                <c:pt idx="4682">
                  <c:v>99.08</c:v>
                </c:pt>
                <c:pt idx="4683">
                  <c:v>99.98</c:v>
                </c:pt>
                <c:pt idx="4684">
                  <c:v>99.77</c:v>
                </c:pt>
                <c:pt idx="4685">
                  <c:v>99.5</c:v>
                </c:pt>
                <c:pt idx="4686">
                  <c:v>100.17</c:v>
                </c:pt>
                <c:pt idx="4687">
                  <c:v>99.7</c:v>
                </c:pt>
                <c:pt idx="4688">
                  <c:v>100.01</c:v>
                </c:pt>
                <c:pt idx="4689">
                  <c:v>99.48</c:v>
                </c:pt>
                <c:pt idx="4690">
                  <c:v>98.84</c:v>
                </c:pt>
                <c:pt idx="4691">
                  <c:v>97.94</c:v>
                </c:pt>
                <c:pt idx="4692">
                  <c:v>98.08</c:v>
                </c:pt>
                <c:pt idx="4693">
                  <c:v>98.3</c:v>
                </c:pt>
                <c:pt idx="4694">
                  <c:v>97.5</c:v>
                </c:pt>
                <c:pt idx="4695">
                  <c:v>96.85</c:v>
                </c:pt>
                <c:pt idx="4696">
                  <c:v>97.23</c:v>
                </c:pt>
                <c:pt idx="4697">
                  <c:v>97.97</c:v>
                </c:pt>
                <c:pt idx="4698">
                  <c:v>99.53</c:v>
                </c:pt>
                <c:pt idx="4699">
                  <c:v>99.89</c:v>
                </c:pt>
                <c:pt idx="4700">
                  <c:v>98.76</c:v>
                </c:pt>
                <c:pt idx="4701">
                  <c:v>98.95</c:v>
                </c:pt>
                <c:pt idx="4702">
                  <c:v>99.34</c:v>
                </c:pt>
                <c:pt idx="4703">
                  <c:v>100.91</c:v>
                </c:pt>
                <c:pt idx="4704">
                  <c:v>101.4</c:v>
                </c:pt>
                <c:pt idx="4705">
                  <c:v>101.22</c:v>
                </c:pt>
                <c:pt idx="4706">
                  <c:v>101.02</c:v>
                </c:pt>
                <c:pt idx="4707">
                  <c:v>102.12</c:v>
                </c:pt>
                <c:pt idx="4708">
                  <c:v>101.7</c:v>
                </c:pt>
                <c:pt idx="4709">
                  <c:v>101.68</c:v>
                </c:pt>
                <c:pt idx="4710">
                  <c:v>100.91</c:v>
                </c:pt>
                <c:pt idx="4711">
                  <c:v>101.59</c:v>
                </c:pt>
                <c:pt idx="4712">
                  <c:v>101.78</c:v>
                </c:pt>
                <c:pt idx="4713">
                  <c:v>101.9</c:v>
                </c:pt>
                <c:pt idx="4714">
                  <c:v>102.06</c:v>
                </c:pt>
                <c:pt idx="4715">
                  <c:v>100.97</c:v>
                </c:pt>
                <c:pt idx="4716">
                  <c:v>101.68</c:v>
                </c:pt>
                <c:pt idx="4717">
                  <c:v>102.19</c:v>
                </c:pt>
                <c:pt idx="4718">
                  <c:v>102.89</c:v>
                </c:pt>
                <c:pt idx="4719">
                  <c:v>103.39</c:v>
                </c:pt>
                <c:pt idx="4720">
                  <c:v>102.79</c:v>
                </c:pt>
                <c:pt idx="4721">
                  <c:v>103.01</c:v>
                </c:pt>
                <c:pt idx="4722">
                  <c:v>103.66</c:v>
                </c:pt>
                <c:pt idx="4723">
                  <c:v>103.31</c:v>
                </c:pt>
                <c:pt idx="4724">
                  <c:v>103.37</c:v>
                </c:pt>
                <c:pt idx="4725">
                  <c:v>102.66</c:v>
                </c:pt>
                <c:pt idx="4726">
                  <c:v>102.88</c:v>
                </c:pt>
                <c:pt idx="4727">
                  <c:v>102.48</c:v>
                </c:pt>
                <c:pt idx="4728">
                  <c:v>101.85</c:v>
                </c:pt>
                <c:pt idx="4729">
                  <c:v>101.99</c:v>
                </c:pt>
                <c:pt idx="4730">
                  <c:v>101.47</c:v>
                </c:pt>
                <c:pt idx="4731">
                  <c:v>101.63</c:v>
                </c:pt>
                <c:pt idx="4732">
                  <c:v>101.91</c:v>
                </c:pt>
                <c:pt idx="4733">
                  <c:v>99.52</c:v>
                </c:pt>
                <c:pt idx="4734">
                  <c:v>99.31</c:v>
                </c:pt>
                <c:pt idx="4735">
                  <c:v>98.73</c:v>
                </c:pt>
                <c:pt idx="4736">
                  <c:v>98.94</c:v>
                </c:pt>
                <c:pt idx="4737">
                  <c:v>98.41</c:v>
                </c:pt>
                <c:pt idx="4738">
                  <c:v>98.82</c:v>
                </c:pt>
                <c:pt idx="4739">
                  <c:v>99.23</c:v>
                </c:pt>
                <c:pt idx="4740">
                  <c:v>99.14</c:v>
                </c:pt>
                <c:pt idx="4741">
                  <c:v>99.22</c:v>
                </c:pt>
                <c:pt idx="4742">
                  <c:v>99.44</c:v>
                </c:pt>
                <c:pt idx="4743">
                  <c:v>99.68</c:v>
                </c:pt>
                <c:pt idx="4744">
                  <c:v>100.66</c:v>
                </c:pt>
                <c:pt idx="4745">
                  <c:v>101.04</c:v>
                </c:pt>
                <c:pt idx="4746">
                  <c:v>100.7</c:v>
                </c:pt>
                <c:pt idx="4747">
                  <c:v>99.05</c:v>
                </c:pt>
                <c:pt idx="4748">
                  <c:v>99.04</c:v>
                </c:pt>
                <c:pt idx="4749">
                  <c:v>98.98</c:v>
                </c:pt>
                <c:pt idx="4750">
                  <c:v>98.24</c:v>
                </c:pt>
                <c:pt idx="4751">
                  <c:v>98.11</c:v>
                </c:pt>
                <c:pt idx="4752">
                  <c:v>98.62</c:v>
                </c:pt>
                <c:pt idx="4753">
                  <c:v>98.13</c:v>
                </c:pt>
                <c:pt idx="4754">
                  <c:v>97.6</c:v>
                </c:pt>
                <c:pt idx="4755">
                  <c:v>97.8</c:v>
                </c:pt>
                <c:pt idx="4756">
                  <c:v>98.16</c:v>
                </c:pt>
                <c:pt idx="4757">
                  <c:v>97.65</c:v>
                </c:pt>
                <c:pt idx="4758">
                  <c:v>97.76</c:v>
                </c:pt>
                <c:pt idx="4759">
                  <c:v>98.13</c:v>
                </c:pt>
                <c:pt idx="4760">
                  <c:v>98.46</c:v>
                </c:pt>
                <c:pt idx="4761">
                  <c:v>98.32</c:v>
                </c:pt>
                <c:pt idx="4762">
                  <c:v>98.44</c:v>
                </c:pt>
                <c:pt idx="4763">
                  <c:v>98.55</c:v>
                </c:pt>
                <c:pt idx="4764">
                  <c:v>98.05</c:v>
                </c:pt>
                <c:pt idx="4765">
                  <c:v>98.14</c:v>
                </c:pt>
                <c:pt idx="4766">
                  <c:v>98.37</c:v>
                </c:pt>
                <c:pt idx="4767">
                  <c:v>99.01</c:v>
                </c:pt>
                <c:pt idx="4768">
                  <c:v>98.78</c:v>
                </c:pt>
                <c:pt idx="4769">
                  <c:v>97.89</c:v>
                </c:pt>
                <c:pt idx="4770">
                  <c:v>98.21</c:v>
                </c:pt>
                <c:pt idx="4771">
                  <c:v>98.35</c:v>
                </c:pt>
                <c:pt idx="4772">
                  <c:v>98.42</c:v>
                </c:pt>
                <c:pt idx="4773">
                  <c:v>98.3</c:v>
                </c:pt>
                <c:pt idx="4774">
                  <c:v>97.53</c:v>
                </c:pt>
                <c:pt idx="4775">
                  <c:v>97.38</c:v>
                </c:pt>
                <c:pt idx="4776">
                  <c:v>97.1</c:v>
                </c:pt>
                <c:pt idx="4777">
                  <c:v>96.77</c:v>
                </c:pt>
                <c:pt idx="4778">
                  <c:v>96.3</c:v>
                </c:pt>
                <c:pt idx="4779">
                  <c:v>96.53</c:v>
                </c:pt>
                <c:pt idx="4780">
                  <c:v>96.32</c:v>
                </c:pt>
                <c:pt idx="4781">
                  <c:v>96.64</c:v>
                </c:pt>
                <c:pt idx="4782">
                  <c:v>96.53</c:v>
                </c:pt>
                <c:pt idx="4783">
                  <c:v>96.26</c:v>
                </c:pt>
                <c:pt idx="4784">
                  <c:v>95.87</c:v>
                </c:pt>
                <c:pt idx="4785">
                  <c:v>96.09</c:v>
                </c:pt>
                <c:pt idx="4786">
                  <c:v>95.95</c:v>
                </c:pt>
                <c:pt idx="4787">
                  <c:v>95.58</c:v>
                </c:pt>
                <c:pt idx="4788">
                  <c:v>94.61</c:v>
                </c:pt>
                <c:pt idx="4789">
                  <c:v>94.6</c:v>
                </c:pt>
                <c:pt idx="4790">
                  <c:v>94.69</c:v>
                </c:pt>
                <c:pt idx="4791">
                  <c:v>94.15</c:v>
                </c:pt>
                <c:pt idx="4792">
                  <c:v>94.22</c:v>
                </c:pt>
                <c:pt idx="4793">
                  <c:v>94.68</c:v>
                </c:pt>
                <c:pt idx="4794">
                  <c:v>94.44</c:v>
                </c:pt>
                <c:pt idx="4795">
                  <c:v>94.24</c:v>
                </c:pt>
                <c:pt idx="4796">
                  <c:v>93.49</c:v>
                </c:pt>
                <c:pt idx="4797">
                  <c:v>93.22</c:v>
                </c:pt>
                <c:pt idx="4798">
                  <c:v>92.73</c:v>
                </c:pt>
                <c:pt idx="4799">
                  <c:v>93.05</c:v>
                </c:pt>
                <c:pt idx="4800">
                  <c:v>93.16</c:v>
                </c:pt>
                <c:pt idx="4801">
                  <c:v>94.25</c:v>
                </c:pt>
                <c:pt idx="4802">
                  <c:v>94.45</c:v>
                </c:pt>
                <c:pt idx="4803">
                  <c:v>92.54</c:v>
                </c:pt>
                <c:pt idx="4804">
                  <c:v>93.06</c:v>
                </c:pt>
                <c:pt idx="4805">
                  <c:v>92.05</c:v>
                </c:pt>
                <c:pt idx="4806">
                  <c:v>92.36</c:v>
                </c:pt>
                <c:pt idx="4807">
                  <c:v>92.5</c:v>
                </c:pt>
                <c:pt idx="4808">
                  <c:v>92.44</c:v>
                </c:pt>
                <c:pt idx="4809">
                  <c:v>92.56</c:v>
                </c:pt>
                <c:pt idx="4810">
                  <c:v>92.95</c:v>
                </c:pt>
                <c:pt idx="4811">
                  <c:v>92.87</c:v>
                </c:pt>
                <c:pt idx="4812">
                  <c:v>92.77</c:v>
                </c:pt>
                <c:pt idx="4813">
                  <c:v>93.78</c:v>
                </c:pt>
                <c:pt idx="4814">
                  <c:v>93.76</c:v>
                </c:pt>
                <c:pt idx="4815">
                  <c:v>94.36</c:v>
                </c:pt>
                <c:pt idx="4816">
                  <c:v>93.05</c:v>
                </c:pt>
                <c:pt idx="4817">
                  <c:v>92.87</c:v>
                </c:pt>
                <c:pt idx="4818">
                  <c:v>92.57</c:v>
                </c:pt>
                <c:pt idx="4819">
                  <c:v>92.53</c:v>
                </c:pt>
                <c:pt idx="4820">
                  <c:v>91.99</c:v>
                </c:pt>
                <c:pt idx="4821">
                  <c:v>92.91</c:v>
                </c:pt>
                <c:pt idx="4822">
                  <c:v>92.55</c:v>
                </c:pt>
                <c:pt idx="4823">
                  <c:v>92.18</c:v>
                </c:pt>
                <c:pt idx="4824">
                  <c:v>92.44</c:v>
                </c:pt>
                <c:pt idx="4825">
                  <c:v>91.49</c:v>
                </c:pt>
                <c:pt idx="4826">
                  <c:v>91.45</c:v>
                </c:pt>
                <c:pt idx="4827">
                  <c:v>91.68</c:v>
                </c:pt>
                <c:pt idx="4828">
                  <c:v>91.92</c:v>
                </c:pt>
                <c:pt idx="4829">
                  <c:v>91.94</c:v>
                </c:pt>
                <c:pt idx="4830">
                  <c:v>92.11</c:v>
                </c:pt>
                <c:pt idx="4831">
                  <c:v>92.21</c:v>
                </c:pt>
                <c:pt idx="4832">
                  <c:v>92.25</c:v>
                </c:pt>
                <c:pt idx="4833">
                  <c:v>92.89</c:v>
                </c:pt>
                <c:pt idx="4834">
                  <c:v>92.07</c:v>
                </c:pt>
                <c:pt idx="4835">
                  <c:v>91.78</c:v>
                </c:pt>
                <c:pt idx="4836">
                  <c:v>91.88</c:v>
                </c:pt>
                <c:pt idx="4837">
                  <c:v>91.84</c:v>
                </c:pt>
                <c:pt idx="4838">
                  <c:v>92.2</c:v>
                </c:pt>
                <c:pt idx="4839">
                  <c:v>92.71</c:v>
                </c:pt>
                <c:pt idx="4840">
                  <c:v>92.83</c:v>
                </c:pt>
                <c:pt idx="4841">
                  <c:v>93.39</c:v>
                </c:pt>
                <c:pt idx="4842">
                  <c:v>93.96</c:v>
                </c:pt>
                <c:pt idx="4843">
                  <c:v>94.15</c:v>
                </c:pt>
                <c:pt idx="4844">
                  <c:v>93.36</c:v>
                </c:pt>
                <c:pt idx="4845">
                  <c:v>93.59</c:v>
                </c:pt>
                <c:pt idx="4846">
                  <c:v>93.37</c:v>
                </c:pt>
                <c:pt idx="4847">
                  <c:v>93.62</c:v>
                </c:pt>
                <c:pt idx="4848">
                  <c:v>93.89</c:v>
                </c:pt>
                <c:pt idx="4849">
                  <c:v>94.43</c:v>
                </c:pt>
                <c:pt idx="4850">
                  <c:v>94.28</c:v>
                </c:pt>
                <c:pt idx="4851">
                  <c:v>94.2</c:v>
                </c:pt>
                <c:pt idx="4852">
                  <c:v>93.74</c:v>
                </c:pt>
                <c:pt idx="4853">
                  <c:v>93.82</c:v>
                </c:pt>
                <c:pt idx="4854">
                  <c:v>93.49</c:v>
                </c:pt>
                <c:pt idx="4855">
                  <c:v>94.3</c:v>
                </c:pt>
                <c:pt idx="4856">
                  <c:v>94.57</c:v>
                </c:pt>
                <c:pt idx="4857">
                  <c:v>94.19</c:v>
                </c:pt>
                <c:pt idx="4858">
                  <c:v>94.39</c:v>
                </c:pt>
                <c:pt idx="4859">
                  <c:v>94.36</c:v>
                </c:pt>
                <c:pt idx="4860">
                  <c:v>94.55</c:v>
                </c:pt>
                <c:pt idx="4861">
                  <c:v>94.47</c:v>
                </c:pt>
                <c:pt idx="4862">
                  <c:v>93.58</c:v>
                </c:pt>
                <c:pt idx="4863">
                  <c:v>93.77</c:v>
                </c:pt>
                <c:pt idx="4864">
                  <c:v>94.1</c:v>
                </c:pt>
                <c:pt idx="4865">
                  <c:v>93.99</c:v>
                </c:pt>
                <c:pt idx="4866">
                  <c:v>94.01</c:v>
                </c:pt>
                <c:pt idx="4867">
                  <c:v>93.85</c:v>
                </c:pt>
                <c:pt idx="4868">
                  <c:v>93.7</c:v>
                </c:pt>
                <c:pt idx="4869">
                  <c:v>93.64</c:v>
                </c:pt>
                <c:pt idx="4870">
                  <c:v>92.97</c:v>
                </c:pt>
                <c:pt idx="4871">
                  <c:v>92.87</c:v>
                </c:pt>
                <c:pt idx="4872">
                  <c:v>92.91</c:v>
                </c:pt>
                <c:pt idx="4873">
                  <c:v>93.35</c:v>
                </c:pt>
                <c:pt idx="4874">
                  <c:v>93.31</c:v>
                </c:pt>
                <c:pt idx="4875">
                  <c:v>92.94</c:v>
                </c:pt>
                <c:pt idx="4876">
                  <c:v>93.08</c:v>
                </c:pt>
                <c:pt idx="4877">
                  <c:v>93.39</c:v>
                </c:pt>
                <c:pt idx="4878">
                  <c:v>93.8</c:v>
                </c:pt>
                <c:pt idx="4879">
                  <c:v>93.83</c:v>
                </c:pt>
                <c:pt idx="4880">
                  <c:v>93.08</c:v>
                </c:pt>
                <c:pt idx="4881">
                  <c:v>93.17</c:v>
                </c:pt>
                <c:pt idx="4882">
                  <c:v>93.08</c:v>
                </c:pt>
                <c:pt idx="4883">
                  <c:v>93.08</c:v>
                </c:pt>
                <c:pt idx="4884">
                  <c:v>93.14</c:v>
                </c:pt>
                <c:pt idx="4885">
                  <c:v>93.21</c:v>
                </c:pt>
                <c:pt idx="4886">
                  <c:v>93.16</c:v>
                </c:pt>
                <c:pt idx="4887">
                  <c:v>92.43</c:v>
                </c:pt>
                <c:pt idx="4888">
                  <c:v>92.04</c:v>
                </c:pt>
                <c:pt idx="4889">
                  <c:v>92.01</c:v>
                </c:pt>
                <c:pt idx="4890">
                  <c:v>91.16</c:v>
                </c:pt>
                <c:pt idx="4891">
                  <c:v>91.03</c:v>
                </c:pt>
                <c:pt idx="4892">
                  <c:v>91.06</c:v>
                </c:pt>
                <c:pt idx="4893">
                  <c:v>91.11</c:v>
                </c:pt>
                <c:pt idx="4894">
                  <c:v>91.15</c:v>
                </c:pt>
                <c:pt idx="4895">
                  <c:v>91.24</c:v>
                </c:pt>
                <c:pt idx="4896">
                  <c:v>91.25</c:v>
                </c:pt>
                <c:pt idx="4897">
                  <c:v>91.38</c:v>
                </c:pt>
                <c:pt idx="4898">
                  <c:v>91.94</c:v>
                </c:pt>
                <c:pt idx="4899">
                  <c:v>91.97</c:v>
                </c:pt>
                <c:pt idx="4900">
                  <c:v>92.07</c:v>
                </c:pt>
                <c:pt idx="4901">
                  <c:v>92.41</c:v>
                </c:pt>
                <c:pt idx="4902">
                  <c:v>92.17</c:v>
                </c:pt>
                <c:pt idx="4903">
                  <c:v>91.98</c:v>
                </c:pt>
                <c:pt idx="4904">
                  <c:v>92.33</c:v>
                </c:pt>
                <c:pt idx="4905">
                  <c:v>92.93</c:v>
                </c:pt>
                <c:pt idx="4906">
                  <c:v>92.99</c:v>
                </c:pt>
                <c:pt idx="4907">
                  <c:v>92.68</c:v>
                </c:pt>
                <c:pt idx="4908">
                  <c:v>92.59</c:v>
                </c:pt>
                <c:pt idx="4909">
                  <c:v>92.61</c:v>
                </c:pt>
                <c:pt idx="4910">
                  <c:v>92.8</c:v>
                </c:pt>
                <c:pt idx="4911">
                  <c:v>93.08</c:v>
                </c:pt>
                <c:pt idx="4912">
                  <c:v>92.93</c:v>
                </c:pt>
                <c:pt idx="4913">
                  <c:v>92.94</c:v>
                </c:pt>
                <c:pt idx="4914">
                  <c:v>92.54</c:v>
                </c:pt>
                <c:pt idx="4915">
                  <c:v>92.73</c:v>
                </c:pt>
                <c:pt idx="4916">
                  <c:v>92.59</c:v>
                </c:pt>
                <c:pt idx="4917">
                  <c:v>92.02</c:v>
                </c:pt>
                <c:pt idx="4918">
                  <c:v>91.91</c:v>
                </c:pt>
                <c:pt idx="4919">
                  <c:v>92.06</c:v>
                </c:pt>
                <c:pt idx="4920">
                  <c:v>92.11</c:v>
                </c:pt>
                <c:pt idx="4921">
                  <c:v>91.97</c:v>
                </c:pt>
                <c:pt idx="4922">
                  <c:v>92.1</c:v>
                </c:pt>
                <c:pt idx="4923">
                  <c:v>91.46</c:v>
                </c:pt>
                <c:pt idx="4924">
                  <c:v>91.53</c:v>
                </c:pt>
                <c:pt idx="4925">
                  <c:v>91.68</c:v>
                </c:pt>
                <c:pt idx="4926">
                  <c:v>91.15</c:v>
                </c:pt>
                <c:pt idx="4927">
                  <c:v>90.51</c:v>
                </c:pt>
                <c:pt idx="4928">
                  <c:v>90.43</c:v>
                </c:pt>
                <c:pt idx="4929">
                  <c:v>90.41</c:v>
                </c:pt>
                <c:pt idx="4930">
                  <c:v>90.5</c:v>
                </c:pt>
                <c:pt idx="4931">
                  <c:v>90.27</c:v>
                </c:pt>
                <c:pt idx="4932">
                  <c:v>89.58</c:v>
                </c:pt>
                <c:pt idx="4933">
                  <c:v>90.18</c:v>
                </c:pt>
                <c:pt idx="4934">
                  <c:v>89.38</c:v>
                </c:pt>
                <c:pt idx="4935">
                  <c:v>90.06</c:v>
                </c:pt>
                <c:pt idx="4936">
                  <c:v>90.19</c:v>
                </c:pt>
                <c:pt idx="4937">
                  <c:v>89.69</c:v>
                </c:pt>
                <c:pt idx="4938">
                  <c:v>89.84</c:v>
                </c:pt>
                <c:pt idx="4939">
                  <c:v>89.66</c:v>
                </c:pt>
                <c:pt idx="4940">
                  <c:v>89.54</c:v>
                </c:pt>
                <c:pt idx="4941">
                  <c:v>88.93</c:v>
                </c:pt>
                <c:pt idx="4942">
                  <c:v>88.99</c:v>
                </c:pt>
                <c:pt idx="4943">
                  <c:v>89.15</c:v>
                </c:pt>
                <c:pt idx="4944">
                  <c:v>89.14</c:v>
                </c:pt>
                <c:pt idx="4945">
                  <c:v>88.44</c:v>
                </c:pt>
                <c:pt idx="4946">
                  <c:v>88.13</c:v>
                </c:pt>
                <c:pt idx="4947">
                  <c:v>87.2</c:v>
                </c:pt>
                <c:pt idx="4948">
                  <c:v>87.42</c:v>
                </c:pt>
                <c:pt idx="4949">
                  <c:v>87.73</c:v>
                </c:pt>
                <c:pt idx="4950">
                  <c:v>87.54</c:v>
                </c:pt>
                <c:pt idx="4951">
                  <c:v>87.12</c:v>
                </c:pt>
                <c:pt idx="4952">
                  <c:v>87.52</c:v>
                </c:pt>
                <c:pt idx="4953">
                  <c:v>87.59</c:v>
                </c:pt>
                <c:pt idx="4954">
                  <c:v>87.69</c:v>
                </c:pt>
                <c:pt idx="4955">
                  <c:v>87.59</c:v>
                </c:pt>
                <c:pt idx="4956">
                  <c:v>87.01</c:v>
                </c:pt>
                <c:pt idx="4957">
                  <c:v>86.37</c:v>
                </c:pt>
                <c:pt idx="4958">
                  <c:v>86.3</c:v>
                </c:pt>
                <c:pt idx="4959">
                  <c:v>85.87</c:v>
                </c:pt>
                <c:pt idx="4960">
                  <c:v>85.62</c:v>
                </c:pt>
                <c:pt idx="4961">
                  <c:v>86.18</c:v>
                </c:pt>
                <c:pt idx="4962">
                  <c:v>86.17</c:v>
                </c:pt>
                <c:pt idx="4963">
                  <c:v>85.97</c:v>
                </c:pt>
                <c:pt idx="4964">
                  <c:v>85.12</c:v>
                </c:pt>
                <c:pt idx="4965">
                  <c:v>85.66</c:v>
                </c:pt>
                <c:pt idx="4966">
                  <c:v>85.3</c:v>
                </c:pt>
                <c:pt idx="4967">
                  <c:v>85.4</c:v>
                </c:pt>
                <c:pt idx="4968">
                  <c:v>85.57</c:v>
                </c:pt>
                <c:pt idx="4969">
                  <c:v>85.92</c:v>
                </c:pt>
                <c:pt idx="4970">
                  <c:v>86.58</c:v>
                </c:pt>
                <c:pt idx="4971">
                  <c:v>86.85</c:v>
                </c:pt>
                <c:pt idx="4972">
                  <c:v>85.72</c:v>
                </c:pt>
                <c:pt idx="4973">
                  <c:v>85.47</c:v>
                </c:pt>
                <c:pt idx="4974">
                  <c:v>86.05</c:v>
                </c:pt>
                <c:pt idx="4975">
                  <c:v>86.68</c:v>
                </c:pt>
                <c:pt idx="4976">
                  <c:v>86.9</c:v>
                </c:pt>
                <c:pt idx="4977">
                  <c:v>86.94</c:v>
                </c:pt>
                <c:pt idx="4978">
                  <c:v>85.79</c:v>
                </c:pt>
                <c:pt idx="4979">
                  <c:v>85.72</c:v>
                </c:pt>
                <c:pt idx="4980">
                  <c:v>84.92</c:v>
                </c:pt>
                <c:pt idx="4981">
                  <c:v>85.24</c:v>
                </c:pt>
                <c:pt idx="4982">
                  <c:v>85.98</c:v>
                </c:pt>
                <c:pt idx="4983">
                  <c:v>86.22</c:v>
                </c:pt>
                <c:pt idx="4984">
                  <c:v>86.31</c:v>
                </c:pt>
                <c:pt idx="4985">
                  <c:v>85.48</c:v>
                </c:pt>
                <c:pt idx="4986">
                  <c:v>85.96</c:v>
                </c:pt>
                <c:pt idx="4987">
                  <c:v>85.75</c:v>
                </c:pt>
                <c:pt idx="4988">
                  <c:v>85.72</c:v>
                </c:pt>
                <c:pt idx="4989">
                  <c:v>85.91</c:v>
                </c:pt>
                <c:pt idx="4990">
                  <c:v>85.43</c:v>
                </c:pt>
                <c:pt idx="4991">
                  <c:v>85.1</c:v>
                </c:pt>
                <c:pt idx="4992">
                  <c:v>84.71</c:v>
                </c:pt>
                <c:pt idx="4993">
                  <c:v>84.13</c:v>
                </c:pt>
                <c:pt idx="4994">
                  <c:v>84.24</c:v>
                </c:pt>
                <c:pt idx="4995">
                  <c:v>83.57</c:v>
                </c:pt>
                <c:pt idx="4996">
                  <c:v>83.21</c:v>
                </c:pt>
                <c:pt idx="4997">
                  <c:v>83.29</c:v>
                </c:pt>
                <c:pt idx="4998">
                  <c:v>82.79</c:v>
                </c:pt>
                <c:pt idx="4999">
                  <c:v>83.16</c:v>
                </c:pt>
                <c:pt idx="5000">
                  <c:v>83.25</c:v>
                </c:pt>
                <c:pt idx="5001">
                  <c:v>82.59</c:v>
                </c:pt>
                <c:pt idx="5002">
                  <c:v>82.56</c:v>
                </c:pt>
                <c:pt idx="5003">
                  <c:v>81.96</c:v>
                </c:pt>
                <c:pt idx="5004">
                  <c:v>82.3</c:v>
                </c:pt>
                <c:pt idx="5005">
                  <c:v>82.96</c:v>
                </c:pt>
                <c:pt idx="5006">
                  <c:v>83.16</c:v>
                </c:pt>
                <c:pt idx="5007">
                  <c:v>82.48</c:v>
                </c:pt>
                <c:pt idx="5008">
                  <c:v>83.04</c:v>
                </c:pt>
                <c:pt idx="5009">
                  <c:v>82.88</c:v>
                </c:pt>
                <c:pt idx="5010">
                  <c:v>83.24</c:v>
                </c:pt>
                <c:pt idx="5011">
                  <c:v>82.99</c:v>
                </c:pt>
                <c:pt idx="5012">
                  <c:v>83.27</c:v>
                </c:pt>
                <c:pt idx="5013">
                  <c:v>82.82</c:v>
                </c:pt>
                <c:pt idx="5014">
                  <c:v>82.22</c:v>
                </c:pt>
                <c:pt idx="5015">
                  <c:v>81.709999999999994</c:v>
                </c:pt>
                <c:pt idx="5016">
                  <c:v>82.11</c:v>
                </c:pt>
                <c:pt idx="5017">
                  <c:v>82.04</c:v>
                </c:pt>
                <c:pt idx="5018">
                  <c:v>82.32</c:v>
                </c:pt>
                <c:pt idx="5019">
                  <c:v>82.12</c:v>
                </c:pt>
                <c:pt idx="5020">
                  <c:v>81.709999999999994</c:v>
                </c:pt>
                <c:pt idx="5021">
                  <c:v>81.849999999999994</c:v>
                </c:pt>
                <c:pt idx="5022">
                  <c:v>81.63</c:v>
                </c:pt>
                <c:pt idx="5023">
                  <c:v>81.84</c:v>
                </c:pt>
                <c:pt idx="5024">
                  <c:v>81.59</c:v>
                </c:pt>
                <c:pt idx="5025">
                  <c:v>81.540000000000006</c:v>
                </c:pt>
                <c:pt idx="5026">
                  <c:v>81.63</c:v>
                </c:pt>
                <c:pt idx="5027">
                  <c:v>81.510000000000005</c:v>
                </c:pt>
                <c:pt idx="5028">
                  <c:v>81.86</c:v>
                </c:pt>
                <c:pt idx="5029">
                  <c:v>82.1</c:v>
                </c:pt>
                <c:pt idx="5030">
                  <c:v>81.709999999999994</c:v>
                </c:pt>
                <c:pt idx="5031">
                  <c:v>82.23</c:v>
                </c:pt>
                <c:pt idx="5032">
                  <c:v>83.21</c:v>
                </c:pt>
                <c:pt idx="5033">
                  <c:v>82.94</c:v>
                </c:pt>
                <c:pt idx="5034">
                  <c:v>83.82</c:v>
                </c:pt>
                <c:pt idx="5035">
                  <c:v>83.23</c:v>
                </c:pt>
                <c:pt idx="5036">
                  <c:v>83.21</c:v>
                </c:pt>
                <c:pt idx="5037">
                  <c:v>82.71</c:v>
                </c:pt>
                <c:pt idx="5038">
                  <c:v>81.93</c:v>
                </c:pt>
                <c:pt idx="5039">
                  <c:v>82.1</c:v>
                </c:pt>
                <c:pt idx="5040">
                  <c:v>82.33</c:v>
                </c:pt>
                <c:pt idx="5041">
                  <c:v>82.13</c:v>
                </c:pt>
                <c:pt idx="5042">
                  <c:v>82.31</c:v>
                </c:pt>
                <c:pt idx="5043">
                  <c:v>82.58</c:v>
                </c:pt>
                <c:pt idx="5044">
                  <c:v>82.78</c:v>
                </c:pt>
                <c:pt idx="5045">
                  <c:v>82.34</c:v>
                </c:pt>
                <c:pt idx="5046">
                  <c:v>82.61</c:v>
                </c:pt>
                <c:pt idx="5047">
                  <c:v>83.89</c:v>
                </c:pt>
                <c:pt idx="5048">
                  <c:v>84.7</c:v>
                </c:pt>
                <c:pt idx="5049">
                  <c:v>85.29</c:v>
                </c:pt>
                <c:pt idx="5050">
                  <c:v>85.03</c:v>
                </c:pt>
                <c:pt idx="5051">
                  <c:v>84.73</c:v>
                </c:pt>
                <c:pt idx="5052">
                  <c:v>83.26</c:v>
                </c:pt>
                <c:pt idx="5053">
                  <c:v>83.12</c:v>
                </c:pt>
                <c:pt idx="5054">
                  <c:v>82.81</c:v>
                </c:pt>
                <c:pt idx="5055">
                  <c:v>82.81</c:v>
                </c:pt>
                <c:pt idx="5056">
                  <c:v>83.36</c:v>
                </c:pt>
                <c:pt idx="5057">
                  <c:v>84.67</c:v>
                </c:pt>
                <c:pt idx="5058">
                  <c:v>84.95</c:v>
                </c:pt>
                <c:pt idx="5059">
                  <c:v>84.53</c:v>
                </c:pt>
                <c:pt idx="5060">
                  <c:v>84.19</c:v>
                </c:pt>
                <c:pt idx="5061">
                  <c:v>84.29</c:v>
                </c:pt>
                <c:pt idx="5062">
                  <c:v>84.83</c:v>
                </c:pt>
                <c:pt idx="5063">
                  <c:v>84.85</c:v>
                </c:pt>
                <c:pt idx="5064">
                  <c:v>85.11</c:v>
                </c:pt>
                <c:pt idx="5065">
                  <c:v>83.37</c:v>
                </c:pt>
                <c:pt idx="5066">
                  <c:v>82.94</c:v>
                </c:pt>
                <c:pt idx="5067">
                  <c:v>82.59</c:v>
                </c:pt>
                <c:pt idx="5068">
                  <c:v>82.79</c:v>
                </c:pt>
                <c:pt idx="5069">
                  <c:v>82.21</c:v>
                </c:pt>
                <c:pt idx="5070">
                  <c:v>82.46</c:v>
                </c:pt>
                <c:pt idx="5071">
                  <c:v>82.63</c:v>
                </c:pt>
                <c:pt idx="5072">
                  <c:v>82.41</c:v>
                </c:pt>
                <c:pt idx="5073">
                  <c:v>82.7</c:v>
                </c:pt>
                <c:pt idx="5074">
                  <c:v>82.34</c:v>
                </c:pt>
                <c:pt idx="5075">
                  <c:v>82</c:v>
                </c:pt>
                <c:pt idx="5076">
                  <c:v>81.64</c:v>
                </c:pt>
                <c:pt idx="5077">
                  <c:v>81.38</c:v>
                </c:pt>
                <c:pt idx="5078">
                  <c:v>81.06</c:v>
                </c:pt>
                <c:pt idx="5079">
                  <c:v>80.52</c:v>
                </c:pt>
                <c:pt idx="5080">
                  <c:v>80.87</c:v>
                </c:pt>
                <c:pt idx="5081">
                  <c:v>80.84</c:v>
                </c:pt>
                <c:pt idx="5082">
                  <c:v>80.489999999999995</c:v>
                </c:pt>
                <c:pt idx="5083">
                  <c:v>80.89</c:v>
                </c:pt>
                <c:pt idx="5084">
                  <c:v>81.23</c:v>
                </c:pt>
                <c:pt idx="5085">
                  <c:v>81.36</c:v>
                </c:pt>
                <c:pt idx="5086">
                  <c:v>81.92</c:v>
                </c:pt>
                <c:pt idx="5087">
                  <c:v>82.61</c:v>
                </c:pt>
                <c:pt idx="5088">
                  <c:v>82.67</c:v>
                </c:pt>
                <c:pt idx="5089">
                  <c:v>82.47</c:v>
                </c:pt>
                <c:pt idx="5090">
                  <c:v>83.12</c:v>
                </c:pt>
                <c:pt idx="5091">
                  <c:v>83.85</c:v>
                </c:pt>
                <c:pt idx="5092">
                  <c:v>83.93</c:v>
                </c:pt>
                <c:pt idx="5093">
                  <c:v>83.84</c:v>
                </c:pt>
                <c:pt idx="5094">
                  <c:v>84.07</c:v>
                </c:pt>
                <c:pt idx="5095">
                  <c:v>84.84</c:v>
                </c:pt>
                <c:pt idx="5096">
                  <c:v>84.73</c:v>
                </c:pt>
                <c:pt idx="5097">
                  <c:v>85.05</c:v>
                </c:pt>
                <c:pt idx="5098">
                  <c:v>84.94</c:v>
                </c:pt>
                <c:pt idx="5099">
                  <c:v>85.24</c:v>
                </c:pt>
                <c:pt idx="5100">
                  <c:v>86.31</c:v>
                </c:pt>
                <c:pt idx="5101">
                  <c:v>86.9</c:v>
                </c:pt>
                <c:pt idx="5102">
                  <c:v>86.21</c:v>
                </c:pt>
                <c:pt idx="5103">
                  <c:v>86.35</c:v>
                </c:pt>
                <c:pt idx="5104">
                  <c:v>86.72</c:v>
                </c:pt>
                <c:pt idx="5105">
                  <c:v>87.9</c:v>
                </c:pt>
                <c:pt idx="5106">
                  <c:v>88.87</c:v>
                </c:pt>
                <c:pt idx="5107">
                  <c:v>89.64</c:v>
                </c:pt>
                <c:pt idx="5108">
                  <c:v>89.41</c:v>
                </c:pt>
                <c:pt idx="5109">
                  <c:v>88.87</c:v>
                </c:pt>
                <c:pt idx="5110">
                  <c:v>89.47</c:v>
                </c:pt>
                <c:pt idx="5111">
                  <c:v>91.08</c:v>
                </c:pt>
                <c:pt idx="5112">
                  <c:v>91.04</c:v>
                </c:pt>
                <c:pt idx="5113">
                  <c:v>91.87</c:v>
                </c:pt>
                <c:pt idx="5114">
                  <c:v>92.01</c:v>
                </c:pt>
                <c:pt idx="5115">
                  <c:v>90.55</c:v>
                </c:pt>
                <c:pt idx="5116">
                  <c:v>90.35</c:v>
                </c:pt>
                <c:pt idx="5117">
                  <c:v>90.46</c:v>
                </c:pt>
                <c:pt idx="5118">
                  <c:v>89.93</c:v>
                </c:pt>
                <c:pt idx="5119">
                  <c:v>90.64</c:v>
                </c:pt>
                <c:pt idx="5120">
                  <c:v>90.96</c:v>
                </c:pt>
                <c:pt idx="5121">
                  <c:v>89.62</c:v>
                </c:pt>
                <c:pt idx="5122">
                  <c:v>90.52</c:v>
                </c:pt>
                <c:pt idx="5123">
                  <c:v>89.94</c:v>
                </c:pt>
                <c:pt idx="5124">
                  <c:v>90.36</c:v>
                </c:pt>
                <c:pt idx="5125">
                  <c:v>89.64</c:v>
                </c:pt>
                <c:pt idx="5126">
                  <c:v>89.57</c:v>
                </c:pt>
                <c:pt idx="5127">
                  <c:v>89.84</c:v>
                </c:pt>
                <c:pt idx="5128">
                  <c:v>91.35</c:v>
                </c:pt>
                <c:pt idx="5129">
                  <c:v>92.71</c:v>
                </c:pt>
                <c:pt idx="5130">
                  <c:v>93.81</c:v>
                </c:pt>
                <c:pt idx="5131">
                  <c:v>92.93</c:v>
                </c:pt>
                <c:pt idx="5132">
                  <c:v>93.15</c:v>
                </c:pt>
                <c:pt idx="5133">
                  <c:v>93.26</c:v>
                </c:pt>
                <c:pt idx="5134">
                  <c:v>93.46</c:v>
                </c:pt>
                <c:pt idx="5135">
                  <c:v>93.31</c:v>
                </c:pt>
                <c:pt idx="5136">
                  <c:v>91.54</c:v>
                </c:pt>
                <c:pt idx="5137">
                  <c:v>91.86</c:v>
                </c:pt>
                <c:pt idx="5138">
                  <c:v>92.26</c:v>
                </c:pt>
                <c:pt idx="5139">
                  <c:v>93.41</c:v>
                </c:pt>
                <c:pt idx="5140">
                  <c:v>92.69</c:v>
                </c:pt>
                <c:pt idx="5141">
                  <c:v>92.07</c:v>
                </c:pt>
                <c:pt idx="5142">
                  <c:v>92.6</c:v>
                </c:pt>
                <c:pt idx="5143">
                  <c:v>92.51</c:v>
                </c:pt>
                <c:pt idx="5144">
                  <c:v>92.38</c:v>
                </c:pt>
                <c:pt idx="5145">
                  <c:v>92.01</c:v>
                </c:pt>
                <c:pt idx="5146">
                  <c:v>91.29</c:v>
                </c:pt>
                <c:pt idx="5147">
                  <c:v>90.79</c:v>
                </c:pt>
                <c:pt idx="5148">
                  <c:v>91.15</c:v>
                </c:pt>
                <c:pt idx="5149">
                  <c:v>92.95</c:v>
                </c:pt>
                <c:pt idx="5150">
                  <c:v>92.72</c:v>
                </c:pt>
                <c:pt idx="5151">
                  <c:v>91.82</c:v>
                </c:pt>
                <c:pt idx="5152">
                  <c:v>92.27</c:v>
                </c:pt>
                <c:pt idx="5153">
                  <c:v>91.9</c:v>
                </c:pt>
                <c:pt idx="5154">
                  <c:v>91.68</c:v>
                </c:pt>
                <c:pt idx="5155">
                  <c:v>91.17</c:v>
                </c:pt>
                <c:pt idx="5156">
                  <c:v>92.02</c:v>
                </c:pt>
                <c:pt idx="5157">
                  <c:v>92.18</c:v>
                </c:pt>
                <c:pt idx="5158">
                  <c:v>93.15</c:v>
                </c:pt>
                <c:pt idx="5159">
                  <c:v>93.44</c:v>
                </c:pt>
                <c:pt idx="5160">
                  <c:v>93.27</c:v>
                </c:pt>
                <c:pt idx="5161">
                  <c:v>93.49</c:v>
                </c:pt>
                <c:pt idx="5162">
                  <c:v>93.7</c:v>
                </c:pt>
                <c:pt idx="5163">
                  <c:v>94.56</c:v>
                </c:pt>
                <c:pt idx="5164">
                  <c:v>94.56</c:v>
                </c:pt>
                <c:pt idx="5165">
                  <c:v>94.85</c:v>
                </c:pt>
                <c:pt idx="5166">
                  <c:v>95.56</c:v>
                </c:pt>
                <c:pt idx="5167">
                  <c:v>95.91</c:v>
                </c:pt>
                <c:pt idx="5168">
                  <c:v>95.79</c:v>
                </c:pt>
                <c:pt idx="5169">
                  <c:v>95.78</c:v>
                </c:pt>
                <c:pt idx="5170">
                  <c:v>96.73</c:v>
                </c:pt>
                <c:pt idx="5171">
                  <c:v>95.6</c:v>
                </c:pt>
                <c:pt idx="5172">
                  <c:v>95.45</c:v>
                </c:pt>
                <c:pt idx="5173">
                  <c:v>95.91</c:v>
                </c:pt>
                <c:pt idx="5174">
                  <c:v>95.05</c:v>
                </c:pt>
                <c:pt idx="5175">
                  <c:v>95.55</c:v>
                </c:pt>
                <c:pt idx="5176">
                  <c:v>95.3</c:v>
                </c:pt>
                <c:pt idx="5177">
                  <c:v>95.5</c:v>
                </c:pt>
                <c:pt idx="5178">
                  <c:v>96.03</c:v>
                </c:pt>
                <c:pt idx="5179">
                  <c:v>96.81</c:v>
                </c:pt>
                <c:pt idx="5180">
                  <c:v>97.15</c:v>
                </c:pt>
                <c:pt idx="5181">
                  <c:v>97.07</c:v>
                </c:pt>
                <c:pt idx="5182">
                  <c:v>96.72</c:v>
                </c:pt>
                <c:pt idx="5183">
                  <c:v>96.03</c:v>
                </c:pt>
                <c:pt idx="5184">
                  <c:v>96.48</c:v>
                </c:pt>
                <c:pt idx="5185">
                  <c:v>96.35</c:v>
                </c:pt>
                <c:pt idx="5186">
                  <c:v>97.18</c:v>
                </c:pt>
                <c:pt idx="5187">
                  <c:v>95.15</c:v>
                </c:pt>
                <c:pt idx="5188">
                  <c:v>95.21</c:v>
                </c:pt>
                <c:pt idx="5189">
                  <c:v>95.64</c:v>
                </c:pt>
                <c:pt idx="5190">
                  <c:v>95.24</c:v>
                </c:pt>
                <c:pt idx="5191">
                  <c:v>94.66</c:v>
                </c:pt>
                <c:pt idx="5192">
                  <c:v>93.48</c:v>
                </c:pt>
                <c:pt idx="5193">
                  <c:v>94.17</c:v>
                </c:pt>
                <c:pt idx="5194">
                  <c:v>94</c:v>
                </c:pt>
                <c:pt idx="5195">
                  <c:v>93.23</c:v>
                </c:pt>
                <c:pt idx="5196">
                  <c:v>94.19</c:v>
                </c:pt>
                <c:pt idx="5197">
                  <c:v>93.52</c:v>
                </c:pt>
                <c:pt idx="5198">
                  <c:v>93.68</c:v>
                </c:pt>
                <c:pt idx="5199">
                  <c:v>94</c:v>
                </c:pt>
                <c:pt idx="5200">
                  <c:v>93.49</c:v>
                </c:pt>
                <c:pt idx="5201">
                  <c:v>93.97</c:v>
                </c:pt>
                <c:pt idx="5202">
                  <c:v>93.33</c:v>
                </c:pt>
                <c:pt idx="5203">
                  <c:v>92.39</c:v>
                </c:pt>
                <c:pt idx="5204">
                  <c:v>91.97</c:v>
                </c:pt>
                <c:pt idx="5205">
                  <c:v>92.02</c:v>
                </c:pt>
                <c:pt idx="5206">
                  <c:v>92.3</c:v>
                </c:pt>
                <c:pt idx="5207">
                  <c:v>92.87</c:v>
                </c:pt>
                <c:pt idx="5208">
                  <c:v>92.7</c:v>
                </c:pt>
                <c:pt idx="5209">
                  <c:v>93</c:v>
                </c:pt>
                <c:pt idx="5210">
                  <c:v>93.21</c:v>
                </c:pt>
                <c:pt idx="5211">
                  <c:v>93.68</c:v>
                </c:pt>
                <c:pt idx="5212">
                  <c:v>94.38</c:v>
                </c:pt>
                <c:pt idx="5213">
                  <c:v>96.46</c:v>
                </c:pt>
                <c:pt idx="5214">
                  <c:v>95.46</c:v>
                </c:pt>
                <c:pt idx="5215">
                  <c:v>93.23</c:v>
                </c:pt>
                <c:pt idx="5216">
                  <c:v>92.9</c:v>
                </c:pt>
                <c:pt idx="5217">
                  <c:v>93.58</c:v>
                </c:pt>
                <c:pt idx="5218">
                  <c:v>93.56</c:v>
                </c:pt>
                <c:pt idx="5219">
                  <c:v>93.6</c:v>
                </c:pt>
                <c:pt idx="5220">
                  <c:v>93.1</c:v>
                </c:pt>
                <c:pt idx="5221">
                  <c:v>93.37</c:v>
                </c:pt>
                <c:pt idx="5222">
                  <c:v>93.49</c:v>
                </c:pt>
                <c:pt idx="5223">
                  <c:v>92.95</c:v>
                </c:pt>
                <c:pt idx="5224">
                  <c:v>92.92</c:v>
                </c:pt>
                <c:pt idx="5225">
                  <c:v>93</c:v>
                </c:pt>
                <c:pt idx="5226">
                  <c:v>92.12</c:v>
                </c:pt>
                <c:pt idx="5227">
                  <c:v>91.16</c:v>
                </c:pt>
                <c:pt idx="5228">
                  <c:v>91.16</c:v>
                </c:pt>
                <c:pt idx="5229">
                  <c:v>90.95</c:v>
                </c:pt>
                <c:pt idx="5230">
                  <c:v>90.77</c:v>
                </c:pt>
                <c:pt idx="5231">
                  <c:v>90.95</c:v>
                </c:pt>
                <c:pt idx="5232">
                  <c:v>90.34</c:v>
                </c:pt>
                <c:pt idx="5233">
                  <c:v>90.24</c:v>
                </c:pt>
                <c:pt idx="5234">
                  <c:v>90.83</c:v>
                </c:pt>
                <c:pt idx="5235">
                  <c:v>90.93</c:v>
                </c:pt>
                <c:pt idx="5236">
                  <c:v>90.77</c:v>
                </c:pt>
                <c:pt idx="5237">
                  <c:v>90.15</c:v>
                </c:pt>
                <c:pt idx="5238">
                  <c:v>90.85</c:v>
                </c:pt>
                <c:pt idx="5239">
                  <c:v>90.51</c:v>
                </c:pt>
                <c:pt idx="5240">
                  <c:v>90.83</c:v>
                </c:pt>
                <c:pt idx="5241">
                  <c:v>90.07</c:v>
                </c:pt>
                <c:pt idx="5242">
                  <c:v>89.9</c:v>
                </c:pt>
                <c:pt idx="5243">
                  <c:v>90.02</c:v>
                </c:pt>
                <c:pt idx="5244">
                  <c:v>89.82</c:v>
                </c:pt>
                <c:pt idx="5245">
                  <c:v>89.52</c:v>
                </c:pt>
                <c:pt idx="5246">
                  <c:v>90.06</c:v>
                </c:pt>
                <c:pt idx="5247">
                  <c:v>90.13</c:v>
                </c:pt>
                <c:pt idx="5248">
                  <c:v>91.19</c:v>
                </c:pt>
                <c:pt idx="5249">
                  <c:v>90.6</c:v>
                </c:pt>
                <c:pt idx="5250">
                  <c:v>90.81</c:v>
                </c:pt>
                <c:pt idx="5251">
                  <c:v>90.5</c:v>
                </c:pt>
                <c:pt idx="5252">
                  <c:v>90.92</c:v>
                </c:pt>
                <c:pt idx="5253">
                  <c:v>91.52</c:v>
                </c:pt>
                <c:pt idx="5254">
                  <c:v>91.25</c:v>
                </c:pt>
                <c:pt idx="5255">
                  <c:v>90.75</c:v>
                </c:pt>
                <c:pt idx="5256">
                  <c:v>90.43</c:v>
                </c:pt>
                <c:pt idx="5257">
                  <c:v>90.74</c:v>
                </c:pt>
                <c:pt idx="5258">
                  <c:v>91.03</c:v>
                </c:pt>
                <c:pt idx="5259">
                  <c:v>91.62</c:v>
                </c:pt>
                <c:pt idx="5260">
                  <c:v>91.08</c:v>
                </c:pt>
                <c:pt idx="5261">
                  <c:v>91.11</c:v>
                </c:pt>
                <c:pt idx="5262">
                  <c:v>91.89</c:v>
                </c:pt>
                <c:pt idx="5263">
                  <c:v>90.48</c:v>
                </c:pt>
                <c:pt idx="5264">
                  <c:v>89.91</c:v>
                </c:pt>
                <c:pt idx="5265">
                  <c:v>89.94</c:v>
                </c:pt>
                <c:pt idx="5266">
                  <c:v>88.73</c:v>
                </c:pt>
                <c:pt idx="5267">
                  <c:v>88.44</c:v>
                </c:pt>
                <c:pt idx="5268">
                  <c:v>88.5</c:v>
                </c:pt>
                <c:pt idx="5269">
                  <c:v>88.44</c:v>
                </c:pt>
                <c:pt idx="5270">
                  <c:v>88.71</c:v>
                </c:pt>
                <c:pt idx="5271">
                  <c:v>88.91</c:v>
                </c:pt>
                <c:pt idx="5272">
                  <c:v>88.65</c:v>
                </c:pt>
                <c:pt idx="5273">
                  <c:v>88.7</c:v>
                </c:pt>
                <c:pt idx="5274">
                  <c:v>88.42</c:v>
                </c:pt>
                <c:pt idx="5275">
                  <c:v>88.27</c:v>
                </c:pt>
                <c:pt idx="5276">
                  <c:v>87.86</c:v>
                </c:pt>
                <c:pt idx="5277">
                  <c:v>87.5</c:v>
                </c:pt>
                <c:pt idx="5278">
                  <c:v>87.06</c:v>
                </c:pt>
                <c:pt idx="5279">
                  <c:v>87.12</c:v>
                </c:pt>
                <c:pt idx="5280">
                  <c:v>87.14</c:v>
                </c:pt>
                <c:pt idx="5281">
                  <c:v>86.63</c:v>
                </c:pt>
                <c:pt idx="5282">
                  <c:v>86.65</c:v>
                </c:pt>
                <c:pt idx="5283">
                  <c:v>87.6</c:v>
                </c:pt>
                <c:pt idx="5284">
                  <c:v>87.84</c:v>
                </c:pt>
                <c:pt idx="5285">
                  <c:v>88.19</c:v>
                </c:pt>
                <c:pt idx="5286">
                  <c:v>87.74</c:v>
                </c:pt>
                <c:pt idx="5287">
                  <c:v>87.51</c:v>
                </c:pt>
                <c:pt idx="5288">
                  <c:v>87.1</c:v>
                </c:pt>
                <c:pt idx="5289">
                  <c:v>86.68</c:v>
                </c:pt>
                <c:pt idx="5290">
                  <c:v>85.75</c:v>
                </c:pt>
                <c:pt idx="5291">
                  <c:v>86.01</c:v>
                </c:pt>
                <c:pt idx="5292">
                  <c:v>86.25</c:v>
                </c:pt>
                <c:pt idx="5293">
                  <c:v>86.26</c:v>
                </c:pt>
                <c:pt idx="5294">
                  <c:v>86.48</c:v>
                </c:pt>
                <c:pt idx="5295">
                  <c:v>86.62</c:v>
                </c:pt>
                <c:pt idx="5296">
                  <c:v>86.02</c:v>
                </c:pt>
                <c:pt idx="5297">
                  <c:v>85.89</c:v>
                </c:pt>
                <c:pt idx="5298">
                  <c:v>85.88</c:v>
                </c:pt>
                <c:pt idx="5299">
                  <c:v>85.48</c:v>
                </c:pt>
                <c:pt idx="5300">
                  <c:v>84.46</c:v>
                </c:pt>
                <c:pt idx="5301">
                  <c:v>83.72</c:v>
                </c:pt>
                <c:pt idx="5302">
                  <c:v>83.85</c:v>
                </c:pt>
                <c:pt idx="5303">
                  <c:v>83.31</c:v>
                </c:pt>
                <c:pt idx="5304">
                  <c:v>83.67</c:v>
                </c:pt>
                <c:pt idx="5305">
                  <c:v>83.74</c:v>
                </c:pt>
                <c:pt idx="5306">
                  <c:v>83.53</c:v>
                </c:pt>
                <c:pt idx="5307">
                  <c:v>83.88</c:v>
                </c:pt>
                <c:pt idx="5308">
                  <c:v>84.42</c:v>
                </c:pt>
                <c:pt idx="5309">
                  <c:v>83.11</c:v>
                </c:pt>
                <c:pt idx="5310">
                  <c:v>82.84</c:v>
                </c:pt>
                <c:pt idx="5311">
                  <c:v>82.96</c:v>
                </c:pt>
                <c:pt idx="5312">
                  <c:v>85.32</c:v>
                </c:pt>
                <c:pt idx="5313">
                  <c:v>86.51</c:v>
                </c:pt>
                <c:pt idx="5314">
                  <c:v>86.16</c:v>
                </c:pt>
                <c:pt idx="5315">
                  <c:v>86.67</c:v>
                </c:pt>
                <c:pt idx="5316">
                  <c:v>88.18</c:v>
                </c:pt>
                <c:pt idx="5317">
                  <c:v>87.83</c:v>
                </c:pt>
                <c:pt idx="5318">
                  <c:v>86.39</c:v>
                </c:pt>
                <c:pt idx="5319">
                  <c:v>86.27</c:v>
                </c:pt>
                <c:pt idx="5320">
                  <c:v>86.15</c:v>
                </c:pt>
                <c:pt idx="5321">
                  <c:v>86.26</c:v>
                </c:pt>
                <c:pt idx="5322">
                  <c:v>86.94</c:v>
                </c:pt>
                <c:pt idx="5323">
                  <c:v>86.37</c:v>
                </c:pt>
                <c:pt idx="5324">
                  <c:v>87.41</c:v>
                </c:pt>
                <c:pt idx="5325">
                  <c:v>87.05</c:v>
                </c:pt>
                <c:pt idx="5326">
                  <c:v>86.98</c:v>
                </c:pt>
                <c:pt idx="5327">
                  <c:v>87.58</c:v>
                </c:pt>
                <c:pt idx="5328">
                  <c:v>87.49</c:v>
                </c:pt>
                <c:pt idx="5329">
                  <c:v>87.08</c:v>
                </c:pt>
                <c:pt idx="5330">
                  <c:v>86.7</c:v>
                </c:pt>
                <c:pt idx="5331">
                  <c:v>86.25</c:v>
                </c:pt>
                <c:pt idx="5332">
                  <c:v>86.1</c:v>
                </c:pt>
                <c:pt idx="5333">
                  <c:v>85.29</c:v>
                </c:pt>
                <c:pt idx="5334">
                  <c:v>86.1</c:v>
                </c:pt>
                <c:pt idx="5335">
                  <c:v>86.93</c:v>
                </c:pt>
                <c:pt idx="5336">
                  <c:v>87.5</c:v>
                </c:pt>
                <c:pt idx="5337">
                  <c:v>88.28</c:v>
                </c:pt>
                <c:pt idx="5338">
                  <c:v>88.32</c:v>
                </c:pt>
                <c:pt idx="5339">
                  <c:v>88.23</c:v>
                </c:pt>
                <c:pt idx="5340">
                  <c:v>89.06</c:v>
                </c:pt>
                <c:pt idx="5341">
                  <c:v>89.05</c:v>
                </c:pt>
                <c:pt idx="5342">
                  <c:v>89.09</c:v>
                </c:pt>
                <c:pt idx="5343">
                  <c:v>89.65</c:v>
                </c:pt>
                <c:pt idx="5344">
                  <c:v>89.44</c:v>
                </c:pt>
                <c:pt idx="5345">
                  <c:v>89.75</c:v>
                </c:pt>
                <c:pt idx="5346">
                  <c:v>89.2</c:v>
                </c:pt>
                <c:pt idx="5347">
                  <c:v>88.72</c:v>
                </c:pt>
                <c:pt idx="5348">
                  <c:v>88.99</c:v>
                </c:pt>
                <c:pt idx="5349">
                  <c:v>89.19</c:v>
                </c:pt>
                <c:pt idx="5350">
                  <c:v>89.96</c:v>
                </c:pt>
                <c:pt idx="5351">
                  <c:v>90.53</c:v>
                </c:pt>
                <c:pt idx="5352">
                  <c:v>90.69</c:v>
                </c:pt>
                <c:pt idx="5353">
                  <c:v>90.48</c:v>
                </c:pt>
                <c:pt idx="5354">
                  <c:v>90.26</c:v>
                </c:pt>
                <c:pt idx="5355">
                  <c:v>90.72</c:v>
                </c:pt>
                <c:pt idx="5356">
                  <c:v>90.35</c:v>
                </c:pt>
                <c:pt idx="5357">
                  <c:v>90.83</c:v>
                </c:pt>
                <c:pt idx="5358">
                  <c:v>90.84</c:v>
                </c:pt>
                <c:pt idx="5359">
                  <c:v>90.51</c:v>
                </c:pt>
                <c:pt idx="5360">
                  <c:v>89.76</c:v>
                </c:pt>
                <c:pt idx="5361">
                  <c:v>89.99</c:v>
                </c:pt>
                <c:pt idx="5362">
                  <c:v>90.91</c:v>
                </c:pt>
                <c:pt idx="5363">
                  <c:v>90.94</c:v>
                </c:pt>
                <c:pt idx="5364">
                  <c:v>90.68</c:v>
                </c:pt>
                <c:pt idx="5365">
                  <c:v>90.54</c:v>
                </c:pt>
                <c:pt idx="5366">
                  <c:v>90</c:v>
                </c:pt>
                <c:pt idx="5367">
                  <c:v>90.52</c:v>
                </c:pt>
                <c:pt idx="5368">
                  <c:v>89.56</c:v>
                </c:pt>
                <c:pt idx="5369">
                  <c:v>89.81</c:v>
                </c:pt>
                <c:pt idx="5370">
                  <c:v>89.65</c:v>
                </c:pt>
                <c:pt idx="5371">
                  <c:v>90.22</c:v>
                </c:pt>
                <c:pt idx="5372">
                  <c:v>89.85</c:v>
                </c:pt>
                <c:pt idx="5373">
                  <c:v>89.09</c:v>
                </c:pt>
                <c:pt idx="5374">
                  <c:v>89.02</c:v>
                </c:pt>
                <c:pt idx="5375">
                  <c:v>88.84</c:v>
                </c:pt>
                <c:pt idx="5376">
                  <c:v>88.99</c:v>
                </c:pt>
                <c:pt idx="5377">
                  <c:v>88.48</c:v>
                </c:pt>
                <c:pt idx="5378">
                  <c:v>89.25</c:v>
                </c:pt>
                <c:pt idx="5379">
                  <c:v>89.78</c:v>
                </c:pt>
                <c:pt idx="5380">
                  <c:v>89.78</c:v>
                </c:pt>
                <c:pt idx="5381">
                  <c:v>90.12</c:v>
                </c:pt>
                <c:pt idx="5382">
                  <c:v>90.51</c:v>
                </c:pt>
                <c:pt idx="5383">
                  <c:v>90.51</c:v>
                </c:pt>
                <c:pt idx="5384">
                  <c:v>90.5</c:v>
                </c:pt>
                <c:pt idx="5385">
                  <c:v>90.21</c:v>
                </c:pt>
                <c:pt idx="5386">
                  <c:v>90.28</c:v>
                </c:pt>
                <c:pt idx="5387">
                  <c:v>89.79</c:v>
                </c:pt>
                <c:pt idx="5388">
                  <c:v>89.78</c:v>
                </c:pt>
                <c:pt idx="5389">
                  <c:v>89.75</c:v>
                </c:pt>
                <c:pt idx="5390">
                  <c:v>89.93</c:v>
                </c:pt>
                <c:pt idx="5391">
                  <c:v>89.62</c:v>
                </c:pt>
                <c:pt idx="5392">
                  <c:v>89.12</c:v>
                </c:pt>
                <c:pt idx="5393">
                  <c:v>89.45</c:v>
                </c:pt>
                <c:pt idx="5394">
                  <c:v>89.04</c:v>
                </c:pt>
                <c:pt idx="5395">
                  <c:v>88.67</c:v>
                </c:pt>
                <c:pt idx="5396">
                  <c:v>88.92</c:v>
                </c:pt>
                <c:pt idx="5397">
                  <c:v>89.39</c:v>
                </c:pt>
                <c:pt idx="5398">
                  <c:v>89.15</c:v>
                </c:pt>
                <c:pt idx="5399">
                  <c:v>88.29</c:v>
                </c:pt>
                <c:pt idx="5400">
                  <c:v>87.59</c:v>
                </c:pt>
                <c:pt idx="5401">
                  <c:v>87.94</c:v>
                </c:pt>
                <c:pt idx="5402">
                  <c:v>87.63</c:v>
                </c:pt>
                <c:pt idx="5403">
                  <c:v>86.91</c:v>
                </c:pt>
                <c:pt idx="5404">
                  <c:v>86.75</c:v>
                </c:pt>
                <c:pt idx="5405">
                  <c:v>87.27</c:v>
                </c:pt>
                <c:pt idx="5406">
                  <c:v>87.96</c:v>
                </c:pt>
                <c:pt idx="5407">
                  <c:v>87.9</c:v>
                </c:pt>
                <c:pt idx="5408">
                  <c:v>87.65</c:v>
                </c:pt>
                <c:pt idx="5409">
                  <c:v>88.83</c:v>
                </c:pt>
                <c:pt idx="5410">
                  <c:v>88.27</c:v>
                </c:pt>
                <c:pt idx="5411">
                  <c:v>87.22</c:v>
                </c:pt>
                <c:pt idx="5412">
                  <c:v>87.1</c:v>
                </c:pt>
                <c:pt idx="5413">
                  <c:v>87.34</c:v>
                </c:pt>
                <c:pt idx="5414">
                  <c:v>87.26</c:v>
                </c:pt>
                <c:pt idx="5415">
                  <c:v>87.08</c:v>
                </c:pt>
                <c:pt idx="5416">
                  <c:v>86.58</c:v>
                </c:pt>
                <c:pt idx="5417">
                  <c:v>86.57</c:v>
                </c:pt>
                <c:pt idx="5418">
                  <c:v>86.72</c:v>
                </c:pt>
                <c:pt idx="5419">
                  <c:v>86.78</c:v>
                </c:pt>
                <c:pt idx="5420">
                  <c:v>86.01</c:v>
                </c:pt>
                <c:pt idx="5421">
                  <c:v>85.97</c:v>
                </c:pt>
                <c:pt idx="5422">
                  <c:v>85.72</c:v>
                </c:pt>
                <c:pt idx="5423">
                  <c:v>85.44</c:v>
                </c:pt>
                <c:pt idx="5424">
                  <c:v>85.95</c:v>
                </c:pt>
                <c:pt idx="5425">
                  <c:v>85.61</c:v>
                </c:pt>
                <c:pt idx="5426">
                  <c:v>85.91</c:v>
                </c:pt>
                <c:pt idx="5427">
                  <c:v>85.58</c:v>
                </c:pt>
                <c:pt idx="5428">
                  <c:v>85.57</c:v>
                </c:pt>
                <c:pt idx="5429">
                  <c:v>84.9</c:v>
                </c:pt>
                <c:pt idx="5430">
                  <c:v>84.28</c:v>
                </c:pt>
                <c:pt idx="5431">
                  <c:v>84.13</c:v>
                </c:pt>
                <c:pt idx="5432">
                  <c:v>83.62</c:v>
                </c:pt>
                <c:pt idx="5433">
                  <c:v>83.72</c:v>
                </c:pt>
                <c:pt idx="5434">
                  <c:v>83.64</c:v>
                </c:pt>
                <c:pt idx="5435">
                  <c:v>83.1</c:v>
                </c:pt>
                <c:pt idx="5436">
                  <c:v>83.13</c:v>
                </c:pt>
                <c:pt idx="5437">
                  <c:v>82.15</c:v>
                </c:pt>
                <c:pt idx="5438">
                  <c:v>82.32</c:v>
                </c:pt>
                <c:pt idx="5439">
                  <c:v>83.32</c:v>
                </c:pt>
                <c:pt idx="5440">
                  <c:v>82.62</c:v>
                </c:pt>
                <c:pt idx="5441">
                  <c:v>81.84</c:v>
                </c:pt>
                <c:pt idx="5442">
                  <c:v>82.18</c:v>
                </c:pt>
                <c:pt idx="5443">
                  <c:v>82.07</c:v>
                </c:pt>
                <c:pt idx="5444">
                  <c:v>81.75</c:v>
                </c:pt>
                <c:pt idx="5445">
                  <c:v>81.040000000000006</c:v>
                </c:pt>
                <c:pt idx="5446">
                  <c:v>82.54</c:v>
                </c:pt>
                <c:pt idx="5447">
                  <c:v>82.41</c:v>
                </c:pt>
                <c:pt idx="5448">
                  <c:v>82.44</c:v>
                </c:pt>
                <c:pt idx="5449">
                  <c:v>82.34</c:v>
                </c:pt>
                <c:pt idx="5450">
                  <c:v>83.18</c:v>
                </c:pt>
                <c:pt idx="5451">
                  <c:v>82.23</c:v>
                </c:pt>
                <c:pt idx="5452">
                  <c:v>81.83</c:v>
                </c:pt>
                <c:pt idx="5453">
                  <c:v>82.22</c:v>
                </c:pt>
                <c:pt idx="5454">
                  <c:v>81.98</c:v>
                </c:pt>
                <c:pt idx="5455">
                  <c:v>81.91</c:v>
                </c:pt>
                <c:pt idx="5456">
                  <c:v>81.900000000000006</c:v>
                </c:pt>
                <c:pt idx="5457">
                  <c:v>82.03</c:v>
                </c:pt>
                <c:pt idx="5458">
                  <c:v>82.3</c:v>
                </c:pt>
                <c:pt idx="5459">
                  <c:v>82.15</c:v>
                </c:pt>
                <c:pt idx="5460">
                  <c:v>81.650000000000006</c:v>
                </c:pt>
                <c:pt idx="5461">
                  <c:v>81.61</c:v>
                </c:pt>
                <c:pt idx="5462">
                  <c:v>81.75</c:v>
                </c:pt>
                <c:pt idx="5463">
                  <c:v>81.61</c:v>
                </c:pt>
                <c:pt idx="5464">
                  <c:v>81.3</c:v>
                </c:pt>
                <c:pt idx="5465">
                  <c:v>81.66</c:v>
                </c:pt>
                <c:pt idx="5466">
                  <c:v>81.58</c:v>
                </c:pt>
                <c:pt idx="5467">
                  <c:v>81.33</c:v>
                </c:pt>
                <c:pt idx="5468">
                  <c:v>81.19</c:v>
                </c:pt>
                <c:pt idx="5469">
                  <c:v>80.92</c:v>
                </c:pt>
                <c:pt idx="5470">
                  <c:v>80.16</c:v>
                </c:pt>
                <c:pt idx="5471">
                  <c:v>78.94</c:v>
                </c:pt>
                <c:pt idx="5472">
                  <c:v>78.87</c:v>
                </c:pt>
                <c:pt idx="5473">
                  <c:v>79.209999999999994</c:v>
                </c:pt>
                <c:pt idx="5474">
                  <c:v>79.31</c:v>
                </c:pt>
                <c:pt idx="5475">
                  <c:v>79.17</c:v>
                </c:pt>
                <c:pt idx="5476">
                  <c:v>78.88</c:v>
                </c:pt>
                <c:pt idx="5477">
                  <c:v>78.33</c:v>
                </c:pt>
                <c:pt idx="5478">
                  <c:v>78.41</c:v>
                </c:pt>
                <c:pt idx="5479">
                  <c:v>79.400000000000006</c:v>
                </c:pt>
                <c:pt idx="5480">
                  <c:v>78.819999999999993</c:v>
                </c:pt>
                <c:pt idx="5481">
                  <c:v>78.489999999999995</c:v>
                </c:pt>
                <c:pt idx="5482">
                  <c:v>79.459999999999994</c:v>
                </c:pt>
                <c:pt idx="5483">
                  <c:v>79.739999999999995</c:v>
                </c:pt>
                <c:pt idx="5484">
                  <c:v>80.650000000000006</c:v>
                </c:pt>
                <c:pt idx="5485">
                  <c:v>82.9</c:v>
                </c:pt>
                <c:pt idx="5486">
                  <c:v>83.39</c:v>
                </c:pt>
                <c:pt idx="5487">
                  <c:v>84.33</c:v>
                </c:pt>
                <c:pt idx="5488">
                  <c:v>83.64</c:v>
                </c:pt>
                <c:pt idx="5489">
                  <c:v>84.73</c:v>
                </c:pt>
                <c:pt idx="5490">
                  <c:v>84.42</c:v>
                </c:pt>
                <c:pt idx="5491">
                  <c:v>84.69</c:v>
                </c:pt>
                <c:pt idx="5492">
                  <c:v>84.45</c:v>
                </c:pt>
                <c:pt idx="5493">
                  <c:v>84.07</c:v>
                </c:pt>
                <c:pt idx="5494">
                  <c:v>83.85</c:v>
                </c:pt>
                <c:pt idx="5495">
                  <c:v>82.69</c:v>
                </c:pt>
                <c:pt idx="5496">
                  <c:v>81</c:v>
                </c:pt>
                <c:pt idx="5497">
                  <c:v>81.099999999999994</c:v>
                </c:pt>
                <c:pt idx="5498">
                  <c:v>81.790000000000006</c:v>
                </c:pt>
                <c:pt idx="5499">
                  <c:v>81.36</c:v>
                </c:pt>
                <c:pt idx="5500">
                  <c:v>82.4</c:v>
                </c:pt>
                <c:pt idx="5501">
                  <c:v>82.62</c:v>
                </c:pt>
                <c:pt idx="5502">
                  <c:v>83.28</c:v>
                </c:pt>
                <c:pt idx="5503">
                  <c:v>84.87</c:v>
                </c:pt>
                <c:pt idx="5504">
                  <c:v>84.81</c:v>
                </c:pt>
                <c:pt idx="5505">
                  <c:v>83.98</c:v>
                </c:pt>
                <c:pt idx="5506">
                  <c:v>83.81</c:v>
                </c:pt>
                <c:pt idx="5507">
                  <c:v>83.75</c:v>
                </c:pt>
                <c:pt idx="5508">
                  <c:v>83.53</c:v>
                </c:pt>
                <c:pt idx="5509">
                  <c:v>84.56</c:v>
                </c:pt>
                <c:pt idx="5510">
                  <c:v>85.5</c:v>
                </c:pt>
                <c:pt idx="5511">
                  <c:v>86.46</c:v>
                </c:pt>
                <c:pt idx="5512">
                  <c:v>86.63</c:v>
                </c:pt>
                <c:pt idx="5513">
                  <c:v>85.93</c:v>
                </c:pt>
                <c:pt idx="5514">
                  <c:v>86.8</c:v>
                </c:pt>
                <c:pt idx="5515">
                  <c:v>87.25</c:v>
                </c:pt>
                <c:pt idx="5516">
                  <c:v>87.01</c:v>
                </c:pt>
                <c:pt idx="5517">
                  <c:v>87.66</c:v>
                </c:pt>
                <c:pt idx="5518">
                  <c:v>87.33</c:v>
                </c:pt>
                <c:pt idx="5519">
                  <c:v>87.63</c:v>
                </c:pt>
                <c:pt idx="5520">
                  <c:v>88.84</c:v>
                </c:pt>
                <c:pt idx="5521">
                  <c:v>88.55</c:v>
                </c:pt>
                <c:pt idx="5522">
                  <c:v>88.64</c:v>
                </c:pt>
                <c:pt idx="5523">
                  <c:v>89.21</c:v>
                </c:pt>
                <c:pt idx="5524">
                  <c:v>89.92</c:v>
                </c:pt>
                <c:pt idx="5525">
                  <c:v>90.19</c:v>
                </c:pt>
                <c:pt idx="5526">
                  <c:v>89.8</c:v>
                </c:pt>
                <c:pt idx="5527">
                  <c:v>89.62</c:v>
                </c:pt>
                <c:pt idx="5528">
                  <c:v>89.44</c:v>
                </c:pt>
                <c:pt idx="5529">
                  <c:v>88.97</c:v>
                </c:pt>
                <c:pt idx="5530">
                  <c:v>90.04</c:v>
                </c:pt>
                <c:pt idx="5531">
                  <c:v>90</c:v>
                </c:pt>
                <c:pt idx="5532">
                  <c:v>89.86</c:v>
                </c:pt>
                <c:pt idx="5533">
                  <c:v>89.56</c:v>
                </c:pt>
                <c:pt idx="5534">
                  <c:v>91.12</c:v>
                </c:pt>
                <c:pt idx="5535">
                  <c:v>90.87</c:v>
                </c:pt>
                <c:pt idx="5536">
                  <c:v>90.68</c:v>
                </c:pt>
                <c:pt idx="5537">
                  <c:v>90.41</c:v>
                </c:pt>
                <c:pt idx="5538">
                  <c:v>90.75</c:v>
                </c:pt>
                <c:pt idx="5539">
                  <c:v>91.11</c:v>
                </c:pt>
                <c:pt idx="5540">
                  <c:v>90.83</c:v>
                </c:pt>
                <c:pt idx="5541">
                  <c:v>90.11</c:v>
                </c:pt>
                <c:pt idx="5542">
                  <c:v>90.03</c:v>
                </c:pt>
                <c:pt idx="5543">
                  <c:v>90.15</c:v>
                </c:pt>
                <c:pt idx="5544">
                  <c:v>90.56</c:v>
                </c:pt>
                <c:pt idx="5545">
                  <c:v>88.97</c:v>
                </c:pt>
                <c:pt idx="5546">
                  <c:v>89.13</c:v>
                </c:pt>
                <c:pt idx="5547">
                  <c:v>89.89</c:v>
                </c:pt>
                <c:pt idx="5548">
                  <c:v>90.15</c:v>
                </c:pt>
                <c:pt idx="5549">
                  <c:v>90.13</c:v>
                </c:pt>
                <c:pt idx="5550">
                  <c:v>89.71</c:v>
                </c:pt>
                <c:pt idx="5551">
                  <c:v>89.78</c:v>
                </c:pt>
                <c:pt idx="5552">
                  <c:v>89.33</c:v>
                </c:pt>
                <c:pt idx="5553">
                  <c:v>89.37</c:v>
                </c:pt>
                <c:pt idx="5554">
                  <c:v>89.68</c:v>
                </c:pt>
                <c:pt idx="5555">
                  <c:v>89.83</c:v>
                </c:pt>
                <c:pt idx="5556">
                  <c:v>90.75</c:v>
                </c:pt>
                <c:pt idx="5557">
                  <c:v>91.05</c:v>
                </c:pt>
                <c:pt idx="5558">
                  <c:v>91.18</c:v>
                </c:pt>
                <c:pt idx="5559">
                  <c:v>91.14</c:v>
                </c:pt>
                <c:pt idx="5560">
                  <c:v>92.16</c:v>
                </c:pt>
                <c:pt idx="5561">
                  <c:v>92.15</c:v>
                </c:pt>
                <c:pt idx="5562">
                  <c:v>92.17</c:v>
                </c:pt>
                <c:pt idx="5563">
                  <c:v>92.36</c:v>
                </c:pt>
                <c:pt idx="5564">
                  <c:v>93.46</c:v>
                </c:pt>
                <c:pt idx="5565">
                  <c:v>92.64</c:v>
                </c:pt>
                <c:pt idx="5566">
                  <c:v>93.07</c:v>
                </c:pt>
                <c:pt idx="5567">
                  <c:v>93.17</c:v>
                </c:pt>
                <c:pt idx="5568">
                  <c:v>93.45</c:v>
                </c:pt>
                <c:pt idx="5569">
                  <c:v>92.69</c:v>
                </c:pt>
                <c:pt idx="5570">
                  <c:v>92.89</c:v>
                </c:pt>
                <c:pt idx="5571">
                  <c:v>92.62</c:v>
                </c:pt>
                <c:pt idx="5572">
                  <c:v>92.61</c:v>
                </c:pt>
                <c:pt idx="5573">
                  <c:v>93.04</c:v>
                </c:pt>
                <c:pt idx="5574">
                  <c:v>92.06</c:v>
                </c:pt>
                <c:pt idx="5575">
                  <c:v>92</c:v>
                </c:pt>
                <c:pt idx="5576">
                  <c:v>91.55</c:v>
                </c:pt>
                <c:pt idx="5577">
                  <c:v>92.25</c:v>
                </c:pt>
                <c:pt idx="5578">
                  <c:v>91.41</c:v>
                </c:pt>
                <c:pt idx="5579">
                  <c:v>90.47</c:v>
                </c:pt>
                <c:pt idx="5580">
                  <c:v>90.55</c:v>
                </c:pt>
                <c:pt idx="5581">
                  <c:v>91.36</c:v>
                </c:pt>
                <c:pt idx="5582">
                  <c:v>91.28</c:v>
                </c:pt>
                <c:pt idx="5583">
                  <c:v>92.46</c:v>
                </c:pt>
                <c:pt idx="5584">
                  <c:v>93.56</c:v>
                </c:pt>
                <c:pt idx="5585">
                  <c:v>93.92</c:v>
                </c:pt>
                <c:pt idx="5586">
                  <c:v>94.24</c:v>
                </c:pt>
                <c:pt idx="5587">
                  <c:v>94.53</c:v>
                </c:pt>
                <c:pt idx="5588">
                  <c:v>94.4</c:v>
                </c:pt>
                <c:pt idx="5589">
                  <c:v>94.35</c:v>
                </c:pt>
                <c:pt idx="5590">
                  <c:v>94.03</c:v>
                </c:pt>
                <c:pt idx="5591">
                  <c:v>94.47</c:v>
                </c:pt>
                <c:pt idx="5592">
                  <c:v>94.32</c:v>
                </c:pt>
                <c:pt idx="5593">
                  <c:v>94.25</c:v>
                </c:pt>
                <c:pt idx="5594">
                  <c:v>94.38</c:v>
                </c:pt>
                <c:pt idx="5595">
                  <c:v>93.09</c:v>
                </c:pt>
                <c:pt idx="5596">
                  <c:v>92.93</c:v>
                </c:pt>
                <c:pt idx="5597">
                  <c:v>93.2</c:v>
                </c:pt>
                <c:pt idx="5598">
                  <c:v>93.38</c:v>
                </c:pt>
                <c:pt idx="5599">
                  <c:v>92.65</c:v>
                </c:pt>
                <c:pt idx="5600">
                  <c:v>92.91</c:v>
                </c:pt>
                <c:pt idx="5601">
                  <c:v>93.41</c:v>
                </c:pt>
                <c:pt idx="5602">
                  <c:v>93.51</c:v>
                </c:pt>
                <c:pt idx="5603">
                  <c:v>94.01</c:v>
                </c:pt>
                <c:pt idx="5604">
                  <c:v>94.18</c:v>
                </c:pt>
                <c:pt idx="5605">
                  <c:v>93.25</c:v>
                </c:pt>
                <c:pt idx="5606">
                  <c:v>93.4</c:v>
                </c:pt>
                <c:pt idx="5607">
                  <c:v>93.22</c:v>
                </c:pt>
                <c:pt idx="5608">
                  <c:v>94.3</c:v>
                </c:pt>
                <c:pt idx="5609">
                  <c:v>94.02</c:v>
                </c:pt>
                <c:pt idx="5610">
                  <c:v>94.37</c:v>
                </c:pt>
                <c:pt idx="5611">
                  <c:v>94.29</c:v>
                </c:pt>
                <c:pt idx="5612">
                  <c:v>94.36</c:v>
                </c:pt>
                <c:pt idx="5613">
                  <c:v>94.5</c:v>
                </c:pt>
                <c:pt idx="5614">
                  <c:v>94.55</c:v>
                </c:pt>
                <c:pt idx="5615">
                  <c:v>94.3</c:v>
                </c:pt>
                <c:pt idx="5616">
                  <c:v>94.22</c:v>
                </c:pt>
                <c:pt idx="5617">
                  <c:v>93.18</c:v>
                </c:pt>
                <c:pt idx="5618">
                  <c:v>92.88</c:v>
                </c:pt>
                <c:pt idx="5619">
                  <c:v>92.94</c:v>
                </c:pt>
                <c:pt idx="5620">
                  <c:v>92.73</c:v>
                </c:pt>
                <c:pt idx="5621">
                  <c:v>93.29</c:v>
                </c:pt>
                <c:pt idx="5622">
                  <c:v>93.52</c:v>
                </c:pt>
                <c:pt idx="5623">
                  <c:v>92.93</c:v>
                </c:pt>
                <c:pt idx="5624">
                  <c:v>92.78</c:v>
                </c:pt>
                <c:pt idx="5625">
                  <c:v>92.47</c:v>
                </c:pt>
                <c:pt idx="5626">
                  <c:v>91.87</c:v>
                </c:pt>
                <c:pt idx="5627">
                  <c:v>91.15</c:v>
                </c:pt>
                <c:pt idx="5628">
                  <c:v>91.37</c:v>
                </c:pt>
                <c:pt idx="5629">
                  <c:v>91.2</c:v>
                </c:pt>
                <c:pt idx="5630">
                  <c:v>91.72</c:v>
                </c:pt>
                <c:pt idx="5631">
                  <c:v>91.97</c:v>
                </c:pt>
                <c:pt idx="5632">
                  <c:v>91.25</c:v>
                </c:pt>
                <c:pt idx="5633">
                  <c:v>91.22</c:v>
                </c:pt>
                <c:pt idx="5634">
                  <c:v>90.67</c:v>
                </c:pt>
                <c:pt idx="5635">
                  <c:v>89.97</c:v>
                </c:pt>
                <c:pt idx="5636">
                  <c:v>90.51</c:v>
                </c:pt>
                <c:pt idx="5637">
                  <c:v>90.95</c:v>
                </c:pt>
                <c:pt idx="5638">
                  <c:v>91.31</c:v>
                </c:pt>
                <c:pt idx="5639">
                  <c:v>90.37</c:v>
                </c:pt>
                <c:pt idx="5640">
                  <c:v>90.18</c:v>
                </c:pt>
                <c:pt idx="5641">
                  <c:v>90.33</c:v>
                </c:pt>
                <c:pt idx="5642">
                  <c:v>89.84</c:v>
                </c:pt>
                <c:pt idx="5643">
                  <c:v>89.38</c:v>
                </c:pt>
                <c:pt idx="5644">
                  <c:v>88.6</c:v>
                </c:pt>
                <c:pt idx="5645">
                  <c:v>89.59</c:v>
                </c:pt>
                <c:pt idx="5646">
                  <c:v>89.27</c:v>
                </c:pt>
                <c:pt idx="5647">
                  <c:v>89.25</c:v>
                </c:pt>
                <c:pt idx="5648">
                  <c:v>89.5</c:v>
                </c:pt>
                <c:pt idx="5649">
                  <c:v>89.32</c:v>
                </c:pt>
                <c:pt idx="5650">
                  <c:v>89</c:v>
                </c:pt>
                <c:pt idx="5651">
                  <c:v>89.11</c:v>
                </c:pt>
                <c:pt idx="5652">
                  <c:v>88.77</c:v>
                </c:pt>
                <c:pt idx="5653">
                  <c:v>89.23</c:v>
                </c:pt>
                <c:pt idx="5654">
                  <c:v>90.52</c:v>
                </c:pt>
                <c:pt idx="5655">
                  <c:v>90.51</c:v>
                </c:pt>
                <c:pt idx="5656">
                  <c:v>90.58</c:v>
                </c:pt>
                <c:pt idx="5657">
                  <c:v>90.93</c:v>
                </c:pt>
                <c:pt idx="5658">
                  <c:v>90.15</c:v>
                </c:pt>
                <c:pt idx="5659">
                  <c:v>90.64</c:v>
                </c:pt>
                <c:pt idx="5660">
                  <c:v>90.91</c:v>
                </c:pt>
                <c:pt idx="5661">
                  <c:v>90.67</c:v>
                </c:pt>
                <c:pt idx="5662">
                  <c:v>90.38</c:v>
                </c:pt>
                <c:pt idx="5663">
                  <c:v>90.7</c:v>
                </c:pt>
                <c:pt idx="5664">
                  <c:v>91.04</c:v>
                </c:pt>
                <c:pt idx="5665">
                  <c:v>90.63</c:v>
                </c:pt>
                <c:pt idx="5666">
                  <c:v>90.49</c:v>
                </c:pt>
                <c:pt idx="5667">
                  <c:v>89.51</c:v>
                </c:pt>
                <c:pt idx="5668">
                  <c:v>88.96</c:v>
                </c:pt>
                <c:pt idx="5669">
                  <c:v>89.08</c:v>
                </c:pt>
                <c:pt idx="5670">
                  <c:v>89.02</c:v>
                </c:pt>
                <c:pt idx="5671">
                  <c:v>89.4</c:v>
                </c:pt>
                <c:pt idx="5672">
                  <c:v>89.33</c:v>
                </c:pt>
                <c:pt idx="5673">
                  <c:v>90.75</c:v>
                </c:pt>
                <c:pt idx="5674">
                  <c:v>90.42</c:v>
                </c:pt>
                <c:pt idx="5675">
                  <c:v>90.44</c:v>
                </c:pt>
                <c:pt idx="5676">
                  <c:v>90.83</c:v>
                </c:pt>
                <c:pt idx="5677">
                  <c:v>90.43</c:v>
                </c:pt>
                <c:pt idx="5678">
                  <c:v>90.44</c:v>
                </c:pt>
                <c:pt idx="5679">
                  <c:v>90.35</c:v>
                </c:pt>
                <c:pt idx="5680">
                  <c:v>91.07</c:v>
                </c:pt>
                <c:pt idx="5681">
                  <c:v>91.73</c:v>
                </c:pt>
                <c:pt idx="5682">
                  <c:v>91.78</c:v>
                </c:pt>
                <c:pt idx="5683">
                  <c:v>92.93</c:v>
                </c:pt>
                <c:pt idx="5684">
                  <c:v>93.36</c:v>
                </c:pt>
                <c:pt idx="5685">
                  <c:v>93.75</c:v>
                </c:pt>
                <c:pt idx="5686">
                  <c:v>93.48</c:v>
                </c:pt>
                <c:pt idx="5687">
                  <c:v>94.05</c:v>
                </c:pt>
                <c:pt idx="5688">
                  <c:v>93.71</c:v>
                </c:pt>
                <c:pt idx="5689">
                  <c:v>93.31</c:v>
                </c:pt>
                <c:pt idx="5690">
                  <c:v>92.87</c:v>
                </c:pt>
                <c:pt idx="5691">
                  <c:v>93.61</c:v>
                </c:pt>
                <c:pt idx="5692">
                  <c:v>93.17</c:v>
                </c:pt>
                <c:pt idx="5693">
                  <c:v>93.49</c:v>
                </c:pt>
                <c:pt idx="5694">
                  <c:v>93.85</c:v>
                </c:pt>
                <c:pt idx="5695">
                  <c:v>93.85</c:v>
                </c:pt>
                <c:pt idx="5696">
                  <c:v>94.02</c:v>
                </c:pt>
                <c:pt idx="5697">
                  <c:v>95.01</c:v>
                </c:pt>
                <c:pt idx="5698">
                  <c:v>95.26</c:v>
                </c:pt>
                <c:pt idx="5699">
                  <c:v>94.6</c:v>
                </c:pt>
                <c:pt idx="5700">
                  <c:v>94.48</c:v>
                </c:pt>
                <c:pt idx="5701">
                  <c:v>94.86</c:v>
                </c:pt>
                <c:pt idx="5702">
                  <c:v>94.6</c:v>
                </c:pt>
                <c:pt idx="5703">
                  <c:v>94.22</c:v>
                </c:pt>
                <c:pt idx="5704">
                  <c:v>94.02</c:v>
                </c:pt>
                <c:pt idx="5705">
                  <c:v>93.97</c:v>
                </c:pt>
                <c:pt idx="5706">
                  <c:v>94.03</c:v>
                </c:pt>
                <c:pt idx="5707">
                  <c:v>94.57</c:v>
                </c:pt>
                <c:pt idx="5708">
                  <c:v>94.76</c:v>
                </c:pt>
                <c:pt idx="5709">
                  <c:v>94.88</c:v>
                </c:pt>
                <c:pt idx="5710">
                  <c:v>94.44</c:v>
                </c:pt>
                <c:pt idx="5711">
                  <c:v>95.53</c:v>
                </c:pt>
                <c:pt idx="5712">
                  <c:v>95.37</c:v>
                </c:pt>
                <c:pt idx="5713">
                  <c:v>94.63</c:v>
                </c:pt>
                <c:pt idx="5714">
                  <c:v>94.4</c:v>
                </c:pt>
                <c:pt idx="5715">
                  <c:v>94.38</c:v>
                </c:pt>
                <c:pt idx="5716">
                  <c:v>94.52</c:v>
                </c:pt>
                <c:pt idx="5717">
                  <c:v>94.14</c:v>
                </c:pt>
                <c:pt idx="5718">
                  <c:v>94.38</c:v>
                </c:pt>
                <c:pt idx="5719">
                  <c:v>95.21</c:v>
                </c:pt>
                <c:pt idx="5720">
                  <c:v>95.23</c:v>
                </c:pt>
                <c:pt idx="5721">
                  <c:v>95.27</c:v>
                </c:pt>
                <c:pt idx="5722">
                  <c:v>95.13</c:v>
                </c:pt>
                <c:pt idx="5723">
                  <c:v>93.94</c:v>
                </c:pt>
                <c:pt idx="5724">
                  <c:v>93.98</c:v>
                </c:pt>
                <c:pt idx="5725">
                  <c:v>93.38</c:v>
                </c:pt>
                <c:pt idx="5726">
                  <c:v>94.12</c:v>
                </c:pt>
                <c:pt idx="5727">
                  <c:v>93.38</c:v>
                </c:pt>
                <c:pt idx="5728">
                  <c:v>93.77</c:v>
                </c:pt>
                <c:pt idx="5729">
                  <c:v>93.56</c:v>
                </c:pt>
                <c:pt idx="5730">
                  <c:v>94.01</c:v>
                </c:pt>
                <c:pt idx="5731">
                  <c:v>93.3</c:v>
                </c:pt>
                <c:pt idx="5732">
                  <c:v>93.3</c:v>
                </c:pt>
                <c:pt idx="5733">
                  <c:v>93.62</c:v>
                </c:pt>
                <c:pt idx="5734">
                  <c:v>93.95</c:v>
                </c:pt>
                <c:pt idx="5735">
                  <c:v>93.51</c:v>
                </c:pt>
                <c:pt idx="5736">
                  <c:v>93.19</c:v>
                </c:pt>
                <c:pt idx="5737">
                  <c:v>92.08</c:v>
                </c:pt>
                <c:pt idx="5738">
                  <c:v>91.36</c:v>
                </c:pt>
                <c:pt idx="5739">
                  <c:v>91.72</c:v>
                </c:pt>
                <c:pt idx="5740">
                  <c:v>91.05</c:v>
                </c:pt>
                <c:pt idx="5741">
                  <c:v>90.8</c:v>
                </c:pt>
                <c:pt idx="5742">
                  <c:v>91.18</c:v>
                </c:pt>
                <c:pt idx="5743">
                  <c:v>91.21</c:v>
                </c:pt>
                <c:pt idx="5744">
                  <c:v>90.75</c:v>
                </c:pt>
                <c:pt idx="5745">
                  <c:v>90.94</c:v>
                </c:pt>
                <c:pt idx="5746">
                  <c:v>91.4</c:v>
                </c:pt>
                <c:pt idx="5747">
                  <c:v>91.4</c:v>
                </c:pt>
                <c:pt idx="5748">
                  <c:v>92.72</c:v>
                </c:pt>
                <c:pt idx="5749">
                  <c:v>92.32</c:v>
                </c:pt>
                <c:pt idx="5750">
                  <c:v>92.81</c:v>
                </c:pt>
                <c:pt idx="5751">
                  <c:v>92.65</c:v>
                </c:pt>
                <c:pt idx="5752">
                  <c:v>92.25</c:v>
                </c:pt>
                <c:pt idx="5753">
                  <c:v>91.82</c:v>
                </c:pt>
                <c:pt idx="5754">
                  <c:v>91.89</c:v>
                </c:pt>
                <c:pt idx="5755">
                  <c:v>92.82</c:v>
                </c:pt>
                <c:pt idx="5756">
                  <c:v>92.69</c:v>
                </c:pt>
                <c:pt idx="5757">
                  <c:v>92.35</c:v>
                </c:pt>
                <c:pt idx="5758">
                  <c:v>92.43</c:v>
                </c:pt>
                <c:pt idx="5759">
                  <c:v>92.28</c:v>
                </c:pt>
                <c:pt idx="5760">
                  <c:v>92.31</c:v>
                </c:pt>
                <c:pt idx="5761">
                  <c:v>91.65</c:v>
                </c:pt>
                <c:pt idx="5762">
                  <c:v>91.71</c:v>
                </c:pt>
                <c:pt idx="5763">
                  <c:v>91.32</c:v>
                </c:pt>
                <c:pt idx="5764">
                  <c:v>91.78</c:v>
                </c:pt>
                <c:pt idx="5765">
                  <c:v>92.39</c:v>
                </c:pt>
                <c:pt idx="5766">
                  <c:v>92.52</c:v>
                </c:pt>
                <c:pt idx="5767">
                  <c:v>93.36</c:v>
                </c:pt>
                <c:pt idx="5768">
                  <c:v>93.43</c:v>
                </c:pt>
                <c:pt idx="5769">
                  <c:v>93.34</c:v>
                </c:pt>
                <c:pt idx="5770">
                  <c:v>94.14</c:v>
                </c:pt>
                <c:pt idx="5771">
                  <c:v>94.44</c:v>
                </c:pt>
                <c:pt idx="5772">
                  <c:v>94.81</c:v>
                </c:pt>
                <c:pt idx="5773">
                  <c:v>94.71</c:v>
                </c:pt>
                <c:pt idx="5774">
                  <c:v>94.85</c:v>
                </c:pt>
                <c:pt idx="5775">
                  <c:v>94.48</c:v>
                </c:pt>
                <c:pt idx="5776">
                  <c:v>95.08</c:v>
                </c:pt>
                <c:pt idx="5777">
                  <c:v>95.27</c:v>
                </c:pt>
                <c:pt idx="5778">
                  <c:v>95.44</c:v>
                </c:pt>
                <c:pt idx="5779">
                  <c:v>95.01</c:v>
                </c:pt>
                <c:pt idx="5780">
                  <c:v>95.13</c:v>
                </c:pt>
                <c:pt idx="5781">
                  <c:v>94.88</c:v>
                </c:pt>
                <c:pt idx="5782">
                  <c:v>94.6</c:v>
                </c:pt>
                <c:pt idx="5783">
                  <c:v>95.14</c:v>
                </c:pt>
                <c:pt idx="5784">
                  <c:v>94.89</c:v>
                </c:pt>
                <c:pt idx="5785">
                  <c:v>94.98</c:v>
                </c:pt>
                <c:pt idx="5786">
                  <c:v>94.5</c:v>
                </c:pt>
                <c:pt idx="5787">
                  <c:v>94.95</c:v>
                </c:pt>
                <c:pt idx="5788">
                  <c:v>95.26</c:v>
                </c:pt>
                <c:pt idx="5789">
                  <c:v>95.19</c:v>
                </c:pt>
                <c:pt idx="5790">
                  <c:v>95.69</c:v>
                </c:pt>
                <c:pt idx="5791">
                  <c:v>96.16</c:v>
                </c:pt>
                <c:pt idx="5792">
                  <c:v>95.78</c:v>
                </c:pt>
                <c:pt idx="5793">
                  <c:v>95.68</c:v>
                </c:pt>
                <c:pt idx="5794">
                  <c:v>95.6</c:v>
                </c:pt>
                <c:pt idx="5795">
                  <c:v>96.02</c:v>
                </c:pt>
                <c:pt idx="5796">
                  <c:v>95.95</c:v>
                </c:pt>
                <c:pt idx="5797">
                  <c:v>96.21</c:v>
                </c:pt>
                <c:pt idx="5798">
                  <c:v>96.47</c:v>
                </c:pt>
                <c:pt idx="5799">
                  <c:v>96.44</c:v>
                </c:pt>
                <c:pt idx="5800">
                  <c:v>96.09</c:v>
                </c:pt>
                <c:pt idx="5801">
                  <c:v>94.98</c:v>
                </c:pt>
                <c:pt idx="5802">
                  <c:v>95.11</c:v>
                </c:pt>
                <c:pt idx="5803">
                  <c:v>95.16</c:v>
                </c:pt>
                <c:pt idx="5804">
                  <c:v>95.3</c:v>
                </c:pt>
                <c:pt idx="5805">
                  <c:v>95.05</c:v>
                </c:pt>
                <c:pt idx="5806">
                  <c:v>95.51</c:v>
                </c:pt>
                <c:pt idx="5807">
                  <c:v>95.81</c:v>
                </c:pt>
                <c:pt idx="5808">
                  <c:v>95.98</c:v>
                </c:pt>
                <c:pt idx="5809">
                  <c:v>95.67</c:v>
                </c:pt>
                <c:pt idx="5810">
                  <c:v>95.74</c:v>
                </c:pt>
                <c:pt idx="5811">
                  <c:v>95.73</c:v>
                </c:pt>
                <c:pt idx="5812">
                  <c:v>95.66</c:v>
                </c:pt>
                <c:pt idx="5813">
                  <c:v>95.14</c:v>
                </c:pt>
                <c:pt idx="5814">
                  <c:v>94.68</c:v>
                </c:pt>
                <c:pt idx="5815">
                  <c:v>95.24</c:v>
                </c:pt>
                <c:pt idx="5816">
                  <c:v>95.14</c:v>
                </c:pt>
                <c:pt idx="5817">
                  <c:v>96.45</c:v>
                </c:pt>
                <c:pt idx="5818">
                  <c:v>96.7</c:v>
                </c:pt>
                <c:pt idx="5819">
                  <c:v>96.84</c:v>
                </c:pt>
                <c:pt idx="5820">
                  <c:v>96.97</c:v>
                </c:pt>
                <c:pt idx="5821">
                  <c:v>96.55</c:v>
                </c:pt>
                <c:pt idx="5822">
                  <c:v>96.58</c:v>
                </c:pt>
                <c:pt idx="5823">
                  <c:v>96.82</c:v>
                </c:pt>
                <c:pt idx="5824">
                  <c:v>96.08</c:v>
                </c:pt>
                <c:pt idx="5825">
                  <c:v>96.43</c:v>
                </c:pt>
                <c:pt idx="5826">
                  <c:v>96.69</c:v>
                </c:pt>
                <c:pt idx="5827">
                  <c:v>96.23</c:v>
                </c:pt>
                <c:pt idx="5828">
                  <c:v>96.77</c:v>
                </c:pt>
                <c:pt idx="5829">
                  <c:v>96.68</c:v>
                </c:pt>
                <c:pt idx="5830">
                  <c:v>96.83</c:v>
                </c:pt>
                <c:pt idx="5831">
                  <c:v>96.38</c:v>
                </c:pt>
                <c:pt idx="5832">
                  <c:v>96.47</c:v>
                </c:pt>
                <c:pt idx="5833">
                  <c:v>96.18</c:v>
                </c:pt>
                <c:pt idx="5834">
                  <c:v>96.71</c:v>
                </c:pt>
                <c:pt idx="5835">
                  <c:v>96.54</c:v>
                </c:pt>
                <c:pt idx="5836">
                  <c:v>96.5</c:v>
                </c:pt>
                <c:pt idx="5837">
                  <c:v>96.15</c:v>
                </c:pt>
                <c:pt idx="5838">
                  <c:v>95.4</c:v>
                </c:pt>
                <c:pt idx="5839">
                  <c:v>96.18</c:v>
                </c:pt>
                <c:pt idx="5840">
                  <c:v>95.59</c:v>
                </c:pt>
                <c:pt idx="5841">
                  <c:v>95.52</c:v>
                </c:pt>
                <c:pt idx="5842">
                  <c:v>95.53</c:v>
                </c:pt>
                <c:pt idx="5843">
                  <c:v>95.87</c:v>
                </c:pt>
                <c:pt idx="5844">
                  <c:v>96.75</c:v>
                </c:pt>
                <c:pt idx="5845">
                  <c:v>96.64</c:v>
                </c:pt>
                <c:pt idx="5846">
                  <c:v>96.95</c:v>
                </c:pt>
                <c:pt idx="5847">
                  <c:v>96.83</c:v>
                </c:pt>
                <c:pt idx="5848">
                  <c:v>96.6</c:v>
                </c:pt>
                <c:pt idx="5849">
                  <c:v>96.65</c:v>
                </c:pt>
                <c:pt idx="5850">
                  <c:v>94.91</c:v>
                </c:pt>
                <c:pt idx="5851">
                  <c:v>95.23</c:v>
                </c:pt>
                <c:pt idx="5852">
                  <c:v>95.16</c:v>
                </c:pt>
                <c:pt idx="5853">
                  <c:v>95.15</c:v>
                </c:pt>
                <c:pt idx="5854">
                  <c:v>94.6</c:v>
                </c:pt>
                <c:pt idx="5855">
                  <c:v>95.23</c:v>
                </c:pt>
                <c:pt idx="5856">
                  <c:v>95.38</c:v>
                </c:pt>
                <c:pt idx="5857">
                  <c:v>95.01</c:v>
                </c:pt>
                <c:pt idx="5858">
                  <c:v>94.77</c:v>
                </c:pt>
                <c:pt idx="5859">
                  <c:v>94.55</c:v>
                </c:pt>
                <c:pt idx="5860">
                  <c:v>94.77</c:v>
                </c:pt>
                <c:pt idx="5861">
                  <c:v>94.51</c:v>
                </c:pt>
                <c:pt idx="5862">
                  <c:v>94.52</c:v>
                </c:pt>
                <c:pt idx="5863">
                  <c:v>95.16</c:v>
                </c:pt>
                <c:pt idx="5864">
                  <c:v>95.23</c:v>
                </c:pt>
                <c:pt idx="5865">
                  <c:v>95.02</c:v>
                </c:pt>
                <c:pt idx="5866">
                  <c:v>94.8</c:v>
                </c:pt>
                <c:pt idx="5867">
                  <c:v>93.71</c:v>
                </c:pt>
                <c:pt idx="5868">
                  <c:v>93.91</c:v>
                </c:pt>
                <c:pt idx="5869">
                  <c:v>94.23</c:v>
                </c:pt>
                <c:pt idx="5870">
                  <c:v>94.58</c:v>
                </c:pt>
                <c:pt idx="5871">
                  <c:v>94.2</c:v>
                </c:pt>
                <c:pt idx="5872">
                  <c:v>94.27</c:v>
                </c:pt>
                <c:pt idx="5873">
                  <c:v>94.57</c:v>
                </c:pt>
                <c:pt idx="5874">
                  <c:v>94.42</c:v>
                </c:pt>
                <c:pt idx="5875">
                  <c:v>94.32</c:v>
                </c:pt>
                <c:pt idx="5876">
                  <c:v>94.04</c:v>
                </c:pt>
                <c:pt idx="5877">
                  <c:v>93.57</c:v>
                </c:pt>
                <c:pt idx="5878">
                  <c:v>93.5</c:v>
                </c:pt>
                <c:pt idx="5879">
                  <c:v>93.49</c:v>
                </c:pt>
                <c:pt idx="5880">
                  <c:v>93.73</c:v>
                </c:pt>
                <c:pt idx="5881">
                  <c:v>93.54</c:v>
                </c:pt>
                <c:pt idx="5882">
                  <c:v>93.06</c:v>
                </c:pt>
                <c:pt idx="5883">
                  <c:v>94.31</c:v>
                </c:pt>
                <c:pt idx="5884">
                  <c:v>94.32</c:v>
                </c:pt>
                <c:pt idx="5885">
                  <c:v>95.28</c:v>
                </c:pt>
                <c:pt idx="5886">
                  <c:v>95.14</c:v>
                </c:pt>
                <c:pt idx="5887">
                  <c:v>95.08</c:v>
                </c:pt>
                <c:pt idx="5888">
                  <c:v>94.93</c:v>
                </c:pt>
                <c:pt idx="5889">
                  <c:v>94.71</c:v>
                </c:pt>
                <c:pt idx="5890">
                  <c:v>94.9</c:v>
                </c:pt>
                <c:pt idx="5891">
                  <c:v>94.55</c:v>
                </c:pt>
                <c:pt idx="5892">
                  <c:v>94.75</c:v>
                </c:pt>
                <c:pt idx="5893">
                  <c:v>94.9</c:v>
                </c:pt>
                <c:pt idx="5894">
                  <c:v>94.64</c:v>
                </c:pt>
                <c:pt idx="5895">
                  <c:v>94.45</c:v>
                </c:pt>
                <c:pt idx="5896">
                  <c:v>94</c:v>
                </c:pt>
                <c:pt idx="5897">
                  <c:v>93.96</c:v>
                </c:pt>
                <c:pt idx="5898">
                  <c:v>93.91</c:v>
                </c:pt>
                <c:pt idx="5899">
                  <c:v>93.6</c:v>
                </c:pt>
                <c:pt idx="5900">
                  <c:v>93.33</c:v>
                </c:pt>
                <c:pt idx="5901">
                  <c:v>92.44</c:v>
                </c:pt>
                <c:pt idx="5902">
                  <c:v>92.12</c:v>
                </c:pt>
                <c:pt idx="5903">
                  <c:v>92.06</c:v>
                </c:pt>
                <c:pt idx="5904">
                  <c:v>91.65</c:v>
                </c:pt>
                <c:pt idx="5905">
                  <c:v>92.43</c:v>
                </c:pt>
                <c:pt idx="5906">
                  <c:v>92.99</c:v>
                </c:pt>
                <c:pt idx="5907">
                  <c:v>92.71</c:v>
                </c:pt>
                <c:pt idx="5908">
                  <c:v>92.47</c:v>
                </c:pt>
                <c:pt idx="5909">
                  <c:v>93.5</c:v>
                </c:pt>
                <c:pt idx="5910">
                  <c:v>93.33</c:v>
                </c:pt>
                <c:pt idx="5911">
                  <c:v>93.11</c:v>
                </c:pt>
                <c:pt idx="5912">
                  <c:v>93.3</c:v>
                </c:pt>
                <c:pt idx="5913">
                  <c:v>93.42</c:v>
                </c:pt>
                <c:pt idx="5914">
                  <c:v>93.31</c:v>
                </c:pt>
                <c:pt idx="5915">
                  <c:v>92.51</c:v>
                </c:pt>
                <c:pt idx="5916">
                  <c:v>92.61</c:v>
                </c:pt>
                <c:pt idx="5917">
                  <c:v>92.24</c:v>
                </c:pt>
                <c:pt idx="5918">
                  <c:v>92.24</c:v>
                </c:pt>
                <c:pt idx="5919">
                  <c:v>92.75</c:v>
                </c:pt>
                <c:pt idx="5920">
                  <c:v>92.44</c:v>
                </c:pt>
                <c:pt idx="5921">
                  <c:v>92.55</c:v>
                </c:pt>
                <c:pt idx="5922">
                  <c:v>92.32</c:v>
                </c:pt>
                <c:pt idx="5923">
                  <c:v>92.52</c:v>
                </c:pt>
                <c:pt idx="5924">
                  <c:v>92.44</c:v>
                </c:pt>
                <c:pt idx="5925">
                  <c:v>92.82</c:v>
                </c:pt>
                <c:pt idx="5926">
                  <c:v>93.42</c:v>
                </c:pt>
                <c:pt idx="5927">
                  <c:v>93.39</c:v>
                </c:pt>
                <c:pt idx="5928">
                  <c:v>93.08</c:v>
                </c:pt>
                <c:pt idx="5929">
                  <c:v>93.2</c:v>
                </c:pt>
                <c:pt idx="5930">
                  <c:v>93.09</c:v>
                </c:pt>
                <c:pt idx="5931">
                  <c:v>92.97</c:v>
                </c:pt>
                <c:pt idx="5932">
                  <c:v>92.17</c:v>
                </c:pt>
                <c:pt idx="5933">
                  <c:v>92.17</c:v>
                </c:pt>
                <c:pt idx="5934">
                  <c:v>91.82</c:v>
                </c:pt>
                <c:pt idx="5935">
                  <c:v>91.83</c:v>
                </c:pt>
                <c:pt idx="5936">
                  <c:v>90.97</c:v>
                </c:pt>
                <c:pt idx="5937">
                  <c:v>90.45</c:v>
                </c:pt>
                <c:pt idx="5938">
                  <c:v>89.85</c:v>
                </c:pt>
                <c:pt idx="5939">
                  <c:v>90.49</c:v>
                </c:pt>
                <c:pt idx="5940">
                  <c:v>90.36</c:v>
                </c:pt>
                <c:pt idx="5941">
                  <c:v>89.6</c:v>
                </c:pt>
                <c:pt idx="5942">
                  <c:v>89.6</c:v>
                </c:pt>
                <c:pt idx="5943">
                  <c:v>89.38</c:v>
                </c:pt>
                <c:pt idx="5944">
                  <c:v>89.47</c:v>
                </c:pt>
                <c:pt idx="5945">
                  <c:v>89.62</c:v>
                </c:pt>
                <c:pt idx="5946">
                  <c:v>89.92</c:v>
                </c:pt>
                <c:pt idx="5947">
                  <c:v>90.01</c:v>
                </c:pt>
                <c:pt idx="5948">
                  <c:v>89.57</c:v>
                </c:pt>
                <c:pt idx="5949">
                  <c:v>89.34</c:v>
                </c:pt>
                <c:pt idx="5950">
                  <c:v>89.33</c:v>
                </c:pt>
                <c:pt idx="5951">
                  <c:v>88.87</c:v>
                </c:pt>
                <c:pt idx="5952">
                  <c:v>87.31</c:v>
                </c:pt>
                <c:pt idx="5953">
                  <c:v>87.21</c:v>
                </c:pt>
                <c:pt idx="5954">
                  <c:v>87.64</c:v>
                </c:pt>
                <c:pt idx="5955">
                  <c:v>88.45</c:v>
                </c:pt>
                <c:pt idx="5956">
                  <c:v>88.33</c:v>
                </c:pt>
                <c:pt idx="5957">
                  <c:v>88.13</c:v>
                </c:pt>
                <c:pt idx="5958">
                  <c:v>89.02</c:v>
                </c:pt>
                <c:pt idx="5959">
                  <c:v>88.97</c:v>
                </c:pt>
                <c:pt idx="5960">
                  <c:v>89.91</c:v>
                </c:pt>
                <c:pt idx="5961">
                  <c:v>90.18</c:v>
                </c:pt>
                <c:pt idx="5962">
                  <c:v>89.84</c:v>
                </c:pt>
                <c:pt idx="5963">
                  <c:v>89.69</c:v>
                </c:pt>
                <c:pt idx="5964">
                  <c:v>89.33</c:v>
                </c:pt>
                <c:pt idx="5965">
                  <c:v>90.2</c:v>
                </c:pt>
                <c:pt idx="5966">
                  <c:v>89.87</c:v>
                </c:pt>
                <c:pt idx="5967">
                  <c:v>89.56</c:v>
                </c:pt>
                <c:pt idx="5968">
                  <c:v>89.87</c:v>
                </c:pt>
                <c:pt idx="5969">
                  <c:v>89.49</c:v>
                </c:pt>
                <c:pt idx="5970">
                  <c:v>90.06</c:v>
                </c:pt>
                <c:pt idx="5971">
                  <c:v>89.63</c:v>
                </c:pt>
                <c:pt idx="5972">
                  <c:v>89.91</c:v>
                </c:pt>
                <c:pt idx="5973">
                  <c:v>89.87</c:v>
                </c:pt>
                <c:pt idx="5974">
                  <c:v>89.95</c:v>
                </c:pt>
                <c:pt idx="5975">
                  <c:v>89.12</c:v>
                </c:pt>
                <c:pt idx="5976">
                  <c:v>88.94</c:v>
                </c:pt>
                <c:pt idx="5977">
                  <c:v>88.91</c:v>
                </c:pt>
                <c:pt idx="5978">
                  <c:v>89.11</c:v>
                </c:pt>
                <c:pt idx="5979">
                  <c:v>88.93</c:v>
                </c:pt>
                <c:pt idx="5980">
                  <c:v>88.27</c:v>
                </c:pt>
                <c:pt idx="5981">
                  <c:v>88.03</c:v>
                </c:pt>
                <c:pt idx="5982">
                  <c:v>87.44</c:v>
                </c:pt>
                <c:pt idx="5983">
                  <c:v>87.75</c:v>
                </c:pt>
                <c:pt idx="5984">
                  <c:v>88.22</c:v>
                </c:pt>
                <c:pt idx="5985">
                  <c:v>88.15</c:v>
                </c:pt>
                <c:pt idx="5986">
                  <c:v>89.59</c:v>
                </c:pt>
                <c:pt idx="5987">
                  <c:v>89.57</c:v>
                </c:pt>
                <c:pt idx="5988">
                  <c:v>89.48</c:v>
                </c:pt>
                <c:pt idx="5989">
                  <c:v>89.67</c:v>
                </c:pt>
                <c:pt idx="5990">
                  <c:v>89.35</c:v>
                </c:pt>
                <c:pt idx="5991">
                  <c:v>88.56</c:v>
                </c:pt>
                <c:pt idx="5992">
                  <c:v>88.43</c:v>
                </c:pt>
                <c:pt idx="5993">
                  <c:v>88.01</c:v>
                </c:pt>
                <c:pt idx="5994">
                  <c:v>88.39</c:v>
                </c:pt>
                <c:pt idx="5995">
                  <c:v>88.68</c:v>
                </c:pt>
                <c:pt idx="5996">
                  <c:v>87.92</c:v>
                </c:pt>
                <c:pt idx="5997">
                  <c:v>87.85</c:v>
                </c:pt>
                <c:pt idx="5998">
                  <c:v>87.75</c:v>
                </c:pt>
                <c:pt idx="5999">
                  <c:v>87.83</c:v>
                </c:pt>
                <c:pt idx="6000">
                  <c:v>87.93</c:v>
                </c:pt>
                <c:pt idx="6001">
                  <c:v>87.57</c:v>
                </c:pt>
                <c:pt idx="6002">
                  <c:v>87.84</c:v>
                </c:pt>
                <c:pt idx="6003">
                  <c:v>87.76</c:v>
                </c:pt>
                <c:pt idx="6004">
                  <c:v>87.53</c:v>
                </c:pt>
                <c:pt idx="6005">
                  <c:v>87.67</c:v>
                </c:pt>
                <c:pt idx="6006">
                  <c:v>87.58</c:v>
                </c:pt>
                <c:pt idx="6007">
                  <c:v>87.99</c:v>
                </c:pt>
                <c:pt idx="6008">
                  <c:v>87.45</c:v>
                </c:pt>
                <c:pt idx="6009">
                  <c:v>87.85</c:v>
                </c:pt>
                <c:pt idx="6010">
                  <c:v>87.63</c:v>
                </c:pt>
                <c:pt idx="6011">
                  <c:v>87.88</c:v>
                </c:pt>
                <c:pt idx="6012">
                  <c:v>88.02</c:v>
                </c:pt>
                <c:pt idx="6013">
                  <c:v>87.72</c:v>
                </c:pt>
                <c:pt idx="6014">
                  <c:v>87.63</c:v>
                </c:pt>
                <c:pt idx="6015">
                  <c:v>87.65</c:v>
                </c:pt>
                <c:pt idx="6016">
                  <c:v>87.9</c:v>
                </c:pt>
                <c:pt idx="6017">
                  <c:v>87.82</c:v>
                </c:pt>
                <c:pt idx="6018">
                  <c:v>87.9</c:v>
                </c:pt>
                <c:pt idx="6019">
                  <c:v>87.66</c:v>
                </c:pt>
                <c:pt idx="6020">
                  <c:v>87.4</c:v>
                </c:pt>
                <c:pt idx="6021">
                  <c:v>86.74</c:v>
                </c:pt>
                <c:pt idx="6022">
                  <c:v>85.78</c:v>
                </c:pt>
                <c:pt idx="6023">
                  <c:v>85.91</c:v>
                </c:pt>
                <c:pt idx="6024">
                  <c:v>85.71</c:v>
                </c:pt>
                <c:pt idx="6025">
                  <c:v>85.35</c:v>
                </c:pt>
                <c:pt idx="6026">
                  <c:v>85.63</c:v>
                </c:pt>
                <c:pt idx="6027">
                  <c:v>85.32</c:v>
                </c:pt>
                <c:pt idx="6028">
                  <c:v>85.22</c:v>
                </c:pt>
                <c:pt idx="6029">
                  <c:v>85.17</c:v>
                </c:pt>
                <c:pt idx="6030">
                  <c:v>85.4</c:v>
                </c:pt>
                <c:pt idx="6031">
                  <c:v>85.99</c:v>
                </c:pt>
                <c:pt idx="6032">
                  <c:v>85.69</c:v>
                </c:pt>
                <c:pt idx="6033">
                  <c:v>85.5</c:v>
                </c:pt>
                <c:pt idx="6034">
                  <c:v>86.38</c:v>
                </c:pt>
                <c:pt idx="6035">
                  <c:v>86.58</c:v>
                </c:pt>
                <c:pt idx="6036">
                  <c:v>86.5</c:v>
                </c:pt>
                <c:pt idx="6037">
                  <c:v>86.48</c:v>
                </c:pt>
                <c:pt idx="6038">
                  <c:v>86.17</c:v>
                </c:pt>
                <c:pt idx="6039">
                  <c:v>87.06</c:v>
                </c:pt>
                <c:pt idx="6040">
                  <c:v>87.14</c:v>
                </c:pt>
                <c:pt idx="6041">
                  <c:v>87.09</c:v>
                </c:pt>
                <c:pt idx="6042">
                  <c:v>87.75</c:v>
                </c:pt>
                <c:pt idx="6043">
                  <c:v>88.27</c:v>
                </c:pt>
                <c:pt idx="6044">
                  <c:v>88.13</c:v>
                </c:pt>
                <c:pt idx="6045">
                  <c:v>88.02</c:v>
                </c:pt>
                <c:pt idx="6046">
                  <c:v>88.36</c:v>
                </c:pt>
                <c:pt idx="6047">
                  <c:v>88.43</c:v>
                </c:pt>
                <c:pt idx="6048">
                  <c:v>88.57</c:v>
                </c:pt>
                <c:pt idx="6049">
                  <c:v>88.42</c:v>
                </c:pt>
                <c:pt idx="6050">
                  <c:v>88.66</c:v>
                </c:pt>
                <c:pt idx="6051">
                  <c:v>88.75</c:v>
                </c:pt>
                <c:pt idx="6052">
                  <c:v>88.97</c:v>
                </c:pt>
                <c:pt idx="6053">
                  <c:v>89.19</c:v>
                </c:pt>
                <c:pt idx="6054">
                  <c:v>89.13</c:v>
                </c:pt>
                <c:pt idx="6055">
                  <c:v>89.21</c:v>
                </c:pt>
                <c:pt idx="6056">
                  <c:v>89.56</c:v>
                </c:pt>
                <c:pt idx="6057">
                  <c:v>89.39</c:v>
                </c:pt>
                <c:pt idx="6058">
                  <c:v>89.34</c:v>
                </c:pt>
                <c:pt idx="6059">
                  <c:v>89.21</c:v>
                </c:pt>
                <c:pt idx="6060">
                  <c:v>89.65</c:v>
                </c:pt>
                <c:pt idx="6061">
                  <c:v>89.6</c:v>
                </c:pt>
                <c:pt idx="6062">
                  <c:v>89.54</c:v>
                </c:pt>
                <c:pt idx="6063">
                  <c:v>89.53</c:v>
                </c:pt>
                <c:pt idx="6064">
                  <c:v>89.49</c:v>
                </c:pt>
                <c:pt idx="6065">
                  <c:v>89.52</c:v>
                </c:pt>
                <c:pt idx="6066">
                  <c:v>89.59</c:v>
                </c:pt>
                <c:pt idx="6067">
                  <c:v>89.7</c:v>
                </c:pt>
                <c:pt idx="6068">
                  <c:v>89.62</c:v>
                </c:pt>
                <c:pt idx="6069">
                  <c:v>90.02</c:v>
                </c:pt>
                <c:pt idx="6070">
                  <c:v>89.91</c:v>
                </c:pt>
                <c:pt idx="6071">
                  <c:v>89.96</c:v>
                </c:pt>
                <c:pt idx="6072">
                  <c:v>89.87</c:v>
                </c:pt>
                <c:pt idx="6073">
                  <c:v>88.5</c:v>
                </c:pt>
                <c:pt idx="6074">
                  <c:v>89.02</c:v>
                </c:pt>
                <c:pt idx="6075">
                  <c:v>88.72</c:v>
                </c:pt>
                <c:pt idx="6076">
                  <c:v>89.11</c:v>
                </c:pt>
                <c:pt idx="6077">
                  <c:v>89.31</c:v>
                </c:pt>
                <c:pt idx="6078">
                  <c:v>88.98</c:v>
                </c:pt>
                <c:pt idx="6079">
                  <c:v>89.61</c:v>
                </c:pt>
                <c:pt idx="6080">
                  <c:v>88.41</c:v>
                </c:pt>
                <c:pt idx="6081">
                  <c:v>88.43</c:v>
                </c:pt>
                <c:pt idx="6082">
                  <c:v>88.42</c:v>
                </c:pt>
                <c:pt idx="6083">
                  <c:v>88.1</c:v>
                </c:pt>
                <c:pt idx="6084">
                  <c:v>88.14</c:v>
                </c:pt>
                <c:pt idx="6085">
                  <c:v>88.02</c:v>
                </c:pt>
                <c:pt idx="6086">
                  <c:v>88.3</c:v>
                </c:pt>
                <c:pt idx="6087">
                  <c:v>88.45</c:v>
                </c:pt>
                <c:pt idx="6088">
                  <c:v>87.54</c:v>
                </c:pt>
                <c:pt idx="6089">
                  <c:v>87.45</c:v>
                </c:pt>
                <c:pt idx="6090">
                  <c:v>87.38</c:v>
                </c:pt>
                <c:pt idx="6091">
                  <c:v>87.41</c:v>
                </c:pt>
                <c:pt idx="6092">
                  <c:v>87.63</c:v>
                </c:pt>
                <c:pt idx="6093">
                  <c:v>87.62</c:v>
                </c:pt>
                <c:pt idx="6094">
                  <c:v>87.62</c:v>
                </c:pt>
                <c:pt idx="6095">
                  <c:v>87.1</c:v>
                </c:pt>
                <c:pt idx="6096">
                  <c:v>87.99</c:v>
                </c:pt>
                <c:pt idx="6097">
                  <c:v>87.78</c:v>
                </c:pt>
                <c:pt idx="6098">
                  <c:v>87.69</c:v>
                </c:pt>
                <c:pt idx="6099">
                  <c:v>88.19</c:v>
                </c:pt>
                <c:pt idx="6100">
                  <c:v>88.19</c:v>
                </c:pt>
                <c:pt idx="6101">
                  <c:v>88.43</c:v>
                </c:pt>
                <c:pt idx="6102">
                  <c:v>88.21</c:v>
                </c:pt>
                <c:pt idx="6103">
                  <c:v>88.12</c:v>
                </c:pt>
                <c:pt idx="6104">
                  <c:v>87.79</c:v>
                </c:pt>
                <c:pt idx="6105">
                  <c:v>87.78</c:v>
                </c:pt>
                <c:pt idx="6106">
                  <c:v>87.34</c:v>
                </c:pt>
                <c:pt idx="6107">
                  <c:v>87.4</c:v>
                </c:pt>
                <c:pt idx="6108">
                  <c:v>86.61</c:v>
                </c:pt>
                <c:pt idx="6109">
                  <c:v>86.43</c:v>
                </c:pt>
                <c:pt idx="6110">
                  <c:v>85.96</c:v>
                </c:pt>
                <c:pt idx="6111">
                  <c:v>86.11</c:v>
                </c:pt>
                <c:pt idx="6112">
                  <c:v>85.94</c:v>
                </c:pt>
                <c:pt idx="6113">
                  <c:v>85.79</c:v>
                </c:pt>
                <c:pt idx="6114">
                  <c:v>85.83</c:v>
                </c:pt>
                <c:pt idx="6115">
                  <c:v>86.2</c:v>
                </c:pt>
                <c:pt idx="6116">
                  <c:v>85.93</c:v>
                </c:pt>
                <c:pt idx="6117">
                  <c:v>85.97</c:v>
                </c:pt>
                <c:pt idx="6118">
                  <c:v>85.05</c:v>
                </c:pt>
                <c:pt idx="6119">
                  <c:v>84.37</c:v>
                </c:pt>
                <c:pt idx="6120">
                  <c:v>83.49</c:v>
                </c:pt>
                <c:pt idx="6121">
                  <c:v>81.91</c:v>
                </c:pt>
                <c:pt idx="6122">
                  <c:v>83.25</c:v>
                </c:pt>
                <c:pt idx="6123">
                  <c:v>83.02</c:v>
                </c:pt>
                <c:pt idx="6124">
                  <c:v>84.23</c:v>
                </c:pt>
                <c:pt idx="6125">
                  <c:v>83.79</c:v>
                </c:pt>
                <c:pt idx="6126">
                  <c:v>84.06</c:v>
                </c:pt>
                <c:pt idx="6127">
                  <c:v>83.11</c:v>
                </c:pt>
                <c:pt idx="6128">
                  <c:v>83.48</c:v>
                </c:pt>
                <c:pt idx="6129">
                  <c:v>83.33</c:v>
                </c:pt>
                <c:pt idx="6130">
                  <c:v>83.75</c:v>
                </c:pt>
                <c:pt idx="6131">
                  <c:v>83.61</c:v>
                </c:pt>
                <c:pt idx="6132">
                  <c:v>83.37</c:v>
                </c:pt>
                <c:pt idx="6133">
                  <c:v>83.39</c:v>
                </c:pt>
                <c:pt idx="6134">
                  <c:v>83.87</c:v>
                </c:pt>
                <c:pt idx="6135">
                  <c:v>83.45</c:v>
                </c:pt>
                <c:pt idx="6136">
                  <c:v>82.73</c:v>
                </c:pt>
                <c:pt idx="6137">
                  <c:v>82.47</c:v>
                </c:pt>
                <c:pt idx="6138">
                  <c:v>83.61</c:v>
                </c:pt>
                <c:pt idx="6139">
                  <c:v>81.900000000000006</c:v>
                </c:pt>
                <c:pt idx="6140">
                  <c:v>81.849999999999994</c:v>
                </c:pt>
                <c:pt idx="6141">
                  <c:v>82.04</c:v>
                </c:pt>
                <c:pt idx="6142">
                  <c:v>81.64</c:v>
                </c:pt>
                <c:pt idx="6143">
                  <c:v>81.72</c:v>
                </c:pt>
                <c:pt idx="6144">
                  <c:v>81.44</c:v>
                </c:pt>
                <c:pt idx="6145">
                  <c:v>82.65</c:v>
                </c:pt>
                <c:pt idx="6146">
                  <c:v>82.4</c:v>
                </c:pt>
                <c:pt idx="6147">
                  <c:v>82.37</c:v>
                </c:pt>
                <c:pt idx="6148">
                  <c:v>81.739999999999995</c:v>
                </c:pt>
                <c:pt idx="6149">
                  <c:v>80.84</c:v>
                </c:pt>
                <c:pt idx="6150">
                  <c:v>80.27</c:v>
                </c:pt>
                <c:pt idx="6151">
                  <c:v>81.22</c:v>
                </c:pt>
                <c:pt idx="6152">
                  <c:v>81.97</c:v>
                </c:pt>
                <c:pt idx="6153">
                  <c:v>81.38</c:v>
                </c:pt>
                <c:pt idx="6154">
                  <c:v>81.61</c:v>
                </c:pt>
                <c:pt idx="6155">
                  <c:v>80.959999999999994</c:v>
                </c:pt>
                <c:pt idx="6156">
                  <c:v>81.209999999999994</c:v>
                </c:pt>
                <c:pt idx="6157">
                  <c:v>81.400000000000006</c:v>
                </c:pt>
                <c:pt idx="6158">
                  <c:v>81.8</c:v>
                </c:pt>
                <c:pt idx="6159">
                  <c:v>81.75</c:v>
                </c:pt>
                <c:pt idx="6160">
                  <c:v>81.41</c:v>
                </c:pt>
                <c:pt idx="6161">
                  <c:v>81.28</c:v>
                </c:pt>
                <c:pt idx="6162">
                  <c:v>81.27</c:v>
                </c:pt>
                <c:pt idx="6163">
                  <c:v>81.3</c:v>
                </c:pt>
                <c:pt idx="6164">
                  <c:v>80.8</c:v>
                </c:pt>
                <c:pt idx="6165">
                  <c:v>81.319999999999993</c:v>
                </c:pt>
                <c:pt idx="6166">
                  <c:v>81.55</c:v>
                </c:pt>
                <c:pt idx="6167">
                  <c:v>83.49</c:v>
                </c:pt>
                <c:pt idx="6168">
                  <c:v>84.04</c:v>
                </c:pt>
                <c:pt idx="6169">
                  <c:v>83.71</c:v>
                </c:pt>
                <c:pt idx="6170">
                  <c:v>83.86</c:v>
                </c:pt>
                <c:pt idx="6171">
                  <c:v>84.17</c:v>
                </c:pt>
                <c:pt idx="6172">
                  <c:v>84.01</c:v>
                </c:pt>
                <c:pt idx="6173">
                  <c:v>84.24</c:v>
                </c:pt>
                <c:pt idx="6174">
                  <c:v>84.15</c:v>
                </c:pt>
                <c:pt idx="6175">
                  <c:v>84.43</c:v>
                </c:pt>
                <c:pt idx="6176">
                  <c:v>84.11</c:v>
                </c:pt>
                <c:pt idx="6177">
                  <c:v>82.21</c:v>
                </c:pt>
                <c:pt idx="6178">
                  <c:v>81.099999999999994</c:v>
                </c:pt>
                <c:pt idx="6179">
                  <c:v>81.48</c:v>
                </c:pt>
                <c:pt idx="6180">
                  <c:v>82.57</c:v>
                </c:pt>
                <c:pt idx="6181">
                  <c:v>82.54</c:v>
                </c:pt>
                <c:pt idx="6182">
                  <c:v>82.53</c:v>
                </c:pt>
                <c:pt idx="6183">
                  <c:v>82.38</c:v>
                </c:pt>
                <c:pt idx="6184">
                  <c:v>82.55</c:v>
                </c:pt>
                <c:pt idx="6185">
                  <c:v>82.4</c:v>
                </c:pt>
                <c:pt idx="6186">
                  <c:v>82.31</c:v>
                </c:pt>
                <c:pt idx="6187">
                  <c:v>82.18</c:v>
                </c:pt>
                <c:pt idx="6188">
                  <c:v>82.29</c:v>
                </c:pt>
                <c:pt idx="6189">
                  <c:v>82.48</c:v>
                </c:pt>
                <c:pt idx="6190">
                  <c:v>82.01</c:v>
                </c:pt>
                <c:pt idx="6191">
                  <c:v>82.41</c:v>
                </c:pt>
                <c:pt idx="6192">
                  <c:v>82.12</c:v>
                </c:pt>
                <c:pt idx="6193">
                  <c:v>82.17</c:v>
                </c:pt>
                <c:pt idx="6194">
                  <c:v>81.8</c:v>
                </c:pt>
                <c:pt idx="6195">
                  <c:v>81.5</c:v>
                </c:pt>
                <c:pt idx="6196">
                  <c:v>82.04</c:v>
                </c:pt>
                <c:pt idx="6197">
                  <c:v>81.430000000000007</c:v>
                </c:pt>
                <c:pt idx="6198">
                  <c:v>81.709999999999994</c:v>
                </c:pt>
                <c:pt idx="6199">
                  <c:v>81.56</c:v>
                </c:pt>
                <c:pt idx="6200">
                  <c:v>82.3</c:v>
                </c:pt>
                <c:pt idx="6201">
                  <c:v>81.459999999999994</c:v>
                </c:pt>
                <c:pt idx="6202">
                  <c:v>81.58</c:v>
                </c:pt>
                <c:pt idx="6203">
                  <c:v>81.569999999999993</c:v>
                </c:pt>
                <c:pt idx="6204">
                  <c:v>81.459999999999994</c:v>
                </c:pt>
                <c:pt idx="6205">
                  <c:v>81.38</c:v>
                </c:pt>
                <c:pt idx="6206">
                  <c:v>81.33</c:v>
                </c:pt>
                <c:pt idx="6207">
                  <c:v>81.86</c:v>
                </c:pt>
                <c:pt idx="6208">
                  <c:v>81.89</c:v>
                </c:pt>
                <c:pt idx="6209">
                  <c:v>82.32</c:v>
                </c:pt>
                <c:pt idx="6210">
                  <c:v>82.29</c:v>
                </c:pt>
                <c:pt idx="6211">
                  <c:v>81.87</c:v>
                </c:pt>
                <c:pt idx="6212">
                  <c:v>81.91</c:v>
                </c:pt>
                <c:pt idx="6213">
                  <c:v>82.16</c:v>
                </c:pt>
                <c:pt idx="6214">
                  <c:v>81.87</c:v>
                </c:pt>
                <c:pt idx="6215">
                  <c:v>81.39</c:v>
                </c:pt>
                <c:pt idx="6216">
                  <c:v>81.67</c:v>
                </c:pt>
                <c:pt idx="6217">
                  <c:v>81.8</c:v>
                </c:pt>
                <c:pt idx="6218">
                  <c:v>81.64</c:v>
                </c:pt>
                <c:pt idx="6219">
                  <c:v>81.900000000000006</c:v>
                </c:pt>
                <c:pt idx="6220">
                  <c:v>81.58</c:v>
                </c:pt>
                <c:pt idx="6221">
                  <c:v>81.489999999999995</c:v>
                </c:pt>
                <c:pt idx="6222">
                  <c:v>81.41</c:v>
                </c:pt>
                <c:pt idx="6223">
                  <c:v>81.569999999999993</c:v>
                </c:pt>
                <c:pt idx="6224">
                  <c:v>81.16</c:v>
                </c:pt>
                <c:pt idx="6225">
                  <c:v>82.22</c:v>
                </c:pt>
                <c:pt idx="6226">
                  <c:v>81.89</c:v>
                </c:pt>
                <c:pt idx="6227">
                  <c:v>82.08</c:v>
                </c:pt>
                <c:pt idx="6228">
                  <c:v>82.56</c:v>
                </c:pt>
                <c:pt idx="6229">
                  <c:v>82.64</c:v>
                </c:pt>
                <c:pt idx="6230">
                  <c:v>82.64</c:v>
                </c:pt>
                <c:pt idx="6231">
                  <c:v>83.16</c:v>
                </c:pt>
                <c:pt idx="6232">
                  <c:v>84.09</c:v>
                </c:pt>
                <c:pt idx="6233">
                  <c:v>84.02</c:v>
                </c:pt>
                <c:pt idx="6234">
                  <c:v>85.91</c:v>
                </c:pt>
                <c:pt idx="6235">
                  <c:v>86.12</c:v>
                </c:pt>
                <c:pt idx="6236">
                  <c:v>85.82</c:v>
                </c:pt>
                <c:pt idx="6237">
                  <c:v>85.96</c:v>
                </c:pt>
                <c:pt idx="6238">
                  <c:v>85.98</c:v>
                </c:pt>
                <c:pt idx="6239">
                  <c:v>86.24</c:v>
                </c:pt>
                <c:pt idx="6240">
                  <c:v>86.07</c:v>
                </c:pt>
                <c:pt idx="6241">
                  <c:v>85.8</c:v>
                </c:pt>
                <c:pt idx="6242">
                  <c:v>85.71</c:v>
                </c:pt>
                <c:pt idx="6243">
                  <c:v>85.51</c:v>
                </c:pt>
                <c:pt idx="6244">
                  <c:v>86.05</c:v>
                </c:pt>
                <c:pt idx="6245">
                  <c:v>86.05</c:v>
                </c:pt>
                <c:pt idx="6246">
                  <c:v>85.57</c:v>
                </c:pt>
                <c:pt idx="6247">
                  <c:v>85.47</c:v>
                </c:pt>
                <c:pt idx="6248">
                  <c:v>85.57</c:v>
                </c:pt>
                <c:pt idx="6249">
                  <c:v>85.49</c:v>
                </c:pt>
                <c:pt idx="6250">
                  <c:v>86.09</c:v>
                </c:pt>
                <c:pt idx="6251">
                  <c:v>86.12</c:v>
                </c:pt>
                <c:pt idx="6252">
                  <c:v>86.01</c:v>
                </c:pt>
                <c:pt idx="6253">
                  <c:v>85.99</c:v>
                </c:pt>
                <c:pt idx="6254">
                  <c:v>86</c:v>
                </c:pt>
                <c:pt idx="6255">
                  <c:v>87.05</c:v>
                </c:pt>
                <c:pt idx="6256">
                  <c:v>86.79</c:v>
                </c:pt>
                <c:pt idx="6257">
                  <c:v>86.97</c:v>
                </c:pt>
                <c:pt idx="6258">
                  <c:v>86.61</c:v>
                </c:pt>
                <c:pt idx="6259">
                  <c:v>86.99</c:v>
                </c:pt>
                <c:pt idx="6260">
                  <c:v>85.96</c:v>
                </c:pt>
                <c:pt idx="6261">
                  <c:v>83.91</c:v>
                </c:pt>
                <c:pt idx="6262">
                  <c:v>84.27</c:v>
                </c:pt>
                <c:pt idx="6263">
                  <c:v>84.55</c:v>
                </c:pt>
                <c:pt idx="6264">
                  <c:v>84.7</c:v>
                </c:pt>
                <c:pt idx="6265">
                  <c:v>84.23</c:v>
                </c:pt>
                <c:pt idx="6266">
                  <c:v>84.05</c:v>
                </c:pt>
                <c:pt idx="6267">
                  <c:v>84.29</c:v>
                </c:pt>
                <c:pt idx="6268">
                  <c:v>84.29</c:v>
                </c:pt>
                <c:pt idx="6269">
                  <c:v>84.57</c:v>
                </c:pt>
                <c:pt idx="6270">
                  <c:v>84.51</c:v>
                </c:pt>
                <c:pt idx="6271">
                  <c:v>83.91</c:v>
                </c:pt>
                <c:pt idx="6272">
                  <c:v>84.28</c:v>
                </c:pt>
                <c:pt idx="6273">
                  <c:v>83.98</c:v>
                </c:pt>
                <c:pt idx="6274">
                  <c:v>84.17</c:v>
                </c:pt>
                <c:pt idx="6275">
                  <c:v>84.44</c:v>
                </c:pt>
                <c:pt idx="6276">
                  <c:v>84.05</c:v>
                </c:pt>
                <c:pt idx="6277">
                  <c:v>84.42</c:v>
                </c:pt>
                <c:pt idx="6278">
                  <c:v>84.17</c:v>
                </c:pt>
                <c:pt idx="6279">
                  <c:v>83.92</c:v>
                </c:pt>
                <c:pt idx="6280">
                  <c:v>84.33</c:v>
                </c:pt>
                <c:pt idx="6281">
                  <c:v>83.76</c:v>
                </c:pt>
                <c:pt idx="6282">
                  <c:v>83.55</c:v>
                </c:pt>
                <c:pt idx="6283">
                  <c:v>83.2</c:v>
                </c:pt>
                <c:pt idx="6284">
                  <c:v>83.38</c:v>
                </c:pt>
                <c:pt idx="6285">
                  <c:v>83.44</c:v>
                </c:pt>
                <c:pt idx="6286">
                  <c:v>83.28</c:v>
                </c:pt>
                <c:pt idx="6287">
                  <c:v>83.78</c:v>
                </c:pt>
                <c:pt idx="6288">
                  <c:v>83.83</c:v>
                </c:pt>
                <c:pt idx="6289">
                  <c:v>83.66</c:v>
                </c:pt>
                <c:pt idx="6290">
                  <c:v>84.03</c:v>
                </c:pt>
                <c:pt idx="6291">
                  <c:v>84.3</c:v>
                </c:pt>
                <c:pt idx="6292">
                  <c:v>84.12</c:v>
                </c:pt>
                <c:pt idx="6293">
                  <c:v>84.05</c:v>
                </c:pt>
                <c:pt idx="6294">
                  <c:v>84.11</c:v>
                </c:pt>
                <c:pt idx="6295">
                  <c:v>84.11</c:v>
                </c:pt>
                <c:pt idx="6296">
                  <c:v>83.48</c:v>
                </c:pt>
                <c:pt idx="6297">
                  <c:v>83.84</c:v>
                </c:pt>
                <c:pt idx="6298">
                  <c:v>84.16</c:v>
                </c:pt>
                <c:pt idx="6299">
                  <c:v>83.99</c:v>
                </c:pt>
                <c:pt idx="6300">
                  <c:v>83.63</c:v>
                </c:pt>
                <c:pt idx="6301">
                  <c:v>83.83</c:v>
                </c:pt>
                <c:pt idx="6302">
                  <c:v>83.77</c:v>
                </c:pt>
                <c:pt idx="6303">
                  <c:v>83.61</c:v>
                </c:pt>
                <c:pt idx="6304">
                  <c:v>83.68</c:v>
                </c:pt>
                <c:pt idx="6305">
                  <c:v>83.54</c:v>
                </c:pt>
                <c:pt idx="6306">
                  <c:v>83.65</c:v>
                </c:pt>
                <c:pt idx="6307">
                  <c:v>83.98</c:v>
                </c:pt>
                <c:pt idx="6308">
                  <c:v>84.54</c:v>
                </c:pt>
                <c:pt idx="6309">
                  <c:v>84.5</c:v>
                </c:pt>
                <c:pt idx="6310">
                  <c:v>84.79</c:v>
                </c:pt>
                <c:pt idx="6311">
                  <c:v>85.26</c:v>
                </c:pt>
                <c:pt idx="6312">
                  <c:v>85.16</c:v>
                </c:pt>
                <c:pt idx="6313">
                  <c:v>84.97</c:v>
                </c:pt>
                <c:pt idx="6314">
                  <c:v>84.62</c:v>
                </c:pt>
                <c:pt idx="6315">
                  <c:v>84.93</c:v>
                </c:pt>
                <c:pt idx="6316">
                  <c:v>85.25</c:v>
                </c:pt>
                <c:pt idx="6317">
                  <c:v>85.24</c:v>
                </c:pt>
                <c:pt idx="6318">
                  <c:v>85.21</c:v>
                </c:pt>
                <c:pt idx="6319">
                  <c:v>85.43</c:v>
                </c:pt>
                <c:pt idx="6320">
                  <c:v>85.47</c:v>
                </c:pt>
                <c:pt idx="6321">
                  <c:v>84.89</c:v>
                </c:pt>
                <c:pt idx="6322">
                  <c:v>85.13</c:v>
                </c:pt>
                <c:pt idx="6323">
                  <c:v>84.63</c:v>
                </c:pt>
                <c:pt idx="6324">
                  <c:v>85.05</c:v>
                </c:pt>
                <c:pt idx="6325">
                  <c:v>84.95</c:v>
                </c:pt>
                <c:pt idx="6326">
                  <c:v>84.78</c:v>
                </c:pt>
                <c:pt idx="6327">
                  <c:v>84.7</c:v>
                </c:pt>
                <c:pt idx="6328">
                  <c:v>84.44</c:v>
                </c:pt>
                <c:pt idx="6329">
                  <c:v>84.59</c:v>
                </c:pt>
                <c:pt idx="6330">
                  <c:v>84.8</c:v>
                </c:pt>
                <c:pt idx="6331">
                  <c:v>84.76</c:v>
                </c:pt>
                <c:pt idx="6332">
                  <c:v>84.69</c:v>
                </c:pt>
                <c:pt idx="6333">
                  <c:v>85.11</c:v>
                </c:pt>
                <c:pt idx="6334">
                  <c:v>85.22</c:v>
                </c:pt>
                <c:pt idx="6335">
                  <c:v>85.06</c:v>
                </c:pt>
                <c:pt idx="6336">
                  <c:v>85.03</c:v>
                </c:pt>
                <c:pt idx="6337">
                  <c:v>85.07</c:v>
                </c:pt>
                <c:pt idx="6338">
                  <c:v>84.91</c:v>
                </c:pt>
                <c:pt idx="6339">
                  <c:v>85.13</c:v>
                </c:pt>
                <c:pt idx="6340">
                  <c:v>85.06</c:v>
                </c:pt>
                <c:pt idx="6341">
                  <c:v>85.31</c:v>
                </c:pt>
                <c:pt idx="6342">
                  <c:v>85.99</c:v>
                </c:pt>
                <c:pt idx="6343">
                  <c:v>86.26</c:v>
                </c:pt>
                <c:pt idx="6344">
                  <c:v>86.44</c:v>
                </c:pt>
                <c:pt idx="6345">
                  <c:v>86.75</c:v>
                </c:pt>
                <c:pt idx="6346">
                  <c:v>86.73</c:v>
                </c:pt>
                <c:pt idx="6347">
                  <c:v>86.83</c:v>
                </c:pt>
                <c:pt idx="6348">
                  <c:v>87.19</c:v>
                </c:pt>
                <c:pt idx="6349">
                  <c:v>87.42</c:v>
                </c:pt>
                <c:pt idx="6350">
                  <c:v>87.64</c:v>
                </c:pt>
                <c:pt idx="6351">
                  <c:v>87.41</c:v>
                </c:pt>
                <c:pt idx="6352">
                  <c:v>87.59</c:v>
                </c:pt>
                <c:pt idx="6353">
                  <c:v>87.38</c:v>
                </c:pt>
                <c:pt idx="6354">
                  <c:v>87.18</c:v>
                </c:pt>
                <c:pt idx="6355">
                  <c:v>87.01</c:v>
                </c:pt>
                <c:pt idx="6356">
                  <c:v>86.23</c:v>
                </c:pt>
                <c:pt idx="6357">
                  <c:v>86.41</c:v>
                </c:pt>
                <c:pt idx="6358">
                  <c:v>86.65</c:v>
                </c:pt>
                <c:pt idx="6359">
                  <c:v>86.8</c:v>
                </c:pt>
                <c:pt idx="6360">
                  <c:v>86.87</c:v>
                </c:pt>
                <c:pt idx="6361">
                  <c:v>86.78</c:v>
                </c:pt>
                <c:pt idx="6362">
                  <c:v>86.73</c:v>
                </c:pt>
                <c:pt idx="6363">
                  <c:v>86.43</c:v>
                </c:pt>
                <c:pt idx="6364">
                  <c:v>86.45</c:v>
                </c:pt>
                <c:pt idx="6365">
                  <c:v>85.91</c:v>
                </c:pt>
                <c:pt idx="6366">
                  <c:v>85.51</c:v>
                </c:pt>
                <c:pt idx="6367">
                  <c:v>85.71</c:v>
                </c:pt>
                <c:pt idx="6368">
                  <c:v>85.66</c:v>
                </c:pt>
                <c:pt idx="6369">
                  <c:v>85.53</c:v>
                </c:pt>
                <c:pt idx="6370">
                  <c:v>85.43</c:v>
                </c:pt>
                <c:pt idx="6371">
                  <c:v>85.41</c:v>
                </c:pt>
                <c:pt idx="6372">
                  <c:v>85.38</c:v>
                </c:pt>
                <c:pt idx="6373">
                  <c:v>85.98</c:v>
                </c:pt>
                <c:pt idx="6374">
                  <c:v>86.31</c:v>
                </c:pt>
                <c:pt idx="6375">
                  <c:v>86.49</c:v>
                </c:pt>
                <c:pt idx="6376">
                  <c:v>86.45</c:v>
                </c:pt>
                <c:pt idx="6377">
                  <c:v>86.34</c:v>
                </c:pt>
                <c:pt idx="6378">
                  <c:v>86.46</c:v>
                </c:pt>
                <c:pt idx="6379">
                  <c:v>86.37</c:v>
                </c:pt>
                <c:pt idx="6380">
                  <c:v>86.81</c:v>
                </c:pt>
                <c:pt idx="6381">
                  <c:v>86.59</c:v>
                </c:pt>
                <c:pt idx="6382">
                  <c:v>86.36</c:v>
                </c:pt>
                <c:pt idx="6383">
                  <c:v>86.24</c:v>
                </c:pt>
                <c:pt idx="6384">
                  <c:v>86.28</c:v>
                </c:pt>
                <c:pt idx="6385">
                  <c:v>86.28</c:v>
                </c:pt>
                <c:pt idx="6386">
                  <c:v>86.34</c:v>
                </c:pt>
                <c:pt idx="6387">
                  <c:v>86.18</c:v>
                </c:pt>
                <c:pt idx="6388">
                  <c:v>86.19</c:v>
                </c:pt>
                <c:pt idx="6389">
                  <c:v>86.51</c:v>
                </c:pt>
                <c:pt idx="6390">
                  <c:v>86.47</c:v>
                </c:pt>
                <c:pt idx="6391">
                  <c:v>86.45</c:v>
                </c:pt>
                <c:pt idx="6392">
                  <c:v>86.55</c:v>
                </c:pt>
                <c:pt idx="6393">
                  <c:v>86.79</c:v>
                </c:pt>
                <c:pt idx="6394">
                  <c:v>86.32</c:v>
                </c:pt>
                <c:pt idx="6395">
                  <c:v>86.52</c:v>
                </c:pt>
                <c:pt idx="6396">
                  <c:v>86.71</c:v>
                </c:pt>
                <c:pt idx="6397">
                  <c:v>86.68</c:v>
                </c:pt>
                <c:pt idx="6398">
                  <c:v>86.52</c:v>
                </c:pt>
                <c:pt idx="6399">
                  <c:v>86.46</c:v>
                </c:pt>
                <c:pt idx="6400">
                  <c:v>86.61</c:v>
                </c:pt>
                <c:pt idx="6401">
                  <c:v>86.55</c:v>
                </c:pt>
                <c:pt idx="6402">
                  <c:v>87.29</c:v>
                </c:pt>
                <c:pt idx="6403">
                  <c:v>87.33</c:v>
                </c:pt>
                <c:pt idx="6404">
                  <c:v>87.45</c:v>
                </c:pt>
                <c:pt idx="6405">
                  <c:v>87.53</c:v>
                </c:pt>
                <c:pt idx="6406">
                  <c:v>87.9</c:v>
                </c:pt>
                <c:pt idx="6407">
                  <c:v>87.77</c:v>
                </c:pt>
                <c:pt idx="6408">
                  <c:v>87.67</c:v>
                </c:pt>
                <c:pt idx="6409">
                  <c:v>87.24</c:v>
                </c:pt>
                <c:pt idx="6410">
                  <c:v>87.48</c:v>
                </c:pt>
                <c:pt idx="6411">
                  <c:v>87.64</c:v>
                </c:pt>
                <c:pt idx="6412">
                  <c:v>87.7</c:v>
                </c:pt>
                <c:pt idx="6413">
                  <c:v>87.72</c:v>
                </c:pt>
                <c:pt idx="6414">
                  <c:v>88.23</c:v>
                </c:pt>
                <c:pt idx="6415">
                  <c:v>87.9</c:v>
                </c:pt>
                <c:pt idx="6416">
                  <c:v>87.82</c:v>
                </c:pt>
                <c:pt idx="6417">
                  <c:v>88.02</c:v>
                </c:pt>
                <c:pt idx="6418">
                  <c:v>88.33</c:v>
                </c:pt>
                <c:pt idx="6419">
                  <c:v>87.95</c:v>
                </c:pt>
                <c:pt idx="6420">
                  <c:v>87.85</c:v>
                </c:pt>
                <c:pt idx="6421">
                  <c:v>87.81</c:v>
                </c:pt>
                <c:pt idx="6422">
                  <c:v>87.81</c:v>
                </c:pt>
                <c:pt idx="6423">
                  <c:v>87.54</c:v>
                </c:pt>
                <c:pt idx="6424">
                  <c:v>87.56</c:v>
                </c:pt>
                <c:pt idx="6425">
                  <c:v>87.92</c:v>
                </c:pt>
                <c:pt idx="6426">
                  <c:v>88.03</c:v>
                </c:pt>
                <c:pt idx="6427">
                  <c:v>88.17</c:v>
                </c:pt>
                <c:pt idx="6428">
                  <c:v>88.25</c:v>
                </c:pt>
                <c:pt idx="6429">
                  <c:v>88.24</c:v>
                </c:pt>
                <c:pt idx="6430">
                  <c:v>88.24</c:v>
                </c:pt>
                <c:pt idx="6431">
                  <c:v>88.34</c:v>
                </c:pt>
                <c:pt idx="6432">
                  <c:v>88.7</c:v>
                </c:pt>
                <c:pt idx="6433">
                  <c:v>88.7</c:v>
                </c:pt>
                <c:pt idx="6434">
                  <c:v>88.63</c:v>
                </c:pt>
                <c:pt idx="6435">
                  <c:v>88.83</c:v>
                </c:pt>
                <c:pt idx="6436">
                  <c:v>89</c:v>
                </c:pt>
                <c:pt idx="6437">
                  <c:v>88.34</c:v>
                </c:pt>
                <c:pt idx="6438">
                  <c:v>88.25</c:v>
                </c:pt>
                <c:pt idx="6439">
                  <c:v>87.78</c:v>
                </c:pt>
                <c:pt idx="6440">
                  <c:v>87.96</c:v>
                </c:pt>
                <c:pt idx="6441">
                  <c:v>88.05</c:v>
                </c:pt>
                <c:pt idx="6442">
                  <c:v>88.1</c:v>
                </c:pt>
                <c:pt idx="6443">
                  <c:v>88.17</c:v>
                </c:pt>
                <c:pt idx="6444">
                  <c:v>88.42</c:v>
                </c:pt>
                <c:pt idx="6445">
                  <c:v>88.4</c:v>
                </c:pt>
                <c:pt idx="6446">
                  <c:v>88.45</c:v>
                </c:pt>
                <c:pt idx="6447">
                  <c:v>88.37</c:v>
                </c:pt>
                <c:pt idx="6448">
                  <c:v>88.11</c:v>
                </c:pt>
                <c:pt idx="6449">
                  <c:v>88.14</c:v>
                </c:pt>
                <c:pt idx="6450">
                  <c:v>87.84</c:v>
                </c:pt>
                <c:pt idx="6451">
                  <c:v>87.36</c:v>
                </c:pt>
                <c:pt idx="6452">
                  <c:v>87.66</c:v>
                </c:pt>
                <c:pt idx="6453">
                  <c:v>87.82</c:v>
                </c:pt>
                <c:pt idx="6454">
                  <c:v>88.3</c:v>
                </c:pt>
                <c:pt idx="6455">
                  <c:v>88.09</c:v>
                </c:pt>
                <c:pt idx="6456">
                  <c:v>88.05</c:v>
                </c:pt>
                <c:pt idx="6457">
                  <c:v>87.92</c:v>
                </c:pt>
                <c:pt idx="6458">
                  <c:v>87.61</c:v>
                </c:pt>
                <c:pt idx="6459">
                  <c:v>87.82</c:v>
                </c:pt>
                <c:pt idx="6460">
                  <c:v>87.78</c:v>
                </c:pt>
                <c:pt idx="6461">
                  <c:v>87.93</c:v>
                </c:pt>
                <c:pt idx="6462">
                  <c:v>87.72</c:v>
                </c:pt>
                <c:pt idx="6463">
                  <c:v>87.75</c:v>
                </c:pt>
                <c:pt idx="6464">
                  <c:v>88.12</c:v>
                </c:pt>
                <c:pt idx="6465">
                  <c:v>88.14</c:v>
                </c:pt>
                <c:pt idx="6466">
                  <c:v>88.06</c:v>
                </c:pt>
                <c:pt idx="6467">
                  <c:v>88.05</c:v>
                </c:pt>
                <c:pt idx="6468">
                  <c:v>87.9</c:v>
                </c:pt>
                <c:pt idx="6469">
                  <c:v>88.07</c:v>
                </c:pt>
                <c:pt idx="6470">
                  <c:v>87.82</c:v>
                </c:pt>
                <c:pt idx="6471">
                  <c:v>86.59</c:v>
                </c:pt>
                <c:pt idx="6472">
                  <c:v>86.56</c:v>
                </c:pt>
                <c:pt idx="6473">
                  <c:v>86.73</c:v>
                </c:pt>
                <c:pt idx="6474">
                  <c:v>86.48</c:v>
                </c:pt>
                <c:pt idx="6475">
                  <c:v>86.31</c:v>
                </c:pt>
                <c:pt idx="6476">
                  <c:v>86.5</c:v>
                </c:pt>
                <c:pt idx="6477">
                  <c:v>86.61</c:v>
                </c:pt>
                <c:pt idx="6478">
                  <c:v>86.21</c:v>
                </c:pt>
                <c:pt idx="6479">
                  <c:v>86.46</c:v>
                </c:pt>
                <c:pt idx="6480">
                  <c:v>86.33</c:v>
                </c:pt>
                <c:pt idx="6481">
                  <c:v>86.22</c:v>
                </c:pt>
                <c:pt idx="6482">
                  <c:v>85.9</c:v>
                </c:pt>
                <c:pt idx="6483">
                  <c:v>86.1</c:v>
                </c:pt>
                <c:pt idx="6484">
                  <c:v>86.1</c:v>
                </c:pt>
                <c:pt idx="6485">
                  <c:v>86.26</c:v>
                </c:pt>
                <c:pt idx="6486">
                  <c:v>86.46</c:v>
                </c:pt>
                <c:pt idx="6487">
                  <c:v>86.59</c:v>
                </c:pt>
                <c:pt idx="6488">
                  <c:v>86.54</c:v>
                </c:pt>
                <c:pt idx="6489">
                  <c:v>86.4</c:v>
                </c:pt>
                <c:pt idx="6490">
                  <c:v>86.36</c:v>
                </c:pt>
                <c:pt idx="6491">
                  <c:v>86.25</c:v>
                </c:pt>
                <c:pt idx="6492">
                  <c:v>86.66</c:v>
                </c:pt>
                <c:pt idx="6493">
                  <c:v>86.6</c:v>
                </c:pt>
                <c:pt idx="6494">
                  <c:v>86.75</c:v>
                </c:pt>
                <c:pt idx="6495">
                  <c:v>86.66</c:v>
                </c:pt>
                <c:pt idx="6496">
                  <c:v>86.7</c:v>
                </c:pt>
                <c:pt idx="6497">
                  <c:v>86.51</c:v>
                </c:pt>
                <c:pt idx="6498">
                  <c:v>86.72</c:v>
                </c:pt>
                <c:pt idx="6499">
                  <c:v>86.21</c:v>
                </c:pt>
                <c:pt idx="6500">
                  <c:v>86.2</c:v>
                </c:pt>
                <c:pt idx="6501">
                  <c:v>86.21</c:v>
                </c:pt>
                <c:pt idx="6502">
                  <c:v>86.21</c:v>
                </c:pt>
                <c:pt idx="6503">
                  <c:v>86.22</c:v>
                </c:pt>
                <c:pt idx="6504">
                  <c:v>86.36</c:v>
                </c:pt>
                <c:pt idx="6505">
                  <c:v>86.48</c:v>
                </c:pt>
                <c:pt idx="6506">
                  <c:v>86.54</c:v>
                </c:pt>
                <c:pt idx="6507">
                  <c:v>86.42</c:v>
                </c:pt>
                <c:pt idx="6508">
                  <c:v>86.58</c:v>
                </c:pt>
                <c:pt idx="6509">
                  <c:v>86.85</c:v>
                </c:pt>
                <c:pt idx="6510">
                  <c:v>87</c:v>
                </c:pt>
                <c:pt idx="6511">
                  <c:v>87.57</c:v>
                </c:pt>
                <c:pt idx="6512">
                  <c:v>87.6</c:v>
                </c:pt>
                <c:pt idx="6513">
                  <c:v>87.72</c:v>
                </c:pt>
                <c:pt idx="6514">
                  <c:v>87.71</c:v>
                </c:pt>
                <c:pt idx="6515">
                  <c:v>87.51</c:v>
                </c:pt>
                <c:pt idx="6516">
                  <c:v>87.6</c:v>
                </c:pt>
                <c:pt idx="6517">
                  <c:v>87.36</c:v>
                </c:pt>
                <c:pt idx="6518">
                  <c:v>87.55</c:v>
                </c:pt>
                <c:pt idx="6519">
                  <c:v>87.57</c:v>
                </c:pt>
                <c:pt idx="6520">
                  <c:v>87.43</c:v>
                </c:pt>
                <c:pt idx="6521">
                  <c:v>87.3</c:v>
                </c:pt>
                <c:pt idx="6522">
                  <c:v>87.56</c:v>
                </c:pt>
                <c:pt idx="6523">
                  <c:v>87.82</c:v>
                </c:pt>
                <c:pt idx="6524">
                  <c:v>87.82</c:v>
                </c:pt>
                <c:pt idx="6525">
                  <c:v>87.94</c:v>
                </c:pt>
                <c:pt idx="6526">
                  <c:v>87.94</c:v>
                </c:pt>
                <c:pt idx="6527">
                  <c:v>88.17</c:v>
                </c:pt>
                <c:pt idx="6528">
                  <c:v>88.06</c:v>
                </c:pt>
                <c:pt idx="6529">
                  <c:v>88.12</c:v>
                </c:pt>
                <c:pt idx="6530">
                  <c:v>87.97</c:v>
                </c:pt>
                <c:pt idx="6531">
                  <c:v>87.89</c:v>
                </c:pt>
                <c:pt idx="6532">
                  <c:v>87.97</c:v>
                </c:pt>
                <c:pt idx="6533">
                  <c:v>87.87</c:v>
                </c:pt>
                <c:pt idx="6534">
                  <c:v>87.95</c:v>
                </c:pt>
                <c:pt idx="6535">
                  <c:v>87.87</c:v>
                </c:pt>
                <c:pt idx="6536">
                  <c:v>88.32</c:v>
                </c:pt>
                <c:pt idx="6537">
                  <c:v>88.35</c:v>
                </c:pt>
                <c:pt idx="6538">
                  <c:v>88.47</c:v>
                </c:pt>
                <c:pt idx="6539">
                  <c:v>88.38</c:v>
                </c:pt>
                <c:pt idx="6540">
                  <c:v>88.13</c:v>
                </c:pt>
                <c:pt idx="6541">
                  <c:v>87.65</c:v>
                </c:pt>
                <c:pt idx="6542">
                  <c:v>87.67</c:v>
                </c:pt>
                <c:pt idx="6543">
                  <c:v>87.67</c:v>
                </c:pt>
                <c:pt idx="6544">
                  <c:v>87.63</c:v>
                </c:pt>
                <c:pt idx="6545">
                  <c:v>87.62</c:v>
                </c:pt>
                <c:pt idx="6546">
                  <c:v>87.34</c:v>
                </c:pt>
                <c:pt idx="6547">
                  <c:v>87.11</c:v>
                </c:pt>
                <c:pt idx="6548">
                  <c:v>87.43</c:v>
                </c:pt>
                <c:pt idx="6549">
                  <c:v>87.18</c:v>
                </c:pt>
                <c:pt idx="6550">
                  <c:v>87.07</c:v>
                </c:pt>
                <c:pt idx="6551">
                  <c:v>87.34</c:v>
                </c:pt>
                <c:pt idx="6552">
                  <c:v>87.31</c:v>
                </c:pt>
                <c:pt idx="6553">
                  <c:v>86.95</c:v>
                </c:pt>
                <c:pt idx="6554">
                  <c:v>86.63</c:v>
                </c:pt>
                <c:pt idx="6555">
                  <c:v>86.29</c:v>
                </c:pt>
                <c:pt idx="6556">
                  <c:v>86.81</c:v>
                </c:pt>
                <c:pt idx="6557">
                  <c:v>86.63</c:v>
                </c:pt>
                <c:pt idx="6558">
                  <c:v>86.68</c:v>
                </c:pt>
                <c:pt idx="6559">
                  <c:v>86.7</c:v>
                </c:pt>
                <c:pt idx="6560">
                  <c:v>86.46</c:v>
                </c:pt>
                <c:pt idx="6561">
                  <c:v>86.54</c:v>
                </c:pt>
                <c:pt idx="6562">
                  <c:v>86.18</c:v>
                </c:pt>
                <c:pt idx="6563">
                  <c:v>86.14</c:v>
                </c:pt>
                <c:pt idx="6564">
                  <c:v>86.56</c:v>
                </c:pt>
                <c:pt idx="6565">
                  <c:v>87.26</c:v>
                </c:pt>
                <c:pt idx="6566">
                  <c:v>87.35</c:v>
                </c:pt>
                <c:pt idx="6567">
                  <c:v>87.51</c:v>
                </c:pt>
                <c:pt idx="6568">
                  <c:v>87.61</c:v>
                </c:pt>
                <c:pt idx="6569">
                  <c:v>87.92</c:v>
                </c:pt>
                <c:pt idx="6570">
                  <c:v>88.6</c:v>
                </c:pt>
                <c:pt idx="6571">
                  <c:v>88.69</c:v>
                </c:pt>
                <c:pt idx="6572">
                  <c:v>88.81</c:v>
                </c:pt>
                <c:pt idx="6573">
                  <c:v>88.53</c:v>
                </c:pt>
                <c:pt idx="6574">
                  <c:v>88.42</c:v>
                </c:pt>
                <c:pt idx="6575">
                  <c:v>88.78</c:v>
                </c:pt>
                <c:pt idx="6576">
                  <c:v>88.67</c:v>
                </c:pt>
                <c:pt idx="6577">
                  <c:v>88.11</c:v>
                </c:pt>
                <c:pt idx="6578">
                  <c:v>88.25</c:v>
                </c:pt>
                <c:pt idx="6579">
                  <c:v>88.72</c:v>
                </c:pt>
                <c:pt idx="6580">
                  <c:v>88.47</c:v>
                </c:pt>
                <c:pt idx="6581">
                  <c:v>88.46</c:v>
                </c:pt>
                <c:pt idx="6582">
                  <c:v>88.6</c:v>
                </c:pt>
                <c:pt idx="6583">
                  <c:v>88.83</c:v>
                </c:pt>
                <c:pt idx="6584">
                  <c:v>88.67</c:v>
                </c:pt>
                <c:pt idx="6585">
                  <c:v>88.7</c:v>
                </c:pt>
                <c:pt idx="6586">
                  <c:v>88.81</c:v>
                </c:pt>
                <c:pt idx="6587">
                  <c:v>88.78</c:v>
                </c:pt>
                <c:pt idx="6588">
                  <c:v>88.76</c:v>
                </c:pt>
                <c:pt idx="6589">
                  <c:v>88.86</c:v>
                </c:pt>
                <c:pt idx="6590">
                  <c:v>88.12</c:v>
                </c:pt>
                <c:pt idx="6591">
                  <c:v>88.34</c:v>
                </c:pt>
                <c:pt idx="6592">
                  <c:v>89.3</c:v>
                </c:pt>
                <c:pt idx="6593">
                  <c:v>89.14</c:v>
                </c:pt>
                <c:pt idx="6594">
                  <c:v>89.01</c:v>
                </c:pt>
                <c:pt idx="6595">
                  <c:v>89.45</c:v>
                </c:pt>
                <c:pt idx="6596">
                  <c:v>89.45</c:v>
                </c:pt>
                <c:pt idx="6597">
                  <c:v>89.77</c:v>
                </c:pt>
                <c:pt idx="6598">
                  <c:v>89.98</c:v>
                </c:pt>
                <c:pt idx="6599">
                  <c:v>90.31</c:v>
                </c:pt>
                <c:pt idx="6600">
                  <c:v>89.91</c:v>
                </c:pt>
                <c:pt idx="6601">
                  <c:v>90.08</c:v>
                </c:pt>
                <c:pt idx="6602">
                  <c:v>90.86</c:v>
                </c:pt>
                <c:pt idx="6603">
                  <c:v>91.53</c:v>
                </c:pt>
                <c:pt idx="6604">
                  <c:v>91.62</c:v>
                </c:pt>
                <c:pt idx="6605">
                  <c:v>92.47</c:v>
                </c:pt>
                <c:pt idx="6606">
                  <c:v>92.56</c:v>
                </c:pt>
                <c:pt idx="6607">
                  <c:v>92.12</c:v>
                </c:pt>
                <c:pt idx="6608">
                  <c:v>92.77</c:v>
                </c:pt>
                <c:pt idx="6609">
                  <c:v>93.16</c:v>
                </c:pt>
                <c:pt idx="6610">
                  <c:v>93.02</c:v>
                </c:pt>
                <c:pt idx="6611">
                  <c:v>92.83</c:v>
                </c:pt>
                <c:pt idx="6612">
                  <c:v>93.04</c:v>
                </c:pt>
                <c:pt idx="6613">
                  <c:v>93.09</c:v>
                </c:pt>
                <c:pt idx="6614">
                  <c:v>93.24</c:v>
                </c:pt>
                <c:pt idx="6615">
                  <c:v>93.32</c:v>
                </c:pt>
                <c:pt idx="6616">
                  <c:v>93.47</c:v>
                </c:pt>
                <c:pt idx="6617">
                  <c:v>93.68</c:v>
                </c:pt>
                <c:pt idx="6618">
                  <c:v>93.52</c:v>
                </c:pt>
                <c:pt idx="6619">
                  <c:v>94.25</c:v>
                </c:pt>
                <c:pt idx="6620">
                  <c:v>94.71</c:v>
                </c:pt>
                <c:pt idx="6621">
                  <c:v>94.8</c:v>
                </c:pt>
                <c:pt idx="6622">
                  <c:v>94.91</c:v>
                </c:pt>
                <c:pt idx="6623">
                  <c:v>95.24</c:v>
                </c:pt>
                <c:pt idx="6624">
                  <c:v>95.15</c:v>
                </c:pt>
                <c:pt idx="6625">
                  <c:v>95.53</c:v>
                </c:pt>
                <c:pt idx="6626">
                  <c:v>94.91</c:v>
                </c:pt>
                <c:pt idx="6627">
                  <c:v>95.04</c:v>
                </c:pt>
                <c:pt idx="6628">
                  <c:v>94.29</c:v>
                </c:pt>
                <c:pt idx="6629">
                  <c:v>94.26</c:v>
                </c:pt>
                <c:pt idx="6630">
                  <c:v>94.94</c:v>
                </c:pt>
                <c:pt idx="6631">
                  <c:v>94.87</c:v>
                </c:pt>
                <c:pt idx="6632">
                  <c:v>94.89</c:v>
                </c:pt>
                <c:pt idx="6633">
                  <c:v>95.39</c:v>
                </c:pt>
                <c:pt idx="6634">
                  <c:v>96.08</c:v>
                </c:pt>
                <c:pt idx="6635">
                  <c:v>95.92</c:v>
                </c:pt>
                <c:pt idx="6636">
                  <c:v>95.9</c:v>
                </c:pt>
                <c:pt idx="6637">
                  <c:v>96.12</c:v>
                </c:pt>
                <c:pt idx="6638">
                  <c:v>95.58</c:v>
                </c:pt>
                <c:pt idx="6639">
                  <c:v>95.73</c:v>
                </c:pt>
                <c:pt idx="6640">
                  <c:v>95.42</c:v>
                </c:pt>
                <c:pt idx="6641">
                  <c:v>96.02</c:v>
                </c:pt>
                <c:pt idx="6642">
                  <c:v>95.58</c:v>
                </c:pt>
                <c:pt idx="6643">
                  <c:v>95.68</c:v>
                </c:pt>
                <c:pt idx="6644">
                  <c:v>94.98</c:v>
                </c:pt>
                <c:pt idx="6645">
                  <c:v>95.2</c:v>
                </c:pt>
                <c:pt idx="6646">
                  <c:v>95.7</c:v>
                </c:pt>
                <c:pt idx="6647">
                  <c:v>95.28</c:v>
                </c:pt>
                <c:pt idx="6648">
                  <c:v>95.25</c:v>
                </c:pt>
                <c:pt idx="6649">
                  <c:v>95.48</c:v>
                </c:pt>
                <c:pt idx="6650">
                  <c:v>95.33</c:v>
                </c:pt>
                <c:pt idx="6651">
                  <c:v>94.69</c:v>
                </c:pt>
                <c:pt idx="6652">
                  <c:v>94.72</c:v>
                </c:pt>
                <c:pt idx="6653">
                  <c:v>94.09</c:v>
                </c:pt>
                <c:pt idx="6654">
                  <c:v>94.75</c:v>
                </c:pt>
                <c:pt idx="6655">
                  <c:v>94.3</c:v>
                </c:pt>
                <c:pt idx="6656">
                  <c:v>95.12</c:v>
                </c:pt>
                <c:pt idx="6657">
                  <c:v>96.15</c:v>
                </c:pt>
                <c:pt idx="6658">
                  <c:v>96.35</c:v>
                </c:pt>
                <c:pt idx="6659">
                  <c:v>96.92</c:v>
                </c:pt>
                <c:pt idx="6660">
                  <c:v>96.54</c:v>
                </c:pt>
                <c:pt idx="6661">
                  <c:v>96.57</c:v>
                </c:pt>
                <c:pt idx="6662">
                  <c:v>96.94</c:v>
                </c:pt>
                <c:pt idx="6663">
                  <c:v>96.72</c:v>
                </c:pt>
                <c:pt idx="6664">
                  <c:v>96.85</c:v>
                </c:pt>
                <c:pt idx="6665">
                  <c:v>96.7</c:v>
                </c:pt>
                <c:pt idx="6666">
                  <c:v>96.29</c:v>
                </c:pt>
                <c:pt idx="6667">
                  <c:v>95.8</c:v>
                </c:pt>
                <c:pt idx="6668">
                  <c:v>96.52</c:v>
                </c:pt>
                <c:pt idx="6669">
                  <c:v>96.44</c:v>
                </c:pt>
                <c:pt idx="6670">
                  <c:v>96.5</c:v>
                </c:pt>
                <c:pt idx="6671">
                  <c:v>97.1</c:v>
                </c:pt>
                <c:pt idx="6672">
                  <c:v>97.31</c:v>
                </c:pt>
                <c:pt idx="6673">
                  <c:v>96.91</c:v>
                </c:pt>
                <c:pt idx="6674">
                  <c:v>97.18</c:v>
                </c:pt>
                <c:pt idx="6675">
                  <c:v>96.81</c:v>
                </c:pt>
                <c:pt idx="6676">
                  <c:v>97.04</c:v>
                </c:pt>
                <c:pt idx="6677">
                  <c:v>97.16</c:v>
                </c:pt>
                <c:pt idx="6678">
                  <c:v>96.51</c:v>
                </c:pt>
                <c:pt idx="6679">
                  <c:v>96.51</c:v>
                </c:pt>
                <c:pt idx="6680">
                  <c:v>95.97</c:v>
                </c:pt>
                <c:pt idx="6681">
                  <c:v>94.9</c:v>
                </c:pt>
                <c:pt idx="6682">
                  <c:v>95.46</c:v>
                </c:pt>
                <c:pt idx="6683">
                  <c:v>94.88</c:v>
                </c:pt>
                <c:pt idx="6684">
                  <c:v>94.5</c:v>
                </c:pt>
                <c:pt idx="6685">
                  <c:v>94.38</c:v>
                </c:pt>
                <c:pt idx="6686">
                  <c:v>94.26</c:v>
                </c:pt>
                <c:pt idx="6687">
                  <c:v>94.68</c:v>
                </c:pt>
                <c:pt idx="6688">
                  <c:v>93.26</c:v>
                </c:pt>
                <c:pt idx="6689">
                  <c:v>94.01</c:v>
                </c:pt>
                <c:pt idx="6690">
                  <c:v>94.36</c:v>
                </c:pt>
                <c:pt idx="6691">
                  <c:v>94.24</c:v>
                </c:pt>
                <c:pt idx="6692">
                  <c:v>94.95</c:v>
                </c:pt>
                <c:pt idx="6693">
                  <c:v>94.56</c:v>
                </c:pt>
                <c:pt idx="6694">
                  <c:v>94.65</c:v>
                </c:pt>
                <c:pt idx="6695">
                  <c:v>94.85</c:v>
                </c:pt>
                <c:pt idx="6696">
                  <c:v>95.73</c:v>
                </c:pt>
                <c:pt idx="6697">
                  <c:v>95.52</c:v>
                </c:pt>
                <c:pt idx="6698">
                  <c:v>95.73</c:v>
                </c:pt>
                <c:pt idx="6699">
                  <c:v>95.58</c:v>
                </c:pt>
                <c:pt idx="6700">
                  <c:v>95.52</c:v>
                </c:pt>
                <c:pt idx="6701">
                  <c:v>94.7</c:v>
                </c:pt>
                <c:pt idx="6702">
                  <c:v>94.98</c:v>
                </c:pt>
                <c:pt idx="6703">
                  <c:v>94.78</c:v>
                </c:pt>
                <c:pt idx="6704">
                  <c:v>95.48</c:v>
                </c:pt>
                <c:pt idx="6705">
                  <c:v>95.79</c:v>
                </c:pt>
                <c:pt idx="6706">
                  <c:v>95.43</c:v>
                </c:pt>
                <c:pt idx="6707">
                  <c:v>95.41</c:v>
                </c:pt>
                <c:pt idx="6708">
                  <c:v>95.51</c:v>
                </c:pt>
                <c:pt idx="6709">
                  <c:v>95.07</c:v>
                </c:pt>
                <c:pt idx="6710">
                  <c:v>95.3</c:v>
                </c:pt>
                <c:pt idx="6711">
                  <c:v>94.89</c:v>
                </c:pt>
                <c:pt idx="6712">
                  <c:v>95.18</c:v>
                </c:pt>
                <c:pt idx="6713">
                  <c:v>95.02</c:v>
                </c:pt>
                <c:pt idx="6714">
                  <c:v>94.94</c:v>
                </c:pt>
                <c:pt idx="6715">
                  <c:v>95.55</c:v>
                </c:pt>
                <c:pt idx="6716">
                  <c:v>95.67</c:v>
                </c:pt>
                <c:pt idx="6717">
                  <c:v>95.85</c:v>
                </c:pt>
                <c:pt idx="6718">
                  <c:v>95.86</c:v>
                </c:pt>
                <c:pt idx="6719">
                  <c:v>95.57</c:v>
                </c:pt>
                <c:pt idx="6720">
                  <c:v>95.65</c:v>
                </c:pt>
                <c:pt idx="6721">
                  <c:v>95.49</c:v>
                </c:pt>
                <c:pt idx="6722">
                  <c:v>95.84</c:v>
                </c:pt>
                <c:pt idx="6723">
                  <c:v>95.85</c:v>
                </c:pt>
                <c:pt idx="6724">
                  <c:v>95.58</c:v>
                </c:pt>
                <c:pt idx="6725">
                  <c:v>96.32</c:v>
                </c:pt>
                <c:pt idx="6726">
                  <c:v>97.15</c:v>
                </c:pt>
                <c:pt idx="6727">
                  <c:v>97.28</c:v>
                </c:pt>
                <c:pt idx="6728">
                  <c:v>97.23</c:v>
                </c:pt>
                <c:pt idx="6729">
                  <c:v>97.47</c:v>
                </c:pt>
                <c:pt idx="6730">
                  <c:v>97.35</c:v>
                </c:pt>
                <c:pt idx="6731">
                  <c:v>97.45</c:v>
                </c:pt>
                <c:pt idx="6732">
                  <c:v>98.19</c:v>
                </c:pt>
                <c:pt idx="6733">
                  <c:v>98.4</c:v>
                </c:pt>
                <c:pt idx="6734">
                  <c:v>98.87</c:v>
                </c:pt>
                <c:pt idx="6735">
                  <c:v>99.13</c:v>
                </c:pt>
                <c:pt idx="6736">
                  <c:v>99.65</c:v>
                </c:pt>
                <c:pt idx="6737">
                  <c:v>99.62</c:v>
                </c:pt>
                <c:pt idx="6738">
                  <c:v>99.56</c:v>
                </c:pt>
                <c:pt idx="6739">
                  <c:v>99.55</c:v>
                </c:pt>
                <c:pt idx="6740">
                  <c:v>100.43</c:v>
                </c:pt>
                <c:pt idx="6741">
                  <c:v>100.61</c:v>
                </c:pt>
                <c:pt idx="6742">
                  <c:v>101.17</c:v>
                </c:pt>
                <c:pt idx="6743">
                  <c:v>101.39</c:v>
                </c:pt>
                <c:pt idx="6744">
                  <c:v>101.03</c:v>
                </c:pt>
                <c:pt idx="6745">
                  <c:v>99.75</c:v>
                </c:pt>
                <c:pt idx="6746">
                  <c:v>100.41</c:v>
                </c:pt>
                <c:pt idx="6747">
                  <c:v>100.76</c:v>
                </c:pt>
                <c:pt idx="6748">
                  <c:v>99.67</c:v>
                </c:pt>
                <c:pt idx="6749">
                  <c:v>100.05</c:v>
                </c:pt>
                <c:pt idx="6750">
                  <c:v>99.05</c:v>
                </c:pt>
                <c:pt idx="6751">
                  <c:v>99.39</c:v>
                </c:pt>
                <c:pt idx="6752">
                  <c:v>99.89</c:v>
                </c:pt>
                <c:pt idx="6753">
                  <c:v>100.47</c:v>
                </c:pt>
                <c:pt idx="6754">
                  <c:v>99.82</c:v>
                </c:pt>
                <c:pt idx="6755">
                  <c:v>99.06</c:v>
                </c:pt>
                <c:pt idx="6756">
                  <c:v>99.26</c:v>
                </c:pt>
                <c:pt idx="6757">
                  <c:v>98.36</c:v>
                </c:pt>
                <c:pt idx="6758">
                  <c:v>98.6</c:v>
                </c:pt>
                <c:pt idx="6759">
                  <c:v>98.2</c:v>
                </c:pt>
                <c:pt idx="6760">
                  <c:v>99</c:v>
                </c:pt>
                <c:pt idx="6761">
                  <c:v>99.05</c:v>
                </c:pt>
                <c:pt idx="6762">
                  <c:v>100.07</c:v>
                </c:pt>
                <c:pt idx="6763">
                  <c:v>99.6</c:v>
                </c:pt>
                <c:pt idx="6764">
                  <c:v>99.47</c:v>
                </c:pt>
                <c:pt idx="6765">
                  <c:v>98.86</c:v>
                </c:pt>
                <c:pt idx="6766">
                  <c:v>99.07</c:v>
                </c:pt>
                <c:pt idx="6767">
                  <c:v>99.05</c:v>
                </c:pt>
                <c:pt idx="6768">
                  <c:v>98.71</c:v>
                </c:pt>
                <c:pt idx="6769">
                  <c:v>97.96</c:v>
                </c:pt>
                <c:pt idx="6770">
                  <c:v>97.73</c:v>
                </c:pt>
                <c:pt idx="6771">
                  <c:v>97.28</c:v>
                </c:pt>
                <c:pt idx="6772">
                  <c:v>97.68</c:v>
                </c:pt>
                <c:pt idx="6773">
                  <c:v>97.7</c:v>
                </c:pt>
                <c:pt idx="6774">
                  <c:v>97.99</c:v>
                </c:pt>
                <c:pt idx="6775">
                  <c:v>97.83</c:v>
                </c:pt>
                <c:pt idx="6776">
                  <c:v>98.43</c:v>
                </c:pt>
                <c:pt idx="6777">
                  <c:v>98.39</c:v>
                </c:pt>
                <c:pt idx="6778">
                  <c:v>97.49</c:v>
                </c:pt>
                <c:pt idx="6779">
                  <c:v>97.05</c:v>
                </c:pt>
                <c:pt idx="6780">
                  <c:v>97.25</c:v>
                </c:pt>
                <c:pt idx="6781">
                  <c:v>97.26</c:v>
                </c:pt>
                <c:pt idx="6782">
                  <c:v>97.11</c:v>
                </c:pt>
                <c:pt idx="6783">
                  <c:v>97.6</c:v>
                </c:pt>
                <c:pt idx="6784">
                  <c:v>97.64</c:v>
                </c:pt>
                <c:pt idx="6785">
                  <c:v>97.08</c:v>
                </c:pt>
                <c:pt idx="6786">
                  <c:v>97.13</c:v>
                </c:pt>
                <c:pt idx="6787">
                  <c:v>97.13</c:v>
                </c:pt>
                <c:pt idx="6788">
                  <c:v>96.69</c:v>
                </c:pt>
                <c:pt idx="6789">
                  <c:v>96.61</c:v>
                </c:pt>
                <c:pt idx="6790">
                  <c:v>96.66</c:v>
                </c:pt>
                <c:pt idx="6791">
                  <c:v>96.87</c:v>
                </c:pt>
                <c:pt idx="6792">
                  <c:v>96.95</c:v>
                </c:pt>
                <c:pt idx="6793">
                  <c:v>96.72</c:v>
                </c:pt>
                <c:pt idx="6794">
                  <c:v>96.49</c:v>
                </c:pt>
                <c:pt idx="6795">
                  <c:v>97.54</c:v>
                </c:pt>
                <c:pt idx="6796">
                  <c:v>97.49</c:v>
                </c:pt>
                <c:pt idx="6797">
                  <c:v>98.1</c:v>
                </c:pt>
                <c:pt idx="6798">
                  <c:v>97.98</c:v>
                </c:pt>
                <c:pt idx="6799">
                  <c:v>97.44</c:v>
                </c:pt>
                <c:pt idx="6800">
                  <c:v>97.73</c:v>
                </c:pt>
                <c:pt idx="6801">
                  <c:v>97.01</c:v>
                </c:pt>
                <c:pt idx="6802">
                  <c:v>96.06</c:v>
                </c:pt>
                <c:pt idx="6803">
                  <c:v>95.77</c:v>
                </c:pt>
                <c:pt idx="6804">
                  <c:v>95.46</c:v>
                </c:pt>
                <c:pt idx="6805">
                  <c:v>95.64</c:v>
                </c:pt>
                <c:pt idx="6806">
                  <c:v>96.07</c:v>
                </c:pt>
                <c:pt idx="6807">
                  <c:v>95.54</c:v>
                </c:pt>
                <c:pt idx="6808">
                  <c:v>95.52</c:v>
                </c:pt>
                <c:pt idx="6809">
                  <c:v>95.65</c:v>
                </c:pt>
                <c:pt idx="6810">
                  <c:v>95.25</c:v>
                </c:pt>
                <c:pt idx="6811">
                  <c:v>95.2</c:v>
                </c:pt>
                <c:pt idx="6812">
                  <c:v>95.21</c:v>
                </c:pt>
                <c:pt idx="6813">
                  <c:v>95.76</c:v>
                </c:pt>
                <c:pt idx="6814">
                  <c:v>95.95</c:v>
                </c:pt>
                <c:pt idx="6815">
                  <c:v>96.15</c:v>
                </c:pt>
                <c:pt idx="6816">
                  <c:v>96.19</c:v>
                </c:pt>
                <c:pt idx="6817">
                  <c:v>96.19</c:v>
                </c:pt>
                <c:pt idx="6818">
                  <c:v>96.39</c:v>
                </c:pt>
                <c:pt idx="6819">
                  <c:v>96.72</c:v>
                </c:pt>
                <c:pt idx="6820">
                  <c:v>96.6</c:v>
                </c:pt>
                <c:pt idx="6821">
                  <c:v>96.68</c:v>
                </c:pt>
                <c:pt idx="6822">
                  <c:v>97.23</c:v>
                </c:pt>
                <c:pt idx="6823">
                  <c:v>97.66</c:v>
                </c:pt>
                <c:pt idx="6824">
                  <c:v>97.88</c:v>
                </c:pt>
                <c:pt idx="6825">
                  <c:v>97.77</c:v>
                </c:pt>
                <c:pt idx="6826">
                  <c:v>98.4</c:v>
                </c:pt>
                <c:pt idx="6827">
                  <c:v>98.32</c:v>
                </c:pt>
                <c:pt idx="6828">
                  <c:v>98.1</c:v>
                </c:pt>
                <c:pt idx="6829">
                  <c:v>98.35</c:v>
                </c:pt>
                <c:pt idx="6830">
                  <c:v>98.86</c:v>
                </c:pt>
                <c:pt idx="6831">
                  <c:v>99.24</c:v>
                </c:pt>
                <c:pt idx="6832">
                  <c:v>99.16</c:v>
                </c:pt>
                <c:pt idx="6833">
                  <c:v>98.98</c:v>
                </c:pt>
                <c:pt idx="6834">
                  <c:v>98.18</c:v>
                </c:pt>
                <c:pt idx="6835">
                  <c:v>98.72</c:v>
                </c:pt>
                <c:pt idx="6836">
                  <c:v>98.76</c:v>
                </c:pt>
                <c:pt idx="6837">
                  <c:v>99.06</c:v>
                </c:pt>
                <c:pt idx="6838">
                  <c:v>98.28</c:v>
                </c:pt>
                <c:pt idx="6839">
                  <c:v>98.47</c:v>
                </c:pt>
                <c:pt idx="6840">
                  <c:v>98.54</c:v>
                </c:pt>
                <c:pt idx="6841">
                  <c:v>98.83</c:v>
                </c:pt>
                <c:pt idx="6842">
                  <c:v>98.57</c:v>
                </c:pt>
                <c:pt idx="6843">
                  <c:v>98.51</c:v>
                </c:pt>
                <c:pt idx="6844">
                  <c:v>98.51</c:v>
                </c:pt>
                <c:pt idx="6845">
                  <c:v>99.1</c:v>
                </c:pt>
                <c:pt idx="6846">
                  <c:v>99.28</c:v>
                </c:pt>
                <c:pt idx="6847">
                  <c:v>99.65</c:v>
                </c:pt>
                <c:pt idx="6848">
                  <c:v>100.1</c:v>
                </c:pt>
                <c:pt idx="6849">
                  <c:v>101.06</c:v>
                </c:pt>
                <c:pt idx="6850">
                  <c:v>101.4</c:v>
                </c:pt>
                <c:pt idx="6851">
                  <c:v>100.64</c:v>
                </c:pt>
                <c:pt idx="6852">
                  <c:v>101.02</c:v>
                </c:pt>
                <c:pt idx="6853">
                  <c:v>100.93</c:v>
                </c:pt>
                <c:pt idx="6854">
                  <c:v>100.93</c:v>
                </c:pt>
                <c:pt idx="6855">
                  <c:v>100.71</c:v>
                </c:pt>
                <c:pt idx="6856">
                  <c:v>100.74</c:v>
                </c:pt>
                <c:pt idx="6857">
                  <c:v>100.98</c:v>
                </c:pt>
                <c:pt idx="6858">
                  <c:v>100.99</c:v>
                </c:pt>
                <c:pt idx="6859">
                  <c:v>101.04</c:v>
                </c:pt>
                <c:pt idx="6860">
                  <c:v>101.2</c:v>
                </c:pt>
                <c:pt idx="6861">
                  <c:v>100.24</c:v>
                </c:pt>
                <c:pt idx="6862">
                  <c:v>99.76</c:v>
                </c:pt>
                <c:pt idx="6863">
                  <c:v>98.44</c:v>
                </c:pt>
                <c:pt idx="6864">
                  <c:v>99.16</c:v>
                </c:pt>
                <c:pt idx="6865">
                  <c:v>98.98</c:v>
                </c:pt>
                <c:pt idx="6866">
                  <c:v>99.82</c:v>
                </c:pt>
                <c:pt idx="6867">
                  <c:v>100.58</c:v>
                </c:pt>
                <c:pt idx="6868">
                  <c:v>100.72</c:v>
                </c:pt>
                <c:pt idx="6869">
                  <c:v>100.27</c:v>
                </c:pt>
                <c:pt idx="6870">
                  <c:v>99.86</c:v>
                </c:pt>
                <c:pt idx="6871">
                  <c:v>99.14</c:v>
                </c:pt>
                <c:pt idx="6872">
                  <c:v>98.55</c:v>
                </c:pt>
                <c:pt idx="6873">
                  <c:v>99.52</c:v>
                </c:pt>
                <c:pt idx="6874">
                  <c:v>99.93</c:v>
                </c:pt>
                <c:pt idx="6875">
                  <c:v>99.57</c:v>
                </c:pt>
                <c:pt idx="6876">
                  <c:v>99.94</c:v>
                </c:pt>
                <c:pt idx="6877">
                  <c:v>99.59</c:v>
                </c:pt>
                <c:pt idx="6878">
                  <c:v>100.01</c:v>
                </c:pt>
                <c:pt idx="6879">
                  <c:v>100.12</c:v>
                </c:pt>
                <c:pt idx="6880">
                  <c:v>100.51</c:v>
                </c:pt>
                <c:pt idx="6881">
                  <c:v>100.17</c:v>
                </c:pt>
                <c:pt idx="6882">
                  <c:v>100</c:v>
                </c:pt>
                <c:pt idx="6883">
                  <c:v>100.32</c:v>
                </c:pt>
                <c:pt idx="6884">
                  <c:v>99.32</c:v>
                </c:pt>
                <c:pt idx="6885">
                  <c:v>99.35</c:v>
                </c:pt>
                <c:pt idx="6886">
                  <c:v>100.19</c:v>
                </c:pt>
                <c:pt idx="6887">
                  <c:v>99.94</c:v>
                </c:pt>
                <c:pt idx="6888">
                  <c:v>99.83</c:v>
                </c:pt>
                <c:pt idx="6889">
                  <c:v>99.58</c:v>
                </c:pt>
                <c:pt idx="6890">
                  <c:v>99.55</c:v>
                </c:pt>
                <c:pt idx="6891">
                  <c:v>99.9</c:v>
                </c:pt>
                <c:pt idx="6892">
                  <c:v>100.83</c:v>
                </c:pt>
                <c:pt idx="6893">
                  <c:v>100.63</c:v>
                </c:pt>
                <c:pt idx="6894">
                  <c:v>100.31</c:v>
                </c:pt>
                <c:pt idx="6895">
                  <c:v>100.4</c:v>
                </c:pt>
                <c:pt idx="6896">
                  <c:v>100.58</c:v>
                </c:pt>
                <c:pt idx="6897">
                  <c:v>100.39</c:v>
                </c:pt>
                <c:pt idx="6898">
                  <c:v>99.8</c:v>
                </c:pt>
                <c:pt idx="6899">
                  <c:v>100.06</c:v>
                </c:pt>
                <c:pt idx="6900">
                  <c:v>99.99</c:v>
                </c:pt>
                <c:pt idx="6901">
                  <c:v>100.42</c:v>
                </c:pt>
                <c:pt idx="6902">
                  <c:v>100.77</c:v>
                </c:pt>
                <c:pt idx="6903">
                  <c:v>100.64</c:v>
                </c:pt>
                <c:pt idx="6904">
                  <c:v>100.35</c:v>
                </c:pt>
                <c:pt idx="6905">
                  <c:v>100.4</c:v>
                </c:pt>
                <c:pt idx="6906">
                  <c:v>100.2</c:v>
                </c:pt>
                <c:pt idx="6907">
                  <c:v>99.77</c:v>
                </c:pt>
                <c:pt idx="6908">
                  <c:v>100.33</c:v>
                </c:pt>
                <c:pt idx="6909">
                  <c:v>101.34</c:v>
                </c:pt>
                <c:pt idx="6910">
                  <c:v>101.5</c:v>
                </c:pt>
                <c:pt idx="6911">
                  <c:v>101.71</c:v>
                </c:pt>
                <c:pt idx="6912">
                  <c:v>101.84</c:v>
                </c:pt>
                <c:pt idx="6913">
                  <c:v>101.85</c:v>
                </c:pt>
                <c:pt idx="6914">
                  <c:v>101.5</c:v>
                </c:pt>
                <c:pt idx="6915">
                  <c:v>101.22</c:v>
                </c:pt>
                <c:pt idx="6916">
                  <c:v>100.21</c:v>
                </c:pt>
                <c:pt idx="6917">
                  <c:v>100.54</c:v>
                </c:pt>
                <c:pt idx="6918">
                  <c:v>100.44</c:v>
                </c:pt>
                <c:pt idx="6919">
                  <c:v>99.51</c:v>
                </c:pt>
                <c:pt idx="6920">
                  <c:v>99.59</c:v>
                </c:pt>
                <c:pt idx="6921">
                  <c:v>99.81</c:v>
                </c:pt>
                <c:pt idx="6922">
                  <c:v>99.92</c:v>
                </c:pt>
                <c:pt idx="6923">
                  <c:v>99.74</c:v>
                </c:pt>
                <c:pt idx="6924">
                  <c:v>99.22</c:v>
                </c:pt>
                <c:pt idx="6925">
                  <c:v>99.28</c:v>
                </c:pt>
                <c:pt idx="6926">
                  <c:v>99.56</c:v>
                </c:pt>
                <c:pt idx="6927">
                  <c:v>99.38</c:v>
                </c:pt>
                <c:pt idx="6928">
                  <c:v>99.34</c:v>
                </c:pt>
                <c:pt idx="6929">
                  <c:v>99.62</c:v>
                </c:pt>
                <c:pt idx="6930">
                  <c:v>99.73</c:v>
                </c:pt>
                <c:pt idx="6931">
                  <c:v>99.71</c:v>
                </c:pt>
                <c:pt idx="6932">
                  <c:v>99.32</c:v>
                </c:pt>
                <c:pt idx="6933">
                  <c:v>99.24</c:v>
                </c:pt>
                <c:pt idx="6934">
                  <c:v>98.71</c:v>
                </c:pt>
                <c:pt idx="6935">
                  <c:v>98.8</c:v>
                </c:pt>
                <c:pt idx="6936">
                  <c:v>98.89</c:v>
                </c:pt>
                <c:pt idx="6937">
                  <c:v>99.05</c:v>
                </c:pt>
                <c:pt idx="6938">
                  <c:v>99.31</c:v>
                </c:pt>
                <c:pt idx="6939">
                  <c:v>99.39</c:v>
                </c:pt>
                <c:pt idx="6940">
                  <c:v>99.59</c:v>
                </c:pt>
                <c:pt idx="6941">
                  <c:v>99.6</c:v>
                </c:pt>
                <c:pt idx="6942">
                  <c:v>99.92</c:v>
                </c:pt>
                <c:pt idx="6943">
                  <c:v>100.17</c:v>
                </c:pt>
                <c:pt idx="6944">
                  <c:v>100.17</c:v>
                </c:pt>
                <c:pt idx="6945">
                  <c:v>99.5</c:v>
                </c:pt>
                <c:pt idx="6946">
                  <c:v>98.89</c:v>
                </c:pt>
                <c:pt idx="6947">
                  <c:v>99.08</c:v>
                </c:pt>
                <c:pt idx="6948">
                  <c:v>99.75</c:v>
                </c:pt>
                <c:pt idx="6949">
                  <c:v>100.15</c:v>
                </c:pt>
                <c:pt idx="6950">
                  <c:v>100.25</c:v>
                </c:pt>
                <c:pt idx="6951">
                  <c:v>100.48</c:v>
                </c:pt>
                <c:pt idx="6952">
                  <c:v>100.23</c:v>
                </c:pt>
                <c:pt idx="6953">
                  <c:v>100.14</c:v>
                </c:pt>
                <c:pt idx="6954">
                  <c:v>99.8</c:v>
                </c:pt>
                <c:pt idx="6955">
                  <c:v>99.55</c:v>
                </c:pt>
                <c:pt idx="6956">
                  <c:v>100.15</c:v>
                </c:pt>
                <c:pt idx="6957">
                  <c:v>100.4</c:v>
                </c:pt>
                <c:pt idx="6958">
                  <c:v>100.39</c:v>
                </c:pt>
                <c:pt idx="6959">
                  <c:v>101.2</c:v>
                </c:pt>
                <c:pt idx="6960">
                  <c:v>101.94</c:v>
                </c:pt>
                <c:pt idx="6961">
                  <c:v>101.76</c:v>
                </c:pt>
                <c:pt idx="6962">
                  <c:v>102.25</c:v>
                </c:pt>
                <c:pt idx="6963">
                  <c:v>101.41</c:v>
                </c:pt>
                <c:pt idx="6964">
                  <c:v>100.07</c:v>
                </c:pt>
                <c:pt idx="6965">
                  <c:v>100.53</c:v>
                </c:pt>
                <c:pt idx="6966">
                  <c:v>100.12</c:v>
                </c:pt>
                <c:pt idx="6967">
                  <c:v>100.51</c:v>
                </c:pt>
                <c:pt idx="6968">
                  <c:v>100.87</c:v>
                </c:pt>
                <c:pt idx="6969">
                  <c:v>101.12</c:v>
                </c:pt>
                <c:pt idx="6970">
                  <c:v>101.12</c:v>
                </c:pt>
                <c:pt idx="6971">
                  <c:v>101.55</c:v>
                </c:pt>
                <c:pt idx="6972">
                  <c:v>101.64</c:v>
                </c:pt>
                <c:pt idx="6973">
                  <c:v>101.17</c:v>
                </c:pt>
                <c:pt idx="6974">
                  <c:v>101.46</c:v>
                </c:pt>
                <c:pt idx="6975">
                  <c:v>101.98</c:v>
                </c:pt>
                <c:pt idx="6976">
                  <c:v>101.57</c:v>
                </c:pt>
                <c:pt idx="6977">
                  <c:v>101.75</c:v>
                </c:pt>
                <c:pt idx="6978">
                  <c:v>101.67</c:v>
                </c:pt>
                <c:pt idx="6979">
                  <c:v>101.82</c:v>
                </c:pt>
                <c:pt idx="6980">
                  <c:v>102.46</c:v>
                </c:pt>
                <c:pt idx="6981">
                  <c:v>102.09</c:v>
                </c:pt>
                <c:pt idx="6982">
                  <c:v>101.51</c:v>
                </c:pt>
                <c:pt idx="6983">
                  <c:v>101.48</c:v>
                </c:pt>
                <c:pt idx="6984">
                  <c:v>101.37</c:v>
                </c:pt>
                <c:pt idx="6985">
                  <c:v>100.82</c:v>
                </c:pt>
                <c:pt idx="6986">
                  <c:v>100.58</c:v>
                </c:pt>
                <c:pt idx="6987">
                  <c:v>100.47</c:v>
                </c:pt>
                <c:pt idx="6988">
                  <c:v>100.94</c:v>
                </c:pt>
                <c:pt idx="6989">
                  <c:v>101.1</c:v>
                </c:pt>
                <c:pt idx="6990">
                  <c:v>100.97</c:v>
                </c:pt>
                <c:pt idx="6991">
                  <c:v>100.7</c:v>
                </c:pt>
                <c:pt idx="6992">
                  <c:v>101.02</c:v>
                </c:pt>
                <c:pt idx="6993">
                  <c:v>100.36</c:v>
                </c:pt>
                <c:pt idx="6994">
                  <c:v>100.56</c:v>
                </c:pt>
                <c:pt idx="6995">
                  <c:v>101.11</c:v>
                </c:pt>
                <c:pt idx="6996">
                  <c:v>101.14</c:v>
                </c:pt>
                <c:pt idx="6997">
                  <c:v>101.65</c:v>
                </c:pt>
                <c:pt idx="6998">
                  <c:v>101.13</c:v>
                </c:pt>
                <c:pt idx="6999">
                  <c:v>100.84</c:v>
                </c:pt>
                <c:pt idx="7000">
                  <c:v>101.1</c:v>
                </c:pt>
                <c:pt idx="7001">
                  <c:v>101.49</c:v>
                </c:pt>
                <c:pt idx="7002">
                  <c:v>101.48</c:v>
                </c:pt>
                <c:pt idx="7003">
                  <c:v>101.76</c:v>
                </c:pt>
                <c:pt idx="7004">
                  <c:v>101.79</c:v>
                </c:pt>
                <c:pt idx="7005">
                  <c:v>101.65</c:v>
                </c:pt>
                <c:pt idx="7006">
                  <c:v>102.42</c:v>
                </c:pt>
                <c:pt idx="7007">
                  <c:v>102.17</c:v>
                </c:pt>
                <c:pt idx="7008">
                  <c:v>102.4</c:v>
                </c:pt>
                <c:pt idx="7009">
                  <c:v>102.12</c:v>
                </c:pt>
                <c:pt idx="7010">
                  <c:v>101.99</c:v>
                </c:pt>
                <c:pt idx="7011">
                  <c:v>102.18</c:v>
                </c:pt>
                <c:pt idx="7012">
                  <c:v>102.03</c:v>
                </c:pt>
                <c:pt idx="7013">
                  <c:v>102.23</c:v>
                </c:pt>
                <c:pt idx="7014">
                  <c:v>102.57</c:v>
                </c:pt>
                <c:pt idx="7015">
                  <c:v>101.93</c:v>
                </c:pt>
                <c:pt idx="7016">
                  <c:v>100.22</c:v>
                </c:pt>
                <c:pt idx="7017">
                  <c:v>100.2</c:v>
                </c:pt>
                <c:pt idx="7018">
                  <c:v>99.19</c:v>
                </c:pt>
                <c:pt idx="7019">
                  <c:v>99.4</c:v>
                </c:pt>
                <c:pt idx="7020">
                  <c:v>98.38</c:v>
                </c:pt>
                <c:pt idx="7021">
                  <c:v>98.2</c:v>
                </c:pt>
                <c:pt idx="7022">
                  <c:v>97.87</c:v>
                </c:pt>
                <c:pt idx="7023">
                  <c:v>98.18</c:v>
                </c:pt>
                <c:pt idx="7024">
                  <c:v>98.24</c:v>
                </c:pt>
                <c:pt idx="7025">
                  <c:v>96.64</c:v>
                </c:pt>
                <c:pt idx="7026">
                  <c:v>96.5</c:v>
                </c:pt>
                <c:pt idx="7027">
                  <c:v>96.8</c:v>
                </c:pt>
                <c:pt idx="7028">
                  <c:v>96.51</c:v>
                </c:pt>
                <c:pt idx="7029">
                  <c:v>96.76</c:v>
                </c:pt>
                <c:pt idx="7030">
                  <c:v>96.47</c:v>
                </c:pt>
                <c:pt idx="7031">
                  <c:v>96.71</c:v>
                </c:pt>
                <c:pt idx="7032">
                  <c:v>96.77</c:v>
                </c:pt>
                <c:pt idx="7033">
                  <c:v>96.63</c:v>
                </c:pt>
                <c:pt idx="7034">
                  <c:v>96.45</c:v>
                </c:pt>
                <c:pt idx="7035">
                  <c:v>96.22</c:v>
                </c:pt>
                <c:pt idx="7036">
                  <c:v>96.38</c:v>
                </c:pt>
                <c:pt idx="7037">
                  <c:v>96.12</c:v>
                </c:pt>
                <c:pt idx="7038">
                  <c:v>95.82</c:v>
                </c:pt>
                <c:pt idx="7039">
                  <c:v>96.17</c:v>
                </c:pt>
                <c:pt idx="7040">
                  <c:v>95.36</c:v>
                </c:pt>
                <c:pt idx="7041">
                  <c:v>95.37</c:v>
                </c:pt>
                <c:pt idx="7042">
                  <c:v>94.98</c:v>
                </c:pt>
                <c:pt idx="7043">
                  <c:v>94.53</c:v>
                </c:pt>
                <c:pt idx="7044">
                  <c:v>92.37</c:v>
                </c:pt>
                <c:pt idx="7045">
                  <c:v>93.11</c:v>
                </c:pt>
                <c:pt idx="7046">
                  <c:v>93.1</c:v>
                </c:pt>
                <c:pt idx="7047">
                  <c:v>93.8</c:v>
                </c:pt>
                <c:pt idx="7048">
                  <c:v>93.14</c:v>
                </c:pt>
                <c:pt idx="7049">
                  <c:v>93.4</c:v>
                </c:pt>
                <c:pt idx="7050">
                  <c:v>92.2</c:v>
                </c:pt>
                <c:pt idx="7051">
                  <c:v>92.22</c:v>
                </c:pt>
                <c:pt idx="7052">
                  <c:v>92.57</c:v>
                </c:pt>
                <c:pt idx="7053">
                  <c:v>93.02</c:v>
                </c:pt>
                <c:pt idx="7054">
                  <c:v>93.49</c:v>
                </c:pt>
                <c:pt idx="7055">
                  <c:v>93.21</c:v>
                </c:pt>
                <c:pt idx="7056">
                  <c:v>93.17</c:v>
                </c:pt>
                <c:pt idx="7057">
                  <c:v>94.39</c:v>
                </c:pt>
                <c:pt idx="7058">
                  <c:v>93.88</c:v>
                </c:pt>
                <c:pt idx="7059">
                  <c:v>93.92</c:v>
                </c:pt>
                <c:pt idx="7060">
                  <c:v>93.79</c:v>
                </c:pt>
                <c:pt idx="7061">
                  <c:v>93.68</c:v>
                </c:pt>
                <c:pt idx="7062">
                  <c:v>93.56</c:v>
                </c:pt>
                <c:pt idx="7063">
                  <c:v>93.91</c:v>
                </c:pt>
                <c:pt idx="7064">
                  <c:v>94.13</c:v>
                </c:pt>
                <c:pt idx="7065">
                  <c:v>94.02</c:v>
                </c:pt>
                <c:pt idx="7066">
                  <c:v>94.75</c:v>
                </c:pt>
                <c:pt idx="7067">
                  <c:v>95.61</c:v>
                </c:pt>
                <c:pt idx="7068">
                  <c:v>95.7</c:v>
                </c:pt>
                <c:pt idx="7069">
                  <c:v>95.35</c:v>
                </c:pt>
                <c:pt idx="7070">
                  <c:v>95.68</c:v>
                </c:pt>
                <c:pt idx="7071">
                  <c:v>95.74</c:v>
                </c:pt>
                <c:pt idx="7072">
                  <c:v>94.81</c:v>
                </c:pt>
                <c:pt idx="7073">
                  <c:v>94.97</c:v>
                </c:pt>
                <c:pt idx="7074">
                  <c:v>95.28</c:v>
                </c:pt>
                <c:pt idx="7075">
                  <c:v>95.54</c:v>
                </c:pt>
                <c:pt idx="7076">
                  <c:v>95.81</c:v>
                </c:pt>
                <c:pt idx="7077">
                  <c:v>96.32</c:v>
                </c:pt>
                <c:pt idx="7078">
                  <c:v>96.4</c:v>
                </c:pt>
                <c:pt idx="7079">
                  <c:v>96.36</c:v>
                </c:pt>
                <c:pt idx="7080">
                  <c:v>96.35</c:v>
                </c:pt>
                <c:pt idx="7081">
                  <c:v>96.83</c:v>
                </c:pt>
                <c:pt idx="7082">
                  <c:v>96.2</c:v>
                </c:pt>
                <c:pt idx="7083">
                  <c:v>95.59</c:v>
                </c:pt>
                <c:pt idx="7084">
                  <c:v>94.82</c:v>
                </c:pt>
                <c:pt idx="7085">
                  <c:v>94.71</c:v>
                </c:pt>
                <c:pt idx="7086">
                  <c:v>94.91</c:v>
                </c:pt>
                <c:pt idx="7087">
                  <c:v>95.31</c:v>
                </c:pt>
                <c:pt idx="7088">
                  <c:v>94.8</c:v>
                </c:pt>
                <c:pt idx="7089">
                  <c:v>94.65</c:v>
                </c:pt>
                <c:pt idx="7090">
                  <c:v>93.86</c:v>
                </c:pt>
                <c:pt idx="7091">
                  <c:v>93.48</c:v>
                </c:pt>
                <c:pt idx="7092">
                  <c:v>93.39</c:v>
                </c:pt>
                <c:pt idx="7093">
                  <c:v>93.81</c:v>
                </c:pt>
                <c:pt idx="7094">
                  <c:v>94.46</c:v>
                </c:pt>
                <c:pt idx="7095">
                  <c:v>94.31</c:v>
                </c:pt>
                <c:pt idx="7096">
                  <c:v>94.04</c:v>
                </c:pt>
                <c:pt idx="7097">
                  <c:v>94.37</c:v>
                </c:pt>
                <c:pt idx="7098">
                  <c:v>94.5</c:v>
                </c:pt>
                <c:pt idx="7099">
                  <c:v>94.52</c:v>
                </c:pt>
                <c:pt idx="7100">
                  <c:v>94.89</c:v>
                </c:pt>
                <c:pt idx="7101">
                  <c:v>94.66</c:v>
                </c:pt>
                <c:pt idx="7102">
                  <c:v>94.46</c:v>
                </c:pt>
                <c:pt idx="7103">
                  <c:v>94.69</c:v>
                </c:pt>
                <c:pt idx="7104">
                  <c:v>94.17</c:v>
                </c:pt>
                <c:pt idx="7105">
                  <c:v>93.44</c:v>
                </c:pt>
                <c:pt idx="7106">
                  <c:v>93.47</c:v>
                </c:pt>
                <c:pt idx="7107">
                  <c:v>94.53</c:v>
                </c:pt>
                <c:pt idx="7108">
                  <c:v>93.72</c:v>
                </c:pt>
                <c:pt idx="7109">
                  <c:v>94.35</c:v>
                </c:pt>
                <c:pt idx="7110">
                  <c:v>94.66</c:v>
                </c:pt>
                <c:pt idx="7111">
                  <c:v>94.79</c:v>
                </c:pt>
                <c:pt idx="7112">
                  <c:v>94.25</c:v>
                </c:pt>
                <c:pt idx="7113">
                  <c:v>94.03</c:v>
                </c:pt>
                <c:pt idx="7114">
                  <c:v>94.72</c:v>
                </c:pt>
                <c:pt idx="7115">
                  <c:v>94.67</c:v>
                </c:pt>
                <c:pt idx="7116">
                  <c:v>94.52</c:v>
                </c:pt>
                <c:pt idx="7117">
                  <c:v>94.72</c:v>
                </c:pt>
                <c:pt idx="7118">
                  <c:v>94.5</c:v>
                </c:pt>
                <c:pt idx="7119">
                  <c:v>94.66</c:v>
                </c:pt>
                <c:pt idx="7120">
                  <c:v>94.73</c:v>
                </c:pt>
                <c:pt idx="7121">
                  <c:v>94.72</c:v>
                </c:pt>
                <c:pt idx="7122">
                  <c:v>95.68</c:v>
                </c:pt>
                <c:pt idx="7123">
                  <c:v>95.79</c:v>
                </c:pt>
                <c:pt idx="7124">
                  <c:v>96.08</c:v>
                </c:pt>
                <c:pt idx="7125">
                  <c:v>96.23</c:v>
                </c:pt>
                <c:pt idx="7126">
                  <c:v>95.71</c:v>
                </c:pt>
                <c:pt idx="7127">
                  <c:v>96.03</c:v>
                </c:pt>
                <c:pt idx="7128">
                  <c:v>95.68</c:v>
                </c:pt>
                <c:pt idx="7129">
                  <c:v>96.22</c:v>
                </c:pt>
                <c:pt idx="7130">
                  <c:v>96.01</c:v>
                </c:pt>
                <c:pt idx="7131">
                  <c:v>96.28</c:v>
                </c:pt>
                <c:pt idx="7132">
                  <c:v>95.96</c:v>
                </c:pt>
                <c:pt idx="7133">
                  <c:v>96.68</c:v>
                </c:pt>
                <c:pt idx="7134">
                  <c:v>96.31</c:v>
                </c:pt>
                <c:pt idx="7135">
                  <c:v>96.79</c:v>
                </c:pt>
                <c:pt idx="7136">
                  <c:v>97.21</c:v>
                </c:pt>
                <c:pt idx="7137">
                  <c:v>97.06</c:v>
                </c:pt>
                <c:pt idx="7138">
                  <c:v>97.32</c:v>
                </c:pt>
                <c:pt idx="7139">
                  <c:v>98.27</c:v>
                </c:pt>
                <c:pt idx="7140">
                  <c:v>98.52</c:v>
                </c:pt>
                <c:pt idx="7141">
                  <c:v>98.85</c:v>
                </c:pt>
                <c:pt idx="7142">
                  <c:v>99.11</c:v>
                </c:pt>
                <c:pt idx="7143">
                  <c:v>98.57</c:v>
                </c:pt>
                <c:pt idx="7144">
                  <c:v>98.71</c:v>
                </c:pt>
                <c:pt idx="7145">
                  <c:v>99.56</c:v>
                </c:pt>
                <c:pt idx="7146">
                  <c:v>99.37</c:v>
                </c:pt>
                <c:pt idx="7147">
                  <c:v>99.76</c:v>
                </c:pt>
                <c:pt idx="7148">
                  <c:v>100.48</c:v>
                </c:pt>
                <c:pt idx="7149">
                  <c:v>100.24</c:v>
                </c:pt>
                <c:pt idx="7150">
                  <c:v>99.75</c:v>
                </c:pt>
                <c:pt idx="7151">
                  <c:v>99.64</c:v>
                </c:pt>
                <c:pt idx="7152">
                  <c:v>99.01</c:v>
                </c:pt>
                <c:pt idx="7153">
                  <c:v>98.46</c:v>
                </c:pt>
                <c:pt idx="7154">
                  <c:v>99.13</c:v>
                </c:pt>
                <c:pt idx="7155">
                  <c:v>98.89</c:v>
                </c:pt>
                <c:pt idx="7156">
                  <c:v>98.56</c:v>
                </c:pt>
                <c:pt idx="7157">
                  <c:v>98.62</c:v>
                </c:pt>
                <c:pt idx="7158">
                  <c:v>98.57</c:v>
                </c:pt>
                <c:pt idx="7159">
                  <c:v>99.05</c:v>
                </c:pt>
                <c:pt idx="7160">
                  <c:v>98.92</c:v>
                </c:pt>
                <c:pt idx="7161">
                  <c:v>98.92</c:v>
                </c:pt>
                <c:pt idx="7162">
                  <c:v>99.06</c:v>
                </c:pt>
                <c:pt idx="7163">
                  <c:v>99.48</c:v>
                </c:pt>
                <c:pt idx="7164">
                  <c:v>100.19</c:v>
                </c:pt>
                <c:pt idx="7165">
                  <c:v>100.36</c:v>
                </c:pt>
                <c:pt idx="7166">
                  <c:v>100.54</c:v>
                </c:pt>
                <c:pt idx="7167">
                  <c:v>100.1</c:v>
                </c:pt>
                <c:pt idx="7168">
                  <c:v>100.09</c:v>
                </c:pt>
                <c:pt idx="7169">
                  <c:v>100.2</c:v>
                </c:pt>
                <c:pt idx="7170">
                  <c:v>100.74</c:v>
                </c:pt>
                <c:pt idx="7171">
                  <c:v>99.91</c:v>
                </c:pt>
                <c:pt idx="7172">
                  <c:v>100.35</c:v>
                </c:pt>
                <c:pt idx="7173">
                  <c:v>100.44</c:v>
                </c:pt>
                <c:pt idx="7174">
                  <c:v>100.06</c:v>
                </c:pt>
                <c:pt idx="7175">
                  <c:v>99.8</c:v>
                </c:pt>
                <c:pt idx="7176">
                  <c:v>100.06</c:v>
                </c:pt>
                <c:pt idx="7177">
                  <c:v>99.82</c:v>
                </c:pt>
                <c:pt idx="7178">
                  <c:v>100.34</c:v>
                </c:pt>
                <c:pt idx="7179">
                  <c:v>100.08</c:v>
                </c:pt>
                <c:pt idx="7180">
                  <c:v>100.43</c:v>
                </c:pt>
                <c:pt idx="7181">
                  <c:v>100.81</c:v>
                </c:pt>
                <c:pt idx="7182">
                  <c:v>101.17</c:v>
                </c:pt>
                <c:pt idx="7183">
                  <c:v>100.91</c:v>
                </c:pt>
                <c:pt idx="7184">
                  <c:v>100.87</c:v>
                </c:pt>
                <c:pt idx="7185">
                  <c:v>101.02</c:v>
                </c:pt>
                <c:pt idx="7186">
                  <c:v>100.63</c:v>
                </c:pt>
                <c:pt idx="7187">
                  <c:v>100.79</c:v>
                </c:pt>
                <c:pt idx="7188">
                  <c:v>100.94</c:v>
                </c:pt>
                <c:pt idx="7189">
                  <c:v>101</c:v>
                </c:pt>
                <c:pt idx="7190">
                  <c:v>101.11</c:v>
                </c:pt>
                <c:pt idx="7191">
                  <c:v>100.68</c:v>
                </c:pt>
                <c:pt idx="7192">
                  <c:v>99.91</c:v>
                </c:pt>
                <c:pt idx="7193">
                  <c:v>99.45</c:v>
                </c:pt>
                <c:pt idx="7194">
                  <c:v>99.99</c:v>
                </c:pt>
                <c:pt idx="7195">
                  <c:v>99.73</c:v>
                </c:pt>
                <c:pt idx="7196">
                  <c:v>100.24</c:v>
                </c:pt>
                <c:pt idx="7197">
                  <c:v>100.7</c:v>
                </c:pt>
                <c:pt idx="7198">
                  <c:v>100.7</c:v>
                </c:pt>
                <c:pt idx="7199">
                  <c:v>100.93</c:v>
                </c:pt>
                <c:pt idx="7200">
                  <c:v>100.86</c:v>
                </c:pt>
                <c:pt idx="7201">
                  <c:v>100.72</c:v>
                </c:pt>
                <c:pt idx="7202">
                  <c:v>101.09</c:v>
                </c:pt>
                <c:pt idx="7203">
                  <c:v>101.34</c:v>
                </c:pt>
                <c:pt idx="7204">
                  <c:v>101.64</c:v>
                </c:pt>
                <c:pt idx="7205">
                  <c:v>101.4</c:v>
                </c:pt>
                <c:pt idx="7206">
                  <c:v>101.38</c:v>
                </c:pt>
                <c:pt idx="7207">
                  <c:v>102.24</c:v>
                </c:pt>
                <c:pt idx="7208">
                  <c:v>102.08</c:v>
                </c:pt>
                <c:pt idx="7209">
                  <c:v>102.51</c:v>
                </c:pt>
                <c:pt idx="7210">
                  <c:v>102.28</c:v>
                </c:pt>
                <c:pt idx="7211">
                  <c:v>102.07</c:v>
                </c:pt>
                <c:pt idx="7212">
                  <c:v>102.79</c:v>
                </c:pt>
                <c:pt idx="7213">
                  <c:v>102.98</c:v>
                </c:pt>
                <c:pt idx="7214">
                  <c:v>102.65</c:v>
                </c:pt>
                <c:pt idx="7215">
                  <c:v>103.11</c:v>
                </c:pt>
                <c:pt idx="7216">
                  <c:v>101.76</c:v>
                </c:pt>
                <c:pt idx="7217">
                  <c:v>101.76</c:v>
                </c:pt>
                <c:pt idx="7218">
                  <c:v>101.58</c:v>
                </c:pt>
                <c:pt idx="7219">
                  <c:v>101</c:v>
                </c:pt>
                <c:pt idx="7220">
                  <c:v>102.11</c:v>
                </c:pt>
                <c:pt idx="7221">
                  <c:v>102.21</c:v>
                </c:pt>
                <c:pt idx="7222">
                  <c:v>102.85</c:v>
                </c:pt>
                <c:pt idx="7223">
                  <c:v>102.52</c:v>
                </c:pt>
                <c:pt idx="7224">
                  <c:v>102.31</c:v>
                </c:pt>
                <c:pt idx="7225">
                  <c:v>102.88</c:v>
                </c:pt>
                <c:pt idx="7226">
                  <c:v>103</c:v>
                </c:pt>
                <c:pt idx="7227">
                  <c:v>103.04</c:v>
                </c:pt>
                <c:pt idx="7228">
                  <c:v>102.51</c:v>
                </c:pt>
                <c:pt idx="7229">
                  <c:v>102.28</c:v>
                </c:pt>
                <c:pt idx="7230">
                  <c:v>102.85</c:v>
                </c:pt>
                <c:pt idx="7231">
                  <c:v>103.05</c:v>
                </c:pt>
                <c:pt idx="7232">
                  <c:v>102.85</c:v>
                </c:pt>
                <c:pt idx="7233">
                  <c:v>103.66</c:v>
                </c:pt>
                <c:pt idx="7234">
                  <c:v>103.49</c:v>
                </c:pt>
                <c:pt idx="7235">
                  <c:v>103.77</c:v>
                </c:pt>
                <c:pt idx="7236">
                  <c:v>103.78</c:v>
                </c:pt>
                <c:pt idx="7237">
                  <c:v>103.93</c:v>
                </c:pt>
                <c:pt idx="7238">
                  <c:v>104.12</c:v>
                </c:pt>
                <c:pt idx="7239">
                  <c:v>104.44</c:v>
                </c:pt>
                <c:pt idx="7240">
                  <c:v>104.5</c:v>
                </c:pt>
                <c:pt idx="7241">
                  <c:v>104.32</c:v>
                </c:pt>
                <c:pt idx="7242">
                  <c:v>103.93</c:v>
                </c:pt>
                <c:pt idx="7243">
                  <c:v>104</c:v>
                </c:pt>
                <c:pt idx="7244">
                  <c:v>104.08</c:v>
                </c:pt>
                <c:pt idx="7245">
                  <c:v>102.92</c:v>
                </c:pt>
                <c:pt idx="7246">
                  <c:v>102.41</c:v>
                </c:pt>
                <c:pt idx="7247">
                  <c:v>101.63</c:v>
                </c:pt>
                <c:pt idx="7248">
                  <c:v>101.49</c:v>
                </c:pt>
                <c:pt idx="7249">
                  <c:v>101.55</c:v>
                </c:pt>
                <c:pt idx="7250">
                  <c:v>100.57</c:v>
                </c:pt>
                <c:pt idx="7251">
                  <c:v>100.79</c:v>
                </c:pt>
                <c:pt idx="7252">
                  <c:v>100.41</c:v>
                </c:pt>
                <c:pt idx="7253">
                  <c:v>99.78</c:v>
                </c:pt>
                <c:pt idx="7254">
                  <c:v>99.75</c:v>
                </c:pt>
                <c:pt idx="7255">
                  <c:v>99.84</c:v>
                </c:pt>
                <c:pt idx="7256">
                  <c:v>99.91</c:v>
                </c:pt>
                <c:pt idx="7257">
                  <c:v>99.27</c:v>
                </c:pt>
                <c:pt idx="7258">
                  <c:v>99.42</c:v>
                </c:pt>
                <c:pt idx="7259">
                  <c:v>99.59</c:v>
                </c:pt>
                <c:pt idx="7260">
                  <c:v>99.98</c:v>
                </c:pt>
                <c:pt idx="7261">
                  <c:v>99.81</c:v>
                </c:pt>
                <c:pt idx="7262">
                  <c:v>100.18</c:v>
                </c:pt>
                <c:pt idx="7263">
                  <c:v>100.09</c:v>
                </c:pt>
                <c:pt idx="7264">
                  <c:v>100.77</c:v>
                </c:pt>
                <c:pt idx="7265">
                  <c:v>100.63</c:v>
                </c:pt>
                <c:pt idx="7266">
                  <c:v>100.84</c:v>
                </c:pt>
                <c:pt idx="7267">
                  <c:v>100.57</c:v>
                </c:pt>
                <c:pt idx="7268">
                  <c:v>99.8</c:v>
                </c:pt>
                <c:pt idx="7269">
                  <c:v>99.55</c:v>
                </c:pt>
                <c:pt idx="7270">
                  <c:v>100.74</c:v>
                </c:pt>
                <c:pt idx="7271">
                  <c:v>100.49</c:v>
                </c:pt>
                <c:pt idx="7272">
                  <c:v>101.3</c:v>
                </c:pt>
                <c:pt idx="7273">
                  <c:v>101.21</c:v>
                </c:pt>
                <c:pt idx="7274">
                  <c:v>101.02</c:v>
                </c:pt>
                <c:pt idx="7275">
                  <c:v>100.94</c:v>
                </c:pt>
                <c:pt idx="7276">
                  <c:v>99.95</c:v>
                </c:pt>
                <c:pt idx="7277">
                  <c:v>99.79</c:v>
                </c:pt>
                <c:pt idx="7278">
                  <c:v>99.25</c:v>
                </c:pt>
                <c:pt idx="7279">
                  <c:v>99.78</c:v>
                </c:pt>
                <c:pt idx="7280">
                  <c:v>99.89</c:v>
                </c:pt>
                <c:pt idx="7281">
                  <c:v>100</c:v>
                </c:pt>
                <c:pt idx="7282">
                  <c:v>99.88</c:v>
                </c:pt>
                <c:pt idx="7283">
                  <c:v>99.63</c:v>
                </c:pt>
                <c:pt idx="7284">
                  <c:v>101.02</c:v>
                </c:pt>
                <c:pt idx="7285">
                  <c:v>100.38</c:v>
                </c:pt>
                <c:pt idx="7286">
                  <c:v>100.73</c:v>
                </c:pt>
                <c:pt idx="7287">
                  <c:v>100.2</c:v>
                </c:pt>
                <c:pt idx="7288">
                  <c:v>100.2</c:v>
                </c:pt>
                <c:pt idx="7289">
                  <c:v>100.34</c:v>
                </c:pt>
                <c:pt idx="7290">
                  <c:v>100.51</c:v>
                </c:pt>
                <c:pt idx="7291">
                  <c:v>99.6</c:v>
                </c:pt>
                <c:pt idx="7292">
                  <c:v>99.75</c:v>
                </c:pt>
                <c:pt idx="7293">
                  <c:v>99.72</c:v>
                </c:pt>
                <c:pt idx="7294">
                  <c:v>99.64</c:v>
                </c:pt>
                <c:pt idx="7295">
                  <c:v>99.69</c:v>
                </c:pt>
                <c:pt idx="7296">
                  <c:v>99.18</c:v>
                </c:pt>
                <c:pt idx="7297">
                  <c:v>98.8</c:v>
                </c:pt>
                <c:pt idx="7298">
                  <c:v>98.54</c:v>
                </c:pt>
                <c:pt idx="7299">
                  <c:v>98.06</c:v>
                </c:pt>
                <c:pt idx="7300">
                  <c:v>98.04</c:v>
                </c:pt>
                <c:pt idx="7301">
                  <c:v>97.98</c:v>
                </c:pt>
                <c:pt idx="7302">
                  <c:v>98.48</c:v>
                </c:pt>
                <c:pt idx="7303">
                  <c:v>98.38</c:v>
                </c:pt>
                <c:pt idx="7304">
                  <c:v>99.02</c:v>
                </c:pt>
                <c:pt idx="7305">
                  <c:v>98.71</c:v>
                </c:pt>
                <c:pt idx="7306">
                  <c:v>97.95</c:v>
                </c:pt>
                <c:pt idx="7307">
                  <c:v>97.89</c:v>
                </c:pt>
                <c:pt idx="7308">
                  <c:v>97.92</c:v>
                </c:pt>
                <c:pt idx="7309">
                  <c:v>97.04</c:v>
                </c:pt>
                <c:pt idx="7310">
                  <c:v>97.42</c:v>
                </c:pt>
                <c:pt idx="7311">
                  <c:v>97.38</c:v>
                </c:pt>
                <c:pt idx="7312">
                  <c:v>98.13</c:v>
                </c:pt>
                <c:pt idx="7313">
                  <c:v>97.48</c:v>
                </c:pt>
                <c:pt idx="7314">
                  <c:v>98.48</c:v>
                </c:pt>
                <c:pt idx="7315">
                  <c:v>98.34</c:v>
                </c:pt>
                <c:pt idx="7316">
                  <c:v>98.82</c:v>
                </c:pt>
                <c:pt idx="7317">
                  <c:v>99.3</c:v>
                </c:pt>
                <c:pt idx="7318">
                  <c:v>99.37</c:v>
                </c:pt>
                <c:pt idx="7319">
                  <c:v>99.06</c:v>
                </c:pt>
                <c:pt idx="7320">
                  <c:v>99.31</c:v>
                </c:pt>
                <c:pt idx="7321">
                  <c:v>99.18</c:v>
                </c:pt>
                <c:pt idx="7322">
                  <c:v>99.5</c:v>
                </c:pt>
                <c:pt idx="7323">
                  <c:v>100.43</c:v>
                </c:pt>
                <c:pt idx="7324">
                  <c:v>100.28</c:v>
                </c:pt>
                <c:pt idx="7325">
                  <c:v>100.35</c:v>
                </c:pt>
                <c:pt idx="7326">
                  <c:v>100.23</c:v>
                </c:pt>
                <c:pt idx="7327">
                  <c:v>99.79</c:v>
                </c:pt>
                <c:pt idx="7328">
                  <c:v>100.08</c:v>
                </c:pt>
                <c:pt idx="7329">
                  <c:v>100.75</c:v>
                </c:pt>
                <c:pt idx="7330">
                  <c:v>100.69</c:v>
                </c:pt>
                <c:pt idx="7331">
                  <c:v>100.79</c:v>
                </c:pt>
                <c:pt idx="7332">
                  <c:v>100.2</c:v>
                </c:pt>
                <c:pt idx="7333">
                  <c:v>101</c:v>
                </c:pt>
                <c:pt idx="7334">
                  <c:v>100.89</c:v>
                </c:pt>
                <c:pt idx="7335">
                  <c:v>100.6</c:v>
                </c:pt>
                <c:pt idx="7336">
                  <c:v>100.83</c:v>
                </c:pt>
                <c:pt idx="7337">
                  <c:v>101.72</c:v>
                </c:pt>
                <c:pt idx="7338">
                  <c:v>101.54</c:v>
                </c:pt>
                <c:pt idx="7339">
                  <c:v>101.35</c:v>
                </c:pt>
                <c:pt idx="7340">
                  <c:v>101.86</c:v>
                </c:pt>
                <c:pt idx="7341">
                  <c:v>101.99</c:v>
                </c:pt>
                <c:pt idx="7342">
                  <c:v>102.09</c:v>
                </c:pt>
                <c:pt idx="7343">
                  <c:v>102.52</c:v>
                </c:pt>
                <c:pt idx="7344">
                  <c:v>102.51</c:v>
                </c:pt>
                <c:pt idx="7345">
                  <c:v>101.13</c:v>
                </c:pt>
                <c:pt idx="7346">
                  <c:v>100.82</c:v>
                </c:pt>
                <c:pt idx="7347">
                  <c:v>100.71</c:v>
                </c:pt>
                <c:pt idx="7348">
                  <c:v>101.02</c:v>
                </c:pt>
                <c:pt idx="7349">
                  <c:v>101.66</c:v>
                </c:pt>
                <c:pt idx="7350">
                  <c:v>101.67</c:v>
                </c:pt>
                <c:pt idx="7351">
                  <c:v>102.35</c:v>
                </c:pt>
                <c:pt idx="7352">
                  <c:v>102.4</c:v>
                </c:pt>
                <c:pt idx="7353">
                  <c:v>101.6</c:v>
                </c:pt>
                <c:pt idx="7354">
                  <c:v>102.18</c:v>
                </c:pt>
                <c:pt idx="7355">
                  <c:v>101.85</c:v>
                </c:pt>
                <c:pt idx="7356">
                  <c:v>101.93</c:v>
                </c:pt>
                <c:pt idx="7357">
                  <c:v>101.87</c:v>
                </c:pt>
                <c:pt idx="7358">
                  <c:v>101.44</c:v>
                </c:pt>
                <c:pt idx="7359">
                  <c:v>101.58</c:v>
                </c:pt>
                <c:pt idx="7360">
                  <c:v>101.58</c:v>
                </c:pt>
                <c:pt idx="7361">
                  <c:v>101.94</c:v>
                </c:pt>
                <c:pt idx="7362">
                  <c:v>101.98</c:v>
                </c:pt>
                <c:pt idx="7363">
                  <c:v>101.82</c:v>
                </c:pt>
                <c:pt idx="7364">
                  <c:v>101.87</c:v>
                </c:pt>
                <c:pt idx="7365">
                  <c:v>100.22</c:v>
                </c:pt>
                <c:pt idx="7366">
                  <c:v>100.41</c:v>
                </c:pt>
                <c:pt idx="7367">
                  <c:v>100.38</c:v>
                </c:pt>
                <c:pt idx="7368">
                  <c:v>100.48</c:v>
                </c:pt>
                <c:pt idx="7369">
                  <c:v>100.72</c:v>
                </c:pt>
                <c:pt idx="7370">
                  <c:v>100.99</c:v>
                </c:pt>
                <c:pt idx="7371">
                  <c:v>100.56</c:v>
                </c:pt>
                <c:pt idx="7372">
                  <c:v>100.62</c:v>
                </c:pt>
                <c:pt idx="7373">
                  <c:v>101</c:v>
                </c:pt>
                <c:pt idx="7374">
                  <c:v>101.72</c:v>
                </c:pt>
                <c:pt idx="7375">
                  <c:v>101.77</c:v>
                </c:pt>
                <c:pt idx="7376">
                  <c:v>101.86</c:v>
                </c:pt>
                <c:pt idx="7377">
                  <c:v>101.76</c:v>
                </c:pt>
                <c:pt idx="7378">
                  <c:v>101.36</c:v>
                </c:pt>
                <c:pt idx="7379">
                  <c:v>101.81</c:v>
                </c:pt>
                <c:pt idx="7380">
                  <c:v>102.2</c:v>
                </c:pt>
                <c:pt idx="7381">
                  <c:v>102.41</c:v>
                </c:pt>
                <c:pt idx="7382">
                  <c:v>102.44</c:v>
                </c:pt>
                <c:pt idx="7383">
                  <c:v>103.17</c:v>
                </c:pt>
                <c:pt idx="7384">
                  <c:v>104.48</c:v>
                </c:pt>
                <c:pt idx="7385">
                  <c:v>105.13</c:v>
                </c:pt>
                <c:pt idx="7386">
                  <c:v>104.92</c:v>
                </c:pt>
                <c:pt idx="7387">
                  <c:v>104.79</c:v>
                </c:pt>
                <c:pt idx="7388">
                  <c:v>103.8</c:v>
                </c:pt>
                <c:pt idx="7389">
                  <c:v>104.29</c:v>
                </c:pt>
                <c:pt idx="7390">
                  <c:v>104.64</c:v>
                </c:pt>
                <c:pt idx="7391">
                  <c:v>104.22</c:v>
                </c:pt>
                <c:pt idx="7392">
                  <c:v>103.5</c:v>
                </c:pt>
                <c:pt idx="7393">
                  <c:v>104.13</c:v>
                </c:pt>
                <c:pt idx="7394">
                  <c:v>104.1</c:v>
                </c:pt>
                <c:pt idx="7395">
                  <c:v>104.72</c:v>
                </c:pt>
                <c:pt idx="7396">
                  <c:v>104.69</c:v>
                </c:pt>
                <c:pt idx="7397">
                  <c:v>104.28</c:v>
                </c:pt>
                <c:pt idx="7398">
                  <c:v>104.27</c:v>
                </c:pt>
                <c:pt idx="7399">
                  <c:v>104.63</c:v>
                </c:pt>
                <c:pt idx="7400">
                  <c:v>104.51</c:v>
                </c:pt>
                <c:pt idx="7401">
                  <c:v>103.28</c:v>
                </c:pt>
                <c:pt idx="7402">
                  <c:v>103.53</c:v>
                </c:pt>
                <c:pt idx="7403">
                  <c:v>104.01</c:v>
                </c:pt>
                <c:pt idx="7404">
                  <c:v>105.26</c:v>
                </c:pt>
                <c:pt idx="7405">
                  <c:v>105.27</c:v>
                </c:pt>
                <c:pt idx="7406">
                  <c:v>105.92</c:v>
                </c:pt>
                <c:pt idx="7407">
                  <c:v>104.89</c:v>
                </c:pt>
                <c:pt idx="7408">
                  <c:v>105.78</c:v>
                </c:pt>
                <c:pt idx="7409">
                  <c:v>106</c:v>
                </c:pt>
                <c:pt idx="7410">
                  <c:v>106.16</c:v>
                </c:pt>
                <c:pt idx="7411">
                  <c:v>106.01</c:v>
                </c:pt>
                <c:pt idx="7412">
                  <c:v>105.96</c:v>
                </c:pt>
                <c:pt idx="7413">
                  <c:v>105.37</c:v>
                </c:pt>
                <c:pt idx="7414">
                  <c:v>105.71</c:v>
                </c:pt>
                <c:pt idx="7415">
                  <c:v>105.5</c:v>
                </c:pt>
                <c:pt idx="7416">
                  <c:v>105.2</c:v>
                </c:pt>
                <c:pt idx="7417">
                  <c:v>105.38</c:v>
                </c:pt>
                <c:pt idx="7418">
                  <c:v>105.18</c:v>
                </c:pt>
                <c:pt idx="7419">
                  <c:v>105.2</c:v>
                </c:pt>
                <c:pt idx="7420">
                  <c:v>105.15</c:v>
                </c:pt>
                <c:pt idx="7421">
                  <c:v>105.81</c:v>
                </c:pt>
                <c:pt idx="7422">
                  <c:v>106.04</c:v>
                </c:pt>
                <c:pt idx="7423">
                  <c:v>105.23</c:v>
                </c:pt>
                <c:pt idx="7424">
                  <c:v>104.77</c:v>
                </c:pt>
                <c:pt idx="7425">
                  <c:v>105.3</c:v>
                </c:pt>
                <c:pt idx="7426">
                  <c:v>105.53</c:v>
                </c:pt>
                <c:pt idx="7427">
                  <c:v>106.22</c:v>
                </c:pt>
                <c:pt idx="7428">
                  <c:v>105.47</c:v>
                </c:pt>
                <c:pt idx="7429">
                  <c:v>105.44</c:v>
                </c:pt>
                <c:pt idx="7430">
                  <c:v>105.54</c:v>
                </c:pt>
                <c:pt idx="7431">
                  <c:v>105.17</c:v>
                </c:pt>
                <c:pt idx="7432">
                  <c:v>105.29</c:v>
                </c:pt>
                <c:pt idx="7433">
                  <c:v>105.52</c:v>
                </c:pt>
                <c:pt idx="7434">
                  <c:v>105.97</c:v>
                </c:pt>
                <c:pt idx="7435">
                  <c:v>105.68</c:v>
                </c:pt>
                <c:pt idx="7436">
                  <c:v>105.94</c:v>
                </c:pt>
                <c:pt idx="7437">
                  <c:v>105.96</c:v>
                </c:pt>
                <c:pt idx="7438">
                  <c:v>106.14</c:v>
                </c:pt>
                <c:pt idx="7439">
                  <c:v>105.47</c:v>
                </c:pt>
                <c:pt idx="7440">
                  <c:v>106.13</c:v>
                </c:pt>
                <c:pt idx="7441">
                  <c:v>106.63</c:v>
                </c:pt>
                <c:pt idx="7442">
                  <c:v>107.13</c:v>
                </c:pt>
                <c:pt idx="7443">
                  <c:v>107.45</c:v>
                </c:pt>
                <c:pt idx="7444">
                  <c:v>107.28</c:v>
                </c:pt>
                <c:pt idx="7445">
                  <c:v>108.67</c:v>
                </c:pt>
                <c:pt idx="7446">
                  <c:v>108.55</c:v>
                </c:pt>
                <c:pt idx="7447">
                  <c:v>109.57</c:v>
                </c:pt>
                <c:pt idx="7448">
                  <c:v>110.14</c:v>
                </c:pt>
                <c:pt idx="7449">
                  <c:v>109.63</c:v>
                </c:pt>
                <c:pt idx="7450">
                  <c:v>110.26</c:v>
                </c:pt>
                <c:pt idx="7451">
                  <c:v>111.26</c:v>
                </c:pt>
                <c:pt idx="7452">
                  <c:v>111.8</c:v>
                </c:pt>
                <c:pt idx="7453">
                  <c:v>111.31</c:v>
                </c:pt>
                <c:pt idx="7454">
                  <c:v>111.45</c:v>
                </c:pt>
                <c:pt idx="7455">
                  <c:v>110.75</c:v>
                </c:pt>
                <c:pt idx="7456">
                  <c:v>110.8</c:v>
                </c:pt>
                <c:pt idx="7457">
                  <c:v>111.52</c:v>
                </c:pt>
                <c:pt idx="7458">
                  <c:v>109.9</c:v>
                </c:pt>
                <c:pt idx="7459">
                  <c:v>110.56</c:v>
                </c:pt>
                <c:pt idx="7460">
                  <c:v>111.31</c:v>
                </c:pt>
                <c:pt idx="7461">
                  <c:v>112.1</c:v>
                </c:pt>
                <c:pt idx="7462">
                  <c:v>112.09</c:v>
                </c:pt>
                <c:pt idx="7463">
                  <c:v>111.47</c:v>
                </c:pt>
                <c:pt idx="7464">
                  <c:v>111.18</c:v>
                </c:pt>
                <c:pt idx="7465">
                  <c:v>111.44</c:v>
                </c:pt>
                <c:pt idx="7466">
                  <c:v>111.22</c:v>
                </c:pt>
                <c:pt idx="7467">
                  <c:v>110.74</c:v>
                </c:pt>
                <c:pt idx="7468">
                  <c:v>109.12</c:v>
                </c:pt>
                <c:pt idx="7469">
                  <c:v>108.93</c:v>
                </c:pt>
                <c:pt idx="7470">
                  <c:v>108.74</c:v>
                </c:pt>
                <c:pt idx="7471">
                  <c:v>109.05</c:v>
                </c:pt>
                <c:pt idx="7472">
                  <c:v>108.12</c:v>
                </c:pt>
                <c:pt idx="7473">
                  <c:v>107.46</c:v>
                </c:pt>
                <c:pt idx="7474">
                  <c:v>106.59</c:v>
                </c:pt>
                <c:pt idx="7475">
                  <c:v>106.18</c:v>
                </c:pt>
                <c:pt idx="7476">
                  <c:v>106.73</c:v>
                </c:pt>
                <c:pt idx="7477">
                  <c:v>106.99</c:v>
                </c:pt>
                <c:pt idx="7478">
                  <c:v>106.97</c:v>
                </c:pt>
                <c:pt idx="7479">
                  <c:v>106.4</c:v>
                </c:pt>
                <c:pt idx="7480">
                  <c:v>106.46</c:v>
                </c:pt>
                <c:pt idx="7481">
                  <c:v>106.88</c:v>
                </c:pt>
                <c:pt idx="7482">
                  <c:v>105.96</c:v>
                </c:pt>
                <c:pt idx="7483">
                  <c:v>106.33</c:v>
                </c:pt>
                <c:pt idx="7484">
                  <c:v>106.64</c:v>
                </c:pt>
                <c:pt idx="7485">
                  <c:v>107.43</c:v>
                </c:pt>
                <c:pt idx="7486">
                  <c:v>107.94</c:v>
                </c:pt>
                <c:pt idx="7487">
                  <c:v>108.1</c:v>
                </c:pt>
                <c:pt idx="7488">
                  <c:v>108.2</c:v>
                </c:pt>
                <c:pt idx="7489">
                  <c:v>107.36</c:v>
                </c:pt>
                <c:pt idx="7490">
                  <c:v>107.67</c:v>
                </c:pt>
                <c:pt idx="7491">
                  <c:v>106.91</c:v>
                </c:pt>
                <c:pt idx="7492">
                  <c:v>106.84</c:v>
                </c:pt>
                <c:pt idx="7493">
                  <c:v>107.09</c:v>
                </c:pt>
                <c:pt idx="7494">
                  <c:v>107.29</c:v>
                </c:pt>
                <c:pt idx="7495">
                  <c:v>107.12</c:v>
                </c:pt>
                <c:pt idx="7496">
                  <c:v>107.4</c:v>
                </c:pt>
                <c:pt idx="7497">
                  <c:v>107.65</c:v>
                </c:pt>
                <c:pt idx="7498">
                  <c:v>106.91</c:v>
                </c:pt>
                <c:pt idx="7499">
                  <c:v>107.09</c:v>
                </c:pt>
                <c:pt idx="7500">
                  <c:v>108.04</c:v>
                </c:pt>
                <c:pt idx="7501">
                  <c:v>108.54</c:v>
                </c:pt>
                <c:pt idx="7502">
                  <c:v>108.45</c:v>
                </c:pt>
                <c:pt idx="7503">
                  <c:v>108.62</c:v>
                </c:pt>
                <c:pt idx="7504">
                  <c:v>109.38</c:v>
                </c:pt>
                <c:pt idx="7505">
                  <c:v>109.54</c:v>
                </c:pt>
                <c:pt idx="7506">
                  <c:v>108.62</c:v>
                </c:pt>
                <c:pt idx="7507">
                  <c:v>108.44</c:v>
                </c:pt>
                <c:pt idx="7508">
                  <c:v>108.63</c:v>
                </c:pt>
                <c:pt idx="7509">
                  <c:v>108.31</c:v>
                </c:pt>
                <c:pt idx="7510">
                  <c:v>107.97</c:v>
                </c:pt>
                <c:pt idx="7511">
                  <c:v>108.92</c:v>
                </c:pt>
                <c:pt idx="7512">
                  <c:v>109.74</c:v>
                </c:pt>
                <c:pt idx="7513">
                  <c:v>109.61</c:v>
                </c:pt>
                <c:pt idx="7514">
                  <c:v>110.6</c:v>
                </c:pt>
                <c:pt idx="7515">
                  <c:v>110.48</c:v>
                </c:pt>
                <c:pt idx="7516">
                  <c:v>110.98</c:v>
                </c:pt>
                <c:pt idx="7517">
                  <c:v>110.85</c:v>
                </c:pt>
                <c:pt idx="7518">
                  <c:v>110.85</c:v>
                </c:pt>
                <c:pt idx="7519">
                  <c:v>111.32</c:v>
                </c:pt>
                <c:pt idx="7520">
                  <c:v>111.44</c:v>
                </c:pt>
                <c:pt idx="7521">
                  <c:v>110.9</c:v>
                </c:pt>
                <c:pt idx="7522">
                  <c:v>111.21</c:v>
                </c:pt>
                <c:pt idx="7523">
                  <c:v>111.08</c:v>
                </c:pt>
                <c:pt idx="7524">
                  <c:v>110.51</c:v>
                </c:pt>
                <c:pt idx="7525">
                  <c:v>110.27</c:v>
                </c:pt>
                <c:pt idx="7526">
                  <c:v>110.23</c:v>
                </c:pt>
                <c:pt idx="7527">
                  <c:v>111.01</c:v>
                </c:pt>
                <c:pt idx="7528">
                  <c:v>111.46</c:v>
                </c:pt>
                <c:pt idx="7529">
                  <c:v>111.79</c:v>
                </c:pt>
                <c:pt idx="7530">
                  <c:v>111.42</c:v>
                </c:pt>
                <c:pt idx="7531">
                  <c:v>111.23</c:v>
                </c:pt>
                <c:pt idx="7532">
                  <c:v>111.35</c:v>
                </c:pt>
                <c:pt idx="7533">
                  <c:v>111.5</c:v>
                </c:pt>
                <c:pt idx="7534">
                  <c:v>112.2</c:v>
                </c:pt>
                <c:pt idx="7535">
                  <c:v>112.14</c:v>
                </c:pt>
                <c:pt idx="7536">
                  <c:v>112.6</c:v>
                </c:pt>
                <c:pt idx="7537">
                  <c:v>111.42</c:v>
                </c:pt>
                <c:pt idx="7538">
                  <c:v>111.59</c:v>
                </c:pt>
                <c:pt idx="7539">
                  <c:v>112.32</c:v>
                </c:pt>
                <c:pt idx="7540">
                  <c:v>114.17</c:v>
                </c:pt>
                <c:pt idx="7541">
                  <c:v>113.65</c:v>
                </c:pt>
                <c:pt idx="7542">
                  <c:v>114.34</c:v>
                </c:pt>
                <c:pt idx="7543">
                  <c:v>115.53</c:v>
                </c:pt>
                <c:pt idx="7544">
                  <c:v>115.17</c:v>
                </c:pt>
                <c:pt idx="7545">
                  <c:v>115.34</c:v>
                </c:pt>
                <c:pt idx="7546">
                  <c:v>115.21</c:v>
                </c:pt>
                <c:pt idx="7547">
                  <c:v>116.1</c:v>
                </c:pt>
                <c:pt idx="7548">
                  <c:v>116.03</c:v>
                </c:pt>
                <c:pt idx="7549">
                  <c:v>116.11</c:v>
                </c:pt>
                <c:pt idx="7550">
                  <c:v>116.28</c:v>
                </c:pt>
                <c:pt idx="7551">
                  <c:v>115.27</c:v>
                </c:pt>
                <c:pt idx="7552">
                  <c:v>113.82</c:v>
                </c:pt>
                <c:pt idx="7553">
                  <c:v>113.89</c:v>
                </c:pt>
                <c:pt idx="7554">
                  <c:v>113.13</c:v>
                </c:pt>
                <c:pt idx="7555">
                  <c:v>113.11</c:v>
                </c:pt>
                <c:pt idx="7556">
                  <c:v>113.31</c:v>
                </c:pt>
                <c:pt idx="7557">
                  <c:v>113.25</c:v>
                </c:pt>
                <c:pt idx="7558">
                  <c:v>113.79</c:v>
                </c:pt>
                <c:pt idx="7559">
                  <c:v>114.22</c:v>
                </c:pt>
                <c:pt idx="7560">
                  <c:v>114.17</c:v>
                </c:pt>
                <c:pt idx="7561">
                  <c:v>114.74</c:v>
                </c:pt>
                <c:pt idx="7562">
                  <c:v>114.85</c:v>
                </c:pt>
                <c:pt idx="7563">
                  <c:v>114.81</c:v>
                </c:pt>
                <c:pt idx="7564">
                  <c:v>114.36</c:v>
                </c:pt>
                <c:pt idx="7565">
                  <c:v>114.49</c:v>
                </c:pt>
                <c:pt idx="7566">
                  <c:v>114.97</c:v>
                </c:pt>
                <c:pt idx="7567">
                  <c:v>115.86</c:v>
                </c:pt>
                <c:pt idx="7568">
                  <c:v>116.34</c:v>
                </c:pt>
                <c:pt idx="7569">
                  <c:v>115.89</c:v>
                </c:pt>
                <c:pt idx="7570">
                  <c:v>117.33</c:v>
                </c:pt>
                <c:pt idx="7571">
                  <c:v>116.94</c:v>
                </c:pt>
                <c:pt idx="7572">
                  <c:v>117.16</c:v>
                </c:pt>
                <c:pt idx="7573">
                  <c:v>117.54</c:v>
                </c:pt>
                <c:pt idx="7574">
                  <c:v>117.42</c:v>
                </c:pt>
                <c:pt idx="7575">
                  <c:v>118.58</c:v>
                </c:pt>
                <c:pt idx="7576">
                  <c:v>118.4</c:v>
                </c:pt>
                <c:pt idx="7577">
                  <c:v>117.39</c:v>
                </c:pt>
                <c:pt idx="7578">
                  <c:v>117.25</c:v>
                </c:pt>
                <c:pt idx="7579">
                  <c:v>116.65</c:v>
                </c:pt>
                <c:pt idx="7580">
                  <c:v>115.56</c:v>
                </c:pt>
                <c:pt idx="7581">
                  <c:v>115.61</c:v>
                </c:pt>
                <c:pt idx="7582">
                  <c:v>114.97</c:v>
                </c:pt>
                <c:pt idx="7583">
                  <c:v>115.59</c:v>
                </c:pt>
                <c:pt idx="7584">
                  <c:v>115.61</c:v>
                </c:pt>
                <c:pt idx="7585">
                  <c:v>116.17</c:v>
                </c:pt>
                <c:pt idx="7586">
                  <c:v>115.34</c:v>
                </c:pt>
                <c:pt idx="7587">
                  <c:v>115.79</c:v>
                </c:pt>
                <c:pt idx="7588">
                  <c:v>115.7</c:v>
                </c:pt>
                <c:pt idx="7589">
                  <c:v>116.22</c:v>
                </c:pt>
                <c:pt idx="7590">
                  <c:v>116.39</c:v>
                </c:pt>
                <c:pt idx="7591">
                  <c:v>116.93</c:v>
                </c:pt>
                <c:pt idx="7592">
                  <c:v>117.31</c:v>
                </c:pt>
                <c:pt idx="7593">
                  <c:v>117.35</c:v>
                </c:pt>
                <c:pt idx="7594">
                  <c:v>117.95</c:v>
                </c:pt>
                <c:pt idx="7595">
                  <c:v>117.85</c:v>
                </c:pt>
                <c:pt idx="7596">
                  <c:v>118.09</c:v>
                </c:pt>
                <c:pt idx="7597">
                  <c:v>118.48</c:v>
                </c:pt>
                <c:pt idx="7598">
                  <c:v>117.1</c:v>
                </c:pt>
                <c:pt idx="7599">
                  <c:v>116.63</c:v>
                </c:pt>
                <c:pt idx="7600">
                  <c:v>116.61</c:v>
                </c:pt>
                <c:pt idx="7601">
                  <c:v>115.24</c:v>
                </c:pt>
                <c:pt idx="7602">
                  <c:v>114.73</c:v>
                </c:pt>
                <c:pt idx="7603">
                  <c:v>113.71</c:v>
                </c:pt>
                <c:pt idx="7604">
                  <c:v>114.47</c:v>
                </c:pt>
                <c:pt idx="7605">
                  <c:v>113.31</c:v>
                </c:pt>
                <c:pt idx="7606">
                  <c:v>113.44</c:v>
                </c:pt>
                <c:pt idx="7607">
                  <c:v>114.05</c:v>
                </c:pt>
                <c:pt idx="7608">
                  <c:v>114.29</c:v>
                </c:pt>
                <c:pt idx="7609">
                  <c:v>114.26</c:v>
                </c:pt>
                <c:pt idx="7610">
                  <c:v>114.71</c:v>
                </c:pt>
                <c:pt idx="7611">
                  <c:v>113.38</c:v>
                </c:pt>
                <c:pt idx="7612">
                  <c:v>112.9</c:v>
                </c:pt>
                <c:pt idx="7613">
                  <c:v>112.86</c:v>
                </c:pt>
                <c:pt idx="7614">
                  <c:v>113.21</c:v>
                </c:pt>
                <c:pt idx="7615">
                  <c:v>111.89</c:v>
                </c:pt>
                <c:pt idx="7616">
                  <c:v>111.51</c:v>
                </c:pt>
                <c:pt idx="7617">
                  <c:v>110.82</c:v>
                </c:pt>
                <c:pt idx="7618">
                  <c:v>110.31</c:v>
                </c:pt>
                <c:pt idx="7619">
                  <c:v>110.21</c:v>
                </c:pt>
                <c:pt idx="7620">
                  <c:v>110.38</c:v>
                </c:pt>
                <c:pt idx="7621">
                  <c:v>109.56</c:v>
                </c:pt>
                <c:pt idx="7622">
                  <c:v>108.61</c:v>
                </c:pt>
                <c:pt idx="7623">
                  <c:v>110.17</c:v>
                </c:pt>
                <c:pt idx="7624">
                  <c:v>108.81</c:v>
                </c:pt>
                <c:pt idx="7625">
                  <c:v>108.42</c:v>
                </c:pt>
                <c:pt idx="7626">
                  <c:v>108.86</c:v>
                </c:pt>
                <c:pt idx="7627">
                  <c:v>109.52</c:v>
                </c:pt>
                <c:pt idx="7628">
                  <c:v>109.86</c:v>
                </c:pt>
                <c:pt idx="7629">
                  <c:v>109.01</c:v>
                </c:pt>
                <c:pt idx="7630">
                  <c:v>109.27</c:v>
                </c:pt>
                <c:pt idx="7631">
                  <c:v>110.09</c:v>
                </c:pt>
                <c:pt idx="7632">
                  <c:v>110.11</c:v>
                </c:pt>
                <c:pt idx="7633">
                  <c:v>110.67</c:v>
                </c:pt>
                <c:pt idx="7634">
                  <c:v>109.94</c:v>
                </c:pt>
                <c:pt idx="7635">
                  <c:v>110.67</c:v>
                </c:pt>
                <c:pt idx="7636">
                  <c:v>110.14</c:v>
                </c:pt>
                <c:pt idx="7637">
                  <c:v>110.34</c:v>
                </c:pt>
                <c:pt idx="7638">
                  <c:v>111.81</c:v>
                </c:pt>
                <c:pt idx="7639">
                  <c:v>111.41</c:v>
                </c:pt>
                <c:pt idx="7640">
                  <c:v>111.46</c:v>
                </c:pt>
                <c:pt idx="7641">
                  <c:v>111.92</c:v>
                </c:pt>
                <c:pt idx="7642">
                  <c:v>111</c:v>
                </c:pt>
                <c:pt idx="7643">
                  <c:v>110.52</c:v>
                </c:pt>
                <c:pt idx="7644">
                  <c:v>109.93</c:v>
                </c:pt>
                <c:pt idx="7645">
                  <c:v>110.32</c:v>
                </c:pt>
                <c:pt idx="7646">
                  <c:v>109.95</c:v>
                </c:pt>
                <c:pt idx="7647">
                  <c:v>110.7</c:v>
                </c:pt>
                <c:pt idx="7648">
                  <c:v>111.13</c:v>
                </c:pt>
                <c:pt idx="7649">
                  <c:v>112.08</c:v>
                </c:pt>
                <c:pt idx="7650">
                  <c:v>111.52</c:v>
                </c:pt>
                <c:pt idx="7651">
                  <c:v>111.19</c:v>
                </c:pt>
                <c:pt idx="7652">
                  <c:v>112.01</c:v>
                </c:pt>
                <c:pt idx="7653">
                  <c:v>112.04</c:v>
                </c:pt>
                <c:pt idx="7654">
                  <c:v>113.2</c:v>
                </c:pt>
                <c:pt idx="7655">
                  <c:v>112.26</c:v>
                </c:pt>
                <c:pt idx="7656">
                  <c:v>111.9</c:v>
                </c:pt>
                <c:pt idx="7657">
                  <c:v>112.82</c:v>
                </c:pt>
                <c:pt idx="7658">
                  <c:v>113.02</c:v>
                </c:pt>
                <c:pt idx="7659">
                  <c:v>113.34</c:v>
                </c:pt>
                <c:pt idx="7660">
                  <c:v>112.03</c:v>
                </c:pt>
                <c:pt idx="7661">
                  <c:v>112.77</c:v>
                </c:pt>
                <c:pt idx="7662">
                  <c:v>112.34</c:v>
                </c:pt>
                <c:pt idx="7663">
                  <c:v>112.01</c:v>
                </c:pt>
                <c:pt idx="7664">
                  <c:v>111.28</c:v>
                </c:pt>
                <c:pt idx="7665">
                  <c:v>111.17</c:v>
                </c:pt>
                <c:pt idx="7666">
                  <c:v>111.54</c:v>
                </c:pt>
                <c:pt idx="7667">
                  <c:v>111.12</c:v>
                </c:pt>
                <c:pt idx="7668">
                  <c:v>111.83</c:v>
                </c:pt>
                <c:pt idx="7669">
                  <c:v>111.49</c:v>
                </c:pt>
                <c:pt idx="7670">
                  <c:v>111.44</c:v>
                </c:pt>
                <c:pt idx="7671">
                  <c:v>111.97</c:v>
                </c:pt>
                <c:pt idx="7672">
                  <c:v>113.11</c:v>
                </c:pt>
                <c:pt idx="7673">
                  <c:v>113.7</c:v>
                </c:pt>
                <c:pt idx="7674">
                  <c:v>114.71</c:v>
                </c:pt>
                <c:pt idx="7675">
                  <c:v>115.32</c:v>
                </c:pt>
                <c:pt idx="7676">
                  <c:v>115.2</c:v>
                </c:pt>
                <c:pt idx="7677">
                  <c:v>114.11</c:v>
                </c:pt>
                <c:pt idx="7678">
                  <c:v>115.53</c:v>
                </c:pt>
                <c:pt idx="7679">
                  <c:v>116.3</c:v>
                </c:pt>
                <c:pt idx="7680">
                  <c:v>115.94</c:v>
                </c:pt>
                <c:pt idx="7681">
                  <c:v>115.21</c:v>
                </c:pt>
                <c:pt idx="7682">
                  <c:v>115.4</c:v>
                </c:pt>
                <c:pt idx="7683">
                  <c:v>116.01</c:v>
                </c:pt>
                <c:pt idx="7684">
                  <c:v>116.61</c:v>
                </c:pt>
                <c:pt idx="7685">
                  <c:v>117.37</c:v>
                </c:pt>
                <c:pt idx="7686">
                  <c:v>117.34</c:v>
                </c:pt>
                <c:pt idx="7687">
                  <c:v>115.63</c:v>
                </c:pt>
                <c:pt idx="7688">
                  <c:v>115.08</c:v>
                </c:pt>
                <c:pt idx="7689">
                  <c:v>115.47</c:v>
                </c:pt>
                <c:pt idx="7690">
                  <c:v>114.75</c:v>
                </c:pt>
                <c:pt idx="7691">
                  <c:v>115.21</c:v>
                </c:pt>
                <c:pt idx="7692">
                  <c:v>116.02</c:v>
                </c:pt>
                <c:pt idx="7693">
                  <c:v>116.13</c:v>
                </c:pt>
                <c:pt idx="7694">
                  <c:v>115.54</c:v>
                </c:pt>
                <c:pt idx="7695">
                  <c:v>116.18</c:v>
                </c:pt>
                <c:pt idx="7696">
                  <c:v>116.36</c:v>
                </c:pt>
                <c:pt idx="7697">
                  <c:v>116.19</c:v>
                </c:pt>
                <c:pt idx="7698">
                  <c:v>114.61</c:v>
                </c:pt>
                <c:pt idx="7699">
                  <c:v>114.32</c:v>
                </c:pt>
                <c:pt idx="7700">
                  <c:v>114.77</c:v>
                </c:pt>
                <c:pt idx="7701">
                  <c:v>115.23</c:v>
                </c:pt>
                <c:pt idx="7702">
                  <c:v>115</c:v>
                </c:pt>
                <c:pt idx="7703">
                  <c:v>114.46</c:v>
                </c:pt>
                <c:pt idx="7704">
                  <c:v>115.62</c:v>
                </c:pt>
                <c:pt idx="7705">
                  <c:v>115.76</c:v>
                </c:pt>
                <c:pt idx="7706">
                  <c:v>115.3</c:v>
                </c:pt>
                <c:pt idx="7707">
                  <c:v>115.16</c:v>
                </c:pt>
                <c:pt idx="7708">
                  <c:v>115.38</c:v>
                </c:pt>
                <c:pt idx="7709">
                  <c:v>114.93</c:v>
                </c:pt>
                <c:pt idx="7710">
                  <c:v>115.32</c:v>
                </c:pt>
                <c:pt idx="7711">
                  <c:v>116.08</c:v>
                </c:pt>
                <c:pt idx="7712">
                  <c:v>116.05</c:v>
                </c:pt>
                <c:pt idx="7713">
                  <c:v>116.37</c:v>
                </c:pt>
                <c:pt idx="7714">
                  <c:v>116.84</c:v>
                </c:pt>
                <c:pt idx="7715">
                  <c:v>117.14</c:v>
                </c:pt>
                <c:pt idx="7716">
                  <c:v>116.77</c:v>
                </c:pt>
                <c:pt idx="7717">
                  <c:v>116.2</c:v>
                </c:pt>
                <c:pt idx="7718">
                  <c:v>116.12</c:v>
                </c:pt>
                <c:pt idx="7719">
                  <c:v>116.41</c:v>
                </c:pt>
                <c:pt idx="7720">
                  <c:v>116.52</c:v>
                </c:pt>
                <c:pt idx="7721">
                  <c:v>117.69</c:v>
                </c:pt>
                <c:pt idx="7722">
                  <c:v>118.29</c:v>
                </c:pt>
                <c:pt idx="7723">
                  <c:v>118.36</c:v>
                </c:pt>
                <c:pt idx="7724">
                  <c:v>118.18</c:v>
                </c:pt>
                <c:pt idx="7725">
                  <c:v>118.06</c:v>
                </c:pt>
                <c:pt idx="7726">
                  <c:v>118.22</c:v>
                </c:pt>
                <c:pt idx="7727">
                  <c:v>118.2</c:v>
                </c:pt>
                <c:pt idx="7728">
                  <c:v>119.07</c:v>
                </c:pt>
                <c:pt idx="7729">
                  <c:v>118.89</c:v>
                </c:pt>
                <c:pt idx="7730">
                  <c:v>119.16</c:v>
                </c:pt>
                <c:pt idx="7731">
                  <c:v>118.53</c:v>
                </c:pt>
                <c:pt idx="7732">
                  <c:v>119.23</c:v>
                </c:pt>
                <c:pt idx="7733">
                  <c:v>119.11</c:v>
                </c:pt>
                <c:pt idx="7734">
                  <c:v>119.21</c:v>
                </c:pt>
                <c:pt idx="7735">
                  <c:v>120.12</c:v>
                </c:pt>
                <c:pt idx="7736">
                  <c:v>119.61</c:v>
                </c:pt>
                <c:pt idx="7737">
                  <c:v>118.94</c:v>
                </c:pt>
                <c:pt idx="7738">
                  <c:v>117.99</c:v>
                </c:pt>
                <c:pt idx="7739">
                  <c:v>118.29</c:v>
                </c:pt>
                <c:pt idx="7740">
                  <c:v>118.39</c:v>
                </c:pt>
                <c:pt idx="7741">
                  <c:v>119.04</c:v>
                </c:pt>
                <c:pt idx="7742">
                  <c:v>119.13</c:v>
                </c:pt>
                <c:pt idx="7743">
                  <c:v>119.01</c:v>
                </c:pt>
                <c:pt idx="7744">
                  <c:v>118.91</c:v>
                </c:pt>
                <c:pt idx="7745">
                  <c:v>118.32</c:v>
                </c:pt>
                <c:pt idx="7746">
                  <c:v>118.1</c:v>
                </c:pt>
                <c:pt idx="7747">
                  <c:v>118.38</c:v>
                </c:pt>
                <c:pt idx="7748">
                  <c:v>120.01</c:v>
                </c:pt>
                <c:pt idx="7749">
                  <c:v>119.47</c:v>
                </c:pt>
                <c:pt idx="7750">
                  <c:v>119.67</c:v>
                </c:pt>
                <c:pt idx="7751">
                  <c:v>119.35</c:v>
                </c:pt>
                <c:pt idx="7752">
                  <c:v>119.91</c:v>
                </c:pt>
                <c:pt idx="7753">
                  <c:v>120.9</c:v>
                </c:pt>
                <c:pt idx="7754">
                  <c:v>119.9</c:v>
                </c:pt>
                <c:pt idx="7755">
                  <c:v>119.89</c:v>
                </c:pt>
                <c:pt idx="7756">
                  <c:v>119.13</c:v>
                </c:pt>
                <c:pt idx="7757">
                  <c:v>118.64</c:v>
                </c:pt>
                <c:pt idx="7758">
                  <c:v>119.09</c:v>
                </c:pt>
                <c:pt idx="7759">
                  <c:v>119.33</c:v>
                </c:pt>
                <c:pt idx="7760">
                  <c:v>119.3</c:v>
                </c:pt>
                <c:pt idx="7761">
                  <c:v>118.9</c:v>
                </c:pt>
                <c:pt idx="7762">
                  <c:v>117.38</c:v>
                </c:pt>
                <c:pt idx="7763">
                  <c:v>117.36</c:v>
                </c:pt>
                <c:pt idx="7764">
                  <c:v>117.21</c:v>
                </c:pt>
                <c:pt idx="7765">
                  <c:v>117.85</c:v>
                </c:pt>
                <c:pt idx="7766">
                  <c:v>117.2</c:v>
                </c:pt>
                <c:pt idx="7767">
                  <c:v>116.64</c:v>
                </c:pt>
                <c:pt idx="7768">
                  <c:v>116.79</c:v>
                </c:pt>
                <c:pt idx="7769">
                  <c:v>116.94</c:v>
                </c:pt>
                <c:pt idx="7770">
                  <c:v>117.2</c:v>
                </c:pt>
                <c:pt idx="7771">
                  <c:v>117.18</c:v>
                </c:pt>
                <c:pt idx="7772">
                  <c:v>116.59</c:v>
                </c:pt>
                <c:pt idx="7773">
                  <c:v>116.16</c:v>
                </c:pt>
                <c:pt idx="7774">
                  <c:v>116.14</c:v>
                </c:pt>
                <c:pt idx="7775">
                  <c:v>116.46</c:v>
                </c:pt>
                <c:pt idx="7776">
                  <c:v>116.83</c:v>
                </c:pt>
                <c:pt idx="7777">
                  <c:v>116.54</c:v>
                </c:pt>
                <c:pt idx="7778">
                  <c:v>115.25</c:v>
                </c:pt>
                <c:pt idx="7779">
                  <c:v>115.29</c:v>
                </c:pt>
                <c:pt idx="7780">
                  <c:v>115.01</c:v>
                </c:pt>
                <c:pt idx="7781">
                  <c:v>114.38</c:v>
                </c:pt>
                <c:pt idx="7782">
                  <c:v>113.19</c:v>
                </c:pt>
                <c:pt idx="7783">
                  <c:v>113.08</c:v>
                </c:pt>
                <c:pt idx="7784">
                  <c:v>112.99</c:v>
                </c:pt>
                <c:pt idx="7785">
                  <c:v>113.4</c:v>
                </c:pt>
                <c:pt idx="7786">
                  <c:v>113.29</c:v>
                </c:pt>
                <c:pt idx="7787">
                  <c:v>113.27</c:v>
                </c:pt>
                <c:pt idx="7788">
                  <c:v>113.09</c:v>
                </c:pt>
                <c:pt idx="7789">
                  <c:v>113.33</c:v>
                </c:pt>
                <c:pt idx="7790">
                  <c:v>113.42</c:v>
                </c:pt>
                <c:pt idx="7791">
                  <c:v>113.43</c:v>
                </c:pt>
                <c:pt idx="7792">
                  <c:v>113.54</c:v>
                </c:pt>
                <c:pt idx="7793">
                  <c:v>112.84</c:v>
                </c:pt>
                <c:pt idx="7794">
                  <c:v>113.42</c:v>
                </c:pt>
                <c:pt idx="7795">
                  <c:v>113.69</c:v>
                </c:pt>
                <c:pt idx="7796">
                  <c:v>115.43</c:v>
                </c:pt>
                <c:pt idx="7797">
                  <c:v>115.63</c:v>
                </c:pt>
                <c:pt idx="7798">
                  <c:v>114.83</c:v>
                </c:pt>
                <c:pt idx="7799">
                  <c:v>114.05</c:v>
                </c:pt>
                <c:pt idx="7800">
                  <c:v>114.66</c:v>
                </c:pt>
                <c:pt idx="7801">
                  <c:v>114.15</c:v>
                </c:pt>
                <c:pt idx="7802">
                  <c:v>112.17</c:v>
                </c:pt>
                <c:pt idx="7803">
                  <c:v>111.88</c:v>
                </c:pt>
                <c:pt idx="7804">
                  <c:v>111.94</c:v>
                </c:pt>
                <c:pt idx="7805">
                  <c:v>111.76</c:v>
                </c:pt>
                <c:pt idx="7806">
                  <c:v>112.92</c:v>
                </c:pt>
                <c:pt idx="7807">
                  <c:v>112.78</c:v>
                </c:pt>
                <c:pt idx="7808">
                  <c:v>112.21</c:v>
                </c:pt>
                <c:pt idx="7809">
                  <c:v>112.27</c:v>
                </c:pt>
                <c:pt idx="7810">
                  <c:v>112.93</c:v>
                </c:pt>
                <c:pt idx="7811">
                  <c:v>113.41</c:v>
                </c:pt>
                <c:pt idx="7812">
                  <c:v>112.95</c:v>
                </c:pt>
                <c:pt idx="7813">
                  <c:v>113</c:v>
                </c:pt>
                <c:pt idx="7814">
                  <c:v>113.22</c:v>
                </c:pt>
                <c:pt idx="7815">
                  <c:v>112.96</c:v>
                </c:pt>
                <c:pt idx="7816">
                  <c:v>112.79</c:v>
                </c:pt>
                <c:pt idx="7817">
                  <c:v>112.57</c:v>
                </c:pt>
                <c:pt idx="7818">
                  <c:v>113.35</c:v>
                </c:pt>
                <c:pt idx="7819">
                  <c:v>113.65</c:v>
                </c:pt>
                <c:pt idx="7820">
                  <c:v>114.48</c:v>
                </c:pt>
                <c:pt idx="7821">
                  <c:v>113.61</c:v>
                </c:pt>
                <c:pt idx="7822">
                  <c:v>113.82</c:v>
                </c:pt>
                <c:pt idx="7823">
                  <c:v>113.95</c:v>
                </c:pt>
                <c:pt idx="7824">
                  <c:v>114.34</c:v>
                </c:pt>
                <c:pt idx="7825">
                  <c:v>114.46</c:v>
                </c:pt>
                <c:pt idx="7826">
                  <c:v>114.88</c:v>
                </c:pt>
                <c:pt idx="7827">
                  <c:v>115.74</c:v>
                </c:pt>
                <c:pt idx="7828">
                  <c:v>115.88</c:v>
                </c:pt>
                <c:pt idx="7829">
                  <c:v>115.57</c:v>
                </c:pt>
                <c:pt idx="7830">
                  <c:v>115.68</c:v>
                </c:pt>
                <c:pt idx="7831">
                  <c:v>115.54</c:v>
                </c:pt>
                <c:pt idx="7832">
                  <c:v>114.27</c:v>
                </c:pt>
                <c:pt idx="7833">
                  <c:v>114.41</c:v>
                </c:pt>
                <c:pt idx="7834">
                  <c:v>114.86</c:v>
                </c:pt>
                <c:pt idx="7835">
                  <c:v>114.55</c:v>
                </c:pt>
                <c:pt idx="7836">
                  <c:v>114.46</c:v>
                </c:pt>
                <c:pt idx="7837">
                  <c:v>114.91</c:v>
                </c:pt>
                <c:pt idx="7838">
                  <c:v>115.12</c:v>
                </c:pt>
                <c:pt idx="7839">
                  <c:v>114.98</c:v>
                </c:pt>
                <c:pt idx="7840">
                  <c:v>115.16</c:v>
                </c:pt>
                <c:pt idx="7841">
                  <c:v>115.1</c:v>
                </c:pt>
                <c:pt idx="7842">
                  <c:v>115.18</c:v>
                </c:pt>
                <c:pt idx="7843">
                  <c:v>116.53</c:v>
                </c:pt>
                <c:pt idx="7844">
                  <c:v>116.25</c:v>
                </c:pt>
                <c:pt idx="7845">
                  <c:v>116.51</c:v>
                </c:pt>
                <c:pt idx="7846">
                  <c:v>116.41</c:v>
                </c:pt>
                <c:pt idx="7847">
                  <c:v>117.04</c:v>
                </c:pt>
                <c:pt idx="7848">
                  <c:v>116.62</c:v>
                </c:pt>
                <c:pt idx="7849">
                  <c:v>117.15</c:v>
                </c:pt>
                <c:pt idx="7850">
                  <c:v>117.29</c:v>
                </c:pt>
                <c:pt idx="7851">
                  <c:v>117.34</c:v>
                </c:pt>
                <c:pt idx="7852">
                  <c:v>117.11</c:v>
                </c:pt>
                <c:pt idx="7853">
                  <c:v>116.89</c:v>
                </c:pt>
                <c:pt idx="7854">
                  <c:v>116.17</c:v>
                </c:pt>
                <c:pt idx="7855">
                  <c:v>116.13</c:v>
                </c:pt>
                <c:pt idx="7856">
                  <c:v>116.13</c:v>
                </c:pt>
                <c:pt idx="7857">
                  <c:v>115.96</c:v>
                </c:pt>
                <c:pt idx="7858">
                  <c:v>116.08</c:v>
                </c:pt>
                <c:pt idx="7859">
                  <c:v>116.41</c:v>
                </c:pt>
                <c:pt idx="7860">
                  <c:v>115.64</c:v>
                </c:pt>
                <c:pt idx="7861">
                  <c:v>116.07</c:v>
                </c:pt>
                <c:pt idx="7862">
                  <c:v>116.26</c:v>
                </c:pt>
                <c:pt idx="7863">
                  <c:v>116.05</c:v>
                </c:pt>
                <c:pt idx="7864">
                  <c:v>115.33</c:v>
                </c:pt>
                <c:pt idx="7865">
                  <c:v>115.8</c:v>
                </c:pt>
                <c:pt idx="7866">
                  <c:v>114.93</c:v>
                </c:pt>
                <c:pt idx="7867">
                  <c:v>114.93</c:v>
                </c:pt>
                <c:pt idx="7868">
                  <c:v>115.15</c:v>
                </c:pt>
                <c:pt idx="7869">
                  <c:v>115.48</c:v>
                </c:pt>
                <c:pt idx="7870">
                  <c:v>115.59</c:v>
                </c:pt>
                <c:pt idx="7871">
                  <c:v>116.98</c:v>
                </c:pt>
                <c:pt idx="7872">
                  <c:v>117.91</c:v>
                </c:pt>
                <c:pt idx="7873">
                  <c:v>118.05</c:v>
                </c:pt>
                <c:pt idx="7874">
                  <c:v>117.85</c:v>
                </c:pt>
                <c:pt idx="7875">
                  <c:v>117.57</c:v>
                </c:pt>
                <c:pt idx="7876">
                  <c:v>117.25</c:v>
                </c:pt>
                <c:pt idx="7877">
                  <c:v>116.75</c:v>
                </c:pt>
                <c:pt idx="7878">
                  <c:v>116.84</c:v>
                </c:pt>
                <c:pt idx="7879">
                  <c:v>115.79</c:v>
                </c:pt>
                <c:pt idx="7880">
                  <c:v>116.11</c:v>
                </c:pt>
                <c:pt idx="7881">
                  <c:v>116.33</c:v>
                </c:pt>
                <c:pt idx="7882">
                  <c:v>116.33</c:v>
                </c:pt>
                <c:pt idx="7883">
                  <c:v>116.83</c:v>
                </c:pt>
                <c:pt idx="7884">
                  <c:v>117.01</c:v>
                </c:pt>
                <c:pt idx="7885">
                  <c:v>116.88</c:v>
                </c:pt>
                <c:pt idx="7886">
                  <c:v>116.64</c:v>
                </c:pt>
                <c:pt idx="7887">
                  <c:v>116.64</c:v>
                </c:pt>
                <c:pt idx="7888">
                  <c:v>117.29</c:v>
                </c:pt>
                <c:pt idx="7889">
                  <c:v>117.59</c:v>
                </c:pt>
                <c:pt idx="7890">
                  <c:v>117.85</c:v>
                </c:pt>
                <c:pt idx="7891">
                  <c:v>117.64</c:v>
                </c:pt>
                <c:pt idx="7892">
                  <c:v>117.67</c:v>
                </c:pt>
                <c:pt idx="7893">
                  <c:v>117.7</c:v>
                </c:pt>
                <c:pt idx="7894">
                  <c:v>118.43</c:v>
                </c:pt>
                <c:pt idx="7895">
                  <c:v>118.64</c:v>
                </c:pt>
                <c:pt idx="7896">
                  <c:v>119.85</c:v>
                </c:pt>
                <c:pt idx="7897">
                  <c:v>120.04</c:v>
                </c:pt>
                <c:pt idx="7898">
                  <c:v>119.62</c:v>
                </c:pt>
                <c:pt idx="7899">
                  <c:v>119.76</c:v>
                </c:pt>
                <c:pt idx="7900">
                  <c:v>120.21</c:v>
                </c:pt>
                <c:pt idx="7901">
                  <c:v>119.69</c:v>
                </c:pt>
                <c:pt idx="7902">
                  <c:v>118.95</c:v>
                </c:pt>
                <c:pt idx="7903">
                  <c:v>119.41</c:v>
                </c:pt>
                <c:pt idx="7904">
                  <c:v>119.52</c:v>
                </c:pt>
                <c:pt idx="7905">
                  <c:v>119.16</c:v>
                </c:pt>
                <c:pt idx="7906">
                  <c:v>118.98</c:v>
                </c:pt>
                <c:pt idx="7907">
                  <c:v>118.44</c:v>
                </c:pt>
                <c:pt idx="7908">
                  <c:v>118.25</c:v>
                </c:pt>
                <c:pt idx="7909">
                  <c:v>118.83</c:v>
                </c:pt>
                <c:pt idx="7910">
                  <c:v>118.4</c:v>
                </c:pt>
                <c:pt idx="7911">
                  <c:v>118.55</c:v>
                </c:pt>
                <c:pt idx="7912">
                  <c:v>118.81</c:v>
                </c:pt>
                <c:pt idx="7913">
                  <c:v>118.33</c:v>
                </c:pt>
                <c:pt idx="7914">
                  <c:v>118.93</c:v>
                </c:pt>
                <c:pt idx="7915">
                  <c:v>119.16</c:v>
                </c:pt>
                <c:pt idx="7916">
                  <c:v>118.48</c:v>
                </c:pt>
                <c:pt idx="7917">
                  <c:v>119.13</c:v>
                </c:pt>
                <c:pt idx="7918">
                  <c:v>119.82</c:v>
                </c:pt>
                <c:pt idx="7919">
                  <c:v>119.53</c:v>
                </c:pt>
                <c:pt idx="7920">
                  <c:v>119.16</c:v>
                </c:pt>
                <c:pt idx="7921">
                  <c:v>119.4</c:v>
                </c:pt>
                <c:pt idx="7922">
                  <c:v>118.81</c:v>
                </c:pt>
                <c:pt idx="7923">
                  <c:v>118.57</c:v>
                </c:pt>
                <c:pt idx="7924">
                  <c:v>117.96</c:v>
                </c:pt>
                <c:pt idx="7925">
                  <c:v>116.8</c:v>
                </c:pt>
                <c:pt idx="7926">
                  <c:v>117.99</c:v>
                </c:pt>
                <c:pt idx="7927">
                  <c:v>117.78</c:v>
                </c:pt>
                <c:pt idx="7928">
                  <c:v>117.8</c:v>
                </c:pt>
                <c:pt idx="7929">
                  <c:v>117.96</c:v>
                </c:pt>
                <c:pt idx="7930">
                  <c:v>117.29</c:v>
                </c:pt>
                <c:pt idx="7931">
                  <c:v>117.18</c:v>
                </c:pt>
                <c:pt idx="7932">
                  <c:v>117.46</c:v>
                </c:pt>
                <c:pt idx="7933">
                  <c:v>117.6</c:v>
                </c:pt>
                <c:pt idx="7934">
                  <c:v>117.22</c:v>
                </c:pt>
                <c:pt idx="7935">
                  <c:v>117.52</c:v>
                </c:pt>
                <c:pt idx="7936">
                  <c:v>118.05</c:v>
                </c:pt>
                <c:pt idx="7937">
                  <c:v>118.1</c:v>
                </c:pt>
                <c:pt idx="7938">
                  <c:v>118.14</c:v>
                </c:pt>
                <c:pt idx="7939">
                  <c:v>118.54</c:v>
                </c:pt>
                <c:pt idx="7940">
                  <c:v>118.62</c:v>
                </c:pt>
                <c:pt idx="7941">
                  <c:v>118.62</c:v>
                </c:pt>
                <c:pt idx="7942">
                  <c:v>117.77</c:v>
                </c:pt>
                <c:pt idx="7943">
                  <c:v>117.92</c:v>
                </c:pt>
                <c:pt idx="7944">
                  <c:v>117.68</c:v>
                </c:pt>
                <c:pt idx="7945">
                  <c:v>117.94</c:v>
                </c:pt>
                <c:pt idx="7946">
                  <c:v>117.69</c:v>
                </c:pt>
                <c:pt idx="7947">
                  <c:v>118.2</c:v>
                </c:pt>
                <c:pt idx="7948">
                  <c:v>117.56</c:v>
                </c:pt>
                <c:pt idx="7949">
                  <c:v>117.56</c:v>
                </c:pt>
                <c:pt idx="7950">
                  <c:v>117.37</c:v>
                </c:pt>
                <c:pt idx="7951">
                  <c:v>117.74</c:v>
                </c:pt>
                <c:pt idx="7952">
                  <c:v>117.73</c:v>
                </c:pt>
                <c:pt idx="7953">
                  <c:v>117.37</c:v>
                </c:pt>
                <c:pt idx="7954">
                  <c:v>116.6</c:v>
                </c:pt>
                <c:pt idx="7955">
                  <c:v>116.39</c:v>
                </c:pt>
                <c:pt idx="7956">
                  <c:v>116.29</c:v>
                </c:pt>
                <c:pt idx="7957">
                  <c:v>116.44</c:v>
                </c:pt>
                <c:pt idx="7958">
                  <c:v>116.57</c:v>
                </c:pt>
                <c:pt idx="7959">
                  <c:v>116.15</c:v>
                </c:pt>
                <c:pt idx="7960">
                  <c:v>115.45</c:v>
                </c:pt>
                <c:pt idx="7961">
                  <c:v>115.04</c:v>
                </c:pt>
                <c:pt idx="7962">
                  <c:v>114.89</c:v>
                </c:pt>
                <c:pt idx="7963">
                  <c:v>115.19</c:v>
                </c:pt>
                <c:pt idx="7964">
                  <c:v>114.54</c:v>
                </c:pt>
                <c:pt idx="7965">
                  <c:v>114.87</c:v>
                </c:pt>
                <c:pt idx="7966">
                  <c:v>113.59</c:v>
                </c:pt>
                <c:pt idx="7967">
                  <c:v>113.66</c:v>
                </c:pt>
                <c:pt idx="7968">
                  <c:v>113.92</c:v>
                </c:pt>
                <c:pt idx="7969">
                  <c:v>114.91</c:v>
                </c:pt>
                <c:pt idx="7970">
                  <c:v>114.52</c:v>
                </c:pt>
                <c:pt idx="7971">
                  <c:v>113.92</c:v>
                </c:pt>
                <c:pt idx="7972">
                  <c:v>114.15</c:v>
                </c:pt>
                <c:pt idx="7973">
                  <c:v>115.09</c:v>
                </c:pt>
                <c:pt idx="7974">
                  <c:v>114.12</c:v>
                </c:pt>
                <c:pt idx="7975">
                  <c:v>114.13</c:v>
                </c:pt>
                <c:pt idx="7976">
                  <c:v>113</c:v>
                </c:pt>
                <c:pt idx="7977">
                  <c:v>112.82</c:v>
                </c:pt>
                <c:pt idx="7978">
                  <c:v>112.8</c:v>
                </c:pt>
                <c:pt idx="7979">
                  <c:v>112.33</c:v>
                </c:pt>
                <c:pt idx="7980">
                  <c:v>112.79</c:v>
                </c:pt>
                <c:pt idx="7981">
                  <c:v>112.8</c:v>
                </c:pt>
                <c:pt idx="7982">
                  <c:v>112.82</c:v>
                </c:pt>
                <c:pt idx="7983">
                  <c:v>112.1</c:v>
                </c:pt>
                <c:pt idx="7984">
                  <c:v>111.62</c:v>
                </c:pt>
                <c:pt idx="7985">
                  <c:v>111.17</c:v>
                </c:pt>
                <c:pt idx="7986">
                  <c:v>111.81</c:v>
                </c:pt>
                <c:pt idx="7987">
                  <c:v>111.3</c:v>
                </c:pt>
                <c:pt idx="7988">
                  <c:v>111.09</c:v>
                </c:pt>
                <c:pt idx="7989">
                  <c:v>111.35</c:v>
                </c:pt>
                <c:pt idx="7990">
                  <c:v>110.83</c:v>
                </c:pt>
                <c:pt idx="7991">
                  <c:v>110.99</c:v>
                </c:pt>
                <c:pt idx="7992">
                  <c:v>111.1</c:v>
                </c:pt>
                <c:pt idx="7993">
                  <c:v>110.68</c:v>
                </c:pt>
                <c:pt idx="7994">
                  <c:v>111</c:v>
                </c:pt>
                <c:pt idx="7995">
                  <c:v>111.15</c:v>
                </c:pt>
                <c:pt idx="7996">
                  <c:v>110.76</c:v>
                </c:pt>
                <c:pt idx="7997">
                  <c:v>110.8</c:v>
                </c:pt>
                <c:pt idx="7998">
                  <c:v>110.2</c:v>
                </c:pt>
                <c:pt idx="7999">
                  <c:v>109.67</c:v>
                </c:pt>
                <c:pt idx="8000">
                  <c:v>108.94</c:v>
                </c:pt>
                <c:pt idx="8001">
                  <c:v>108.19</c:v>
                </c:pt>
                <c:pt idx="8002">
                  <c:v>108.2</c:v>
                </c:pt>
                <c:pt idx="8003">
                  <c:v>107.57</c:v>
                </c:pt>
                <c:pt idx="8004">
                  <c:v>106.56</c:v>
                </c:pt>
                <c:pt idx="8005">
                  <c:v>106.37</c:v>
                </c:pt>
                <c:pt idx="8006">
                  <c:v>106.11</c:v>
                </c:pt>
                <c:pt idx="8007">
                  <c:v>106.51</c:v>
                </c:pt>
                <c:pt idx="8008">
                  <c:v>106.8</c:v>
                </c:pt>
                <c:pt idx="8009">
                  <c:v>107.05</c:v>
                </c:pt>
                <c:pt idx="8010">
                  <c:v>107.19</c:v>
                </c:pt>
                <c:pt idx="8011">
                  <c:v>107.74</c:v>
                </c:pt>
                <c:pt idx="8012">
                  <c:v>106.21</c:v>
                </c:pt>
                <c:pt idx="8013">
                  <c:v>105.65</c:v>
                </c:pt>
                <c:pt idx="8014">
                  <c:v>106.08</c:v>
                </c:pt>
                <c:pt idx="8015">
                  <c:v>105.91</c:v>
                </c:pt>
                <c:pt idx="8016">
                  <c:v>105.89</c:v>
                </c:pt>
                <c:pt idx="8017">
                  <c:v>104.67</c:v>
                </c:pt>
                <c:pt idx="8018">
                  <c:v>104.49</c:v>
                </c:pt>
                <c:pt idx="8019">
                  <c:v>104.42</c:v>
                </c:pt>
                <c:pt idx="8020">
                  <c:v>104.47</c:v>
                </c:pt>
                <c:pt idx="8021">
                  <c:v>104.06</c:v>
                </c:pt>
                <c:pt idx="8022">
                  <c:v>104.75</c:v>
                </c:pt>
                <c:pt idx="8023">
                  <c:v>106.66</c:v>
                </c:pt>
                <c:pt idx="8024">
                  <c:v>105.52</c:v>
                </c:pt>
                <c:pt idx="8025">
                  <c:v>105.12</c:v>
                </c:pt>
                <c:pt idx="8026">
                  <c:v>106.61</c:v>
                </c:pt>
                <c:pt idx="8027">
                  <c:v>107.1</c:v>
                </c:pt>
                <c:pt idx="8028">
                  <c:v>106.8</c:v>
                </c:pt>
                <c:pt idx="8029">
                  <c:v>107.41</c:v>
                </c:pt>
                <c:pt idx="8030">
                  <c:v>107.02</c:v>
                </c:pt>
                <c:pt idx="8031">
                  <c:v>106.67</c:v>
                </c:pt>
                <c:pt idx="8032">
                  <c:v>107.27</c:v>
                </c:pt>
                <c:pt idx="8033">
                  <c:v>108.69</c:v>
                </c:pt>
                <c:pt idx="8034">
                  <c:v>107.85</c:v>
                </c:pt>
                <c:pt idx="8035">
                  <c:v>108.66</c:v>
                </c:pt>
                <c:pt idx="8036">
                  <c:v>108.18</c:v>
                </c:pt>
                <c:pt idx="8037">
                  <c:v>107.41</c:v>
                </c:pt>
                <c:pt idx="8038">
                  <c:v>107.11</c:v>
                </c:pt>
                <c:pt idx="8039">
                  <c:v>106.79</c:v>
                </c:pt>
                <c:pt idx="8040">
                  <c:v>106.72</c:v>
                </c:pt>
                <c:pt idx="8041">
                  <c:v>106.65</c:v>
                </c:pt>
                <c:pt idx="8042">
                  <c:v>107.52</c:v>
                </c:pt>
                <c:pt idx="8043">
                  <c:v>107.31</c:v>
                </c:pt>
                <c:pt idx="8044">
                  <c:v>107.14</c:v>
                </c:pt>
                <c:pt idx="8045">
                  <c:v>108.13</c:v>
                </c:pt>
                <c:pt idx="8046">
                  <c:v>107.97</c:v>
                </c:pt>
                <c:pt idx="8047">
                  <c:v>107.86</c:v>
                </c:pt>
                <c:pt idx="8048">
                  <c:v>106.77</c:v>
                </c:pt>
                <c:pt idx="8049">
                  <c:v>107.08</c:v>
                </c:pt>
                <c:pt idx="8050">
                  <c:v>106.7</c:v>
                </c:pt>
                <c:pt idx="8051">
                  <c:v>106.98</c:v>
                </c:pt>
                <c:pt idx="8052">
                  <c:v>106.67</c:v>
                </c:pt>
                <c:pt idx="8053">
                  <c:v>105.57</c:v>
                </c:pt>
                <c:pt idx="8054">
                  <c:v>106.1</c:v>
                </c:pt>
                <c:pt idx="8055">
                  <c:v>105.98</c:v>
                </c:pt>
                <c:pt idx="8056">
                  <c:v>106.84</c:v>
                </c:pt>
                <c:pt idx="8057">
                  <c:v>107.1</c:v>
                </c:pt>
                <c:pt idx="8058">
                  <c:v>107.52</c:v>
                </c:pt>
                <c:pt idx="8059">
                  <c:v>107.62</c:v>
                </c:pt>
                <c:pt idx="8060">
                  <c:v>107.13</c:v>
                </c:pt>
                <c:pt idx="8061">
                  <c:v>108.06</c:v>
                </c:pt>
                <c:pt idx="8062">
                  <c:v>108.24</c:v>
                </c:pt>
                <c:pt idx="8063">
                  <c:v>108.33</c:v>
                </c:pt>
                <c:pt idx="8064">
                  <c:v>107.76</c:v>
                </c:pt>
                <c:pt idx="8065">
                  <c:v>107</c:v>
                </c:pt>
                <c:pt idx="8066">
                  <c:v>107.53</c:v>
                </c:pt>
                <c:pt idx="8067">
                  <c:v>107.86</c:v>
                </c:pt>
                <c:pt idx="8068">
                  <c:v>107.52</c:v>
                </c:pt>
                <c:pt idx="8069">
                  <c:v>107.79</c:v>
                </c:pt>
                <c:pt idx="8070">
                  <c:v>107.68</c:v>
                </c:pt>
                <c:pt idx="8071">
                  <c:v>107.53</c:v>
                </c:pt>
                <c:pt idx="8072">
                  <c:v>106.87</c:v>
                </c:pt>
                <c:pt idx="8073">
                  <c:v>107.07</c:v>
                </c:pt>
                <c:pt idx="8074">
                  <c:v>107.16</c:v>
                </c:pt>
                <c:pt idx="8075">
                  <c:v>106.97</c:v>
                </c:pt>
                <c:pt idx="8076">
                  <c:v>107.6</c:v>
                </c:pt>
                <c:pt idx="8077">
                  <c:v>107.55</c:v>
                </c:pt>
                <c:pt idx="8078">
                  <c:v>108.07</c:v>
                </c:pt>
                <c:pt idx="8079">
                  <c:v>106.94</c:v>
                </c:pt>
                <c:pt idx="8080">
                  <c:v>107.2</c:v>
                </c:pt>
                <c:pt idx="8081">
                  <c:v>107.25</c:v>
                </c:pt>
                <c:pt idx="8082">
                  <c:v>107.15</c:v>
                </c:pt>
                <c:pt idx="8083">
                  <c:v>107.78</c:v>
                </c:pt>
                <c:pt idx="8084">
                  <c:v>107.63</c:v>
                </c:pt>
                <c:pt idx="8085">
                  <c:v>108.37</c:v>
                </c:pt>
                <c:pt idx="8086">
                  <c:v>108.52</c:v>
                </c:pt>
                <c:pt idx="8087">
                  <c:v>108.23</c:v>
                </c:pt>
                <c:pt idx="8088">
                  <c:v>107.94</c:v>
                </c:pt>
                <c:pt idx="8089">
                  <c:v>108</c:v>
                </c:pt>
                <c:pt idx="8090">
                  <c:v>107.91</c:v>
                </c:pt>
                <c:pt idx="8091">
                  <c:v>107.92</c:v>
                </c:pt>
                <c:pt idx="8092">
                  <c:v>107.16</c:v>
                </c:pt>
                <c:pt idx="8093">
                  <c:v>107.07</c:v>
                </c:pt>
                <c:pt idx="8094">
                  <c:v>107.07</c:v>
                </c:pt>
                <c:pt idx="8095">
                  <c:v>106.64</c:v>
                </c:pt>
                <c:pt idx="8096">
                  <c:v>106.08</c:v>
                </c:pt>
                <c:pt idx="8097">
                  <c:v>106.12</c:v>
                </c:pt>
                <c:pt idx="8098">
                  <c:v>105.87</c:v>
                </c:pt>
                <c:pt idx="8099">
                  <c:v>105.6</c:v>
                </c:pt>
                <c:pt idx="8100">
                  <c:v>104.97</c:v>
                </c:pt>
                <c:pt idx="8101">
                  <c:v>104.5</c:v>
                </c:pt>
                <c:pt idx="8102">
                  <c:v>104.57</c:v>
                </c:pt>
                <c:pt idx="8103">
                  <c:v>104.58</c:v>
                </c:pt>
                <c:pt idx="8104">
                  <c:v>105.1</c:v>
                </c:pt>
                <c:pt idx="8105">
                  <c:v>105.32</c:v>
                </c:pt>
                <c:pt idx="8106">
                  <c:v>105.04</c:v>
                </c:pt>
                <c:pt idx="8107">
                  <c:v>105.2</c:v>
                </c:pt>
                <c:pt idx="8108">
                  <c:v>105.67</c:v>
                </c:pt>
                <c:pt idx="8109">
                  <c:v>105.87</c:v>
                </c:pt>
                <c:pt idx="8110">
                  <c:v>105.81</c:v>
                </c:pt>
                <c:pt idx="8111">
                  <c:v>106.12</c:v>
                </c:pt>
                <c:pt idx="8112">
                  <c:v>106.54</c:v>
                </c:pt>
                <c:pt idx="8113">
                  <c:v>106.53</c:v>
                </c:pt>
                <c:pt idx="8114">
                  <c:v>106.77</c:v>
                </c:pt>
                <c:pt idx="8115">
                  <c:v>106.53</c:v>
                </c:pt>
                <c:pt idx="8116">
                  <c:v>106.38</c:v>
                </c:pt>
                <c:pt idx="8117">
                  <c:v>106.35</c:v>
                </c:pt>
                <c:pt idx="8118">
                  <c:v>106.37</c:v>
                </c:pt>
                <c:pt idx="8119">
                  <c:v>106.14</c:v>
                </c:pt>
                <c:pt idx="8120">
                  <c:v>106.1</c:v>
                </c:pt>
                <c:pt idx="8121">
                  <c:v>105.36</c:v>
                </c:pt>
                <c:pt idx="8122">
                  <c:v>105.24</c:v>
                </c:pt>
                <c:pt idx="8123">
                  <c:v>105.37</c:v>
                </c:pt>
                <c:pt idx="8124">
                  <c:v>105.35</c:v>
                </c:pt>
                <c:pt idx="8125">
                  <c:v>104.51</c:v>
                </c:pt>
                <c:pt idx="8126">
                  <c:v>103.98</c:v>
                </c:pt>
                <c:pt idx="8127">
                  <c:v>104.06</c:v>
                </c:pt>
                <c:pt idx="8128">
                  <c:v>103.51</c:v>
                </c:pt>
                <c:pt idx="8129">
                  <c:v>103.54</c:v>
                </c:pt>
                <c:pt idx="8130">
                  <c:v>103.48</c:v>
                </c:pt>
                <c:pt idx="8131">
                  <c:v>103.47</c:v>
                </c:pt>
                <c:pt idx="8132">
                  <c:v>103.64</c:v>
                </c:pt>
                <c:pt idx="8133">
                  <c:v>103.29</c:v>
                </c:pt>
                <c:pt idx="8134">
                  <c:v>103.16</c:v>
                </c:pt>
                <c:pt idx="8135">
                  <c:v>102.82</c:v>
                </c:pt>
                <c:pt idx="8136">
                  <c:v>102.41</c:v>
                </c:pt>
                <c:pt idx="8137">
                  <c:v>102.01</c:v>
                </c:pt>
                <c:pt idx="8138">
                  <c:v>101.85</c:v>
                </c:pt>
                <c:pt idx="8139">
                  <c:v>101.88</c:v>
                </c:pt>
                <c:pt idx="8140">
                  <c:v>102.98</c:v>
                </c:pt>
                <c:pt idx="8141">
                  <c:v>102.47</c:v>
                </c:pt>
                <c:pt idx="8142">
                  <c:v>101.97</c:v>
                </c:pt>
                <c:pt idx="8143">
                  <c:v>102.57</c:v>
                </c:pt>
                <c:pt idx="8144">
                  <c:v>101.87</c:v>
                </c:pt>
                <c:pt idx="8145">
                  <c:v>101.94</c:v>
                </c:pt>
                <c:pt idx="8146">
                  <c:v>101.23</c:v>
                </c:pt>
                <c:pt idx="8147">
                  <c:v>101.47</c:v>
                </c:pt>
                <c:pt idx="8148">
                  <c:v>101.21</c:v>
                </c:pt>
                <c:pt idx="8149">
                  <c:v>101.34</c:v>
                </c:pt>
                <c:pt idx="8150">
                  <c:v>100.79</c:v>
                </c:pt>
                <c:pt idx="8151">
                  <c:v>100.55</c:v>
                </c:pt>
                <c:pt idx="8152">
                  <c:v>100.47</c:v>
                </c:pt>
                <c:pt idx="8153">
                  <c:v>100.23</c:v>
                </c:pt>
                <c:pt idx="8154">
                  <c:v>100.23</c:v>
                </c:pt>
                <c:pt idx="8155">
                  <c:v>99.86</c:v>
                </c:pt>
                <c:pt idx="8156">
                  <c:v>99.22</c:v>
                </c:pt>
                <c:pt idx="8157">
                  <c:v>99.26</c:v>
                </c:pt>
                <c:pt idx="8158">
                  <c:v>99.48</c:v>
                </c:pt>
                <c:pt idx="8159">
                  <c:v>99.28</c:v>
                </c:pt>
                <c:pt idx="8160">
                  <c:v>99.52</c:v>
                </c:pt>
                <c:pt idx="8161">
                  <c:v>99.91</c:v>
                </c:pt>
                <c:pt idx="8162">
                  <c:v>99.9</c:v>
                </c:pt>
                <c:pt idx="8163">
                  <c:v>99.14</c:v>
                </c:pt>
                <c:pt idx="8164">
                  <c:v>99.65</c:v>
                </c:pt>
                <c:pt idx="8165">
                  <c:v>99.46</c:v>
                </c:pt>
                <c:pt idx="8166">
                  <c:v>99.57</c:v>
                </c:pt>
                <c:pt idx="8167">
                  <c:v>100.27</c:v>
                </c:pt>
                <c:pt idx="8168">
                  <c:v>100.39</c:v>
                </c:pt>
                <c:pt idx="8169">
                  <c:v>100.51</c:v>
                </c:pt>
                <c:pt idx="8170">
                  <c:v>99.59</c:v>
                </c:pt>
                <c:pt idx="8171">
                  <c:v>100.04</c:v>
                </c:pt>
                <c:pt idx="8172">
                  <c:v>100.46</c:v>
                </c:pt>
                <c:pt idx="8173">
                  <c:v>100.53</c:v>
                </c:pt>
                <c:pt idx="8174">
                  <c:v>100</c:v>
                </c:pt>
                <c:pt idx="8175">
                  <c:v>99.55</c:v>
                </c:pt>
                <c:pt idx="8176">
                  <c:v>100.09</c:v>
                </c:pt>
                <c:pt idx="8177">
                  <c:v>99.66</c:v>
                </c:pt>
                <c:pt idx="8178">
                  <c:v>99.86</c:v>
                </c:pt>
                <c:pt idx="8179">
                  <c:v>99.62</c:v>
                </c:pt>
                <c:pt idx="8180">
                  <c:v>99.81</c:v>
                </c:pt>
                <c:pt idx="8181">
                  <c:v>99.71</c:v>
                </c:pt>
                <c:pt idx="8182">
                  <c:v>99.1</c:v>
                </c:pt>
                <c:pt idx="8183">
                  <c:v>99.13</c:v>
                </c:pt>
                <c:pt idx="8184">
                  <c:v>98.28</c:v>
                </c:pt>
                <c:pt idx="8185">
                  <c:v>98.31</c:v>
                </c:pt>
                <c:pt idx="8186">
                  <c:v>98.04</c:v>
                </c:pt>
                <c:pt idx="8187">
                  <c:v>97.85</c:v>
                </c:pt>
                <c:pt idx="8188">
                  <c:v>97.91</c:v>
                </c:pt>
                <c:pt idx="8189">
                  <c:v>98.16</c:v>
                </c:pt>
                <c:pt idx="8190">
                  <c:v>99.78</c:v>
                </c:pt>
                <c:pt idx="8191">
                  <c:v>99.99</c:v>
                </c:pt>
                <c:pt idx="8192">
                  <c:v>100.74</c:v>
                </c:pt>
                <c:pt idx="8193">
                  <c:v>100.86</c:v>
                </c:pt>
                <c:pt idx="8194">
                  <c:v>101.58</c:v>
                </c:pt>
                <c:pt idx="8195">
                  <c:v>101.15</c:v>
                </c:pt>
                <c:pt idx="8196">
                  <c:v>102</c:v>
                </c:pt>
                <c:pt idx="8197">
                  <c:v>100.99</c:v>
                </c:pt>
                <c:pt idx="8198">
                  <c:v>100.87</c:v>
                </c:pt>
                <c:pt idx="8199">
                  <c:v>100.53</c:v>
                </c:pt>
                <c:pt idx="8200">
                  <c:v>100.64</c:v>
                </c:pt>
                <c:pt idx="8201">
                  <c:v>99.96</c:v>
                </c:pt>
                <c:pt idx="8202">
                  <c:v>98.88</c:v>
                </c:pt>
                <c:pt idx="8203">
                  <c:v>99.15</c:v>
                </c:pt>
                <c:pt idx="8204">
                  <c:v>100.08</c:v>
                </c:pt>
                <c:pt idx="8205">
                  <c:v>100.34</c:v>
                </c:pt>
                <c:pt idx="8206">
                  <c:v>100.4</c:v>
                </c:pt>
                <c:pt idx="8207">
                  <c:v>100.7</c:v>
                </c:pt>
                <c:pt idx="8208">
                  <c:v>100.53</c:v>
                </c:pt>
                <c:pt idx="8209">
                  <c:v>100.16</c:v>
                </c:pt>
                <c:pt idx="8210">
                  <c:v>99.82</c:v>
                </c:pt>
                <c:pt idx="8211">
                  <c:v>100.18</c:v>
                </c:pt>
                <c:pt idx="8212">
                  <c:v>99.96</c:v>
                </c:pt>
                <c:pt idx="8213">
                  <c:v>99.76</c:v>
                </c:pt>
                <c:pt idx="8214">
                  <c:v>99.06</c:v>
                </c:pt>
                <c:pt idx="8215">
                  <c:v>99.3</c:v>
                </c:pt>
                <c:pt idx="8216">
                  <c:v>99.28</c:v>
                </c:pt>
                <c:pt idx="8217">
                  <c:v>99.59</c:v>
                </c:pt>
                <c:pt idx="8218">
                  <c:v>98.73</c:v>
                </c:pt>
                <c:pt idx="8219">
                  <c:v>98.78</c:v>
                </c:pt>
                <c:pt idx="8220">
                  <c:v>98.33</c:v>
                </c:pt>
                <c:pt idx="8221">
                  <c:v>98.36</c:v>
                </c:pt>
                <c:pt idx="8222">
                  <c:v>98.67</c:v>
                </c:pt>
                <c:pt idx="8223">
                  <c:v>98.02</c:v>
                </c:pt>
                <c:pt idx="8224">
                  <c:v>97.19</c:v>
                </c:pt>
                <c:pt idx="8225">
                  <c:v>96.7</c:v>
                </c:pt>
                <c:pt idx="8226">
                  <c:v>96.75</c:v>
                </c:pt>
                <c:pt idx="8227">
                  <c:v>96.37</c:v>
                </c:pt>
                <c:pt idx="8228">
                  <c:v>95.34</c:v>
                </c:pt>
                <c:pt idx="8229">
                  <c:v>95.58</c:v>
                </c:pt>
                <c:pt idx="8230">
                  <c:v>94.93</c:v>
                </c:pt>
                <c:pt idx="8231">
                  <c:v>94.98</c:v>
                </c:pt>
                <c:pt idx="8232">
                  <c:v>94.55</c:v>
                </c:pt>
                <c:pt idx="8233">
                  <c:v>94.7</c:v>
                </c:pt>
                <c:pt idx="8234">
                  <c:v>94.58</c:v>
                </c:pt>
                <c:pt idx="8235">
                  <c:v>95.22</c:v>
                </c:pt>
                <c:pt idx="8236">
                  <c:v>94.08</c:v>
                </c:pt>
                <c:pt idx="8237">
                  <c:v>93.74</c:v>
                </c:pt>
                <c:pt idx="8238">
                  <c:v>93.26</c:v>
                </c:pt>
                <c:pt idx="8239">
                  <c:v>93.54</c:v>
                </c:pt>
                <c:pt idx="8240">
                  <c:v>93.56</c:v>
                </c:pt>
                <c:pt idx="8241">
                  <c:v>93.05</c:v>
                </c:pt>
                <c:pt idx="8242">
                  <c:v>92.72</c:v>
                </c:pt>
                <c:pt idx="8243">
                  <c:v>93.45</c:v>
                </c:pt>
                <c:pt idx="8244">
                  <c:v>92.71</c:v>
                </c:pt>
                <c:pt idx="8245">
                  <c:v>93.29</c:v>
                </c:pt>
                <c:pt idx="8246">
                  <c:v>93.34</c:v>
                </c:pt>
                <c:pt idx="8247">
                  <c:v>93.53</c:v>
                </c:pt>
                <c:pt idx="8248">
                  <c:v>93.73</c:v>
                </c:pt>
                <c:pt idx="8249">
                  <c:v>92.52</c:v>
                </c:pt>
                <c:pt idx="8250">
                  <c:v>93.48</c:v>
                </c:pt>
                <c:pt idx="8251">
                  <c:v>93.3</c:v>
                </c:pt>
                <c:pt idx="8252">
                  <c:v>93.56</c:v>
                </c:pt>
                <c:pt idx="8253">
                  <c:v>92.97</c:v>
                </c:pt>
                <c:pt idx="8254">
                  <c:v>92.87</c:v>
                </c:pt>
                <c:pt idx="8255">
                  <c:v>92.22</c:v>
                </c:pt>
                <c:pt idx="8256">
                  <c:v>92.4</c:v>
                </c:pt>
                <c:pt idx="8257">
                  <c:v>92.61</c:v>
                </c:pt>
                <c:pt idx="8258">
                  <c:v>93.17</c:v>
                </c:pt>
                <c:pt idx="8259">
                  <c:v>93.16</c:v>
                </c:pt>
                <c:pt idx="8260">
                  <c:v>93.91</c:v>
                </c:pt>
                <c:pt idx="8261">
                  <c:v>94.08</c:v>
                </c:pt>
                <c:pt idx="8262">
                  <c:v>94.39</c:v>
                </c:pt>
                <c:pt idx="8263">
                  <c:v>94.12</c:v>
                </c:pt>
                <c:pt idx="8264">
                  <c:v>94.97</c:v>
                </c:pt>
                <c:pt idx="8265">
                  <c:v>95.04</c:v>
                </c:pt>
                <c:pt idx="8266">
                  <c:v>94.73</c:v>
                </c:pt>
                <c:pt idx="8267">
                  <c:v>94.3</c:v>
                </c:pt>
                <c:pt idx="8268">
                  <c:v>94.13</c:v>
                </c:pt>
                <c:pt idx="8269">
                  <c:v>94.35</c:v>
                </c:pt>
                <c:pt idx="8270">
                  <c:v>94.55</c:v>
                </c:pt>
                <c:pt idx="8271">
                  <c:v>95.51</c:v>
                </c:pt>
                <c:pt idx="8272">
                  <c:v>95.82</c:v>
                </c:pt>
                <c:pt idx="8273">
                  <c:v>95.55</c:v>
                </c:pt>
                <c:pt idx="8274">
                  <c:v>95.39</c:v>
                </c:pt>
                <c:pt idx="8275">
                  <c:v>95.8</c:v>
                </c:pt>
                <c:pt idx="8276">
                  <c:v>96.07</c:v>
                </c:pt>
                <c:pt idx="8277">
                  <c:v>97</c:v>
                </c:pt>
                <c:pt idx="8278">
                  <c:v>96.72</c:v>
                </c:pt>
                <c:pt idx="8279">
                  <c:v>96.86</c:v>
                </c:pt>
                <c:pt idx="8280">
                  <c:v>96.63</c:v>
                </c:pt>
                <c:pt idx="8281">
                  <c:v>96.11</c:v>
                </c:pt>
                <c:pt idx="8282">
                  <c:v>96.38</c:v>
                </c:pt>
                <c:pt idx="8283">
                  <c:v>95.44</c:v>
                </c:pt>
                <c:pt idx="8284">
                  <c:v>95.34</c:v>
                </c:pt>
                <c:pt idx="8285">
                  <c:v>94.96</c:v>
                </c:pt>
                <c:pt idx="8286">
                  <c:v>95.08</c:v>
                </c:pt>
                <c:pt idx="8287">
                  <c:v>95.33</c:v>
                </c:pt>
                <c:pt idx="8288">
                  <c:v>96.07</c:v>
                </c:pt>
                <c:pt idx="8289">
                  <c:v>96.89</c:v>
                </c:pt>
                <c:pt idx="8290">
                  <c:v>96.66</c:v>
                </c:pt>
                <c:pt idx="8291">
                  <c:v>96.16</c:v>
                </c:pt>
                <c:pt idx="8292">
                  <c:v>96.16</c:v>
                </c:pt>
                <c:pt idx="8293">
                  <c:v>96.29</c:v>
                </c:pt>
                <c:pt idx="8294">
                  <c:v>95.83</c:v>
                </c:pt>
                <c:pt idx="8295">
                  <c:v>96.36</c:v>
                </c:pt>
                <c:pt idx="8296">
                  <c:v>95.87</c:v>
                </c:pt>
                <c:pt idx="8297">
                  <c:v>96.15</c:v>
                </c:pt>
                <c:pt idx="8298">
                  <c:v>96.18</c:v>
                </c:pt>
                <c:pt idx="8299">
                  <c:v>96.68</c:v>
                </c:pt>
                <c:pt idx="8300">
                  <c:v>96.65</c:v>
                </c:pt>
                <c:pt idx="8301">
                  <c:v>97.35</c:v>
                </c:pt>
                <c:pt idx="8302">
                  <c:v>97.31</c:v>
                </c:pt>
                <c:pt idx="8303">
                  <c:v>97.37</c:v>
                </c:pt>
                <c:pt idx="8304">
                  <c:v>98.61</c:v>
                </c:pt>
                <c:pt idx="8305">
                  <c:v>98.83</c:v>
                </c:pt>
                <c:pt idx="8306">
                  <c:v>98.92</c:v>
                </c:pt>
                <c:pt idx="8307">
                  <c:v>98.76</c:v>
                </c:pt>
                <c:pt idx="8308">
                  <c:v>98.86</c:v>
                </c:pt>
                <c:pt idx="8309">
                  <c:v>98.83</c:v>
                </c:pt>
                <c:pt idx="8310">
                  <c:v>98.1</c:v>
                </c:pt>
                <c:pt idx="8311">
                  <c:v>98.07</c:v>
                </c:pt>
                <c:pt idx="8312">
                  <c:v>98.95</c:v>
                </c:pt>
                <c:pt idx="8313">
                  <c:v>98.71</c:v>
                </c:pt>
                <c:pt idx="8314">
                  <c:v>98.2</c:v>
                </c:pt>
                <c:pt idx="8315">
                  <c:v>97.09</c:v>
                </c:pt>
                <c:pt idx="8316">
                  <c:v>97.16</c:v>
                </c:pt>
                <c:pt idx="8317">
                  <c:v>96.44</c:v>
                </c:pt>
                <c:pt idx="8318">
                  <c:v>96.5</c:v>
                </c:pt>
                <c:pt idx="8319">
                  <c:v>96.56</c:v>
                </c:pt>
                <c:pt idx="8320">
                  <c:v>96</c:v>
                </c:pt>
                <c:pt idx="8321">
                  <c:v>95.98</c:v>
                </c:pt>
                <c:pt idx="8322">
                  <c:v>96.67</c:v>
                </c:pt>
                <c:pt idx="8323">
                  <c:v>95.8</c:v>
                </c:pt>
                <c:pt idx="8324">
                  <c:v>95.95</c:v>
                </c:pt>
                <c:pt idx="8325">
                  <c:v>94.78</c:v>
                </c:pt>
                <c:pt idx="8326">
                  <c:v>93.85</c:v>
                </c:pt>
                <c:pt idx="8327">
                  <c:v>93.99</c:v>
                </c:pt>
                <c:pt idx="8328">
                  <c:v>93.7</c:v>
                </c:pt>
                <c:pt idx="8329">
                  <c:v>93.76</c:v>
                </c:pt>
                <c:pt idx="8330">
                  <c:v>93.85</c:v>
                </c:pt>
                <c:pt idx="8331">
                  <c:v>93.08</c:v>
                </c:pt>
                <c:pt idx="8332">
                  <c:v>92.85</c:v>
                </c:pt>
                <c:pt idx="8333">
                  <c:v>92.39</c:v>
                </c:pt>
                <c:pt idx="8334">
                  <c:v>92.42</c:v>
                </c:pt>
                <c:pt idx="8335">
                  <c:v>93.1</c:v>
                </c:pt>
                <c:pt idx="8336">
                  <c:v>92.41</c:v>
                </c:pt>
                <c:pt idx="8337">
                  <c:v>91.89</c:v>
                </c:pt>
                <c:pt idx="8338">
                  <c:v>91.73</c:v>
                </c:pt>
                <c:pt idx="8339">
                  <c:v>91.94</c:v>
                </c:pt>
                <c:pt idx="8340">
                  <c:v>91.52</c:v>
                </c:pt>
                <c:pt idx="8341">
                  <c:v>91.89</c:v>
                </c:pt>
                <c:pt idx="8342">
                  <c:v>91.83</c:v>
                </c:pt>
                <c:pt idx="8343">
                  <c:v>92.5</c:v>
                </c:pt>
                <c:pt idx="8344">
                  <c:v>92.61</c:v>
                </c:pt>
                <c:pt idx="8345">
                  <c:v>92.29</c:v>
                </c:pt>
                <c:pt idx="8346">
                  <c:v>92.43</c:v>
                </c:pt>
                <c:pt idx="8347">
                  <c:v>92.37</c:v>
                </c:pt>
                <c:pt idx="8348">
                  <c:v>91.27</c:v>
                </c:pt>
                <c:pt idx="8349">
                  <c:v>91.51</c:v>
                </c:pt>
                <c:pt idx="8350">
                  <c:v>91.43</c:v>
                </c:pt>
                <c:pt idx="8351">
                  <c:v>91.61</c:v>
                </c:pt>
                <c:pt idx="8352">
                  <c:v>91.86</c:v>
                </c:pt>
                <c:pt idx="8353">
                  <c:v>91.86</c:v>
                </c:pt>
                <c:pt idx="8354">
                  <c:v>92.21</c:v>
                </c:pt>
                <c:pt idx="8355">
                  <c:v>92.73</c:v>
                </c:pt>
                <c:pt idx="8356">
                  <c:v>93.66</c:v>
                </c:pt>
                <c:pt idx="8357">
                  <c:v>93.23</c:v>
                </c:pt>
                <c:pt idx="8358">
                  <c:v>93.63</c:v>
                </c:pt>
                <c:pt idx="8359">
                  <c:v>93.89</c:v>
                </c:pt>
                <c:pt idx="8360">
                  <c:v>93.02</c:v>
                </c:pt>
                <c:pt idx="8361">
                  <c:v>93.05</c:v>
                </c:pt>
                <c:pt idx="8362">
                  <c:v>93.1</c:v>
                </c:pt>
                <c:pt idx="8363">
                  <c:v>92.31</c:v>
                </c:pt>
                <c:pt idx="8364">
                  <c:v>91.61</c:v>
                </c:pt>
                <c:pt idx="8365">
                  <c:v>91.37</c:v>
                </c:pt>
                <c:pt idx="8366">
                  <c:v>91.61</c:v>
                </c:pt>
                <c:pt idx="8367">
                  <c:v>90.23</c:v>
                </c:pt>
                <c:pt idx="8368">
                  <c:v>90.91</c:v>
                </c:pt>
                <c:pt idx="8369">
                  <c:v>90.66</c:v>
                </c:pt>
                <c:pt idx="8370">
                  <c:v>90.6</c:v>
                </c:pt>
                <c:pt idx="8371">
                  <c:v>91.56</c:v>
                </c:pt>
                <c:pt idx="8372">
                  <c:v>91.46</c:v>
                </c:pt>
                <c:pt idx="8373">
                  <c:v>90.6</c:v>
                </c:pt>
                <c:pt idx="8374">
                  <c:v>90.65</c:v>
                </c:pt>
                <c:pt idx="8375">
                  <c:v>90.23</c:v>
                </c:pt>
                <c:pt idx="8376">
                  <c:v>90.35</c:v>
                </c:pt>
                <c:pt idx="8377">
                  <c:v>89.64</c:v>
                </c:pt>
                <c:pt idx="8378">
                  <c:v>89.5</c:v>
                </c:pt>
                <c:pt idx="8379">
                  <c:v>89.6</c:v>
                </c:pt>
                <c:pt idx="8380">
                  <c:v>89.14</c:v>
                </c:pt>
                <c:pt idx="8381">
                  <c:v>88.75</c:v>
                </c:pt>
                <c:pt idx="8382">
                  <c:v>88.49</c:v>
                </c:pt>
                <c:pt idx="8383">
                  <c:v>88.88</c:v>
                </c:pt>
                <c:pt idx="8384">
                  <c:v>88.88</c:v>
                </c:pt>
                <c:pt idx="8385">
                  <c:v>88.6</c:v>
                </c:pt>
                <c:pt idx="8386">
                  <c:v>88.4</c:v>
                </c:pt>
                <c:pt idx="8387">
                  <c:v>88.36</c:v>
                </c:pt>
                <c:pt idx="8388">
                  <c:v>87.94</c:v>
                </c:pt>
                <c:pt idx="8389">
                  <c:v>87.85</c:v>
                </c:pt>
                <c:pt idx="8390">
                  <c:v>88.15</c:v>
                </c:pt>
                <c:pt idx="8391">
                  <c:v>87.99</c:v>
                </c:pt>
                <c:pt idx="8392">
                  <c:v>87.99</c:v>
                </c:pt>
                <c:pt idx="8393">
                  <c:v>87.55</c:v>
                </c:pt>
                <c:pt idx="8394">
                  <c:v>87.57</c:v>
                </c:pt>
                <c:pt idx="8395">
                  <c:v>87.63</c:v>
                </c:pt>
                <c:pt idx="8396">
                  <c:v>87.35</c:v>
                </c:pt>
                <c:pt idx="8397">
                  <c:v>87</c:v>
                </c:pt>
                <c:pt idx="8398">
                  <c:v>86.92</c:v>
                </c:pt>
                <c:pt idx="8399">
                  <c:v>86.95</c:v>
                </c:pt>
                <c:pt idx="8400">
                  <c:v>86.92</c:v>
                </c:pt>
                <c:pt idx="8401">
                  <c:v>86.07</c:v>
                </c:pt>
                <c:pt idx="8402">
                  <c:v>85.63</c:v>
                </c:pt>
                <c:pt idx="8403">
                  <c:v>86.2</c:v>
                </c:pt>
                <c:pt idx="8404">
                  <c:v>85.54</c:v>
                </c:pt>
                <c:pt idx="8405">
                  <c:v>85.11</c:v>
                </c:pt>
                <c:pt idx="8406">
                  <c:v>85.56</c:v>
                </c:pt>
                <c:pt idx="8407">
                  <c:v>85.51</c:v>
                </c:pt>
                <c:pt idx="8408">
                  <c:v>86.12</c:v>
                </c:pt>
                <c:pt idx="8409">
                  <c:v>86.57</c:v>
                </c:pt>
                <c:pt idx="8410">
                  <c:v>87.73</c:v>
                </c:pt>
                <c:pt idx="8411">
                  <c:v>87.96</c:v>
                </c:pt>
                <c:pt idx="8412">
                  <c:v>86.62</c:v>
                </c:pt>
                <c:pt idx="8413">
                  <c:v>86.34</c:v>
                </c:pt>
                <c:pt idx="8414">
                  <c:v>85.82</c:v>
                </c:pt>
                <c:pt idx="8415">
                  <c:v>86.56</c:v>
                </c:pt>
                <c:pt idx="8416">
                  <c:v>87.25</c:v>
                </c:pt>
                <c:pt idx="8417">
                  <c:v>86.25</c:v>
                </c:pt>
                <c:pt idx="8418">
                  <c:v>86.97</c:v>
                </c:pt>
                <c:pt idx="8419">
                  <c:v>87.58</c:v>
                </c:pt>
                <c:pt idx="8420">
                  <c:v>87.2</c:v>
                </c:pt>
                <c:pt idx="8421">
                  <c:v>87.44</c:v>
                </c:pt>
                <c:pt idx="8422">
                  <c:v>86.81</c:v>
                </c:pt>
                <c:pt idx="8423">
                  <c:v>86.83</c:v>
                </c:pt>
                <c:pt idx="8424">
                  <c:v>86.87</c:v>
                </c:pt>
                <c:pt idx="8425">
                  <c:v>86.02</c:v>
                </c:pt>
                <c:pt idx="8426">
                  <c:v>86</c:v>
                </c:pt>
                <c:pt idx="8427">
                  <c:v>85.84</c:v>
                </c:pt>
                <c:pt idx="8428">
                  <c:v>85.09</c:v>
                </c:pt>
                <c:pt idx="8429">
                  <c:v>85.29</c:v>
                </c:pt>
                <c:pt idx="8430">
                  <c:v>85.55</c:v>
                </c:pt>
                <c:pt idx="8431">
                  <c:v>85.38</c:v>
                </c:pt>
                <c:pt idx="8432">
                  <c:v>84.97</c:v>
                </c:pt>
                <c:pt idx="8433">
                  <c:v>85.94</c:v>
                </c:pt>
                <c:pt idx="8434">
                  <c:v>85.86</c:v>
                </c:pt>
                <c:pt idx="8435">
                  <c:v>87.24</c:v>
                </c:pt>
                <c:pt idx="8436">
                  <c:v>86.91</c:v>
                </c:pt>
                <c:pt idx="8437">
                  <c:v>86.15</c:v>
                </c:pt>
                <c:pt idx="8438">
                  <c:v>87.25</c:v>
                </c:pt>
                <c:pt idx="8439">
                  <c:v>87.67</c:v>
                </c:pt>
                <c:pt idx="8440">
                  <c:v>87.31</c:v>
                </c:pt>
                <c:pt idx="8441">
                  <c:v>87.52</c:v>
                </c:pt>
                <c:pt idx="8442">
                  <c:v>88.9</c:v>
                </c:pt>
                <c:pt idx="8443">
                  <c:v>88.94</c:v>
                </c:pt>
                <c:pt idx="8444">
                  <c:v>89.14</c:v>
                </c:pt>
                <c:pt idx="8445">
                  <c:v>88.17</c:v>
                </c:pt>
                <c:pt idx="8446">
                  <c:v>87.9</c:v>
                </c:pt>
                <c:pt idx="8447">
                  <c:v>88.43</c:v>
                </c:pt>
                <c:pt idx="8448">
                  <c:v>88.95</c:v>
                </c:pt>
                <c:pt idx="8449">
                  <c:v>88.51</c:v>
                </c:pt>
                <c:pt idx="8450">
                  <c:v>89.12</c:v>
                </c:pt>
                <c:pt idx="8451">
                  <c:v>88.81</c:v>
                </c:pt>
                <c:pt idx="8452">
                  <c:v>88.59</c:v>
                </c:pt>
                <c:pt idx="8453">
                  <c:v>88.66</c:v>
                </c:pt>
                <c:pt idx="8454">
                  <c:v>87.64</c:v>
                </c:pt>
                <c:pt idx="8455">
                  <c:v>88.13</c:v>
                </c:pt>
                <c:pt idx="8456">
                  <c:v>87.81</c:v>
                </c:pt>
                <c:pt idx="8457">
                  <c:v>87.85</c:v>
                </c:pt>
                <c:pt idx="8458">
                  <c:v>88.89</c:v>
                </c:pt>
                <c:pt idx="8459">
                  <c:v>88.9</c:v>
                </c:pt>
                <c:pt idx="8460">
                  <c:v>88.89</c:v>
                </c:pt>
                <c:pt idx="8461">
                  <c:v>88.63</c:v>
                </c:pt>
                <c:pt idx="8462">
                  <c:v>88.43</c:v>
                </c:pt>
                <c:pt idx="8463">
                  <c:v>87.61</c:v>
                </c:pt>
                <c:pt idx="8464">
                  <c:v>87.21</c:v>
                </c:pt>
                <c:pt idx="8465">
                  <c:v>88.51</c:v>
                </c:pt>
                <c:pt idx="8466">
                  <c:v>89.22</c:v>
                </c:pt>
                <c:pt idx="8467">
                  <c:v>88.62</c:v>
                </c:pt>
                <c:pt idx="8468">
                  <c:v>88.27</c:v>
                </c:pt>
                <c:pt idx="8469">
                  <c:v>89.02</c:v>
                </c:pt>
                <c:pt idx="8470">
                  <c:v>88.97</c:v>
                </c:pt>
                <c:pt idx="8471">
                  <c:v>88.95</c:v>
                </c:pt>
                <c:pt idx="8472">
                  <c:v>89.8</c:v>
                </c:pt>
                <c:pt idx="8473">
                  <c:v>90.24</c:v>
                </c:pt>
                <c:pt idx="8474">
                  <c:v>90.06</c:v>
                </c:pt>
                <c:pt idx="8475">
                  <c:v>89.94</c:v>
                </c:pt>
                <c:pt idx="8476">
                  <c:v>89.8</c:v>
                </c:pt>
                <c:pt idx="8477">
                  <c:v>90.49</c:v>
                </c:pt>
                <c:pt idx="8478">
                  <c:v>91.12</c:v>
                </c:pt>
                <c:pt idx="8479">
                  <c:v>90.82</c:v>
                </c:pt>
                <c:pt idx="8480">
                  <c:v>91.08</c:v>
                </c:pt>
                <c:pt idx="8481">
                  <c:v>90.62</c:v>
                </c:pt>
                <c:pt idx="8482">
                  <c:v>90.41</c:v>
                </c:pt>
                <c:pt idx="8483">
                  <c:v>91.17</c:v>
                </c:pt>
                <c:pt idx="8484">
                  <c:v>90.57</c:v>
                </c:pt>
                <c:pt idx="8485">
                  <c:v>90.48</c:v>
                </c:pt>
                <c:pt idx="8486">
                  <c:v>90.76</c:v>
                </c:pt>
                <c:pt idx="8487">
                  <c:v>89.81</c:v>
                </c:pt>
                <c:pt idx="8488">
                  <c:v>89.32</c:v>
                </c:pt>
                <c:pt idx="8489">
                  <c:v>89.89</c:v>
                </c:pt>
                <c:pt idx="8490">
                  <c:v>91.13</c:v>
                </c:pt>
                <c:pt idx="8491">
                  <c:v>91.56</c:v>
                </c:pt>
                <c:pt idx="8492">
                  <c:v>91.66</c:v>
                </c:pt>
                <c:pt idx="8493">
                  <c:v>91.29</c:v>
                </c:pt>
                <c:pt idx="8494">
                  <c:v>91.96</c:v>
                </c:pt>
                <c:pt idx="8495">
                  <c:v>91.66</c:v>
                </c:pt>
                <c:pt idx="8496">
                  <c:v>91</c:v>
                </c:pt>
                <c:pt idx="8497">
                  <c:v>91.25</c:v>
                </c:pt>
                <c:pt idx="8498">
                  <c:v>90.53</c:v>
                </c:pt>
                <c:pt idx="8499">
                  <c:v>91.03</c:v>
                </c:pt>
                <c:pt idx="8500">
                  <c:v>90.49</c:v>
                </c:pt>
                <c:pt idx="8501">
                  <c:v>90.55</c:v>
                </c:pt>
                <c:pt idx="8502">
                  <c:v>89.84</c:v>
                </c:pt>
                <c:pt idx="8503">
                  <c:v>89.79</c:v>
                </c:pt>
                <c:pt idx="8504">
                  <c:v>88.67</c:v>
                </c:pt>
                <c:pt idx="8505">
                  <c:v>88.9</c:v>
                </c:pt>
                <c:pt idx="8506">
                  <c:v>88.9</c:v>
                </c:pt>
                <c:pt idx="8507">
                  <c:v>88.88</c:v>
                </c:pt>
                <c:pt idx="8508">
                  <c:v>88.84</c:v>
                </c:pt>
                <c:pt idx="8509">
                  <c:v>88.95</c:v>
                </c:pt>
                <c:pt idx="8510">
                  <c:v>88.54</c:v>
                </c:pt>
                <c:pt idx="8511">
                  <c:v>88.25</c:v>
                </c:pt>
                <c:pt idx="8512">
                  <c:v>88.51</c:v>
                </c:pt>
                <c:pt idx="8513">
                  <c:v>89.73</c:v>
                </c:pt>
                <c:pt idx="8514">
                  <c:v>89.25</c:v>
                </c:pt>
                <c:pt idx="8515">
                  <c:v>90.01</c:v>
                </c:pt>
                <c:pt idx="8516">
                  <c:v>89.94</c:v>
                </c:pt>
                <c:pt idx="8517">
                  <c:v>89.09</c:v>
                </c:pt>
                <c:pt idx="8518">
                  <c:v>90.04</c:v>
                </c:pt>
                <c:pt idx="8519">
                  <c:v>89.6</c:v>
                </c:pt>
                <c:pt idx="8520">
                  <c:v>89.08</c:v>
                </c:pt>
                <c:pt idx="8521">
                  <c:v>89.25</c:v>
                </c:pt>
                <c:pt idx="8522">
                  <c:v>89.43</c:v>
                </c:pt>
                <c:pt idx="8523">
                  <c:v>89.42</c:v>
                </c:pt>
                <c:pt idx="8524">
                  <c:v>88.7</c:v>
                </c:pt>
                <c:pt idx="8525">
                  <c:v>88.88</c:v>
                </c:pt>
                <c:pt idx="8526">
                  <c:v>88.72</c:v>
                </c:pt>
                <c:pt idx="8527">
                  <c:v>89.41</c:v>
                </c:pt>
                <c:pt idx="8528">
                  <c:v>88.8</c:v>
                </c:pt>
                <c:pt idx="8529">
                  <c:v>88.79</c:v>
                </c:pt>
                <c:pt idx="8530">
                  <c:v>87.99</c:v>
                </c:pt>
                <c:pt idx="8531">
                  <c:v>88.23</c:v>
                </c:pt>
                <c:pt idx="8532">
                  <c:v>88.12</c:v>
                </c:pt>
                <c:pt idx="8533">
                  <c:v>87.65</c:v>
                </c:pt>
                <c:pt idx="8534">
                  <c:v>87.54</c:v>
                </c:pt>
                <c:pt idx="8535">
                  <c:v>87.42</c:v>
                </c:pt>
                <c:pt idx="8536">
                  <c:v>87.39</c:v>
                </c:pt>
                <c:pt idx="8537">
                  <c:v>87.83</c:v>
                </c:pt>
                <c:pt idx="8538">
                  <c:v>87.58</c:v>
                </c:pt>
                <c:pt idx="8539">
                  <c:v>87.99</c:v>
                </c:pt>
                <c:pt idx="8540">
                  <c:v>87.14</c:v>
                </c:pt>
                <c:pt idx="8541">
                  <c:v>87.18</c:v>
                </c:pt>
                <c:pt idx="8542">
                  <c:v>87.83</c:v>
                </c:pt>
                <c:pt idx="8543">
                  <c:v>88.56</c:v>
                </c:pt>
                <c:pt idx="8544">
                  <c:v>88.45</c:v>
                </c:pt>
                <c:pt idx="8545">
                  <c:v>89.26</c:v>
                </c:pt>
                <c:pt idx="8546">
                  <c:v>89.03</c:v>
                </c:pt>
                <c:pt idx="8547">
                  <c:v>89.79</c:v>
                </c:pt>
                <c:pt idx="8548">
                  <c:v>89.75</c:v>
                </c:pt>
                <c:pt idx="8549">
                  <c:v>89.95</c:v>
                </c:pt>
                <c:pt idx="8550">
                  <c:v>89.96</c:v>
                </c:pt>
                <c:pt idx="8551">
                  <c:v>89.75</c:v>
                </c:pt>
                <c:pt idx="8552">
                  <c:v>89.57</c:v>
                </c:pt>
                <c:pt idx="8553">
                  <c:v>89.68</c:v>
                </c:pt>
                <c:pt idx="8554">
                  <c:v>89.64</c:v>
                </c:pt>
                <c:pt idx="8555">
                  <c:v>88.36</c:v>
                </c:pt>
                <c:pt idx="8556">
                  <c:v>88.39</c:v>
                </c:pt>
                <c:pt idx="8557">
                  <c:v>88.79</c:v>
                </c:pt>
                <c:pt idx="8558">
                  <c:v>88.83</c:v>
                </c:pt>
                <c:pt idx="8559">
                  <c:v>88.69</c:v>
                </c:pt>
                <c:pt idx="8560">
                  <c:v>87.9</c:v>
                </c:pt>
                <c:pt idx="8561">
                  <c:v>87.96</c:v>
                </c:pt>
                <c:pt idx="8562">
                  <c:v>88.06</c:v>
                </c:pt>
                <c:pt idx="8563">
                  <c:v>88.08</c:v>
                </c:pt>
                <c:pt idx="8564">
                  <c:v>87.79</c:v>
                </c:pt>
                <c:pt idx="8565">
                  <c:v>88.12</c:v>
                </c:pt>
                <c:pt idx="8566">
                  <c:v>89.06</c:v>
                </c:pt>
                <c:pt idx="8567">
                  <c:v>89.45</c:v>
                </c:pt>
                <c:pt idx="8568">
                  <c:v>89.42</c:v>
                </c:pt>
                <c:pt idx="8569">
                  <c:v>89.3</c:v>
                </c:pt>
                <c:pt idx="8570">
                  <c:v>89.77</c:v>
                </c:pt>
                <c:pt idx="8571">
                  <c:v>89.69</c:v>
                </c:pt>
                <c:pt idx="8572">
                  <c:v>88.94</c:v>
                </c:pt>
                <c:pt idx="8573">
                  <c:v>88.87</c:v>
                </c:pt>
                <c:pt idx="8574">
                  <c:v>88.98</c:v>
                </c:pt>
                <c:pt idx="8575">
                  <c:v>89.63</c:v>
                </c:pt>
                <c:pt idx="8576">
                  <c:v>89.56</c:v>
                </c:pt>
                <c:pt idx="8577">
                  <c:v>89.23</c:v>
                </c:pt>
                <c:pt idx="8578">
                  <c:v>88.77</c:v>
                </c:pt>
                <c:pt idx="8579">
                  <c:v>88.83</c:v>
                </c:pt>
                <c:pt idx="8580">
                  <c:v>88.39</c:v>
                </c:pt>
                <c:pt idx="8581">
                  <c:v>88.54</c:v>
                </c:pt>
                <c:pt idx="8582">
                  <c:v>88.46</c:v>
                </c:pt>
                <c:pt idx="8583">
                  <c:v>89.15</c:v>
                </c:pt>
                <c:pt idx="8584">
                  <c:v>88.8</c:v>
                </c:pt>
                <c:pt idx="8585">
                  <c:v>88.84</c:v>
                </c:pt>
                <c:pt idx="8586">
                  <c:v>88.99</c:v>
                </c:pt>
                <c:pt idx="8587">
                  <c:v>88.13</c:v>
                </c:pt>
                <c:pt idx="8588">
                  <c:v>88.51</c:v>
                </c:pt>
                <c:pt idx="8589">
                  <c:v>88.44</c:v>
                </c:pt>
                <c:pt idx="8590">
                  <c:v>88.4</c:v>
                </c:pt>
                <c:pt idx="8591">
                  <c:v>88.29</c:v>
                </c:pt>
                <c:pt idx="8592">
                  <c:v>88.11</c:v>
                </c:pt>
                <c:pt idx="8593">
                  <c:v>88.1</c:v>
                </c:pt>
                <c:pt idx="8594">
                  <c:v>87.37</c:v>
                </c:pt>
                <c:pt idx="8595">
                  <c:v>87.63</c:v>
                </c:pt>
                <c:pt idx="8596">
                  <c:v>88.38</c:v>
                </c:pt>
                <c:pt idx="8597">
                  <c:v>88.17</c:v>
                </c:pt>
                <c:pt idx="8598">
                  <c:v>88.48</c:v>
                </c:pt>
                <c:pt idx="8599">
                  <c:v>88.34</c:v>
                </c:pt>
                <c:pt idx="8600">
                  <c:v>87.51</c:v>
                </c:pt>
                <c:pt idx="8601">
                  <c:v>87.54</c:v>
                </c:pt>
                <c:pt idx="8602">
                  <c:v>88.02</c:v>
                </c:pt>
                <c:pt idx="8603">
                  <c:v>87.88</c:v>
                </c:pt>
                <c:pt idx="8604">
                  <c:v>87.55</c:v>
                </c:pt>
                <c:pt idx="8605">
                  <c:v>87.09</c:v>
                </c:pt>
                <c:pt idx="8606">
                  <c:v>87.02</c:v>
                </c:pt>
                <c:pt idx="8607">
                  <c:v>86.84</c:v>
                </c:pt>
                <c:pt idx="8608">
                  <c:v>86.35</c:v>
                </c:pt>
                <c:pt idx="8609">
                  <c:v>86.02</c:v>
                </c:pt>
                <c:pt idx="8610">
                  <c:v>85.87</c:v>
                </c:pt>
                <c:pt idx="8611">
                  <c:v>84.97</c:v>
                </c:pt>
                <c:pt idx="8612">
                  <c:v>85.21</c:v>
                </c:pt>
                <c:pt idx="8613">
                  <c:v>85.44</c:v>
                </c:pt>
                <c:pt idx="8614">
                  <c:v>85.28</c:v>
                </c:pt>
                <c:pt idx="8615">
                  <c:v>84.91</c:v>
                </c:pt>
                <c:pt idx="8616">
                  <c:v>85.2</c:v>
                </c:pt>
                <c:pt idx="8617">
                  <c:v>85.47</c:v>
                </c:pt>
                <c:pt idx="8618">
                  <c:v>84.7</c:v>
                </c:pt>
                <c:pt idx="8619">
                  <c:v>84.54</c:v>
                </c:pt>
                <c:pt idx="8620">
                  <c:v>84.01</c:v>
                </c:pt>
                <c:pt idx="8621">
                  <c:v>84.09</c:v>
                </c:pt>
                <c:pt idx="8622">
                  <c:v>84.21</c:v>
                </c:pt>
                <c:pt idx="8623">
                  <c:v>84.43</c:v>
                </c:pt>
                <c:pt idx="8624">
                  <c:v>84.29</c:v>
                </c:pt>
                <c:pt idx="8625">
                  <c:v>83.69</c:v>
                </c:pt>
                <c:pt idx="8626">
                  <c:v>84</c:v>
                </c:pt>
                <c:pt idx="8627">
                  <c:v>83.8</c:v>
                </c:pt>
                <c:pt idx="8628">
                  <c:v>83.29</c:v>
                </c:pt>
                <c:pt idx="8629">
                  <c:v>83.69</c:v>
                </c:pt>
                <c:pt idx="8630">
                  <c:v>83.31</c:v>
                </c:pt>
                <c:pt idx="8631">
                  <c:v>83.19</c:v>
                </c:pt>
                <c:pt idx="8632">
                  <c:v>82.94</c:v>
                </c:pt>
                <c:pt idx="8633">
                  <c:v>82.41</c:v>
                </c:pt>
                <c:pt idx="8634">
                  <c:v>81.87</c:v>
                </c:pt>
                <c:pt idx="8635">
                  <c:v>81.78</c:v>
                </c:pt>
                <c:pt idx="8636">
                  <c:v>81.93</c:v>
                </c:pt>
                <c:pt idx="8637">
                  <c:v>81.819999999999993</c:v>
                </c:pt>
                <c:pt idx="8638">
                  <c:v>81.56</c:v>
                </c:pt>
                <c:pt idx="8639">
                  <c:v>81.95</c:v>
                </c:pt>
                <c:pt idx="8640">
                  <c:v>80.98</c:v>
                </c:pt>
                <c:pt idx="8641">
                  <c:v>81.28</c:v>
                </c:pt>
                <c:pt idx="8642">
                  <c:v>81.239999999999995</c:v>
                </c:pt>
                <c:pt idx="8643">
                  <c:v>81.900000000000006</c:v>
                </c:pt>
                <c:pt idx="8644">
                  <c:v>82.11</c:v>
                </c:pt>
                <c:pt idx="8645">
                  <c:v>82.67</c:v>
                </c:pt>
                <c:pt idx="8646">
                  <c:v>82.1</c:v>
                </c:pt>
                <c:pt idx="8647">
                  <c:v>82.32</c:v>
                </c:pt>
                <c:pt idx="8648">
                  <c:v>81.63</c:v>
                </c:pt>
                <c:pt idx="8649">
                  <c:v>82.45</c:v>
                </c:pt>
                <c:pt idx="8650">
                  <c:v>82.16</c:v>
                </c:pt>
                <c:pt idx="8651">
                  <c:v>81.67</c:v>
                </c:pt>
                <c:pt idx="8652">
                  <c:v>81.94</c:v>
                </c:pt>
                <c:pt idx="8653">
                  <c:v>81.93</c:v>
                </c:pt>
                <c:pt idx="8654">
                  <c:v>81.93</c:v>
                </c:pt>
                <c:pt idx="8655">
                  <c:v>81.28</c:v>
                </c:pt>
                <c:pt idx="8656">
                  <c:v>80.72</c:v>
                </c:pt>
                <c:pt idx="8657">
                  <c:v>80.72</c:v>
                </c:pt>
                <c:pt idx="8658">
                  <c:v>80.849999999999994</c:v>
                </c:pt>
                <c:pt idx="8659">
                  <c:v>80.53</c:v>
                </c:pt>
                <c:pt idx="8660">
                  <c:v>80.849999999999994</c:v>
                </c:pt>
                <c:pt idx="8661">
                  <c:v>81.3</c:v>
                </c:pt>
                <c:pt idx="8662">
                  <c:v>82.52</c:v>
                </c:pt>
                <c:pt idx="8663">
                  <c:v>82.54</c:v>
                </c:pt>
                <c:pt idx="8664">
                  <c:v>83.15</c:v>
                </c:pt>
                <c:pt idx="8665">
                  <c:v>83.6</c:v>
                </c:pt>
                <c:pt idx="8666">
                  <c:v>83.35</c:v>
                </c:pt>
                <c:pt idx="8667">
                  <c:v>83.07</c:v>
                </c:pt>
                <c:pt idx="8668">
                  <c:v>82.17</c:v>
                </c:pt>
                <c:pt idx="8669">
                  <c:v>82.51</c:v>
                </c:pt>
                <c:pt idx="8670">
                  <c:v>82.97</c:v>
                </c:pt>
                <c:pt idx="8671">
                  <c:v>83.24</c:v>
                </c:pt>
                <c:pt idx="8672">
                  <c:v>83.36</c:v>
                </c:pt>
                <c:pt idx="8673">
                  <c:v>83.6</c:v>
                </c:pt>
                <c:pt idx="8674">
                  <c:v>83.84</c:v>
                </c:pt>
                <c:pt idx="8675">
                  <c:v>83.26</c:v>
                </c:pt>
                <c:pt idx="8676">
                  <c:v>83.24</c:v>
                </c:pt>
                <c:pt idx="8677">
                  <c:v>83.99</c:v>
                </c:pt>
                <c:pt idx="8678">
                  <c:v>83.3</c:v>
                </c:pt>
                <c:pt idx="8679">
                  <c:v>83.43</c:v>
                </c:pt>
                <c:pt idx="8680">
                  <c:v>83.48</c:v>
                </c:pt>
                <c:pt idx="8681">
                  <c:v>83.57</c:v>
                </c:pt>
                <c:pt idx="8682">
                  <c:v>83.45</c:v>
                </c:pt>
                <c:pt idx="8683">
                  <c:v>83.54</c:v>
                </c:pt>
                <c:pt idx="8684">
                  <c:v>83.93</c:v>
                </c:pt>
                <c:pt idx="8685">
                  <c:v>84.39</c:v>
                </c:pt>
                <c:pt idx="8686">
                  <c:v>85.12</c:v>
                </c:pt>
                <c:pt idx="8687">
                  <c:v>85.1</c:v>
                </c:pt>
                <c:pt idx="8688">
                  <c:v>84.91</c:v>
                </c:pt>
                <c:pt idx="8689">
                  <c:v>84.54</c:v>
                </c:pt>
                <c:pt idx="8690">
                  <c:v>84.57</c:v>
                </c:pt>
                <c:pt idx="8691">
                  <c:v>83.96</c:v>
                </c:pt>
                <c:pt idx="8692">
                  <c:v>83.59</c:v>
                </c:pt>
                <c:pt idx="8693">
                  <c:v>83.67</c:v>
                </c:pt>
                <c:pt idx="8694">
                  <c:v>83.48</c:v>
                </c:pt>
                <c:pt idx="8695">
                  <c:v>83.49</c:v>
                </c:pt>
                <c:pt idx="8696">
                  <c:v>83.52</c:v>
                </c:pt>
                <c:pt idx="8697">
                  <c:v>82.41</c:v>
                </c:pt>
                <c:pt idx="8698">
                  <c:v>82.68</c:v>
                </c:pt>
                <c:pt idx="8699">
                  <c:v>82.9</c:v>
                </c:pt>
                <c:pt idx="8700">
                  <c:v>82.66</c:v>
                </c:pt>
                <c:pt idx="8701">
                  <c:v>82.51</c:v>
                </c:pt>
                <c:pt idx="8702">
                  <c:v>82.78</c:v>
                </c:pt>
                <c:pt idx="8703">
                  <c:v>83.08</c:v>
                </c:pt>
                <c:pt idx="8704">
                  <c:v>83.31</c:v>
                </c:pt>
                <c:pt idx="8705">
                  <c:v>82.52</c:v>
                </c:pt>
                <c:pt idx="8706">
                  <c:v>82.79</c:v>
                </c:pt>
                <c:pt idx="8707">
                  <c:v>81.98</c:v>
                </c:pt>
                <c:pt idx="8708">
                  <c:v>81.63</c:v>
                </c:pt>
                <c:pt idx="8709">
                  <c:v>81.59</c:v>
                </c:pt>
                <c:pt idx="8710">
                  <c:v>81.42</c:v>
                </c:pt>
                <c:pt idx="8711">
                  <c:v>81.97</c:v>
                </c:pt>
                <c:pt idx="8712">
                  <c:v>82.12</c:v>
                </c:pt>
                <c:pt idx="8713">
                  <c:v>81.59</c:v>
                </c:pt>
                <c:pt idx="8714">
                  <c:v>81.84</c:v>
                </c:pt>
                <c:pt idx="8715">
                  <c:v>82.05</c:v>
                </c:pt>
                <c:pt idx="8716">
                  <c:v>82.97</c:v>
                </c:pt>
                <c:pt idx="8717">
                  <c:v>83.36</c:v>
                </c:pt>
                <c:pt idx="8718">
                  <c:v>83.94</c:v>
                </c:pt>
                <c:pt idx="8719">
                  <c:v>84.13</c:v>
                </c:pt>
                <c:pt idx="8720">
                  <c:v>84.15</c:v>
                </c:pt>
                <c:pt idx="8721">
                  <c:v>84.51</c:v>
                </c:pt>
                <c:pt idx="8722">
                  <c:v>84.32</c:v>
                </c:pt>
                <c:pt idx="8723">
                  <c:v>84.29</c:v>
                </c:pt>
                <c:pt idx="8724">
                  <c:v>84.06</c:v>
                </c:pt>
                <c:pt idx="8725">
                  <c:v>84.43</c:v>
                </c:pt>
                <c:pt idx="8726">
                  <c:v>84.78</c:v>
                </c:pt>
                <c:pt idx="8727">
                  <c:v>84.66</c:v>
                </c:pt>
                <c:pt idx="8728">
                  <c:v>84.68</c:v>
                </c:pt>
                <c:pt idx="8729">
                  <c:v>84.87</c:v>
                </c:pt>
                <c:pt idx="8730">
                  <c:v>84.4</c:v>
                </c:pt>
                <c:pt idx="8731">
                  <c:v>84.22</c:v>
                </c:pt>
                <c:pt idx="8732">
                  <c:v>84.44</c:v>
                </c:pt>
                <c:pt idx="8733">
                  <c:v>84.4</c:v>
                </c:pt>
                <c:pt idx="8734">
                  <c:v>85</c:v>
                </c:pt>
                <c:pt idx="8735">
                  <c:v>84.56</c:v>
                </c:pt>
                <c:pt idx="8736">
                  <c:v>84</c:v>
                </c:pt>
                <c:pt idx="8737">
                  <c:v>83.76</c:v>
                </c:pt>
                <c:pt idx="8738">
                  <c:v>83.52</c:v>
                </c:pt>
                <c:pt idx="8739">
                  <c:v>83.7</c:v>
                </c:pt>
                <c:pt idx="8740">
                  <c:v>83.5</c:v>
                </c:pt>
                <c:pt idx="8741">
                  <c:v>83.82</c:v>
                </c:pt>
                <c:pt idx="8742">
                  <c:v>83.96</c:v>
                </c:pt>
                <c:pt idx="8743">
                  <c:v>84.12</c:v>
                </c:pt>
                <c:pt idx="8744">
                  <c:v>84.35</c:v>
                </c:pt>
                <c:pt idx="8745">
                  <c:v>84.43</c:v>
                </c:pt>
                <c:pt idx="8746">
                  <c:v>84.49</c:v>
                </c:pt>
                <c:pt idx="8747">
                  <c:v>84.51</c:v>
                </c:pt>
                <c:pt idx="8748">
                  <c:v>84</c:v>
                </c:pt>
                <c:pt idx="8749">
                  <c:v>83.94</c:v>
                </c:pt>
                <c:pt idx="8750">
                  <c:v>84.62</c:v>
                </c:pt>
                <c:pt idx="8751">
                  <c:v>84.64</c:v>
                </c:pt>
                <c:pt idx="8752">
                  <c:v>84.45</c:v>
                </c:pt>
                <c:pt idx="8753">
                  <c:v>84.89</c:v>
                </c:pt>
                <c:pt idx="8754">
                  <c:v>85.49</c:v>
                </c:pt>
                <c:pt idx="8755">
                  <c:v>86.1</c:v>
                </c:pt>
                <c:pt idx="8756">
                  <c:v>86.12</c:v>
                </c:pt>
                <c:pt idx="8757">
                  <c:v>86.21</c:v>
                </c:pt>
                <c:pt idx="8758">
                  <c:v>85.77</c:v>
                </c:pt>
                <c:pt idx="8759">
                  <c:v>86.09</c:v>
                </c:pt>
                <c:pt idx="8760">
                  <c:v>86.63</c:v>
                </c:pt>
                <c:pt idx="8761">
                  <c:v>86.4</c:v>
                </c:pt>
                <c:pt idx="8762">
                  <c:v>86.37</c:v>
                </c:pt>
                <c:pt idx="8763">
                  <c:v>86.35</c:v>
                </c:pt>
                <c:pt idx="8764">
                  <c:v>86.85</c:v>
                </c:pt>
                <c:pt idx="8765">
                  <c:v>86.42</c:v>
                </c:pt>
                <c:pt idx="8766">
                  <c:v>86.94</c:v>
                </c:pt>
                <c:pt idx="8767">
                  <c:v>87.76</c:v>
                </c:pt>
                <c:pt idx="8768">
                  <c:v>88.11</c:v>
                </c:pt>
                <c:pt idx="8769">
                  <c:v>87.75</c:v>
                </c:pt>
                <c:pt idx="8770">
                  <c:v>88.04</c:v>
                </c:pt>
                <c:pt idx="8771">
                  <c:v>87.6</c:v>
                </c:pt>
                <c:pt idx="8772">
                  <c:v>87.49</c:v>
                </c:pt>
                <c:pt idx="8773">
                  <c:v>87.88</c:v>
                </c:pt>
                <c:pt idx="8774">
                  <c:v>88.07</c:v>
                </c:pt>
                <c:pt idx="8775">
                  <c:v>88.69</c:v>
                </c:pt>
                <c:pt idx="8776">
                  <c:v>88.95</c:v>
                </c:pt>
                <c:pt idx="8777">
                  <c:v>89.3</c:v>
                </c:pt>
                <c:pt idx="8778">
                  <c:v>88.62</c:v>
                </c:pt>
                <c:pt idx="8779">
                  <c:v>88.64</c:v>
                </c:pt>
                <c:pt idx="8780">
                  <c:v>87.65</c:v>
                </c:pt>
                <c:pt idx="8781">
                  <c:v>88.49</c:v>
                </c:pt>
                <c:pt idx="8782">
                  <c:v>88.12</c:v>
                </c:pt>
                <c:pt idx="8783">
                  <c:v>88.56</c:v>
                </c:pt>
                <c:pt idx="8784">
                  <c:v>89.12</c:v>
                </c:pt>
                <c:pt idx="8785">
                  <c:v>88.78</c:v>
                </c:pt>
                <c:pt idx="8786">
                  <c:v>88.45</c:v>
                </c:pt>
                <c:pt idx="8787">
                  <c:v>88.99</c:v>
                </c:pt>
                <c:pt idx="8788">
                  <c:v>89.11</c:v>
                </c:pt>
                <c:pt idx="8789">
                  <c:v>89.09</c:v>
                </c:pt>
                <c:pt idx="8790">
                  <c:v>90.13</c:v>
                </c:pt>
                <c:pt idx="8791">
                  <c:v>90.46</c:v>
                </c:pt>
                <c:pt idx="8792">
                  <c:v>90.44</c:v>
                </c:pt>
                <c:pt idx="8793">
                  <c:v>90.38</c:v>
                </c:pt>
                <c:pt idx="8794">
                  <c:v>90.28</c:v>
                </c:pt>
                <c:pt idx="8795">
                  <c:v>90.25</c:v>
                </c:pt>
                <c:pt idx="8796">
                  <c:v>89.46</c:v>
                </c:pt>
                <c:pt idx="8797">
                  <c:v>88.35</c:v>
                </c:pt>
                <c:pt idx="8798">
                  <c:v>89.25</c:v>
                </c:pt>
                <c:pt idx="8799">
                  <c:v>89.48</c:v>
                </c:pt>
                <c:pt idx="8800">
                  <c:v>89.72</c:v>
                </c:pt>
                <c:pt idx="8801">
                  <c:v>89.64</c:v>
                </c:pt>
                <c:pt idx="8802">
                  <c:v>89.85</c:v>
                </c:pt>
                <c:pt idx="8803">
                  <c:v>89.34</c:v>
                </c:pt>
                <c:pt idx="8804">
                  <c:v>88.93</c:v>
                </c:pt>
                <c:pt idx="8805">
                  <c:v>89.64</c:v>
                </c:pt>
                <c:pt idx="8806">
                  <c:v>89.57</c:v>
                </c:pt>
                <c:pt idx="8807">
                  <c:v>90</c:v>
                </c:pt>
                <c:pt idx="8808">
                  <c:v>89.73</c:v>
                </c:pt>
                <c:pt idx="8809">
                  <c:v>89.34</c:v>
                </c:pt>
                <c:pt idx="8810">
                  <c:v>89.35</c:v>
                </c:pt>
                <c:pt idx="8811">
                  <c:v>88.89</c:v>
                </c:pt>
                <c:pt idx="8812">
                  <c:v>88.76</c:v>
                </c:pt>
                <c:pt idx="8813">
                  <c:v>87.99</c:v>
                </c:pt>
                <c:pt idx="8814">
                  <c:v>87.8</c:v>
                </c:pt>
                <c:pt idx="8815">
                  <c:v>88.06</c:v>
                </c:pt>
                <c:pt idx="8816">
                  <c:v>87.92</c:v>
                </c:pt>
                <c:pt idx="8817">
                  <c:v>87.89</c:v>
                </c:pt>
                <c:pt idx="8818">
                  <c:v>87.61</c:v>
                </c:pt>
                <c:pt idx="8819">
                  <c:v>87.1</c:v>
                </c:pt>
                <c:pt idx="8820">
                  <c:v>86.98</c:v>
                </c:pt>
                <c:pt idx="8821">
                  <c:v>87.32</c:v>
                </c:pt>
                <c:pt idx="8822">
                  <c:v>87.39</c:v>
                </c:pt>
                <c:pt idx="8823">
                  <c:v>88</c:v>
                </c:pt>
                <c:pt idx="8824">
                  <c:v>88.55</c:v>
                </c:pt>
                <c:pt idx="8825">
                  <c:v>88.6</c:v>
                </c:pt>
                <c:pt idx="8826">
                  <c:v>88.14</c:v>
                </c:pt>
                <c:pt idx="8827">
                  <c:v>88.08</c:v>
                </c:pt>
                <c:pt idx="8828">
                  <c:v>87.91</c:v>
                </c:pt>
                <c:pt idx="8829">
                  <c:v>87.64</c:v>
                </c:pt>
                <c:pt idx="8830">
                  <c:v>87.86</c:v>
                </c:pt>
                <c:pt idx="8831">
                  <c:v>88.25</c:v>
                </c:pt>
                <c:pt idx="8832">
                  <c:v>88.35</c:v>
                </c:pt>
                <c:pt idx="8833">
                  <c:v>87.58</c:v>
                </c:pt>
                <c:pt idx="8834">
                  <c:v>86.55</c:v>
                </c:pt>
                <c:pt idx="8835">
                  <c:v>86.3</c:v>
                </c:pt>
                <c:pt idx="8836">
                  <c:v>86.26</c:v>
                </c:pt>
                <c:pt idx="8837">
                  <c:v>86.57</c:v>
                </c:pt>
                <c:pt idx="8838">
                  <c:v>86.97</c:v>
                </c:pt>
                <c:pt idx="8839">
                  <c:v>87.04</c:v>
                </c:pt>
                <c:pt idx="8840">
                  <c:v>86.89</c:v>
                </c:pt>
                <c:pt idx="8841">
                  <c:v>87.68</c:v>
                </c:pt>
                <c:pt idx="8842">
                  <c:v>87.75</c:v>
                </c:pt>
                <c:pt idx="8843">
                  <c:v>87.67</c:v>
                </c:pt>
                <c:pt idx="8844">
                  <c:v>88.13</c:v>
                </c:pt>
                <c:pt idx="8845">
                  <c:v>88.06</c:v>
                </c:pt>
                <c:pt idx="8846">
                  <c:v>88.44</c:v>
                </c:pt>
                <c:pt idx="8847">
                  <c:v>88.6</c:v>
                </c:pt>
                <c:pt idx="8848">
                  <c:v>88.14</c:v>
                </c:pt>
                <c:pt idx="8849">
                  <c:v>88.56</c:v>
                </c:pt>
                <c:pt idx="8850">
                  <c:v>89.29</c:v>
                </c:pt>
                <c:pt idx="8851">
                  <c:v>89.11</c:v>
                </c:pt>
                <c:pt idx="8852">
                  <c:v>89.6</c:v>
                </c:pt>
                <c:pt idx="8853">
                  <c:v>89.47</c:v>
                </c:pt>
                <c:pt idx="8854">
                  <c:v>89.4</c:v>
                </c:pt>
                <c:pt idx="8855">
                  <c:v>89.52</c:v>
                </c:pt>
                <c:pt idx="8856">
                  <c:v>90.13</c:v>
                </c:pt>
                <c:pt idx="8857">
                  <c:v>90.1</c:v>
                </c:pt>
                <c:pt idx="8858">
                  <c:v>89.98</c:v>
                </c:pt>
                <c:pt idx="8859">
                  <c:v>88.66</c:v>
                </c:pt>
                <c:pt idx="8860">
                  <c:v>89.17</c:v>
                </c:pt>
                <c:pt idx="8861">
                  <c:v>89.46</c:v>
                </c:pt>
                <c:pt idx="8862">
                  <c:v>89.97</c:v>
                </c:pt>
                <c:pt idx="8863">
                  <c:v>89.63</c:v>
                </c:pt>
                <c:pt idx="8864">
                  <c:v>89.81</c:v>
                </c:pt>
                <c:pt idx="8865">
                  <c:v>89.46</c:v>
                </c:pt>
                <c:pt idx="8866">
                  <c:v>89.8</c:v>
                </c:pt>
                <c:pt idx="8867">
                  <c:v>90.29</c:v>
                </c:pt>
                <c:pt idx="8868">
                  <c:v>89.99</c:v>
                </c:pt>
                <c:pt idx="8869">
                  <c:v>89.78</c:v>
                </c:pt>
                <c:pt idx="8870">
                  <c:v>90.31</c:v>
                </c:pt>
                <c:pt idx="8871">
                  <c:v>90.11</c:v>
                </c:pt>
                <c:pt idx="8872">
                  <c:v>89.24</c:v>
                </c:pt>
                <c:pt idx="8873">
                  <c:v>89.49</c:v>
                </c:pt>
                <c:pt idx="8874">
                  <c:v>89.1</c:v>
                </c:pt>
                <c:pt idx="8875">
                  <c:v>89.59</c:v>
                </c:pt>
                <c:pt idx="8876">
                  <c:v>90.07</c:v>
                </c:pt>
                <c:pt idx="8877">
                  <c:v>90.08</c:v>
                </c:pt>
                <c:pt idx="8878">
                  <c:v>89.72</c:v>
                </c:pt>
                <c:pt idx="8879">
                  <c:v>90.44</c:v>
                </c:pt>
                <c:pt idx="8880">
                  <c:v>91.26</c:v>
                </c:pt>
                <c:pt idx="8881">
                  <c:v>91.29</c:v>
                </c:pt>
                <c:pt idx="8882">
                  <c:v>91.37</c:v>
                </c:pt>
                <c:pt idx="8883">
                  <c:v>91.5</c:v>
                </c:pt>
                <c:pt idx="8884">
                  <c:v>92.08</c:v>
                </c:pt>
                <c:pt idx="8885">
                  <c:v>91.98</c:v>
                </c:pt>
                <c:pt idx="8886">
                  <c:v>92.13</c:v>
                </c:pt>
                <c:pt idx="8887">
                  <c:v>92.09</c:v>
                </c:pt>
                <c:pt idx="8888">
                  <c:v>92.33</c:v>
                </c:pt>
                <c:pt idx="8889">
                  <c:v>91.88</c:v>
                </c:pt>
                <c:pt idx="8890">
                  <c:v>91.93</c:v>
                </c:pt>
                <c:pt idx="8891">
                  <c:v>92.03</c:v>
                </c:pt>
                <c:pt idx="8892">
                  <c:v>91.5</c:v>
                </c:pt>
                <c:pt idx="8893">
                  <c:v>91.37</c:v>
                </c:pt>
                <c:pt idx="8894">
                  <c:v>91.6</c:v>
                </c:pt>
                <c:pt idx="8895">
                  <c:v>92.04</c:v>
                </c:pt>
                <c:pt idx="8896">
                  <c:v>90.98</c:v>
                </c:pt>
                <c:pt idx="8897">
                  <c:v>91.62</c:v>
                </c:pt>
                <c:pt idx="8898">
                  <c:v>91.57</c:v>
                </c:pt>
                <c:pt idx="8899">
                  <c:v>91.82</c:v>
                </c:pt>
                <c:pt idx="8900">
                  <c:v>91.93</c:v>
                </c:pt>
                <c:pt idx="8901">
                  <c:v>91.48</c:v>
                </c:pt>
                <c:pt idx="8902">
                  <c:v>91.44</c:v>
                </c:pt>
                <c:pt idx="8903">
                  <c:v>91.89</c:v>
                </c:pt>
                <c:pt idx="8904">
                  <c:v>91.26</c:v>
                </c:pt>
                <c:pt idx="8905">
                  <c:v>91.25</c:v>
                </c:pt>
                <c:pt idx="8906">
                  <c:v>90.32</c:v>
                </c:pt>
                <c:pt idx="8907">
                  <c:v>90.38</c:v>
                </c:pt>
                <c:pt idx="8908">
                  <c:v>89.83</c:v>
                </c:pt>
                <c:pt idx="8909">
                  <c:v>90.02</c:v>
                </c:pt>
                <c:pt idx="8910">
                  <c:v>89.71</c:v>
                </c:pt>
                <c:pt idx="8911">
                  <c:v>89.87</c:v>
                </c:pt>
                <c:pt idx="8912">
                  <c:v>90.78</c:v>
                </c:pt>
                <c:pt idx="8913">
                  <c:v>90.94</c:v>
                </c:pt>
                <c:pt idx="8914">
                  <c:v>90.72</c:v>
                </c:pt>
                <c:pt idx="8915">
                  <c:v>90.78</c:v>
                </c:pt>
                <c:pt idx="8916">
                  <c:v>91.19</c:v>
                </c:pt>
                <c:pt idx="8917">
                  <c:v>91.21</c:v>
                </c:pt>
                <c:pt idx="8918">
                  <c:v>91.1</c:v>
                </c:pt>
                <c:pt idx="8919">
                  <c:v>91.17</c:v>
                </c:pt>
                <c:pt idx="8920">
                  <c:v>89.84</c:v>
                </c:pt>
                <c:pt idx="8921">
                  <c:v>89.14</c:v>
                </c:pt>
                <c:pt idx="8922">
                  <c:v>89.33</c:v>
                </c:pt>
                <c:pt idx="8923">
                  <c:v>88.91</c:v>
                </c:pt>
                <c:pt idx="8924">
                  <c:v>89.25</c:v>
                </c:pt>
                <c:pt idx="8925">
                  <c:v>89.33</c:v>
                </c:pt>
                <c:pt idx="8926">
                  <c:v>88.99</c:v>
                </c:pt>
                <c:pt idx="8927">
                  <c:v>89.44</c:v>
                </c:pt>
                <c:pt idx="8928">
                  <c:v>88.89</c:v>
                </c:pt>
                <c:pt idx="8929">
                  <c:v>89.12</c:v>
                </c:pt>
                <c:pt idx="8930">
                  <c:v>89.3</c:v>
                </c:pt>
                <c:pt idx="8931">
                  <c:v>89.25</c:v>
                </c:pt>
                <c:pt idx="8932">
                  <c:v>89.39</c:v>
                </c:pt>
                <c:pt idx="8933">
                  <c:v>88.97</c:v>
                </c:pt>
                <c:pt idx="8934">
                  <c:v>87.95</c:v>
                </c:pt>
                <c:pt idx="8935">
                  <c:v>88.06</c:v>
                </c:pt>
                <c:pt idx="8936">
                  <c:v>88.33</c:v>
                </c:pt>
                <c:pt idx="8937">
                  <c:v>88.62</c:v>
                </c:pt>
                <c:pt idx="8938">
                  <c:v>89.32</c:v>
                </c:pt>
                <c:pt idx="8939">
                  <c:v>89.42</c:v>
                </c:pt>
                <c:pt idx="8940">
                  <c:v>88.96</c:v>
                </c:pt>
                <c:pt idx="8941">
                  <c:v>89.51</c:v>
                </c:pt>
                <c:pt idx="8942">
                  <c:v>89.41</c:v>
                </c:pt>
                <c:pt idx="8943">
                  <c:v>89.89</c:v>
                </c:pt>
                <c:pt idx="8944">
                  <c:v>90.29</c:v>
                </c:pt>
                <c:pt idx="8945">
                  <c:v>90.24</c:v>
                </c:pt>
                <c:pt idx="8946">
                  <c:v>90.43</c:v>
                </c:pt>
                <c:pt idx="8947">
                  <c:v>90.29</c:v>
                </c:pt>
                <c:pt idx="8948">
                  <c:v>90.55</c:v>
                </c:pt>
                <c:pt idx="8949">
                  <c:v>90.54</c:v>
                </c:pt>
                <c:pt idx="8950">
                  <c:v>90.54</c:v>
                </c:pt>
                <c:pt idx="8951">
                  <c:v>90.72</c:v>
                </c:pt>
                <c:pt idx="8952">
                  <c:v>90.73</c:v>
                </c:pt>
                <c:pt idx="8953">
                  <c:v>90.64</c:v>
                </c:pt>
                <c:pt idx="8954">
                  <c:v>90.42</c:v>
                </c:pt>
                <c:pt idx="8955">
                  <c:v>90.55</c:v>
                </c:pt>
                <c:pt idx="8956">
                  <c:v>90.67</c:v>
                </c:pt>
                <c:pt idx="8957">
                  <c:v>90.39</c:v>
                </c:pt>
                <c:pt idx="8958">
                  <c:v>90.61</c:v>
                </c:pt>
                <c:pt idx="8959">
                  <c:v>90.63</c:v>
                </c:pt>
                <c:pt idx="8960">
                  <c:v>90.11</c:v>
                </c:pt>
                <c:pt idx="8961">
                  <c:v>90.22</c:v>
                </c:pt>
                <c:pt idx="8962">
                  <c:v>89.56</c:v>
                </c:pt>
                <c:pt idx="8963">
                  <c:v>89.66</c:v>
                </c:pt>
                <c:pt idx="8964">
                  <c:v>89.89</c:v>
                </c:pt>
                <c:pt idx="8965">
                  <c:v>90.77</c:v>
                </c:pt>
                <c:pt idx="8966">
                  <c:v>90.62</c:v>
                </c:pt>
                <c:pt idx="8967">
                  <c:v>90.75</c:v>
                </c:pt>
                <c:pt idx="8968">
                  <c:v>90.85</c:v>
                </c:pt>
                <c:pt idx="8969">
                  <c:v>90.54</c:v>
                </c:pt>
                <c:pt idx="8970">
                  <c:v>90</c:v>
                </c:pt>
                <c:pt idx="8971">
                  <c:v>89.7</c:v>
                </c:pt>
                <c:pt idx="8972">
                  <c:v>89.07</c:v>
                </c:pt>
                <c:pt idx="8973">
                  <c:v>88.92</c:v>
                </c:pt>
                <c:pt idx="8974">
                  <c:v>89.13</c:v>
                </c:pt>
                <c:pt idx="8975">
                  <c:v>89.62</c:v>
                </c:pt>
                <c:pt idx="8976">
                  <c:v>89.72</c:v>
                </c:pt>
                <c:pt idx="8977">
                  <c:v>90.46</c:v>
                </c:pt>
                <c:pt idx="8978">
                  <c:v>90.07</c:v>
                </c:pt>
                <c:pt idx="8979">
                  <c:v>90.07</c:v>
                </c:pt>
                <c:pt idx="8980">
                  <c:v>90.25</c:v>
                </c:pt>
                <c:pt idx="8981">
                  <c:v>90.21</c:v>
                </c:pt>
                <c:pt idx="8982">
                  <c:v>89.39</c:v>
                </c:pt>
                <c:pt idx="8983">
                  <c:v>89.73</c:v>
                </c:pt>
                <c:pt idx="8984">
                  <c:v>89.63</c:v>
                </c:pt>
                <c:pt idx="8985">
                  <c:v>88.83</c:v>
                </c:pt>
                <c:pt idx="8986">
                  <c:v>88.63</c:v>
                </c:pt>
                <c:pt idx="8987">
                  <c:v>88.96</c:v>
                </c:pt>
                <c:pt idx="8988">
                  <c:v>89.69</c:v>
                </c:pt>
                <c:pt idx="8989">
                  <c:v>89.65</c:v>
                </c:pt>
                <c:pt idx="8990">
                  <c:v>89.44</c:v>
                </c:pt>
                <c:pt idx="8991">
                  <c:v>89.62</c:v>
                </c:pt>
                <c:pt idx="8992">
                  <c:v>89.59</c:v>
                </c:pt>
                <c:pt idx="8993">
                  <c:v>88.64</c:v>
                </c:pt>
                <c:pt idx="8994">
                  <c:v>88.24</c:v>
                </c:pt>
                <c:pt idx="8995">
                  <c:v>87.79</c:v>
                </c:pt>
                <c:pt idx="8996">
                  <c:v>88.25</c:v>
                </c:pt>
                <c:pt idx="8997">
                  <c:v>88.05</c:v>
                </c:pt>
                <c:pt idx="8998">
                  <c:v>87.45</c:v>
                </c:pt>
                <c:pt idx="8999">
                  <c:v>87.32</c:v>
                </c:pt>
                <c:pt idx="9000">
                  <c:v>87.22</c:v>
                </c:pt>
                <c:pt idx="9001">
                  <c:v>86.63</c:v>
                </c:pt>
                <c:pt idx="9002">
                  <c:v>86.11</c:v>
                </c:pt>
                <c:pt idx="9003">
                  <c:v>85.97</c:v>
                </c:pt>
                <c:pt idx="9004">
                  <c:v>85.79</c:v>
                </c:pt>
                <c:pt idx="9005">
                  <c:v>85.84</c:v>
                </c:pt>
                <c:pt idx="9006">
                  <c:v>85.36</c:v>
                </c:pt>
                <c:pt idx="9007">
                  <c:v>85.14</c:v>
                </c:pt>
                <c:pt idx="9008">
                  <c:v>85.23</c:v>
                </c:pt>
                <c:pt idx="9009">
                  <c:v>84.83</c:v>
                </c:pt>
                <c:pt idx="9010">
                  <c:v>84.5</c:v>
                </c:pt>
                <c:pt idx="9011">
                  <c:v>84.27</c:v>
                </c:pt>
                <c:pt idx="9012">
                  <c:v>83.91</c:v>
                </c:pt>
                <c:pt idx="9013">
                  <c:v>84.54</c:v>
                </c:pt>
                <c:pt idx="9014">
                  <c:v>84.17</c:v>
                </c:pt>
                <c:pt idx="9015">
                  <c:v>84.85</c:v>
                </c:pt>
                <c:pt idx="9016">
                  <c:v>84.51</c:v>
                </c:pt>
                <c:pt idx="9017">
                  <c:v>84.88</c:v>
                </c:pt>
                <c:pt idx="9018">
                  <c:v>84.35</c:v>
                </c:pt>
                <c:pt idx="9019">
                  <c:v>84.35</c:v>
                </c:pt>
                <c:pt idx="9020">
                  <c:v>84.95</c:v>
                </c:pt>
                <c:pt idx="9021">
                  <c:v>84.71</c:v>
                </c:pt>
                <c:pt idx="9022">
                  <c:v>85.16</c:v>
                </c:pt>
                <c:pt idx="9023">
                  <c:v>85.05</c:v>
                </c:pt>
                <c:pt idx="9024">
                  <c:v>84.28</c:v>
                </c:pt>
                <c:pt idx="9025">
                  <c:v>84.72</c:v>
                </c:pt>
                <c:pt idx="9026">
                  <c:v>84.79</c:v>
                </c:pt>
                <c:pt idx="9027">
                  <c:v>84.04</c:v>
                </c:pt>
                <c:pt idx="9028">
                  <c:v>84.14</c:v>
                </c:pt>
                <c:pt idx="9029">
                  <c:v>84.73</c:v>
                </c:pt>
                <c:pt idx="9030">
                  <c:v>84.99</c:v>
                </c:pt>
                <c:pt idx="9031">
                  <c:v>85.84</c:v>
                </c:pt>
                <c:pt idx="9032">
                  <c:v>85.72</c:v>
                </c:pt>
                <c:pt idx="9033">
                  <c:v>85.85</c:v>
                </c:pt>
                <c:pt idx="9034">
                  <c:v>86.48</c:v>
                </c:pt>
                <c:pt idx="9035">
                  <c:v>86.14</c:v>
                </c:pt>
                <c:pt idx="9036">
                  <c:v>86.02</c:v>
                </c:pt>
                <c:pt idx="9037">
                  <c:v>85.94</c:v>
                </c:pt>
                <c:pt idx="9038">
                  <c:v>86.32</c:v>
                </c:pt>
                <c:pt idx="9039">
                  <c:v>86.18</c:v>
                </c:pt>
                <c:pt idx="9040">
                  <c:v>85.78</c:v>
                </c:pt>
                <c:pt idx="9041">
                  <c:v>86.39</c:v>
                </c:pt>
                <c:pt idx="9042">
                  <c:v>86.88</c:v>
                </c:pt>
                <c:pt idx="9043">
                  <c:v>86.49</c:v>
                </c:pt>
                <c:pt idx="9044">
                  <c:v>86.47</c:v>
                </c:pt>
                <c:pt idx="9045">
                  <c:v>86.63</c:v>
                </c:pt>
                <c:pt idx="9046">
                  <c:v>85.92</c:v>
                </c:pt>
                <c:pt idx="9047">
                  <c:v>85.16</c:v>
                </c:pt>
                <c:pt idx="9048">
                  <c:v>85.19</c:v>
                </c:pt>
                <c:pt idx="9049">
                  <c:v>85.15</c:v>
                </c:pt>
                <c:pt idx="9050">
                  <c:v>85.6</c:v>
                </c:pt>
                <c:pt idx="9051">
                  <c:v>85.35</c:v>
                </c:pt>
                <c:pt idx="9052">
                  <c:v>85.01</c:v>
                </c:pt>
                <c:pt idx="9053">
                  <c:v>85.5</c:v>
                </c:pt>
                <c:pt idx="9054">
                  <c:v>85.36</c:v>
                </c:pt>
                <c:pt idx="9055">
                  <c:v>85.91</c:v>
                </c:pt>
                <c:pt idx="9056">
                  <c:v>85.84</c:v>
                </c:pt>
                <c:pt idx="9057">
                  <c:v>86.1</c:v>
                </c:pt>
                <c:pt idx="9058">
                  <c:v>87.02</c:v>
                </c:pt>
                <c:pt idx="9059">
                  <c:v>87.01</c:v>
                </c:pt>
                <c:pt idx="9060">
                  <c:v>86.52</c:v>
                </c:pt>
                <c:pt idx="9061">
                  <c:v>86.22</c:v>
                </c:pt>
                <c:pt idx="9062">
                  <c:v>85.93</c:v>
                </c:pt>
                <c:pt idx="9063">
                  <c:v>86.34</c:v>
                </c:pt>
                <c:pt idx="9064">
                  <c:v>86.64</c:v>
                </c:pt>
                <c:pt idx="9065">
                  <c:v>85.86</c:v>
                </c:pt>
                <c:pt idx="9066">
                  <c:v>85.84</c:v>
                </c:pt>
                <c:pt idx="9067">
                  <c:v>85.38</c:v>
                </c:pt>
                <c:pt idx="9068">
                  <c:v>85.3</c:v>
                </c:pt>
                <c:pt idx="9069">
                  <c:v>85.01</c:v>
                </c:pt>
                <c:pt idx="9070">
                  <c:v>85.18</c:v>
                </c:pt>
                <c:pt idx="9071">
                  <c:v>85.04</c:v>
                </c:pt>
                <c:pt idx="9072">
                  <c:v>84.58</c:v>
                </c:pt>
                <c:pt idx="9073">
                  <c:v>84.74</c:v>
                </c:pt>
                <c:pt idx="9074">
                  <c:v>84.83</c:v>
                </c:pt>
                <c:pt idx="9075">
                  <c:v>84.71</c:v>
                </c:pt>
                <c:pt idx="9076">
                  <c:v>85.12</c:v>
                </c:pt>
                <c:pt idx="9077">
                  <c:v>85.49</c:v>
                </c:pt>
                <c:pt idx="9078">
                  <c:v>85.67</c:v>
                </c:pt>
                <c:pt idx="9079">
                  <c:v>85.22</c:v>
                </c:pt>
                <c:pt idx="9080">
                  <c:v>84.88</c:v>
                </c:pt>
                <c:pt idx="9081">
                  <c:v>85.04</c:v>
                </c:pt>
                <c:pt idx="9082">
                  <c:v>85.09</c:v>
                </c:pt>
                <c:pt idx="9083">
                  <c:v>84.63</c:v>
                </c:pt>
                <c:pt idx="9084">
                  <c:v>85.17</c:v>
                </c:pt>
                <c:pt idx="9085">
                  <c:v>85.13</c:v>
                </c:pt>
                <c:pt idx="9086">
                  <c:v>85.28</c:v>
                </c:pt>
                <c:pt idx="9087">
                  <c:v>85.38</c:v>
                </c:pt>
                <c:pt idx="9088">
                  <c:v>85.26</c:v>
                </c:pt>
                <c:pt idx="9089">
                  <c:v>84.96</c:v>
                </c:pt>
                <c:pt idx="9090">
                  <c:v>84.97</c:v>
                </c:pt>
                <c:pt idx="9091">
                  <c:v>85.05</c:v>
                </c:pt>
                <c:pt idx="9092">
                  <c:v>84.92</c:v>
                </c:pt>
                <c:pt idx="9093">
                  <c:v>84.68</c:v>
                </c:pt>
                <c:pt idx="9094">
                  <c:v>85</c:v>
                </c:pt>
                <c:pt idx="9095">
                  <c:v>85.1</c:v>
                </c:pt>
                <c:pt idx="9096">
                  <c:v>85.53</c:v>
                </c:pt>
                <c:pt idx="9097">
                  <c:v>85.95</c:v>
                </c:pt>
                <c:pt idx="9098">
                  <c:v>85.92</c:v>
                </c:pt>
                <c:pt idx="9099">
                  <c:v>85.92</c:v>
                </c:pt>
                <c:pt idx="9100">
                  <c:v>85.86</c:v>
                </c:pt>
                <c:pt idx="9101">
                  <c:v>85.66</c:v>
                </c:pt>
                <c:pt idx="9102">
                  <c:v>85.98</c:v>
                </c:pt>
                <c:pt idx="9103">
                  <c:v>85.81</c:v>
                </c:pt>
                <c:pt idx="9104">
                  <c:v>85.94</c:v>
                </c:pt>
                <c:pt idx="9105">
                  <c:v>85.81</c:v>
                </c:pt>
                <c:pt idx="9106">
                  <c:v>85.2</c:v>
                </c:pt>
                <c:pt idx="9107">
                  <c:v>85.16</c:v>
                </c:pt>
                <c:pt idx="9108">
                  <c:v>85.38</c:v>
                </c:pt>
                <c:pt idx="9109">
                  <c:v>85.63</c:v>
                </c:pt>
                <c:pt idx="9110">
                  <c:v>85.69</c:v>
                </c:pt>
                <c:pt idx="9111">
                  <c:v>85.77</c:v>
                </c:pt>
                <c:pt idx="9112">
                  <c:v>86.03</c:v>
                </c:pt>
                <c:pt idx="9113">
                  <c:v>85.6</c:v>
                </c:pt>
                <c:pt idx="9114">
                  <c:v>85.71</c:v>
                </c:pt>
                <c:pt idx="9115">
                  <c:v>85.84</c:v>
                </c:pt>
                <c:pt idx="9116">
                  <c:v>85.92</c:v>
                </c:pt>
                <c:pt idx="9117">
                  <c:v>86.5</c:v>
                </c:pt>
                <c:pt idx="9118">
                  <c:v>86.55</c:v>
                </c:pt>
                <c:pt idx="9119">
                  <c:v>87.02</c:v>
                </c:pt>
                <c:pt idx="9120">
                  <c:v>87.12</c:v>
                </c:pt>
                <c:pt idx="9121">
                  <c:v>86.92</c:v>
                </c:pt>
                <c:pt idx="9122">
                  <c:v>87.12</c:v>
                </c:pt>
                <c:pt idx="9123">
                  <c:v>87</c:v>
                </c:pt>
                <c:pt idx="9124">
                  <c:v>86.87</c:v>
                </c:pt>
                <c:pt idx="9125">
                  <c:v>86.88</c:v>
                </c:pt>
                <c:pt idx="9126">
                  <c:v>86.24</c:v>
                </c:pt>
                <c:pt idx="9127">
                  <c:v>86.27</c:v>
                </c:pt>
                <c:pt idx="9128">
                  <c:v>86.71</c:v>
                </c:pt>
                <c:pt idx="9129">
                  <c:v>86.7</c:v>
                </c:pt>
                <c:pt idx="9130">
                  <c:v>86.38</c:v>
                </c:pt>
                <c:pt idx="9131">
                  <c:v>85.89</c:v>
                </c:pt>
                <c:pt idx="9132">
                  <c:v>85.56</c:v>
                </c:pt>
                <c:pt idx="9133">
                  <c:v>85.59</c:v>
                </c:pt>
                <c:pt idx="9134">
                  <c:v>85.32</c:v>
                </c:pt>
                <c:pt idx="9135">
                  <c:v>85.42</c:v>
                </c:pt>
                <c:pt idx="9136">
                  <c:v>85.34</c:v>
                </c:pt>
                <c:pt idx="9137">
                  <c:v>85.71</c:v>
                </c:pt>
                <c:pt idx="9138">
                  <c:v>85.75</c:v>
                </c:pt>
                <c:pt idx="9139">
                  <c:v>85.43</c:v>
                </c:pt>
                <c:pt idx="9140">
                  <c:v>85.41</c:v>
                </c:pt>
                <c:pt idx="9141">
                  <c:v>85.18</c:v>
                </c:pt>
                <c:pt idx="9142">
                  <c:v>85.07</c:v>
                </c:pt>
                <c:pt idx="9143">
                  <c:v>85.37</c:v>
                </c:pt>
                <c:pt idx="9144">
                  <c:v>85.3</c:v>
                </c:pt>
                <c:pt idx="9145">
                  <c:v>85.33</c:v>
                </c:pt>
                <c:pt idx="9146">
                  <c:v>85.49</c:v>
                </c:pt>
                <c:pt idx="9147">
                  <c:v>85.31</c:v>
                </c:pt>
                <c:pt idx="9148">
                  <c:v>85.42</c:v>
                </c:pt>
                <c:pt idx="9149">
                  <c:v>85.24</c:v>
                </c:pt>
                <c:pt idx="9150">
                  <c:v>84.53</c:v>
                </c:pt>
                <c:pt idx="9151">
                  <c:v>84.46</c:v>
                </c:pt>
                <c:pt idx="9152">
                  <c:v>83.66</c:v>
                </c:pt>
                <c:pt idx="9153">
                  <c:v>83.5</c:v>
                </c:pt>
                <c:pt idx="9154">
                  <c:v>83.13</c:v>
                </c:pt>
                <c:pt idx="9155">
                  <c:v>83.49</c:v>
                </c:pt>
                <c:pt idx="9156">
                  <c:v>82.95</c:v>
                </c:pt>
                <c:pt idx="9157">
                  <c:v>82.48</c:v>
                </c:pt>
                <c:pt idx="9158">
                  <c:v>82.43</c:v>
                </c:pt>
                <c:pt idx="9159">
                  <c:v>82.51</c:v>
                </c:pt>
                <c:pt idx="9160">
                  <c:v>82.74</c:v>
                </c:pt>
                <c:pt idx="9161">
                  <c:v>82.76</c:v>
                </c:pt>
                <c:pt idx="9162">
                  <c:v>83.29</c:v>
                </c:pt>
                <c:pt idx="9163">
                  <c:v>83.18</c:v>
                </c:pt>
                <c:pt idx="9164">
                  <c:v>82.94</c:v>
                </c:pt>
                <c:pt idx="9165">
                  <c:v>83.32</c:v>
                </c:pt>
                <c:pt idx="9166">
                  <c:v>83.7</c:v>
                </c:pt>
                <c:pt idx="9167">
                  <c:v>84.04</c:v>
                </c:pt>
                <c:pt idx="9168">
                  <c:v>84</c:v>
                </c:pt>
                <c:pt idx="9169">
                  <c:v>83.45</c:v>
                </c:pt>
                <c:pt idx="9170">
                  <c:v>83.55</c:v>
                </c:pt>
                <c:pt idx="9171">
                  <c:v>83.59</c:v>
                </c:pt>
                <c:pt idx="9172">
                  <c:v>83.81</c:v>
                </c:pt>
                <c:pt idx="9173">
                  <c:v>84.06</c:v>
                </c:pt>
                <c:pt idx="9174">
                  <c:v>83.97</c:v>
                </c:pt>
                <c:pt idx="9175">
                  <c:v>83.82</c:v>
                </c:pt>
                <c:pt idx="9176">
                  <c:v>83.65</c:v>
                </c:pt>
                <c:pt idx="9177">
                  <c:v>83.27</c:v>
                </c:pt>
                <c:pt idx="9178">
                  <c:v>83.92</c:v>
                </c:pt>
                <c:pt idx="9179">
                  <c:v>84.34</c:v>
                </c:pt>
                <c:pt idx="9180">
                  <c:v>84.64</c:v>
                </c:pt>
                <c:pt idx="9181">
                  <c:v>84.57</c:v>
                </c:pt>
                <c:pt idx="9182">
                  <c:v>84.75</c:v>
                </c:pt>
                <c:pt idx="9183">
                  <c:v>85.07</c:v>
                </c:pt>
                <c:pt idx="9184">
                  <c:v>85.28</c:v>
                </c:pt>
                <c:pt idx="9185">
                  <c:v>85.02</c:v>
                </c:pt>
                <c:pt idx="9186">
                  <c:v>84.94</c:v>
                </c:pt>
                <c:pt idx="9187">
                  <c:v>85.06</c:v>
                </c:pt>
                <c:pt idx="9188">
                  <c:v>84.94</c:v>
                </c:pt>
                <c:pt idx="9189">
                  <c:v>84.91</c:v>
                </c:pt>
                <c:pt idx="9190">
                  <c:v>84.86</c:v>
                </c:pt>
                <c:pt idx="9191">
                  <c:v>85.04</c:v>
                </c:pt>
                <c:pt idx="9192">
                  <c:v>84.67</c:v>
                </c:pt>
                <c:pt idx="9193">
                  <c:v>84.93</c:v>
                </c:pt>
                <c:pt idx="9194">
                  <c:v>85.11</c:v>
                </c:pt>
                <c:pt idx="9195">
                  <c:v>85.23</c:v>
                </c:pt>
                <c:pt idx="9196">
                  <c:v>85.09</c:v>
                </c:pt>
                <c:pt idx="9197">
                  <c:v>84.99</c:v>
                </c:pt>
                <c:pt idx="9198">
                  <c:v>84.6</c:v>
                </c:pt>
                <c:pt idx="9199">
                  <c:v>84.64</c:v>
                </c:pt>
                <c:pt idx="9200">
                  <c:v>84.96</c:v>
                </c:pt>
                <c:pt idx="9201">
                  <c:v>85.08</c:v>
                </c:pt>
                <c:pt idx="9202">
                  <c:v>84.77</c:v>
                </c:pt>
                <c:pt idx="9203">
                  <c:v>84.71</c:v>
                </c:pt>
                <c:pt idx="9204">
                  <c:v>84.69</c:v>
                </c:pt>
                <c:pt idx="9205">
                  <c:v>84.88</c:v>
                </c:pt>
                <c:pt idx="9206">
                  <c:v>85.12</c:v>
                </c:pt>
                <c:pt idx="9207">
                  <c:v>84.69</c:v>
                </c:pt>
                <c:pt idx="9208">
                  <c:v>84.18</c:v>
                </c:pt>
                <c:pt idx="9209">
                  <c:v>84.05</c:v>
                </c:pt>
                <c:pt idx="9210">
                  <c:v>84.06</c:v>
                </c:pt>
                <c:pt idx="9211">
                  <c:v>84.02</c:v>
                </c:pt>
                <c:pt idx="9212">
                  <c:v>84.18</c:v>
                </c:pt>
                <c:pt idx="9213">
                  <c:v>84.22</c:v>
                </c:pt>
                <c:pt idx="9214">
                  <c:v>84.34</c:v>
                </c:pt>
                <c:pt idx="9215">
                  <c:v>84.05</c:v>
                </c:pt>
                <c:pt idx="9216">
                  <c:v>83.93</c:v>
                </c:pt>
                <c:pt idx="9217">
                  <c:v>83.46</c:v>
                </c:pt>
                <c:pt idx="9218">
                  <c:v>83.57</c:v>
                </c:pt>
                <c:pt idx="9219">
                  <c:v>83.77</c:v>
                </c:pt>
                <c:pt idx="9220">
                  <c:v>83.74</c:v>
                </c:pt>
                <c:pt idx="9221">
                  <c:v>84.17</c:v>
                </c:pt>
                <c:pt idx="9222">
                  <c:v>84.04</c:v>
                </c:pt>
                <c:pt idx="9223">
                  <c:v>83.78</c:v>
                </c:pt>
                <c:pt idx="9224">
                  <c:v>84.13</c:v>
                </c:pt>
                <c:pt idx="9225">
                  <c:v>84.25</c:v>
                </c:pt>
                <c:pt idx="9226">
                  <c:v>83.88</c:v>
                </c:pt>
                <c:pt idx="9227">
                  <c:v>83.71</c:v>
                </c:pt>
                <c:pt idx="9228">
                  <c:v>83.64</c:v>
                </c:pt>
                <c:pt idx="9229">
                  <c:v>83.65</c:v>
                </c:pt>
                <c:pt idx="9230">
                  <c:v>83.19</c:v>
                </c:pt>
                <c:pt idx="9231">
                  <c:v>83.35</c:v>
                </c:pt>
                <c:pt idx="9232">
                  <c:v>83.07</c:v>
                </c:pt>
                <c:pt idx="9233">
                  <c:v>82.77</c:v>
                </c:pt>
                <c:pt idx="9234">
                  <c:v>83.09</c:v>
                </c:pt>
                <c:pt idx="9235">
                  <c:v>83.28</c:v>
                </c:pt>
                <c:pt idx="9236">
                  <c:v>83.08</c:v>
                </c:pt>
                <c:pt idx="9237">
                  <c:v>83.01</c:v>
                </c:pt>
                <c:pt idx="9238">
                  <c:v>83.03</c:v>
                </c:pt>
                <c:pt idx="9239">
                  <c:v>83.09</c:v>
                </c:pt>
                <c:pt idx="9240">
                  <c:v>82.93</c:v>
                </c:pt>
                <c:pt idx="9241">
                  <c:v>82.87</c:v>
                </c:pt>
                <c:pt idx="9242">
                  <c:v>83.15</c:v>
                </c:pt>
                <c:pt idx="9243">
                  <c:v>82.96</c:v>
                </c:pt>
                <c:pt idx="9244">
                  <c:v>82.677000000000007</c:v>
                </c:pt>
                <c:pt idx="9245">
                  <c:v>82.992000000000004</c:v>
                </c:pt>
                <c:pt idx="9246">
                  <c:v>83.097999999999999</c:v>
                </c:pt>
                <c:pt idx="9247">
                  <c:v>82.703999999999994</c:v>
                </c:pt>
                <c:pt idx="9248">
                  <c:v>82.671000000000006</c:v>
                </c:pt>
                <c:pt idx="9249">
                  <c:v>82.369</c:v>
                </c:pt>
                <c:pt idx="9250">
                  <c:v>82.129000000000005</c:v>
                </c:pt>
                <c:pt idx="9251">
                  <c:v>82.072999999999993</c:v>
                </c:pt>
                <c:pt idx="9252">
                  <c:v>81.831000000000003</c:v>
                </c:pt>
                <c:pt idx="9253">
                  <c:v>81.742999999999995</c:v>
                </c:pt>
                <c:pt idx="9254">
                  <c:v>81.644000000000005</c:v>
                </c:pt>
                <c:pt idx="9255">
                  <c:v>81.643000000000001</c:v>
                </c:pt>
                <c:pt idx="9256">
                  <c:v>81.738</c:v>
                </c:pt>
                <c:pt idx="9257">
                  <c:v>81.546000000000006</c:v>
                </c:pt>
                <c:pt idx="9258">
                  <c:v>81.427999999999997</c:v>
                </c:pt>
                <c:pt idx="9259">
                  <c:v>81.75</c:v>
                </c:pt>
                <c:pt idx="9260">
                  <c:v>81.528999999999996</c:v>
                </c:pt>
                <c:pt idx="9261">
                  <c:v>81.447000000000003</c:v>
                </c:pt>
                <c:pt idx="9262">
                  <c:v>81.594999999999999</c:v>
                </c:pt>
                <c:pt idx="9263">
                  <c:v>81.766999999999996</c:v>
                </c:pt>
                <c:pt idx="9264">
                  <c:v>81.948999999999998</c:v>
                </c:pt>
                <c:pt idx="9265">
                  <c:v>81.741</c:v>
                </c:pt>
                <c:pt idx="9266">
                  <c:v>81.676000000000002</c:v>
                </c:pt>
                <c:pt idx="9267">
                  <c:v>81.938999999999993</c:v>
                </c:pt>
                <c:pt idx="9268">
                  <c:v>82.016000000000005</c:v>
                </c:pt>
                <c:pt idx="9269">
                  <c:v>82.292000000000002</c:v>
                </c:pt>
                <c:pt idx="9270">
                  <c:v>82.116</c:v>
                </c:pt>
                <c:pt idx="9271">
                  <c:v>82.066000000000003</c:v>
                </c:pt>
                <c:pt idx="9272">
                  <c:v>81.754999999999995</c:v>
                </c:pt>
                <c:pt idx="9273">
                  <c:v>82.162999999999997</c:v>
                </c:pt>
                <c:pt idx="9274">
                  <c:v>82.317999999999998</c:v>
                </c:pt>
                <c:pt idx="9275">
                  <c:v>82.197000000000003</c:v>
                </c:pt>
                <c:pt idx="9276">
                  <c:v>82.364000000000004</c:v>
                </c:pt>
                <c:pt idx="9277">
                  <c:v>82.385999999999996</c:v>
                </c:pt>
                <c:pt idx="9278">
                  <c:v>82.31</c:v>
                </c:pt>
                <c:pt idx="9279">
                  <c:v>82.406000000000006</c:v>
                </c:pt>
                <c:pt idx="9280">
                  <c:v>82.331000000000003</c:v>
                </c:pt>
                <c:pt idx="9281">
                  <c:v>82.331999999999994</c:v>
                </c:pt>
                <c:pt idx="9282">
                  <c:v>82.31</c:v>
                </c:pt>
                <c:pt idx="9283">
                  <c:v>82.433000000000007</c:v>
                </c:pt>
                <c:pt idx="9284">
                  <c:v>82.301000000000002</c:v>
                </c:pt>
                <c:pt idx="9285">
                  <c:v>82.322000000000003</c:v>
                </c:pt>
                <c:pt idx="9286">
                  <c:v>82.058000000000007</c:v>
                </c:pt>
                <c:pt idx="9287">
                  <c:v>81.89</c:v>
                </c:pt>
                <c:pt idx="9288">
                  <c:v>81.897000000000006</c:v>
                </c:pt>
                <c:pt idx="9289">
                  <c:v>82.293999999999997</c:v>
                </c:pt>
                <c:pt idx="9290">
                  <c:v>82.691000000000003</c:v>
                </c:pt>
                <c:pt idx="9291">
                  <c:v>82.712000000000003</c:v>
                </c:pt>
                <c:pt idx="9292">
                  <c:v>82.891000000000005</c:v>
                </c:pt>
                <c:pt idx="9293">
                  <c:v>83.034999999999997</c:v>
                </c:pt>
                <c:pt idx="9294">
                  <c:v>83.128</c:v>
                </c:pt>
                <c:pt idx="9295">
                  <c:v>82.850999999999999</c:v>
                </c:pt>
                <c:pt idx="9296">
                  <c:v>82.715000000000003</c:v>
                </c:pt>
                <c:pt idx="9297">
                  <c:v>82.543999999999997</c:v>
                </c:pt>
                <c:pt idx="9298">
                  <c:v>82.518000000000001</c:v>
                </c:pt>
                <c:pt idx="9299">
                  <c:v>82.730999999999995</c:v>
                </c:pt>
                <c:pt idx="9300">
                  <c:v>82.335999999999999</c:v>
                </c:pt>
                <c:pt idx="9301">
                  <c:v>82.325000000000003</c:v>
                </c:pt>
                <c:pt idx="9302">
                  <c:v>82.295000000000002</c:v>
                </c:pt>
                <c:pt idx="9303">
                  <c:v>82.316000000000003</c:v>
                </c:pt>
                <c:pt idx="9304">
                  <c:v>82.332999999999998</c:v>
                </c:pt>
                <c:pt idx="9305">
                  <c:v>81.92</c:v>
                </c:pt>
                <c:pt idx="9306">
                  <c:v>81.394999999999996</c:v>
                </c:pt>
                <c:pt idx="9307">
                  <c:v>81.486000000000004</c:v>
                </c:pt>
                <c:pt idx="9308">
                  <c:v>81.433000000000007</c:v>
                </c:pt>
                <c:pt idx="9309">
                  <c:v>81.537999999999997</c:v>
                </c:pt>
                <c:pt idx="9310">
                  <c:v>81.465000000000003</c:v>
                </c:pt>
                <c:pt idx="9311">
                  <c:v>81.433000000000007</c:v>
                </c:pt>
                <c:pt idx="9312">
                  <c:v>80.86</c:v>
                </c:pt>
                <c:pt idx="9313">
                  <c:v>80.73</c:v>
                </c:pt>
                <c:pt idx="9314">
                  <c:v>80.635000000000005</c:v>
                </c:pt>
                <c:pt idx="9315">
                  <c:v>80.575999999999993</c:v>
                </c:pt>
                <c:pt idx="9316">
                  <c:v>80.522000000000006</c:v>
                </c:pt>
                <c:pt idx="9317">
                  <c:v>80.540000000000006</c:v>
                </c:pt>
                <c:pt idx="9318">
                  <c:v>80.424000000000007</c:v>
                </c:pt>
                <c:pt idx="9319">
                  <c:v>80.418999999999997</c:v>
                </c:pt>
                <c:pt idx="9320">
                  <c:v>80.287999999999997</c:v>
                </c:pt>
                <c:pt idx="9321">
                  <c:v>80.353999999999999</c:v>
                </c:pt>
                <c:pt idx="9322">
                  <c:v>80.076999999999998</c:v>
                </c:pt>
                <c:pt idx="9323">
                  <c:v>80.652000000000001</c:v>
                </c:pt>
                <c:pt idx="9324">
                  <c:v>80.453000000000003</c:v>
                </c:pt>
                <c:pt idx="9325">
                  <c:v>80.945999999999998</c:v>
                </c:pt>
                <c:pt idx="9326">
                  <c:v>80.849000000000004</c:v>
                </c:pt>
                <c:pt idx="9327">
                  <c:v>80.77</c:v>
                </c:pt>
                <c:pt idx="9328">
                  <c:v>80.872</c:v>
                </c:pt>
                <c:pt idx="9329">
                  <c:v>80.712999999999994</c:v>
                </c:pt>
                <c:pt idx="9330">
                  <c:v>80.177000000000007</c:v>
                </c:pt>
                <c:pt idx="9331">
                  <c:v>80.254999999999995</c:v>
                </c:pt>
                <c:pt idx="9332">
                  <c:v>80.478999999999999</c:v>
                </c:pt>
                <c:pt idx="9333">
                  <c:v>80.343000000000004</c:v>
                </c:pt>
                <c:pt idx="9334">
                  <c:v>80.744</c:v>
                </c:pt>
                <c:pt idx="9335">
                  <c:v>80.679000000000002</c:v>
                </c:pt>
                <c:pt idx="9336">
                  <c:v>81.048000000000002</c:v>
                </c:pt>
                <c:pt idx="9337">
                  <c:v>81.489000000000004</c:v>
                </c:pt>
                <c:pt idx="9338">
                  <c:v>81.822000000000003</c:v>
                </c:pt>
                <c:pt idx="9339">
                  <c:v>81.728999999999999</c:v>
                </c:pt>
                <c:pt idx="9340">
                  <c:v>81.426000000000002</c:v>
                </c:pt>
                <c:pt idx="9341">
                  <c:v>81.400000000000006</c:v>
                </c:pt>
                <c:pt idx="9342">
                  <c:v>81.492000000000004</c:v>
                </c:pt>
                <c:pt idx="9343">
                  <c:v>81.248999999999995</c:v>
                </c:pt>
                <c:pt idx="9344">
                  <c:v>81.144999999999996</c:v>
                </c:pt>
                <c:pt idx="9345">
                  <c:v>80.667000000000002</c:v>
                </c:pt>
                <c:pt idx="9346">
                  <c:v>80.739000000000004</c:v>
                </c:pt>
                <c:pt idx="9347">
                  <c:v>80.756</c:v>
                </c:pt>
                <c:pt idx="9348">
                  <c:v>80.7</c:v>
                </c:pt>
                <c:pt idx="9349">
                  <c:v>80.793999999999997</c:v>
                </c:pt>
                <c:pt idx="9350">
                  <c:v>80.790999999999997</c:v>
                </c:pt>
                <c:pt idx="9351">
                  <c:v>80.813999999999993</c:v>
                </c:pt>
                <c:pt idx="9352">
                  <c:v>80.88</c:v>
                </c:pt>
                <c:pt idx="9353">
                  <c:v>80.622</c:v>
                </c:pt>
                <c:pt idx="9354">
                  <c:v>80.471999999999994</c:v>
                </c:pt>
                <c:pt idx="9355">
                  <c:v>79.959000000000003</c:v>
                </c:pt>
                <c:pt idx="9356">
                  <c:v>79.816000000000003</c:v>
                </c:pt>
                <c:pt idx="9357">
                  <c:v>79.703999999999994</c:v>
                </c:pt>
                <c:pt idx="9358">
                  <c:v>79.364999999999995</c:v>
                </c:pt>
                <c:pt idx="9359">
                  <c:v>79.513000000000005</c:v>
                </c:pt>
                <c:pt idx="9360">
                  <c:v>79.617000000000004</c:v>
                </c:pt>
                <c:pt idx="9361">
                  <c:v>79.72</c:v>
                </c:pt>
                <c:pt idx="9362">
                  <c:v>79.209000000000003</c:v>
                </c:pt>
                <c:pt idx="9363">
                  <c:v>79.3</c:v>
                </c:pt>
                <c:pt idx="9364">
                  <c:v>78.581999999999994</c:v>
                </c:pt>
                <c:pt idx="9365">
                  <c:v>78.596999999999994</c:v>
                </c:pt>
                <c:pt idx="9366">
                  <c:v>78.527000000000001</c:v>
                </c:pt>
                <c:pt idx="9367">
                  <c:v>78.313000000000002</c:v>
                </c:pt>
                <c:pt idx="9368">
                  <c:v>78.492999999999995</c:v>
                </c:pt>
                <c:pt idx="9369">
                  <c:v>78.337999999999994</c:v>
                </c:pt>
                <c:pt idx="9370">
                  <c:v>77.718999999999994</c:v>
                </c:pt>
                <c:pt idx="9371">
                  <c:v>77.903999999999996</c:v>
                </c:pt>
                <c:pt idx="9372">
                  <c:v>78.302999999999997</c:v>
                </c:pt>
                <c:pt idx="9373">
                  <c:v>78.572999999999993</c:v>
                </c:pt>
                <c:pt idx="9374">
                  <c:v>78.480999999999995</c:v>
                </c:pt>
                <c:pt idx="9375">
                  <c:v>78.308000000000007</c:v>
                </c:pt>
                <c:pt idx="9376">
                  <c:v>78.671999999999997</c:v>
                </c:pt>
                <c:pt idx="9377">
                  <c:v>78.525999999999996</c:v>
                </c:pt>
                <c:pt idx="9378">
                  <c:v>78.375</c:v>
                </c:pt>
                <c:pt idx="9379">
                  <c:v>78.078000000000003</c:v>
                </c:pt>
                <c:pt idx="9380">
                  <c:v>78.224000000000004</c:v>
                </c:pt>
                <c:pt idx="9381">
                  <c:v>78.087999999999994</c:v>
                </c:pt>
                <c:pt idx="9382">
                  <c:v>78.251000000000005</c:v>
                </c:pt>
                <c:pt idx="9383">
                  <c:v>78.12</c:v>
                </c:pt>
                <c:pt idx="9384">
                  <c:v>77.59</c:v>
                </c:pt>
                <c:pt idx="9385">
                  <c:v>77.406999999999996</c:v>
                </c:pt>
                <c:pt idx="9386">
                  <c:v>78.06</c:v>
                </c:pt>
                <c:pt idx="9387">
                  <c:v>77.588999999999999</c:v>
                </c:pt>
                <c:pt idx="9388">
                  <c:v>77.546000000000006</c:v>
                </c:pt>
                <c:pt idx="9389">
                  <c:v>77.278000000000006</c:v>
                </c:pt>
                <c:pt idx="9390">
                  <c:v>77.027000000000001</c:v>
                </c:pt>
                <c:pt idx="9391">
                  <c:v>76.837000000000003</c:v>
                </c:pt>
                <c:pt idx="9392">
                  <c:v>76.772999999999996</c:v>
                </c:pt>
                <c:pt idx="9393">
                  <c:v>76.478999999999999</c:v>
                </c:pt>
                <c:pt idx="9394">
                  <c:v>76.593999999999994</c:v>
                </c:pt>
                <c:pt idx="9395">
                  <c:v>76.337000000000003</c:v>
                </c:pt>
                <c:pt idx="9396">
                  <c:v>76.424999999999997</c:v>
                </c:pt>
                <c:pt idx="9397">
                  <c:v>76.040000000000006</c:v>
                </c:pt>
                <c:pt idx="9398">
                  <c:v>75.412000000000006</c:v>
                </c:pt>
                <c:pt idx="9399">
                  <c:v>75.456000000000003</c:v>
                </c:pt>
                <c:pt idx="9400">
                  <c:v>75.400000000000006</c:v>
                </c:pt>
                <c:pt idx="9401">
                  <c:v>75.902000000000001</c:v>
                </c:pt>
                <c:pt idx="9402">
                  <c:v>75.881</c:v>
                </c:pt>
                <c:pt idx="9403">
                  <c:v>75.813999999999993</c:v>
                </c:pt>
                <c:pt idx="9404">
                  <c:v>76.069000000000003</c:v>
                </c:pt>
                <c:pt idx="9405">
                  <c:v>75.826999999999998</c:v>
                </c:pt>
                <c:pt idx="9406">
                  <c:v>75.78</c:v>
                </c:pt>
                <c:pt idx="9407">
                  <c:v>75.204999999999998</c:v>
                </c:pt>
                <c:pt idx="9408">
                  <c:v>75.072999999999993</c:v>
                </c:pt>
                <c:pt idx="9409">
                  <c:v>75.051000000000002</c:v>
                </c:pt>
                <c:pt idx="9410">
                  <c:v>75.052999999999997</c:v>
                </c:pt>
                <c:pt idx="9411">
                  <c:v>74.858999999999995</c:v>
                </c:pt>
                <c:pt idx="9412">
                  <c:v>75.096000000000004</c:v>
                </c:pt>
                <c:pt idx="9413">
                  <c:v>75.075999999999993</c:v>
                </c:pt>
                <c:pt idx="9414">
                  <c:v>75.587999999999994</c:v>
                </c:pt>
                <c:pt idx="9415">
                  <c:v>76.147000000000006</c:v>
                </c:pt>
                <c:pt idx="9416">
                  <c:v>75.935000000000002</c:v>
                </c:pt>
                <c:pt idx="9417">
                  <c:v>75.694000000000003</c:v>
                </c:pt>
                <c:pt idx="9418">
                  <c:v>76.412999999999997</c:v>
                </c:pt>
                <c:pt idx="9419">
                  <c:v>76.382999999999996</c:v>
                </c:pt>
                <c:pt idx="9420">
                  <c:v>76.287999999999997</c:v>
                </c:pt>
                <c:pt idx="9421">
                  <c:v>76.061999999999998</c:v>
                </c:pt>
                <c:pt idx="9422">
                  <c:v>76.221999999999994</c:v>
                </c:pt>
                <c:pt idx="9423">
                  <c:v>76.144000000000005</c:v>
                </c:pt>
                <c:pt idx="9424">
                  <c:v>76.561999999999998</c:v>
                </c:pt>
                <c:pt idx="9425">
                  <c:v>77.436000000000007</c:v>
                </c:pt>
                <c:pt idx="9426">
                  <c:v>77.400999999999996</c:v>
                </c:pt>
                <c:pt idx="9427">
                  <c:v>77.412000000000006</c:v>
                </c:pt>
                <c:pt idx="9428">
                  <c:v>77.587000000000003</c:v>
                </c:pt>
                <c:pt idx="9429">
                  <c:v>77.793999999999997</c:v>
                </c:pt>
                <c:pt idx="9430">
                  <c:v>77.721000000000004</c:v>
                </c:pt>
                <c:pt idx="9431">
                  <c:v>77.572000000000003</c:v>
                </c:pt>
                <c:pt idx="9432">
                  <c:v>77.596999999999994</c:v>
                </c:pt>
                <c:pt idx="9433">
                  <c:v>77.150000000000006</c:v>
                </c:pt>
                <c:pt idx="9434">
                  <c:v>76.606999999999999</c:v>
                </c:pt>
                <c:pt idx="9435">
                  <c:v>76.218000000000004</c:v>
                </c:pt>
                <c:pt idx="9436">
                  <c:v>76.694999999999993</c:v>
                </c:pt>
                <c:pt idx="9437">
                  <c:v>76.647999999999996</c:v>
                </c:pt>
                <c:pt idx="9438">
                  <c:v>75.971999999999994</c:v>
                </c:pt>
                <c:pt idx="9439">
                  <c:v>75.888999999999996</c:v>
                </c:pt>
                <c:pt idx="9440">
                  <c:v>75.793000000000006</c:v>
                </c:pt>
                <c:pt idx="9441">
                  <c:v>76.174000000000007</c:v>
                </c:pt>
                <c:pt idx="9442">
                  <c:v>76.111000000000004</c:v>
                </c:pt>
                <c:pt idx="9443">
                  <c:v>76.418999999999997</c:v>
                </c:pt>
                <c:pt idx="9444">
                  <c:v>75.933999999999997</c:v>
                </c:pt>
                <c:pt idx="9445">
                  <c:v>75.977999999999994</c:v>
                </c:pt>
                <c:pt idx="9446">
                  <c:v>75.613</c:v>
                </c:pt>
                <c:pt idx="9447">
                  <c:v>75.573999999999998</c:v>
                </c:pt>
                <c:pt idx="9448">
                  <c:v>76.257999999999996</c:v>
                </c:pt>
                <c:pt idx="9449">
                  <c:v>76.174000000000007</c:v>
                </c:pt>
                <c:pt idx="9450">
                  <c:v>76.382999999999996</c:v>
                </c:pt>
                <c:pt idx="9451">
                  <c:v>76.866</c:v>
                </c:pt>
                <c:pt idx="9452">
                  <c:v>76.346000000000004</c:v>
                </c:pt>
                <c:pt idx="9453">
                  <c:v>76.400999999999996</c:v>
                </c:pt>
                <c:pt idx="9454">
                  <c:v>75.691999999999993</c:v>
                </c:pt>
                <c:pt idx="9455">
                  <c:v>75.972999999999999</c:v>
                </c:pt>
                <c:pt idx="9456">
                  <c:v>75.578999999999994</c:v>
                </c:pt>
                <c:pt idx="9457">
                  <c:v>75.545000000000002</c:v>
                </c:pt>
                <c:pt idx="9458">
                  <c:v>75.031999999999996</c:v>
                </c:pt>
                <c:pt idx="9459">
                  <c:v>75.177999999999997</c:v>
                </c:pt>
                <c:pt idx="9460">
                  <c:v>75.444999999999993</c:v>
                </c:pt>
                <c:pt idx="9461">
                  <c:v>75.37</c:v>
                </c:pt>
                <c:pt idx="9462">
                  <c:v>76.116</c:v>
                </c:pt>
                <c:pt idx="9463">
                  <c:v>76.141000000000005</c:v>
                </c:pt>
                <c:pt idx="9464">
                  <c:v>76.938000000000002</c:v>
                </c:pt>
                <c:pt idx="9465">
                  <c:v>76.67</c:v>
                </c:pt>
                <c:pt idx="9466">
                  <c:v>76.584000000000003</c:v>
                </c:pt>
                <c:pt idx="9467">
                  <c:v>76.314999999999998</c:v>
                </c:pt>
                <c:pt idx="9468">
                  <c:v>76.399000000000001</c:v>
                </c:pt>
                <c:pt idx="9469">
                  <c:v>76.155000000000001</c:v>
                </c:pt>
                <c:pt idx="9470">
                  <c:v>76.100999999999999</c:v>
                </c:pt>
                <c:pt idx="9471">
                  <c:v>76.257000000000005</c:v>
                </c:pt>
                <c:pt idx="9472">
                  <c:v>75.998000000000005</c:v>
                </c:pt>
                <c:pt idx="9473">
                  <c:v>76.116</c:v>
                </c:pt>
                <c:pt idx="9474">
                  <c:v>75.600999999999999</c:v>
                </c:pt>
                <c:pt idx="9475">
                  <c:v>75.52</c:v>
                </c:pt>
                <c:pt idx="9476">
                  <c:v>75.528999999999996</c:v>
                </c:pt>
                <c:pt idx="9477">
                  <c:v>74.763000000000005</c:v>
                </c:pt>
                <c:pt idx="9478">
                  <c:v>74.212999999999994</c:v>
                </c:pt>
                <c:pt idx="9479">
                  <c:v>73.721000000000004</c:v>
                </c:pt>
                <c:pt idx="9480">
                  <c:v>73.713999999999999</c:v>
                </c:pt>
                <c:pt idx="9481">
                  <c:v>73.703999999999994</c:v>
                </c:pt>
                <c:pt idx="9482">
                  <c:v>73.664000000000001</c:v>
                </c:pt>
                <c:pt idx="9483">
                  <c:v>73.478999999999999</c:v>
                </c:pt>
                <c:pt idx="9484">
                  <c:v>73.001000000000005</c:v>
                </c:pt>
                <c:pt idx="9485">
                  <c:v>73.027000000000001</c:v>
                </c:pt>
                <c:pt idx="9486">
                  <c:v>72.992999999999995</c:v>
                </c:pt>
                <c:pt idx="9487">
                  <c:v>73.277000000000001</c:v>
                </c:pt>
                <c:pt idx="9488">
                  <c:v>72.403999999999996</c:v>
                </c:pt>
                <c:pt idx="9489">
                  <c:v>72.072000000000003</c:v>
                </c:pt>
                <c:pt idx="9490">
                  <c:v>71.656999999999996</c:v>
                </c:pt>
                <c:pt idx="9491">
                  <c:v>71.459000000000003</c:v>
                </c:pt>
                <c:pt idx="9492">
                  <c:v>71.570999999999998</c:v>
                </c:pt>
                <c:pt idx="9493">
                  <c:v>72.144000000000005</c:v>
                </c:pt>
                <c:pt idx="9494">
                  <c:v>72.747</c:v>
                </c:pt>
                <c:pt idx="9495">
                  <c:v>72.709000000000003</c:v>
                </c:pt>
                <c:pt idx="9496">
                  <c:v>72.948999999999998</c:v>
                </c:pt>
                <c:pt idx="9497">
                  <c:v>72.275999999999996</c:v>
                </c:pt>
                <c:pt idx="9498">
                  <c:v>71.506</c:v>
                </c:pt>
                <c:pt idx="9499">
                  <c:v>71.66</c:v>
                </c:pt>
                <c:pt idx="9500">
                  <c:v>71.677999999999997</c:v>
                </c:pt>
                <c:pt idx="9501">
                  <c:v>71.802000000000007</c:v>
                </c:pt>
                <c:pt idx="9502">
                  <c:v>72.563000000000002</c:v>
                </c:pt>
                <c:pt idx="9503">
                  <c:v>72.259</c:v>
                </c:pt>
                <c:pt idx="9504">
                  <c:v>72.216999999999999</c:v>
                </c:pt>
                <c:pt idx="9505">
                  <c:v>72.021000000000001</c:v>
                </c:pt>
                <c:pt idx="9506">
                  <c:v>72.201999999999998</c:v>
                </c:pt>
                <c:pt idx="9507">
                  <c:v>72.231999999999999</c:v>
                </c:pt>
                <c:pt idx="9508">
                  <c:v>71.832999999999998</c:v>
                </c:pt>
                <c:pt idx="9509">
                  <c:v>72.117000000000004</c:v>
                </c:pt>
                <c:pt idx="9510">
                  <c:v>71.808000000000007</c:v>
                </c:pt>
                <c:pt idx="9511">
                  <c:v>71.875</c:v>
                </c:pt>
                <c:pt idx="9512">
                  <c:v>72.022999999999996</c:v>
                </c:pt>
                <c:pt idx="9513">
                  <c:v>71.408000000000001</c:v>
                </c:pt>
                <c:pt idx="9514">
                  <c:v>71.680000000000007</c:v>
                </c:pt>
                <c:pt idx="9515">
                  <c:v>72.012</c:v>
                </c:pt>
                <c:pt idx="9516">
                  <c:v>71.647000000000006</c:v>
                </c:pt>
                <c:pt idx="9517">
                  <c:v>71.328999999999994</c:v>
                </c:pt>
                <c:pt idx="9518">
                  <c:v>71.819000000000003</c:v>
                </c:pt>
                <c:pt idx="9519">
                  <c:v>72.534999999999997</c:v>
                </c:pt>
                <c:pt idx="9520">
                  <c:v>72.790000000000006</c:v>
                </c:pt>
                <c:pt idx="9521">
                  <c:v>72.504000000000005</c:v>
                </c:pt>
                <c:pt idx="9522">
                  <c:v>72.894999999999996</c:v>
                </c:pt>
                <c:pt idx="9523">
                  <c:v>72.509</c:v>
                </c:pt>
                <c:pt idx="9524">
                  <c:v>73.275000000000006</c:v>
                </c:pt>
                <c:pt idx="9525">
                  <c:v>73.5</c:v>
                </c:pt>
                <c:pt idx="9526">
                  <c:v>73.19</c:v>
                </c:pt>
                <c:pt idx="9527">
                  <c:v>72.998999999999995</c:v>
                </c:pt>
                <c:pt idx="9528">
                  <c:v>73.513999999999996</c:v>
                </c:pt>
                <c:pt idx="9529">
                  <c:v>73.477000000000004</c:v>
                </c:pt>
                <c:pt idx="9530">
                  <c:v>73.05</c:v>
                </c:pt>
                <c:pt idx="9531">
                  <c:v>72.947000000000003</c:v>
                </c:pt>
                <c:pt idx="9532">
                  <c:v>73.272999999999996</c:v>
                </c:pt>
                <c:pt idx="9533">
                  <c:v>73.399000000000001</c:v>
                </c:pt>
                <c:pt idx="9534">
                  <c:v>73.349999999999994</c:v>
                </c:pt>
                <c:pt idx="9535">
                  <c:v>72.843999999999994</c:v>
                </c:pt>
                <c:pt idx="9536">
                  <c:v>73.045000000000002</c:v>
                </c:pt>
                <c:pt idx="9537">
                  <c:v>72.405000000000001</c:v>
                </c:pt>
                <c:pt idx="9538">
                  <c:v>71.938000000000002</c:v>
                </c:pt>
                <c:pt idx="9539">
                  <c:v>71.899000000000001</c:v>
                </c:pt>
                <c:pt idx="9540">
                  <c:v>71.888000000000005</c:v>
                </c:pt>
                <c:pt idx="9541">
                  <c:v>71.989999999999995</c:v>
                </c:pt>
                <c:pt idx="9542">
                  <c:v>72.337999999999994</c:v>
                </c:pt>
                <c:pt idx="9543">
                  <c:v>72.546999999999997</c:v>
                </c:pt>
                <c:pt idx="9544">
                  <c:v>73.022999999999996</c:v>
                </c:pt>
                <c:pt idx="9545">
                  <c:v>72.879000000000005</c:v>
                </c:pt>
                <c:pt idx="9546">
                  <c:v>72.929000000000002</c:v>
                </c:pt>
                <c:pt idx="9547">
                  <c:v>73.239999999999995</c:v>
                </c:pt>
                <c:pt idx="9548">
                  <c:v>73.424000000000007</c:v>
                </c:pt>
                <c:pt idx="9549">
                  <c:v>73.037999999999997</c:v>
                </c:pt>
                <c:pt idx="9550">
                  <c:v>72.39</c:v>
                </c:pt>
                <c:pt idx="9551">
                  <c:v>72.853999999999999</c:v>
                </c:pt>
                <c:pt idx="9552">
                  <c:v>73.695999999999998</c:v>
                </c:pt>
                <c:pt idx="9553">
                  <c:v>73.209000000000003</c:v>
                </c:pt>
                <c:pt idx="9554">
                  <c:v>73.858999999999995</c:v>
                </c:pt>
                <c:pt idx="9555">
                  <c:v>74.146000000000001</c:v>
                </c:pt>
                <c:pt idx="9556">
                  <c:v>73.61</c:v>
                </c:pt>
                <c:pt idx="9557">
                  <c:v>73.513999999999996</c:v>
                </c:pt>
                <c:pt idx="9558">
                  <c:v>73.44</c:v>
                </c:pt>
                <c:pt idx="9559">
                  <c:v>73.483000000000004</c:v>
                </c:pt>
                <c:pt idx="9560">
                  <c:v>73.03</c:v>
                </c:pt>
                <c:pt idx="9561">
                  <c:v>73.433999999999997</c:v>
                </c:pt>
                <c:pt idx="9562">
                  <c:v>73.241</c:v>
                </c:pt>
                <c:pt idx="9563">
                  <c:v>72.933000000000007</c:v>
                </c:pt>
                <c:pt idx="9564">
                  <c:v>72.486999999999995</c:v>
                </c:pt>
                <c:pt idx="9565">
                  <c:v>72.36</c:v>
                </c:pt>
                <c:pt idx="9566">
                  <c:v>72.462999999999994</c:v>
                </c:pt>
                <c:pt idx="9567">
                  <c:v>72.369</c:v>
                </c:pt>
                <c:pt idx="9568">
                  <c:v>72.028999999999996</c:v>
                </c:pt>
                <c:pt idx="9569">
                  <c:v>72.742000000000004</c:v>
                </c:pt>
                <c:pt idx="9570">
                  <c:v>72.730999999999995</c:v>
                </c:pt>
                <c:pt idx="9571">
                  <c:v>72.67</c:v>
                </c:pt>
                <c:pt idx="9572">
                  <c:v>73.012</c:v>
                </c:pt>
                <c:pt idx="9573">
                  <c:v>72.58</c:v>
                </c:pt>
                <c:pt idx="9574">
                  <c:v>72.492999999999995</c:v>
                </c:pt>
                <c:pt idx="9575">
                  <c:v>72.096000000000004</c:v>
                </c:pt>
                <c:pt idx="9576">
                  <c:v>71.915000000000006</c:v>
                </c:pt>
                <c:pt idx="9577">
                  <c:v>71.872</c:v>
                </c:pt>
                <c:pt idx="9578">
                  <c:v>72.063999999999993</c:v>
                </c:pt>
                <c:pt idx="9579">
                  <c:v>72.242000000000004</c:v>
                </c:pt>
                <c:pt idx="9580">
                  <c:v>72.188999999999993</c:v>
                </c:pt>
                <c:pt idx="9581">
                  <c:v>71.989999999999995</c:v>
                </c:pt>
                <c:pt idx="9582">
                  <c:v>72.445999999999998</c:v>
                </c:pt>
                <c:pt idx="9583">
                  <c:v>72.811000000000007</c:v>
                </c:pt>
                <c:pt idx="9584">
                  <c:v>72.933000000000007</c:v>
                </c:pt>
                <c:pt idx="9585">
                  <c:v>72.86</c:v>
                </c:pt>
                <c:pt idx="9586">
                  <c:v>72.649000000000001</c:v>
                </c:pt>
                <c:pt idx="9587">
                  <c:v>73.308999999999997</c:v>
                </c:pt>
                <c:pt idx="9588">
                  <c:v>73.322000000000003</c:v>
                </c:pt>
                <c:pt idx="9589">
                  <c:v>73.227000000000004</c:v>
                </c:pt>
                <c:pt idx="9590">
                  <c:v>73.424000000000007</c:v>
                </c:pt>
                <c:pt idx="9591">
                  <c:v>73.462000000000003</c:v>
                </c:pt>
                <c:pt idx="9592">
                  <c:v>73.881</c:v>
                </c:pt>
                <c:pt idx="9593">
                  <c:v>74.244</c:v>
                </c:pt>
                <c:pt idx="9594">
                  <c:v>74.546999999999997</c:v>
                </c:pt>
                <c:pt idx="9595">
                  <c:v>75.844999999999999</c:v>
                </c:pt>
                <c:pt idx="9596">
                  <c:v>76.125</c:v>
                </c:pt>
                <c:pt idx="9597">
                  <c:v>76.152000000000001</c:v>
                </c:pt>
                <c:pt idx="9598">
                  <c:v>76.207999999999998</c:v>
                </c:pt>
                <c:pt idx="9599">
                  <c:v>76.668999999999997</c:v>
                </c:pt>
                <c:pt idx="9600">
                  <c:v>77.180000000000007</c:v>
                </c:pt>
                <c:pt idx="9601">
                  <c:v>77.117000000000004</c:v>
                </c:pt>
                <c:pt idx="9602">
                  <c:v>76.838999999999999</c:v>
                </c:pt>
                <c:pt idx="9603">
                  <c:v>76.957999999999998</c:v>
                </c:pt>
                <c:pt idx="9604">
                  <c:v>76.195999999999998</c:v>
                </c:pt>
                <c:pt idx="9605">
                  <c:v>76.805000000000007</c:v>
                </c:pt>
                <c:pt idx="9606">
                  <c:v>76.793000000000006</c:v>
                </c:pt>
                <c:pt idx="9607">
                  <c:v>77.251000000000005</c:v>
                </c:pt>
                <c:pt idx="9608">
                  <c:v>77.051000000000002</c:v>
                </c:pt>
                <c:pt idx="9609">
                  <c:v>77.150999999999996</c:v>
                </c:pt>
                <c:pt idx="9610">
                  <c:v>77.381</c:v>
                </c:pt>
                <c:pt idx="9611">
                  <c:v>77.644000000000005</c:v>
                </c:pt>
                <c:pt idx="9612">
                  <c:v>78.061000000000007</c:v>
                </c:pt>
                <c:pt idx="9613">
                  <c:v>78.087000000000003</c:v>
                </c:pt>
                <c:pt idx="9614">
                  <c:v>78.61</c:v>
                </c:pt>
                <c:pt idx="9615">
                  <c:v>78.932000000000002</c:v>
                </c:pt>
                <c:pt idx="9616">
                  <c:v>79.588999999999999</c:v>
                </c:pt>
                <c:pt idx="9617">
                  <c:v>79.247</c:v>
                </c:pt>
                <c:pt idx="9618">
                  <c:v>79.844999999999999</c:v>
                </c:pt>
                <c:pt idx="9619">
                  <c:v>80.146000000000001</c:v>
                </c:pt>
                <c:pt idx="9620">
                  <c:v>78.965999999999994</c:v>
                </c:pt>
                <c:pt idx="9621">
                  <c:v>78.909000000000006</c:v>
                </c:pt>
                <c:pt idx="9622">
                  <c:v>79.067999999999998</c:v>
                </c:pt>
                <c:pt idx="9623">
                  <c:v>78.094999999999999</c:v>
                </c:pt>
                <c:pt idx="9624">
                  <c:v>78.019000000000005</c:v>
                </c:pt>
                <c:pt idx="9625">
                  <c:v>77.680000000000007</c:v>
                </c:pt>
                <c:pt idx="9626">
                  <c:v>76.150999999999996</c:v>
                </c:pt>
                <c:pt idx="9627">
                  <c:v>76.468000000000004</c:v>
                </c:pt>
                <c:pt idx="9628">
                  <c:v>76.787999999999997</c:v>
                </c:pt>
                <c:pt idx="9629">
                  <c:v>76.994</c:v>
                </c:pt>
                <c:pt idx="9630">
                  <c:v>76.953000000000003</c:v>
                </c:pt>
                <c:pt idx="9631">
                  <c:v>77.471000000000004</c:v>
                </c:pt>
                <c:pt idx="9632">
                  <c:v>79.447999999999993</c:v>
                </c:pt>
                <c:pt idx="9633">
                  <c:v>79.462999999999994</c:v>
                </c:pt>
                <c:pt idx="9634">
                  <c:v>80.438999999999993</c:v>
                </c:pt>
                <c:pt idx="9635">
                  <c:v>80.313000000000002</c:v>
                </c:pt>
                <c:pt idx="9636">
                  <c:v>81.674999999999997</c:v>
                </c:pt>
                <c:pt idx="9637">
                  <c:v>80.972999999999999</c:v>
                </c:pt>
                <c:pt idx="9638">
                  <c:v>80.912999999999997</c:v>
                </c:pt>
                <c:pt idx="9639">
                  <c:v>81.162999999999997</c:v>
                </c:pt>
                <c:pt idx="9640">
                  <c:v>82.997</c:v>
                </c:pt>
                <c:pt idx="9641">
                  <c:v>81.876000000000005</c:v>
                </c:pt>
                <c:pt idx="9642">
                  <c:v>81.363</c:v>
                </c:pt>
                <c:pt idx="9643">
                  <c:v>82.05</c:v>
                </c:pt>
                <c:pt idx="9644">
                  <c:v>82.454999999999998</c:v>
                </c:pt>
                <c:pt idx="9645">
                  <c:v>82.412999999999997</c:v>
                </c:pt>
                <c:pt idx="9646">
                  <c:v>83.1</c:v>
                </c:pt>
                <c:pt idx="9647">
                  <c:v>83.99</c:v>
                </c:pt>
                <c:pt idx="9648">
                  <c:v>85.37</c:v>
                </c:pt>
                <c:pt idx="9649">
                  <c:v>85.36</c:v>
                </c:pt>
                <c:pt idx="9650">
                  <c:v>86.44</c:v>
                </c:pt>
                <c:pt idx="9651">
                  <c:v>86.933999999999997</c:v>
                </c:pt>
                <c:pt idx="9652">
                  <c:v>87.028000000000006</c:v>
                </c:pt>
                <c:pt idx="9653">
                  <c:v>85.070999999999998</c:v>
                </c:pt>
                <c:pt idx="9654">
                  <c:v>84.555999999999997</c:v>
                </c:pt>
                <c:pt idx="9655">
                  <c:v>85.632999999999996</c:v>
                </c:pt>
                <c:pt idx="9656">
                  <c:v>86.353999999999999</c:v>
                </c:pt>
                <c:pt idx="9657">
                  <c:v>84.784000000000006</c:v>
                </c:pt>
                <c:pt idx="9658">
                  <c:v>84.605999999999995</c:v>
                </c:pt>
                <c:pt idx="9659">
                  <c:v>85.893000000000001</c:v>
                </c:pt>
                <c:pt idx="9660">
                  <c:v>85.906999999999996</c:v>
                </c:pt>
                <c:pt idx="9661">
                  <c:v>85.912000000000006</c:v>
                </c:pt>
                <c:pt idx="9662">
                  <c:v>87.075000000000003</c:v>
                </c:pt>
                <c:pt idx="9663">
                  <c:v>87.47</c:v>
                </c:pt>
                <c:pt idx="9664">
                  <c:v>86.938000000000002</c:v>
                </c:pt>
                <c:pt idx="9665">
                  <c:v>86.364999999999995</c:v>
                </c:pt>
                <c:pt idx="9666">
                  <c:v>86.807000000000002</c:v>
                </c:pt>
                <c:pt idx="9667">
                  <c:v>87.372</c:v>
                </c:pt>
                <c:pt idx="9668">
                  <c:v>87.311999999999998</c:v>
                </c:pt>
                <c:pt idx="9669">
                  <c:v>87.968999999999994</c:v>
                </c:pt>
                <c:pt idx="9670">
                  <c:v>88.191000000000003</c:v>
                </c:pt>
                <c:pt idx="9671">
                  <c:v>86.081000000000003</c:v>
                </c:pt>
                <c:pt idx="9672">
                  <c:v>85</c:v>
                </c:pt>
                <c:pt idx="9673">
                  <c:v>85.667000000000002</c:v>
                </c:pt>
                <c:pt idx="9674">
                  <c:v>85.566999999999993</c:v>
                </c:pt>
                <c:pt idx="9675">
                  <c:v>86.516999999999996</c:v>
                </c:pt>
                <c:pt idx="9676">
                  <c:v>86.724000000000004</c:v>
                </c:pt>
                <c:pt idx="9677">
                  <c:v>86.701999999999998</c:v>
                </c:pt>
                <c:pt idx="9678">
                  <c:v>87.03</c:v>
                </c:pt>
                <c:pt idx="9679">
                  <c:v>86.444000000000003</c:v>
                </c:pt>
                <c:pt idx="9680">
                  <c:v>87.120999999999995</c:v>
                </c:pt>
                <c:pt idx="9681">
                  <c:v>85.56</c:v>
                </c:pt>
                <c:pt idx="9682">
                  <c:v>85.837000000000003</c:v>
                </c:pt>
                <c:pt idx="9683">
                  <c:v>85.483999999999995</c:v>
                </c:pt>
                <c:pt idx="9684">
                  <c:v>83.834000000000003</c:v>
                </c:pt>
                <c:pt idx="9685">
                  <c:v>83.644000000000005</c:v>
                </c:pt>
                <c:pt idx="9686">
                  <c:v>82.27</c:v>
                </c:pt>
                <c:pt idx="9687">
                  <c:v>80.683000000000007</c:v>
                </c:pt>
                <c:pt idx="9688">
                  <c:v>78.908000000000001</c:v>
                </c:pt>
                <c:pt idx="9689">
                  <c:v>79.466999999999999</c:v>
                </c:pt>
                <c:pt idx="9690">
                  <c:v>81.298000000000002</c:v>
                </c:pt>
                <c:pt idx="9691">
                  <c:v>81.093000000000004</c:v>
                </c:pt>
                <c:pt idx="9692">
                  <c:v>81.241</c:v>
                </c:pt>
                <c:pt idx="9693">
                  <c:v>81.213999999999999</c:v>
                </c:pt>
                <c:pt idx="9694">
                  <c:v>80.891999999999996</c:v>
                </c:pt>
                <c:pt idx="9695">
                  <c:v>80.685000000000002</c:v>
                </c:pt>
                <c:pt idx="9696">
                  <c:v>80.899000000000001</c:v>
                </c:pt>
                <c:pt idx="9697">
                  <c:v>81.308000000000007</c:v>
                </c:pt>
                <c:pt idx="9698">
                  <c:v>81.838999999999999</c:v>
                </c:pt>
                <c:pt idx="9699">
                  <c:v>82.637</c:v>
                </c:pt>
                <c:pt idx="9700">
                  <c:v>82.85</c:v>
                </c:pt>
                <c:pt idx="9701">
                  <c:v>82.275000000000006</c:v>
                </c:pt>
                <c:pt idx="9702">
                  <c:v>81.536000000000001</c:v>
                </c:pt>
                <c:pt idx="9703">
                  <c:v>82.662999999999997</c:v>
                </c:pt>
                <c:pt idx="9704">
                  <c:v>83.019000000000005</c:v>
                </c:pt>
                <c:pt idx="9705">
                  <c:v>84.265000000000001</c:v>
                </c:pt>
                <c:pt idx="9706">
                  <c:v>84.418999999999997</c:v>
                </c:pt>
                <c:pt idx="9707">
                  <c:v>84.44</c:v>
                </c:pt>
                <c:pt idx="9708">
                  <c:v>84.212000000000003</c:v>
                </c:pt>
                <c:pt idx="9709">
                  <c:v>84.721999999999994</c:v>
                </c:pt>
                <c:pt idx="9710">
                  <c:v>86.215999999999994</c:v>
                </c:pt>
                <c:pt idx="9711">
                  <c:v>85.816999999999993</c:v>
                </c:pt>
                <c:pt idx="9712">
                  <c:v>85.52</c:v>
                </c:pt>
                <c:pt idx="9713">
                  <c:v>85.608000000000004</c:v>
                </c:pt>
                <c:pt idx="9714">
                  <c:v>84.727000000000004</c:v>
                </c:pt>
                <c:pt idx="9715">
                  <c:v>84.426000000000002</c:v>
                </c:pt>
                <c:pt idx="9716">
                  <c:v>84.671999999999997</c:v>
                </c:pt>
                <c:pt idx="9717">
                  <c:v>85.277000000000001</c:v>
                </c:pt>
                <c:pt idx="9718">
                  <c:v>85.998999999999995</c:v>
                </c:pt>
                <c:pt idx="9719">
                  <c:v>86.072999999999993</c:v>
                </c:pt>
                <c:pt idx="9720">
                  <c:v>85.05</c:v>
                </c:pt>
                <c:pt idx="9721">
                  <c:v>85.701999999999998</c:v>
                </c:pt>
                <c:pt idx="9722">
                  <c:v>86.057000000000002</c:v>
                </c:pt>
                <c:pt idx="9723">
                  <c:v>85.346000000000004</c:v>
                </c:pt>
                <c:pt idx="9724">
                  <c:v>84.792000000000002</c:v>
                </c:pt>
                <c:pt idx="9725">
                  <c:v>85.807000000000002</c:v>
                </c:pt>
                <c:pt idx="9726">
                  <c:v>85.775999999999996</c:v>
                </c:pt>
                <c:pt idx="9727">
                  <c:v>86.546999999999997</c:v>
                </c:pt>
                <c:pt idx="9728">
                  <c:v>86.040999999999997</c:v>
                </c:pt>
                <c:pt idx="9729">
                  <c:v>86.66</c:v>
                </c:pt>
                <c:pt idx="9730">
                  <c:v>87.581000000000003</c:v>
                </c:pt>
                <c:pt idx="9731">
                  <c:v>88.007000000000005</c:v>
                </c:pt>
                <c:pt idx="9732">
                  <c:v>87.438999999999993</c:v>
                </c:pt>
                <c:pt idx="9733">
                  <c:v>86.488</c:v>
                </c:pt>
                <c:pt idx="9734">
                  <c:v>87.24</c:v>
                </c:pt>
                <c:pt idx="9735">
                  <c:v>86.894999999999996</c:v>
                </c:pt>
                <c:pt idx="9736">
                  <c:v>87.906000000000006</c:v>
                </c:pt>
                <c:pt idx="9737">
                  <c:v>87.727000000000004</c:v>
                </c:pt>
                <c:pt idx="9738">
                  <c:v>88.007999999999996</c:v>
                </c:pt>
                <c:pt idx="9739">
                  <c:v>88.94</c:v>
                </c:pt>
                <c:pt idx="9740">
                  <c:v>88.91</c:v>
                </c:pt>
                <c:pt idx="9741">
                  <c:v>88.576999999999998</c:v>
                </c:pt>
                <c:pt idx="9742">
                  <c:v>89.105000000000004</c:v>
                </c:pt>
                <c:pt idx="9743">
                  <c:v>88.512</c:v>
                </c:pt>
                <c:pt idx="9744">
                  <c:v>89.009</c:v>
                </c:pt>
                <c:pt idx="9745">
                  <c:v>88.927000000000007</c:v>
                </c:pt>
                <c:pt idx="9746">
                  <c:v>87.867999999999995</c:v>
                </c:pt>
                <c:pt idx="9747">
                  <c:v>87.66</c:v>
                </c:pt>
                <c:pt idx="9748">
                  <c:v>87.427999999999997</c:v>
                </c:pt>
                <c:pt idx="9749">
                  <c:v>86.945999999999998</c:v>
                </c:pt>
                <c:pt idx="9750">
                  <c:v>86.933000000000007</c:v>
                </c:pt>
                <c:pt idx="9751">
                  <c:v>84.594999999999999</c:v>
                </c:pt>
                <c:pt idx="9752">
                  <c:v>83.129000000000005</c:v>
                </c:pt>
                <c:pt idx="9753">
                  <c:v>83.840999999999994</c:v>
                </c:pt>
                <c:pt idx="9754">
                  <c:v>83.426000000000002</c:v>
                </c:pt>
                <c:pt idx="9755">
                  <c:v>83.858000000000004</c:v>
                </c:pt>
                <c:pt idx="9756">
                  <c:v>83.808000000000007</c:v>
                </c:pt>
                <c:pt idx="9757">
                  <c:v>84.165000000000006</c:v>
                </c:pt>
                <c:pt idx="9758">
                  <c:v>85.111000000000004</c:v>
                </c:pt>
                <c:pt idx="9759">
                  <c:v>85.869</c:v>
                </c:pt>
                <c:pt idx="9760">
                  <c:v>85.43</c:v>
                </c:pt>
                <c:pt idx="9761">
                  <c:v>85.503</c:v>
                </c:pt>
                <c:pt idx="9762">
                  <c:v>84.445999999999998</c:v>
                </c:pt>
                <c:pt idx="9763">
                  <c:v>84.165000000000006</c:v>
                </c:pt>
                <c:pt idx="9764">
                  <c:v>84.570999999999998</c:v>
                </c:pt>
                <c:pt idx="9765">
                  <c:v>85.287999999999997</c:v>
                </c:pt>
                <c:pt idx="9766">
                  <c:v>85.361000000000004</c:v>
                </c:pt>
                <c:pt idx="9767">
                  <c:v>85.786000000000001</c:v>
                </c:pt>
                <c:pt idx="9768">
                  <c:v>84.635000000000005</c:v>
                </c:pt>
                <c:pt idx="9769">
                  <c:v>84.641999999999996</c:v>
                </c:pt>
                <c:pt idx="9770">
                  <c:v>85.081000000000003</c:v>
                </c:pt>
                <c:pt idx="9771">
                  <c:v>85.227000000000004</c:v>
                </c:pt>
                <c:pt idx="9772">
                  <c:v>85.980999999999995</c:v>
                </c:pt>
                <c:pt idx="9773">
                  <c:v>86.637</c:v>
                </c:pt>
                <c:pt idx="9774">
                  <c:v>86.578999999999994</c:v>
                </c:pt>
                <c:pt idx="9775">
                  <c:v>86.191000000000003</c:v>
                </c:pt>
                <c:pt idx="9776">
                  <c:v>85.516999999999996</c:v>
                </c:pt>
                <c:pt idx="9777">
                  <c:v>84.713999999999999</c:v>
                </c:pt>
                <c:pt idx="9778">
                  <c:v>85.695999999999998</c:v>
                </c:pt>
                <c:pt idx="9779">
                  <c:v>85.158000000000001</c:v>
                </c:pt>
                <c:pt idx="9780">
                  <c:v>84.474000000000004</c:v>
                </c:pt>
                <c:pt idx="9781">
                  <c:v>84.614000000000004</c:v>
                </c:pt>
                <c:pt idx="9782">
                  <c:v>84.546000000000006</c:v>
                </c:pt>
                <c:pt idx="9783">
                  <c:v>83.97</c:v>
                </c:pt>
                <c:pt idx="9784">
                  <c:v>84.156999999999996</c:v>
                </c:pt>
                <c:pt idx="9785">
                  <c:v>83.802999999999997</c:v>
                </c:pt>
                <c:pt idx="9786">
                  <c:v>83.941000000000003</c:v>
                </c:pt>
                <c:pt idx="9787">
                  <c:v>82.528999999999996</c:v>
                </c:pt>
                <c:pt idx="9788">
                  <c:v>82.677999999999997</c:v>
                </c:pt>
                <c:pt idx="9789">
                  <c:v>82.305999999999997</c:v>
                </c:pt>
                <c:pt idx="9790">
                  <c:v>82.498999999999995</c:v>
                </c:pt>
                <c:pt idx="9791">
                  <c:v>82.278999999999996</c:v>
                </c:pt>
                <c:pt idx="9792">
                  <c:v>83.024000000000001</c:v>
                </c:pt>
                <c:pt idx="9793">
                  <c:v>82.667000000000002</c:v>
                </c:pt>
                <c:pt idx="9794">
                  <c:v>81.977999999999994</c:v>
                </c:pt>
                <c:pt idx="9795">
                  <c:v>80.984999999999999</c:v>
                </c:pt>
                <c:pt idx="9796">
                  <c:v>80.558000000000007</c:v>
                </c:pt>
                <c:pt idx="9797">
                  <c:v>79.957999999999998</c:v>
                </c:pt>
                <c:pt idx="9798">
                  <c:v>80.024000000000001</c:v>
                </c:pt>
                <c:pt idx="9799">
                  <c:v>80.131</c:v>
                </c:pt>
                <c:pt idx="9800">
                  <c:v>80.331999999999994</c:v>
                </c:pt>
                <c:pt idx="9801">
                  <c:v>80.433000000000007</c:v>
                </c:pt>
                <c:pt idx="9802">
                  <c:v>79.347999999999999</c:v>
                </c:pt>
                <c:pt idx="9803">
                  <c:v>79.171000000000006</c:v>
                </c:pt>
                <c:pt idx="9804">
                  <c:v>78.403999999999996</c:v>
                </c:pt>
                <c:pt idx="9805">
                  <c:v>79.5</c:v>
                </c:pt>
                <c:pt idx="9806">
                  <c:v>79.414000000000001</c:v>
                </c:pt>
                <c:pt idx="9807">
                  <c:v>80.67</c:v>
                </c:pt>
                <c:pt idx="9808">
                  <c:v>80.909000000000006</c:v>
                </c:pt>
                <c:pt idx="9809">
                  <c:v>79.787000000000006</c:v>
                </c:pt>
                <c:pt idx="9810">
                  <c:v>80.328999999999994</c:v>
                </c:pt>
                <c:pt idx="9811">
                  <c:v>79.41</c:v>
                </c:pt>
                <c:pt idx="9812">
                  <c:v>80.141999999999996</c:v>
                </c:pt>
                <c:pt idx="9813">
                  <c:v>81.14</c:v>
                </c:pt>
                <c:pt idx="9814">
                  <c:v>80.709000000000003</c:v>
                </c:pt>
                <c:pt idx="9815">
                  <c:v>80.168999999999997</c:v>
                </c:pt>
                <c:pt idx="9816">
                  <c:v>80.608999999999995</c:v>
                </c:pt>
                <c:pt idx="9817">
                  <c:v>80.263999999999996</c:v>
                </c:pt>
                <c:pt idx="9818">
                  <c:v>80.783000000000001</c:v>
                </c:pt>
                <c:pt idx="9819">
                  <c:v>79.840999999999994</c:v>
                </c:pt>
                <c:pt idx="9820">
                  <c:v>80.555999999999997</c:v>
                </c:pt>
                <c:pt idx="9821">
                  <c:v>80.403000000000006</c:v>
                </c:pt>
                <c:pt idx="9822">
                  <c:v>79.878</c:v>
                </c:pt>
                <c:pt idx="9823">
                  <c:v>79.834999999999994</c:v>
                </c:pt>
                <c:pt idx="9824">
                  <c:v>80.132999999999996</c:v>
                </c:pt>
                <c:pt idx="9825">
                  <c:v>79.634</c:v>
                </c:pt>
                <c:pt idx="9826">
                  <c:v>80.150999999999996</c:v>
                </c:pt>
                <c:pt idx="9827">
                  <c:v>80.382000000000005</c:v>
                </c:pt>
                <c:pt idx="9828">
                  <c:v>80.453999999999994</c:v>
                </c:pt>
                <c:pt idx="9829">
                  <c:v>80.620999999999995</c:v>
                </c:pt>
                <c:pt idx="9830">
                  <c:v>80.766000000000005</c:v>
                </c:pt>
                <c:pt idx="9831">
                  <c:v>79.864000000000004</c:v>
                </c:pt>
                <c:pt idx="9832">
                  <c:v>80.233000000000004</c:v>
                </c:pt>
                <c:pt idx="9833">
                  <c:v>80.126000000000005</c:v>
                </c:pt>
                <c:pt idx="9834">
                  <c:v>80.183999999999997</c:v>
                </c:pt>
                <c:pt idx="9835">
                  <c:v>79.316000000000003</c:v>
                </c:pt>
                <c:pt idx="9836">
                  <c:v>79.215999999999994</c:v>
                </c:pt>
                <c:pt idx="9837">
                  <c:v>79.346999999999994</c:v>
                </c:pt>
                <c:pt idx="9838">
                  <c:v>78.906999999999996</c:v>
                </c:pt>
                <c:pt idx="9839">
                  <c:v>78.927000000000007</c:v>
                </c:pt>
                <c:pt idx="9840">
                  <c:v>78.706000000000003</c:v>
                </c:pt>
                <c:pt idx="9841">
                  <c:v>78.802999999999997</c:v>
                </c:pt>
                <c:pt idx="9842">
                  <c:v>78.748999999999995</c:v>
                </c:pt>
                <c:pt idx="9843">
                  <c:v>78.626000000000005</c:v>
                </c:pt>
                <c:pt idx="9844">
                  <c:v>78.849999999999994</c:v>
                </c:pt>
                <c:pt idx="9845">
                  <c:v>79.63</c:v>
                </c:pt>
                <c:pt idx="9846">
                  <c:v>79.284999999999997</c:v>
                </c:pt>
                <c:pt idx="9847">
                  <c:v>78.346999999999994</c:v>
                </c:pt>
                <c:pt idx="9848">
                  <c:v>77.638999999999996</c:v>
                </c:pt>
                <c:pt idx="9849">
                  <c:v>77.765000000000001</c:v>
                </c:pt>
                <c:pt idx="9850">
                  <c:v>77.516999999999996</c:v>
                </c:pt>
                <c:pt idx="9851">
                  <c:v>78.064999999999998</c:v>
                </c:pt>
                <c:pt idx="9852">
                  <c:v>78.974999999999994</c:v>
                </c:pt>
                <c:pt idx="9853">
                  <c:v>79.256</c:v>
                </c:pt>
                <c:pt idx="9854">
                  <c:v>79.176000000000002</c:v>
                </c:pt>
                <c:pt idx="9855">
                  <c:v>78.790000000000006</c:v>
                </c:pt>
                <c:pt idx="9856">
                  <c:v>78.489000000000004</c:v>
                </c:pt>
                <c:pt idx="9857">
                  <c:v>78.885000000000005</c:v>
                </c:pt>
                <c:pt idx="9858">
                  <c:v>79.292000000000002</c:v>
                </c:pt>
                <c:pt idx="9859">
                  <c:v>78.936999999999998</c:v>
                </c:pt>
                <c:pt idx="9860">
                  <c:v>78.468999999999994</c:v>
                </c:pt>
                <c:pt idx="9861">
                  <c:v>78.384</c:v>
                </c:pt>
                <c:pt idx="9862">
                  <c:v>78.043999999999997</c:v>
                </c:pt>
                <c:pt idx="9863">
                  <c:v>78.271000000000001</c:v>
                </c:pt>
                <c:pt idx="9864">
                  <c:v>78.242999999999995</c:v>
                </c:pt>
                <c:pt idx="9865">
                  <c:v>78.661000000000001</c:v>
                </c:pt>
                <c:pt idx="9866">
                  <c:v>78.009</c:v>
                </c:pt>
                <c:pt idx="9867">
                  <c:v>78.366</c:v>
                </c:pt>
                <c:pt idx="9868">
                  <c:v>78.171999999999997</c:v>
                </c:pt>
                <c:pt idx="9869">
                  <c:v>78.760000000000005</c:v>
                </c:pt>
                <c:pt idx="9870">
                  <c:v>78.376000000000005</c:v>
                </c:pt>
                <c:pt idx="9871">
                  <c:v>78.465000000000003</c:v>
                </c:pt>
                <c:pt idx="9872">
                  <c:v>78.135999999999996</c:v>
                </c:pt>
                <c:pt idx="9873">
                  <c:v>78.012</c:v>
                </c:pt>
                <c:pt idx="9874">
                  <c:v>77.322999999999993</c:v>
                </c:pt>
                <c:pt idx="9875">
                  <c:v>77.09</c:v>
                </c:pt>
                <c:pt idx="9876">
                  <c:v>76.816999999999993</c:v>
                </c:pt>
                <c:pt idx="9877">
                  <c:v>76.608000000000004</c:v>
                </c:pt>
                <c:pt idx="9878">
                  <c:v>76.694999999999993</c:v>
                </c:pt>
                <c:pt idx="9879">
                  <c:v>76.543999999999997</c:v>
                </c:pt>
                <c:pt idx="9880">
                  <c:v>76.236000000000004</c:v>
                </c:pt>
                <c:pt idx="9881">
                  <c:v>76.188000000000002</c:v>
                </c:pt>
                <c:pt idx="9882">
                  <c:v>76.424999999999997</c:v>
                </c:pt>
                <c:pt idx="9883">
                  <c:v>76.775999999999996</c:v>
                </c:pt>
                <c:pt idx="9884">
                  <c:v>76.117999999999995</c:v>
                </c:pt>
                <c:pt idx="9885">
                  <c:v>76.046999999999997</c:v>
                </c:pt>
                <c:pt idx="9886">
                  <c:v>76.900000000000006</c:v>
                </c:pt>
                <c:pt idx="9887">
                  <c:v>76.811999999999998</c:v>
                </c:pt>
                <c:pt idx="9888">
                  <c:v>77.051000000000002</c:v>
                </c:pt>
                <c:pt idx="9889">
                  <c:v>77.123999999999995</c:v>
                </c:pt>
                <c:pt idx="9890">
                  <c:v>76.653000000000006</c:v>
                </c:pt>
                <c:pt idx="9891">
                  <c:v>77.188000000000002</c:v>
                </c:pt>
                <c:pt idx="9892">
                  <c:v>77.003</c:v>
                </c:pt>
                <c:pt idx="9893">
                  <c:v>76.641999999999996</c:v>
                </c:pt>
                <c:pt idx="9894">
                  <c:v>76.334999999999994</c:v>
                </c:pt>
                <c:pt idx="9895">
                  <c:v>76.494</c:v>
                </c:pt>
                <c:pt idx="9896">
                  <c:v>75.965999999999994</c:v>
                </c:pt>
                <c:pt idx="9897">
                  <c:v>76.430999999999997</c:v>
                </c:pt>
                <c:pt idx="9898">
                  <c:v>76.126000000000005</c:v>
                </c:pt>
                <c:pt idx="9899">
                  <c:v>75.975999999999999</c:v>
                </c:pt>
                <c:pt idx="9900">
                  <c:v>75.551000000000002</c:v>
                </c:pt>
                <c:pt idx="9901">
                  <c:v>75.480999999999995</c:v>
                </c:pt>
                <c:pt idx="9902">
                  <c:v>75.596999999999994</c:v>
                </c:pt>
                <c:pt idx="9903">
                  <c:v>75.510000000000005</c:v>
                </c:pt>
                <c:pt idx="9904">
                  <c:v>75.564999999999998</c:v>
                </c:pt>
                <c:pt idx="9905">
                  <c:v>74.971999999999994</c:v>
                </c:pt>
                <c:pt idx="9906">
                  <c:v>75.093999999999994</c:v>
                </c:pt>
                <c:pt idx="9907">
                  <c:v>75.468000000000004</c:v>
                </c:pt>
                <c:pt idx="9908">
                  <c:v>76.061000000000007</c:v>
                </c:pt>
                <c:pt idx="9909">
                  <c:v>76.135000000000005</c:v>
                </c:pt>
                <c:pt idx="9910">
                  <c:v>76.424999999999997</c:v>
                </c:pt>
                <c:pt idx="9911">
                  <c:v>75.917000000000002</c:v>
                </c:pt>
                <c:pt idx="9912">
                  <c:v>76.3</c:v>
                </c:pt>
                <c:pt idx="9913">
                  <c:v>76.290000000000006</c:v>
                </c:pt>
                <c:pt idx="9914">
                  <c:v>76.385999999999996</c:v>
                </c:pt>
                <c:pt idx="9915">
                  <c:v>75.643000000000001</c:v>
                </c:pt>
                <c:pt idx="9916">
                  <c:v>75.741</c:v>
                </c:pt>
                <c:pt idx="9917">
                  <c:v>75.819000000000003</c:v>
                </c:pt>
                <c:pt idx="9918">
                  <c:v>75.025999999999996</c:v>
                </c:pt>
                <c:pt idx="9919">
                  <c:v>75.021000000000001</c:v>
                </c:pt>
                <c:pt idx="9920">
                  <c:v>75.162000000000006</c:v>
                </c:pt>
                <c:pt idx="9921">
                  <c:v>75.596000000000004</c:v>
                </c:pt>
                <c:pt idx="9922">
                  <c:v>75.334000000000003</c:v>
                </c:pt>
                <c:pt idx="9923">
                  <c:v>74.894000000000005</c:v>
                </c:pt>
                <c:pt idx="9924">
                  <c:v>75.369</c:v>
                </c:pt>
                <c:pt idx="9925">
                  <c:v>75.185000000000002</c:v>
                </c:pt>
                <c:pt idx="9926">
                  <c:v>75.293000000000006</c:v>
                </c:pt>
                <c:pt idx="9927">
                  <c:v>75.656000000000006</c:v>
                </c:pt>
                <c:pt idx="9928">
                  <c:v>75.084999999999994</c:v>
                </c:pt>
                <c:pt idx="9929">
                  <c:v>75.067999999999998</c:v>
                </c:pt>
                <c:pt idx="9930">
                  <c:v>74.269000000000005</c:v>
                </c:pt>
                <c:pt idx="9931">
                  <c:v>74.825999999999993</c:v>
                </c:pt>
                <c:pt idx="9932">
                  <c:v>74.995999999999995</c:v>
                </c:pt>
                <c:pt idx="9933">
                  <c:v>74.879000000000005</c:v>
                </c:pt>
                <c:pt idx="9934">
                  <c:v>74.364999999999995</c:v>
                </c:pt>
                <c:pt idx="9935">
                  <c:v>74.668999999999997</c:v>
                </c:pt>
                <c:pt idx="9936">
                  <c:v>74.631</c:v>
                </c:pt>
                <c:pt idx="9937">
                  <c:v>75.911000000000001</c:v>
                </c:pt>
                <c:pt idx="9938">
                  <c:v>75.766999999999996</c:v>
                </c:pt>
                <c:pt idx="9939">
                  <c:v>76.31</c:v>
                </c:pt>
                <c:pt idx="9940">
                  <c:v>76.037999999999997</c:v>
                </c:pt>
                <c:pt idx="9941">
                  <c:v>76.045000000000002</c:v>
                </c:pt>
                <c:pt idx="9942">
                  <c:v>76.572999999999993</c:v>
                </c:pt>
                <c:pt idx="9943">
                  <c:v>76.352000000000004</c:v>
                </c:pt>
                <c:pt idx="9944">
                  <c:v>76.960999999999999</c:v>
                </c:pt>
                <c:pt idx="9945">
                  <c:v>76.995000000000005</c:v>
                </c:pt>
                <c:pt idx="9946">
                  <c:v>77.694000000000003</c:v>
                </c:pt>
                <c:pt idx="9947">
                  <c:v>77.820999999999998</c:v>
                </c:pt>
                <c:pt idx="9948">
                  <c:v>78.037000000000006</c:v>
                </c:pt>
                <c:pt idx="9949">
                  <c:v>78.25</c:v>
                </c:pt>
                <c:pt idx="9950">
                  <c:v>77.897000000000006</c:v>
                </c:pt>
                <c:pt idx="9951">
                  <c:v>77.733999999999995</c:v>
                </c:pt>
                <c:pt idx="9952">
                  <c:v>77.632999999999996</c:v>
                </c:pt>
                <c:pt idx="9953">
                  <c:v>77.831000000000003</c:v>
                </c:pt>
                <c:pt idx="9954">
                  <c:v>77.914000000000001</c:v>
                </c:pt>
                <c:pt idx="9955">
                  <c:v>77.86</c:v>
                </c:pt>
                <c:pt idx="9956">
                  <c:v>77.525000000000006</c:v>
                </c:pt>
                <c:pt idx="9957">
                  <c:v>77.619</c:v>
                </c:pt>
                <c:pt idx="9958">
                  <c:v>77.492999999999995</c:v>
                </c:pt>
                <c:pt idx="9959">
                  <c:v>77.912999999999997</c:v>
                </c:pt>
                <c:pt idx="9960">
                  <c:v>77.471000000000004</c:v>
                </c:pt>
                <c:pt idx="9961">
                  <c:v>77.004999999999995</c:v>
                </c:pt>
                <c:pt idx="9962">
                  <c:v>76.953999999999994</c:v>
                </c:pt>
                <c:pt idx="9963">
                  <c:v>76.846000000000004</c:v>
                </c:pt>
                <c:pt idx="9964">
                  <c:v>76.731999999999999</c:v>
                </c:pt>
                <c:pt idx="9965">
                  <c:v>77.322999999999993</c:v>
                </c:pt>
                <c:pt idx="9966">
                  <c:v>77.063999999999993</c:v>
                </c:pt>
                <c:pt idx="9967">
                  <c:v>77.5</c:v>
                </c:pt>
                <c:pt idx="9968">
                  <c:v>78.337999999999994</c:v>
                </c:pt>
                <c:pt idx="9969">
                  <c:v>78.319999999999993</c:v>
                </c:pt>
                <c:pt idx="9970">
                  <c:v>78.277000000000001</c:v>
                </c:pt>
                <c:pt idx="9971">
                  <c:v>78.19</c:v>
                </c:pt>
                <c:pt idx="9972">
                  <c:v>78.432000000000002</c:v>
                </c:pt>
                <c:pt idx="9973">
                  <c:v>78.674999999999997</c:v>
                </c:pt>
                <c:pt idx="9974">
                  <c:v>78.903999999999996</c:v>
                </c:pt>
                <c:pt idx="9975">
                  <c:v>79.462000000000003</c:v>
                </c:pt>
                <c:pt idx="9976">
                  <c:v>79.242000000000004</c:v>
                </c:pt>
                <c:pt idx="9977">
                  <c:v>79.013999999999996</c:v>
                </c:pt>
                <c:pt idx="9978">
                  <c:v>79.372</c:v>
                </c:pt>
                <c:pt idx="9979">
                  <c:v>79.915999999999997</c:v>
                </c:pt>
                <c:pt idx="9980">
                  <c:v>80.441000000000003</c:v>
                </c:pt>
                <c:pt idx="9981">
                  <c:v>80.302000000000007</c:v>
                </c:pt>
                <c:pt idx="9982">
                  <c:v>79.863</c:v>
                </c:pt>
                <c:pt idx="9983">
                  <c:v>80.028000000000006</c:v>
                </c:pt>
                <c:pt idx="9984">
                  <c:v>79.994</c:v>
                </c:pt>
                <c:pt idx="9985">
                  <c:v>80.218000000000004</c:v>
                </c:pt>
                <c:pt idx="9986">
                  <c:v>80.331999999999994</c:v>
                </c:pt>
                <c:pt idx="9987">
                  <c:v>79.7</c:v>
                </c:pt>
                <c:pt idx="9988">
                  <c:v>80.376000000000005</c:v>
                </c:pt>
                <c:pt idx="9989">
                  <c:v>80.397999999999996</c:v>
                </c:pt>
                <c:pt idx="9990">
                  <c:v>80.643000000000001</c:v>
                </c:pt>
                <c:pt idx="9991">
                  <c:v>80.507000000000005</c:v>
                </c:pt>
                <c:pt idx="9992">
                  <c:v>80.849999999999994</c:v>
                </c:pt>
                <c:pt idx="9993">
                  <c:v>80.849000000000004</c:v>
                </c:pt>
                <c:pt idx="9994">
                  <c:v>80.787000000000006</c:v>
                </c:pt>
                <c:pt idx="9995">
                  <c:v>80.361999999999995</c:v>
                </c:pt>
                <c:pt idx="9996">
                  <c:v>80.658000000000001</c:v>
                </c:pt>
                <c:pt idx="9997">
                  <c:v>80.521000000000001</c:v>
                </c:pt>
                <c:pt idx="9998">
                  <c:v>79.977000000000004</c:v>
                </c:pt>
                <c:pt idx="9999">
                  <c:v>80.561000000000007</c:v>
                </c:pt>
                <c:pt idx="10000">
                  <c:v>80.432000000000002</c:v>
                </c:pt>
                <c:pt idx="10001">
                  <c:v>80.432000000000002</c:v>
                </c:pt>
                <c:pt idx="10002">
                  <c:v>80.591999999999999</c:v>
                </c:pt>
                <c:pt idx="10003">
                  <c:v>80.444999999999993</c:v>
                </c:pt>
                <c:pt idx="10004">
                  <c:v>80.322999999999993</c:v>
                </c:pt>
                <c:pt idx="10005">
                  <c:v>79.832999999999998</c:v>
                </c:pt>
                <c:pt idx="10006">
                  <c:v>80.251000000000005</c:v>
                </c:pt>
                <c:pt idx="10007">
                  <c:v>79.753</c:v>
                </c:pt>
                <c:pt idx="10008">
                  <c:v>79.638000000000005</c:v>
                </c:pt>
                <c:pt idx="10009">
                  <c:v>80.224999999999994</c:v>
                </c:pt>
                <c:pt idx="10010">
                  <c:v>80.724000000000004</c:v>
                </c:pt>
                <c:pt idx="10011">
                  <c:v>80.650999999999996</c:v>
                </c:pt>
                <c:pt idx="10012">
                  <c:v>80.896000000000001</c:v>
                </c:pt>
                <c:pt idx="10013">
                  <c:v>81.837999999999994</c:v>
                </c:pt>
                <c:pt idx="10014">
                  <c:v>82.12</c:v>
                </c:pt>
                <c:pt idx="10015">
                  <c:v>81.676000000000002</c:v>
                </c:pt>
                <c:pt idx="10016">
                  <c:v>81.358000000000004</c:v>
                </c:pt>
                <c:pt idx="10017">
                  <c:v>81.47</c:v>
                </c:pt>
                <c:pt idx="10018">
                  <c:v>81.072999999999993</c:v>
                </c:pt>
                <c:pt idx="10019">
                  <c:v>80.775999999999996</c:v>
                </c:pt>
                <c:pt idx="10020">
                  <c:v>81.173000000000002</c:v>
                </c:pt>
                <c:pt idx="10021">
                  <c:v>81.093999999999994</c:v>
                </c:pt>
                <c:pt idx="10022">
                  <c:v>81.387</c:v>
                </c:pt>
                <c:pt idx="10023">
                  <c:v>81.442999999999998</c:v>
                </c:pt>
                <c:pt idx="10024">
                  <c:v>81.534000000000006</c:v>
                </c:pt>
                <c:pt idx="10025">
                  <c:v>81.093000000000004</c:v>
                </c:pt>
                <c:pt idx="10026">
                  <c:v>80.561999999999998</c:v>
                </c:pt>
                <c:pt idx="10027">
                  <c:v>80.507000000000005</c:v>
                </c:pt>
                <c:pt idx="10028">
                  <c:v>80.19</c:v>
                </c:pt>
                <c:pt idx="10029">
                  <c:v>80.481999999999999</c:v>
                </c:pt>
                <c:pt idx="10030">
                  <c:v>80.823999999999998</c:v>
                </c:pt>
                <c:pt idx="10031">
                  <c:v>81</c:v>
                </c:pt>
                <c:pt idx="10032">
                  <c:v>81.049000000000007</c:v>
                </c:pt>
                <c:pt idx="10033">
                  <c:v>81.161000000000001</c:v>
                </c:pt>
                <c:pt idx="10034">
                  <c:v>81.566999999999993</c:v>
                </c:pt>
                <c:pt idx="10035">
                  <c:v>81.352000000000004</c:v>
                </c:pt>
                <c:pt idx="10036">
                  <c:v>81.480999999999995</c:v>
                </c:pt>
                <c:pt idx="10037">
                  <c:v>82.146000000000001</c:v>
                </c:pt>
                <c:pt idx="10038">
                  <c:v>82.381</c:v>
                </c:pt>
                <c:pt idx="10039">
                  <c:v>82.003</c:v>
                </c:pt>
                <c:pt idx="10040">
                  <c:v>81.866</c:v>
                </c:pt>
                <c:pt idx="10041">
                  <c:v>82.272000000000006</c:v>
                </c:pt>
                <c:pt idx="10042">
                  <c:v>83.299000000000007</c:v>
                </c:pt>
                <c:pt idx="10043">
                  <c:v>84.078999999999994</c:v>
                </c:pt>
                <c:pt idx="10044">
                  <c:v>84.894000000000005</c:v>
                </c:pt>
                <c:pt idx="10045">
                  <c:v>84.45</c:v>
                </c:pt>
                <c:pt idx="10046">
                  <c:v>84.156000000000006</c:v>
                </c:pt>
                <c:pt idx="10047">
                  <c:v>84.466999999999999</c:v>
                </c:pt>
                <c:pt idx="10048">
                  <c:v>84.828000000000003</c:v>
                </c:pt>
                <c:pt idx="10049">
                  <c:v>85.206999999999994</c:v>
                </c:pt>
                <c:pt idx="10050">
                  <c:v>86.094999999999999</c:v>
                </c:pt>
                <c:pt idx="10051">
                  <c:v>86.204999999999998</c:v>
                </c:pt>
                <c:pt idx="10052">
                  <c:v>87.162000000000006</c:v>
                </c:pt>
                <c:pt idx="10053">
                  <c:v>86.391999999999996</c:v>
                </c:pt>
                <c:pt idx="10054">
                  <c:v>85.564999999999998</c:v>
                </c:pt>
                <c:pt idx="10055">
                  <c:v>85.370999999999995</c:v>
                </c:pt>
                <c:pt idx="10056">
                  <c:v>86.206000000000003</c:v>
                </c:pt>
                <c:pt idx="10057">
                  <c:v>86.778999999999996</c:v>
                </c:pt>
                <c:pt idx="10058">
                  <c:v>87.120999999999995</c:v>
                </c:pt>
                <c:pt idx="10059">
                  <c:v>86.185000000000002</c:v>
                </c:pt>
                <c:pt idx="10060">
                  <c:v>86.48</c:v>
                </c:pt>
                <c:pt idx="10061">
                  <c:v>86.587999999999994</c:v>
                </c:pt>
                <c:pt idx="10062">
                  <c:v>86.643000000000001</c:v>
                </c:pt>
                <c:pt idx="10063">
                  <c:v>86.793000000000006</c:v>
                </c:pt>
                <c:pt idx="10064">
                  <c:v>87.135999999999996</c:v>
                </c:pt>
                <c:pt idx="10065">
                  <c:v>88.233000000000004</c:v>
                </c:pt>
                <c:pt idx="10066">
                  <c:v>88.405000000000001</c:v>
                </c:pt>
                <c:pt idx="10067">
                  <c:v>88.394000000000005</c:v>
                </c:pt>
                <c:pt idx="10068">
                  <c:v>87.897000000000006</c:v>
                </c:pt>
                <c:pt idx="10069">
                  <c:v>87.168999999999997</c:v>
                </c:pt>
                <c:pt idx="10070">
                  <c:v>87.507000000000005</c:v>
                </c:pt>
                <c:pt idx="10071">
                  <c:v>86.510999999999996</c:v>
                </c:pt>
                <c:pt idx="10072">
                  <c:v>85.980999999999995</c:v>
                </c:pt>
                <c:pt idx="10073">
                  <c:v>86.082999999999998</c:v>
                </c:pt>
                <c:pt idx="10074">
                  <c:v>85.688000000000002</c:v>
                </c:pt>
                <c:pt idx="10075">
                  <c:v>85.698999999999998</c:v>
                </c:pt>
                <c:pt idx="10076">
                  <c:v>85.932000000000002</c:v>
                </c:pt>
                <c:pt idx="10077">
                  <c:v>86.105999999999995</c:v>
                </c:pt>
                <c:pt idx="10078">
                  <c:v>85.741</c:v>
                </c:pt>
                <c:pt idx="10079">
                  <c:v>85.733000000000004</c:v>
                </c:pt>
                <c:pt idx="10080">
                  <c:v>85.313000000000002</c:v>
                </c:pt>
                <c:pt idx="10081">
                  <c:v>85.652000000000001</c:v>
                </c:pt>
                <c:pt idx="10082">
                  <c:v>86.025000000000006</c:v>
                </c:pt>
                <c:pt idx="10083">
                  <c:v>86.019000000000005</c:v>
                </c:pt>
                <c:pt idx="10084">
                  <c:v>84.715999999999994</c:v>
                </c:pt>
                <c:pt idx="10085">
                  <c:v>84.427000000000007</c:v>
                </c:pt>
                <c:pt idx="10086">
                  <c:v>84.608000000000004</c:v>
                </c:pt>
                <c:pt idx="10087">
                  <c:v>84.082999999999998</c:v>
                </c:pt>
                <c:pt idx="10088">
                  <c:v>83.822000000000003</c:v>
                </c:pt>
                <c:pt idx="10089">
                  <c:v>83.823999999999998</c:v>
                </c:pt>
                <c:pt idx="10090">
                  <c:v>83.947000000000003</c:v>
                </c:pt>
                <c:pt idx="10091">
                  <c:v>84.203000000000003</c:v>
                </c:pt>
                <c:pt idx="10092">
                  <c:v>83.643000000000001</c:v>
                </c:pt>
                <c:pt idx="10093">
                  <c:v>83.426000000000002</c:v>
                </c:pt>
                <c:pt idx="10094">
                  <c:v>82.558000000000007</c:v>
                </c:pt>
                <c:pt idx="10095">
                  <c:v>82.486000000000004</c:v>
                </c:pt>
                <c:pt idx="10096">
                  <c:v>82.513000000000005</c:v>
                </c:pt>
                <c:pt idx="10097">
                  <c:v>82.747</c:v>
                </c:pt>
                <c:pt idx="10098">
                  <c:v>83.393000000000001</c:v>
                </c:pt>
                <c:pt idx="10099">
                  <c:v>82.594999999999999</c:v>
                </c:pt>
                <c:pt idx="10100">
                  <c:v>82.463999999999999</c:v>
                </c:pt>
                <c:pt idx="10101">
                  <c:v>82.087000000000003</c:v>
                </c:pt>
                <c:pt idx="10102">
                  <c:v>82.185000000000002</c:v>
                </c:pt>
                <c:pt idx="10103">
                  <c:v>82.179000000000002</c:v>
                </c:pt>
                <c:pt idx="10104">
                  <c:v>81.635999999999996</c:v>
                </c:pt>
                <c:pt idx="10105">
                  <c:v>81.539000000000001</c:v>
                </c:pt>
                <c:pt idx="10106">
                  <c:v>80.938000000000002</c:v>
                </c:pt>
                <c:pt idx="10107">
                  <c:v>80.596000000000004</c:v>
                </c:pt>
                <c:pt idx="10108">
                  <c:v>80.891999999999996</c:v>
                </c:pt>
                <c:pt idx="10109">
                  <c:v>80.825000000000003</c:v>
                </c:pt>
                <c:pt idx="10110">
                  <c:v>80.406999999999996</c:v>
                </c:pt>
                <c:pt idx="10111">
                  <c:v>80.710999999999999</c:v>
                </c:pt>
                <c:pt idx="10112">
                  <c:v>80.799000000000007</c:v>
                </c:pt>
                <c:pt idx="10113">
                  <c:v>82.29</c:v>
                </c:pt>
                <c:pt idx="10114">
                  <c:v>82.635000000000005</c:v>
                </c:pt>
                <c:pt idx="10115">
                  <c:v>82.947999999999993</c:v>
                </c:pt>
                <c:pt idx="10116">
                  <c:v>82.533000000000001</c:v>
                </c:pt>
                <c:pt idx="10117">
                  <c:v>82.225999999999999</c:v>
                </c:pt>
                <c:pt idx="10118">
                  <c:v>82.222999999999999</c:v>
                </c:pt>
                <c:pt idx="10119">
                  <c:v>82.447000000000003</c:v>
                </c:pt>
                <c:pt idx="10120">
                  <c:v>83.057000000000002</c:v>
                </c:pt>
                <c:pt idx="10121">
                  <c:v>83.123000000000005</c:v>
                </c:pt>
                <c:pt idx="10122">
                  <c:v>83.146000000000001</c:v>
                </c:pt>
                <c:pt idx="10123">
                  <c:v>83.260999999999996</c:v>
                </c:pt>
                <c:pt idx="10124">
                  <c:v>82.933999999999997</c:v>
                </c:pt>
                <c:pt idx="10125">
                  <c:v>82.918000000000006</c:v>
                </c:pt>
                <c:pt idx="10126">
                  <c:v>83.164000000000001</c:v>
                </c:pt>
                <c:pt idx="10127">
                  <c:v>83.201999999999998</c:v>
                </c:pt>
                <c:pt idx="10128">
                  <c:v>82.522000000000006</c:v>
                </c:pt>
                <c:pt idx="10129">
                  <c:v>82.462999999999994</c:v>
                </c:pt>
                <c:pt idx="10130">
                  <c:v>82.102000000000004</c:v>
                </c:pt>
                <c:pt idx="10131">
                  <c:v>82.042000000000002</c:v>
                </c:pt>
                <c:pt idx="10132">
                  <c:v>82.82</c:v>
                </c:pt>
                <c:pt idx="10133">
                  <c:v>82.584999999999994</c:v>
                </c:pt>
                <c:pt idx="10134">
                  <c:v>82.674000000000007</c:v>
                </c:pt>
                <c:pt idx="10135">
                  <c:v>82.697999999999993</c:v>
                </c:pt>
                <c:pt idx="10136">
                  <c:v>81.912000000000006</c:v>
                </c:pt>
                <c:pt idx="10137">
                  <c:v>81.08</c:v>
                </c:pt>
                <c:pt idx="10138">
                  <c:v>81.491</c:v>
                </c:pt>
                <c:pt idx="10139">
                  <c:v>81.241</c:v>
                </c:pt>
                <c:pt idx="10140">
                  <c:v>81.397999999999996</c:v>
                </c:pt>
                <c:pt idx="10141">
                  <c:v>81.334999999999994</c:v>
                </c:pt>
                <c:pt idx="10142">
                  <c:v>80.438999999999993</c:v>
                </c:pt>
                <c:pt idx="10143">
                  <c:v>79.83</c:v>
                </c:pt>
                <c:pt idx="10144">
                  <c:v>80.010000000000005</c:v>
                </c:pt>
                <c:pt idx="10145">
                  <c:v>79.394999999999996</c:v>
                </c:pt>
                <c:pt idx="10146">
                  <c:v>79.337999999999994</c:v>
                </c:pt>
                <c:pt idx="10147">
                  <c:v>79.013999999999996</c:v>
                </c:pt>
                <c:pt idx="10148">
                  <c:v>78.691000000000003</c:v>
                </c:pt>
                <c:pt idx="10149">
                  <c:v>78.72</c:v>
                </c:pt>
                <c:pt idx="10150">
                  <c:v>78.087999999999994</c:v>
                </c:pt>
                <c:pt idx="10151">
                  <c:v>78.447000000000003</c:v>
                </c:pt>
                <c:pt idx="10152">
                  <c:v>77.748999999999995</c:v>
                </c:pt>
                <c:pt idx="10153">
                  <c:v>77.385999999999996</c:v>
                </c:pt>
                <c:pt idx="10154">
                  <c:v>77.387</c:v>
                </c:pt>
                <c:pt idx="10155">
                  <c:v>77.325000000000003</c:v>
                </c:pt>
                <c:pt idx="10156">
                  <c:v>77.441999999999993</c:v>
                </c:pt>
                <c:pt idx="10157">
                  <c:v>77.363</c:v>
                </c:pt>
                <c:pt idx="10158">
                  <c:v>77.070999999999998</c:v>
                </c:pt>
                <c:pt idx="10159">
                  <c:v>76.647000000000006</c:v>
                </c:pt>
                <c:pt idx="10160">
                  <c:v>77.040999999999997</c:v>
                </c:pt>
                <c:pt idx="10161">
                  <c:v>76.933999999999997</c:v>
                </c:pt>
                <c:pt idx="10162">
                  <c:v>78.183999999999997</c:v>
                </c:pt>
                <c:pt idx="10163">
                  <c:v>77.171000000000006</c:v>
                </c:pt>
                <c:pt idx="10164">
                  <c:v>77.418000000000006</c:v>
                </c:pt>
                <c:pt idx="10165">
                  <c:v>77.471999999999994</c:v>
                </c:pt>
                <c:pt idx="10166">
                  <c:v>77.102999999999994</c:v>
                </c:pt>
                <c:pt idx="10167">
                  <c:v>77.707999999999998</c:v>
                </c:pt>
                <c:pt idx="10168">
                  <c:v>78.149000000000001</c:v>
                </c:pt>
                <c:pt idx="10169">
                  <c:v>77.308000000000007</c:v>
                </c:pt>
                <c:pt idx="10170">
                  <c:v>77.266000000000005</c:v>
                </c:pt>
                <c:pt idx="10171">
                  <c:v>77.296000000000006</c:v>
                </c:pt>
                <c:pt idx="10172">
                  <c:v>76.721999999999994</c:v>
                </c:pt>
                <c:pt idx="10173">
                  <c:v>76.480999999999995</c:v>
                </c:pt>
                <c:pt idx="10174">
                  <c:v>75.882000000000005</c:v>
                </c:pt>
                <c:pt idx="10175">
                  <c:v>76.548000000000002</c:v>
                </c:pt>
                <c:pt idx="10176">
                  <c:v>77.027000000000001</c:v>
                </c:pt>
                <c:pt idx="10177">
                  <c:v>77.442999999999998</c:v>
                </c:pt>
                <c:pt idx="10178">
                  <c:v>77.634</c:v>
                </c:pt>
                <c:pt idx="10179">
                  <c:v>78.216999999999999</c:v>
                </c:pt>
                <c:pt idx="10180">
                  <c:v>78.081999999999994</c:v>
                </c:pt>
                <c:pt idx="10181">
                  <c:v>78.518000000000001</c:v>
                </c:pt>
                <c:pt idx="10182">
                  <c:v>79.209999999999994</c:v>
                </c:pt>
                <c:pt idx="10183">
                  <c:v>79.084000000000003</c:v>
                </c:pt>
                <c:pt idx="10184">
                  <c:v>78.617000000000004</c:v>
                </c:pt>
                <c:pt idx="10185">
                  <c:v>78.504000000000005</c:v>
                </c:pt>
                <c:pt idx="10186">
                  <c:v>78.682000000000002</c:v>
                </c:pt>
                <c:pt idx="10187">
                  <c:v>79.680999999999997</c:v>
                </c:pt>
                <c:pt idx="10188">
                  <c:v>79.867000000000004</c:v>
                </c:pt>
                <c:pt idx="10189">
                  <c:v>79.73</c:v>
                </c:pt>
                <c:pt idx="10190">
                  <c:v>80.356999999999999</c:v>
                </c:pt>
                <c:pt idx="10191">
                  <c:v>80.834999999999994</c:v>
                </c:pt>
                <c:pt idx="10192">
                  <c:v>81.194999999999993</c:v>
                </c:pt>
                <c:pt idx="10193">
                  <c:v>80.712999999999994</c:v>
                </c:pt>
                <c:pt idx="10194">
                  <c:v>80.302999999999997</c:v>
                </c:pt>
                <c:pt idx="10195">
                  <c:v>79.376999999999995</c:v>
                </c:pt>
                <c:pt idx="10196">
                  <c:v>79.570999999999998</c:v>
                </c:pt>
                <c:pt idx="10197">
                  <c:v>79.856999999999999</c:v>
                </c:pt>
                <c:pt idx="10198">
                  <c:v>79.997</c:v>
                </c:pt>
                <c:pt idx="10199">
                  <c:v>80.069000000000003</c:v>
                </c:pt>
                <c:pt idx="10200">
                  <c:v>80.069999999999993</c:v>
                </c:pt>
                <c:pt idx="10201">
                  <c:v>79.284000000000006</c:v>
                </c:pt>
                <c:pt idx="10202">
                  <c:v>79.367000000000004</c:v>
                </c:pt>
                <c:pt idx="10203">
                  <c:v>80.260999999999996</c:v>
                </c:pt>
                <c:pt idx="10204">
                  <c:v>80.180999999999997</c:v>
                </c:pt>
                <c:pt idx="10205">
                  <c:v>80.373000000000005</c:v>
                </c:pt>
                <c:pt idx="10206">
                  <c:v>80.628</c:v>
                </c:pt>
                <c:pt idx="10207">
                  <c:v>80.718000000000004</c:v>
                </c:pt>
                <c:pt idx="10208">
                  <c:v>80.727000000000004</c:v>
                </c:pt>
                <c:pt idx="10209">
                  <c:v>80.522000000000006</c:v>
                </c:pt>
                <c:pt idx="10210">
                  <c:v>80.474000000000004</c:v>
                </c:pt>
                <c:pt idx="10211">
                  <c:v>80.366</c:v>
                </c:pt>
                <c:pt idx="10212">
                  <c:v>80.364999999999995</c:v>
                </c:pt>
                <c:pt idx="10213">
                  <c:v>79.796000000000006</c:v>
                </c:pt>
                <c:pt idx="10214">
                  <c:v>79.521000000000001</c:v>
                </c:pt>
                <c:pt idx="10215">
                  <c:v>79.028000000000006</c:v>
                </c:pt>
                <c:pt idx="10216">
                  <c:v>79.126999999999995</c:v>
                </c:pt>
                <c:pt idx="10217">
                  <c:v>79.444000000000003</c:v>
                </c:pt>
                <c:pt idx="10218">
                  <c:v>80.257999999999996</c:v>
                </c:pt>
                <c:pt idx="10219">
                  <c:v>80.790999999999997</c:v>
                </c:pt>
                <c:pt idx="10220">
                  <c:v>81.012</c:v>
                </c:pt>
                <c:pt idx="10221">
                  <c:v>80.881</c:v>
                </c:pt>
                <c:pt idx="10222">
                  <c:v>80.846000000000004</c:v>
                </c:pt>
                <c:pt idx="10223">
                  <c:v>80.031000000000006</c:v>
                </c:pt>
                <c:pt idx="10224">
                  <c:v>79.191000000000003</c:v>
                </c:pt>
                <c:pt idx="10225">
                  <c:v>79.162000000000006</c:v>
                </c:pt>
                <c:pt idx="10226">
                  <c:v>79.337000000000003</c:v>
                </c:pt>
                <c:pt idx="10227">
                  <c:v>78.962000000000003</c:v>
                </c:pt>
                <c:pt idx="10228">
                  <c:v>78.64</c:v>
                </c:pt>
                <c:pt idx="10229">
                  <c:v>78.822999999999993</c:v>
                </c:pt>
                <c:pt idx="10230">
                  <c:v>78.212999999999994</c:v>
                </c:pt>
                <c:pt idx="10231">
                  <c:v>78.05</c:v>
                </c:pt>
                <c:pt idx="10232">
                  <c:v>78.001999999999995</c:v>
                </c:pt>
                <c:pt idx="10233">
                  <c:v>77.897999999999996</c:v>
                </c:pt>
                <c:pt idx="10234">
                  <c:v>77.727000000000004</c:v>
                </c:pt>
                <c:pt idx="10235">
                  <c:v>78.132999999999996</c:v>
                </c:pt>
                <c:pt idx="10236">
                  <c:v>77.734999999999999</c:v>
                </c:pt>
                <c:pt idx="10237">
                  <c:v>77.066999999999993</c:v>
                </c:pt>
                <c:pt idx="10238">
                  <c:v>77.158000000000001</c:v>
                </c:pt>
                <c:pt idx="10239">
                  <c:v>77.748000000000005</c:v>
                </c:pt>
                <c:pt idx="10240">
                  <c:v>78.043999999999997</c:v>
                </c:pt>
                <c:pt idx="10241">
                  <c:v>78.028999999999996</c:v>
                </c:pt>
                <c:pt idx="10242">
                  <c:v>77.998999999999995</c:v>
                </c:pt>
                <c:pt idx="10243">
                  <c:v>77.641000000000005</c:v>
                </c:pt>
                <c:pt idx="10244">
                  <c:v>78.25</c:v>
                </c:pt>
                <c:pt idx="10245">
                  <c:v>78.459999999999994</c:v>
                </c:pt>
                <c:pt idx="10246">
                  <c:v>78.614000000000004</c:v>
                </c:pt>
                <c:pt idx="10247">
                  <c:v>78.572999999999993</c:v>
                </c:pt>
                <c:pt idx="10248">
                  <c:v>78.222999999999999</c:v>
                </c:pt>
                <c:pt idx="10249">
                  <c:v>77.995000000000005</c:v>
                </c:pt>
                <c:pt idx="10250">
                  <c:v>77.664000000000001</c:v>
                </c:pt>
                <c:pt idx="10251">
                  <c:v>77.688999999999993</c:v>
                </c:pt>
                <c:pt idx="10252">
                  <c:v>77.768000000000001</c:v>
                </c:pt>
                <c:pt idx="10253">
                  <c:v>77.409000000000006</c:v>
                </c:pt>
                <c:pt idx="10254">
                  <c:v>77.057000000000002</c:v>
                </c:pt>
                <c:pt idx="10255">
                  <c:v>77.275000000000006</c:v>
                </c:pt>
                <c:pt idx="10256">
                  <c:v>76.888999999999996</c:v>
                </c:pt>
                <c:pt idx="10257">
                  <c:v>77.049000000000007</c:v>
                </c:pt>
                <c:pt idx="10258">
                  <c:v>76.671000000000006</c:v>
                </c:pt>
                <c:pt idx="10259">
                  <c:v>76.483000000000004</c:v>
                </c:pt>
                <c:pt idx="10260">
                  <c:v>76.400000000000006</c:v>
                </c:pt>
                <c:pt idx="10261">
                  <c:v>76.495999999999995</c:v>
                </c:pt>
                <c:pt idx="10262">
                  <c:v>76.798000000000002</c:v>
                </c:pt>
                <c:pt idx="10263">
                  <c:v>76.721000000000004</c:v>
                </c:pt>
                <c:pt idx="10264">
                  <c:v>77.275999999999996</c:v>
                </c:pt>
                <c:pt idx="10265">
                  <c:v>76.775999999999996</c:v>
                </c:pt>
                <c:pt idx="10266">
                  <c:v>76.349000000000004</c:v>
                </c:pt>
                <c:pt idx="10267">
                  <c:v>76.328000000000003</c:v>
                </c:pt>
                <c:pt idx="10268">
                  <c:v>76.680999999999997</c:v>
                </c:pt>
                <c:pt idx="10269">
                  <c:v>76.040999999999997</c:v>
                </c:pt>
                <c:pt idx="10270">
                  <c:v>75.718000000000004</c:v>
                </c:pt>
                <c:pt idx="10271">
                  <c:v>75.400999999999996</c:v>
                </c:pt>
                <c:pt idx="10272">
                  <c:v>75.433999999999997</c:v>
                </c:pt>
                <c:pt idx="10273">
                  <c:v>75.793999999999997</c:v>
                </c:pt>
                <c:pt idx="10274">
                  <c:v>75.656000000000006</c:v>
                </c:pt>
                <c:pt idx="10275">
                  <c:v>76.216999999999999</c:v>
                </c:pt>
                <c:pt idx="10276">
                  <c:v>76.128</c:v>
                </c:pt>
                <c:pt idx="10277">
                  <c:v>76.248999999999995</c:v>
                </c:pt>
                <c:pt idx="10278">
                  <c:v>76.117999999999995</c:v>
                </c:pt>
                <c:pt idx="10279">
                  <c:v>75.856999999999999</c:v>
                </c:pt>
                <c:pt idx="10280">
                  <c:v>75.832999999999998</c:v>
                </c:pt>
                <c:pt idx="10281">
                  <c:v>75.912000000000006</c:v>
                </c:pt>
                <c:pt idx="10282">
                  <c:v>75.882000000000005</c:v>
                </c:pt>
                <c:pt idx="10283">
                  <c:v>75.513999999999996</c:v>
                </c:pt>
                <c:pt idx="10284">
                  <c:v>75.584999999999994</c:v>
                </c:pt>
                <c:pt idx="10285">
                  <c:v>75.066000000000003</c:v>
                </c:pt>
                <c:pt idx="10286">
                  <c:v>75.055999999999997</c:v>
                </c:pt>
                <c:pt idx="10287">
                  <c:v>74.852999999999994</c:v>
                </c:pt>
                <c:pt idx="10288">
                  <c:v>74.98</c:v>
                </c:pt>
                <c:pt idx="10289">
                  <c:v>74.685000000000002</c:v>
                </c:pt>
                <c:pt idx="10290">
                  <c:v>74.831999999999994</c:v>
                </c:pt>
                <c:pt idx="10291">
                  <c:v>75.504000000000005</c:v>
                </c:pt>
                <c:pt idx="10292">
                  <c:v>75.028999999999996</c:v>
                </c:pt>
                <c:pt idx="10293">
                  <c:v>74.367999999999995</c:v>
                </c:pt>
                <c:pt idx="10294">
                  <c:v>74.108999999999995</c:v>
                </c:pt>
                <c:pt idx="10295">
                  <c:v>74.108000000000004</c:v>
                </c:pt>
                <c:pt idx="10296">
                  <c:v>73.986000000000004</c:v>
                </c:pt>
                <c:pt idx="10297">
                  <c:v>73.837000000000003</c:v>
                </c:pt>
                <c:pt idx="10298">
                  <c:v>73.519000000000005</c:v>
                </c:pt>
                <c:pt idx="10299">
                  <c:v>73.120999999999995</c:v>
                </c:pt>
                <c:pt idx="10300">
                  <c:v>72.933000000000007</c:v>
                </c:pt>
                <c:pt idx="10301">
                  <c:v>72.950999999999993</c:v>
                </c:pt>
                <c:pt idx="10302">
                  <c:v>73.14</c:v>
                </c:pt>
                <c:pt idx="10303">
                  <c:v>73.031000000000006</c:v>
                </c:pt>
                <c:pt idx="10304">
                  <c:v>74.194000000000003</c:v>
                </c:pt>
                <c:pt idx="10305">
                  <c:v>74.840999999999994</c:v>
                </c:pt>
                <c:pt idx="10306">
                  <c:v>74.736999999999995</c:v>
                </c:pt>
                <c:pt idx="10307">
                  <c:v>74.611000000000004</c:v>
                </c:pt>
                <c:pt idx="10308">
                  <c:v>75.326999999999998</c:v>
                </c:pt>
                <c:pt idx="10309">
                  <c:v>75.239999999999995</c:v>
                </c:pt>
                <c:pt idx="10310">
                  <c:v>75.757000000000005</c:v>
                </c:pt>
                <c:pt idx="10311">
                  <c:v>75.47</c:v>
                </c:pt>
                <c:pt idx="10312">
                  <c:v>75.399000000000001</c:v>
                </c:pt>
                <c:pt idx="10313">
                  <c:v>75.474999999999994</c:v>
                </c:pt>
                <c:pt idx="10314">
                  <c:v>75.123000000000005</c:v>
                </c:pt>
                <c:pt idx="10315">
                  <c:v>75.435000000000002</c:v>
                </c:pt>
                <c:pt idx="10316">
                  <c:v>76.103999999999999</c:v>
                </c:pt>
                <c:pt idx="10317">
                  <c:v>75.882000000000005</c:v>
                </c:pt>
                <c:pt idx="10318">
                  <c:v>75.932000000000002</c:v>
                </c:pt>
                <c:pt idx="10319">
                  <c:v>75.549000000000007</c:v>
                </c:pt>
                <c:pt idx="10320">
                  <c:v>74.953999999999994</c:v>
                </c:pt>
                <c:pt idx="10321">
                  <c:v>74.957999999999998</c:v>
                </c:pt>
                <c:pt idx="10322">
                  <c:v>74.638000000000005</c:v>
                </c:pt>
                <c:pt idx="10323">
                  <c:v>74.677000000000007</c:v>
                </c:pt>
                <c:pt idx="10324">
                  <c:v>74.332999999999998</c:v>
                </c:pt>
                <c:pt idx="10325">
                  <c:v>73.783000000000001</c:v>
                </c:pt>
                <c:pt idx="10326">
                  <c:v>73.951999999999998</c:v>
                </c:pt>
                <c:pt idx="10327">
                  <c:v>73.521000000000001</c:v>
                </c:pt>
                <c:pt idx="10328">
                  <c:v>73.930000000000007</c:v>
                </c:pt>
                <c:pt idx="10329">
                  <c:v>74.191999999999993</c:v>
                </c:pt>
                <c:pt idx="10330">
                  <c:v>74.795000000000002</c:v>
                </c:pt>
                <c:pt idx="10331">
                  <c:v>74.512</c:v>
                </c:pt>
                <c:pt idx="10332">
                  <c:v>74.331999999999994</c:v>
                </c:pt>
                <c:pt idx="10333">
                  <c:v>75.600999999999999</c:v>
                </c:pt>
                <c:pt idx="10334">
                  <c:v>75.751999999999995</c:v>
                </c:pt>
                <c:pt idx="10335">
                  <c:v>74.988</c:v>
                </c:pt>
                <c:pt idx="10336">
                  <c:v>75.028999999999996</c:v>
                </c:pt>
                <c:pt idx="10337">
                  <c:v>74.540999999999997</c:v>
                </c:pt>
                <c:pt idx="10338">
                  <c:v>74.783000000000001</c:v>
                </c:pt>
                <c:pt idx="10339">
                  <c:v>75.447000000000003</c:v>
                </c:pt>
                <c:pt idx="10340">
                  <c:v>75.665000000000006</c:v>
                </c:pt>
                <c:pt idx="10341">
                  <c:v>75.391999999999996</c:v>
                </c:pt>
                <c:pt idx="10342">
                  <c:v>75.063000000000002</c:v>
                </c:pt>
                <c:pt idx="10343">
                  <c:v>74.691000000000003</c:v>
                </c:pt>
                <c:pt idx="10344">
                  <c:v>74.302999999999997</c:v>
                </c:pt>
                <c:pt idx="10345">
                  <c:v>74.349000000000004</c:v>
                </c:pt>
                <c:pt idx="10346">
                  <c:v>74.275000000000006</c:v>
                </c:pt>
                <c:pt idx="10347">
                  <c:v>74.691000000000003</c:v>
                </c:pt>
                <c:pt idx="10348">
                  <c:v>75.122</c:v>
                </c:pt>
                <c:pt idx="10349">
                  <c:v>74.956999999999994</c:v>
                </c:pt>
                <c:pt idx="10350">
                  <c:v>75.179000000000002</c:v>
                </c:pt>
                <c:pt idx="10351">
                  <c:v>75.989000000000004</c:v>
                </c:pt>
                <c:pt idx="10352">
                  <c:v>75.808999999999997</c:v>
                </c:pt>
                <c:pt idx="10353">
                  <c:v>75.207999999999998</c:v>
                </c:pt>
                <c:pt idx="10354">
                  <c:v>75.253</c:v>
                </c:pt>
                <c:pt idx="10355">
                  <c:v>75.126000000000005</c:v>
                </c:pt>
                <c:pt idx="10356">
                  <c:v>75.483000000000004</c:v>
                </c:pt>
                <c:pt idx="10357">
                  <c:v>75.221000000000004</c:v>
                </c:pt>
                <c:pt idx="10358">
                  <c:v>74.792000000000002</c:v>
                </c:pt>
                <c:pt idx="10359">
                  <c:v>74.015000000000001</c:v>
                </c:pt>
                <c:pt idx="10360">
                  <c:v>74.200999999999993</c:v>
                </c:pt>
                <c:pt idx="10361">
                  <c:v>74.063999999999993</c:v>
                </c:pt>
                <c:pt idx="10362">
                  <c:v>73.474000000000004</c:v>
                </c:pt>
                <c:pt idx="10363">
                  <c:v>74.087000000000003</c:v>
                </c:pt>
                <c:pt idx="10364">
                  <c:v>74.221999999999994</c:v>
                </c:pt>
                <c:pt idx="10365">
                  <c:v>73.897000000000006</c:v>
                </c:pt>
                <c:pt idx="10366">
                  <c:v>74.262</c:v>
                </c:pt>
                <c:pt idx="10367">
                  <c:v>74.513000000000005</c:v>
                </c:pt>
                <c:pt idx="10368">
                  <c:v>74.043999999999997</c:v>
                </c:pt>
                <c:pt idx="10369">
                  <c:v>75.123999999999995</c:v>
                </c:pt>
                <c:pt idx="10370">
                  <c:v>74.597999999999999</c:v>
                </c:pt>
                <c:pt idx="10371">
                  <c:v>74.790999999999997</c:v>
                </c:pt>
                <c:pt idx="10372">
                  <c:v>74.605000000000004</c:v>
                </c:pt>
                <c:pt idx="10373">
                  <c:v>74.635999999999996</c:v>
                </c:pt>
                <c:pt idx="10374">
                  <c:v>74.677000000000007</c:v>
                </c:pt>
                <c:pt idx="10375">
                  <c:v>74.606999999999999</c:v>
                </c:pt>
                <c:pt idx="10376">
                  <c:v>73.835999999999999</c:v>
                </c:pt>
                <c:pt idx="10377">
                  <c:v>74.010000000000005</c:v>
                </c:pt>
                <c:pt idx="10378">
                  <c:v>73.674000000000007</c:v>
                </c:pt>
                <c:pt idx="10379">
                  <c:v>74.244</c:v>
                </c:pt>
                <c:pt idx="10380">
                  <c:v>74.009</c:v>
                </c:pt>
                <c:pt idx="10381">
                  <c:v>74.073999999999998</c:v>
                </c:pt>
                <c:pt idx="10382">
                  <c:v>73.894000000000005</c:v>
                </c:pt>
                <c:pt idx="10383">
                  <c:v>74.012</c:v>
                </c:pt>
                <c:pt idx="10384">
                  <c:v>74.278999999999996</c:v>
                </c:pt>
                <c:pt idx="10385">
                  <c:v>73.813999999999993</c:v>
                </c:pt>
                <c:pt idx="10386">
                  <c:v>73.721000000000004</c:v>
                </c:pt>
                <c:pt idx="10387">
                  <c:v>73.945999999999998</c:v>
                </c:pt>
                <c:pt idx="10388">
                  <c:v>74.117000000000004</c:v>
                </c:pt>
                <c:pt idx="10389">
                  <c:v>74.478999999999999</c:v>
                </c:pt>
                <c:pt idx="10390">
                  <c:v>74.756</c:v>
                </c:pt>
                <c:pt idx="10391">
                  <c:v>75.111999999999995</c:v>
                </c:pt>
                <c:pt idx="10392">
                  <c:v>75.951999999999998</c:v>
                </c:pt>
                <c:pt idx="10393">
                  <c:v>75.466999999999999</c:v>
                </c:pt>
                <c:pt idx="10394">
                  <c:v>76.245999999999995</c:v>
                </c:pt>
                <c:pt idx="10395">
                  <c:v>77.191999999999993</c:v>
                </c:pt>
                <c:pt idx="10396">
                  <c:v>77.578000000000003</c:v>
                </c:pt>
                <c:pt idx="10397">
                  <c:v>76.918999999999997</c:v>
                </c:pt>
                <c:pt idx="10398">
                  <c:v>76.832999999999998</c:v>
                </c:pt>
                <c:pt idx="10399">
                  <c:v>76.241</c:v>
                </c:pt>
                <c:pt idx="10400">
                  <c:v>76.599000000000004</c:v>
                </c:pt>
                <c:pt idx="10401">
                  <c:v>77.146000000000001</c:v>
                </c:pt>
                <c:pt idx="10402">
                  <c:v>77.03</c:v>
                </c:pt>
                <c:pt idx="10403">
                  <c:v>77.341999999999999</c:v>
                </c:pt>
                <c:pt idx="10404">
                  <c:v>78.454999999999998</c:v>
                </c:pt>
                <c:pt idx="10405">
                  <c:v>78.501000000000005</c:v>
                </c:pt>
                <c:pt idx="10406">
                  <c:v>78.363</c:v>
                </c:pt>
                <c:pt idx="10407">
                  <c:v>77.506</c:v>
                </c:pt>
                <c:pt idx="10408">
                  <c:v>77.852000000000004</c:v>
                </c:pt>
                <c:pt idx="10409">
                  <c:v>78.028000000000006</c:v>
                </c:pt>
                <c:pt idx="10410">
                  <c:v>78.552999999999997</c:v>
                </c:pt>
                <c:pt idx="10411">
                  <c:v>79.430999999999997</c:v>
                </c:pt>
                <c:pt idx="10412">
                  <c:v>79.596999999999994</c:v>
                </c:pt>
                <c:pt idx="10413">
                  <c:v>78.918999999999997</c:v>
                </c:pt>
                <c:pt idx="10414">
                  <c:v>78.634</c:v>
                </c:pt>
                <c:pt idx="10415">
                  <c:v>78.725999999999999</c:v>
                </c:pt>
                <c:pt idx="10416">
                  <c:v>77.494</c:v>
                </c:pt>
                <c:pt idx="10417">
                  <c:v>77.584999999999994</c:v>
                </c:pt>
                <c:pt idx="10418">
                  <c:v>76.994</c:v>
                </c:pt>
                <c:pt idx="10419">
                  <c:v>76.995999999999995</c:v>
                </c:pt>
                <c:pt idx="10420">
                  <c:v>76.623000000000005</c:v>
                </c:pt>
                <c:pt idx="10421">
                  <c:v>77.146000000000001</c:v>
                </c:pt>
                <c:pt idx="10422">
                  <c:v>77.138000000000005</c:v>
                </c:pt>
                <c:pt idx="10423">
                  <c:v>77.114000000000004</c:v>
                </c:pt>
                <c:pt idx="10424">
                  <c:v>76.974000000000004</c:v>
                </c:pt>
                <c:pt idx="10425">
                  <c:v>76.394999999999996</c:v>
                </c:pt>
                <c:pt idx="10426">
                  <c:v>76.028000000000006</c:v>
                </c:pt>
                <c:pt idx="10427">
                  <c:v>76.122</c:v>
                </c:pt>
                <c:pt idx="10428">
                  <c:v>76.245999999999995</c:v>
                </c:pt>
                <c:pt idx="10429">
                  <c:v>74.879000000000005</c:v>
                </c:pt>
                <c:pt idx="10430">
                  <c:v>75.066999999999993</c:v>
                </c:pt>
                <c:pt idx="10431">
                  <c:v>76.165999999999997</c:v>
                </c:pt>
                <c:pt idx="10432">
                  <c:v>77.260999999999996</c:v>
                </c:pt>
                <c:pt idx="10433">
                  <c:v>77.016999999999996</c:v>
                </c:pt>
                <c:pt idx="10434">
                  <c:v>76.671999999999997</c:v>
                </c:pt>
                <c:pt idx="10435">
                  <c:v>76.962000000000003</c:v>
                </c:pt>
                <c:pt idx="10436">
                  <c:v>76.962000000000003</c:v>
                </c:pt>
                <c:pt idx="10437">
                  <c:v>76.585999999999999</c:v>
                </c:pt>
                <c:pt idx="10438">
                  <c:v>77.926000000000002</c:v>
                </c:pt>
                <c:pt idx="10439">
                  <c:v>77.742999999999995</c:v>
                </c:pt>
                <c:pt idx="10440">
                  <c:v>76.944999999999993</c:v>
                </c:pt>
                <c:pt idx="10441">
                  <c:v>77.569000000000003</c:v>
                </c:pt>
                <c:pt idx="10442">
                  <c:v>77.872</c:v>
                </c:pt>
                <c:pt idx="10443">
                  <c:v>78.016000000000005</c:v>
                </c:pt>
                <c:pt idx="10444">
                  <c:v>78.281999999999996</c:v>
                </c:pt>
                <c:pt idx="10445">
                  <c:v>78.063999999999993</c:v>
                </c:pt>
                <c:pt idx="10446">
                  <c:v>78.3</c:v>
                </c:pt>
                <c:pt idx="10447">
                  <c:v>78.266000000000005</c:v>
                </c:pt>
                <c:pt idx="10448">
                  <c:v>79.141000000000005</c:v>
                </c:pt>
                <c:pt idx="10449">
                  <c:v>79.141000000000005</c:v>
                </c:pt>
                <c:pt idx="10450">
                  <c:v>79.686000000000007</c:v>
                </c:pt>
                <c:pt idx="10451">
                  <c:v>79.263000000000005</c:v>
                </c:pt>
                <c:pt idx="10452">
                  <c:v>79.007000000000005</c:v>
                </c:pt>
                <c:pt idx="10453">
                  <c:v>78.384</c:v>
                </c:pt>
                <c:pt idx="10454">
                  <c:v>78.328000000000003</c:v>
                </c:pt>
                <c:pt idx="10455">
                  <c:v>78.625</c:v>
                </c:pt>
                <c:pt idx="10456">
                  <c:v>78.569999999999993</c:v>
                </c:pt>
                <c:pt idx="10457">
                  <c:v>78.498999999999995</c:v>
                </c:pt>
                <c:pt idx="10458">
                  <c:v>78.484999999999999</c:v>
                </c:pt>
                <c:pt idx="10459">
                  <c:v>78.831999999999994</c:v>
                </c:pt>
                <c:pt idx="10460">
                  <c:v>78.632000000000005</c:v>
                </c:pt>
                <c:pt idx="10461">
                  <c:v>79.534000000000006</c:v>
                </c:pt>
                <c:pt idx="10462">
                  <c:v>80.242000000000004</c:v>
                </c:pt>
                <c:pt idx="10463">
                  <c:v>80.588999999999999</c:v>
                </c:pt>
                <c:pt idx="10464">
                  <c:v>80.320999999999998</c:v>
                </c:pt>
                <c:pt idx="10465">
                  <c:v>80.256</c:v>
                </c:pt>
                <c:pt idx="10466">
                  <c:v>80.25</c:v>
                </c:pt>
                <c:pt idx="10467">
                  <c:v>79.882000000000005</c:v>
                </c:pt>
                <c:pt idx="10468">
                  <c:v>80.022000000000006</c:v>
                </c:pt>
                <c:pt idx="10469">
                  <c:v>79.963999999999999</c:v>
                </c:pt>
                <c:pt idx="10470">
                  <c:v>79.930000000000007</c:v>
                </c:pt>
                <c:pt idx="10471">
                  <c:v>79.921000000000006</c:v>
                </c:pt>
                <c:pt idx="10472">
                  <c:v>79.796999999999997</c:v>
                </c:pt>
                <c:pt idx="10473">
                  <c:v>80.497</c:v>
                </c:pt>
                <c:pt idx="10474">
                  <c:v>80.486000000000004</c:v>
                </c:pt>
                <c:pt idx="10475">
                  <c:v>80.177999999999997</c:v>
                </c:pt>
                <c:pt idx="10476">
                  <c:v>80.28</c:v>
                </c:pt>
                <c:pt idx="10477">
                  <c:v>79.611000000000004</c:v>
                </c:pt>
                <c:pt idx="10478">
                  <c:v>80.129000000000005</c:v>
                </c:pt>
                <c:pt idx="10479">
                  <c:v>80.936000000000007</c:v>
                </c:pt>
                <c:pt idx="10480">
                  <c:v>81.254000000000005</c:v>
                </c:pt>
                <c:pt idx="10481">
                  <c:v>81.051000000000002</c:v>
                </c:pt>
                <c:pt idx="10482">
                  <c:v>80.805000000000007</c:v>
                </c:pt>
                <c:pt idx="10483">
                  <c:v>81.350999999999999</c:v>
                </c:pt>
                <c:pt idx="10484">
                  <c:v>80.77</c:v>
                </c:pt>
                <c:pt idx="10485">
                  <c:v>81.515000000000001</c:v>
                </c:pt>
                <c:pt idx="10486">
                  <c:v>81.515000000000001</c:v>
                </c:pt>
                <c:pt idx="10487">
                  <c:v>81.182000000000002</c:v>
                </c:pt>
                <c:pt idx="10488">
                  <c:v>80.608999999999995</c:v>
                </c:pt>
                <c:pt idx="10489">
                  <c:v>80.215999999999994</c:v>
                </c:pt>
                <c:pt idx="10490">
                  <c:v>80.222999999999999</c:v>
                </c:pt>
                <c:pt idx="10491">
                  <c:v>79.783000000000001</c:v>
                </c:pt>
                <c:pt idx="10492">
                  <c:v>79.867999999999995</c:v>
                </c:pt>
                <c:pt idx="10493">
                  <c:v>79.578999999999994</c:v>
                </c:pt>
                <c:pt idx="10494">
                  <c:v>79.394999999999996</c:v>
                </c:pt>
                <c:pt idx="10495">
                  <c:v>78.902000000000001</c:v>
                </c:pt>
                <c:pt idx="10496">
                  <c:v>79.167000000000002</c:v>
                </c:pt>
                <c:pt idx="10497">
                  <c:v>79.287999999999997</c:v>
                </c:pt>
                <c:pt idx="10498">
                  <c:v>78.921999999999997</c:v>
                </c:pt>
                <c:pt idx="10499">
                  <c:v>78.991</c:v>
                </c:pt>
                <c:pt idx="10500">
                  <c:v>78.924000000000007</c:v>
                </c:pt>
                <c:pt idx="10501">
                  <c:v>79.069000000000003</c:v>
                </c:pt>
                <c:pt idx="10502">
                  <c:v>78.575999999999993</c:v>
                </c:pt>
                <c:pt idx="10503">
                  <c:v>78.641000000000005</c:v>
                </c:pt>
                <c:pt idx="10504">
                  <c:v>78.566000000000003</c:v>
                </c:pt>
                <c:pt idx="10505">
                  <c:v>79.114000000000004</c:v>
                </c:pt>
                <c:pt idx="10506">
                  <c:v>78.945999999999998</c:v>
                </c:pt>
                <c:pt idx="10507">
                  <c:v>79.58</c:v>
                </c:pt>
                <c:pt idx="10508">
                  <c:v>79.67</c:v>
                </c:pt>
                <c:pt idx="10509">
                  <c:v>79.347999999999999</c:v>
                </c:pt>
                <c:pt idx="10510">
                  <c:v>79.331000000000003</c:v>
                </c:pt>
                <c:pt idx="10511">
                  <c:v>79.331000000000003</c:v>
                </c:pt>
                <c:pt idx="10512">
                  <c:v>79.043999999999997</c:v>
                </c:pt>
                <c:pt idx="10513">
                  <c:v>79.210999999999999</c:v>
                </c:pt>
                <c:pt idx="10514">
                  <c:v>78.819000000000003</c:v>
                </c:pt>
                <c:pt idx="10515">
                  <c:v>78.352000000000004</c:v>
                </c:pt>
                <c:pt idx="10516">
                  <c:v>78.567999999999998</c:v>
                </c:pt>
                <c:pt idx="10517">
                  <c:v>78.272999999999996</c:v>
                </c:pt>
                <c:pt idx="10518">
                  <c:v>78.736999999999995</c:v>
                </c:pt>
                <c:pt idx="10519">
                  <c:v>78.789000000000001</c:v>
                </c:pt>
                <c:pt idx="10520">
                  <c:v>79.403000000000006</c:v>
                </c:pt>
                <c:pt idx="10521">
                  <c:v>79.3</c:v>
                </c:pt>
                <c:pt idx="10522">
                  <c:v>79.866</c:v>
                </c:pt>
                <c:pt idx="10523">
                  <c:v>79.712000000000003</c:v>
                </c:pt>
                <c:pt idx="10524">
                  <c:v>79.138999999999996</c:v>
                </c:pt>
                <c:pt idx="10525">
                  <c:v>80.040999999999997</c:v>
                </c:pt>
                <c:pt idx="10526">
                  <c:v>79.89</c:v>
                </c:pt>
                <c:pt idx="10527">
                  <c:v>80.192999999999998</c:v>
                </c:pt>
                <c:pt idx="10528">
                  <c:v>80.564999999999998</c:v>
                </c:pt>
                <c:pt idx="10529">
                  <c:v>80.150000000000006</c:v>
                </c:pt>
                <c:pt idx="10530">
                  <c:v>79.786000000000001</c:v>
                </c:pt>
                <c:pt idx="10531">
                  <c:v>79.451999999999998</c:v>
                </c:pt>
                <c:pt idx="10532">
                  <c:v>79.593000000000004</c:v>
                </c:pt>
                <c:pt idx="10533">
                  <c:v>79.656999999999996</c:v>
                </c:pt>
                <c:pt idx="10534">
                  <c:v>79.736000000000004</c:v>
                </c:pt>
                <c:pt idx="10535">
                  <c:v>79.344999999999999</c:v>
                </c:pt>
                <c:pt idx="10536">
                  <c:v>78.981999999999999</c:v>
                </c:pt>
                <c:pt idx="10537">
                  <c:v>79.046999999999997</c:v>
                </c:pt>
                <c:pt idx="10538">
                  <c:v>79.126000000000005</c:v>
                </c:pt>
                <c:pt idx="10539">
                  <c:v>79.186000000000007</c:v>
                </c:pt>
                <c:pt idx="10540">
                  <c:v>79.004000000000005</c:v>
                </c:pt>
                <c:pt idx="10541">
                  <c:v>78.819999999999993</c:v>
                </c:pt>
                <c:pt idx="10542">
                  <c:v>79.483000000000004</c:v>
                </c:pt>
                <c:pt idx="10543">
                  <c:v>79.778000000000006</c:v>
                </c:pt>
                <c:pt idx="10544">
                  <c:v>80.075999999999993</c:v>
                </c:pt>
                <c:pt idx="10545">
                  <c:v>79.885999999999996</c:v>
                </c:pt>
                <c:pt idx="10546">
                  <c:v>79.733000000000004</c:v>
                </c:pt>
                <c:pt idx="10547">
                  <c:v>79.891000000000005</c:v>
                </c:pt>
                <c:pt idx="10548">
                  <c:v>79.795000000000002</c:v>
                </c:pt>
                <c:pt idx="10549">
                  <c:v>79.284999999999997</c:v>
                </c:pt>
                <c:pt idx="10550">
                  <c:v>79.888000000000005</c:v>
                </c:pt>
                <c:pt idx="10551">
                  <c:v>79.555000000000007</c:v>
                </c:pt>
                <c:pt idx="10552">
                  <c:v>79.475999999999999</c:v>
                </c:pt>
                <c:pt idx="10553">
                  <c:v>79.537999999999997</c:v>
                </c:pt>
                <c:pt idx="10554">
                  <c:v>79.561000000000007</c:v>
                </c:pt>
                <c:pt idx="10555">
                  <c:v>79.194000000000003</c:v>
                </c:pt>
                <c:pt idx="10556">
                  <c:v>79.42</c:v>
                </c:pt>
                <c:pt idx="10557">
                  <c:v>79.224999999999994</c:v>
                </c:pt>
                <c:pt idx="10558">
                  <c:v>79.012</c:v>
                </c:pt>
                <c:pt idx="10559">
                  <c:v>78.918999999999997</c:v>
                </c:pt>
                <c:pt idx="10560">
                  <c:v>78.709000000000003</c:v>
                </c:pt>
                <c:pt idx="10561">
                  <c:v>78.775999999999996</c:v>
                </c:pt>
                <c:pt idx="10562">
                  <c:v>78.864000000000004</c:v>
                </c:pt>
                <c:pt idx="10563">
                  <c:v>79.132000000000005</c:v>
                </c:pt>
                <c:pt idx="10564">
                  <c:v>79.221000000000004</c:v>
                </c:pt>
                <c:pt idx="10565">
                  <c:v>79.498000000000005</c:v>
                </c:pt>
                <c:pt idx="10566">
                  <c:v>79.602999999999994</c:v>
                </c:pt>
                <c:pt idx="10567">
                  <c:v>79.738</c:v>
                </c:pt>
                <c:pt idx="10568">
                  <c:v>80.08</c:v>
                </c:pt>
                <c:pt idx="10569">
                  <c:v>80.111999999999995</c:v>
                </c:pt>
                <c:pt idx="10570">
                  <c:v>80.263999999999996</c:v>
                </c:pt>
                <c:pt idx="10571">
                  <c:v>80.605999999999995</c:v>
                </c:pt>
                <c:pt idx="10572">
                  <c:v>81.221000000000004</c:v>
                </c:pt>
                <c:pt idx="10573">
                  <c:v>81.372</c:v>
                </c:pt>
                <c:pt idx="10574">
                  <c:v>81.382999999999996</c:v>
                </c:pt>
                <c:pt idx="10575">
                  <c:v>81.292000000000002</c:v>
                </c:pt>
                <c:pt idx="10576">
                  <c:v>81.084000000000003</c:v>
                </c:pt>
                <c:pt idx="10577">
                  <c:v>81.492999999999995</c:v>
                </c:pt>
                <c:pt idx="10578">
                  <c:v>82.093999999999994</c:v>
                </c:pt>
                <c:pt idx="10579">
                  <c:v>82.346999999999994</c:v>
                </c:pt>
                <c:pt idx="10580">
                  <c:v>82.402000000000001</c:v>
                </c:pt>
                <c:pt idx="10581">
                  <c:v>82.402000000000001</c:v>
                </c:pt>
                <c:pt idx="10582">
                  <c:v>82.48</c:v>
                </c:pt>
                <c:pt idx="10583">
                  <c:v>83.018000000000001</c:v>
                </c:pt>
                <c:pt idx="10584">
                  <c:v>83.043000000000006</c:v>
                </c:pt>
                <c:pt idx="10585">
                  <c:v>82.89</c:v>
                </c:pt>
                <c:pt idx="10586">
                  <c:v>82.557000000000002</c:v>
                </c:pt>
                <c:pt idx="10587">
                  <c:v>82.825000000000003</c:v>
                </c:pt>
                <c:pt idx="10588">
                  <c:v>82.320999999999998</c:v>
                </c:pt>
                <c:pt idx="10589">
                  <c:v>82.051000000000002</c:v>
                </c:pt>
                <c:pt idx="10590">
                  <c:v>82.510999999999996</c:v>
                </c:pt>
                <c:pt idx="10591">
                  <c:v>82.515000000000001</c:v>
                </c:pt>
                <c:pt idx="10592">
                  <c:v>82.423000000000002</c:v>
                </c:pt>
                <c:pt idx="10593">
                  <c:v>82.058000000000007</c:v>
                </c:pt>
                <c:pt idx="10594">
                  <c:v>81.99</c:v>
                </c:pt>
                <c:pt idx="10595">
                  <c:v>81.628</c:v>
                </c:pt>
                <c:pt idx="10596">
                  <c:v>81.945999999999998</c:v>
                </c:pt>
                <c:pt idx="10597">
                  <c:v>81.378</c:v>
                </c:pt>
                <c:pt idx="10598">
                  <c:v>81.582999999999998</c:v>
                </c:pt>
                <c:pt idx="10599">
                  <c:v>82.29</c:v>
                </c:pt>
                <c:pt idx="10600">
                  <c:v>82.256</c:v>
                </c:pt>
                <c:pt idx="10601">
                  <c:v>82.497</c:v>
                </c:pt>
                <c:pt idx="10602">
                  <c:v>82.372</c:v>
                </c:pt>
                <c:pt idx="10603">
                  <c:v>82.617999999999995</c:v>
                </c:pt>
                <c:pt idx="10604">
                  <c:v>82.807000000000002</c:v>
                </c:pt>
                <c:pt idx="10605">
                  <c:v>81.626999999999995</c:v>
                </c:pt>
                <c:pt idx="10606">
                  <c:v>81.87</c:v>
                </c:pt>
                <c:pt idx="10607">
                  <c:v>81.781999999999996</c:v>
                </c:pt>
                <c:pt idx="10608">
                  <c:v>81.781999999999996</c:v>
                </c:pt>
                <c:pt idx="10609">
                  <c:v>82.813000000000002</c:v>
                </c:pt>
                <c:pt idx="10610">
                  <c:v>83.376999999999995</c:v>
                </c:pt>
                <c:pt idx="10611">
                  <c:v>83.161000000000001</c:v>
                </c:pt>
                <c:pt idx="10612">
                  <c:v>83.4</c:v>
                </c:pt>
                <c:pt idx="10613">
                  <c:v>83.567999999999998</c:v>
                </c:pt>
                <c:pt idx="10614">
                  <c:v>83.659000000000006</c:v>
                </c:pt>
                <c:pt idx="10615">
                  <c:v>83.349000000000004</c:v>
                </c:pt>
                <c:pt idx="10616">
                  <c:v>83.097999999999999</c:v>
                </c:pt>
                <c:pt idx="10617">
                  <c:v>83.031999999999996</c:v>
                </c:pt>
                <c:pt idx="10618">
                  <c:v>83.067999999999998</c:v>
                </c:pt>
                <c:pt idx="10619">
                  <c:v>82.882999999999996</c:v>
                </c:pt>
                <c:pt idx="10620">
                  <c:v>83.477999999999994</c:v>
                </c:pt>
                <c:pt idx="10621">
                  <c:v>83.706000000000003</c:v>
                </c:pt>
                <c:pt idx="10622">
                  <c:v>84.004999999999995</c:v>
                </c:pt>
                <c:pt idx="10623">
                  <c:v>83.524000000000001</c:v>
                </c:pt>
                <c:pt idx="10624">
                  <c:v>82.808000000000007</c:v>
                </c:pt>
                <c:pt idx="10625">
                  <c:v>82.709000000000003</c:v>
                </c:pt>
                <c:pt idx="10626">
                  <c:v>82.793999999999997</c:v>
                </c:pt>
                <c:pt idx="10627">
                  <c:v>82.635000000000005</c:v>
                </c:pt>
                <c:pt idx="10628">
                  <c:v>83.058000000000007</c:v>
                </c:pt>
                <c:pt idx="10629">
                  <c:v>83.361000000000004</c:v>
                </c:pt>
                <c:pt idx="10630">
                  <c:v>82.375</c:v>
                </c:pt>
                <c:pt idx="10631">
                  <c:v>82.266000000000005</c:v>
                </c:pt>
                <c:pt idx="10632">
                  <c:v>82.21</c:v>
                </c:pt>
                <c:pt idx="10633">
                  <c:v>82.394000000000005</c:v>
                </c:pt>
                <c:pt idx="10634">
                  <c:v>82.638000000000005</c:v>
                </c:pt>
                <c:pt idx="10635">
                  <c:v>82.552999999999997</c:v>
                </c:pt>
                <c:pt idx="10636">
                  <c:v>82.435000000000002</c:v>
                </c:pt>
                <c:pt idx="10637">
                  <c:v>82.483000000000004</c:v>
                </c:pt>
                <c:pt idx="10638">
                  <c:v>82.644999999999996</c:v>
                </c:pt>
                <c:pt idx="10639">
                  <c:v>82.356999999999999</c:v>
                </c:pt>
                <c:pt idx="10640">
                  <c:v>82.596000000000004</c:v>
                </c:pt>
                <c:pt idx="10641">
                  <c:v>82.456000000000003</c:v>
                </c:pt>
                <c:pt idx="10642">
                  <c:v>81.906999999999996</c:v>
                </c:pt>
                <c:pt idx="10643">
                  <c:v>81.486000000000004</c:v>
                </c:pt>
                <c:pt idx="10644">
                  <c:v>81.358999999999995</c:v>
                </c:pt>
                <c:pt idx="10645">
                  <c:v>81.593000000000004</c:v>
                </c:pt>
                <c:pt idx="10646">
                  <c:v>81.658000000000001</c:v>
                </c:pt>
                <c:pt idx="10647">
                  <c:v>81.37</c:v>
                </c:pt>
                <c:pt idx="10648">
                  <c:v>81.549000000000007</c:v>
                </c:pt>
                <c:pt idx="10649">
                  <c:v>81.691000000000003</c:v>
                </c:pt>
                <c:pt idx="10650">
                  <c:v>81.207999999999998</c:v>
                </c:pt>
                <c:pt idx="10651">
                  <c:v>81.207999999999998</c:v>
                </c:pt>
                <c:pt idx="10652">
                  <c:v>81.311999999999998</c:v>
                </c:pt>
                <c:pt idx="10653">
                  <c:v>81.234999999999999</c:v>
                </c:pt>
                <c:pt idx="10654">
                  <c:v>81.040000000000006</c:v>
                </c:pt>
                <c:pt idx="10655">
                  <c:v>80.251999999999995</c:v>
                </c:pt>
                <c:pt idx="10656">
                  <c:v>80.356999999999999</c:v>
                </c:pt>
                <c:pt idx="10657">
                  <c:v>79.856999999999999</c:v>
                </c:pt>
                <c:pt idx="10658">
                  <c:v>79.736999999999995</c:v>
                </c:pt>
                <c:pt idx="10659">
                  <c:v>79.262</c:v>
                </c:pt>
                <c:pt idx="10660">
                  <c:v>78.846999999999994</c:v>
                </c:pt>
                <c:pt idx="10661">
                  <c:v>79.010000000000005</c:v>
                </c:pt>
                <c:pt idx="10662">
                  <c:v>79.248999999999995</c:v>
                </c:pt>
                <c:pt idx="10663">
                  <c:v>79.055000000000007</c:v>
                </c:pt>
                <c:pt idx="10664">
                  <c:v>79.411000000000001</c:v>
                </c:pt>
                <c:pt idx="10665">
                  <c:v>79.328000000000003</c:v>
                </c:pt>
                <c:pt idx="10666">
                  <c:v>79.518000000000001</c:v>
                </c:pt>
                <c:pt idx="10667">
                  <c:v>79.552000000000007</c:v>
                </c:pt>
                <c:pt idx="10668">
                  <c:v>79.885000000000005</c:v>
                </c:pt>
                <c:pt idx="10669">
                  <c:v>79.548000000000002</c:v>
                </c:pt>
                <c:pt idx="10670">
                  <c:v>79.935000000000002</c:v>
                </c:pt>
                <c:pt idx="10671">
                  <c:v>79.823999999999998</c:v>
                </c:pt>
                <c:pt idx="10672">
                  <c:v>79.744</c:v>
                </c:pt>
                <c:pt idx="10673">
                  <c:v>79.965000000000003</c:v>
                </c:pt>
                <c:pt idx="10674">
                  <c:v>79.352999999999994</c:v>
                </c:pt>
                <c:pt idx="10675">
                  <c:v>79.337000000000003</c:v>
                </c:pt>
                <c:pt idx="10676">
                  <c:v>79.540000000000006</c:v>
                </c:pt>
                <c:pt idx="10677">
                  <c:v>79.950999999999993</c:v>
                </c:pt>
                <c:pt idx="10678">
                  <c:v>79.917000000000002</c:v>
                </c:pt>
                <c:pt idx="10679">
                  <c:v>79.775000000000006</c:v>
                </c:pt>
                <c:pt idx="10680">
                  <c:v>79.667000000000002</c:v>
                </c:pt>
                <c:pt idx="10681">
                  <c:v>79.742000000000004</c:v>
                </c:pt>
                <c:pt idx="10682">
                  <c:v>79.405000000000001</c:v>
                </c:pt>
                <c:pt idx="10683">
                  <c:v>79.016000000000005</c:v>
                </c:pt>
                <c:pt idx="10684">
                  <c:v>79.367000000000004</c:v>
                </c:pt>
                <c:pt idx="10685">
                  <c:v>79.620999999999995</c:v>
                </c:pt>
                <c:pt idx="10686">
                  <c:v>79.652000000000001</c:v>
                </c:pt>
                <c:pt idx="10687">
                  <c:v>79.975999999999999</c:v>
                </c:pt>
                <c:pt idx="10688">
                  <c:v>79.914000000000001</c:v>
                </c:pt>
                <c:pt idx="10689">
                  <c:v>80.043999999999997</c:v>
                </c:pt>
                <c:pt idx="10690">
                  <c:v>80.067999999999998</c:v>
                </c:pt>
                <c:pt idx="10691">
                  <c:v>80.231999999999999</c:v>
                </c:pt>
                <c:pt idx="10692">
                  <c:v>79.930999999999997</c:v>
                </c:pt>
                <c:pt idx="10693">
                  <c:v>79.918999999999997</c:v>
                </c:pt>
                <c:pt idx="10694">
                  <c:v>80.046999999999997</c:v>
                </c:pt>
                <c:pt idx="10695">
                  <c:v>80.593000000000004</c:v>
                </c:pt>
                <c:pt idx="10696">
                  <c:v>80.748999999999995</c:v>
                </c:pt>
                <c:pt idx="10697">
                  <c:v>80.613</c:v>
                </c:pt>
                <c:pt idx="10698">
                  <c:v>80.759</c:v>
                </c:pt>
                <c:pt idx="10699">
                  <c:v>80.793000000000006</c:v>
                </c:pt>
                <c:pt idx="10700">
                  <c:v>81.025999999999996</c:v>
                </c:pt>
                <c:pt idx="10701">
                  <c:v>81.034999999999997</c:v>
                </c:pt>
                <c:pt idx="10702">
                  <c:v>81.084000000000003</c:v>
                </c:pt>
                <c:pt idx="10703">
                  <c:v>81.055999999999997</c:v>
                </c:pt>
                <c:pt idx="10704">
                  <c:v>81.078000000000003</c:v>
                </c:pt>
                <c:pt idx="10705">
                  <c:v>81.257000000000005</c:v>
                </c:pt>
                <c:pt idx="10706">
                  <c:v>80.873999999999995</c:v>
                </c:pt>
                <c:pt idx="10707">
                  <c:v>80.956999999999994</c:v>
                </c:pt>
                <c:pt idx="10708">
                  <c:v>80.932000000000002</c:v>
                </c:pt>
                <c:pt idx="10709">
                  <c:v>80.698999999999998</c:v>
                </c:pt>
                <c:pt idx="10710">
                  <c:v>80.191999999999993</c:v>
                </c:pt>
                <c:pt idx="10711">
                  <c:v>80.251000000000005</c:v>
                </c:pt>
                <c:pt idx="10712">
                  <c:v>80.402000000000001</c:v>
                </c:pt>
                <c:pt idx="10713">
                  <c:v>80.335999999999999</c:v>
                </c:pt>
                <c:pt idx="10714">
                  <c:v>80.203999999999994</c:v>
                </c:pt>
                <c:pt idx="10715">
                  <c:v>80.153000000000006</c:v>
                </c:pt>
                <c:pt idx="10716">
                  <c:v>79.882000000000005</c:v>
                </c:pt>
                <c:pt idx="10717">
                  <c:v>79.644000000000005</c:v>
                </c:pt>
                <c:pt idx="10718">
                  <c:v>79.774000000000001</c:v>
                </c:pt>
                <c:pt idx="10719">
                  <c:v>80.257999999999996</c:v>
                </c:pt>
                <c:pt idx="10720">
                  <c:v>80.408000000000001</c:v>
                </c:pt>
                <c:pt idx="10721">
                  <c:v>80.328000000000003</c:v>
                </c:pt>
                <c:pt idx="10722">
                  <c:v>80.061000000000007</c:v>
                </c:pt>
                <c:pt idx="10723">
                  <c:v>79.814999999999998</c:v>
                </c:pt>
                <c:pt idx="10724">
                  <c:v>79.927999999999997</c:v>
                </c:pt>
                <c:pt idx="10725">
                  <c:v>79.58</c:v>
                </c:pt>
                <c:pt idx="10726">
                  <c:v>79.567999999999998</c:v>
                </c:pt>
                <c:pt idx="10727">
                  <c:v>79.358999999999995</c:v>
                </c:pt>
                <c:pt idx="10728">
                  <c:v>79.269000000000005</c:v>
                </c:pt>
                <c:pt idx="10729">
                  <c:v>79.260999999999996</c:v>
                </c:pt>
                <c:pt idx="10730">
                  <c:v>79.617000000000004</c:v>
                </c:pt>
                <c:pt idx="10731">
                  <c:v>79.641999999999996</c:v>
                </c:pt>
                <c:pt idx="10732">
                  <c:v>79.67</c:v>
                </c:pt>
                <c:pt idx="10733">
                  <c:v>79.620999999999995</c:v>
                </c:pt>
                <c:pt idx="10734">
                  <c:v>79.62</c:v>
                </c:pt>
                <c:pt idx="10735">
                  <c:v>79.677999999999997</c:v>
                </c:pt>
                <c:pt idx="10736">
                  <c:v>79.769000000000005</c:v>
                </c:pt>
                <c:pt idx="10737">
                  <c:v>79.736000000000004</c:v>
                </c:pt>
                <c:pt idx="10738">
                  <c:v>79.844999999999999</c:v>
                </c:pt>
                <c:pt idx="10739">
                  <c:v>80.382000000000005</c:v>
                </c:pt>
                <c:pt idx="10740">
                  <c:v>80.498999999999995</c:v>
                </c:pt>
                <c:pt idx="10741">
                  <c:v>80.256</c:v>
                </c:pt>
                <c:pt idx="10742">
                  <c:v>80.344999999999999</c:v>
                </c:pt>
                <c:pt idx="10743">
                  <c:v>80.557000000000002</c:v>
                </c:pt>
                <c:pt idx="10744">
                  <c:v>79.738</c:v>
                </c:pt>
                <c:pt idx="10745">
                  <c:v>79.563000000000002</c:v>
                </c:pt>
                <c:pt idx="10746">
                  <c:v>79.488</c:v>
                </c:pt>
                <c:pt idx="10747">
                  <c:v>79.778999999999996</c:v>
                </c:pt>
                <c:pt idx="10748">
                  <c:v>79.804000000000002</c:v>
                </c:pt>
                <c:pt idx="10749">
                  <c:v>79.649000000000001</c:v>
                </c:pt>
                <c:pt idx="10750">
                  <c:v>80.036000000000001</c:v>
                </c:pt>
                <c:pt idx="10751">
                  <c:v>80.036000000000001</c:v>
                </c:pt>
                <c:pt idx="10752">
                  <c:v>79.873999999999995</c:v>
                </c:pt>
                <c:pt idx="10753">
                  <c:v>79.92</c:v>
                </c:pt>
                <c:pt idx="10754">
                  <c:v>79.948999999999998</c:v>
                </c:pt>
                <c:pt idx="10755">
                  <c:v>79.748000000000005</c:v>
                </c:pt>
                <c:pt idx="10756">
                  <c:v>79.78</c:v>
                </c:pt>
                <c:pt idx="10757">
                  <c:v>79.563999999999993</c:v>
                </c:pt>
                <c:pt idx="10758">
                  <c:v>79.281000000000006</c:v>
                </c:pt>
                <c:pt idx="10759">
                  <c:v>79.206999999999994</c:v>
                </c:pt>
                <c:pt idx="10760">
                  <c:v>79.125</c:v>
                </c:pt>
                <c:pt idx="10761">
                  <c:v>79.554000000000002</c:v>
                </c:pt>
                <c:pt idx="10762">
                  <c:v>79.488</c:v>
                </c:pt>
                <c:pt idx="10763">
                  <c:v>79.721000000000004</c:v>
                </c:pt>
                <c:pt idx="10764">
                  <c:v>80.191999999999993</c:v>
                </c:pt>
                <c:pt idx="10765">
                  <c:v>80.245999999999995</c:v>
                </c:pt>
                <c:pt idx="10766">
                  <c:v>80.31</c:v>
                </c:pt>
                <c:pt idx="10767">
                  <c:v>80.105999999999995</c:v>
                </c:pt>
                <c:pt idx="10768">
                  <c:v>80.090999999999994</c:v>
                </c:pt>
                <c:pt idx="10769">
                  <c:v>80.457999999999998</c:v>
                </c:pt>
                <c:pt idx="10770">
                  <c:v>80.58</c:v>
                </c:pt>
                <c:pt idx="10771">
                  <c:v>80.626999999999995</c:v>
                </c:pt>
                <c:pt idx="10772">
                  <c:v>80.468000000000004</c:v>
                </c:pt>
                <c:pt idx="10773">
                  <c:v>81.069000000000003</c:v>
                </c:pt>
                <c:pt idx="10774">
                  <c:v>81.460999999999999</c:v>
                </c:pt>
                <c:pt idx="10775">
                  <c:v>81.481999999999999</c:v>
                </c:pt>
                <c:pt idx="10776">
                  <c:v>81.67</c:v>
                </c:pt>
                <c:pt idx="10777">
                  <c:v>81.87</c:v>
                </c:pt>
                <c:pt idx="10778">
                  <c:v>81.602000000000004</c:v>
                </c:pt>
                <c:pt idx="10779">
                  <c:v>81.948999999999998</c:v>
                </c:pt>
                <c:pt idx="10780">
                  <c:v>82.313000000000002</c:v>
                </c:pt>
                <c:pt idx="10781">
                  <c:v>82.194999999999993</c:v>
                </c:pt>
                <c:pt idx="10782">
                  <c:v>82.087000000000003</c:v>
                </c:pt>
                <c:pt idx="10783">
                  <c:v>82.459000000000003</c:v>
                </c:pt>
                <c:pt idx="10784">
                  <c:v>82.081000000000003</c:v>
                </c:pt>
                <c:pt idx="10785">
                  <c:v>82.695999999999998</c:v>
                </c:pt>
                <c:pt idx="10786">
                  <c:v>82.572999999999993</c:v>
                </c:pt>
                <c:pt idx="10787">
                  <c:v>82.584000000000003</c:v>
                </c:pt>
                <c:pt idx="10788">
                  <c:v>82.888999999999996</c:v>
                </c:pt>
                <c:pt idx="10789">
                  <c:v>82.605999999999995</c:v>
                </c:pt>
                <c:pt idx="10790">
                  <c:v>82.260999999999996</c:v>
                </c:pt>
                <c:pt idx="10791">
                  <c:v>82.694000000000003</c:v>
                </c:pt>
                <c:pt idx="10792">
                  <c:v>82.989000000000004</c:v>
                </c:pt>
                <c:pt idx="10793">
                  <c:v>82.778999999999996</c:v>
                </c:pt>
                <c:pt idx="10794">
                  <c:v>82.74</c:v>
                </c:pt>
                <c:pt idx="10795">
                  <c:v>82.376000000000005</c:v>
                </c:pt>
                <c:pt idx="10796">
                  <c:v>82.828000000000003</c:v>
                </c:pt>
                <c:pt idx="10797">
                  <c:v>82.881</c:v>
                </c:pt>
                <c:pt idx="10798">
                  <c:v>83.221000000000004</c:v>
                </c:pt>
                <c:pt idx="10799">
                  <c:v>82.995999999999995</c:v>
                </c:pt>
                <c:pt idx="10800">
                  <c:v>82.975999999999999</c:v>
                </c:pt>
                <c:pt idx="10801">
                  <c:v>82.733000000000004</c:v>
                </c:pt>
                <c:pt idx="10802">
                  <c:v>82.924000000000007</c:v>
                </c:pt>
                <c:pt idx="10803">
                  <c:v>82.718000000000004</c:v>
                </c:pt>
                <c:pt idx="10804">
                  <c:v>82.677000000000007</c:v>
                </c:pt>
                <c:pt idx="10805">
                  <c:v>82.495999999999995</c:v>
                </c:pt>
                <c:pt idx="10806">
                  <c:v>82.751999999999995</c:v>
                </c:pt>
                <c:pt idx="10807">
                  <c:v>82.308999999999997</c:v>
                </c:pt>
                <c:pt idx="10808">
                  <c:v>82.531999999999996</c:v>
                </c:pt>
                <c:pt idx="10809">
                  <c:v>82.247</c:v>
                </c:pt>
                <c:pt idx="10810">
                  <c:v>82.311000000000007</c:v>
                </c:pt>
                <c:pt idx="10811">
                  <c:v>82.417000000000002</c:v>
                </c:pt>
                <c:pt idx="10812">
                  <c:v>81.748999999999995</c:v>
                </c:pt>
                <c:pt idx="10813">
                  <c:v>82.683999999999997</c:v>
                </c:pt>
                <c:pt idx="10814">
                  <c:v>82.558999999999997</c:v>
                </c:pt>
                <c:pt idx="10815">
                  <c:v>82.713999999999999</c:v>
                </c:pt>
                <c:pt idx="10816">
                  <c:v>82.676000000000002</c:v>
                </c:pt>
                <c:pt idx="10817">
                  <c:v>83.048000000000002</c:v>
                </c:pt>
                <c:pt idx="10818">
                  <c:v>83.048000000000002</c:v>
                </c:pt>
                <c:pt idx="10819">
                  <c:v>82.744</c:v>
                </c:pt>
                <c:pt idx="10820">
                  <c:v>82.501999999999995</c:v>
                </c:pt>
                <c:pt idx="10821">
                  <c:v>82.147000000000006</c:v>
                </c:pt>
                <c:pt idx="10822">
                  <c:v>81.745999999999995</c:v>
                </c:pt>
                <c:pt idx="10823">
                  <c:v>81.483999999999995</c:v>
                </c:pt>
                <c:pt idx="10824">
                  <c:v>82.224000000000004</c:v>
                </c:pt>
                <c:pt idx="10825">
                  <c:v>82.125</c:v>
                </c:pt>
                <c:pt idx="10826">
                  <c:v>82.314999999999998</c:v>
                </c:pt>
                <c:pt idx="10827">
                  <c:v>82.253</c:v>
                </c:pt>
                <c:pt idx="10828">
                  <c:v>81.896000000000001</c:v>
                </c:pt>
                <c:pt idx="10829">
                  <c:v>82.793000000000006</c:v>
                </c:pt>
                <c:pt idx="10830">
                  <c:v>83.143000000000001</c:v>
                </c:pt>
                <c:pt idx="10831">
                  <c:v>83.277000000000001</c:v>
                </c:pt>
                <c:pt idx="10832">
                  <c:v>83.594999999999999</c:v>
                </c:pt>
                <c:pt idx="10833">
                  <c:v>83.83</c:v>
                </c:pt>
                <c:pt idx="10834">
                  <c:v>83.587999999999994</c:v>
                </c:pt>
                <c:pt idx="10835">
                  <c:v>84.251999999999995</c:v>
                </c:pt>
                <c:pt idx="10836">
                  <c:v>83.736000000000004</c:v>
                </c:pt>
                <c:pt idx="10837">
                  <c:v>83.864000000000004</c:v>
                </c:pt>
                <c:pt idx="10838">
                  <c:v>84.352000000000004</c:v>
                </c:pt>
                <c:pt idx="10839">
                  <c:v>83.8</c:v>
                </c:pt>
                <c:pt idx="10840">
                  <c:v>83.7</c:v>
                </c:pt>
                <c:pt idx="10841">
                  <c:v>83.7</c:v>
                </c:pt>
                <c:pt idx="10842">
                  <c:v>84.1</c:v>
                </c:pt>
                <c:pt idx="10843">
                  <c:v>83.66</c:v>
                </c:pt>
                <c:pt idx="10844">
                  <c:v>83.042000000000002</c:v>
                </c:pt>
                <c:pt idx="10845">
                  <c:v>83.375</c:v>
                </c:pt>
                <c:pt idx="10846">
                  <c:v>82.656000000000006</c:v>
                </c:pt>
                <c:pt idx="10847">
                  <c:v>82.769000000000005</c:v>
                </c:pt>
                <c:pt idx="10848">
                  <c:v>82.593999999999994</c:v>
                </c:pt>
                <c:pt idx="10849">
                  <c:v>81.537000000000006</c:v>
                </c:pt>
                <c:pt idx="10850">
                  <c:v>81.668999999999997</c:v>
                </c:pt>
                <c:pt idx="10851">
                  <c:v>81.646000000000001</c:v>
                </c:pt>
                <c:pt idx="10852">
                  <c:v>81.113</c:v>
                </c:pt>
                <c:pt idx="10853">
                  <c:v>80.947000000000003</c:v>
                </c:pt>
                <c:pt idx="10854">
                  <c:v>80.751999999999995</c:v>
                </c:pt>
                <c:pt idx="10855">
                  <c:v>80.67</c:v>
                </c:pt>
                <c:pt idx="10856">
                  <c:v>80.787000000000006</c:v>
                </c:pt>
                <c:pt idx="10857">
                  <c:v>80.611999999999995</c:v>
                </c:pt>
                <c:pt idx="10858">
                  <c:v>81.427999999999997</c:v>
                </c:pt>
                <c:pt idx="10859">
                  <c:v>81.915000000000006</c:v>
                </c:pt>
                <c:pt idx="10860">
                  <c:v>82.317999999999998</c:v>
                </c:pt>
                <c:pt idx="10861">
                  <c:v>82.424999999999997</c:v>
                </c:pt>
                <c:pt idx="10862">
                  <c:v>82.581000000000003</c:v>
                </c:pt>
                <c:pt idx="10863">
                  <c:v>82.977000000000004</c:v>
                </c:pt>
                <c:pt idx="10864">
                  <c:v>82.902000000000001</c:v>
                </c:pt>
                <c:pt idx="10865">
                  <c:v>83.135999999999996</c:v>
                </c:pt>
                <c:pt idx="10866">
                  <c:v>83.054000000000002</c:v>
                </c:pt>
                <c:pt idx="10867">
                  <c:v>83.543999999999997</c:v>
                </c:pt>
                <c:pt idx="10868">
                  <c:v>83.230999999999995</c:v>
                </c:pt>
                <c:pt idx="10869">
                  <c:v>83.230999999999995</c:v>
                </c:pt>
                <c:pt idx="10870">
                  <c:v>84.448999999999998</c:v>
                </c:pt>
                <c:pt idx="10871">
                  <c:v>84.192999999999998</c:v>
                </c:pt>
                <c:pt idx="10872">
                  <c:v>84.58</c:v>
                </c:pt>
                <c:pt idx="10873">
                  <c:v>84.040999999999997</c:v>
                </c:pt>
                <c:pt idx="10874">
                  <c:v>82.745999999999995</c:v>
                </c:pt>
                <c:pt idx="10875">
                  <c:v>82.988</c:v>
                </c:pt>
                <c:pt idx="10876">
                  <c:v>83.043000000000006</c:v>
                </c:pt>
                <c:pt idx="10877">
                  <c:v>82.498000000000005</c:v>
                </c:pt>
                <c:pt idx="10878">
                  <c:v>82.707999999999998</c:v>
                </c:pt>
                <c:pt idx="10879">
                  <c:v>82.822999999999993</c:v>
                </c:pt>
                <c:pt idx="10880">
                  <c:v>82.606999999999999</c:v>
                </c:pt>
                <c:pt idx="10881">
                  <c:v>82.218999999999994</c:v>
                </c:pt>
                <c:pt idx="10882">
                  <c:v>81.944999999999993</c:v>
                </c:pt>
                <c:pt idx="10883">
                  <c:v>82.290999999999997</c:v>
                </c:pt>
                <c:pt idx="10884">
                  <c:v>81.97</c:v>
                </c:pt>
                <c:pt idx="10885">
                  <c:v>81.656999999999996</c:v>
                </c:pt>
                <c:pt idx="10886">
                  <c:v>81.662999999999997</c:v>
                </c:pt>
                <c:pt idx="10887">
                  <c:v>81.828999999999994</c:v>
                </c:pt>
                <c:pt idx="10888">
                  <c:v>81.451999999999998</c:v>
                </c:pt>
                <c:pt idx="10889">
                  <c:v>82.335999999999999</c:v>
                </c:pt>
                <c:pt idx="10890">
                  <c:v>81.908000000000001</c:v>
                </c:pt>
                <c:pt idx="10891">
                  <c:v>81.875</c:v>
                </c:pt>
                <c:pt idx="10892">
                  <c:v>81.602999999999994</c:v>
                </c:pt>
                <c:pt idx="10893">
                  <c:v>81.287000000000006</c:v>
                </c:pt>
                <c:pt idx="10894">
                  <c:v>80.977000000000004</c:v>
                </c:pt>
                <c:pt idx="10895">
                  <c:v>81.126000000000005</c:v>
                </c:pt>
                <c:pt idx="10896">
                  <c:v>81.332999999999998</c:v>
                </c:pt>
                <c:pt idx="10897">
                  <c:v>81.768000000000001</c:v>
                </c:pt>
                <c:pt idx="10898">
                  <c:v>81.710999999999999</c:v>
                </c:pt>
                <c:pt idx="10899">
                  <c:v>81.180999999999997</c:v>
                </c:pt>
                <c:pt idx="10900">
                  <c:v>81.257000000000005</c:v>
                </c:pt>
                <c:pt idx="10901">
                  <c:v>81.225999999999999</c:v>
                </c:pt>
                <c:pt idx="10902">
                  <c:v>80.906000000000006</c:v>
                </c:pt>
                <c:pt idx="10903">
                  <c:v>81.212999999999994</c:v>
                </c:pt>
                <c:pt idx="10904">
                  <c:v>81.488</c:v>
                </c:pt>
                <c:pt idx="10905">
                  <c:v>81.361000000000004</c:v>
                </c:pt>
                <c:pt idx="10906">
                  <c:v>81.406999999999996</c:v>
                </c:pt>
                <c:pt idx="10907">
                  <c:v>81.165999999999997</c:v>
                </c:pt>
                <c:pt idx="10908">
                  <c:v>81.430999999999997</c:v>
                </c:pt>
                <c:pt idx="10909">
                  <c:v>81.947999999999993</c:v>
                </c:pt>
                <c:pt idx="10910">
                  <c:v>82.087000000000003</c:v>
                </c:pt>
                <c:pt idx="10911">
                  <c:v>82.087000000000003</c:v>
                </c:pt>
                <c:pt idx="10912">
                  <c:v>82.361000000000004</c:v>
                </c:pt>
                <c:pt idx="10913">
                  <c:v>82.168999999999997</c:v>
                </c:pt>
                <c:pt idx="10914">
                  <c:v>82.632999999999996</c:v>
                </c:pt>
                <c:pt idx="10915">
                  <c:v>82.146000000000001</c:v>
                </c:pt>
                <c:pt idx="10916">
                  <c:v>81.793000000000006</c:v>
                </c:pt>
                <c:pt idx="10917">
                  <c:v>81.820999999999998</c:v>
                </c:pt>
                <c:pt idx="10918">
                  <c:v>81.518000000000001</c:v>
                </c:pt>
                <c:pt idx="10919">
                  <c:v>81.489000000000004</c:v>
                </c:pt>
                <c:pt idx="10920">
                  <c:v>81.451999999999998</c:v>
                </c:pt>
                <c:pt idx="10921">
                  <c:v>81.295000000000002</c:v>
                </c:pt>
                <c:pt idx="10922">
                  <c:v>81.143000000000001</c:v>
                </c:pt>
                <c:pt idx="10923">
                  <c:v>80.236999999999995</c:v>
                </c:pt>
                <c:pt idx="10924">
                  <c:v>80.372</c:v>
                </c:pt>
                <c:pt idx="10925">
                  <c:v>80.430999999999997</c:v>
                </c:pt>
                <c:pt idx="10926">
                  <c:v>80.448999999999998</c:v>
                </c:pt>
                <c:pt idx="10927">
                  <c:v>80.563000000000002</c:v>
                </c:pt>
                <c:pt idx="10928">
                  <c:v>80.334000000000003</c:v>
                </c:pt>
                <c:pt idx="10929">
                  <c:v>80.522999999999996</c:v>
                </c:pt>
                <c:pt idx="10930">
                  <c:v>80.287000000000006</c:v>
                </c:pt>
                <c:pt idx="10931">
                  <c:v>80.221000000000004</c:v>
                </c:pt>
                <c:pt idx="10932">
                  <c:v>80.141000000000005</c:v>
                </c:pt>
                <c:pt idx="10933">
                  <c:v>79.900000000000006</c:v>
                </c:pt>
                <c:pt idx="10934">
                  <c:v>79.748999999999995</c:v>
                </c:pt>
                <c:pt idx="10935">
                  <c:v>80.122</c:v>
                </c:pt>
                <c:pt idx="10936">
                  <c:v>79.941000000000003</c:v>
                </c:pt>
                <c:pt idx="10937">
                  <c:v>80.06</c:v>
                </c:pt>
                <c:pt idx="10938">
                  <c:v>80.376000000000005</c:v>
                </c:pt>
                <c:pt idx="10939">
                  <c:v>80.417000000000002</c:v>
                </c:pt>
                <c:pt idx="10940">
                  <c:v>80.361999999999995</c:v>
                </c:pt>
                <c:pt idx="10941">
                  <c:v>80.263000000000005</c:v>
                </c:pt>
                <c:pt idx="10942">
                  <c:v>80.481999999999999</c:v>
                </c:pt>
                <c:pt idx="10943">
                  <c:v>80.47</c:v>
                </c:pt>
                <c:pt idx="10944">
                  <c:v>79.649000000000001</c:v>
                </c:pt>
                <c:pt idx="10945">
                  <c:v>79.653999999999996</c:v>
                </c:pt>
                <c:pt idx="10946">
                  <c:v>79.694999999999993</c:v>
                </c:pt>
                <c:pt idx="10947">
                  <c:v>79.23</c:v>
                </c:pt>
                <c:pt idx="10948">
                  <c:v>79.263999999999996</c:v>
                </c:pt>
                <c:pt idx="10949">
                  <c:v>79.185000000000002</c:v>
                </c:pt>
                <c:pt idx="10950">
                  <c:v>79.194000000000003</c:v>
                </c:pt>
                <c:pt idx="10951">
                  <c:v>79.245999999999995</c:v>
                </c:pt>
                <c:pt idx="10952">
                  <c:v>79.606999999999999</c:v>
                </c:pt>
                <c:pt idx="10953">
                  <c:v>79.777000000000001</c:v>
                </c:pt>
                <c:pt idx="10954">
                  <c:v>80.194999999999993</c:v>
                </c:pt>
                <c:pt idx="10955">
                  <c:v>80.715999999999994</c:v>
                </c:pt>
                <c:pt idx="10956">
                  <c:v>80.552999999999997</c:v>
                </c:pt>
                <c:pt idx="10957">
                  <c:v>80.706000000000003</c:v>
                </c:pt>
                <c:pt idx="10958">
                  <c:v>80.483000000000004</c:v>
                </c:pt>
                <c:pt idx="10959">
                  <c:v>80.844999999999999</c:v>
                </c:pt>
                <c:pt idx="10960">
                  <c:v>81.302999999999997</c:v>
                </c:pt>
                <c:pt idx="10961">
                  <c:v>81.090999999999994</c:v>
                </c:pt>
                <c:pt idx="10962">
                  <c:v>81.191999999999993</c:v>
                </c:pt>
                <c:pt idx="10963">
                  <c:v>80.926000000000002</c:v>
                </c:pt>
                <c:pt idx="10964">
                  <c:v>81.022999999999996</c:v>
                </c:pt>
                <c:pt idx="10965">
                  <c:v>80.849000000000004</c:v>
                </c:pt>
                <c:pt idx="10966">
                  <c:v>80.825000000000003</c:v>
                </c:pt>
                <c:pt idx="10967">
                  <c:v>80.703999999999994</c:v>
                </c:pt>
                <c:pt idx="10968">
                  <c:v>81.111999999999995</c:v>
                </c:pt>
                <c:pt idx="10969">
                  <c:v>81.072999999999993</c:v>
                </c:pt>
                <c:pt idx="10970">
                  <c:v>80.707999999999998</c:v>
                </c:pt>
                <c:pt idx="10971">
                  <c:v>80.92</c:v>
                </c:pt>
                <c:pt idx="10972">
                  <c:v>80.611000000000004</c:v>
                </c:pt>
                <c:pt idx="10973">
                  <c:v>80.721999999999994</c:v>
                </c:pt>
                <c:pt idx="10974">
                  <c:v>80.581999999999994</c:v>
                </c:pt>
                <c:pt idx="10975">
                  <c:v>80.680000000000007</c:v>
                </c:pt>
                <c:pt idx="10976">
                  <c:v>80.924999999999997</c:v>
                </c:pt>
                <c:pt idx="10977">
                  <c:v>80.590999999999994</c:v>
                </c:pt>
                <c:pt idx="10978">
                  <c:v>80.619</c:v>
                </c:pt>
                <c:pt idx="10979">
                  <c:v>80.234999999999999</c:v>
                </c:pt>
                <c:pt idx="10980">
                  <c:v>80.314999999999998</c:v>
                </c:pt>
                <c:pt idx="10981">
                  <c:v>80.134</c:v>
                </c:pt>
                <c:pt idx="10982">
                  <c:v>79.965999999999994</c:v>
                </c:pt>
                <c:pt idx="10983">
                  <c:v>79.894000000000005</c:v>
                </c:pt>
                <c:pt idx="10984">
                  <c:v>80.206000000000003</c:v>
                </c:pt>
                <c:pt idx="10985">
                  <c:v>80.213999999999999</c:v>
                </c:pt>
                <c:pt idx="10986">
                  <c:v>80.073999999999998</c:v>
                </c:pt>
                <c:pt idx="10987">
                  <c:v>80.061000000000007</c:v>
                </c:pt>
                <c:pt idx="10988">
                  <c:v>80.105000000000004</c:v>
                </c:pt>
                <c:pt idx="10989">
                  <c:v>80.63</c:v>
                </c:pt>
                <c:pt idx="10990">
                  <c:v>80.575000000000003</c:v>
                </c:pt>
                <c:pt idx="10991">
                  <c:v>80.447000000000003</c:v>
                </c:pt>
                <c:pt idx="10992">
                  <c:v>80.536000000000001</c:v>
                </c:pt>
                <c:pt idx="10993">
                  <c:v>80.558000000000007</c:v>
                </c:pt>
                <c:pt idx="10994">
                  <c:v>80.483999999999995</c:v>
                </c:pt>
                <c:pt idx="10995">
                  <c:v>80.391999999999996</c:v>
                </c:pt>
                <c:pt idx="10996">
                  <c:v>80</c:v>
                </c:pt>
                <c:pt idx="10997">
                  <c:v>80.034999999999997</c:v>
                </c:pt>
                <c:pt idx="10998">
                  <c:v>80.108000000000004</c:v>
                </c:pt>
                <c:pt idx="10999">
                  <c:v>80.63</c:v>
                </c:pt>
                <c:pt idx="11000">
                  <c:v>80.790999999999997</c:v>
                </c:pt>
                <c:pt idx="11001">
                  <c:v>80.652000000000001</c:v>
                </c:pt>
                <c:pt idx="11002">
                  <c:v>80.832999999999998</c:v>
                </c:pt>
                <c:pt idx="11003">
                  <c:v>81.022000000000006</c:v>
                </c:pt>
                <c:pt idx="11004">
                  <c:v>81.004999999999995</c:v>
                </c:pt>
                <c:pt idx="11005">
                  <c:v>80.658000000000001</c:v>
                </c:pt>
                <c:pt idx="11006">
                  <c:v>80.513000000000005</c:v>
                </c:pt>
                <c:pt idx="11007">
                  <c:v>80.662000000000006</c:v>
                </c:pt>
                <c:pt idx="11008">
                  <c:v>81.027000000000001</c:v>
                </c:pt>
                <c:pt idx="11009">
                  <c:v>80.91</c:v>
                </c:pt>
                <c:pt idx="11010">
                  <c:v>81.224999999999994</c:v>
                </c:pt>
                <c:pt idx="11011">
                  <c:v>81.224999999999994</c:v>
                </c:pt>
                <c:pt idx="11012">
                  <c:v>81.097999999999999</c:v>
                </c:pt>
                <c:pt idx="11013">
                  <c:v>81.167000000000002</c:v>
                </c:pt>
                <c:pt idx="11014">
                  <c:v>80.438000000000002</c:v>
                </c:pt>
                <c:pt idx="11015">
                  <c:v>80.457999999999998</c:v>
                </c:pt>
                <c:pt idx="11016">
                  <c:v>80.524000000000001</c:v>
                </c:pt>
                <c:pt idx="11017">
                  <c:v>80.567999999999998</c:v>
                </c:pt>
                <c:pt idx="11018">
                  <c:v>80.504999999999995</c:v>
                </c:pt>
                <c:pt idx="11019">
                  <c:v>81.084999999999994</c:v>
                </c:pt>
                <c:pt idx="11020">
                  <c:v>81.311000000000007</c:v>
                </c:pt>
                <c:pt idx="11021">
                  <c:v>81.009</c:v>
                </c:pt>
                <c:pt idx="11022">
                  <c:v>81.120999999999995</c:v>
                </c:pt>
                <c:pt idx="11023">
                  <c:v>81.036000000000001</c:v>
                </c:pt>
                <c:pt idx="11024">
                  <c:v>80.906000000000006</c:v>
                </c:pt>
                <c:pt idx="11025">
                  <c:v>80.691000000000003</c:v>
                </c:pt>
                <c:pt idx="11026">
                  <c:v>80.641999999999996</c:v>
                </c:pt>
                <c:pt idx="11027">
                  <c:v>80.638000000000005</c:v>
                </c:pt>
                <c:pt idx="11028">
                  <c:v>80.679000000000002</c:v>
                </c:pt>
                <c:pt idx="11029">
                  <c:v>80.322999999999993</c:v>
                </c:pt>
                <c:pt idx="11030">
                  <c:v>80.135999999999996</c:v>
                </c:pt>
                <c:pt idx="11031">
                  <c:v>80.135999999999996</c:v>
                </c:pt>
                <c:pt idx="11032">
                  <c:v>80.007999999999996</c:v>
                </c:pt>
                <c:pt idx="11033">
                  <c:v>80.144000000000005</c:v>
                </c:pt>
                <c:pt idx="11034">
                  <c:v>80.286000000000001</c:v>
                </c:pt>
                <c:pt idx="11035">
                  <c:v>80.236999999999995</c:v>
                </c:pt>
                <c:pt idx="11036">
                  <c:v>80.198999999999998</c:v>
                </c:pt>
                <c:pt idx="11037">
                  <c:v>80.137</c:v>
                </c:pt>
                <c:pt idx="11038">
                  <c:v>80.429000000000002</c:v>
                </c:pt>
                <c:pt idx="11039">
                  <c:v>80.284999999999997</c:v>
                </c:pt>
                <c:pt idx="11040">
                  <c:v>79.691000000000003</c:v>
                </c:pt>
                <c:pt idx="11041">
                  <c:v>80.076999999999998</c:v>
                </c:pt>
                <c:pt idx="11042">
                  <c:v>80.168000000000006</c:v>
                </c:pt>
                <c:pt idx="11043">
                  <c:v>80.108999999999995</c:v>
                </c:pt>
                <c:pt idx="11044">
                  <c:v>79.662999999999997</c:v>
                </c:pt>
                <c:pt idx="11045">
                  <c:v>79.718999999999994</c:v>
                </c:pt>
                <c:pt idx="11046">
                  <c:v>79.768000000000001</c:v>
                </c:pt>
                <c:pt idx="11047">
                  <c:v>79.736000000000004</c:v>
                </c:pt>
                <c:pt idx="11048">
                  <c:v>79.608000000000004</c:v>
                </c:pt>
                <c:pt idx="11049">
                  <c:v>79.62</c:v>
                </c:pt>
                <c:pt idx="11050">
                  <c:v>79.445999999999998</c:v>
                </c:pt>
                <c:pt idx="11051">
                  <c:v>79.385000000000005</c:v>
                </c:pt>
                <c:pt idx="11052">
                  <c:v>79.414000000000001</c:v>
                </c:pt>
                <c:pt idx="11053">
                  <c:v>79.995000000000005</c:v>
                </c:pt>
                <c:pt idx="11054">
                  <c:v>80.191999999999993</c:v>
                </c:pt>
                <c:pt idx="11055">
                  <c:v>80.105000000000004</c:v>
                </c:pt>
                <c:pt idx="11056">
                  <c:v>79.933999999999997</c:v>
                </c:pt>
                <c:pt idx="11057">
                  <c:v>79.944000000000003</c:v>
                </c:pt>
                <c:pt idx="11058">
                  <c:v>80.031999999999996</c:v>
                </c:pt>
                <c:pt idx="11059">
                  <c:v>80.111000000000004</c:v>
                </c:pt>
                <c:pt idx="11060">
                  <c:v>80.176000000000002</c:v>
                </c:pt>
                <c:pt idx="11061">
                  <c:v>80.099999999999994</c:v>
                </c:pt>
                <c:pt idx="11062">
                  <c:v>80.093999999999994</c:v>
                </c:pt>
                <c:pt idx="11063">
                  <c:v>80.215000000000003</c:v>
                </c:pt>
                <c:pt idx="11064">
                  <c:v>80.474999999999994</c:v>
                </c:pt>
                <c:pt idx="11065">
                  <c:v>80.423000000000002</c:v>
                </c:pt>
                <c:pt idx="11066">
                  <c:v>80.231999999999999</c:v>
                </c:pt>
                <c:pt idx="11067">
                  <c:v>79.751999999999995</c:v>
                </c:pt>
                <c:pt idx="11068">
                  <c:v>79.483999999999995</c:v>
                </c:pt>
                <c:pt idx="11069">
                  <c:v>79.382999999999996</c:v>
                </c:pt>
                <c:pt idx="11070">
                  <c:v>79.451999999999998</c:v>
                </c:pt>
                <c:pt idx="11071">
                  <c:v>79.728999999999999</c:v>
                </c:pt>
                <c:pt idx="11072">
                  <c:v>79.802999999999997</c:v>
                </c:pt>
                <c:pt idx="11073">
                  <c:v>79.802999999999997</c:v>
                </c:pt>
                <c:pt idx="11074">
                  <c:v>79.828000000000003</c:v>
                </c:pt>
                <c:pt idx="11075">
                  <c:v>79.846999999999994</c:v>
                </c:pt>
                <c:pt idx="11076">
                  <c:v>79.944999999999993</c:v>
                </c:pt>
                <c:pt idx="11077">
                  <c:v>79.905000000000001</c:v>
                </c:pt>
                <c:pt idx="11078">
                  <c:v>79.855000000000004</c:v>
                </c:pt>
                <c:pt idx="11079">
                  <c:v>79.799000000000007</c:v>
                </c:pt>
                <c:pt idx="11080">
                  <c:v>79.748999999999995</c:v>
                </c:pt>
                <c:pt idx="11081">
                  <c:v>79.683000000000007</c:v>
                </c:pt>
                <c:pt idx="11082">
                  <c:v>79.808000000000007</c:v>
                </c:pt>
                <c:pt idx="11083">
                  <c:v>79.474000000000004</c:v>
                </c:pt>
                <c:pt idx="11084">
                  <c:v>79.527000000000001</c:v>
                </c:pt>
                <c:pt idx="11085">
                  <c:v>79.516000000000005</c:v>
                </c:pt>
                <c:pt idx="11086">
                  <c:v>79.486000000000004</c:v>
                </c:pt>
                <c:pt idx="11087">
                  <c:v>79.093000000000004</c:v>
                </c:pt>
                <c:pt idx="11088">
                  <c:v>79.201999999999998</c:v>
                </c:pt>
                <c:pt idx="11089">
                  <c:v>79.361000000000004</c:v>
                </c:pt>
                <c:pt idx="11090">
                  <c:v>79.903000000000006</c:v>
                </c:pt>
                <c:pt idx="11091">
                  <c:v>79.900999999999996</c:v>
                </c:pt>
                <c:pt idx="11092">
                  <c:v>80.143000000000001</c:v>
                </c:pt>
                <c:pt idx="11093">
                  <c:v>80.072999999999993</c:v>
                </c:pt>
                <c:pt idx="11094">
                  <c:v>80.003</c:v>
                </c:pt>
                <c:pt idx="11095">
                  <c:v>80.043000000000006</c:v>
                </c:pt>
                <c:pt idx="11096">
                  <c:v>79.992999999999995</c:v>
                </c:pt>
                <c:pt idx="11097">
                  <c:v>80.040999999999997</c:v>
                </c:pt>
                <c:pt idx="11098">
                  <c:v>80.094999999999999</c:v>
                </c:pt>
                <c:pt idx="11099">
                  <c:v>80.254000000000005</c:v>
                </c:pt>
                <c:pt idx="11100">
                  <c:v>80.393000000000001</c:v>
                </c:pt>
                <c:pt idx="11101">
                  <c:v>80.393000000000001</c:v>
                </c:pt>
                <c:pt idx="11102">
                  <c:v>80.352000000000004</c:v>
                </c:pt>
                <c:pt idx="11103">
                  <c:v>80.570999999999998</c:v>
                </c:pt>
                <c:pt idx="11104">
                  <c:v>80.494</c:v>
                </c:pt>
                <c:pt idx="11105">
                  <c:v>80.369</c:v>
                </c:pt>
                <c:pt idx="11106">
                  <c:v>80.644000000000005</c:v>
                </c:pt>
                <c:pt idx="11107">
                  <c:v>80.554000000000002</c:v>
                </c:pt>
                <c:pt idx="11108">
                  <c:v>80.662999999999997</c:v>
                </c:pt>
                <c:pt idx="11109">
                  <c:v>80.370999999999995</c:v>
                </c:pt>
                <c:pt idx="11110">
                  <c:v>80.409000000000006</c:v>
                </c:pt>
                <c:pt idx="11111">
                  <c:v>80.653000000000006</c:v>
                </c:pt>
                <c:pt idx="11112">
                  <c:v>80.819999999999993</c:v>
                </c:pt>
                <c:pt idx="11113">
                  <c:v>80.787999999999997</c:v>
                </c:pt>
                <c:pt idx="11114">
                  <c:v>80.575999999999993</c:v>
                </c:pt>
                <c:pt idx="11115">
                  <c:v>80.575999999999993</c:v>
                </c:pt>
                <c:pt idx="11116">
                  <c:v>80.471000000000004</c:v>
                </c:pt>
                <c:pt idx="11117">
                  <c:v>80.629000000000005</c:v>
                </c:pt>
                <c:pt idx="11118">
                  <c:v>80.584000000000003</c:v>
                </c:pt>
                <c:pt idx="11119">
                  <c:v>80.316999999999993</c:v>
                </c:pt>
                <c:pt idx="11120">
                  <c:v>80.372</c:v>
                </c:pt>
                <c:pt idx="11121">
                  <c:v>80.272000000000006</c:v>
                </c:pt>
                <c:pt idx="11122">
                  <c:v>80.326999999999998</c:v>
                </c:pt>
                <c:pt idx="11123">
                  <c:v>80.224999999999994</c:v>
                </c:pt>
                <c:pt idx="11124">
                  <c:v>80.22</c:v>
                </c:pt>
                <c:pt idx="11125">
                  <c:v>80.039000000000001</c:v>
                </c:pt>
                <c:pt idx="11126">
                  <c:v>79.775000000000006</c:v>
                </c:pt>
                <c:pt idx="11127">
                  <c:v>79.814999999999998</c:v>
                </c:pt>
                <c:pt idx="11128">
                  <c:v>79.956000000000003</c:v>
                </c:pt>
                <c:pt idx="11129">
                  <c:v>80.212000000000003</c:v>
                </c:pt>
                <c:pt idx="11130">
                  <c:v>80.269000000000005</c:v>
                </c:pt>
                <c:pt idx="11131">
                  <c:v>80.218000000000004</c:v>
                </c:pt>
                <c:pt idx="11132">
                  <c:v>80.179000000000002</c:v>
                </c:pt>
                <c:pt idx="11133">
                  <c:v>79.992999999999995</c:v>
                </c:pt>
                <c:pt idx="11134">
                  <c:v>80.126999999999995</c:v>
                </c:pt>
                <c:pt idx="11135">
                  <c:v>80.186999999999998</c:v>
                </c:pt>
                <c:pt idx="11136">
                  <c:v>80.188000000000002</c:v>
                </c:pt>
                <c:pt idx="11137">
                  <c:v>80.39</c:v>
                </c:pt>
                <c:pt idx="11138">
                  <c:v>80.558999999999997</c:v>
                </c:pt>
                <c:pt idx="11139">
                  <c:v>80.504999999999995</c:v>
                </c:pt>
                <c:pt idx="11140">
                  <c:v>80.524000000000001</c:v>
                </c:pt>
                <c:pt idx="11141">
                  <c:v>80.56</c:v>
                </c:pt>
                <c:pt idx="11142">
                  <c:v>80.781000000000006</c:v>
                </c:pt>
                <c:pt idx="11143">
                  <c:v>80.822999999999993</c:v>
                </c:pt>
                <c:pt idx="11144">
                  <c:v>80.872</c:v>
                </c:pt>
                <c:pt idx="11145">
                  <c:v>81.028999999999996</c:v>
                </c:pt>
                <c:pt idx="11146">
                  <c:v>81.025000000000006</c:v>
                </c:pt>
                <c:pt idx="11147">
                  <c:v>81.213999999999999</c:v>
                </c:pt>
                <c:pt idx="11148">
                  <c:v>81.432000000000002</c:v>
                </c:pt>
                <c:pt idx="11149">
                  <c:v>81.456000000000003</c:v>
                </c:pt>
                <c:pt idx="11150">
                  <c:v>81.302000000000007</c:v>
                </c:pt>
                <c:pt idx="11151">
                  <c:v>81.328000000000003</c:v>
                </c:pt>
                <c:pt idx="11152">
                  <c:v>81.328000000000003</c:v>
                </c:pt>
                <c:pt idx="11153">
                  <c:v>81.444000000000003</c:v>
                </c:pt>
                <c:pt idx="11154">
                  <c:v>81.524000000000001</c:v>
                </c:pt>
                <c:pt idx="11155">
                  <c:v>81.388999999999996</c:v>
                </c:pt>
                <c:pt idx="11156">
                  <c:v>81.465999999999994</c:v>
                </c:pt>
                <c:pt idx="11157">
                  <c:v>81.5</c:v>
                </c:pt>
                <c:pt idx="11158">
                  <c:v>81.596000000000004</c:v>
                </c:pt>
                <c:pt idx="11159">
                  <c:v>81.587999999999994</c:v>
                </c:pt>
                <c:pt idx="11160">
                  <c:v>81.424000000000007</c:v>
                </c:pt>
                <c:pt idx="11161">
                  <c:v>81.575999999999993</c:v>
                </c:pt>
                <c:pt idx="11162">
                  <c:v>81.882999999999996</c:v>
                </c:pt>
                <c:pt idx="11163">
                  <c:v>82.225999999999999</c:v>
                </c:pt>
                <c:pt idx="11164">
                  <c:v>82.153999999999996</c:v>
                </c:pt>
                <c:pt idx="11165">
                  <c:v>82.335999999999999</c:v>
                </c:pt>
                <c:pt idx="11166">
                  <c:v>82.549000000000007</c:v>
                </c:pt>
                <c:pt idx="11167">
                  <c:v>82.65</c:v>
                </c:pt>
                <c:pt idx="11168">
                  <c:v>82.427999999999997</c:v>
                </c:pt>
                <c:pt idx="11169">
                  <c:v>82.477000000000004</c:v>
                </c:pt>
                <c:pt idx="11170">
                  <c:v>82.748000000000005</c:v>
                </c:pt>
                <c:pt idx="11171">
                  <c:v>82.748000000000005</c:v>
                </c:pt>
                <c:pt idx="11172">
                  <c:v>82.992000000000004</c:v>
                </c:pt>
                <c:pt idx="11173">
                  <c:v>82.864999999999995</c:v>
                </c:pt>
                <c:pt idx="11174">
                  <c:v>83.82</c:v>
                </c:pt>
                <c:pt idx="11175">
                  <c:v>83.739000000000004</c:v>
                </c:pt>
                <c:pt idx="11176">
                  <c:v>84.231999999999999</c:v>
                </c:pt>
                <c:pt idx="11177">
                  <c:v>84.278000000000006</c:v>
                </c:pt>
                <c:pt idx="11178">
                  <c:v>84.283000000000001</c:v>
                </c:pt>
                <c:pt idx="11179">
                  <c:v>84.298000000000002</c:v>
                </c:pt>
                <c:pt idx="11180">
                  <c:v>84.24</c:v>
                </c:pt>
                <c:pt idx="11181">
                  <c:v>84.263999999999996</c:v>
                </c:pt>
                <c:pt idx="11182">
                  <c:v>84.073999999999998</c:v>
                </c:pt>
                <c:pt idx="11183">
                  <c:v>84.344999999999999</c:v>
                </c:pt>
                <c:pt idx="11184">
                  <c:v>84.322999999999993</c:v>
                </c:pt>
                <c:pt idx="11185">
                  <c:v>84.734999999999999</c:v>
                </c:pt>
                <c:pt idx="11186">
                  <c:v>84.751999999999995</c:v>
                </c:pt>
                <c:pt idx="11187">
                  <c:v>84.658000000000001</c:v>
                </c:pt>
                <c:pt idx="11188">
                  <c:v>85.037000000000006</c:v>
                </c:pt>
                <c:pt idx="11189">
                  <c:v>85.194999999999993</c:v>
                </c:pt>
                <c:pt idx="11190">
                  <c:v>85.64</c:v>
                </c:pt>
                <c:pt idx="11191">
                  <c:v>85.590999999999994</c:v>
                </c:pt>
                <c:pt idx="11192">
                  <c:v>85.936000000000007</c:v>
                </c:pt>
                <c:pt idx="11193">
                  <c:v>85.971999999999994</c:v>
                </c:pt>
                <c:pt idx="11194">
                  <c:v>85.600999999999999</c:v>
                </c:pt>
                <c:pt idx="11195">
                  <c:v>86.694000000000003</c:v>
                </c:pt>
                <c:pt idx="11196">
                  <c:v>85.927999999999997</c:v>
                </c:pt>
                <c:pt idx="11197">
                  <c:v>85.671999999999997</c:v>
                </c:pt>
                <c:pt idx="11198">
                  <c:v>85.296999999999997</c:v>
                </c:pt>
                <c:pt idx="11199">
                  <c:v>85.522000000000006</c:v>
                </c:pt>
                <c:pt idx="11200">
                  <c:v>85.912000000000006</c:v>
                </c:pt>
                <c:pt idx="11201">
                  <c:v>85.531999999999996</c:v>
                </c:pt>
                <c:pt idx="11202">
                  <c:v>85.822000000000003</c:v>
                </c:pt>
                <c:pt idx="11203">
                  <c:v>85.147000000000006</c:v>
                </c:pt>
                <c:pt idx="11204">
                  <c:v>84.954999999999998</c:v>
                </c:pt>
                <c:pt idx="11205">
                  <c:v>85.11</c:v>
                </c:pt>
                <c:pt idx="11206">
                  <c:v>84.953000000000003</c:v>
                </c:pt>
                <c:pt idx="11207">
                  <c:v>85.302999999999997</c:v>
                </c:pt>
                <c:pt idx="11208">
                  <c:v>85.741</c:v>
                </c:pt>
                <c:pt idx="11209">
                  <c:v>85.843000000000004</c:v>
                </c:pt>
                <c:pt idx="11210">
                  <c:v>85.731999999999999</c:v>
                </c:pt>
                <c:pt idx="11211">
                  <c:v>85.495000000000005</c:v>
                </c:pt>
                <c:pt idx="11212">
                  <c:v>85.408000000000001</c:v>
                </c:pt>
                <c:pt idx="11213">
                  <c:v>85.951999999999998</c:v>
                </c:pt>
                <c:pt idx="11214">
                  <c:v>86.147000000000006</c:v>
                </c:pt>
                <c:pt idx="11215">
                  <c:v>86.917000000000002</c:v>
                </c:pt>
                <c:pt idx="11216">
                  <c:v>87.308999999999997</c:v>
                </c:pt>
                <c:pt idx="11217">
                  <c:v>86.983999999999995</c:v>
                </c:pt>
                <c:pt idx="11218">
                  <c:v>87.444000000000003</c:v>
                </c:pt>
                <c:pt idx="11219">
                  <c:v>88.012</c:v>
                </c:pt>
                <c:pt idx="11220">
                  <c:v>87.641999999999996</c:v>
                </c:pt>
                <c:pt idx="11221">
                  <c:v>87.81</c:v>
                </c:pt>
                <c:pt idx="11222">
                  <c:v>87.531000000000006</c:v>
                </c:pt>
                <c:pt idx="11223">
                  <c:v>87.822000000000003</c:v>
                </c:pt>
                <c:pt idx="11224">
                  <c:v>87.674000000000007</c:v>
                </c:pt>
                <c:pt idx="11225">
                  <c:v>87.525000000000006</c:v>
                </c:pt>
                <c:pt idx="11226">
                  <c:v>87.926000000000002</c:v>
                </c:pt>
                <c:pt idx="11227">
                  <c:v>87.575000000000003</c:v>
                </c:pt>
                <c:pt idx="11228">
                  <c:v>87.647000000000006</c:v>
                </c:pt>
                <c:pt idx="11229">
                  <c:v>87.590999999999994</c:v>
                </c:pt>
                <c:pt idx="11230">
                  <c:v>88.31</c:v>
                </c:pt>
                <c:pt idx="11231">
                  <c:v>88.150999999999996</c:v>
                </c:pt>
                <c:pt idx="11232">
                  <c:v>87.92</c:v>
                </c:pt>
                <c:pt idx="11233">
                  <c:v>87.606999999999999</c:v>
                </c:pt>
                <c:pt idx="11234">
                  <c:v>87.606999999999999</c:v>
                </c:pt>
                <c:pt idx="11235">
                  <c:v>88.355999999999995</c:v>
                </c:pt>
                <c:pt idx="11236">
                  <c:v>87.945999999999998</c:v>
                </c:pt>
                <c:pt idx="11237">
                  <c:v>88.647000000000006</c:v>
                </c:pt>
                <c:pt idx="11238">
                  <c:v>88.956000000000003</c:v>
                </c:pt>
                <c:pt idx="11239">
                  <c:v>88.703999999999994</c:v>
                </c:pt>
                <c:pt idx="11240">
                  <c:v>89.334000000000003</c:v>
                </c:pt>
                <c:pt idx="11241">
                  <c:v>89.040999999999997</c:v>
                </c:pt>
                <c:pt idx="11242">
                  <c:v>88.69</c:v>
                </c:pt>
                <c:pt idx="11243">
                  <c:v>88.271000000000001</c:v>
                </c:pt>
                <c:pt idx="11244">
                  <c:v>88.662999999999997</c:v>
                </c:pt>
                <c:pt idx="11245">
                  <c:v>88.363</c:v>
                </c:pt>
                <c:pt idx="11246">
                  <c:v>88.46</c:v>
                </c:pt>
                <c:pt idx="11247">
                  <c:v>88.125</c:v>
                </c:pt>
                <c:pt idx="11248">
                  <c:v>89.132999999999996</c:v>
                </c:pt>
                <c:pt idx="11249">
                  <c:v>89.234999999999999</c:v>
                </c:pt>
                <c:pt idx="11250">
                  <c:v>89.597999999999999</c:v>
                </c:pt>
                <c:pt idx="11251">
                  <c:v>89.77</c:v>
                </c:pt>
                <c:pt idx="11252">
                  <c:v>90.063999999999993</c:v>
                </c:pt>
                <c:pt idx="11253">
                  <c:v>89.966999999999999</c:v>
                </c:pt>
                <c:pt idx="11254">
                  <c:v>89.834999999999994</c:v>
                </c:pt>
                <c:pt idx="11255">
                  <c:v>90.03</c:v>
                </c:pt>
                <c:pt idx="11256">
                  <c:v>90.19</c:v>
                </c:pt>
                <c:pt idx="11257">
                  <c:v>89.991</c:v>
                </c:pt>
                <c:pt idx="11258">
                  <c:v>90.269000000000005</c:v>
                </c:pt>
                <c:pt idx="11259">
                  <c:v>90.275999999999996</c:v>
                </c:pt>
                <c:pt idx="11260">
                  <c:v>91.08</c:v>
                </c:pt>
                <c:pt idx="11261">
                  <c:v>91.378</c:v>
                </c:pt>
                <c:pt idx="11262">
                  <c:v>91.498999999999995</c:v>
                </c:pt>
                <c:pt idx="11263">
                  <c:v>91.89</c:v>
                </c:pt>
                <c:pt idx="11264">
                  <c:v>92.367999999999995</c:v>
                </c:pt>
                <c:pt idx="11265">
                  <c:v>91.935000000000002</c:v>
                </c:pt>
                <c:pt idx="11266">
                  <c:v>91.983000000000004</c:v>
                </c:pt>
                <c:pt idx="11267">
                  <c:v>92.31</c:v>
                </c:pt>
                <c:pt idx="11268">
                  <c:v>92.161000000000001</c:v>
                </c:pt>
                <c:pt idx="11269">
                  <c:v>92.352000000000004</c:v>
                </c:pt>
                <c:pt idx="11270">
                  <c:v>92.52</c:v>
                </c:pt>
                <c:pt idx="11271">
                  <c:v>92.52</c:v>
                </c:pt>
                <c:pt idx="11272">
                  <c:v>93.046000000000006</c:v>
                </c:pt>
                <c:pt idx="11273">
                  <c:v>92.903999999999996</c:v>
                </c:pt>
                <c:pt idx="11274">
                  <c:v>94.076999999999998</c:v>
                </c:pt>
                <c:pt idx="11275">
                  <c:v>94.762</c:v>
                </c:pt>
                <c:pt idx="11276">
                  <c:v>94.802000000000007</c:v>
                </c:pt>
                <c:pt idx="11277">
                  <c:v>94.022000000000006</c:v>
                </c:pt>
                <c:pt idx="11278">
                  <c:v>94.466999999999999</c:v>
                </c:pt>
                <c:pt idx="11279">
                  <c:v>94.781999999999996</c:v>
                </c:pt>
                <c:pt idx="11280">
                  <c:v>94.804000000000002</c:v>
                </c:pt>
                <c:pt idx="11281">
                  <c:v>94.504000000000005</c:v>
                </c:pt>
                <c:pt idx="11282">
                  <c:v>93.6</c:v>
                </c:pt>
                <c:pt idx="11283">
                  <c:v>93.986000000000004</c:v>
                </c:pt>
                <c:pt idx="11284">
                  <c:v>93.569000000000003</c:v>
                </c:pt>
                <c:pt idx="11285">
                  <c:v>94.697999999999993</c:v>
                </c:pt>
                <c:pt idx="11286">
                  <c:v>94.448999999999998</c:v>
                </c:pt>
                <c:pt idx="11287">
                  <c:v>94.757999999999996</c:v>
                </c:pt>
                <c:pt idx="11288">
                  <c:v>94.984999999999999</c:v>
                </c:pt>
                <c:pt idx="11289">
                  <c:v>94.093999999999994</c:v>
                </c:pt>
                <c:pt idx="11290">
                  <c:v>94.200999999999993</c:v>
                </c:pt>
                <c:pt idx="11291">
                  <c:v>94.200999999999993</c:v>
                </c:pt>
                <c:pt idx="11292">
                  <c:v>94.061000000000007</c:v>
                </c:pt>
                <c:pt idx="11293">
                  <c:v>94.197999999999993</c:v>
                </c:pt>
                <c:pt idx="11294">
                  <c:v>94.403999999999996</c:v>
                </c:pt>
                <c:pt idx="11295">
                  <c:v>94.253</c:v>
                </c:pt>
                <c:pt idx="11296">
                  <c:v>94.569000000000003</c:v>
                </c:pt>
                <c:pt idx="11297">
                  <c:v>94.492999999999995</c:v>
                </c:pt>
                <c:pt idx="11298">
                  <c:v>94.212999999999994</c:v>
                </c:pt>
                <c:pt idx="11299">
                  <c:v>95.292000000000002</c:v>
                </c:pt>
                <c:pt idx="11300">
                  <c:v>95.293000000000006</c:v>
                </c:pt>
                <c:pt idx="11301">
                  <c:v>95.462000000000003</c:v>
                </c:pt>
                <c:pt idx="11302">
                  <c:v>95.382999999999996</c:v>
                </c:pt>
                <c:pt idx="11303">
                  <c:v>95.965000000000003</c:v>
                </c:pt>
                <c:pt idx="11304">
                  <c:v>96.378</c:v>
                </c:pt>
                <c:pt idx="11305">
                  <c:v>97.614999999999995</c:v>
                </c:pt>
                <c:pt idx="11306">
                  <c:v>97.587999999999994</c:v>
                </c:pt>
                <c:pt idx="11307">
                  <c:v>98.617999999999995</c:v>
                </c:pt>
                <c:pt idx="11308">
                  <c:v>99.795000000000002</c:v>
                </c:pt>
                <c:pt idx="11309">
                  <c:v>99.435000000000002</c:v>
                </c:pt>
                <c:pt idx="11310">
                  <c:v>100.33</c:v>
                </c:pt>
                <c:pt idx="11311">
                  <c:v>99.603999999999999</c:v>
                </c:pt>
                <c:pt idx="11312">
                  <c:v>99.584999999999994</c:v>
                </c:pt>
                <c:pt idx="11313">
                  <c:v>98.55</c:v>
                </c:pt>
                <c:pt idx="11314">
                  <c:v>99.26</c:v>
                </c:pt>
                <c:pt idx="11315">
                  <c:v>97.909000000000006</c:v>
                </c:pt>
                <c:pt idx="11316">
                  <c:v>97.033000000000001</c:v>
                </c:pt>
                <c:pt idx="11317">
                  <c:v>97.192999999999998</c:v>
                </c:pt>
                <c:pt idx="11318">
                  <c:v>96.978999999999999</c:v>
                </c:pt>
                <c:pt idx="11319">
                  <c:v>97.436000000000007</c:v>
                </c:pt>
                <c:pt idx="11320">
                  <c:v>97.290999999999997</c:v>
                </c:pt>
                <c:pt idx="11321">
                  <c:v>97.974999999999994</c:v>
                </c:pt>
                <c:pt idx="11322">
                  <c:v>98.356999999999999</c:v>
                </c:pt>
                <c:pt idx="11323">
                  <c:v>98.185000000000002</c:v>
                </c:pt>
                <c:pt idx="11324">
                  <c:v>97.436000000000007</c:v>
                </c:pt>
                <c:pt idx="11325">
                  <c:v>96.545000000000002</c:v>
                </c:pt>
                <c:pt idx="11326">
                  <c:v>96.777000000000001</c:v>
                </c:pt>
                <c:pt idx="11327">
                  <c:v>97.83</c:v>
                </c:pt>
                <c:pt idx="11328">
                  <c:v>97.94</c:v>
                </c:pt>
                <c:pt idx="11329">
                  <c:v>99.155000000000001</c:v>
                </c:pt>
                <c:pt idx="11330">
                  <c:v>99.337999999999994</c:v>
                </c:pt>
                <c:pt idx="11331">
                  <c:v>99.49</c:v>
                </c:pt>
                <c:pt idx="11332">
                  <c:v>98.733000000000004</c:v>
                </c:pt>
                <c:pt idx="11333">
                  <c:v>98.319000000000003</c:v>
                </c:pt>
                <c:pt idx="11334">
                  <c:v>97.415000000000006</c:v>
                </c:pt>
                <c:pt idx="11335">
                  <c:v>97.52</c:v>
                </c:pt>
                <c:pt idx="11336">
                  <c:v>97.941000000000003</c:v>
                </c:pt>
                <c:pt idx="11337">
                  <c:v>98.004000000000005</c:v>
                </c:pt>
                <c:pt idx="11338">
                  <c:v>97.932000000000002</c:v>
                </c:pt>
                <c:pt idx="11339">
                  <c:v>97.278000000000006</c:v>
                </c:pt>
                <c:pt idx="11340">
                  <c:v>96.921999999999997</c:v>
                </c:pt>
                <c:pt idx="11341">
                  <c:v>96.765000000000001</c:v>
                </c:pt>
                <c:pt idx="11342">
                  <c:v>96.091999999999999</c:v>
                </c:pt>
                <c:pt idx="11343">
                  <c:v>95.209000000000003</c:v>
                </c:pt>
                <c:pt idx="11344">
                  <c:v>94.6</c:v>
                </c:pt>
                <c:pt idx="11345">
                  <c:v>95.296999999999997</c:v>
                </c:pt>
                <c:pt idx="11346">
                  <c:v>95.48</c:v>
                </c:pt>
                <c:pt idx="11347">
                  <c:v>95.075999999999993</c:v>
                </c:pt>
                <c:pt idx="11348">
                  <c:v>94.087000000000003</c:v>
                </c:pt>
                <c:pt idx="11349">
                  <c:v>94.635000000000005</c:v>
                </c:pt>
                <c:pt idx="11350">
                  <c:v>94.793999999999997</c:v>
                </c:pt>
                <c:pt idx="11351">
                  <c:v>95.010999999999996</c:v>
                </c:pt>
                <c:pt idx="11352">
                  <c:v>94.534000000000006</c:v>
                </c:pt>
                <c:pt idx="11353">
                  <c:v>93.617000000000004</c:v>
                </c:pt>
                <c:pt idx="11354">
                  <c:v>93.456999999999994</c:v>
                </c:pt>
                <c:pt idx="11355">
                  <c:v>93.135000000000005</c:v>
                </c:pt>
                <c:pt idx="11356">
                  <c:v>94.221000000000004</c:v>
                </c:pt>
                <c:pt idx="11357">
                  <c:v>95.266999999999996</c:v>
                </c:pt>
                <c:pt idx="11358">
                  <c:v>95.447999999999993</c:v>
                </c:pt>
                <c:pt idx="11359">
                  <c:v>95.254999999999995</c:v>
                </c:pt>
                <c:pt idx="11360">
                  <c:v>96.013999999999996</c:v>
                </c:pt>
                <c:pt idx="11361">
                  <c:v>96.013999999999996</c:v>
                </c:pt>
                <c:pt idx="11362">
                  <c:v>97.299000000000007</c:v>
                </c:pt>
                <c:pt idx="11363">
                  <c:v>97.370999999999995</c:v>
                </c:pt>
                <c:pt idx="11364">
                  <c:v>96.965000000000003</c:v>
                </c:pt>
                <c:pt idx="11365">
                  <c:v>96.906999999999996</c:v>
                </c:pt>
                <c:pt idx="11366">
                  <c:v>97.391999999999996</c:v>
                </c:pt>
                <c:pt idx="11367">
                  <c:v>95.834999999999994</c:v>
                </c:pt>
                <c:pt idx="11368">
                  <c:v>95.465000000000003</c:v>
                </c:pt>
                <c:pt idx="11369">
                  <c:v>95.460999999999999</c:v>
                </c:pt>
                <c:pt idx="11370">
                  <c:v>96.305999999999997</c:v>
                </c:pt>
                <c:pt idx="11371">
                  <c:v>95.299000000000007</c:v>
                </c:pt>
                <c:pt idx="11372">
                  <c:v>95.165999999999997</c:v>
                </c:pt>
                <c:pt idx="11373">
                  <c:v>94.646000000000001</c:v>
                </c:pt>
                <c:pt idx="11374">
                  <c:v>94.975999999999999</c:v>
                </c:pt>
                <c:pt idx="11375">
                  <c:v>94.971999999999994</c:v>
                </c:pt>
                <c:pt idx="11376">
                  <c:v>94.81</c:v>
                </c:pt>
                <c:pt idx="11377">
                  <c:v>94.998999999999995</c:v>
                </c:pt>
                <c:pt idx="11378">
                  <c:v>94.296000000000006</c:v>
                </c:pt>
                <c:pt idx="11379">
                  <c:v>94.042000000000002</c:v>
                </c:pt>
                <c:pt idx="11380">
                  <c:v>94.084999999999994</c:v>
                </c:pt>
                <c:pt idx="11381">
                  <c:v>94.328999999999994</c:v>
                </c:pt>
                <c:pt idx="11382">
                  <c:v>95.432000000000002</c:v>
                </c:pt>
                <c:pt idx="11383">
                  <c:v>95.263999999999996</c:v>
                </c:pt>
                <c:pt idx="11384">
                  <c:v>95.186999999999998</c:v>
                </c:pt>
                <c:pt idx="11385">
                  <c:v>95.471999999999994</c:v>
                </c:pt>
                <c:pt idx="11386">
                  <c:v>94.79</c:v>
                </c:pt>
                <c:pt idx="11387">
                  <c:v>95.484999999999999</c:v>
                </c:pt>
                <c:pt idx="11388">
                  <c:v>96.31</c:v>
                </c:pt>
                <c:pt idx="11389">
                  <c:v>96.113</c:v>
                </c:pt>
                <c:pt idx="11390">
                  <c:v>96.113</c:v>
                </c:pt>
                <c:pt idx="11391">
                  <c:v>96.298000000000002</c:v>
                </c:pt>
                <c:pt idx="11392">
                  <c:v>96.864999999999995</c:v>
                </c:pt>
                <c:pt idx="11393">
                  <c:v>96.293999999999997</c:v>
                </c:pt>
                <c:pt idx="11394">
                  <c:v>96.605999999999995</c:v>
                </c:pt>
                <c:pt idx="11395">
                  <c:v>96.025000000000006</c:v>
                </c:pt>
                <c:pt idx="11396">
                  <c:v>96.858000000000004</c:v>
                </c:pt>
                <c:pt idx="11397">
                  <c:v>96.643000000000001</c:v>
                </c:pt>
                <c:pt idx="11398">
                  <c:v>97.165999999999997</c:v>
                </c:pt>
                <c:pt idx="11399">
                  <c:v>97.668000000000006</c:v>
                </c:pt>
                <c:pt idx="11400">
                  <c:v>97.861999999999995</c:v>
                </c:pt>
                <c:pt idx="11401">
                  <c:v>98.028999999999996</c:v>
                </c:pt>
                <c:pt idx="11402">
                  <c:v>97.328000000000003</c:v>
                </c:pt>
                <c:pt idx="11403">
                  <c:v>97.597999999999999</c:v>
                </c:pt>
                <c:pt idx="11404">
                  <c:v>97.114999999999995</c:v>
                </c:pt>
                <c:pt idx="11405">
                  <c:v>97.244</c:v>
                </c:pt>
                <c:pt idx="11406">
                  <c:v>96.501999999999995</c:v>
                </c:pt>
                <c:pt idx="11407">
                  <c:v>96.772000000000006</c:v>
                </c:pt>
                <c:pt idx="11408">
                  <c:v>96.975999999999999</c:v>
                </c:pt>
                <c:pt idx="11409">
                  <c:v>97.56</c:v>
                </c:pt>
                <c:pt idx="11410">
                  <c:v>97.335999999999999</c:v>
                </c:pt>
                <c:pt idx="11411">
                  <c:v>97.494</c:v>
                </c:pt>
                <c:pt idx="11412">
                  <c:v>97.930999999999997</c:v>
                </c:pt>
                <c:pt idx="11413">
                  <c:v>97.957999999999998</c:v>
                </c:pt>
                <c:pt idx="11414">
                  <c:v>97.832999999999998</c:v>
                </c:pt>
                <c:pt idx="11415">
                  <c:v>97.563000000000002</c:v>
                </c:pt>
                <c:pt idx="11416">
                  <c:v>97.159000000000006</c:v>
                </c:pt>
                <c:pt idx="11417">
                  <c:v>97.29</c:v>
                </c:pt>
                <c:pt idx="11418">
                  <c:v>96.262</c:v>
                </c:pt>
                <c:pt idx="11419">
                  <c:v>96.444999999999993</c:v>
                </c:pt>
                <c:pt idx="11420">
                  <c:v>96.52</c:v>
                </c:pt>
                <c:pt idx="11421">
                  <c:v>96.805999999999997</c:v>
                </c:pt>
                <c:pt idx="11422">
                  <c:v>97.04</c:v>
                </c:pt>
                <c:pt idx="11423">
                  <c:v>96.358999999999995</c:v>
                </c:pt>
                <c:pt idx="11424">
                  <c:v>95.98</c:v>
                </c:pt>
                <c:pt idx="11425">
                  <c:v>95.007999999999996</c:v>
                </c:pt>
                <c:pt idx="11426">
                  <c:v>93.331999999999994</c:v>
                </c:pt>
                <c:pt idx="11427">
                  <c:v>94.53</c:v>
                </c:pt>
                <c:pt idx="11428">
                  <c:v>95.1</c:v>
                </c:pt>
                <c:pt idx="11429">
                  <c:v>95.61</c:v>
                </c:pt>
                <c:pt idx="11430">
                  <c:v>96.105999999999995</c:v>
                </c:pt>
                <c:pt idx="11431">
                  <c:v>95.823999999999998</c:v>
                </c:pt>
                <c:pt idx="11432">
                  <c:v>95.45</c:v>
                </c:pt>
                <c:pt idx="11433">
                  <c:v>95.828000000000003</c:v>
                </c:pt>
                <c:pt idx="11434">
                  <c:v>96.405000000000001</c:v>
                </c:pt>
                <c:pt idx="11435">
                  <c:v>96.228999999999999</c:v>
                </c:pt>
                <c:pt idx="11436">
                  <c:v>96.228999999999999</c:v>
                </c:pt>
                <c:pt idx="11437">
                  <c:v>95.984999999999999</c:v>
                </c:pt>
                <c:pt idx="11438">
                  <c:v>96.012</c:v>
                </c:pt>
                <c:pt idx="11439">
                  <c:v>95.456000000000003</c:v>
                </c:pt>
                <c:pt idx="11440">
                  <c:v>95.194000000000003</c:v>
                </c:pt>
                <c:pt idx="11441">
                  <c:v>95.245999999999995</c:v>
                </c:pt>
                <c:pt idx="11442">
                  <c:v>95.611000000000004</c:v>
                </c:pt>
                <c:pt idx="11443">
                  <c:v>95.42</c:v>
                </c:pt>
                <c:pt idx="11444">
                  <c:v>94.55</c:v>
                </c:pt>
                <c:pt idx="11445">
                  <c:v>94.863</c:v>
                </c:pt>
                <c:pt idx="11446">
                  <c:v>95.894000000000005</c:v>
                </c:pt>
                <c:pt idx="11447">
                  <c:v>96.283000000000001</c:v>
                </c:pt>
                <c:pt idx="11448">
                  <c:v>96.067999999999998</c:v>
                </c:pt>
                <c:pt idx="11449">
                  <c:v>95.994</c:v>
                </c:pt>
                <c:pt idx="11450">
                  <c:v>96.269000000000005</c:v>
                </c:pt>
                <c:pt idx="11451">
                  <c:v>96.034000000000006</c:v>
                </c:pt>
                <c:pt idx="11452">
                  <c:v>95.855000000000004</c:v>
                </c:pt>
                <c:pt idx="11453">
                  <c:v>96.35</c:v>
                </c:pt>
                <c:pt idx="11454">
                  <c:v>96.185000000000002</c:v>
                </c:pt>
                <c:pt idx="11455">
                  <c:v>95.83</c:v>
                </c:pt>
                <c:pt idx="11456">
                  <c:v>96.105999999999995</c:v>
                </c:pt>
                <c:pt idx="11457">
                  <c:v>95.454999999999998</c:v>
                </c:pt>
                <c:pt idx="11458">
                  <c:v>95.497</c:v>
                </c:pt>
                <c:pt idx="11459">
                  <c:v>95.317999999999998</c:v>
                </c:pt>
                <c:pt idx="11460">
                  <c:v>94.813000000000002</c:v>
                </c:pt>
                <c:pt idx="11461">
                  <c:v>94.840999999999994</c:v>
                </c:pt>
                <c:pt idx="11462">
                  <c:v>94.759</c:v>
                </c:pt>
                <c:pt idx="11463">
                  <c:v>93.930999999999997</c:v>
                </c:pt>
                <c:pt idx="11464">
                  <c:v>94.370999999999995</c:v>
                </c:pt>
                <c:pt idx="11465">
                  <c:v>94.54</c:v>
                </c:pt>
                <c:pt idx="11466">
                  <c:v>94.927999999999997</c:v>
                </c:pt>
                <c:pt idx="11467">
                  <c:v>94.912999999999997</c:v>
                </c:pt>
                <c:pt idx="11468">
                  <c:v>95.034999999999997</c:v>
                </c:pt>
                <c:pt idx="11469">
                  <c:v>96.378</c:v>
                </c:pt>
                <c:pt idx="11470">
                  <c:v>97.126999999999995</c:v>
                </c:pt>
                <c:pt idx="11471">
                  <c:v>96.861000000000004</c:v>
                </c:pt>
                <c:pt idx="11472">
                  <c:v>96.906000000000006</c:v>
                </c:pt>
                <c:pt idx="11473">
                  <c:v>97.781999999999996</c:v>
                </c:pt>
                <c:pt idx="11474">
                  <c:v>97.281999999999996</c:v>
                </c:pt>
                <c:pt idx="11475">
                  <c:v>96.945999999999998</c:v>
                </c:pt>
                <c:pt idx="11476">
                  <c:v>96.927999999999997</c:v>
                </c:pt>
                <c:pt idx="11477">
                  <c:v>97.158000000000001</c:v>
                </c:pt>
                <c:pt idx="11478">
                  <c:v>97.95</c:v>
                </c:pt>
                <c:pt idx="11479">
                  <c:v>97.936000000000007</c:v>
                </c:pt>
                <c:pt idx="11480">
                  <c:v>99.168000000000006</c:v>
                </c:pt>
                <c:pt idx="11481">
                  <c:v>98.978999999999999</c:v>
                </c:pt>
                <c:pt idx="11482">
                  <c:v>99.293000000000006</c:v>
                </c:pt>
                <c:pt idx="11483">
                  <c:v>99.013000000000005</c:v>
                </c:pt>
                <c:pt idx="11484">
                  <c:v>98.649000000000001</c:v>
                </c:pt>
                <c:pt idx="11485">
                  <c:v>98.998000000000005</c:v>
                </c:pt>
                <c:pt idx="11486">
                  <c:v>99.441999999999993</c:v>
                </c:pt>
                <c:pt idx="11487">
                  <c:v>99.631</c:v>
                </c:pt>
                <c:pt idx="11488">
                  <c:v>99.652000000000001</c:v>
                </c:pt>
                <c:pt idx="11489">
                  <c:v>98.989000000000004</c:v>
                </c:pt>
                <c:pt idx="11490">
                  <c:v>99.564999999999998</c:v>
                </c:pt>
                <c:pt idx="11491">
                  <c:v>99.802999999999997</c:v>
                </c:pt>
                <c:pt idx="11492">
                  <c:v>99.527000000000001</c:v>
                </c:pt>
                <c:pt idx="11493">
                  <c:v>99.795000000000002</c:v>
                </c:pt>
                <c:pt idx="11494">
                  <c:v>99.795000000000002</c:v>
                </c:pt>
                <c:pt idx="11495">
                  <c:v>100.02</c:v>
                </c:pt>
                <c:pt idx="11496">
                  <c:v>100.17</c:v>
                </c:pt>
                <c:pt idx="11497">
                  <c:v>99.795000000000002</c:v>
                </c:pt>
                <c:pt idx="11498">
                  <c:v>99.992999999999995</c:v>
                </c:pt>
                <c:pt idx="11499">
                  <c:v>97.620999999999995</c:v>
                </c:pt>
                <c:pt idx="11500">
                  <c:v>98.353999999999999</c:v>
                </c:pt>
                <c:pt idx="11501">
                  <c:v>98.655000000000001</c:v>
                </c:pt>
                <c:pt idx="11502">
                  <c:v>98.474000000000004</c:v>
                </c:pt>
                <c:pt idx="11503">
                  <c:v>97.344999999999999</c:v>
                </c:pt>
                <c:pt idx="11504">
                  <c:v>97.938999999999993</c:v>
                </c:pt>
                <c:pt idx="11505">
                  <c:v>97.564999999999998</c:v>
                </c:pt>
                <c:pt idx="11506">
                  <c:v>97.603999999999999</c:v>
                </c:pt>
                <c:pt idx="11507">
                  <c:v>98.216999999999999</c:v>
                </c:pt>
                <c:pt idx="11508">
                  <c:v>97.870999999999995</c:v>
                </c:pt>
                <c:pt idx="11509">
                  <c:v>99.27</c:v>
                </c:pt>
                <c:pt idx="11510">
                  <c:v>98.703000000000003</c:v>
                </c:pt>
                <c:pt idx="11511">
                  <c:v>98.363</c:v>
                </c:pt>
                <c:pt idx="11512">
                  <c:v>98.234999999999999</c:v>
                </c:pt>
                <c:pt idx="11513">
                  <c:v>98.340999999999994</c:v>
                </c:pt>
                <c:pt idx="11514">
                  <c:v>97.983999999999995</c:v>
                </c:pt>
                <c:pt idx="11515">
                  <c:v>97.846999999999994</c:v>
                </c:pt>
                <c:pt idx="11516">
                  <c:v>97.918999999999997</c:v>
                </c:pt>
                <c:pt idx="11517">
                  <c:v>98.100999999999999</c:v>
                </c:pt>
                <c:pt idx="11518">
                  <c:v>98.266000000000005</c:v>
                </c:pt>
                <c:pt idx="11519">
                  <c:v>98.631</c:v>
                </c:pt>
                <c:pt idx="11520">
                  <c:v>98.683000000000007</c:v>
                </c:pt>
                <c:pt idx="11521">
                  <c:v>98.869</c:v>
                </c:pt>
                <c:pt idx="11522">
                  <c:v>99.403999999999996</c:v>
                </c:pt>
                <c:pt idx="11523">
                  <c:v>99.180999999999997</c:v>
                </c:pt>
                <c:pt idx="11524">
                  <c:v>98.218999999999994</c:v>
                </c:pt>
                <c:pt idx="11525">
                  <c:v>98.54</c:v>
                </c:pt>
                <c:pt idx="11526">
                  <c:v>98.724999999999994</c:v>
                </c:pt>
                <c:pt idx="11527">
                  <c:v>98.974000000000004</c:v>
                </c:pt>
                <c:pt idx="11528">
                  <c:v>98.933000000000007</c:v>
                </c:pt>
                <c:pt idx="11529">
                  <c:v>99.088999999999999</c:v>
                </c:pt>
                <c:pt idx="11530">
                  <c:v>98.956000000000003</c:v>
                </c:pt>
                <c:pt idx="11531">
                  <c:v>98.956000000000003</c:v>
                </c:pt>
                <c:pt idx="11532">
                  <c:v>98.991</c:v>
                </c:pt>
                <c:pt idx="11533">
                  <c:v>99.090999999999994</c:v>
                </c:pt>
                <c:pt idx="11534">
                  <c:v>99.055999999999997</c:v>
                </c:pt>
                <c:pt idx="11535">
                  <c:v>99.573999999999998</c:v>
                </c:pt>
                <c:pt idx="11536">
                  <c:v>99.36</c:v>
                </c:pt>
                <c:pt idx="11537">
                  <c:v>99.087000000000003</c:v>
                </c:pt>
                <c:pt idx="11538">
                  <c:v>98.902000000000001</c:v>
                </c:pt>
                <c:pt idx="11539">
                  <c:v>98.51</c:v>
                </c:pt>
                <c:pt idx="11540">
                  <c:v>99.605999999999995</c:v>
                </c:pt>
                <c:pt idx="11541">
                  <c:v>99.009</c:v>
                </c:pt>
                <c:pt idx="11542">
                  <c:v>98.872</c:v>
                </c:pt>
                <c:pt idx="11543">
                  <c:v>97.287999999999997</c:v>
                </c:pt>
                <c:pt idx="11544">
                  <c:v>96.474000000000004</c:v>
                </c:pt>
                <c:pt idx="11545">
                  <c:v>97.031000000000006</c:v>
                </c:pt>
                <c:pt idx="11546">
                  <c:v>96.57</c:v>
                </c:pt>
                <c:pt idx="11547">
                  <c:v>96.070999999999998</c:v>
                </c:pt>
                <c:pt idx="11548">
                  <c:v>95.888000000000005</c:v>
                </c:pt>
                <c:pt idx="11549">
                  <c:v>95.561999999999998</c:v>
                </c:pt>
                <c:pt idx="11550">
                  <c:v>95.94</c:v>
                </c:pt>
                <c:pt idx="11551">
                  <c:v>95.94</c:v>
                </c:pt>
                <c:pt idx="11552">
                  <c:v>96.867999999999995</c:v>
                </c:pt>
                <c:pt idx="11553">
                  <c:v>96.786000000000001</c:v>
                </c:pt>
                <c:pt idx="11554">
                  <c:v>96.950999999999993</c:v>
                </c:pt>
                <c:pt idx="11555">
                  <c:v>96.6</c:v>
                </c:pt>
                <c:pt idx="11556">
                  <c:v>97.379000000000005</c:v>
                </c:pt>
                <c:pt idx="11557">
                  <c:v>97.480999999999995</c:v>
                </c:pt>
                <c:pt idx="11558">
                  <c:v>97.457999999999998</c:v>
                </c:pt>
                <c:pt idx="11559">
                  <c:v>97.287000000000006</c:v>
                </c:pt>
                <c:pt idx="11560">
                  <c:v>98.147999999999996</c:v>
                </c:pt>
                <c:pt idx="11561">
                  <c:v>98.210999999999999</c:v>
                </c:pt>
                <c:pt idx="11562">
                  <c:v>98.352000000000004</c:v>
                </c:pt>
                <c:pt idx="11563">
                  <c:v>98.213999999999999</c:v>
                </c:pt>
                <c:pt idx="11564">
                  <c:v>97.591999999999999</c:v>
                </c:pt>
                <c:pt idx="11565">
                  <c:v>97.34</c:v>
                </c:pt>
                <c:pt idx="11566">
                  <c:v>97.070999999999998</c:v>
                </c:pt>
                <c:pt idx="11567">
                  <c:v>97.209000000000003</c:v>
                </c:pt>
                <c:pt idx="11568">
                  <c:v>97.173000000000002</c:v>
                </c:pt>
                <c:pt idx="11569">
                  <c:v>96.066000000000003</c:v>
                </c:pt>
                <c:pt idx="11570">
                  <c:v>96.171999999999997</c:v>
                </c:pt>
                <c:pt idx="11571">
                  <c:v>96.623999999999995</c:v>
                </c:pt>
                <c:pt idx="11572">
                  <c:v>96.632999999999996</c:v>
                </c:pt>
                <c:pt idx="11573">
                  <c:v>95.89</c:v>
                </c:pt>
                <c:pt idx="11574">
                  <c:v>94.76</c:v>
                </c:pt>
                <c:pt idx="11575">
                  <c:v>95.085999999999999</c:v>
                </c:pt>
                <c:pt idx="11576">
                  <c:v>95.287999999999997</c:v>
                </c:pt>
                <c:pt idx="11577">
                  <c:v>95.647999999999996</c:v>
                </c:pt>
                <c:pt idx="11578">
                  <c:v>96.046000000000006</c:v>
                </c:pt>
                <c:pt idx="11579">
                  <c:v>96.141999999999996</c:v>
                </c:pt>
                <c:pt idx="11580">
                  <c:v>96.272999999999996</c:v>
                </c:pt>
                <c:pt idx="11581">
                  <c:v>95.942999999999998</c:v>
                </c:pt>
                <c:pt idx="11582">
                  <c:v>95.16</c:v>
                </c:pt>
                <c:pt idx="11583">
                  <c:v>94.840999999999994</c:v>
                </c:pt>
                <c:pt idx="11584">
                  <c:v>94.585999999999999</c:v>
                </c:pt>
                <c:pt idx="11585">
                  <c:v>94.619</c:v>
                </c:pt>
                <c:pt idx="11586">
                  <c:v>94.51</c:v>
                </c:pt>
                <c:pt idx="11587">
                  <c:v>94.631</c:v>
                </c:pt>
                <c:pt idx="11588">
                  <c:v>94.43</c:v>
                </c:pt>
                <c:pt idx="11589">
                  <c:v>94.481999999999999</c:v>
                </c:pt>
                <c:pt idx="11590">
                  <c:v>94.234999999999999</c:v>
                </c:pt>
                <c:pt idx="11591">
                  <c:v>93.95</c:v>
                </c:pt>
                <c:pt idx="11592">
                  <c:v>93.959000000000003</c:v>
                </c:pt>
                <c:pt idx="11593">
                  <c:v>94.744</c:v>
                </c:pt>
                <c:pt idx="11594">
                  <c:v>94.902000000000001</c:v>
                </c:pt>
                <c:pt idx="11595">
                  <c:v>94.695999999999998</c:v>
                </c:pt>
                <c:pt idx="11596">
                  <c:v>94.49</c:v>
                </c:pt>
                <c:pt idx="11597">
                  <c:v>93.975999999999999</c:v>
                </c:pt>
                <c:pt idx="11598">
                  <c:v>94.492000000000004</c:v>
                </c:pt>
                <c:pt idx="11599">
                  <c:v>94.599000000000004</c:v>
                </c:pt>
                <c:pt idx="11600">
                  <c:v>95.116</c:v>
                </c:pt>
                <c:pt idx="11601">
                  <c:v>94.841999999999999</c:v>
                </c:pt>
                <c:pt idx="11602">
                  <c:v>94.572999999999993</c:v>
                </c:pt>
                <c:pt idx="11603">
                  <c:v>94.387</c:v>
                </c:pt>
                <c:pt idx="11604">
                  <c:v>93.760999999999996</c:v>
                </c:pt>
                <c:pt idx="11605">
                  <c:v>93.081999999999994</c:v>
                </c:pt>
                <c:pt idx="11606">
                  <c:v>92.626000000000005</c:v>
                </c:pt>
                <c:pt idx="11607">
                  <c:v>92.944000000000003</c:v>
                </c:pt>
                <c:pt idx="11608">
                  <c:v>93.179000000000002</c:v>
                </c:pt>
                <c:pt idx="11609">
                  <c:v>93.78</c:v>
                </c:pt>
                <c:pt idx="11610">
                  <c:v>93.888000000000005</c:v>
                </c:pt>
                <c:pt idx="11611">
                  <c:v>94.128</c:v>
                </c:pt>
                <c:pt idx="11612">
                  <c:v>94.29</c:v>
                </c:pt>
                <c:pt idx="11613">
                  <c:v>93.822999999999993</c:v>
                </c:pt>
                <c:pt idx="11614">
                  <c:v>94.15</c:v>
                </c:pt>
                <c:pt idx="11615">
                  <c:v>94.608000000000004</c:v>
                </c:pt>
                <c:pt idx="11616">
                  <c:v>94.572000000000003</c:v>
                </c:pt>
                <c:pt idx="11617">
                  <c:v>94.548000000000002</c:v>
                </c:pt>
                <c:pt idx="11618">
                  <c:v>95.08</c:v>
                </c:pt>
                <c:pt idx="11619">
                  <c:v>95.287000000000006</c:v>
                </c:pt>
                <c:pt idx="11620">
                  <c:v>95.334000000000003</c:v>
                </c:pt>
                <c:pt idx="11621">
                  <c:v>95.230999999999995</c:v>
                </c:pt>
                <c:pt idx="11622">
                  <c:v>95.570999999999998</c:v>
                </c:pt>
                <c:pt idx="11623">
                  <c:v>95.353999999999999</c:v>
                </c:pt>
                <c:pt idx="11624">
                  <c:v>95.168000000000006</c:v>
                </c:pt>
                <c:pt idx="11625">
                  <c:v>95.521000000000001</c:v>
                </c:pt>
                <c:pt idx="11626">
                  <c:v>95.521000000000001</c:v>
                </c:pt>
                <c:pt idx="11627">
                  <c:v>95.891000000000005</c:v>
                </c:pt>
                <c:pt idx="11628">
                  <c:v>95.454999999999998</c:v>
                </c:pt>
                <c:pt idx="11629">
                  <c:v>95.563999999999993</c:v>
                </c:pt>
                <c:pt idx="11630">
                  <c:v>94.028999999999996</c:v>
                </c:pt>
                <c:pt idx="11631">
                  <c:v>93.902000000000001</c:v>
                </c:pt>
                <c:pt idx="11632">
                  <c:v>93.828000000000003</c:v>
                </c:pt>
                <c:pt idx="11633">
                  <c:v>93.59</c:v>
                </c:pt>
                <c:pt idx="11634">
                  <c:v>93.953000000000003</c:v>
                </c:pt>
                <c:pt idx="11635">
                  <c:v>94.570999999999998</c:v>
                </c:pt>
                <c:pt idx="11636">
                  <c:v>94.361999999999995</c:v>
                </c:pt>
                <c:pt idx="11637">
                  <c:v>94.927999999999997</c:v>
                </c:pt>
                <c:pt idx="11638">
                  <c:v>94.61</c:v>
                </c:pt>
                <c:pt idx="11639">
                  <c:v>94.569000000000003</c:v>
                </c:pt>
                <c:pt idx="11640">
                  <c:v>94.206000000000003</c:v>
                </c:pt>
                <c:pt idx="11641">
                  <c:v>93.611000000000004</c:v>
                </c:pt>
                <c:pt idx="11642">
                  <c:v>94.016999999999996</c:v>
                </c:pt>
                <c:pt idx="11643">
                  <c:v>93.715999999999994</c:v>
                </c:pt>
                <c:pt idx="11644">
                  <c:v>93.528999999999996</c:v>
                </c:pt>
                <c:pt idx="11645">
                  <c:v>95.447999999999993</c:v>
                </c:pt>
                <c:pt idx="11646">
                  <c:v>96.543999999999997</c:v>
                </c:pt>
                <c:pt idx="11647">
                  <c:v>96.245000000000005</c:v>
                </c:pt>
                <c:pt idx="11648">
                  <c:v>95.769000000000005</c:v>
                </c:pt>
                <c:pt idx="11649">
                  <c:v>96.143000000000001</c:v>
                </c:pt>
                <c:pt idx="11650">
                  <c:v>95.649000000000001</c:v>
                </c:pt>
                <c:pt idx="11651">
                  <c:v>95.649000000000001</c:v>
                </c:pt>
                <c:pt idx="11652">
                  <c:v>96.165999999999997</c:v>
                </c:pt>
                <c:pt idx="11653">
                  <c:v>96.052999999999997</c:v>
                </c:pt>
                <c:pt idx="11654">
                  <c:v>96.328000000000003</c:v>
                </c:pt>
                <c:pt idx="11655">
                  <c:v>96.302000000000007</c:v>
                </c:pt>
                <c:pt idx="11656">
                  <c:v>96.570999999999998</c:v>
                </c:pt>
                <c:pt idx="11657">
                  <c:v>96.441000000000003</c:v>
                </c:pt>
                <c:pt idx="11658">
                  <c:v>96.215999999999994</c:v>
                </c:pt>
                <c:pt idx="11659">
                  <c:v>96.076999999999998</c:v>
                </c:pt>
                <c:pt idx="11660">
                  <c:v>96.58</c:v>
                </c:pt>
                <c:pt idx="11661">
                  <c:v>96.561999999999998</c:v>
                </c:pt>
                <c:pt idx="11662">
                  <c:v>97.063000000000002</c:v>
                </c:pt>
                <c:pt idx="11663">
                  <c:v>97.200999999999993</c:v>
                </c:pt>
                <c:pt idx="11664">
                  <c:v>97</c:v>
                </c:pt>
                <c:pt idx="11665">
                  <c:v>97.466999999999999</c:v>
                </c:pt>
                <c:pt idx="11666">
                  <c:v>97.286000000000001</c:v>
                </c:pt>
                <c:pt idx="11667">
                  <c:v>97.156000000000006</c:v>
                </c:pt>
                <c:pt idx="11668">
                  <c:v>97.052999999999997</c:v>
                </c:pt>
                <c:pt idx="11669">
                  <c:v>96.739000000000004</c:v>
                </c:pt>
                <c:pt idx="11670">
                  <c:v>95.53</c:v>
                </c:pt>
                <c:pt idx="11671">
                  <c:v>95.712999999999994</c:v>
                </c:pt>
                <c:pt idx="11672">
                  <c:v>95.063999999999993</c:v>
                </c:pt>
                <c:pt idx="11673">
                  <c:v>95.563000000000002</c:v>
                </c:pt>
                <c:pt idx="11674">
                  <c:v>95.757999999999996</c:v>
                </c:pt>
                <c:pt idx="11675">
                  <c:v>96.194000000000003</c:v>
                </c:pt>
                <c:pt idx="11676">
                  <c:v>96.400999999999996</c:v>
                </c:pt>
                <c:pt idx="11677">
                  <c:v>96.183000000000007</c:v>
                </c:pt>
                <c:pt idx="11678">
                  <c:v>95.65</c:v>
                </c:pt>
                <c:pt idx="11679">
                  <c:v>95.856999999999999</c:v>
                </c:pt>
                <c:pt idx="11680">
                  <c:v>95.721999999999994</c:v>
                </c:pt>
                <c:pt idx="11681">
                  <c:v>95.629000000000005</c:v>
                </c:pt>
                <c:pt idx="11682">
                  <c:v>94.790999999999997</c:v>
                </c:pt>
                <c:pt idx="11683">
                  <c:v>94.718000000000004</c:v>
                </c:pt>
                <c:pt idx="11684">
                  <c:v>94.156999999999996</c:v>
                </c:pt>
                <c:pt idx="11685">
                  <c:v>94.510999999999996</c:v>
                </c:pt>
                <c:pt idx="11686">
                  <c:v>94.519000000000005</c:v>
                </c:pt>
                <c:pt idx="11687">
                  <c:v>94.539000000000001</c:v>
                </c:pt>
                <c:pt idx="11688">
                  <c:v>94.786000000000001</c:v>
                </c:pt>
                <c:pt idx="11689">
                  <c:v>94.772000000000006</c:v>
                </c:pt>
                <c:pt idx="11690">
                  <c:v>95.566000000000003</c:v>
                </c:pt>
                <c:pt idx="11691">
                  <c:v>95.58</c:v>
                </c:pt>
                <c:pt idx="11692">
                  <c:v>96.054000000000002</c:v>
                </c:pt>
                <c:pt idx="11693">
                  <c:v>96.022000000000006</c:v>
                </c:pt>
                <c:pt idx="11694">
                  <c:v>95.653000000000006</c:v>
                </c:pt>
                <c:pt idx="11695">
                  <c:v>95.843999999999994</c:v>
                </c:pt>
                <c:pt idx="11696">
                  <c:v>95.843999999999994</c:v>
                </c:pt>
                <c:pt idx="11697">
                  <c:v>94.822999999999993</c:v>
                </c:pt>
                <c:pt idx="11698">
                  <c:v>94.956000000000003</c:v>
                </c:pt>
                <c:pt idx="11699">
                  <c:v>95.027000000000001</c:v>
                </c:pt>
                <c:pt idx="11700">
                  <c:v>95.335999999999999</c:v>
                </c:pt>
                <c:pt idx="11701">
                  <c:v>95.094999999999999</c:v>
                </c:pt>
                <c:pt idx="11702">
                  <c:v>95.632999999999996</c:v>
                </c:pt>
                <c:pt idx="11703">
                  <c:v>95.326999999999998</c:v>
                </c:pt>
                <c:pt idx="11704">
                  <c:v>95.287999999999997</c:v>
                </c:pt>
                <c:pt idx="11705">
                  <c:v>96.108000000000004</c:v>
                </c:pt>
                <c:pt idx="11706">
                  <c:v>95.840999999999994</c:v>
                </c:pt>
                <c:pt idx="11707">
                  <c:v>96.019000000000005</c:v>
                </c:pt>
                <c:pt idx="11708">
                  <c:v>95.66</c:v>
                </c:pt>
                <c:pt idx="11709">
                  <c:v>95.447999999999993</c:v>
                </c:pt>
                <c:pt idx="11710">
                  <c:v>95.477000000000004</c:v>
                </c:pt>
                <c:pt idx="11711">
                  <c:v>95.296999999999997</c:v>
                </c:pt>
                <c:pt idx="11712">
                  <c:v>95.435000000000002</c:v>
                </c:pt>
                <c:pt idx="11713">
                  <c:v>95.430999999999997</c:v>
                </c:pt>
                <c:pt idx="11714">
                  <c:v>95.534999999999997</c:v>
                </c:pt>
                <c:pt idx="11715">
                  <c:v>95.462999999999994</c:v>
                </c:pt>
                <c:pt idx="11716">
                  <c:v>95.694999999999993</c:v>
                </c:pt>
                <c:pt idx="11717">
                  <c:v>96.168999999999997</c:v>
                </c:pt>
                <c:pt idx="11718">
                  <c:v>96.125</c:v>
                </c:pt>
                <c:pt idx="11719">
                  <c:v>96.765000000000001</c:v>
                </c:pt>
                <c:pt idx="11720">
                  <c:v>96.632000000000005</c:v>
                </c:pt>
                <c:pt idx="11721">
                  <c:v>96.929000000000002</c:v>
                </c:pt>
                <c:pt idx="11722">
                  <c:v>97.69</c:v>
                </c:pt>
                <c:pt idx="11723">
                  <c:v>97.965999999999994</c:v>
                </c:pt>
                <c:pt idx="11724">
                  <c:v>97.516000000000005</c:v>
                </c:pt>
                <c:pt idx="11725">
                  <c:v>98.019000000000005</c:v>
                </c:pt>
                <c:pt idx="11726">
                  <c:v>97.888000000000005</c:v>
                </c:pt>
                <c:pt idx="11727">
                  <c:v>97.894999999999996</c:v>
                </c:pt>
                <c:pt idx="11728">
                  <c:v>97.92</c:v>
                </c:pt>
                <c:pt idx="11729">
                  <c:v>98.314999999999998</c:v>
                </c:pt>
                <c:pt idx="11730">
                  <c:v>98.694999999999993</c:v>
                </c:pt>
                <c:pt idx="11731">
                  <c:v>98.756</c:v>
                </c:pt>
                <c:pt idx="11732">
                  <c:v>98.718999999999994</c:v>
                </c:pt>
                <c:pt idx="11733">
                  <c:v>98.629000000000005</c:v>
                </c:pt>
                <c:pt idx="11734">
                  <c:v>98.888000000000005</c:v>
                </c:pt>
                <c:pt idx="11735">
                  <c:v>98.347999999999999</c:v>
                </c:pt>
                <c:pt idx="11736">
                  <c:v>98.444999999999993</c:v>
                </c:pt>
                <c:pt idx="11737">
                  <c:v>97.698999999999998</c:v>
                </c:pt>
                <c:pt idx="11738">
                  <c:v>97.397999999999996</c:v>
                </c:pt>
                <c:pt idx="11739">
                  <c:v>97.156999999999996</c:v>
                </c:pt>
                <c:pt idx="11740">
                  <c:v>97.064999999999998</c:v>
                </c:pt>
                <c:pt idx="11741">
                  <c:v>97.781000000000006</c:v>
                </c:pt>
                <c:pt idx="11742">
                  <c:v>97.861000000000004</c:v>
                </c:pt>
                <c:pt idx="11743">
                  <c:v>98.504000000000005</c:v>
                </c:pt>
                <c:pt idx="11744">
                  <c:v>98.784999999999997</c:v>
                </c:pt>
                <c:pt idx="11745">
                  <c:v>99.06</c:v>
                </c:pt>
                <c:pt idx="11746">
                  <c:v>100.11</c:v>
                </c:pt>
                <c:pt idx="11747">
                  <c:v>100.23</c:v>
                </c:pt>
                <c:pt idx="11748">
                  <c:v>100.41</c:v>
                </c:pt>
                <c:pt idx="11749">
                  <c:v>100.89</c:v>
                </c:pt>
                <c:pt idx="11750">
                  <c:v>101.21</c:v>
                </c:pt>
                <c:pt idx="11751">
                  <c:v>101.05</c:v>
                </c:pt>
                <c:pt idx="11752">
                  <c:v>101.04</c:v>
                </c:pt>
                <c:pt idx="11753">
                  <c:v>101.7</c:v>
                </c:pt>
                <c:pt idx="11754">
                  <c:v>101.7</c:v>
                </c:pt>
                <c:pt idx="11755">
                  <c:v>101.49</c:v>
                </c:pt>
                <c:pt idx="11756">
                  <c:v>101.33</c:v>
                </c:pt>
                <c:pt idx="11757">
                  <c:v>100.93</c:v>
                </c:pt>
                <c:pt idx="11758">
                  <c:v>101.5</c:v>
                </c:pt>
                <c:pt idx="11759">
                  <c:v>101.04</c:v>
                </c:pt>
                <c:pt idx="11760">
                  <c:v>100.77</c:v>
                </c:pt>
                <c:pt idx="11761">
                  <c:v>100.09</c:v>
                </c:pt>
                <c:pt idx="11762">
                  <c:v>100.49</c:v>
                </c:pt>
                <c:pt idx="11763">
                  <c:v>100.23</c:v>
                </c:pt>
                <c:pt idx="11764">
                  <c:v>101.1</c:v>
                </c:pt>
                <c:pt idx="11765">
                  <c:v>101.59</c:v>
                </c:pt>
                <c:pt idx="11766">
                  <c:v>101.03</c:v>
                </c:pt>
                <c:pt idx="11767">
                  <c:v>101.07</c:v>
                </c:pt>
                <c:pt idx="11768">
                  <c:v>101.76</c:v>
                </c:pt>
                <c:pt idx="11769">
                  <c:v>103.02</c:v>
                </c:pt>
                <c:pt idx="11770">
                  <c:v>102.95</c:v>
                </c:pt>
                <c:pt idx="11771">
                  <c:v>103.14</c:v>
                </c:pt>
                <c:pt idx="11772">
                  <c:v>103.29</c:v>
                </c:pt>
                <c:pt idx="11773">
                  <c:v>103.02</c:v>
                </c:pt>
                <c:pt idx="11774">
                  <c:v>103.09</c:v>
                </c:pt>
                <c:pt idx="11775">
                  <c:v>103.01</c:v>
                </c:pt>
                <c:pt idx="11776">
                  <c:v>102.97</c:v>
                </c:pt>
                <c:pt idx="11777">
                  <c:v>103.02</c:v>
                </c:pt>
                <c:pt idx="11778">
                  <c:v>103.3</c:v>
                </c:pt>
                <c:pt idx="11779">
                  <c:v>102.68</c:v>
                </c:pt>
                <c:pt idx="11780">
                  <c:v>102.21</c:v>
                </c:pt>
                <c:pt idx="11781">
                  <c:v>102.78</c:v>
                </c:pt>
                <c:pt idx="11782">
                  <c:v>103.21</c:v>
                </c:pt>
                <c:pt idx="11783">
                  <c:v>102.7</c:v>
                </c:pt>
                <c:pt idx="11784">
                  <c:v>101.52</c:v>
                </c:pt>
                <c:pt idx="11785">
                  <c:v>102.22</c:v>
                </c:pt>
                <c:pt idx="11786">
                  <c:v>101.93</c:v>
                </c:pt>
                <c:pt idx="11787">
                  <c:v>102.01</c:v>
                </c:pt>
                <c:pt idx="11788">
                  <c:v>101.78</c:v>
                </c:pt>
                <c:pt idx="11789">
                  <c:v>101.35</c:v>
                </c:pt>
                <c:pt idx="11790">
                  <c:v>101.18</c:v>
                </c:pt>
                <c:pt idx="11791">
                  <c:v>101.18</c:v>
                </c:pt>
                <c:pt idx="11792">
                  <c:v>100.33</c:v>
                </c:pt>
                <c:pt idx="11793">
                  <c:v>100.93</c:v>
                </c:pt>
                <c:pt idx="11794">
                  <c:v>101.15</c:v>
                </c:pt>
                <c:pt idx="11795">
                  <c:v>100.74</c:v>
                </c:pt>
                <c:pt idx="11796">
                  <c:v>100.16</c:v>
                </c:pt>
                <c:pt idx="11797">
                  <c:v>100.35</c:v>
                </c:pt>
                <c:pt idx="11798">
                  <c:v>100.03</c:v>
                </c:pt>
                <c:pt idx="11799">
                  <c:v>100.38</c:v>
                </c:pt>
                <c:pt idx="11800">
                  <c:v>100.53</c:v>
                </c:pt>
                <c:pt idx="11801">
                  <c:v>100.43</c:v>
                </c:pt>
                <c:pt idx="11802">
                  <c:v>99.512</c:v>
                </c:pt>
                <c:pt idx="11803">
                  <c:v>99.641000000000005</c:v>
                </c:pt>
                <c:pt idx="11804">
                  <c:v>99.79</c:v>
                </c:pt>
                <c:pt idx="11805">
                  <c:v>99.867999999999995</c:v>
                </c:pt>
                <c:pt idx="11806">
                  <c:v>99.906999999999996</c:v>
                </c:pt>
                <c:pt idx="11807">
                  <c:v>100.26</c:v>
                </c:pt>
                <c:pt idx="11808">
                  <c:v>100.28</c:v>
                </c:pt>
                <c:pt idx="11809">
                  <c:v>100.65</c:v>
                </c:pt>
                <c:pt idx="11810">
                  <c:v>100.8</c:v>
                </c:pt>
                <c:pt idx="11811">
                  <c:v>100.96</c:v>
                </c:pt>
                <c:pt idx="11812">
                  <c:v>101.25</c:v>
                </c:pt>
                <c:pt idx="11813">
                  <c:v>101.18</c:v>
                </c:pt>
                <c:pt idx="11814">
                  <c:v>100.44</c:v>
                </c:pt>
                <c:pt idx="11815">
                  <c:v>100.95</c:v>
                </c:pt>
                <c:pt idx="11816">
                  <c:v>100.95</c:v>
                </c:pt>
                <c:pt idx="11817">
                  <c:v>101.37</c:v>
                </c:pt>
                <c:pt idx="11818">
                  <c:v>101.22</c:v>
                </c:pt>
                <c:pt idx="11819">
                  <c:v>101.05</c:v>
                </c:pt>
                <c:pt idx="11820">
                  <c:v>101.09</c:v>
                </c:pt>
                <c:pt idx="11821">
                  <c:v>101.13</c:v>
                </c:pt>
                <c:pt idx="11822">
                  <c:v>101.12</c:v>
                </c:pt>
                <c:pt idx="11823">
                  <c:v>101.78</c:v>
                </c:pt>
                <c:pt idx="11824">
                  <c:v>102.2</c:v>
                </c:pt>
                <c:pt idx="11825">
                  <c:v>101.54</c:v>
                </c:pt>
                <c:pt idx="11826">
                  <c:v>101.64</c:v>
                </c:pt>
                <c:pt idx="11827">
                  <c:v>101.81</c:v>
                </c:pt>
                <c:pt idx="11828">
                  <c:v>102.07</c:v>
                </c:pt>
                <c:pt idx="11829">
                  <c:v>101.85</c:v>
                </c:pt>
                <c:pt idx="11830">
                  <c:v>101.25</c:v>
                </c:pt>
                <c:pt idx="11831">
                  <c:v>101.31</c:v>
                </c:pt>
                <c:pt idx="11832">
                  <c:v>101.7</c:v>
                </c:pt>
                <c:pt idx="11833">
                  <c:v>100.74</c:v>
                </c:pt>
                <c:pt idx="11834">
                  <c:v>100.36</c:v>
                </c:pt>
                <c:pt idx="11835">
                  <c:v>100.3</c:v>
                </c:pt>
                <c:pt idx="11836">
                  <c:v>100.41</c:v>
                </c:pt>
                <c:pt idx="11837">
                  <c:v>99.813000000000002</c:v>
                </c:pt>
                <c:pt idx="11838">
                  <c:v>99.677000000000007</c:v>
                </c:pt>
                <c:pt idx="11839">
                  <c:v>99.76</c:v>
                </c:pt>
                <c:pt idx="11840">
                  <c:v>99.626999999999995</c:v>
                </c:pt>
                <c:pt idx="11841">
                  <c:v>99.165999999999997</c:v>
                </c:pt>
                <c:pt idx="11842">
                  <c:v>99.712000000000003</c:v>
                </c:pt>
                <c:pt idx="11843">
                  <c:v>99.998000000000005</c:v>
                </c:pt>
                <c:pt idx="11844">
                  <c:v>100.41</c:v>
                </c:pt>
                <c:pt idx="11845">
                  <c:v>100.35</c:v>
                </c:pt>
                <c:pt idx="11846">
                  <c:v>100.54</c:v>
                </c:pt>
                <c:pt idx="11847">
                  <c:v>100.54</c:v>
                </c:pt>
                <c:pt idx="11848">
                  <c:v>100.56</c:v>
                </c:pt>
                <c:pt idx="11849">
                  <c:v>100.67</c:v>
                </c:pt>
                <c:pt idx="11850">
                  <c:v>101.18</c:v>
                </c:pt>
                <c:pt idx="11851">
                  <c:v>101.02</c:v>
                </c:pt>
                <c:pt idx="11852">
                  <c:v>100.71</c:v>
                </c:pt>
                <c:pt idx="11853">
                  <c:v>100.78</c:v>
                </c:pt>
                <c:pt idx="11854">
                  <c:v>100.49</c:v>
                </c:pt>
                <c:pt idx="11855">
                  <c:v>100.51</c:v>
                </c:pt>
                <c:pt idx="11856">
                  <c:v>100.29</c:v>
                </c:pt>
                <c:pt idx="11857">
                  <c:v>99.498999999999995</c:v>
                </c:pt>
                <c:pt idx="11858">
                  <c:v>99.738</c:v>
                </c:pt>
                <c:pt idx="11859">
                  <c:v>99.778000000000006</c:v>
                </c:pt>
                <c:pt idx="11860">
                  <c:v>99.977000000000004</c:v>
                </c:pt>
                <c:pt idx="11861">
                  <c:v>99.091999999999999</c:v>
                </c:pt>
                <c:pt idx="11862">
                  <c:v>98.784999999999997</c:v>
                </c:pt>
                <c:pt idx="11863">
                  <c:v>99.045000000000002</c:v>
                </c:pt>
                <c:pt idx="11864">
                  <c:v>99.075999999999993</c:v>
                </c:pt>
                <c:pt idx="11865">
                  <c:v>99.05</c:v>
                </c:pt>
                <c:pt idx="11866">
                  <c:v>99.076999999999998</c:v>
                </c:pt>
                <c:pt idx="11867">
                  <c:v>98.975999999999999</c:v>
                </c:pt>
                <c:pt idx="11868">
                  <c:v>99.209000000000003</c:v>
                </c:pt>
                <c:pt idx="11869">
                  <c:v>98.796999999999997</c:v>
                </c:pt>
                <c:pt idx="11870">
                  <c:v>98.647999999999996</c:v>
                </c:pt>
                <c:pt idx="11871">
                  <c:v>99.06</c:v>
                </c:pt>
                <c:pt idx="11872">
                  <c:v>99.658000000000001</c:v>
                </c:pt>
                <c:pt idx="11873">
                  <c:v>99.668999999999997</c:v>
                </c:pt>
                <c:pt idx="11874">
                  <c:v>99.623000000000005</c:v>
                </c:pt>
                <c:pt idx="11875">
                  <c:v>99.251999999999995</c:v>
                </c:pt>
                <c:pt idx="11876">
                  <c:v>98.911000000000001</c:v>
                </c:pt>
                <c:pt idx="11877">
                  <c:v>98.105000000000004</c:v>
                </c:pt>
                <c:pt idx="11878">
                  <c:v>97.575000000000003</c:v>
                </c:pt>
                <c:pt idx="11879">
                  <c:v>97.879000000000005</c:v>
                </c:pt>
                <c:pt idx="11880">
                  <c:v>97.141999999999996</c:v>
                </c:pt>
                <c:pt idx="11881">
                  <c:v>96.983999999999995</c:v>
                </c:pt>
                <c:pt idx="11882">
                  <c:v>97.350999999999999</c:v>
                </c:pt>
                <c:pt idx="11883">
                  <c:v>97.238</c:v>
                </c:pt>
                <c:pt idx="11884">
                  <c:v>97.248000000000005</c:v>
                </c:pt>
                <c:pt idx="11885">
                  <c:v>97.441999999999993</c:v>
                </c:pt>
                <c:pt idx="11886">
                  <c:v>97.441999999999993</c:v>
                </c:pt>
                <c:pt idx="11887">
                  <c:v>97.28</c:v>
                </c:pt>
                <c:pt idx="11888">
                  <c:v>96.921999999999997</c:v>
                </c:pt>
                <c:pt idx="11889">
                  <c:v>97.197999999999993</c:v>
                </c:pt>
                <c:pt idx="11890">
                  <c:v>96.715000000000003</c:v>
                </c:pt>
                <c:pt idx="11891">
                  <c:v>96.799000000000007</c:v>
                </c:pt>
                <c:pt idx="11892">
                  <c:v>96.635999999999996</c:v>
                </c:pt>
                <c:pt idx="11893">
                  <c:v>96.748000000000005</c:v>
                </c:pt>
                <c:pt idx="11894">
                  <c:v>96.918000000000006</c:v>
                </c:pt>
                <c:pt idx="11895">
                  <c:v>97.274000000000001</c:v>
                </c:pt>
                <c:pt idx="11896">
                  <c:v>97.138000000000005</c:v>
                </c:pt>
                <c:pt idx="11897">
                  <c:v>96.974999999999994</c:v>
                </c:pt>
                <c:pt idx="11898">
                  <c:v>96.938999999999993</c:v>
                </c:pt>
                <c:pt idx="11899">
                  <c:v>97.433000000000007</c:v>
                </c:pt>
                <c:pt idx="11900">
                  <c:v>97.164000000000001</c:v>
                </c:pt>
                <c:pt idx="11901">
                  <c:v>97.548000000000002</c:v>
                </c:pt>
                <c:pt idx="11902">
                  <c:v>97.76</c:v>
                </c:pt>
                <c:pt idx="11903">
                  <c:v>97.558999999999997</c:v>
                </c:pt>
                <c:pt idx="11904">
                  <c:v>97.593000000000004</c:v>
                </c:pt>
                <c:pt idx="11905">
                  <c:v>97.263999999999996</c:v>
                </c:pt>
                <c:pt idx="11906">
                  <c:v>97.426000000000002</c:v>
                </c:pt>
                <c:pt idx="11907">
                  <c:v>96.394000000000005</c:v>
                </c:pt>
                <c:pt idx="11908">
                  <c:v>96.01</c:v>
                </c:pt>
                <c:pt idx="11909">
                  <c:v>95.628</c:v>
                </c:pt>
                <c:pt idx="11910">
                  <c:v>95.628</c:v>
                </c:pt>
                <c:pt idx="11911">
                  <c:v>96.218000000000004</c:v>
                </c:pt>
                <c:pt idx="11912">
                  <c:v>96.218000000000004</c:v>
                </c:pt>
                <c:pt idx="11913">
                  <c:v>96.29</c:v>
                </c:pt>
                <c:pt idx="11914">
                  <c:v>95.802000000000007</c:v>
                </c:pt>
                <c:pt idx="11915">
                  <c:v>96.007999999999996</c:v>
                </c:pt>
                <c:pt idx="11916">
                  <c:v>96.022000000000006</c:v>
                </c:pt>
                <c:pt idx="11917">
                  <c:v>95.668999999999997</c:v>
                </c:pt>
                <c:pt idx="11918">
                  <c:v>95.760999999999996</c:v>
                </c:pt>
                <c:pt idx="11919">
                  <c:v>95.727999999999994</c:v>
                </c:pt>
                <c:pt idx="11920">
                  <c:v>95.153000000000006</c:v>
                </c:pt>
                <c:pt idx="11921">
                  <c:v>95.128</c:v>
                </c:pt>
                <c:pt idx="11922">
                  <c:v>94.603999999999999</c:v>
                </c:pt>
                <c:pt idx="11923">
                  <c:v>94.778999999999996</c:v>
                </c:pt>
                <c:pt idx="11924">
                  <c:v>94.305999999999997</c:v>
                </c:pt>
                <c:pt idx="11925">
                  <c:v>93.858000000000004</c:v>
                </c:pt>
                <c:pt idx="11926">
                  <c:v>93.977000000000004</c:v>
                </c:pt>
                <c:pt idx="11927">
                  <c:v>94.054000000000002</c:v>
                </c:pt>
                <c:pt idx="11928">
                  <c:v>93.671999999999997</c:v>
                </c:pt>
                <c:pt idx="11929">
                  <c:v>93.864000000000004</c:v>
                </c:pt>
                <c:pt idx="11930">
                  <c:v>93.259</c:v>
                </c:pt>
                <c:pt idx="11931">
                  <c:v>92.863</c:v>
                </c:pt>
                <c:pt idx="11932">
                  <c:v>93.043000000000006</c:v>
                </c:pt>
                <c:pt idx="11933">
                  <c:v>92.835999999999999</c:v>
                </c:pt>
                <c:pt idx="11934">
                  <c:v>92.838999999999999</c:v>
                </c:pt>
                <c:pt idx="11935">
                  <c:v>93.542000000000002</c:v>
                </c:pt>
                <c:pt idx="11936">
                  <c:v>93.432000000000002</c:v>
                </c:pt>
                <c:pt idx="11937">
                  <c:v>93.647000000000006</c:v>
                </c:pt>
                <c:pt idx="11938">
                  <c:v>93.548000000000002</c:v>
                </c:pt>
                <c:pt idx="11939">
                  <c:v>93.400999999999996</c:v>
                </c:pt>
                <c:pt idx="11940">
                  <c:v>93.069000000000003</c:v>
                </c:pt>
                <c:pt idx="11941">
                  <c:v>93.411000000000001</c:v>
                </c:pt>
                <c:pt idx="11942">
                  <c:v>93.852999999999994</c:v>
                </c:pt>
                <c:pt idx="11943">
                  <c:v>93.540999999999997</c:v>
                </c:pt>
                <c:pt idx="11944">
                  <c:v>93.622</c:v>
                </c:pt>
                <c:pt idx="11945">
                  <c:v>93.433999999999997</c:v>
                </c:pt>
                <c:pt idx="11946">
                  <c:v>93.094999999999999</c:v>
                </c:pt>
                <c:pt idx="11947">
                  <c:v>93.545000000000002</c:v>
                </c:pt>
                <c:pt idx="11948">
                  <c:v>93.147000000000006</c:v>
                </c:pt>
                <c:pt idx="11949">
                  <c:v>93.277000000000001</c:v>
                </c:pt>
                <c:pt idx="11950">
                  <c:v>92.74</c:v>
                </c:pt>
                <c:pt idx="11951">
                  <c:v>92.206999999999994</c:v>
                </c:pt>
                <c:pt idx="11952">
                  <c:v>92.248999999999995</c:v>
                </c:pt>
                <c:pt idx="11953">
                  <c:v>92.884</c:v>
                </c:pt>
                <c:pt idx="11954">
                  <c:v>92.668000000000006</c:v>
                </c:pt>
                <c:pt idx="11955">
                  <c:v>92.813999999999993</c:v>
                </c:pt>
                <c:pt idx="11956">
                  <c:v>92.635000000000005</c:v>
                </c:pt>
                <c:pt idx="11957">
                  <c:v>92.251999999999995</c:v>
                </c:pt>
                <c:pt idx="11958">
                  <c:v>92.29</c:v>
                </c:pt>
                <c:pt idx="11959">
                  <c:v>91.662999999999997</c:v>
                </c:pt>
                <c:pt idx="11960">
                  <c:v>91.352000000000004</c:v>
                </c:pt>
                <c:pt idx="11961">
                  <c:v>91.875</c:v>
                </c:pt>
                <c:pt idx="11962">
                  <c:v>91.882000000000005</c:v>
                </c:pt>
                <c:pt idx="11963">
                  <c:v>92.52</c:v>
                </c:pt>
                <c:pt idx="11964">
                  <c:v>92.123999999999995</c:v>
                </c:pt>
                <c:pt idx="11965">
                  <c:v>91.872</c:v>
                </c:pt>
                <c:pt idx="11966">
                  <c:v>92.046999999999997</c:v>
                </c:pt>
                <c:pt idx="11967">
                  <c:v>91.793000000000006</c:v>
                </c:pt>
                <c:pt idx="11968">
                  <c:v>92.507999999999996</c:v>
                </c:pt>
                <c:pt idx="11969">
                  <c:v>92.259</c:v>
                </c:pt>
                <c:pt idx="11970">
                  <c:v>92.171000000000006</c:v>
                </c:pt>
                <c:pt idx="11971">
                  <c:v>92.647999999999996</c:v>
                </c:pt>
                <c:pt idx="11972">
                  <c:v>92.965999999999994</c:v>
                </c:pt>
                <c:pt idx="11973">
                  <c:v>93.361000000000004</c:v>
                </c:pt>
                <c:pt idx="11974">
                  <c:v>93.084999999999994</c:v>
                </c:pt>
                <c:pt idx="11975">
                  <c:v>93.075999999999993</c:v>
                </c:pt>
                <c:pt idx="11976">
                  <c:v>93.558999999999997</c:v>
                </c:pt>
                <c:pt idx="11977">
                  <c:v>93.569000000000003</c:v>
                </c:pt>
                <c:pt idx="11978">
                  <c:v>93.457999999999998</c:v>
                </c:pt>
                <c:pt idx="11979">
                  <c:v>93.960999999999999</c:v>
                </c:pt>
                <c:pt idx="11980">
                  <c:v>93.8</c:v>
                </c:pt>
                <c:pt idx="11981">
                  <c:v>93.674999999999997</c:v>
                </c:pt>
                <c:pt idx="11982">
                  <c:v>93.29</c:v>
                </c:pt>
                <c:pt idx="11983">
                  <c:v>93.015000000000001</c:v>
                </c:pt>
                <c:pt idx="11984">
                  <c:v>93.057000000000002</c:v>
                </c:pt>
                <c:pt idx="11985">
                  <c:v>93.090999999999994</c:v>
                </c:pt>
                <c:pt idx="11986">
                  <c:v>93.311999999999998</c:v>
                </c:pt>
                <c:pt idx="11987">
                  <c:v>93.486000000000004</c:v>
                </c:pt>
                <c:pt idx="11988">
                  <c:v>93.363</c:v>
                </c:pt>
                <c:pt idx="11989">
                  <c:v>93.266000000000005</c:v>
                </c:pt>
                <c:pt idx="11990">
                  <c:v>93.700999999999993</c:v>
                </c:pt>
                <c:pt idx="11991">
                  <c:v>93.936000000000007</c:v>
                </c:pt>
                <c:pt idx="11992">
                  <c:v>93.772000000000006</c:v>
                </c:pt>
                <c:pt idx="11993">
                  <c:v>93.710999999999999</c:v>
                </c:pt>
                <c:pt idx="11994">
                  <c:v>94.611999999999995</c:v>
                </c:pt>
                <c:pt idx="11995">
                  <c:v>94.915999999999997</c:v>
                </c:pt>
                <c:pt idx="11996">
                  <c:v>94.56</c:v>
                </c:pt>
                <c:pt idx="11997">
                  <c:v>94.552000000000007</c:v>
                </c:pt>
                <c:pt idx="11998">
                  <c:v>94.814999999999998</c:v>
                </c:pt>
                <c:pt idx="11999">
                  <c:v>94.685000000000002</c:v>
                </c:pt>
                <c:pt idx="12000">
                  <c:v>94.941000000000003</c:v>
                </c:pt>
                <c:pt idx="12001">
                  <c:v>94.757000000000005</c:v>
                </c:pt>
                <c:pt idx="12002">
                  <c:v>94.912999999999997</c:v>
                </c:pt>
                <c:pt idx="12003">
                  <c:v>94.866</c:v>
                </c:pt>
                <c:pt idx="12004">
                  <c:v>94.444000000000003</c:v>
                </c:pt>
                <c:pt idx="12005">
                  <c:v>94.391000000000005</c:v>
                </c:pt>
                <c:pt idx="12006">
                  <c:v>94.49</c:v>
                </c:pt>
                <c:pt idx="12007">
                  <c:v>93.826999999999998</c:v>
                </c:pt>
                <c:pt idx="12008">
                  <c:v>93.813000000000002</c:v>
                </c:pt>
                <c:pt idx="12009">
                  <c:v>93.932000000000002</c:v>
                </c:pt>
                <c:pt idx="12010">
                  <c:v>93.662000000000006</c:v>
                </c:pt>
                <c:pt idx="12011">
                  <c:v>94.08</c:v>
                </c:pt>
                <c:pt idx="12012">
                  <c:v>93.951999999999998</c:v>
                </c:pt>
                <c:pt idx="12013">
                  <c:v>93.22</c:v>
                </c:pt>
                <c:pt idx="12014">
                  <c:v>93.22</c:v>
                </c:pt>
                <c:pt idx="12015">
                  <c:v>92.781999999999996</c:v>
                </c:pt>
                <c:pt idx="12016">
                  <c:v>92.903999999999996</c:v>
                </c:pt>
                <c:pt idx="12017">
                  <c:v>93.27</c:v>
                </c:pt>
                <c:pt idx="12018">
                  <c:v>93.164000000000001</c:v>
                </c:pt>
                <c:pt idx="12019">
                  <c:v>93.046999999999997</c:v>
                </c:pt>
                <c:pt idx="12020">
                  <c:v>92.885000000000005</c:v>
                </c:pt>
                <c:pt idx="12021">
                  <c:v>93.188000000000002</c:v>
                </c:pt>
                <c:pt idx="12022">
                  <c:v>93.379000000000005</c:v>
                </c:pt>
                <c:pt idx="12023">
                  <c:v>93.61</c:v>
                </c:pt>
                <c:pt idx="12024">
                  <c:v>93.795000000000002</c:v>
                </c:pt>
                <c:pt idx="12025">
                  <c:v>93.900999999999996</c:v>
                </c:pt>
                <c:pt idx="12026">
                  <c:v>93.866</c:v>
                </c:pt>
                <c:pt idx="12027">
                  <c:v>94.100999999999999</c:v>
                </c:pt>
                <c:pt idx="12028">
                  <c:v>93.429000000000002</c:v>
                </c:pt>
                <c:pt idx="12029">
                  <c:v>93.489000000000004</c:v>
                </c:pt>
                <c:pt idx="12030">
                  <c:v>93.932000000000002</c:v>
                </c:pt>
                <c:pt idx="12031">
                  <c:v>93.694999999999993</c:v>
                </c:pt>
                <c:pt idx="12032">
                  <c:v>93.441000000000003</c:v>
                </c:pt>
                <c:pt idx="12033">
                  <c:v>93.313000000000002</c:v>
                </c:pt>
                <c:pt idx="12034">
                  <c:v>93.278000000000006</c:v>
                </c:pt>
                <c:pt idx="12035">
                  <c:v>93.346999999999994</c:v>
                </c:pt>
                <c:pt idx="12036">
                  <c:v>93.266999999999996</c:v>
                </c:pt>
                <c:pt idx="12037">
                  <c:v>93.257000000000005</c:v>
                </c:pt>
                <c:pt idx="12038">
                  <c:v>93.025000000000006</c:v>
                </c:pt>
                <c:pt idx="12039">
                  <c:v>92.602000000000004</c:v>
                </c:pt>
                <c:pt idx="12040">
                  <c:v>92.123999999999995</c:v>
                </c:pt>
                <c:pt idx="12041">
                  <c:v>92.24</c:v>
                </c:pt>
                <c:pt idx="12042">
                  <c:v>91.872</c:v>
                </c:pt>
                <c:pt idx="12043">
                  <c:v>92.162000000000006</c:v>
                </c:pt>
                <c:pt idx="12044">
                  <c:v>91.852999999999994</c:v>
                </c:pt>
                <c:pt idx="12045">
                  <c:v>91.948999999999998</c:v>
                </c:pt>
                <c:pt idx="12046">
                  <c:v>92.358000000000004</c:v>
                </c:pt>
                <c:pt idx="12047">
                  <c:v>92.528000000000006</c:v>
                </c:pt>
                <c:pt idx="12048">
                  <c:v>92.331999999999994</c:v>
                </c:pt>
                <c:pt idx="12049">
                  <c:v>91.852000000000004</c:v>
                </c:pt>
                <c:pt idx="12050">
                  <c:v>90.974000000000004</c:v>
                </c:pt>
                <c:pt idx="12051">
                  <c:v>90.974000000000004</c:v>
                </c:pt>
                <c:pt idx="12052">
                  <c:v>90.393000000000001</c:v>
                </c:pt>
                <c:pt idx="12053">
                  <c:v>90.540999999999997</c:v>
                </c:pt>
                <c:pt idx="12054">
                  <c:v>90.498000000000005</c:v>
                </c:pt>
                <c:pt idx="12055">
                  <c:v>90.572000000000003</c:v>
                </c:pt>
                <c:pt idx="12056">
                  <c:v>90.400999999999996</c:v>
                </c:pt>
                <c:pt idx="12057">
                  <c:v>90.123999999999995</c:v>
                </c:pt>
                <c:pt idx="12058">
                  <c:v>89.206000000000003</c:v>
                </c:pt>
                <c:pt idx="12059">
                  <c:v>89.391000000000005</c:v>
                </c:pt>
                <c:pt idx="12060">
                  <c:v>89.066999999999993</c:v>
                </c:pt>
                <c:pt idx="12061">
                  <c:v>89.308000000000007</c:v>
                </c:pt>
                <c:pt idx="12062">
                  <c:v>89.16</c:v>
                </c:pt>
                <c:pt idx="12063">
                  <c:v>89.132999999999996</c:v>
                </c:pt>
                <c:pt idx="12064">
                  <c:v>88.671000000000006</c:v>
                </c:pt>
                <c:pt idx="12065">
                  <c:v>89.194999999999993</c:v>
                </c:pt>
                <c:pt idx="12066">
                  <c:v>89.554000000000002</c:v>
                </c:pt>
                <c:pt idx="12067">
                  <c:v>89.584999999999994</c:v>
                </c:pt>
                <c:pt idx="12068">
                  <c:v>90.254999999999995</c:v>
                </c:pt>
                <c:pt idx="12069">
                  <c:v>90.228999999999999</c:v>
                </c:pt>
                <c:pt idx="12070">
                  <c:v>90.441999999999993</c:v>
                </c:pt>
                <c:pt idx="12071">
                  <c:v>90.207999999999998</c:v>
                </c:pt>
                <c:pt idx="12072">
                  <c:v>89.703000000000003</c:v>
                </c:pt>
                <c:pt idx="12073">
                  <c:v>89.120999999999995</c:v>
                </c:pt>
                <c:pt idx="12074">
                  <c:v>88.593000000000004</c:v>
                </c:pt>
                <c:pt idx="12075">
                  <c:v>89.1</c:v>
                </c:pt>
                <c:pt idx="12076">
                  <c:v>89.1</c:v>
                </c:pt>
                <c:pt idx="12077">
                  <c:v>89.715999999999994</c:v>
                </c:pt>
                <c:pt idx="12078">
                  <c:v>90</c:v>
                </c:pt>
                <c:pt idx="12079">
                  <c:v>89.736000000000004</c:v>
                </c:pt>
                <c:pt idx="12080">
                  <c:v>89.882999999999996</c:v>
                </c:pt>
                <c:pt idx="12081">
                  <c:v>89.852999999999994</c:v>
                </c:pt>
                <c:pt idx="12082">
                  <c:v>90.355000000000004</c:v>
                </c:pt>
                <c:pt idx="12083">
                  <c:v>90.613</c:v>
                </c:pt>
                <c:pt idx="12084">
                  <c:v>90.323999999999998</c:v>
                </c:pt>
                <c:pt idx="12085">
                  <c:v>89.935000000000002</c:v>
                </c:pt>
                <c:pt idx="12086">
                  <c:v>90.08</c:v>
                </c:pt>
                <c:pt idx="12087">
                  <c:v>89.617999999999995</c:v>
                </c:pt>
                <c:pt idx="12088">
                  <c:v>89.637</c:v>
                </c:pt>
                <c:pt idx="12089">
                  <c:v>90.179000000000002</c:v>
                </c:pt>
                <c:pt idx="12090">
                  <c:v>90.093000000000004</c:v>
                </c:pt>
                <c:pt idx="12091">
                  <c:v>89.894999999999996</c:v>
                </c:pt>
                <c:pt idx="12092">
                  <c:v>89.664000000000001</c:v>
                </c:pt>
                <c:pt idx="12093">
                  <c:v>89.703999999999994</c:v>
                </c:pt>
                <c:pt idx="12094">
                  <c:v>90.138999999999996</c:v>
                </c:pt>
                <c:pt idx="12095">
                  <c:v>90.233000000000004</c:v>
                </c:pt>
                <c:pt idx="12096">
                  <c:v>89.765000000000001</c:v>
                </c:pt>
                <c:pt idx="12097">
                  <c:v>90.370999999999995</c:v>
                </c:pt>
                <c:pt idx="12098">
                  <c:v>89.783000000000001</c:v>
                </c:pt>
                <c:pt idx="12099">
                  <c:v>89.856999999999999</c:v>
                </c:pt>
                <c:pt idx="12100">
                  <c:v>89.436000000000007</c:v>
                </c:pt>
                <c:pt idx="12101">
                  <c:v>89.027000000000001</c:v>
                </c:pt>
                <c:pt idx="12102">
                  <c:v>89.372</c:v>
                </c:pt>
                <c:pt idx="12103">
                  <c:v>90.058000000000007</c:v>
                </c:pt>
                <c:pt idx="12104">
                  <c:v>90.150999999999996</c:v>
                </c:pt>
                <c:pt idx="12105">
                  <c:v>89.974000000000004</c:v>
                </c:pt>
                <c:pt idx="12106">
                  <c:v>90.052000000000007</c:v>
                </c:pt>
                <c:pt idx="12107">
                  <c:v>90.2</c:v>
                </c:pt>
                <c:pt idx="12108">
                  <c:v>90.141999999999996</c:v>
                </c:pt>
                <c:pt idx="12109">
                  <c:v>90.46</c:v>
                </c:pt>
                <c:pt idx="12110">
                  <c:v>90.108000000000004</c:v>
                </c:pt>
                <c:pt idx="12111">
                  <c:v>89.837999999999994</c:v>
                </c:pt>
                <c:pt idx="12112">
                  <c:v>89.587000000000003</c:v>
                </c:pt>
                <c:pt idx="12113">
                  <c:v>89.567999999999998</c:v>
                </c:pt>
                <c:pt idx="12114">
                  <c:v>89.751000000000005</c:v>
                </c:pt>
                <c:pt idx="12115">
                  <c:v>89.8</c:v>
                </c:pt>
                <c:pt idx="12116">
                  <c:v>89.424999999999997</c:v>
                </c:pt>
                <c:pt idx="12117">
                  <c:v>89.516000000000005</c:v>
                </c:pt>
                <c:pt idx="12118">
                  <c:v>89.623000000000005</c:v>
                </c:pt>
                <c:pt idx="12119">
                  <c:v>89.94</c:v>
                </c:pt>
                <c:pt idx="12120">
                  <c:v>90.316000000000003</c:v>
                </c:pt>
                <c:pt idx="12121">
                  <c:v>90.945999999999998</c:v>
                </c:pt>
                <c:pt idx="12122">
                  <c:v>90.766000000000005</c:v>
                </c:pt>
                <c:pt idx="12123">
                  <c:v>91.171999999999997</c:v>
                </c:pt>
                <c:pt idx="12124">
                  <c:v>91.561000000000007</c:v>
                </c:pt>
                <c:pt idx="12125">
                  <c:v>91.542000000000002</c:v>
                </c:pt>
                <c:pt idx="12126">
                  <c:v>91.840999999999994</c:v>
                </c:pt>
                <c:pt idx="12127">
                  <c:v>92.448999999999998</c:v>
                </c:pt>
                <c:pt idx="12128">
                  <c:v>92.512</c:v>
                </c:pt>
                <c:pt idx="12129">
                  <c:v>92.414000000000001</c:v>
                </c:pt>
                <c:pt idx="12130">
                  <c:v>92.566000000000003</c:v>
                </c:pt>
                <c:pt idx="12131">
                  <c:v>92.748999999999995</c:v>
                </c:pt>
                <c:pt idx="12132">
                  <c:v>93.12</c:v>
                </c:pt>
                <c:pt idx="12133">
                  <c:v>93.04</c:v>
                </c:pt>
                <c:pt idx="12134">
                  <c:v>92.65</c:v>
                </c:pt>
                <c:pt idx="12135">
                  <c:v>92.537000000000006</c:v>
                </c:pt>
                <c:pt idx="12136">
                  <c:v>92.587000000000003</c:v>
                </c:pt>
                <c:pt idx="12137">
                  <c:v>93.218999999999994</c:v>
                </c:pt>
                <c:pt idx="12138">
                  <c:v>93.391999999999996</c:v>
                </c:pt>
                <c:pt idx="12139">
                  <c:v>93.468999999999994</c:v>
                </c:pt>
                <c:pt idx="12140">
                  <c:v>93.637</c:v>
                </c:pt>
                <c:pt idx="12141">
                  <c:v>93.677000000000007</c:v>
                </c:pt>
                <c:pt idx="12142">
                  <c:v>93.608999999999995</c:v>
                </c:pt>
                <c:pt idx="12143">
                  <c:v>94.003</c:v>
                </c:pt>
                <c:pt idx="12144">
                  <c:v>93.775000000000006</c:v>
                </c:pt>
                <c:pt idx="12145">
                  <c:v>94.253</c:v>
                </c:pt>
                <c:pt idx="12146">
                  <c:v>94.418000000000006</c:v>
                </c:pt>
                <c:pt idx="12147">
                  <c:v>94.82</c:v>
                </c:pt>
                <c:pt idx="12148">
                  <c:v>94.069000000000003</c:v>
                </c:pt>
                <c:pt idx="12149">
                  <c:v>93.978999999999999</c:v>
                </c:pt>
                <c:pt idx="12150">
                  <c:v>94.156000000000006</c:v>
                </c:pt>
                <c:pt idx="12151">
                  <c:v>94.037999999999997</c:v>
                </c:pt>
                <c:pt idx="12152">
                  <c:v>93.876000000000005</c:v>
                </c:pt>
                <c:pt idx="12153">
                  <c:v>93.614000000000004</c:v>
                </c:pt>
                <c:pt idx="12154">
                  <c:v>93.435000000000002</c:v>
                </c:pt>
                <c:pt idx="12155">
                  <c:v>93.534999999999997</c:v>
                </c:pt>
                <c:pt idx="12156">
                  <c:v>93.608000000000004</c:v>
                </c:pt>
                <c:pt idx="12157">
                  <c:v>93.817999999999998</c:v>
                </c:pt>
                <c:pt idx="12158">
                  <c:v>93.543999999999997</c:v>
                </c:pt>
                <c:pt idx="12159">
                  <c:v>94.879000000000005</c:v>
                </c:pt>
                <c:pt idx="12160">
                  <c:v>94.787999999999997</c:v>
                </c:pt>
                <c:pt idx="12161">
                  <c:v>94.756</c:v>
                </c:pt>
                <c:pt idx="12162">
                  <c:v>95.013000000000005</c:v>
                </c:pt>
                <c:pt idx="12163">
                  <c:v>95.123999999999995</c:v>
                </c:pt>
                <c:pt idx="12164">
                  <c:v>94.861999999999995</c:v>
                </c:pt>
                <c:pt idx="12165">
                  <c:v>94.52</c:v>
                </c:pt>
                <c:pt idx="12166">
                  <c:v>94.289000000000001</c:v>
                </c:pt>
                <c:pt idx="12167">
                  <c:v>94.676000000000002</c:v>
                </c:pt>
                <c:pt idx="12168">
                  <c:v>95.29</c:v>
                </c:pt>
                <c:pt idx="12169">
                  <c:v>95.311999999999998</c:v>
                </c:pt>
                <c:pt idx="12170">
                  <c:v>94.47</c:v>
                </c:pt>
                <c:pt idx="12171">
                  <c:v>94.870999999999995</c:v>
                </c:pt>
                <c:pt idx="12172">
                  <c:v>94.590999999999994</c:v>
                </c:pt>
                <c:pt idx="12173">
                  <c:v>94.531000000000006</c:v>
                </c:pt>
                <c:pt idx="12174">
                  <c:v>94.394999999999996</c:v>
                </c:pt>
                <c:pt idx="12175">
                  <c:v>93.962999999999994</c:v>
                </c:pt>
                <c:pt idx="12176">
                  <c:v>94.076999999999998</c:v>
                </c:pt>
                <c:pt idx="12177">
                  <c:v>94.158000000000001</c:v>
                </c:pt>
                <c:pt idx="12178">
                  <c:v>94.718999999999994</c:v>
                </c:pt>
                <c:pt idx="12179">
                  <c:v>94.826999999999998</c:v>
                </c:pt>
                <c:pt idx="12180">
                  <c:v>94.677000000000007</c:v>
                </c:pt>
                <c:pt idx="12181">
                  <c:v>94.510999999999996</c:v>
                </c:pt>
                <c:pt idx="12182">
                  <c:v>94.984999999999999</c:v>
                </c:pt>
                <c:pt idx="12183">
                  <c:v>95.084999999999994</c:v>
                </c:pt>
                <c:pt idx="12184">
                  <c:v>95.164000000000001</c:v>
                </c:pt>
                <c:pt idx="12185">
                  <c:v>94.475999999999999</c:v>
                </c:pt>
                <c:pt idx="12186">
                  <c:v>94.632000000000005</c:v>
                </c:pt>
                <c:pt idx="12187">
                  <c:v>94.613</c:v>
                </c:pt>
                <c:pt idx="12188">
                  <c:v>94.233000000000004</c:v>
                </c:pt>
                <c:pt idx="12189">
                  <c:v>94.784999999999997</c:v>
                </c:pt>
                <c:pt idx="12190">
                  <c:v>94.668999999999997</c:v>
                </c:pt>
                <c:pt idx="12191">
                  <c:v>94.347999999999999</c:v>
                </c:pt>
                <c:pt idx="12192">
                  <c:v>94.554000000000002</c:v>
                </c:pt>
                <c:pt idx="12193">
                  <c:v>94.661000000000001</c:v>
                </c:pt>
                <c:pt idx="12194">
                  <c:v>95.17</c:v>
                </c:pt>
                <c:pt idx="12195">
                  <c:v>95.161000000000001</c:v>
                </c:pt>
                <c:pt idx="12196">
                  <c:v>95.358000000000004</c:v>
                </c:pt>
                <c:pt idx="12197">
                  <c:v>95.186000000000007</c:v>
                </c:pt>
                <c:pt idx="12198">
                  <c:v>95.091999999999999</c:v>
                </c:pt>
                <c:pt idx="12199">
                  <c:v>95.504000000000005</c:v>
                </c:pt>
                <c:pt idx="12200">
                  <c:v>96.356999999999999</c:v>
                </c:pt>
                <c:pt idx="12201">
                  <c:v>96.391000000000005</c:v>
                </c:pt>
                <c:pt idx="12202">
                  <c:v>96.730999999999995</c:v>
                </c:pt>
                <c:pt idx="12203">
                  <c:v>96.695999999999998</c:v>
                </c:pt>
                <c:pt idx="12204">
                  <c:v>96.644999999999996</c:v>
                </c:pt>
                <c:pt idx="12205">
                  <c:v>96.100999999999999</c:v>
                </c:pt>
                <c:pt idx="12206">
                  <c:v>95.9</c:v>
                </c:pt>
                <c:pt idx="12207">
                  <c:v>95.256</c:v>
                </c:pt>
                <c:pt idx="12208">
                  <c:v>95.146000000000001</c:v>
                </c:pt>
                <c:pt idx="12209">
                  <c:v>95.665999999999997</c:v>
                </c:pt>
                <c:pt idx="12210">
                  <c:v>95.146000000000001</c:v>
                </c:pt>
                <c:pt idx="12211">
                  <c:v>94.778999999999996</c:v>
                </c:pt>
                <c:pt idx="12212">
                  <c:v>94.72</c:v>
                </c:pt>
                <c:pt idx="12213">
                  <c:v>94.6</c:v>
                </c:pt>
                <c:pt idx="12214">
                  <c:v>94.722999999999999</c:v>
                </c:pt>
                <c:pt idx="12215">
                  <c:v>95.14</c:v>
                </c:pt>
                <c:pt idx="12216">
                  <c:v>95.14</c:v>
                </c:pt>
                <c:pt idx="12217">
                  <c:v>95.438999999999993</c:v>
                </c:pt>
                <c:pt idx="12218">
                  <c:v>95.183999999999997</c:v>
                </c:pt>
                <c:pt idx="12219">
                  <c:v>95.021000000000001</c:v>
                </c:pt>
                <c:pt idx="12220">
                  <c:v>95.364999999999995</c:v>
                </c:pt>
                <c:pt idx="12221">
                  <c:v>95.15</c:v>
                </c:pt>
                <c:pt idx="12222">
                  <c:v>95.248999999999995</c:v>
                </c:pt>
                <c:pt idx="12223">
                  <c:v>94.799000000000007</c:v>
                </c:pt>
                <c:pt idx="12224">
                  <c:v>94.518000000000001</c:v>
                </c:pt>
                <c:pt idx="12225">
                  <c:v>94.927000000000007</c:v>
                </c:pt>
                <c:pt idx="12226">
                  <c:v>94.495999999999995</c:v>
                </c:pt>
                <c:pt idx="12227">
                  <c:v>94.64</c:v>
                </c:pt>
                <c:pt idx="12228">
                  <c:v>94.537000000000006</c:v>
                </c:pt>
                <c:pt idx="12229">
                  <c:v>93.912000000000006</c:v>
                </c:pt>
                <c:pt idx="12230">
                  <c:v>94.22</c:v>
                </c:pt>
                <c:pt idx="12231">
                  <c:v>94.185000000000002</c:v>
                </c:pt>
                <c:pt idx="12232">
                  <c:v>94.132999999999996</c:v>
                </c:pt>
                <c:pt idx="12233">
                  <c:v>94.192999999999998</c:v>
                </c:pt>
                <c:pt idx="12234">
                  <c:v>94.894000000000005</c:v>
                </c:pt>
                <c:pt idx="12235">
                  <c:v>95.132000000000005</c:v>
                </c:pt>
                <c:pt idx="12236">
                  <c:v>95.298000000000002</c:v>
                </c:pt>
                <c:pt idx="12237">
                  <c:v>95.507000000000005</c:v>
                </c:pt>
                <c:pt idx="12238">
                  <c:v>95.762</c:v>
                </c:pt>
                <c:pt idx="12239">
                  <c:v>95.751000000000005</c:v>
                </c:pt>
                <c:pt idx="12240">
                  <c:v>95.623999999999995</c:v>
                </c:pt>
                <c:pt idx="12241">
                  <c:v>95.760999999999996</c:v>
                </c:pt>
                <c:pt idx="12242">
                  <c:v>95.668000000000006</c:v>
                </c:pt>
                <c:pt idx="12243">
                  <c:v>95.507999999999996</c:v>
                </c:pt>
                <c:pt idx="12244">
                  <c:v>95.016999999999996</c:v>
                </c:pt>
                <c:pt idx="12245">
                  <c:v>95.221000000000004</c:v>
                </c:pt>
                <c:pt idx="12246">
                  <c:v>95.058999999999997</c:v>
                </c:pt>
                <c:pt idx="12247">
                  <c:v>95.048000000000002</c:v>
                </c:pt>
                <c:pt idx="12248">
                  <c:v>95.575000000000003</c:v>
                </c:pt>
                <c:pt idx="12249">
                  <c:v>95.9</c:v>
                </c:pt>
                <c:pt idx="12250">
                  <c:v>95.712999999999994</c:v>
                </c:pt>
                <c:pt idx="12251">
                  <c:v>96.013000000000005</c:v>
                </c:pt>
                <c:pt idx="12252">
                  <c:v>95.960999999999999</c:v>
                </c:pt>
                <c:pt idx="12253">
                  <c:v>96.433999999999997</c:v>
                </c:pt>
                <c:pt idx="12254">
                  <c:v>96.679000000000002</c:v>
                </c:pt>
                <c:pt idx="12255">
                  <c:v>96.358999999999995</c:v>
                </c:pt>
                <c:pt idx="12256">
                  <c:v>96.578999999999994</c:v>
                </c:pt>
                <c:pt idx="12257">
                  <c:v>97.010999999999996</c:v>
                </c:pt>
                <c:pt idx="12258">
                  <c:v>97.126999999999995</c:v>
                </c:pt>
                <c:pt idx="12259">
                  <c:v>96.277000000000001</c:v>
                </c:pt>
                <c:pt idx="12260">
                  <c:v>96.542000000000002</c:v>
                </c:pt>
                <c:pt idx="12261">
                  <c:v>96.278999999999996</c:v>
                </c:pt>
                <c:pt idx="12262">
                  <c:v>96.316999999999993</c:v>
                </c:pt>
                <c:pt idx="12263">
                  <c:v>95.997</c:v>
                </c:pt>
                <c:pt idx="12264">
                  <c:v>96.724000000000004</c:v>
                </c:pt>
                <c:pt idx="12265">
                  <c:v>96.905000000000001</c:v>
                </c:pt>
                <c:pt idx="12266">
                  <c:v>97.542000000000002</c:v>
                </c:pt>
                <c:pt idx="12267">
                  <c:v>97.302999999999997</c:v>
                </c:pt>
                <c:pt idx="12268">
                  <c:v>96.802999999999997</c:v>
                </c:pt>
                <c:pt idx="12269">
                  <c:v>96.927000000000007</c:v>
                </c:pt>
                <c:pt idx="12270">
                  <c:v>96.465000000000003</c:v>
                </c:pt>
                <c:pt idx="12271">
                  <c:v>96.192999999999998</c:v>
                </c:pt>
                <c:pt idx="12272">
                  <c:v>96.835999999999999</c:v>
                </c:pt>
                <c:pt idx="12273">
                  <c:v>96.712000000000003</c:v>
                </c:pt>
                <c:pt idx="12274">
                  <c:v>96.712000000000003</c:v>
                </c:pt>
                <c:pt idx="12275">
                  <c:v>96.915999999999997</c:v>
                </c:pt>
                <c:pt idx="12276">
                  <c:v>97.073999999999998</c:v>
                </c:pt>
                <c:pt idx="12277">
                  <c:v>97.369</c:v>
                </c:pt>
                <c:pt idx="12278">
                  <c:v>96.786000000000001</c:v>
                </c:pt>
                <c:pt idx="12279">
                  <c:v>96.778000000000006</c:v>
                </c:pt>
                <c:pt idx="12280">
                  <c:v>97.272000000000006</c:v>
                </c:pt>
                <c:pt idx="12281">
                  <c:v>97.04</c:v>
                </c:pt>
                <c:pt idx="12282">
                  <c:v>96.965000000000003</c:v>
                </c:pt>
                <c:pt idx="12283">
                  <c:v>97.07</c:v>
                </c:pt>
                <c:pt idx="12284">
                  <c:v>96.81</c:v>
                </c:pt>
                <c:pt idx="12285">
                  <c:v>96.513999999999996</c:v>
                </c:pt>
                <c:pt idx="12286">
                  <c:v>97.218999999999994</c:v>
                </c:pt>
                <c:pt idx="12287">
                  <c:v>97.388000000000005</c:v>
                </c:pt>
                <c:pt idx="12288">
                  <c:v>97.043999999999997</c:v>
                </c:pt>
                <c:pt idx="12289">
                  <c:v>97.063999999999993</c:v>
                </c:pt>
                <c:pt idx="12290">
                  <c:v>97.442999999999998</c:v>
                </c:pt>
                <c:pt idx="12291">
                  <c:v>97.1</c:v>
                </c:pt>
                <c:pt idx="12292">
                  <c:v>97.103999999999999</c:v>
                </c:pt>
                <c:pt idx="12293">
                  <c:v>97.034999999999997</c:v>
                </c:pt>
                <c:pt idx="12294">
                  <c:v>96.275999999999996</c:v>
                </c:pt>
                <c:pt idx="12295">
                  <c:v>96.956000000000003</c:v>
                </c:pt>
                <c:pt idx="12296">
                  <c:v>96.552999999999997</c:v>
                </c:pt>
                <c:pt idx="12297">
                  <c:v>96.581000000000003</c:v>
                </c:pt>
                <c:pt idx="12298">
                  <c:v>97.05</c:v>
                </c:pt>
                <c:pt idx="12299">
                  <c:v>96.480999999999995</c:v>
                </c:pt>
                <c:pt idx="12300">
                  <c:v>96.402000000000001</c:v>
                </c:pt>
                <c:pt idx="12301">
                  <c:v>96.173000000000002</c:v>
                </c:pt>
                <c:pt idx="12302">
                  <c:v>96.084999999999994</c:v>
                </c:pt>
                <c:pt idx="12303">
                  <c:v>96.819000000000003</c:v>
                </c:pt>
                <c:pt idx="12304">
                  <c:v>96.305000000000007</c:v>
                </c:pt>
                <c:pt idx="12305">
                  <c:v>96.179000000000002</c:v>
                </c:pt>
                <c:pt idx="12306">
                  <c:v>95.665999999999997</c:v>
                </c:pt>
                <c:pt idx="12307">
                  <c:v>95.903000000000006</c:v>
                </c:pt>
                <c:pt idx="12308">
                  <c:v>95.218999999999994</c:v>
                </c:pt>
                <c:pt idx="12309">
                  <c:v>95.539000000000001</c:v>
                </c:pt>
                <c:pt idx="12310">
                  <c:v>95.67</c:v>
                </c:pt>
                <c:pt idx="12311">
                  <c:v>95.61</c:v>
                </c:pt>
                <c:pt idx="12312">
                  <c:v>96.039000000000001</c:v>
                </c:pt>
                <c:pt idx="12313">
                  <c:v>96.058999999999997</c:v>
                </c:pt>
                <c:pt idx="12314">
                  <c:v>96.064999999999998</c:v>
                </c:pt>
                <c:pt idx="12315">
                  <c:v>96.335999999999999</c:v>
                </c:pt>
                <c:pt idx="12316">
                  <c:v>96.335999999999999</c:v>
                </c:pt>
                <c:pt idx="12317">
                  <c:v>96.302999999999997</c:v>
                </c:pt>
                <c:pt idx="12318">
                  <c:v>96.123000000000005</c:v>
                </c:pt>
                <c:pt idx="12319">
                  <c:v>96.600999999999999</c:v>
                </c:pt>
                <c:pt idx="12320">
                  <c:v>95.793999999999997</c:v>
                </c:pt>
                <c:pt idx="12321">
                  <c:v>95.745999999999995</c:v>
                </c:pt>
                <c:pt idx="12322">
                  <c:v>95.820999999999998</c:v>
                </c:pt>
                <c:pt idx="12323">
                  <c:v>95.34</c:v>
                </c:pt>
                <c:pt idx="12324">
                  <c:v>95.578000000000003</c:v>
                </c:pt>
                <c:pt idx="12325">
                  <c:v>95.578999999999994</c:v>
                </c:pt>
                <c:pt idx="12326">
                  <c:v>95.852000000000004</c:v>
                </c:pt>
                <c:pt idx="12327">
                  <c:v>96.066999999999993</c:v>
                </c:pt>
                <c:pt idx="12328">
                  <c:v>96.39</c:v>
                </c:pt>
                <c:pt idx="12329">
                  <c:v>96.507000000000005</c:v>
                </c:pt>
                <c:pt idx="12330">
                  <c:v>96.637</c:v>
                </c:pt>
                <c:pt idx="12331">
                  <c:v>97.057000000000002</c:v>
                </c:pt>
                <c:pt idx="12332">
                  <c:v>96.709000000000003</c:v>
                </c:pt>
                <c:pt idx="12333">
                  <c:v>97.129000000000005</c:v>
                </c:pt>
                <c:pt idx="12334">
                  <c:v>96.977999999999994</c:v>
                </c:pt>
                <c:pt idx="12335">
                  <c:v>96.903999999999996</c:v>
                </c:pt>
                <c:pt idx="12336">
                  <c:v>96.903999999999996</c:v>
                </c:pt>
                <c:pt idx="12337">
                  <c:v>96.52</c:v>
                </c:pt>
                <c:pt idx="12338">
                  <c:v>96.453999999999994</c:v>
                </c:pt>
                <c:pt idx="12339">
                  <c:v>96.605000000000004</c:v>
                </c:pt>
                <c:pt idx="12340">
                  <c:v>96.507000000000005</c:v>
                </c:pt>
                <c:pt idx="12341">
                  <c:v>96.412999999999997</c:v>
                </c:pt>
                <c:pt idx="12342">
                  <c:v>96.003</c:v>
                </c:pt>
                <c:pt idx="12343">
                  <c:v>96.153999999999996</c:v>
                </c:pt>
                <c:pt idx="12344">
                  <c:v>96.156999999999996</c:v>
                </c:pt>
                <c:pt idx="12345">
                  <c:v>96.527000000000001</c:v>
                </c:pt>
                <c:pt idx="12346">
                  <c:v>96.682000000000002</c:v>
                </c:pt>
                <c:pt idx="12347">
                  <c:v>96.866</c:v>
                </c:pt>
                <c:pt idx="12348">
                  <c:v>96.873000000000005</c:v>
                </c:pt>
                <c:pt idx="12349">
                  <c:v>97.667000000000002</c:v>
                </c:pt>
                <c:pt idx="12350">
                  <c:v>97.305999999999997</c:v>
                </c:pt>
                <c:pt idx="12351">
                  <c:v>97.215000000000003</c:v>
                </c:pt>
                <c:pt idx="12352">
                  <c:v>96.935000000000002</c:v>
                </c:pt>
                <c:pt idx="12353">
                  <c:v>96.55</c:v>
                </c:pt>
                <c:pt idx="12354">
                  <c:v>96.784999999999997</c:v>
                </c:pt>
                <c:pt idx="12355">
                  <c:v>96.594999999999999</c:v>
                </c:pt>
                <c:pt idx="12356">
                  <c:v>96.524000000000001</c:v>
                </c:pt>
                <c:pt idx="12357">
                  <c:v>96.382999999999996</c:v>
                </c:pt>
                <c:pt idx="12358">
                  <c:v>95.760999999999996</c:v>
                </c:pt>
                <c:pt idx="12359">
                  <c:v>96.495000000000005</c:v>
                </c:pt>
                <c:pt idx="12360">
                  <c:v>96.650999999999996</c:v>
                </c:pt>
                <c:pt idx="12361">
                  <c:v>96.566000000000003</c:v>
                </c:pt>
                <c:pt idx="12362">
                  <c:v>96.736000000000004</c:v>
                </c:pt>
                <c:pt idx="12363">
                  <c:v>96.774000000000001</c:v>
                </c:pt>
                <c:pt idx="12364">
                  <c:v>97.201999999999998</c:v>
                </c:pt>
                <c:pt idx="12365">
                  <c:v>97.284000000000006</c:v>
                </c:pt>
                <c:pt idx="12366">
                  <c:v>97.231999999999999</c:v>
                </c:pt>
                <c:pt idx="12367">
                  <c:v>97.361000000000004</c:v>
                </c:pt>
                <c:pt idx="12368">
                  <c:v>97.090999999999994</c:v>
                </c:pt>
                <c:pt idx="12369">
                  <c:v>97.308000000000007</c:v>
                </c:pt>
                <c:pt idx="12370">
                  <c:v>97.394999999999996</c:v>
                </c:pt>
                <c:pt idx="12371">
                  <c:v>97.05</c:v>
                </c:pt>
                <c:pt idx="12372">
                  <c:v>97.006</c:v>
                </c:pt>
                <c:pt idx="12373">
                  <c:v>96.945999999999998</c:v>
                </c:pt>
                <c:pt idx="12374">
                  <c:v>97.177000000000007</c:v>
                </c:pt>
                <c:pt idx="12375">
                  <c:v>96.971999999999994</c:v>
                </c:pt>
                <c:pt idx="12376">
                  <c:v>96.941999999999993</c:v>
                </c:pt>
                <c:pt idx="12377">
                  <c:v>97.043000000000006</c:v>
                </c:pt>
                <c:pt idx="12378">
                  <c:v>97.009</c:v>
                </c:pt>
                <c:pt idx="12379">
                  <c:v>97.474000000000004</c:v>
                </c:pt>
                <c:pt idx="12380">
                  <c:v>97.378</c:v>
                </c:pt>
                <c:pt idx="12381">
                  <c:v>97.287000000000006</c:v>
                </c:pt>
                <c:pt idx="12382">
                  <c:v>97.635999999999996</c:v>
                </c:pt>
                <c:pt idx="12383">
                  <c:v>98.173000000000002</c:v>
                </c:pt>
                <c:pt idx="12384">
                  <c:v>98.203000000000003</c:v>
                </c:pt>
                <c:pt idx="12385">
                  <c:v>98.006</c:v>
                </c:pt>
                <c:pt idx="12386">
                  <c:v>97.856999999999999</c:v>
                </c:pt>
                <c:pt idx="12387">
                  <c:v>97.478999999999999</c:v>
                </c:pt>
                <c:pt idx="12388">
                  <c:v>97.686000000000007</c:v>
                </c:pt>
                <c:pt idx="12389">
                  <c:v>97.831999999999994</c:v>
                </c:pt>
                <c:pt idx="12390">
                  <c:v>97.52</c:v>
                </c:pt>
                <c:pt idx="12391">
                  <c:v>97.515000000000001</c:v>
                </c:pt>
                <c:pt idx="12392">
                  <c:v>97.628</c:v>
                </c:pt>
                <c:pt idx="12393">
                  <c:v>97.623000000000005</c:v>
                </c:pt>
                <c:pt idx="12394">
                  <c:v>97.373000000000005</c:v>
                </c:pt>
                <c:pt idx="12395">
                  <c:v>97.33</c:v>
                </c:pt>
                <c:pt idx="12396">
                  <c:v>97.319000000000003</c:v>
                </c:pt>
                <c:pt idx="12397">
                  <c:v>97.525999999999996</c:v>
                </c:pt>
                <c:pt idx="12398">
                  <c:v>97.569000000000003</c:v>
                </c:pt>
                <c:pt idx="12399">
                  <c:v>97.855000000000004</c:v>
                </c:pt>
                <c:pt idx="12400">
                  <c:v>97.995000000000005</c:v>
                </c:pt>
                <c:pt idx="12401">
                  <c:v>97.933000000000007</c:v>
                </c:pt>
                <c:pt idx="12402">
                  <c:v>98.061999999999998</c:v>
                </c:pt>
                <c:pt idx="12403">
                  <c:v>98.040999999999997</c:v>
                </c:pt>
                <c:pt idx="12404">
                  <c:v>97.855999999999995</c:v>
                </c:pt>
                <c:pt idx="12405">
                  <c:v>97.613</c:v>
                </c:pt>
                <c:pt idx="12406">
                  <c:v>97.613</c:v>
                </c:pt>
                <c:pt idx="12407">
                  <c:v>97.951999999999998</c:v>
                </c:pt>
                <c:pt idx="12408">
                  <c:v>98.144000000000005</c:v>
                </c:pt>
                <c:pt idx="12409">
                  <c:v>98.141999999999996</c:v>
                </c:pt>
                <c:pt idx="12410">
                  <c:v>97.75</c:v>
                </c:pt>
                <c:pt idx="12411">
                  <c:v>97.141999999999996</c:v>
                </c:pt>
                <c:pt idx="12412">
                  <c:v>97.072000000000003</c:v>
                </c:pt>
                <c:pt idx="12413">
                  <c:v>97.32</c:v>
                </c:pt>
                <c:pt idx="12414">
                  <c:v>97.043999999999997</c:v>
                </c:pt>
                <c:pt idx="12415">
                  <c:v>96.543999999999997</c:v>
                </c:pt>
                <c:pt idx="12416">
                  <c:v>96.760999999999996</c:v>
                </c:pt>
                <c:pt idx="12417">
                  <c:v>96.686000000000007</c:v>
                </c:pt>
                <c:pt idx="12418">
                  <c:v>97</c:v>
                </c:pt>
                <c:pt idx="12419">
                  <c:v>97.013000000000005</c:v>
                </c:pt>
                <c:pt idx="12420">
                  <c:v>97.572000000000003</c:v>
                </c:pt>
                <c:pt idx="12421">
                  <c:v>97.558000000000007</c:v>
                </c:pt>
                <c:pt idx="12422">
                  <c:v>97.644000000000005</c:v>
                </c:pt>
                <c:pt idx="12423">
                  <c:v>97.117000000000004</c:v>
                </c:pt>
                <c:pt idx="12424">
                  <c:v>96.629000000000005</c:v>
                </c:pt>
                <c:pt idx="12425">
                  <c:v>96.22</c:v>
                </c:pt>
                <c:pt idx="12426">
                  <c:v>95.98</c:v>
                </c:pt>
                <c:pt idx="12427">
                  <c:v>96.14</c:v>
                </c:pt>
                <c:pt idx="12428">
                  <c:v>96.213999999999999</c:v>
                </c:pt>
                <c:pt idx="12429">
                  <c:v>96.194000000000003</c:v>
                </c:pt>
                <c:pt idx="12430">
                  <c:v>96.13</c:v>
                </c:pt>
                <c:pt idx="12431">
                  <c:v>96.843999999999994</c:v>
                </c:pt>
                <c:pt idx="12432">
                  <c:v>96.725999999999999</c:v>
                </c:pt>
                <c:pt idx="12433">
                  <c:v>96.768000000000001</c:v>
                </c:pt>
                <c:pt idx="12434">
                  <c:v>96.768000000000001</c:v>
                </c:pt>
                <c:pt idx="12435">
                  <c:v>97.286000000000001</c:v>
                </c:pt>
                <c:pt idx="12436">
                  <c:v>97.384</c:v>
                </c:pt>
                <c:pt idx="12437">
                  <c:v>97.489000000000004</c:v>
                </c:pt>
                <c:pt idx="12438">
                  <c:v>97.103999999999999</c:v>
                </c:pt>
                <c:pt idx="12439">
                  <c:v>97.05</c:v>
                </c:pt>
                <c:pt idx="12440">
                  <c:v>96.81</c:v>
                </c:pt>
                <c:pt idx="12441">
                  <c:v>96.933000000000007</c:v>
                </c:pt>
                <c:pt idx="12442">
                  <c:v>97.394999999999996</c:v>
                </c:pt>
                <c:pt idx="12443">
                  <c:v>97.222999999999999</c:v>
                </c:pt>
                <c:pt idx="12444">
                  <c:v>96.793999999999997</c:v>
                </c:pt>
                <c:pt idx="12445">
                  <c:v>97.150999999999996</c:v>
                </c:pt>
                <c:pt idx="12446">
                  <c:v>97.257000000000005</c:v>
                </c:pt>
                <c:pt idx="12447">
                  <c:v>97.704999999999998</c:v>
                </c:pt>
                <c:pt idx="12448">
                  <c:v>97.728999999999999</c:v>
                </c:pt>
                <c:pt idx="12449">
                  <c:v>97.817999999999998</c:v>
                </c:pt>
                <c:pt idx="12450">
                  <c:v>98.01</c:v>
                </c:pt>
                <c:pt idx="12451">
                  <c:v>98.043999999999997</c:v>
                </c:pt>
                <c:pt idx="12452">
                  <c:v>98.05</c:v>
                </c:pt>
                <c:pt idx="12453">
                  <c:v>98.516000000000005</c:v>
                </c:pt>
                <c:pt idx="12454">
                  <c:v>98.369</c:v>
                </c:pt>
                <c:pt idx="12455">
                  <c:v>98.073999999999998</c:v>
                </c:pt>
                <c:pt idx="12456">
                  <c:v>97.522000000000006</c:v>
                </c:pt>
                <c:pt idx="12457">
                  <c:v>97.63</c:v>
                </c:pt>
                <c:pt idx="12458">
                  <c:v>97.543999999999997</c:v>
                </c:pt>
                <c:pt idx="12459">
                  <c:v>97.617999999999995</c:v>
                </c:pt>
                <c:pt idx="12460">
                  <c:v>97.491</c:v>
                </c:pt>
                <c:pt idx="12461">
                  <c:v>97.38</c:v>
                </c:pt>
                <c:pt idx="12462">
                  <c:v>97.811999999999998</c:v>
                </c:pt>
                <c:pt idx="12463">
                  <c:v>97.986999999999995</c:v>
                </c:pt>
                <c:pt idx="12464">
                  <c:v>98.144000000000005</c:v>
                </c:pt>
                <c:pt idx="12465">
                  <c:v>98.141999999999996</c:v>
                </c:pt>
                <c:pt idx="12466">
                  <c:v>98.346999999999994</c:v>
                </c:pt>
                <c:pt idx="12467">
                  <c:v>98.19</c:v>
                </c:pt>
                <c:pt idx="12468">
                  <c:v>98.295000000000002</c:v>
                </c:pt>
                <c:pt idx="12469">
                  <c:v>98.17</c:v>
                </c:pt>
                <c:pt idx="12470">
                  <c:v>97.64</c:v>
                </c:pt>
                <c:pt idx="12471">
                  <c:v>98.081000000000003</c:v>
                </c:pt>
                <c:pt idx="12472">
                  <c:v>97.998999999999995</c:v>
                </c:pt>
                <c:pt idx="12473">
                  <c:v>98.21</c:v>
                </c:pt>
                <c:pt idx="12474">
                  <c:v>98.507000000000005</c:v>
                </c:pt>
                <c:pt idx="12475">
                  <c:v>98.915999999999997</c:v>
                </c:pt>
                <c:pt idx="12476">
                  <c:v>98.915999999999997</c:v>
                </c:pt>
                <c:pt idx="12477">
                  <c:v>99</c:v>
                </c:pt>
                <c:pt idx="12478">
                  <c:v>98.450999999999993</c:v>
                </c:pt>
                <c:pt idx="12479">
                  <c:v>98.414000000000001</c:v>
                </c:pt>
                <c:pt idx="12480">
                  <c:v>98.394000000000005</c:v>
                </c:pt>
                <c:pt idx="12481">
                  <c:v>98.281000000000006</c:v>
                </c:pt>
                <c:pt idx="12482">
                  <c:v>98.325999999999993</c:v>
                </c:pt>
                <c:pt idx="12483">
                  <c:v>98.644999999999996</c:v>
                </c:pt>
                <c:pt idx="12484">
                  <c:v>98.308999999999997</c:v>
                </c:pt>
                <c:pt idx="12485">
                  <c:v>98.257000000000005</c:v>
                </c:pt>
                <c:pt idx="12486">
                  <c:v>98.61</c:v>
                </c:pt>
                <c:pt idx="12487">
                  <c:v>98.260999999999996</c:v>
                </c:pt>
                <c:pt idx="12488">
                  <c:v>98.561000000000007</c:v>
                </c:pt>
                <c:pt idx="12489">
                  <c:v>98.272000000000006</c:v>
                </c:pt>
                <c:pt idx="12490">
                  <c:v>98.513000000000005</c:v>
                </c:pt>
                <c:pt idx="12491">
                  <c:v>98.599000000000004</c:v>
                </c:pt>
                <c:pt idx="12492">
                  <c:v>98.337000000000003</c:v>
                </c:pt>
                <c:pt idx="12493">
                  <c:v>99.037000000000006</c:v>
                </c:pt>
                <c:pt idx="12494">
                  <c:v>99.132000000000005</c:v>
                </c:pt>
                <c:pt idx="12495">
                  <c:v>99.108999999999995</c:v>
                </c:pt>
                <c:pt idx="12496">
                  <c:v>99.376999999999995</c:v>
                </c:pt>
                <c:pt idx="12497">
                  <c:v>99.128</c:v>
                </c:pt>
                <c:pt idx="12498">
                  <c:v>99.019000000000005</c:v>
                </c:pt>
                <c:pt idx="12499">
                  <c:v>98.864000000000004</c:v>
                </c:pt>
                <c:pt idx="12500">
                  <c:v>98.808000000000007</c:v>
                </c:pt>
                <c:pt idx="12501">
                  <c:v>98.966999999999999</c:v>
                </c:pt>
                <c:pt idx="12502">
                  <c:v>99.132999999999996</c:v>
                </c:pt>
                <c:pt idx="12503">
                  <c:v>99.117999999999995</c:v>
                </c:pt>
                <c:pt idx="12504">
                  <c:v>98.700999999999993</c:v>
                </c:pt>
                <c:pt idx="12505">
                  <c:v>98.301000000000002</c:v>
                </c:pt>
                <c:pt idx="12506">
                  <c:v>98.453999999999994</c:v>
                </c:pt>
                <c:pt idx="12507">
                  <c:v>98.287999999999997</c:v>
                </c:pt>
                <c:pt idx="12508">
                  <c:v>98.001999999999995</c:v>
                </c:pt>
                <c:pt idx="12509">
                  <c:v>97.606999999999999</c:v>
                </c:pt>
                <c:pt idx="12510">
                  <c:v>97.281999999999996</c:v>
                </c:pt>
                <c:pt idx="12511">
                  <c:v>97.328000000000003</c:v>
                </c:pt>
                <c:pt idx="12512">
                  <c:v>97.525999999999996</c:v>
                </c:pt>
                <c:pt idx="12513">
                  <c:v>97.491</c:v>
                </c:pt>
                <c:pt idx="12514">
                  <c:v>97.631</c:v>
                </c:pt>
                <c:pt idx="12515">
                  <c:v>97.831000000000003</c:v>
                </c:pt>
                <c:pt idx="12516">
                  <c:v>97.763999999999996</c:v>
                </c:pt>
                <c:pt idx="12517">
                  <c:v>97.69</c:v>
                </c:pt>
                <c:pt idx="12518">
                  <c:v>97.646000000000001</c:v>
                </c:pt>
                <c:pt idx="12519">
                  <c:v>97.352000000000004</c:v>
                </c:pt>
                <c:pt idx="12520">
                  <c:v>97.239000000000004</c:v>
                </c:pt>
                <c:pt idx="12521">
                  <c:v>97.504999999999995</c:v>
                </c:pt>
                <c:pt idx="12522">
                  <c:v>97.983000000000004</c:v>
                </c:pt>
                <c:pt idx="12523">
                  <c:v>97.951999999999998</c:v>
                </c:pt>
                <c:pt idx="12524">
                  <c:v>98.143000000000001</c:v>
                </c:pt>
                <c:pt idx="12525">
                  <c:v>98.352999999999994</c:v>
                </c:pt>
                <c:pt idx="12526">
                  <c:v>98.2</c:v>
                </c:pt>
                <c:pt idx="12527">
                  <c:v>98.308999999999997</c:v>
                </c:pt>
                <c:pt idx="12528">
                  <c:v>98.373000000000005</c:v>
                </c:pt>
                <c:pt idx="12529">
                  <c:v>98.162999999999997</c:v>
                </c:pt>
                <c:pt idx="12530">
                  <c:v>97.998999999999995</c:v>
                </c:pt>
                <c:pt idx="12531">
                  <c:v>97.793999999999997</c:v>
                </c:pt>
                <c:pt idx="12532">
                  <c:v>97.855999999999995</c:v>
                </c:pt>
                <c:pt idx="12533">
                  <c:v>97.933999999999997</c:v>
                </c:pt>
                <c:pt idx="12534">
                  <c:v>97.992999999999995</c:v>
                </c:pt>
                <c:pt idx="12535">
                  <c:v>98.27</c:v>
                </c:pt>
                <c:pt idx="12536">
                  <c:v>98.322999999999993</c:v>
                </c:pt>
                <c:pt idx="12537">
                  <c:v>98.251999999999995</c:v>
                </c:pt>
                <c:pt idx="12538">
                  <c:v>98.37</c:v>
                </c:pt>
                <c:pt idx="12539">
                  <c:v>98.37</c:v>
                </c:pt>
                <c:pt idx="12540">
                  <c:v>98.272999999999996</c:v>
                </c:pt>
                <c:pt idx="12541">
                  <c:v>97.855999999999995</c:v>
                </c:pt>
                <c:pt idx="12542">
                  <c:v>97.736999999999995</c:v>
                </c:pt>
                <c:pt idx="12543">
                  <c:v>97.647999999999996</c:v>
                </c:pt>
                <c:pt idx="12544">
                  <c:v>97.41</c:v>
                </c:pt>
                <c:pt idx="12545">
                  <c:v>97.7</c:v>
                </c:pt>
                <c:pt idx="12546">
                  <c:v>97.644000000000005</c:v>
                </c:pt>
                <c:pt idx="12547">
                  <c:v>97.412999999999997</c:v>
                </c:pt>
                <c:pt idx="12548">
                  <c:v>97.078000000000003</c:v>
                </c:pt>
                <c:pt idx="12549">
                  <c:v>97.397000000000006</c:v>
                </c:pt>
                <c:pt idx="12550">
                  <c:v>97.171999999999997</c:v>
                </c:pt>
                <c:pt idx="12551">
                  <c:v>97.019000000000005</c:v>
                </c:pt>
                <c:pt idx="12552">
                  <c:v>97.221999999999994</c:v>
                </c:pt>
                <c:pt idx="12553">
                  <c:v>97.4</c:v>
                </c:pt>
                <c:pt idx="12554">
                  <c:v>97.379000000000005</c:v>
                </c:pt>
                <c:pt idx="12555">
                  <c:v>97.69</c:v>
                </c:pt>
                <c:pt idx="12556">
                  <c:v>97.658000000000001</c:v>
                </c:pt>
                <c:pt idx="12557">
                  <c:v>97.653999999999996</c:v>
                </c:pt>
                <c:pt idx="12558">
                  <c:v>97.632000000000005</c:v>
                </c:pt>
                <c:pt idx="12559">
                  <c:v>97.534000000000006</c:v>
                </c:pt>
                <c:pt idx="12560">
                  <c:v>96.918999999999997</c:v>
                </c:pt>
                <c:pt idx="12561">
                  <c:v>96.74</c:v>
                </c:pt>
                <c:pt idx="12562">
                  <c:v>96.388999999999996</c:v>
                </c:pt>
                <c:pt idx="12563">
                  <c:v>96.444999999999993</c:v>
                </c:pt>
                <c:pt idx="12564">
                  <c:v>96.846000000000004</c:v>
                </c:pt>
                <c:pt idx="12565">
                  <c:v>96.837999999999994</c:v>
                </c:pt>
                <c:pt idx="12566">
                  <c:v>96.671000000000006</c:v>
                </c:pt>
                <c:pt idx="12567">
                  <c:v>97.004999999999995</c:v>
                </c:pt>
                <c:pt idx="12568">
                  <c:v>97.299000000000007</c:v>
                </c:pt>
                <c:pt idx="12569">
                  <c:v>97.45</c:v>
                </c:pt>
                <c:pt idx="12570">
                  <c:v>97.355999999999995</c:v>
                </c:pt>
                <c:pt idx="12571">
                  <c:v>97.344999999999999</c:v>
                </c:pt>
                <c:pt idx="12572">
                  <c:v>97.372</c:v>
                </c:pt>
                <c:pt idx="12573">
                  <c:v>97.228999999999999</c:v>
                </c:pt>
                <c:pt idx="12574">
                  <c:v>97.32</c:v>
                </c:pt>
                <c:pt idx="12575">
                  <c:v>97.605999999999995</c:v>
                </c:pt>
                <c:pt idx="12576">
                  <c:v>97.605999999999995</c:v>
                </c:pt>
                <c:pt idx="12577">
                  <c:v>97.531000000000006</c:v>
                </c:pt>
                <c:pt idx="12578">
                  <c:v>97.527000000000001</c:v>
                </c:pt>
                <c:pt idx="12579">
                  <c:v>97.692999999999998</c:v>
                </c:pt>
                <c:pt idx="12580">
                  <c:v>97.852999999999994</c:v>
                </c:pt>
                <c:pt idx="12581">
                  <c:v>97.956000000000003</c:v>
                </c:pt>
                <c:pt idx="12582">
                  <c:v>98.018000000000001</c:v>
                </c:pt>
                <c:pt idx="12583">
                  <c:v>97.991</c:v>
                </c:pt>
                <c:pt idx="12584">
                  <c:v>97.867000000000004</c:v>
                </c:pt>
                <c:pt idx="12585">
                  <c:v>97.39</c:v>
                </c:pt>
                <c:pt idx="12586">
                  <c:v>97.8</c:v>
                </c:pt>
                <c:pt idx="12587">
                  <c:v>97.960999999999999</c:v>
                </c:pt>
                <c:pt idx="12588">
                  <c:v>98.301000000000002</c:v>
                </c:pt>
                <c:pt idx="12589">
                  <c:v>98.495999999999995</c:v>
                </c:pt>
                <c:pt idx="12590">
                  <c:v>98.683999999999997</c:v>
                </c:pt>
                <c:pt idx="12591">
                  <c:v>98.831999999999994</c:v>
                </c:pt>
                <c:pt idx="12592">
                  <c:v>98.721000000000004</c:v>
                </c:pt>
                <c:pt idx="12593">
                  <c:v>99.049000000000007</c:v>
                </c:pt>
                <c:pt idx="12594">
                  <c:v>99.066999999999993</c:v>
                </c:pt>
                <c:pt idx="12595">
                  <c:v>99.123999999999995</c:v>
                </c:pt>
                <c:pt idx="12596">
                  <c:v>99.003</c:v>
                </c:pt>
                <c:pt idx="12597">
                  <c:v>99.44</c:v>
                </c:pt>
                <c:pt idx="12598">
                  <c:v>99.704999999999998</c:v>
                </c:pt>
                <c:pt idx="12599">
                  <c:v>99.864999999999995</c:v>
                </c:pt>
                <c:pt idx="12600">
                  <c:v>99.262</c:v>
                </c:pt>
                <c:pt idx="12601">
                  <c:v>99.358999999999995</c:v>
                </c:pt>
                <c:pt idx="12602">
                  <c:v>98.968000000000004</c:v>
                </c:pt>
                <c:pt idx="12603">
                  <c:v>98.995999999999995</c:v>
                </c:pt>
                <c:pt idx="12604">
                  <c:v>98.507999999999996</c:v>
                </c:pt>
                <c:pt idx="12605">
                  <c:v>98.132000000000005</c:v>
                </c:pt>
                <c:pt idx="12606">
                  <c:v>97.36</c:v>
                </c:pt>
                <c:pt idx="12607">
                  <c:v>97.153000000000006</c:v>
                </c:pt>
                <c:pt idx="12608">
                  <c:v>97.335999999999999</c:v>
                </c:pt>
                <c:pt idx="12609">
                  <c:v>96.82</c:v>
                </c:pt>
                <c:pt idx="12610">
                  <c:v>95.950999999999993</c:v>
                </c:pt>
                <c:pt idx="12611">
                  <c:v>94.894999999999996</c:v>
                </c:pt>
                <c:pt idx="12612">
                  <c:v>96.414000000000001</c:v>
                </c:pt>
                <c:pt idx="12613">
                  <c:v>96.507000000000005</c:v>
                </c:pt>
                <c:pt idx="12614">
                  <c:v>97.468000000000004</c:v>
                </c:pt>
                <c:pt idx="12615">
                  <c:v>98.748999999999995</c:v>
                </c:pt>
                <c:pt idx="12616">
                  <c:v>98.069000000000003</c:v>
                </c:pt>
                <c:pt idx="12617">
                  <c:v>99.575000000000003</c:v>
                </c:pt>
                <c:pt idx="12618">
                  <c:v>101.16</c:v>
                </c:pt>
                <c:pt idx="12619">
                  <c:v>102.755</c:v>
                </c:pt>
                <c:pt idx="12620">
                  <c:v>102.81699999999999</c:v>
                </c:pt>
                <c:pt idx="12621">
                  <c:v>102.48699999999999</c:v>
                </c:pt>
                <c:pt idx="12622">
                  <c:v>102.039</c:v>
                </c:pt>
                <c:pt idx="12623">
                  <c:v>101.05</c:v>
                </c:pt>
                <c:pt idx="12624">
                  <c:v>99.352000000000004</c:v>
                </c:pt>
                <c:pt idx="12625">
                  <c:v>98.364999999999995</c:v>
                </c:pt>
                <c:pt idx="12626">
                  <c:v>99.180999999999997</c:v>
                </c:pt>
                <c:pt idx="12627">
                  <c:v>99.048000000000002</c:v>
                </c:pt>
                <c:pt idx="12628">
                  <c:v>99.673000000000002</c:v>
                </c:pt>
                <c:pt idx="12629">
                  <c:v>100.18</c:v>
                </c:pt>
                <c:pt idx="12630">
                  <c:v>100.57599999999999</c:v>
                </c:pt>
                <c:pt idx="12631">
                  <c:v>100.685</c:v>
                </c:pt>
                <c:pt idx="12632">
                  <c:v>99.9</c:v>
                </c:pt>
                <c:pt idx="12633">
                  <c:v>100.119</c:v>
                </c:pt>
                <c:pt idx="12634">
                  <c:v>99.516999999999996</c:v>
                </c:pt>
                <c:pt idx="12635">
                  <c:v>99.481999999999999</c:v>
                </c:pt>
                <c:pt idx="12636">
                  <c:v>99.347999999999999</c:v>
                </c:pt>
                <c:pt idx="12637">
                  <c:v>98.887</c:v>
                </c:pt>
                <c:pt idx="12638">
                  <c:v>99.460999999999999</c:v>
                </c:pt>
                <c:pt idx="12639">
                  <c:v>100.02500000000001</c:v>
                </c:pt>
                <c:pt idx="12640">
                  <c:v>99.781999999999996</c:v>
                </c:pt>
                <c:pt idx="12641">
                  <c:v>99.954999999999998</c:v>
                </c:pt>
                <c:pt idx="12642">
                  <c:v>100.258</c:v>
                </c:pt>
                <c:pt idx="12643">
                  <c:v>100.38800000000001</c:v>
                </c:pt>
                <c:pt idx="12644">
                  <c:v>100.43300000000001</c:v>
                </c:pt>
                <c:pt idx="12645">
                  <c:v>100.38</c:v>
                </c:pt>
                <c:pt idx="12646">
                  <c:v>100.041</c:v>
                </c:pt>
                <c:pt idx="12647">
                  <c:v>99.864999999999995</c:v>
                </c:pt>
                <c:pt idx="12648">
                  <c:v>99.564999999999998</c:v>
                </c:pt>
                <c:pt idx="12649">
                  <c:v>99.016000000000005</c:v>
                </c:pt>
                <c:pt idx="12650">
                  <c:v>99.078999999999994</c:v>
                </c:pt>
                <c:pt idx="12651">
                  <c:v>99.483999999999995</c:v>
                </c:pt>
                <c:pt idx="12652">
                  <c:v>99.709000000000003</c:v>
                </c:pt>
                <c:pt idx="12653">
                  <c:v>100.09099999999999</c:v>
                </c:pt>
                <c:pt idx="12654">
                  <c:v>99.888999999999996</c:v>
                </c:pt>
                <c:pt idx="12655">
                  <c:v>99.733999999999995</c:v>
                </c:pt>
                <c:pt idx="12656">
                  <c:v>100.236</c:v>
                </c:pt>
                <c:pt idx="12657">
                  <c:v>99.933000000000007</c:v>
                </c:pt>
                <c:pt idx="12658">
                  <c:v>100.242</c:v>
                </c:pt>
                <c:pt idx="12659">
                  <c:v>100.46599999999999</c:v>
                </c:pt>
                <c:pt idx="12660">
                  <c:v>100.402</c:v>
                </c:pt>
                <c:pt idx="12661">
                  <c:v>99.665000000000006</c:v>
                </c:pt>
                <c:pt idx="12662">
                  <c:v>99.370999999999995</c:v>
                </c:pt>
                <c:pt idx="12663">
                  <c:v>99.123999999999995</c:v>
                </c:pt>
                <c:pt idx="12664">
                  <c:v>99.37</c:v>
                </c:pt>
                <c:pt idx="12665">
                  <c:v>99.863</c:v>
                </c:pt>
                <c:pt idx="12666">
                  <c:v>99.863</c:v>
                </c:pt>
                <c:pt idx="12667">
                  <c:v>98.908000000000001</c:v>
                </c:pt>
                <c:pt idx="12668">
                  <c:v>99.061999999999998</c:v>
                </c:pt>
                <c:pt idx="12669">
                  <c:v>98.382999999999996</c:v>
                </c:pt>
                <c:pt idx="12670">
                  <c:v>98.343999999999994</c:v>
                </c:pt>
                <c:pt idx="12671">
                  <c:v>97.83</c:v>
                </c:pt>
                <c:pt idx="12672">
                  <c:v>97.673000000000002</c:v>
                </c:pt>
                <c:pt idx="12673">
                  <c:v>97.275999999999996</c:v>
                </c:pt>
                <c:pt idx="12674">
                  <c:v>96.677000000000007</c:v>
                </c:pt>
                <c:pt idx="12675">
                  <c:v>96.936999999999998</c:v>
                </c:pt>
                <c:pt idx="12676">
                  <c:v>96.617999999999995</c:v>
                </c:pt>
                <c:pt idx="12677">
                  <c:v>96.323999999999998</c:v>
                </c:pt>
                <c:pt idx="12678">
                  <c:v>95.959000000000003</c:v>
                </c:pt>
                <c:pt idx="12679">
                  <c:v>96.733000000000004</c:v>
                </c:pt>
                <c:pt idx="12680">
                  <c:v>97.319000000000003</c:v>
                </c:pt>
                <c:pt idx="12681">
                  <c:v>96.706000000000003</c:v>
                </c:pt>
                <c:pt idx="12682">
                  <c:v>96.957999999999998</c:v>
                </c:pt>
                <c:pt idx="12683">
                  <c:v>97.158000000000001</c:v>
                </c:pt>
                <c:pt idx="12684">
                  <c:v>97.421000000000006</c:v>
                </c:pt>
                <c:pt idx="12685">
                  <c:v>97.623000000000005</c:v>
                </c:pt>
                <c:pt idx="12686">
                  <c:v>97.039000000000001</c:v>
                </c:pt>
                <c:pt idx="12687">
                  <c:v>96.646000000000001</c:v>
                </c:pt>
                <c:pt idx="12688">
                  <c:v>97.147999999999996</c:v>
                </c:pt>
                <c:pt idx="12689">
                  <c:v>97.429000000000002</c:v>
                </c:pt>
                <c:pt idx="12690">
                  <c:v>97.433000000000007</c:v>
                </c:pt>
                <c:pt idx="12691">
                  <c:v>97.536000000000001</c:v>
                </c:pt>
                <c:pt idx="12692">
                  <c:v>97.391000000000005</c:v>
                </c:pt>
                <c:pt idx="12693">
                  <c:v>97.195999999999998</c:v>
                </c:pt>
                <c:pt idx="12694">
                  <c:v>97.316999999999993</c:v>
                </c:pt>
                <c:pt idx="12695">
                  <c:v>97.171999999999997</c:v>
                </c:pt>
                <c:pt idx="12696">
                  <c:v>96.724999999999994</c:v>
                </c:pt>
                <c:pt idx="12697">
                  <c:v>96.881</c:v>
                </c:pt>
                <c:pt idx="12698">
                  <c:v>96.427999999999997</c:v>
                </c:pt>
                <c:pt idx="12699">
                  <c:v>96.7</c:v>
                </c:pt>
                <c:pt idx="12700">
                  <c:v>96.652000000000001</c:v>
                </c:pt>
                <c:pt idx="12701">
                  <c:v>96.463999999999999</c:v>
                </c:pt>
                <c:pt idx="12702">
                  <c:v>96.259</c:v>
                </c:pt>
                <c:pt idx="12703">
                  <c:v>96.081000000000003</c:v>
                </c:pt>
                <c:pt idx="12704">
                  <c:v>96.346000000000004</c:v>
                </c:pt>
                <c:pt idx="12705">
                  <c:v>95.941999999999993</c:v>
                </c:pt>
                <c:pt idx="12706">
                  <c:v>95.831999999999994</c:v>
                </c:pt>
                <c:pt idx="12707">
                  <c:v>95.117000000000004</c:v>
                </c:pt>
                <c:pt idx="12708">
                  <c:v>94.988</c:v>
                </c:pt>
                <c:pt idx="12709">
                  <c:v>94.691999999999993</c:v>
                </c:pt>
                <c:pt idx="12710">
                  <c:v>94.435000000000002</c:v>
                </c:pt>
                <c:pt idx="12711">
                  <c:v>93.668000000000006</c:v>
                </c:pt>
                <c:pt idx="12712">
                  <c:v>93.695999999999998</c:v>
                </c:pt>
                <c:pt idx="12713">
                  <c:v>93.453000000000003</c:v>
                </c:pt>
                <c:pt idx="12714">
                  <c:v>93.021000000000001</c:v>
                </c:pt>
                <c:pt idx="12715">
                  <c:v>93.349000000000004</c:v>
                </c:pt>
                <c:pt idx="12716">
                  <c:v>93.542000000000002</c:v>
                </c:pt>
                <c:pt idx="12717">
                  <c:v>93.382000000000005</c:v>
                </c:pt>
                <c:pt idx="12718">
                  <c:v>92.867999999999995</c:v>
                </c:pt>
                <c:pt idx="12719">
                  <c:v>92.787999999999997</c:v>
                </c:pt>
                <c:pt idx="12720">
                  <c:v>93.435000000000002</c:v>
                </c:pt>
                <c:pt idx="12721">
                  <c:v>93.581999999999994</c:v>
                </c:pt>
                <c:pt idx="12722">
                  <c:v>93.628</c:v>
                </c:pt>
                <c:pt idx="12723">
                  <c:v>93.442999999999998</c:v>
                </c:pt>
                <c:pt idx="12724">
                  <c:v>93.334999999999994</c:v>
                </c:pt>
                <c:pt idx="12725">
                  <c:v>93.096000000000004</c:v>
                </c:pt>
                <c:pt idx="12726">
                  <c:v>92.850999999999999</c:v>
                </c:pt>
                <c:pt idx="12727">
                  <c:v>92.271000000000001</c:v>
                </c:pt>
                <c:pt idx="12728">
                  <c:v>92.887</c:v>
                </c:pt>
                <c:pt idx="12729">
                  <c:v>92.793000000000006</c:v>
                </c:pt>
                <c:pt idx="12730">
                  <c:v>93.247</c:v>
                </c:pt>
                <c:pt idx="12731">
                  <c:v>93.298000000000002</c:v>
                </c:pt>
                <c:pt idx="12732">
                  <c:v>93.019000000000005</c:v>
                </c:pt>
                <c:pt idx="12733">
                  <c:v>93.006</c:v>
                </c:pt>
                <c:pt idx="12734">
                  <c:v>93.001000000000005</c:v>
                </c:pt>
                <c:pt idx="12735">
                  <c:v>92.370999999999995</c:v>
                </c:pt>
                <c:pt idx="12736">
                  <c:v>92.144000000000005</c:v>
                </c:pt>
                <c:pt idx="12737">
                  <c:v>92.337999999999994</c:v>
                </c:pt>
                <c:pt idx="12738">
                  <c:v>92.846999999999994</c:v>
                </c:pt>
                <c:pt idx="12739">
                  <c:v>92.739000000000004</c:v>
                </c:pt>
                <c:pt idx="12740">
                  <c:v>92.718999999999994</c:v>
                </c:pt>
                <c:pt idx="12741">
                  <c:v>92.718999999999994</c:v>
                </c:pt>
                <c:pt idx="12742">
                  <c:v>93.444999999999993</c:v>
                </c:pt>
                <c:pt idx="12743">
                  <c:v>93.254999999999995</c:v>
                </c:pt>
                <c:pt idx="12744">
                  <c:v>93.335999999999999</c:v>
                </c:pt>
                <c:pt idx="12745">
                  <c:v>93.332999999999998</c:v>
                </c:pt>
                <c:pt idx="12746">
                  <c:v>93.052000000000007</c:v>
                </c:pt>
                <c:pt idx="12747">
                  <c:v>93.05</c:v>
                </c:pt>
                <c:pt idx="12748">
                  <c:v>93.213999999999999</c:v>
                </c:pt>
                <c:pt idx="12749">
                  <c:v>92.97</c:v>
                </c:pt>
                <c:pt idx="12750">
                  <c:v>92.926000000000002</c:v>
                </c:pt>
                <c:pt idx="12751">
                  <c:v>93.656000000000006</c:v>
                </c:pt>
                <c:pt idx="12752">
                  <c:v>93.988</c:v>
                </c:pt>
                <c:pt idx="12753">
                  <c:v>94.388999999999996</c:v>
                </c:pt>
                <c:pt idx="12754">
                  <c:v>94.353999999999999</c:v>
                </c:pt>
                <c:pt idx="12755">
                  <c:v>94.641999999999996</c:v>
                </c:pt>
                <c:pt idx="12756">
                  <c:v>94.278000000000006</c:v>
                </c:pt>
                <c:pt idx="12757">
                  <c:v>93.891000000000005</c:v>
                </c:pt>
                <c:pt idx="12758">
                  <c:v>93.885999999999996</c:v>
                </c:pt>
                <c:pt idx="12759">
                  <c:v>93.710999999999999</c:v>
                </c:pt>
                <c:pt idx="12760">
                  <c:v>93.843999999999994</c:v>
                </c:pt>
                <c:pt idx="12761">
                  <c:v>93.513000000000005</c:v>
                </c:pt>
                <c:pt idx="12762">
                  <c:v>93.686000000000007</c:v>
                </c:pt>
                <c:pt idx="12763">
                  <c:v>93.63</c:v>
                </c:pt>
                <c:pt idx="12764">
                  <c:v>93.605000000000004</c:v>
                </c:pt>
                <c:pt idx="12765">
                  <c:v>93.057000000000002</c:v>
                </c:pt>
                <c:pt idx="12766">
                  <c:v>93.064999999999998</c:v>
                </c:pt>
                <c:pt idx="12767">
                  <c:v>93.531000000000006</c:v>
                </c:pt>
                <c:pt idx="12768">
                  <c:v>93.382000000000005</c:v>
                </c:pt>
                <c:pt idx="12769">
                  <c:v>93.855999999999995</c:v>
                </c:pt>
                <c:pt idx="12770">
                  <c:v>93.682000000000002</c:v>
                </c:pt>
                <c:pt idx="12771">
                  <c:v>93.427000000000007</c:v>
                </c:pt>
                <c:pt idx="12772">
                  <c:v>93.066999999999993</c:v>
                </c:pt>
                <c:pt idx="12773">
                  <c:v>92.611000000000004</c:v>
                </c:pt>
                <c:pt idx="12774">
                  <c:v>92.950999999999993</c:v>
                </c:pt>
                <c:pt idx="12775">
                  <c:v>92.768000000000001</c:v>
                </c:pt>
                <c:pt idx="12776">
                  <c:v>93.045000000000002</c:v>
                </c:pt>
                <c:pt idx="12777">
                  <c:v>92.94</c:v>
                </c:pt>
                <c:pt idx="12778">
                  <c:v>93.405000000000001</c:v>
                </c:pt>
                <c:pt idx="12779">
                  <c:v>93.954999999999998</c:v>
                </c:pt>
                <c:pt idx="12780">
                  <c:v>94.037999999999997</c:v>
                </c:pt>
                <c:pt idx="12781">
                  <c:v>94.129000000000005</c:v>
                </c:pt>
                <c:pt idx="12782">
                  <c:v>93.552999999999997</c:v>
                </c:pt>
                <c:pt idx="12783">
                  <c:v>93.406999999999996</c:v>
                </c:pt>
                <c:pt idx="12784">
                  <c:v>92.525000000000006</c:v>
                </c:pt>
                <c:pt idx="12785">
                  <c:v>92.228999999999999</c:v>
                </c:pt>
                <c:pt idx="12786">
                  <c:v>92.724999999999994</c:v>
                </c:pt>
                <c:pt idx="12787">
                  <c:v>92.748999999999995</c:v>
                </c:pt>
                <c:pt idx="12788">
                  <c:v>93.043000000000006</c:v>
                </c:pt>
                <c:pt idx="12789">
                  <c:v>92.962999999999994</c:v>
                </c:pt>
                <c:pt idx="12790">
                  <c:v>92.754999999999995</c:v>
                </c:pt>
                <c:pt idx="12791">
                  <c:v>92.641999999999996</c:v>
                </c:pt>
                <c:pt idx="12792">
                  <c:v>92.415999999999997</c:v>
                </c:pt>
                <c:pt idx="12793">
                  <c:v>92.316000000000003</c:v>
                </c:pt>
                <c:pt idx="12794">
                  <c:v>92.293999999999997</c:v>
                </c:pt>
                <c:pt idx="12795">
                  <c:v>92.391999999999996</c:v>
                </c:pt>
                <c:pt idx="12796">
                  <c:v>92.504999999999995</c:v>
                </c:pt>
                <c:pt idx="12797">
                  <c:v>92.225999999999999</c:v>
                </c:pt>
                <c:pt idx="12798">
                  <c:v>91.994</c:v>
                </c:pt>
                <c:pt idx="12799">
                  <c:v>91.994</c:v>
                </c:pt>
                <c:pt idx="12800">
                  <c:v>91.79</c:v>
                </c:pt>
                <c:pt idx="12801">
                  <c:v>91.869</c:v>
                </c:pt>
                <c:pt idx="12802">
                  <c:v>91.313000000000002</c:v>
                </c:pt>
                <c:pt idx="12803">
                  <c:v>91.117999999999995</c:v>
                </c:pt>
                <c:pt idx="12804">
                  <c:v>90.713999999999999</c:v>
                </c:pt>
                <c:pt idx="12805">
                  <c:v>90.700999999999993</c:v>
                </c:pt>
                <c:pt idx="12806">
                  <c:v>90.792000000000002</c:v>
                </c:pt>
                <c:pt idx="12807">
                  <c:v>90.965000000000003</c:v>
                </c:pt>
                <c:pt idx="12808">
                  <c:v>91.087000000000003</c:v>
                </c:pt>
                <c:pt idx="12809">
                  <c:v>90.823999999999998</c:v>
                </c:pt>
                <c:pt idx="12810">
                  <c:v>90.975999999999999</c:v>
                </c:pt>
                <c:pt idx="12811">
                  <c:v>90.710999999999999</c:v>
                </c:pt>
                <c:pt idx="12812">
                  <c:v>90.472999999999999</c:v>
                </c:pt>
                <c:pt idx="12813">
                  <c:v>90.45</c:v>
                </c:pt>
                <c:pt idx="12814">
                  <c:v>89.822000000000003</c:v>
                </c:pt>
                <c:pt idx="12815">
                  <c:v>90.016000000000005</c:v>
                </c:pt>
                <c:pt idx="12816">
                  <c:v>90.043000000000006</c:v>
                </c:pt>
                <c:pt idx="12817">
                  <c:v>90.653999999999996</c:v>
                </c:pt>
                <c:pt idx="12818">
                  <c:v>90.412999999999997</c:v>
                </c:pt>
                <c:pt idx="12819">
                  <c:v>90.322999999999993</c:v>
                </c:pt>
                <c:pt idx="12820">
                  <c:v>90.222999999999999</c:v>
                </c:pt>
                <c:pt idx="12821">
                  <c:v>90.337000000000003</c:v>
                </c:pt>
                <c:pt idx="12822">
                  <c:v>89.994</c:v>
                </c:pt>
                <c:pt idx="12823">
                  <c:v>89.68</c:v>
                </c:pt>
                <c:pt idx="12824">
                  <c:v>89.936999999999998</c:v>
                </c:pt>
                <c:pt idx="12825">
                  <c:v>89.869</c:v>
                </c:pt>
                <c:pt idx="12826">
                  <c:v>89.436000000000007</c:v>
                </c:pt>
                <c:pt idx="12827">
                  <c:v>89.53</c:v>
                </c:pt>
                <c:pt idx="12828">
                  <c:v>89.825999999999993</c:v>
                </c:pt>
                <c:pt idx="12829">
                  <c:v>90.097999999999999</c:v>
                </c:pt>
                <c:pt idx="12830">
                  <c:v>90.465000000000003</c:v>
                </c:pt>
                <c:pt idx="12831">
                  <c:v>90.093000000000004</c:v>
                </c:pt>
                <c:pt idx="12832">
                  <c:v>90.355000000000004</c:v>
                </c:pt>
                <c:pt idx="12833">
                  <c:v>90.239000000000004</c:v>
                </c:pt>
                <c:pt idx="12834">
                  <c:v>90.772000000000006</c:v>
                </c:pt>
                <c:pt idx="12835">
                  <c:v>90.765000000000001</c:v>
                </c:pt>
                <c:pt idx="12836">
                  <c:v>90.498000000000005</c:v>
                </c:pt>
                <c:pt idx="12837">
                  <c:v>90.474999999999994</c:v>
                </c:pt>
                <c:pt idx="12838">
                  <c:v>90.131</c:v>
                </c:pt>
                <c:pt idx="12839">
                  <c:v>90.238</c:v>
                </c:pt>
                <c:pt idx="12840">
                  <c:v>90.391000000000005</c:v>
                </c:pt>
                <c:pt idx="12841">
                  <c:v>90.17</c:v>
                </c:pt>
                <c:pt idx="12842">
                  <c:v>90.647000000000006</c:v>
                </c:pt>
                <c:pt idx="12843">
                  <c:v>90.454999999999998</c:v>
                </c:pt>
                <c:pt idx="12844">
                  <c:v>90.584000000000003</c:v>
                </c:pt>
                <c:pt idx="12845">
                  <c:v>90.98</c:v>
                </c:pt>
                <c:pt idx="12846">
                  <c:v>91.197000000000003</c:v>
                </c:pt>
                <c:pt idx="12847">
                  <c:v>91.171000000000006</c:v>
                </c:pt>
                <c:pt idx="12848">
                  <c:v>91.528999999999996</c:v>
                </c:pt>
                <c:pt idx="12849">
                  <c:v>91.042000000000002</c:v>
                </c:pt>
                <c:pt idx="12850">
                  <c:v>90.933999999999997</c:v>
                </c:pt>
                <c:pt idx="12851">
                  <c:v>90.438999999999993</c:v>
                </c:pt>
                <c:pt idx="12852">
                  <c:v>90.370999999999995</c:v>
                </c:pt>
                <c:pt idx="12853">
                  <c:v>90.417000000000002</c:v>
                </c:pt>
                <c:pt idx="12854">
                  <c:v>90.48</c:v>
                </c:pt>
                <c:pt idx="12855">
                  <c:v>90.48</c:v>
                </c:pt>
                <c:pt idx="12856">
                  <c:v>90.509</c:v>
                </c:pt>
                <c:pt idx="12857">
                  <c:v>90.950999999999993</c:v>
                </c:pt>
                <c:pt idx="12858">
                  <c:v>90.591999999999999</c:v>
                </c:pt>
                <c:pt idx="12859">
                  <c:v>90.364000000000004</c:v>
                </c:pt>
                <c:pt idx="12860">
                  <c:v>90.01</c:v>
                </c:pt>
                <c:pt idx="12861">
                  <c:v>90.168999999999997</c:v>
                </c:pt>
                <c:pt idx="12862">
                  <c:v>90.176000000000002</c:v>
                </c:pt>
                <c:pt idx="12863">
                  <c:v>90.134</c:v>
                </c:pt>
                <c:pt idx="12864">
                  <c:v>90.879000000000005</c:v>
                </c:pt>
                <c:pt idx="12865">
                  <c:v>91.039000000000001</c:v>
                </c:pt>
                <c:pt idx="12866">
                  <c:v>90.784999999999997</c:v>
                </c:pt>
                <c:pt idx="12867">
                  <c:v>90.947000000000003</c:v>
                </c:pt>
                <c:pt idx="12868">
                  <c:v>91.631</c:v>
                </c:pt>
                <c:pt idx="12869">
                  <c:v>91.977000000000004</c:v>
                </c:pt>
                <c:pt idx="12870">
                  <c:v>92.313000000000002</c:v>
                </c:pt>
                <c:pt idx="12871">
                  <c:v>91.957999999999998</c:v>
                </c:pt>
                <c:pt idx="12872">
                  <c:v>91.822999999999993</c:v>
                </c:pt>
                <c:pt idx="12873">
                  <c:v>91.42</c:v>
                </c:pt>
                <c:pt idx="12874">
                  <c:v>91.679000000000002</c:v>
                </c:pt>
                <c:pt idx="12875">
                  <c:v>91.832999999999998</c:v>
                </c:pt>
                <c:pt idx="12876">
                  <c:v>91.864999999999995</c:v>
                </c:pt>
                <c:pt idx="12877">
                  <c:v>91.441999999999993</c:v>
                </c:pt>
                <c:pt idx="12878">
                  <c:v>91.861999999999995</c:v>
                </c:pt>
                <c:pt idx="12879">
                  <c:v>91.918999999999997</c:v>
                </c:pt>
                <c:pt idx="12880">
                  <c:v>91.742000000000004</c:v>
                </c:pt>
                <c:pt idx="12881">
                  <c:v>92.335999999999999</c:v>
                </c:pt>
                <c:pt idx="12882">
                  <c:v>92.528000000000006</c:v>
                </c:pt>
                <c:pt idx="12883">
                  <c:v>92.847999999999999</c:v>
                </c:pt>
                <c:pt idx="12884">
                  <c:v>92.766000000000005</c:v>
                </c:pt>
                <c:pt idx="12885">
                  <c:v>92.944000000000003</c:v>
                </c:pt>
                <c:pt idx="12886">
                  <c:v>93.296999999999997</c:v>
                </c:pt>
                <c:pt idx="12887">
                  <c:v>93.231999999999999</c:v>
                </c:pt>
                <c:pt idx="12888">
                  <c:v>92.929000000000002</c:v>
                </c:pt>
                <c:pt idx="12889">
                  <c:v>93.022000000000006</c:v>
                </c:pt>
                <c:pt idx="12890">
                  <c:v>92.594999999999999</c:v>
                </c:pt>
                <c:pt idx="12891">
                  <c:v>92.334999999999994</c:v>
                </c:pt>
                <c:pt idx="12892">
                  <c:v>92.454999999999998</c:v>
                </c:pt>
                <c:pt idx="12893">
                  <c:v>92.058999999999997</c:v>
                </c:pt>
                <c:pt idx="12894">
                  <c:v>92.162999999999997</c:v>
                </c:pt>
                <c:pt idx="12895">
                  <c:v>92.138000000000005</c:v>
                </c:pt>
                <c:pt idx="12896">
                  <c:v>91.852000000000004</c:v>
                </c:pt>
                <c:pt idx="12897">
                  <c:v>91.69</c:v>
                </c:pt>
                <c:pt idx="12898">
                  <c:v>91.671000000000006</c:v>
                </c:pt>
                <c:pt idx="12899">
                  <c:v>91.555999999999997</c:v>
                </c:pt>
                <c:pt idx="12900">
                  <c:v>91.069000000000003</c:v>
                </c:pt>
                <c:pt idx="12901">
                  <c:v>91.241</c:v>
                </c:pt>
                <c:pt idx="12902">
                  <c:v>91.155000000000001</c:v>
                </c:pt>
                <c:pt idx="12903">
                  <c:v>91.332999999999998</c:v>
                </c:pt>
                <c:pt idx="12904">
                  <c:v>90.858999999999995</c:v>
                </c:pt>
                <c:pt idx="12905">
                  <c:v>90.807000000000002</c:v>
                </c:pt>
                <c:pt idx="12906">
                  <c:v>90.909000000000006</c:v>
                </c:pt>
                <c:pt idx="12907">
                  <c:v>90.608999999999995</c:v>
                </c:pt>
                <c:pt idx="12908">
                  <c:v>90.614000000000004</c:v>
                </c:pt>
                <c:pt idx="12909">
                  <c:v>91.28</c:v>
                </c:pt>
                <c:pt idx="12910">
                  <c:v>90.944999999999993</c:v>
                </c:pt>
                <c:pt idx="12911">
                  <c:v>91.287999999999997</c:v>
                </c:pt>
                <c:pt idx="12912">
                  <c:v>91.308000000000007</c:v>
                </c:pt>
                <c:pt idx="12913">
                  <c:v>90.950999999999993</c:v>
                </c:pt>
                <c:pt idx="12914">
                  <c:v>90.233000000000004</c:v>
                </c:pt>
                <c:pt idx="12915">
                  <c:v>90.212000000000003</c:v>
                </c:pt>
                <c:pt idx="12916">
                  <c:v>90.141000000000005</c:v>
                </c:pt>
                <c:pt idx="12917">
                  <c:v>90.712999999999994</c:v>
                </c:pt>
                <c:pt idx="12918">
                  <c:v>90.751999999999995</c:v>
                </c:pt>
                <c:pt idx="12919">
                  <c:v>90.320999999999998</c:v>
                </c:pt>
                <c:pt idx="12920">
                  <c:v>90.164000000000001</c:v>
                </c:pt>
                <c:pt idx="12921">
                  <c:v>89.75</c:v>
                </c:pt>
                <c:pt idx="12922">
                  <c:v>90.191000000000003</c:v>
                </c:pt>
                <c:pt idx="12923">
                  <c:v>89.808000000000007</c:v>
                </c:pt>
                <c:pt idx="12924">
                  <c:v>90.016999999999996</c:v>
                </c:pt>
                <c:pt idx="12925">
                  <c:v>89.843999999999994</c:v>
                </c:pt>
                <c:pt idx="12926">
                  <c:v>89.638999999999996</c:v>
                </c:pt>
                <c:pt idx="12927">
                  <c:v>90.042000000000002</c:v>
                </c:pt>
                <c:pt idx="12928">
                  <c:v>89.971000000000004</c:v>
                </c:pt>
                <c:pt idx="12929">
                  <c:v>90.031000000000006</c:v>
                </c:pt>
                <c:pt idx="12930">
                  <c:v>89.828999999999994</c:v>
                </c:pt>
                <c:pt idx="12931">
                  <c:v>89.831000000000003</c:v>
                </c:pt>
                <c:pt idx="12932">
                  <c:v>89.909000000000006</c:v>
                </c:pt>
                <c:pt idx="12933">
                  <c:v>90.512</c:v>
                </c:pt>
                <c:pt idx="12934">
                  <c:v>90.135999999999996</c:v>
                </c:pt>
                <c:pt idx="12935">
                  <c:v>89.95</c:v>
                </c:pt>
                <c:pt idx="12936">
                  <c:v>90.075999999999993</c:v>
                </c:pt>
                <c:pt idx="12937">
                  <c:v>90.12</c:v>
                </c:pt>
                <c:pt idx="12938">
                  <c:v>90.075000000000003</c:v>
                </c:pt>
                <c:pt idx="12939">
                  <c:v>90.555000000000007</c:v>
                </c:pt>
                <c:pt idx="12940">
                  <c:v>90.522000000000006</c:v>
                </c:pt>
                <c:pt idx="12941">
                  <c:v>90.536000000000001</c:v>
                </c:pt>
                <c:pt idx="12942">
                  <c:v>91.129000000000005</c:v>
                </c:pt>
                <c:pt idx="12943">
                  <c:v>91.888999999999996</c:v>
                </c:pt>
                <c:pt idx="12944">
                  <c:v>92.224999999999994</c:v>
                </c:pt>
                <c:pt idx="12945">
                  <c:v>91.899000000000001</c:v>
                </c:pt>
                <c:pt idx="12946">
                  <c:v>91.756</c:v>
                </c:pt>
                <c:pt idx="12947">
                  <c:v>91.802000000000007</c:v>
                </c:pt>
                <c:pt idx="12948">
                  <c:v>91.813999999999993</c:v>
                </c:pt>
                <c:pt idx="12949">
                  <c:v>91.850999999999999</c:v>
                </c:pt>
                <c:pt idx="12950">
                  <c:v>91.887</c:v>
                </c:pt>
                <c:pt idx="12951">
                  <c:v>92.049000000000007</c:v>
                </c:pt>
                <c:pt idx="12952">
                  <c:v>92.436000000000007</c:v>
                </c:pt>
                <c:pt idx="12953">
                  <c:v>92.596999999999994</c:v>
                </c:pt>
                <c:pt idx="12954">
                  <c:v>92.225999999999999</c:v>
                </c:pt>
                <c:pt idx="12955">
                  <c:v>92.212000000000003</c:v>
                </c:pt>
                <c:pt idx="12956">
                  <c:v>92.546000000000006</c:v>
                </c:pt>
                <c:pt idx="12957">
                  <c:v>92.644000000000005</c:v>
                </c:pt>
                <c:pt idx="12958">
                  <c:v>92.417000000000002</c:v>
                </c:pt>
                <c:pt idx="12959">
                  <c:v>92.13</c:v>
                </c:pt>
                <c:pt idx="12960">
                  <c:v>92.260999999999996</c:v>
                </c:pt>
                <c:pt idx="12961">
                  <c:v>92.751999999999995</c:v>
                </c:pt>
                <c:pt idx="12962">
                  <c:v>92.41</c:v>
                </c:pt>
                <c:pt idx="12963">
                  <c:v>92.623999999999995</c:v>
                </c:pt>
                <c:pt idx="12964">
                  <c:v>92.686999999999998</c:v>
                </c:pt>
                <c:pt idx="12965">
                  <c:v>92.891000000000005</c:v>
                </c:pt>
                <c:pt idx="12966">
                  <c:v>92.972999999999999</c:v>
                </c:pt>
                <c:pt idx="12967">
                  <c:v>92.754000000000005</c:v>
                </c:pt>
                <c:pt idx="12968">
                  <c:v>92.822000000000003</c:v>
                </c:pt>
                <c:pt idx="12969">
                  <c:v>92.912000000000006</c:v>
                </c:pt>
                <c:pt idx="12970">
                  <c:v>92.649000000000001</c:v>
                </c:pt>
                <c:pt idx="12971">
                  <c:v>92.432000000000002</c:v>
                </c:pt>
                <c:pt idx="12972">
                  <c:v>92.322000000000003</c:v>
                </c:pt>
                <c:pt idx="12973">
                  <c:v>91.864000000000004</c:v>
                </c:pt>
                <c:pt idx="12974">
                  <c:v>92.174000000000007</c:v>
                </c:pt>
                <c:pt idx="12975">
                  <c:v>92.048000000000002</c:v>
                </c:pt>
                <c:pt idx="12976">
                  <c:v>92.081000000000003</c:v>
                </c:pt>
                <c:pt idx="12977">
                  <c:v>92.27</c:v>
                </c:pt>
                <c:pt idx="12978">
                  <c:v>92.244</c:v>
                </c:pt>
                <c:pt idx="12979">
                  <c:v>92.8</c:v>
                </c:pt>
                <c:pt idx="12980">
                  <c:v>92.944999999999993</c:v>
                </c:pt>
                <c:pt idx="12981">
                  <c:v>93.055000000000007</c:v>
                </c:pt>
                <c:pt idx="12982">
                  <c:v>92.921999999999997</c:v>
                </c:pt>
                <c:pt idx="12983">
                  <c:v>93.034999999999997</c:v>
                </c:pt>
                <c:pt idx="12984">
                  <c:v>92.518000000000001</c:v>
                </c:pt>
                <c:pt idx="12985">
                  <c:v>92.628</c:v>
                </c:pt>
                <c:pt idx="12986">
                  <c:v>93.13</c:v>
                </c:pt>
                <c:pt idx="12987">
                  <c:v>93.135999999999996</c:v>
                </c:pt>
                <c:pt idx="12988">
                  <c:v>93.567999999999998</c:v>
                </c:pt>
                <c:pt idx="12989">
                  <c:v>93.495999999999995</c:v>
                </c:pt>
                <c:pt idx="12990">
                  <c:v>92.957999999999998</c:v>
                </c:pt>
                <c:pt idx="12991">
                  <c:v>92.893000000000001</c:v>
                </c:pt>
                <c:pt idx="12992">
                  <c:v>92.825000000000003</c:v>
                </c:pt>
                <c:pt idx="12993">
                  <c:v>93.061999999999998</c:v>
                </c:pt>
                <c:pt idx="12994">
                  <c:v>92.686000000000007</c:v>
                </c:pt>
                <c:pt idx="12995">
                  <c:v>92.653000000000006</c:v>
                </c:pt>
                <c:pt idx="12996">
                  <c:v>92.626000000000005</c:v>
                </c:pt>
                <c:pt idx="12997">
                  <c:v>92.448999999999998</c:v>
                </c:pt>
                <c:pt idx="12998">
                  <c:v>92.224999999999994</c:v>
                </c:pt>
                <c:pt idx="12999">
                  <c:v>92.034999999999997</c:v>
                </c:pt>
                <c:pt idx="13000">
                  <c:v>92.034999999999997</c:v>
                </c:pt>
                <c:pt idx="13001">
                  <c:v>92.512</c:v>
                </c:pt>
                <c:pt idx="13002">
                  <c:v>92.653000000000006</c:v>
                </c:pt>
                <c:pt idx="13003">
                  <c:v>92.478999999999999</c:v>
                </c:pt>
                <c:pt idx="13004">
                  <c:v>92.581999999999994</c:v>
                </c:pt>
                <c:pt idx="13005">
                  <c:v>92.674999999999997</c:v>
                </c:pt>
                <c:pt idx="13006">
                  <c:v>92.623000000000005</c:v>
                </c:pt>
                <c:pt idx="13007">
                  <c:v>92.548000000000002</c:v>
                </c:pt>
                <c:pt idx="13008">
                  <c:v>92.932000000000002</c:v>
                </c:pt>
                <c:pt idx="13009">
                  <c:v>93.194999999999993</c:v>
                </c:pt>
                <c:pt idx="13010">
                  <c:v>93.275999999999996</c:v>
                </c:pt>
                <c:pt idx="13011">
                  <c:v>93.203999999999994</c:v>
                </c:pt>
                <c:pt idx="13012">
                  <c:v>93.462000000000003</c:v>
                </c:pt>
                <c:pt idx="13013">
                  <c:v>93.084999999999994</c:v>
                </c:pt>
                <c:pt idx="13014">
                  <c:v>93.326999999999998</c:v>
                </c:pt>
                <c:pt idx="13015">
                  <c:v>93.382999999999996</c:v>
                </c:pt>
                <c:pt idx="13016">
                  <c:v>93.766000000000005</c:v>
                </c:pt>
                <c:pt idx="13017">
                  <c:v>94.337999999999994</c:v>
                </c:pt>
                <c:pt idx="13018">
                  <c:v>94.23</c:v>
                </c:pt>
                <c:pt idx="13019">
                  <c:v>94.034999999999997</c:v>
                </c:pt>
                <c:pt idx="13020">
                  <c:v>93.775999999999996</c:v>
                </c:pt>
                <c:pt idx="13021">
                  <c:v>93.974999999999994</c:v>
                </c:pt>
                <c:pt idx="13022">
                  <c:v>94.266000000000005</c:v>
                </c:pt>
                <c:pt idx="13023">
                  <c:v>94.216999999999999</c:v>
                </c:pt>
                <c:pt idx="13024">
                  <c:v>94.066999999999993</c:v>
                </c:pt>
                <c:pt idx="13025">
                  <c:v>94.316000000000003</c:v>
                </c:pt>
                <c:pt idx="13026">
                  <c:v>94.516000000000005</c:v>
                </c:pt>
                <c:pt idx="13027">
                  <c:v>94.08</c:v>
                </c:pt>
                <c:pt idx="13028">
                  <c:v>93.956000000000003</c:v>
                </c:pt>
                <c:pt idx="13029">
                  <c:v>93.936999999999998</c:v>
                </c:pt>
                <c:pt idx="13030">
                  <c:v>93.953000000000003</c:v>
                </c:pt>
                <c:pt idx="13031">
                  <c:v>93.733999999999995</c:v>
                </c:pt>
                <c:pt idx="13032">
                  <c:v>93.558000000000007</c:v>
                </c:pt>
                <c:pt idx="13033">
                  <c:v>93.77</c:v>
                </c:pt>
                <c:pt idx="13034">
                  <c:v>93.641999999999996</c:v>
                </c:pt>
                <c:pt idx="13035">
                  <c:v>93.813000000000002</c:v>
                </c:pt>
                <c:pt idx="13036">
                  <c:v>93.948999999999998</c:v>
                </c:pt>
                <c:pt idx="13037">
                  <c:v>93.802000000000007</c:v>
                </c:pt>
                <c:pt idx="13038">
                  <c:v>93.344999999999999</c:v>
                </c:pt>
                <c:pt idx="13039">
                  <c:v>94.123000000000005</c:v>
                </c:pt>
                <c:pt idx="13040">
                  <c:v>93.879000000000005</c:v>
                </c:pt>
                <c:pt idx="13041">
                  <c:v>94.09</c:v>
                </c:pt>
                <c:pt idx="13042">
                  <c:v>93.864000000000004</c:v>
                </c:pt>
                <c:pt idx="13043">
                  <c:v>94.346999999999994</c:v>
                </c:pt>
                <c:pt idx="13044">
                  <c:v>94.32</c:v>
                </c:pt>
                <c:pt idx="13045">
                  <c:v>94.049000000000007</c:v>
                </c:pt>
                <c:pt idx="13046">
                  <c:v>93.954999999999998</c:v>
                </c:pt>
                <c:pt idx="13047">
                  <c:v>94.85</c:v>
                </c:pt>
                <c:pt idx="13048">
                  <c:v>95.177999999999997</c:v>
                </c:pt>
                <c:pt idx="13049">
                  <c:v>95.128</c:v>
                </c:pt>
                <c:pt idx="13050">
                  <c:v>95.406999999999996</c:v>
                </c:pt>
                <c:pt idx="13051">
                  <c:v>95.915000000000006</c:v>
                </c:pt>
                <c:pt idx="13052">
                  <c:v>95.828000000000003</c:v>
                </c:pt>
                <c:pt idx="13053">
                  <c:v>95.543999999999997</c:v>
                </c:pt>
                <c:pt idx="13054">
                  <c:v>96.031000000000006</c:v>
                </c:pt>
                <c:pt idx="13055">
                  <c:v>96.548000000000002</c:v>
                </c:pt>
                <c:pt idx="13056">
                  <c:v>96.491</c:v>
                </c:pt>
                <c:pt idx="13057">
                  <c:v>96.875</c:v>
                </c:pt>
                <c:pt idx="13058">
                  <c:v>96.774000000000001</c:v>
                </c:pt>
                <c:pt idx="13059">
                  <c:v>96.088999999999999</c:v>
                </c:pt>
                <c:pt idx="13060">
                  <c:v>96.340999999999994</c:v>
                </c:pt>
                <c:pt idx="13061">
                  <c:v>95.994</c:v>
                </c:pt>
                <c:pt idx="13062">
                  <c:v>96.028000000000006</c:v>
                </c:pt>
                <c:pt idx="13063">
                  <c:v>96.156000000000006</c:v>
                </c:pt>
                <c:pt idx="13064">
                  <c:v>96.117000000000004</c:v>
                </c:pt>
                <c:pt idx="13065">
                  <c:v>96.328000000000003</c:v>
                </c:pt>
                <c:pt idx="13066">
                  <c:v>96.369</c:v>
                </c:pt>
                <c:pt idx="13067">
                  <c:v>95.894000000000005</c:v>
                </c:pt>
                <c:pt idx="13068">
                  <c:v>96.271000000000001</c:v>
                </c:pt>
                <c:pt idx="13069">
                  <c:v>96.096999999999994</c:v>
                </c:pt>
                <c:pt idx="13070">
                  <c:v>96.316999999999993</c:v>
                </c:pt>
                <c:pt idx="13071">
                  <c:v>96.570999999999998</c:v>
                </c:pt>
                <c:pt idx="13072">
                  <c:v>96.510999999999996</c:v>
                </c:pt>
                <c:pt idx="13073">
                  <c:v>96.042000000000002</c:v>
                </c:pt>
                <c:pt idx="13074">
                  <c:v>96.564999999999998</c:v>
                </c:pt>
                <c:pt idx="13075">
                  <c:v>96.551000000000002</c:v>
                </c:pt>
                <c:pt idx="13076">
                  <c:v>96.491</c:v>
                </c:pt>
                <c:pt idx="13077">
                  <c:v>96.075999999999993</c:v>
                </c:pt>
                <c:pt idx="13078">
                  <c:v>96.019000000000005</c:v>
                </c:pt>
                <c:pt idx="13079">
                  <c:v>96.093000000000004</c:v>
                </c:pt>
                <c:pt idx="13080">
                  <c:v>96.201999999999998</c:v>
                </c:pt>
                <c:pt idx="13081">
                  <c:v>95.929000000000002</c:v>
                </c:pt>
                <c:pt idx="13082">
                  <c:v>95.968000000000004</c:v>
                </c:pt>
                <c:pt idx="13083">
                  <c:v>95.67</c:v>
                </c:pt>
                <c:pt idx="13084">
                  <c:v>96.212999999999994</c:v>
                </c:pt>
                <c:pt idx="13085">
                  <c:v>96.262</c:v>
                </c:pt>
                <c:pt idx="13086">
                  <c:v>96.171000000000006</c:v>
                </c:pt>
                <c:pt idx="13087">
                  <c:v>96.32</c:v>
                </c:pt>
                <c:pt idx="13088">
                  <c:v>95.718999999999994</c:v>
                </c:pt>
                <c:pt idx="13089">
                  <c:v>95.991</c:v>
                </c:pt>
                <c:pt idx="13090">
                  <c:v>95.623999999999995</c:v>
                </c:pt>
                <c:pt idx="13091">
                  <c:v>94.915000000000006</c:v>
                </c:pt>
                <c:pt idx="13092">
                  <c:v>94.79</c:v>
                </c:pt>
                <c:pt idx="13093">
                  <c:v>95.165000000000006</c:v>
                </c:pt>
                <c:pt idx="13094">
                  <c:v>95.257999999999996</c:v>
                </c:pt>
                <c:pt idx="13095">
                  <c:v>95.731999999999999</c:v>
                </c:pt>
                <c:pt idx="13096">
                  <c:v>95.51</c:v>
                </c:pt>
                <c:pt idx="13097">
                  <c:v>95.734999999999999</c:v>
                </c:pt>
                <c:pt idx="13098">
                  <c:v>95.641999999999996</c:v>
                </c:pt>
                <c:pt idx="13099">
                  <c:v>95.918000000000006</c:v>
                </c:pt>
                <c:pt idx="13100">
                  <c:v>95.947999999999993</c:v>
                </c:pt>
                <c:pt idx="13101">
                  <c:v>96.477999999999994</c:v>
                </c:pt>
                <c:pt idx="13102">
                  <c:v>97.254999999999995</c:v>
                </c:pt>
                <c:pt idx="13103">
                  <c:v>97.27</c:v>
                </c:pt>
                <c:pt idx="13104">
                  <c:v>96.54</c:v>
                </c:pt>
                <c:pt idx="13105">
                  <c:v>96.385000000000005</c:v>
                </c:pt>
                <c:pt idx="13106">
                  <c:v>95.936000000000007</c:v>
                </c:pt>
                <c:pt idx="13107">
                  <c:v>95.379000000000005</c:v>
                </c:pt>
                <c:pt idx="13108">
                  <c:v>95.484999999999999</c:v>
                </c:pt>
                <c:pt idx="13109">
                  <c:v>95.399000000000001</c:v>
                </c:pt>
                <c:pt idx="13110">
                  <c:v>95.643000000000001</c:v>
                </c:pt>
                <c:pt idx="13111">
                  <c:v>95.494</c:v>
                </c:pt>
                <c:pt idx="13112">
                  <c:v>95.552999999999997</c:v>
                </c:pt>
                <c:pt idx="13113">
                  <c:v>96.081999999999994</c:v>
                </c:pt>
                <c:pt idx="13114">
                  <c:v>96.373999999999995</c:v>
                </c:pt>
                <c:pt idx="13115">
                  <c:v>95.989000000000004</c:v>
                </c:pt>
                <c:pt idx="13116">
                  <c:v>95.700999999999993</c:v>
                </c:pt>
                <c:pt idx="13117">
                  <c:v>95.8</c:v>
                </c:pt>
                <c:pt idx="13118">
                  <c:v>96.043000000000006</c:v>
                </c:pt>
                <c:pt idx="13119">
                  <c:v>96.078000000000003</c:v>
                </c:pt>
                <c:pt idx="13120">
                  <c:v>96.025000000000006</c:v>
                </c:pt>
                <c:pt idx="13121">
                  <c:v>96.19</c:v>
                </c:pt>
                <c:pt idx="13122">
                  <c:v>97.137</c:v>
                </c:pt>
                <c:pt idx="13123">
                  <c:v>96.614999999999995</c:v>
                </c:pt>
                <c:pt idx="13124">
                  <c:v>96.706999999999994</c:v>
                </c:pt>
                <c:pt idx="13125">
                  <c:v>97.409000000000006</c:v>
                </c:pt>
                <c:pt idx="13126">
                  <c:v>97.385000000000005</c:v>
                </c:pt>
                <c:pt idx="13127">
                  <c:v>97.784999999999997</c:v>
                </c:pt>
                <c:pt idx="13128">
                  <c:v>98.647999999999996</c:v>
                </c:pt>
                <c:pt idx="13129">
                  <c:v>99.293000000000006</c:v>
                </c:pt>
                <c:pt idx="13130">
                  <c:v>99.061999999999998</c:v>
                </c:pt>
                <c:pt idx="13131">
                  <c:v>97.968000000000004</c:v>
                </c:pt>
                <c:pt idx="13132">
                  <c:v>98.507000000000005</c:v>
                </c:pt>
                <c:pt idx="13133">
                  <c:v>99.123999999999995</c:v>
                </c:pt>
                <c:pt idx="13134">
                  <c:v>98.998999999999995</c:v>
                </c:pt>
                <c:pt idx="13135">
                  <c:v>99.096999999999994</c:v>
                </c:pt>
                <c:pt idx="13136">
                  <c:v>98.617999999999995</c:v>
                </c:pt>
                <c:pt idx="13137">
                  <c:v>97.974000000000004</c:v>
                </c:pt>
                <c:pt idx="13138">
                  <c:v>98.233000000000004</c:v>
                </c:pt>
                <c:pt idx="13139">
                  <c:v>98.498000000000005</c:v>
                </c:pt>
                <c:pt idx="13140">
                  <c:v>98.492999999999995</c:v>
                </c:pt>
                <c:pt idx="13141">
                  <c:v>98.622</c:v>
                </c:pt>
                <c:pt idx="13142">
                  <c:v>98.789000000000001</c:v>
                </c:pt>
                <c:pt idx="13143">
                  <c:v>98.789000000000001</c:v>
                </c:pt>
                <c:pt idx="13144">
                  <c:v>99.090999999999994</c:v>
                </c:pt>
                <c:pt idx="13145">
                  <c:v>98.403999999999996</c:v>
                </c:pt>
                <c:pt idx="13146">
                  <c:v>97.792000000000002</c:v>
                </c:pt>
                <c:pt idx="13147">
                  <c:v>98.311999999999998</c:v>
                </c:pt>
                <c:pt idx="13148">
                  <c:v>98.632000000000005</c:v>
                </c:pt>
                <c:pt idx="13149">
                  <c:v>99</c:v>
                </c:pt>
                <c:pt idx="13150">
                  <c:v>99.471999999999994</c:v>
                </c:pt>
                <c:pt idx="13151">
                  <c:v>99.599000000000004</c:v>
                </c:pt>
                <c:pt idx="13152">
                  <c:v>99.751000000000005</c:v>
                </c:pt>
                <c:pt idx="13153">
                  <c:v>99.796000000000006</c:v>
                </c:pt>
                <c:pt idx="13154">
                  <c:v>99.932000000000002</c:v>
                </c:pt>
                <c:pt idx="13155">
                  <c:v>100.292</c:v>
                </c:pt>
                <c:pt idx="13156">
                  <c:v>99.875</c:v>
                </c:pt>
                <c:pt idx="13157">
                  <c:v>100.321</c:v>
                </c:pt>
                <c:pt idx="13158">
                  <c:v>100.5</c:v>
                </c:pt>
                <c:pt idx="13159">
                  <c:v>100.78100000000001</c:v>
                </c:pt>
                <c:pt idx="13160">
                  <c:v>100.961</c:v>
                </c:pt>
                <c:pt idx="13161">
                  <c:v>100.39</c:v>
                </c:pt>
                <c:pt idx="13162">
                  <c:v>100.578</c:v>
                </c:pt>
                <c:pt idx="13163">
                  <c:v>101.22</c:v>
                </c:pt>
                <c:pt idx="13164">
                  <c:v>101.752</c:v>
                </c:pt>
                <c:pt idx="13165">
                  <c:v>102.303</c:v>
                </c:pt>
                <c:pt idx="13166">
                  <c:v>102.95399999999999</c:v>
                </c:pt>
                <c:pt idx="13167">
                  <c:v>103.623</c:v>
                </c:pt>
                <c:pt idx="13168">
                  <c:v>102.959</c:v>
                </c:pt>
                <c:pt idx="13169">
                  <c:v>103.744</c:v>
                </c:pt>
                <c:pt idx="13170">
                  <c:v>103.465</c:v>
                </c:pt>
                <c:pt idx="13171">
                  <c:v>102.587</c:v>
                </c:pt>
                <c:pt idx="13172">
                  <c:v>103.752</c:v>
                </c:pt>
                <c:pt idx="13173">
                  <c:v>103.66</c:v>
                </c:pt>
                <c:pt idx="13174">
                  <c:v>103.651</c:v>
                </c:pt>
                <c:pt idx="13175">
                  <c:v>103.92</c:v>
                </c:pt>
                <c:pt idx="13176">
                  <c:v>103.846</c:v>
                </c:pt>
                <c:pt idx="13177">
                  <c:v>104.851</c:v>
                </c:pt>
                <c:pt idx="13178">
                  <c:v>104.563</c:v>
                </c:pt>
                <c:pt idx="13179">
                  <c:v>104.187</c:v>
                </c:pt>
                <c:pt idx="13180">
                  <c:v>103.36</c:v>
                </c:pt>
                <c:pt idx="13181">
                  <c:v>103.81</c:v>
                </c:pt>
                <c:pt idx="13182">
                  <c:v>102.724</c:v>
                </c:pt>
                <c:pt idx="13183">
                  <c:v>103.15</c:v>
                </c:pt>
                <c:pt idx="13184">
                  <c:v>102.07599999999999</c:v>
                </c:pt>
                <c:pt idx="13185">
                  <c:v>101.857</c:v>
                </c:pt>
                <c:pt idx="13186">
                  <c:v>102.056</c:v>
                </c:pt>
                <c:pt idx="13187">
                  <c:v>101.82899999999999</c:v>
                </c:pt>
                <c:pt idx="13188">
                  <c:v>101.66800000000001</c:v>
                </c:pt>
                <c:pt idx="13189">
                  <c:v>101.66800000000001</c:v>
                </c:pt>
                <c:pt idx="13190">
                  <c:v>101.752</c:v>
                </c:pt>
                <c:pt idx="13191">
                  <c:v>102.498</c:v>
                </c:pt>
                <c:pt idx="13192">
                  <c:v>101.824</c:v>
                </c:pt>
                <c:pt idx="13193">
                  <c:v>102.14</c:v>
                </c:pt>
                <c:pt idx="13194">
                  <c:v>102.437</c:v>
                </c:pt>
                <c:pt idx="13195">
                  <c:v>102.318</c:v>
                </c:pt>
                <c:pt idx="13196">
                  <c:v>102.542</c:v>
                </c:pt>
                <c:pt idx="13197">
                  <c:v>103.223</c:v>
                </c:pt>
                <c:pt idx="13198">
                  <c:v>104.148</c:v>
                </c:pt>
                <c:pt idx="13199">
                  <c:v>105.078</c:v>
                </c:pt>
                <c:pt idx="13200">
                  <c:v>105.518</c:v>
                </c:pt>
                <c:pt idx="13201">
                  <c:v>105.158</c:v>
                </c:pt>
                <c:pt idx="13202">
                  <c:v>103.631</c:v>
                </c:pt>
                <c:pt idx="13203">
                  <c:v>104.7</c:v>
                </c:pt>
                <c:pt idx="13204">
                  <c:v>104.7</c:v>
                </c:pt>
                <c:pt idx="13205">
                  <c:v>104.435</c:v>
                </c:pt>
                <c:pt idx="13206">
                  <c:v>104.197</c:v>
                </c:pt>
                <c:pt idx="13207">
                  <c:v>104.431</c:v>
                </c:pt>
                <c:pt idx="13208">
                  <c:v>104.185</c:v>
                </c:pt>
                <c:pt idx="13209">
                  <c:v>103.93899999999999</c:v>
                </c:pt>
                <c:pt idx="13210">
                  <c:v>104.506</c:v>
                </c:pt>
                <c:pt idx="13211">
                  <c:v>105.10599999999999</c:v>
                </c:pt>
                <c:pt idx="13212">
                  <c:v>104.685</c:v>
                </c:pt>
                <c:pt idx="13213">
                  <c:v>105.13800000000001</c:v>
                </c:pt>
                <c:pt idx="13214">
                  <c:v>105.13800000000001</c:v>
                </c:pt>
                <c:pt idx="13215">
                  <c:v>106.535</c:v>
                </c:pt>
                <c:pt idx="13216">
                  <c:v>107.096</c:v>
                </c:pt>
                <c:pt idx="13217">
                  <c:v>107.13</c:v>
                </c:pt>
                <c:pt idx="13218">
                  <c:v>107.00700000000001</c:v>
                </c:pt>
                <c:pt idx="13219">
                  <c:v>108.021</c:v>
                </c:pt>
                <c:pt idx="13220">
                  <c:v>108.072</c:v>
                </c:pt>
                <c:pt idx="13221">
                  <c:v>107.95699999999999</c:v>
                </c:pt>
                <c:pt idx="13222">
                  <c:v>108.544</c:v>
                </c:pt>
                <c:pt idx="13223">
                  <c:v>108.063</c:v>
                </c:pt>
                <c:pt idx="13224">
                  <c:v>107.366</c:v>
                </c:pt>
                <c:pt idx="13225">
                  <c:v>106.682</c:v>
                </c:pt>
                <c:pt idx="13226">
                  <c:v>107.07599999999999</c:v>
                </c:pt>
                <c:pt idx="13227">
                  <c:v>106.91</c:v>
                </c:pt>
                <c:pt idx="13228">
                  <c:v>106.73</c:v>
                </c:pt>
                <c:pt idx="13229">
                  <c:v>106.483</c:v>
                </c:pt>
                <c:pt idx="13230">
                  <c:v>107.18899999999999</c:v>
                </c:pt>
                <c:pt idx="13231">
                  <c:v>106.452</c:v>
                </c:pt>
                <c:pt idx="13232">
                  <c:v>106.351</c:v>
                </c:pt>
                <c:pt idx="13233">
                  <c:v>105.90300000000001</c:v>
                </c:pt>
                <c:pt idx="13234">
                  <c:v>105.45</c:v>
                </c:pt>
                <c:pt idx="13235">
                  <c:v>106.241</c:v>
                </c:pt>
                <c:pt idx="13236">
                  <c:v>106.506</c:v>
                </c:pt>
                <c:pt idx="13237">
                  <c:v>105.693</c:v>
                </c:pt>
                <c:pt idx="13238">
                  <c:v>106.621</c:v>
                </c:pt>
                <c:pt idx="13239">
                  <c:v>106.435</c:v>
                </c:pt>
                <c:pt idx="13240">
                  <c:v>106.374</c:v>
                </c:pt>
                <c:pt idx="13241">
                  <c:v>105.196</c:v>
                </c:pt>
                <c:pt idx="13242">
                  <c:v>105.09</c:v>
                </c:pt>
                <c:pt idx="13243">
                  <c:v>105.631</c:v>
                </c:pt>
                <c:pt idx="13244">
                  <c:v>106.54600000000001</c:v>
                </c:pt>
                <c:pt idx="13245">
                  <c:v>106.5</c:v>
                </c:pt>
                <c:pt idx="13246">
                  <c:v>106.574</c:v>
                </c:pt>
                <c:pt idx="13247">
                  <c:v>107.48399999999999</c:v>
                </c:pt>
                <c:pt idx="13248">
                  <c:v>108.169</c:v>
                </c:pt>
                <c:pt idx="13249">
                  <c:v>109.04600000000001</c:v>
                </c:pt>
                <c:pt idx="13250">
                  <c:v>108.624</c:v>
                </c:pt>
                <c:pt idx="13251">
                  <c:v>108.67700000000001</c:v>
                </c:pt>
                <c:pt idx="13252">
                  <c:v>108.47</c:v>
                </c:pt>
                <c:pt idx="13253">
                  <c:v>108.803</c:v>
                </c:pt>
                <c:pt idx="13254">
                  <c:v>108.83499999999999</c:v>
                </c:pt>
                <c:pt idx="13255">
                  <c:v>108.773</c:v>
                </c:pt>
                <c:pt idx="13256">
                  <c:v>108.7</c:v>
                </c:pt>
                <c:pt idx="13257">
                  <c:v>109.691</c:v>
                </c:pt>
                <c:pt idx="13258">
                  <c:v>109.53400000000001</c:v>
                </c:pt>
                <c:pt idx="13259">
                  <c:v>109.53400000000001</c:v>
                </c:pt>
                <c:pt idx="13260">
                  <c:v>110.214</c:v>
                </c:pt>
                <c:pt idx="13261">
                  <c:v>109.84</c:v>
                </c:pt>
                <c:pt idx="13262">
                  <c:v>109.70699999999999</c:v>
                </c:pt>
                <c:pt idx="13263">
                  <c:v>109.003</c:v>
                </c:pt>
                <c:pt idx="13264">
                  <c:v>108.33</c:v>
                </c:pt>
                <c:pt idx="13265">
                  <c:v>109.815</c:v>
                </c:pt>
                <c:pt idx="13266">
                  <c:v>109.658</c:v>
                </c:pt>
                <c:pt idx="13267">
                  <c:v>109.739</c:v>
                </c:pt>
                <c:pt idx="13268">
                  <c:v>109.764</c:v>
                </c:pt>
                <c:pt idx="13269">
                  <c:v>109.73699999999999</c:v>
                </c:pt>
                <c:pt idx="13270">
                  <c:v>110.215</c:v>
                </c:pt>
                <c:pt idx="13271">
                  <c:v>110.642</c:v>
                </c:pt>
                <c:pt idx="13272">
                  <c:v>111.35299999999999</c:v>
                </c:pt>
                <c:pt idx="13273">
                  <c:v>113.19199999999999</c:v>
                </c:pt>
                <c:pt idx="13274">
                  <c:v>114.10299999999999</c:v>
                </c:pt>
                <c:pt idx="13275">
                  <c:v>114.10599999999999</c:v>
                </c:pt>
                <c:pt idx="13276">
                  <c:v>112.604</c:v>
                </c:pt>
                <c:pt idx="13277">
                  <c:v>112.254</c:v>
                </c:pt>
                <c:pt idx="13278">
                  <c:v>112.117</c:v>
                </c:pt>
                <c:pt idx="13279">
                  <c:v>111.745</c:v>
                </c:pt>
                <c:pt idx="13280">
                  <c:v>110.065</c:v>
                </c:pt>
                <c:pt idx="13281">
                  <c:v>111.208</c:v>
                </c:pt>
                <c:pt idx="13282">
                  <c:v>112.258</c:v>
                </c:pt>
                <c:pt idx="13283">
                  <c:v>112.795</c:v>
                </c:pt>
                <c:pt idx="13284">
                  <c:v>113.14400000000001</c:v>
                </c:pt>
                <c:pt idx="13285">
                  <c:v>113.221</c:v>
                </c:pt>
                <c:pt idx="13286">
                  <c:v>113.32</c:v>
                </c:pt>
                <c:pt idx="13287">
                  <c:v>112.363</c:v>
                </c:pt>
                <c:pt idx="13288">
                  <c:v>113.31100000000001</c:v>
                </c:pt>
                <c:pt idx="13289">
                  <c:v>112.039</c:v>
                </c:pt>
                <c:pt idx="13290">
                  <c:v>112.13</c:v>
                </c:pt>
                <c:pt idx="13291">
                  <c:v>112.98399999999999</c:v>
                </c:pt>
                <c:pt idx="13292">
                  <c:v>112.881</c:v>
                </c:pt>
                <c:pt idx="13293">
                  <c:v>112.012</c:v>
                </c:pt>
                <c:pt idx="13294">
                  <c:v>111.989</c:v>
                </c:pt>
                <c:pt idx="13295">
                  <c:v>110.95</c:v>
                </c:pt>
                <c:pt idx="13296">
                  <c:v>109.7</c:v>
                </c:pt>
                <c:pt idx="13297">
                  <c:v>110.587</c:v>
                </c:pt>
                <c:pt idx="13298">
                  <c:v>110.752</c:v>
                </c:pt>
                <c:pt idx="13299">
                  <c:v>111.527</c:v>
                </c:pt>
                <c:pt idx="13300">
                  <c:v>111.48099999999999</c:v>
                </c:pt>
                <c:pt idx="13301">
                  <c:v>111.345</c:v>
                </c:pt>
                <c:pt idx="13302">
                  <c:v>112.93</c:v>
                </c:pt>
                <c:pt idx="13303">
                  <c:v>110.877</c:v>
                </c:pt>
                <c:pt idx="13304">
                  <c:v>110.12</c:v>
                </c:pt>
                <c:pt idx="13305">
                  <c:v>109.636</c:v>
                </c:pt>
                <c:pt idx="13306">
                  <c:v>110.54900000000001</c:v>
                </c:pt>
                <c:pt idx="13307">
                  <c:v>108.206</c:v>
                </c:pt>
                <c:pt idx="13308">
                  <c:v>106.292</c:v>
                </c:pt>
                <c:pt idx="13309">
                  <c:v>106.66</c:v>
                </c:pt>
                <c:pt idx="13310">
                  <c:v>106.404</c:v>
                </c:pt>
                <c:pt idx="13311">
                  <c:v>106.28100000000001</c:v>
                </c:pt>
                <c:pt idx="13312">
                  <c:v>106.694</c:v>
                </c:pt>
                <c:pt idx="13313">
                  <c:v>106.93</c:v>
                </c:pt>
                <c:pt idx="13314">
                  <c:v>107.83499999999999</c:v>
                </c:pt>
                <c:pt idx="13315">
                  <c:v>107.22199999999999</c:v>
                </c:pt>
                <c:pt idx="13316">
                  <c:v>106.07599999999999</c:v>
                </c:pt>
                <c:pt idx="13317">
                  <c:v>106.07599999999999</c:v>
                </c:pt>
                <c:pt idx="13318">
                  <c:v>105.959</c:v>
                </c:pt>
                <c:pt idx="13319">
                  <c:v>106.681</c:v>
                </c:pt>
                <c:pt idx="13320">
                  <c:v>106.822</c:v>
                </c:pt>
                <c:pt idx="13321">
                  <c:v>105.95</c:v>
                </c:pt>
                <c:pt idx="13322">
                  <c:v>104.72799999999999</c:v>
                </c:pt>
                <c:pt idx="13323">
                  <c:v>104.545</c:v>
                </c:pt>
                <c:pt idx="13324">
                  <c:v>105.289</c:v>
                </c:pt>
                <c:pt idx="13325">
                  <c:v>105.578</c:v>
                </c:pt>
                <c:pt idx="13326">
                  <c:v>105.1</c:v>
                </c:pt>
                <c:pt idx="13327">
                  <c:v>104.774</c:v>
                </c:pt>
                <c:pt idx="13328">
                  <c:v>104.81</c:v>
                </c:pt>
                <c:pt idx="13329">
                  <c:v>105.131</c:v>
                </c:pt>
                <c:pt idx="13330">
                  <c:v>103.98</c:v>
                </c:pt>
                <c:pt idx="13331">
                  <c:v>103.77</c:v>
                </c:pt>
                <c:pt idx="13332">
                  <c:v>104.55800000000001</c:v>
                </c:pt>
                <c:pt idx="13333">
                  <c:v>104.70099999999999</c:v>
                </c:pt>
                <c:pt idx="13334">
                  <c:v>104.721</c:v>
                </c:pt>
                <c:pt idx="13335">
                  <c:v>103.965</c:v>
                </c:pt>
                <c:pt idx="13336">
                  <c:v>104.16200000000001</c:v>
                </c:pt>
                <c:pt idx="13337">
                  <c:v>104.43300000000001</c:v>
                </c:pt>
                <c:pt idx="13338">
                  <c:v>104.31399999999999</c:v>
                </c:pt>
                <c:pt idx="13339">
                  <c:v>104.179</c:v>
                </c:pt>
                <c:pt idx="13340">
                  <c:v>104.46299999999999</c:v>
                </c:pt>
                <c:pt idx="13341">
                  <c:v>103.836</c:v>
                </c:pt>
                <c:pt idx="13342">
                  <c:v>103.52200000000001</c:v>
                </c:pt>
                <c:pt idx="13343">
                  <c:v>104.518</c:v>
                </c:pt>
                <c:pt idx="13344">
                  <c:v>104.248</c:v>
                </c:pt>
                <c:pt idx="13345">
                  <c:v>105.042</c:v>
                </c:pt>
                <c:pt idx="13346">
                  <c:v>103.879</c:v>
                </c:pt>
                <c:pt idx="13347">
                  <c:v>103.001</c:v>
                </c:pt>
                <c:pt idx="13348">
                  <c:v>103.236</c:v>
                </c:pt>
                <c:pt idx="13349">
                  <c:v>103.188</c:v>
                </c:pt>
                <c:pt idx="13350">
                  <c:v>102.246</c:v>
                </c:pt>
                <c:pt idx="13351">
                  <c:v>102.20399999999999</c:v>
                </c:pt>
                <c:pt idx="13352">
                  <c:v>102.20399999999999</c:v>
                </c:pt>
                <c:pt idx="13353">
                  <c:v>102.39</c:v>
                </c:pt>
                <c:pt idx="13354">
                  <c:v>102.363</c:v>
                </c:pt>
                <c:pt idx="13355">
                  <c:v>102.05800000000001</c:v>
                </c:pt>
                <c:pt idx="13356">
                  <c:v>102.012</c:v>
                </c:pt>
                <c:pt idx="13357">
                  <c:v>102.13800000000001</c:v>
                </c:pt>
                <c:pt idx="13358">
                  <c:v>101.91800000000001</c:v>
                </c:pt>
                <c:pt idx="13359">
                  <c:v>101.64100000000001</c:v>
                </c:pt>
                <c:pt idx="13360">
                  <c:v>101.839</c:v>
                </c:pt>
                <c:pt idx="13361">
                  <c:v>101.92700000000001</c:v>
                </c:pt>
                <c:pt idx="13362">
                  <c:v>102.276</c:v>
                </c:pt>
                <c:pt idx="13363">
                  <c:v>102.09699999999999</c:v>
                </c:pt>
                <c:pt idx="13364">
                  <c:v>101.217</c:v>
                </c:pt>
                <c:pt idx="13365">
                  <c:v>101.75</c:v>
                </c:pt>
                <c:pt idx="13366">
                  <c:v>102.91500000000001</c:v>
                </c:pt>
                <c:pt idx="13367">
                  <c:v>103.621</c:v>
                </c:pt>
                <c:pt idx="13368">
                  <c:v>103.42700000000001</c:v>
                </c:pt>
                <c:pt idx="13369">
                  <c:v>103.40900000000001</c:v>
                </c:pt>
                <c:pt idx="13370">
                  <c:v>103.221</c:v>
                </c:pt>
                <c:pt idx="13371">
                  <c:v>103.63</c:v>
                </c:pt>
                <c:pt idx="13372">
                  <c:v>103.345</c:v>
                </c:pt>
                <c:pt idx="13373">
                  <c:v>103.233</c:v>
                </c:pt>
                <c:pt idx="13374">
                  <c:v>103.923</c:v>
                </c:pt>
                <c:pt idx="13375">
                  <c:v>103.85599999999999</c:v>
                </c:pt>
                <c:pt idx="13376">
                  <c:v>103.86199999999999</c:v>
                </c:pt>
                <c:pt idx="13377">
                  <c:v>103.86199999999999</c:v>
                </c:pt>
                <c:pt idx="13378">
                  <c:v>104.176</c:v>
                </c:pt>
                <c:pt idx="13379">
                  <c:v>104.58499999999999</c:v>
                </c:pt>
                <c:pt idx="13380">
                  <c:v>104.598</c:v>
                </c:pt>
                <c:pt idx="13381">
                  <c:v>105.214</c:v>
                </c:pt>
                <c:pt idx="13382">
                  <c:v>104.673</c:v>
                </c:pt>
                <c:pt idx="13383">
                  <c:v>104.869</c:v>
                </c:pt>
                <c:pt idx="13384">
                  <c:v>104.483</c:v>
                </c:pt>
                <c:pt idx="13385">
                  <c:v>105.027</c:v>
                </c:pt>
                <c:pt idx="13386">
                  <c:v>104.521</c:v>
                </c:pt>
                <c:pt idx="13387">
                  <c:v>104.35</c:v>
                </c:pt>
                <c:pt idx="13388">
                  <c:v>105.61499999999999</c:v>
                </c:pt>
                <c:pt idx="13389">
                  <c:v>105.658</c:v>
                </c:pt>
                <c:pt idx="13390">
                  <c:v>105.309</c:v>
                </c:pt>
                <c:pt idx="13391">
                  <c:v>104.57599999999999</c:v>
                </c:pt>
                <c:pt idx="13392">
                  <c:v>103.595</c:v>
                </c:pt>
                <c:pt idx="13393">
                  <c:v>103.59699999999999</c:v>
                </c:pt>
                <c:pt idx="13394">
                  <c:v>104.646</c:v>
                </c:pt>
                <c:pt idx="13395">
                  <c:v>104.41800000000001</c:v>
                </c:pt>
                <c:pt idx="13396">
                  <c:v>103.708</c:v>
                </c:pt>
                <c:pt idx="13397">
                  <c:v>103.28100000000001</c:v>
                </c:pt>
                <c:pt idx="13398">
                  <c:v>103.256</c:v>
                </c:pt>
                <c:pt idx="13399">
                  <c:v>102.346</c:v>
                </c:pt>
                <c:pt idx="13400">
                  <c:v>102.532</c:v>
                </c:pt>
                <c:pt idx="13401">
                  <c:v>103.116</c:v>
                </c:pt>
                <c:pt idx="13402">
                  <c:v>102.857</c:v>
                </c:pt>
                <c:pt idx="13403">
                  <c:v>102.43</c:v>
                </c:pt>
                <c:pt idx="13404">
                  <c:v>102.64</c:v>
                </c:pt>
                <c:pt idx="13405">
                  <c:v>102.14400000000001</c:v>
                </c:pt>
                <c:pt idx="13406">
                  <c:v>102.506</c:v>
                </c:pt>
                <c:pt idx="13407">
                  <c:v>102.093</c:v>
                </c:pt>
                <c:pt idx="13408">
                  <c:v>101.586</c:v>
                </c:pt>
                <c:pt idx="13409">
                  <c:v>101.852</c:v>
                </c:pt>
                <c:pt idx="13410">
                  <c:v>101.822</c:v>
                </c:pt>
                <c:pt idx="13411">
                  <c:v>102.092</c:v>
                </c:pt>
                <c:pt idx="13412">
                  <c:v>102.578</c:v>
                </c:pt>
                <c:pt idx="13413">
                  <c:v>102.20399999999999</c:v>
                </c:pt>
                <c:pt idx="13414">
                  <c:v>101.5</c:v>
                </c:pt>
                <c:pt idx="13415">
                  <c:v>101.011</c:v>
                </c:pt>
                <c:pt idx="13416">
                  <c:v>101.55200000000001</c:v>
                </c:pt>
                <c:pt idx="13417">
                  <c:v>102.10299999999999</c:v>
                </c:pt>
                <c:pt idx="13418">
                  <c:v>101.745</c:v>
                </c:pt>
                <c:pt idx="13419">
                  <c:v>101.968</c:v>
                </c:pt>
                <c:pt idx="13420">
                  <c:v>101.84</c:v>
                </c:pt>
                <c:pt idx="13421">
                  <c:v>101.822</c:v>
                </c:pt>
                <c:pt idx="13422">
                  <c:v>101.348</c:v>
                </c:pt>
                <c:pt idx="13423">
                  <c:v>101.863</c:v>
                </c:pt>
                <c:pt idx="13424">
                  <c:v>101.467</c:v>
                </c:pt>
                <c:pt idx="13425">
                  <c:v>101.503</c:v>
                </c:pt>
                <c:pt idx="13426">
                  <c:v>101.65900000000001</c:v>
                </c:pt>
                <c:pt idx="13427">
                  <c:v>102.151</c:v>
                </c:pt>
                <c:pt idx="13428">
                  <c:v>101.958</c:v>
                </c:pt>
                <c:pt idx="13429">
                  <c:v>101.343</c:v>
                </c:pt>
                <c:pt idx="13430">
                  <c:v>101.399</c:v>
                </c:pt>
                <c:pt idx="13431">
                  <c:v>101.214</c:v>
                </c:pt>
                <c:pt idx="13432">
                  <c:v>101.377</c:v>
                </c:pt>
                <c:pt idx="13433">
                  <c:v>101.605</c:v>
                </c:pt>
                <c:pt idx="13434">
                  <c:v>101.477</c:v>
                </c:pt>
                <c:pt idx="13435">
                  <c:v>102.05800000000001</c:v>
                </c:pt>
                <c:pt idx="13436">
                  <c:v>102.681</c:v>
                </c:pt>
                <c:pt idx="13437">
                  <c:v>102.434</c:v>
                </c:pt>
                <c:pt idx="13438">
                  <c:v>102.56399999999999</c:v>
                </c:pt>
                <c:pt idx="13439">
                  <c:v>102.88200000000001</c:v>
                </c:pt>
                <c:pt idx="13440">
                  <c:v>103.584</c:v>
                </c:pt>
                <c:pt idx="13441">
                  <c:v>103.19799999999999</c:v>
                </c:pt>
                <c:pt idx="13442">
                  <c:v>103.19799999999999</c:v>
                </c:pt>
                <c:pt idx="13443">
                  <c:v>103.488</c:v>
                </c:pt>
                <c:pt idx="13444">
                  <c:v>103.887</c:v>
                </c:pt>
                <c:pt idx="13445">
                  <c:v>104.251</c:v>
                </c:pt>
                <c:pt idx="13446">
                  <c:v>104.206</c:v>
                </c:pt>
                <c:pt idx="13447">
                  <c:v>104.206</c:v>
                </c:pt>
                <c:pt idx="13448">
                  <c:v>104.16500000000001</c:v>
                </c:pt>
                <c:pt idx="13449">
                  <c:v>104.32599999999999</c:v>
                </c:pt>
                <c:pt idx="13450">
                  <c:v>103.56</c:v>
                </c:pt>
                <c:pt idx="13451">
                  <c:v>104.015</c:v>
                </c:pt>
                <c:pt idx="13452">
                  <c:v>104.002</c:v>
                </c:pt>
                <c:pt idx="13453">
                  <c:v>104.125</c:v>
                </c:pt>
                <c:pt idx="13454">
                  <c:v>104.099</c:v>
                </c:pt>
                <c:pt idx="13455">
                  <c:v>103.343</c:v>
                </c:pt>
                <c:pt idx="13456">
                  <c:v>103.557</c:v>
                </c:pt>
                <c:pt idx="13457">
                  <c:v>103.654</c:v>
                </c:pt>
                <c:pt idx="13458">
                  <c:v>103.33799999999999</c:v>
                </c:pt>
                <c:pt idx="13459">
                  <c:v>102.94799999999999</c:v>
                </c:pt>
                <c:pt idx="13460">
                  <c:v>102.11499999999999</c:v>
                </c:pt>
                <c:pt idx="13461">
                  <c:v>102.24299999999999</c:v>
                </c:pt>
                <c:pt idx="13462">
                  <c:v>102.52200000000001</c:v>
                </c:pt>
                <c:pt idx="13463">
                  <c:v>102.54</c:v>
                </c:pt>
                <c:pt idx="13464">
                  <c:v>102.071</c:v>
                </c:pt>
                <c:pt idx="13465">
                  <c:v>102.386</c:v>
                </c:pt>
                <c:pt idx="13466">
                  <c:v>102.90300000000001</c:v>
                </c:pt>
                <c:pt idx="13467">
                  <c:v>102.69199999999999</c:v>
                </c:pt>
                <c:pt idx="13468">
                  <c:v>102.492</c:v>
                </c:pt>
                <c:pt idx="13469">
                  <c:v>102.905</c:v>
                </c:pt>
                <c:pt idx="13470">
                  <c:v>103.342</c:v>
                </c:pt>
                <c:pt idx="13471">
                  <c:v>102.91200000000001</c:v>
                </c:pt>
                <c:pt idx="13472">
                  <c:v>102.988</c:v>
                </c:pt>
                <c:pt idx="13473">
                  <c:v>103.039</c:v>
                </c:pt>
                <c:pt idx="13474">
                  <c:v>103.373</c:v>
                </c:pt>
                <c:pt idx="13475">
                  <c:v>103.166</c:v>
                </c:pt>
                <c:pt idx="13476">
                  <c:v>102.27200000000001</c:v>
                </c:pt>
                <c:pt idx="13477">
                  <c:v>101.97199999999999</c:v>
                </c:pt>
                <c:pt idx="13478">
                  <c:v>101.732</c:v>
                </c:pt>
                <c:pt idx="13479">
                  <c:v>100.521</c:v>
                </c:pt>
                <c:pt idx="13480">
                  <c:v>99.77</c:v>
                </c:pt>
                <c:pt idx="13481">
                  <c:v>99.914000000000001</c:v>
                </c:pt>
                <c:pt idx="13482">
                  <c:v>99.841999999999999</c:v>
                </c:pt>
                <c:pt idx="13483">
                  <c:v>99.941000000000003</c:v>
                </c:pt>
                <c:pt idx="13484">
                  <c:v>100.28100000000001</c:v>
                </c:pt>
                <c:pt idx="13485">
                  <c:v>100.88</c:v>
                </c:pt>
                <c:pt idx="13486">
                  <c:v>101.071</c:v>
                </c:pt>
                <c:pt idx="13487">
                  <c:v>101.346</c:v>
                </c:pt>
                <c:pt idx="13488">
                  <c:v>101.349</c:v>
                </c:pt>
                <c:pt idx="13489">
                  <c:v>100.887</c:v>
                </c:pt>
                <c:pt idx="13490">
                  <c:v>101.773</c:v>
                </c:pt>
                <c:pt idx="13491">
                  <c:v>101.622</c:v>
                </c:pt>
                <c:pt idx="13492">
                  <c:v>101.855</c:v>
                </c:pt>
                <c:pt idx="13493">
                  <c:v>102.303</c:v>
                </c:pt>
                <c:pt idx="13494">
                  <c:v>102.59</c:v>
                </c:pt>
                <c:pt idx="13495">
                  <c:v>102.542</c:v>
                </c:pt>
                <c:pt idx="13496">
                  <c:v>102.017</c:v>
                </c:pt>
                <c:pt idx="13497">
                  <c:v>102.047</c:v>
                </c:pt>
                <c:pt idx="13498">
                  <c:v>102.52800000000001</c:v>
                </c:pt>
                <c:pt idx="13499">
                  <c:v>102.49</c:v>
                </c:pt>
                <c:pt idx="13500">
                  <c:v>102.524</c:v>
                </c:pt>
                <c:pt idx="13501">
                  <c:v>102.842</c:v>
                </c:pt>
                <c:pt idx="13502">
                  <c:v>103.19</c:v>
                </c:pt>
                <c:pt idx="13503">
                  <c:v>103.209</c:v>
                </c:pt>
                <c:pt idx="13504">
                  <c:v>103.431</c:v>
                </c:pt>
                <c:pt idx="13505">
                  <c:v>103.572</c:v>
                </c:pt>
                <c:pt idx="13506">
                  <c:v>103.375</c:v>
                </c:pt>
                <c:pt idx="13507">
                  <c:v>103.3</c:v>
                </c:pt>
                <c:pt idx="13508">
                  <c:v>103.563</c:v>
                </c:pt>
                <c:pt idx="13509">
                  <c:v>103.419</c:v>
                </c:pt>
                <c:pt idx="13510">
                  <c:v>103.982</c:v>
                </c:pt>
                <c:pt idx="13511">
                  <c:v>104.077</c:v>
                </c:pt>
                <c:pt idx="13512">
                  <c:v>104.05800000000001</c:v>
                </c:pt>
                <c:pt idx="13513">
                  <c:v>103.53100000000001</c:v>
                </c:pt>
                <c:pt idx="13514">
                  <c:v>103.157</c:v>
                </c:pt>
                <c:pt idx="13515">
                  <c:v>103.619</c:v>
                </c:pt>
                <c:pt idx="13516">
                  <c:v>104.236</c:v>
                </c:pt>
                <c:pt idx="13517">
                  <c:v>104.236</c:v>
                </c:pt>
                <c:pt idx="13518">
                  <c:v>104.807</c:v>
                </c:pt>
                <c:pt idx="13519">
                  <c:v>104.861</c:v>
                </c:pt>
                <c:pt idx="13520">
                  <c:v>105.059</c:v>
                </c:pt>
                <c:pt idx="13521">
                  <c:v>105.09</c:v>
                </c:pt>
                <c:pt idx="13522">
                  <c:v>104.569</c:v>
                </c:pt>
                <c:pt idx="13523">
                  <c:v>104.711</c:v>
                </c:pt>
                <c:pt idx="13524">
                  <c:v>104.76600000000001</c:v>
                </c:pt>
                <c:pt idx="13525">
                  <c:v>105.405</c:v>
                </c:pt>
                <c:pt idx="13526">
                  <c:v>105.322</c:v>
                </c:pt>
                <c:pt idx="13527">
                  <c:v>105.202</c:v>
                </c:pt>
                <c:pt idx="13528">
                  <c:v>105.133</c:v>
                </c:pt>
                <c:pt idx="13529">
                  <c:v>105.328</c:v>
                </c:pt>
                <c:pt idx="13530">
                  <c:v>105.363</c:v>
                </c:pt>
                <c:pt idx="13531">
                  <c:v>105.583</c:v>
                </c:pt>
                <c:pt idx="13532">
                  <c:v>105.998</c:v>
                </c:pt>
                <c:pt idx="13533">
                  <c:v>106.23099999999999</c:v>
                </c:pt>
                <c:pt idx="13534">
                  <c:v>106.666</c:v>
                </c:pt>
                <c:pt idx="13535">
                  <c:v>106.224</c:v>
                </c:pt>
                <c:pt idx="13536">
                  <c:v>106.17400000000001</c:v>
                </c:pt>
                <c:pt idx="13537">
                  <c:v>106.904</c:v>
                </c:pt>
                <c:pt idx="13538">
                  <c:v>107</c:v>
                </c:pt>
                <c:pt idx="13539">
                  <c:v>106.79900000000001</c:v>
                </c:pt>
                <c:pt idx="13540">
                  <c:v>106.33199999999999</c:v>
                </c:pt>
                <c:pt idx="13541">
                  <c:v>106.044</c:v>
                </c:pt>
                <c:pt idx="13542">
                  <c:v>106.083</c:v>
                </c:pt>
                <c:pt idx="13543">
                  <c:v>105.825</c:v>
                </c:pt>
                <c:pt idx="13544">
                  <c:v>105.82</c:v>
                </c:pt>
                <c:pt idx="13545">
                  <c:v>106.599</c:v>
                </c:pt>
                <c:pt idx="13546">
                  <c:v>106.648</c:v>
                </c:pt>
                <c:pt idx="13547">
                  <c:v>106.24299999999999</c:v>
                </c:pt>
                <c:pt idx="13548">
                  <c:v>106.25</c:v>
                </c:pt>
                <c:pt idx="13549">
                  <c:v>106.565</c:v>
                </c:pt>
                <c:pt idx="13550">
                  <c:v>106.253</c:v>
                </c:pt>
                <c:pt idx="13551">
                  <c:v>106.163</c:v>
                </c:pt>
                <c:pt idx="13552">
                  <c:v>105.536</c:v>
                </c:pt>
                <c:pt idx="13553">
                  <c:v>106.27</c:v>
                </c:pt>
                <c:pt idx="13554">
                  <c:v>106.52800000000001</c:v>
                </c:pt>
                <c:pt idx="13555">
                  <c:v>106.602</c:v>
                </c:pt>
                <c:pt idx="13556">
                  <c:v>106.559</c:v>
                </c:pt>
                <c:pt idx="13557">
                  <c:v>106.12</c:v>
                </c:pt>
                <c:pt idx="13558">
                  <c:v>106.663</c:v>
                </c:pt>
                <c:pt idx="13559">
                  <c:v>106.884</c:v>
                </c:pt>
                <c:pt idx="13560">
                  <c:v>106.124</c:v>
                </c:pt>
                <c:pt idx="13561">
                  <c:v>105.021</c:v>
                </c:pt>
                <c:pt idx="13562">
                  <c:v>105.215</c:v>
                </c:pt>
                <c:pt idx="13563">
                  <c:v>105.542</c:v>
                </c:pt>
                <c:pt idx="13564">
                  <c:v>105.593</c:v>
                </c:pt>
                <c:pt idx="13565">
                  <c:v>105.91</c:v>
                </c:pt>
                <c:pt idx="13566">
                  <c:v>105.861</c:v>
                </c:pt>
                <c:pt idx="13567">
                  <c:v>105.631</c:v>
                </c:pt>
                <c:pt idx="13568">
                  <c:v>104.053</c:v>
                </c:pt>
                <c:pt idx="13569">
                  <c:v>104.39400000000001</c:v>
                </c:pt>
                <c:pt idx="13570">
                  <c:v>104.349</c:v>
                </c:pt>
                <c:pt idx="13571">
                  <c:v>103.917</c:v>
                </c:pt>
                <c:pt idx="13572">
                  <c:v>103.438</c:v>
                </c:pt>
                <c:pt idx="13573">
                  <c:v>103.565</c:v>
                </c:pt>
                <c:pt idx="13574">
                  <c:v>103.92</c:v>
                </c:pt>
                <c:pt idx="13575">
                  <c:v>103.92</c:v>
                </c:pt>
                <c:pt idx="13576">
                  <c:v>103.40300000000001</c:v>
                </c:pt>
                <c:pt idx="13577">
                  <c:v>103.199</c:v>
                </c:pt>
                <c:pt idx="13578">
                  <c:v>102.746</c:v>
                </c:pt>
                <c:pt idx="13579">
                  <c:v>102.765</c:v>
                </c:pt>
                <c:pt idx="13580">
                  <c:v>103.497</c:v>
                </c:pt>
                <c:pt idx="13581">
                  <c:v>103.268</c:v>
                </c:pt>
                <c:pt idx="13582">
                  <c:v>103.712</c:v>
                </c:pt>
                <c:pt idx="13583">
                  <c:v>104.05</c:v>
                </c:pt>
                <c:pt idx="13584">
                  <c:v>104.15300000000001</c:v>
                </c:pt>
                <c:pt idx="13585">
                  <c:v>103.541</c:v>
                </c:pt>
                <c:pt idx="13586">
                  <c:v>104.01</c:v>
                </c:pt>
                <c:pt idx="13587">
                  <c:v>104.095</c:v>
                </c:pt>
                <c:pt idx="13588">
                  <c:v>103.86499999999999</c:v>
                </c:pt>
                <c:pt idx="13589">
                  <c:v>102.869</c:v>
                </c:pt>
                <c:pt idx="13590">
                  <c:v>101.956</c:v>
                </c:pt>
                <c:pt idx="13591">
                  <c:v>102.55</c:v>
                </c:pt>
                <c:pt idx="13592">
                  <c:v>102.56100000000001</c:v>
                </c:pt>
                <c:pt idx="13593">
                  <c:v>102.167</c:v>
                </c:pt>
                <c:pt idx="13594">
                  <c:v>102.408</c:v>
                </c:pt>
                <c:pt idx="13595">
                  <c:v>101.843</c:v>
                </c:pt>
                <c:pt idx="13596">
                  <c:v>101.69799999999999</c:v>
                </c:pt>
                <c:pt idx="13597">
                  <c:v>101.46599999999999</c:v>
                </c:pt>
                <c:pt idx="13598">
                  <c:v>100.986</c:v>
                </c:pt>
                <c:pt idx="13599">
                  <c:v>101.229</c:v>
                </c:pt>
                <c:pt idx="13600">
                  <c:v>101.333</c:v>
                </c:pt>
                <c:pt idx="13601">
                  <c:v>102.2</c:v>
                </c:pt>
                <c:pt idx="13602">
                  <c:v>102.494</c:v>
                </c:pt>
                <c:pt idx="13603">
                  <c:v>102.422</c:v>
                </c:pt>
                <c:pt idx="13604">
                  <c:v>102.41200000000001</c:v>
                </c:pt>
                <c:pt idx="13605">
                  <c:v>102.209</c:v>
                </c:pt>
                <c:pt idx="13606">
                  <c:v>102.57</c:v>
                </c:pt>
                <c:pt idx="13607">
                  <c:v>102.36199999999999</c:v>
                </c:pt>
                <c:pt idx="13608">
                  <c:v>102.291</c:v>
                </c:pt>
                <c:pt idx="13609">
                  <c:v>102.404</c:v>
                </c:pt>
                <c:pt idx="13610">
                  <c:v>102.404</c:v>
                </c:pt>
                <c:pt idx="13611">
                  <c:v>103.357</c:v>
                </c:pt>
                <c:pt idx="13612">
                  <c:v>103.45</c:v>
                </c:pt>
                <c:pt idx="13613">
                  <c:v>103.536</c:v>
                </c:pt>
                <c:pt idx="13614">
                  <c:v>103.288</c:v>
                </c:pt>
                <c:pt idx="13615">
                  <c:v>103.331</c:v>
                </c:pt>
                <c:pt idx="13616">
                  <c:v>103.617</c:v>
                </c:pt>
                <c:pt idx="13617">
                  <c:v>103.236</c:v>
                </c:pt>
                <c:pt idx="13618">
                  <c:v>103.574</c:v>
                </c:pt>
                <c:pt idx="13619">
                  <c:v>103.43300000000001</c:v>
                </c:pt>
                <c:pt idx="13620">
                  <c:v>103.60899999999999</c:v>
                </c:pt>
                <c:pt idx="13621">
                  <c:v>103.39700000000001</c:v>
                </c:pt>
                <c:pt idx="13622">
                  <c:v>103.274</c:v>
                </c:pt>
                <c:pt idx="13623">
                  <c:v>103.048</c:v>
                </c:pt>
                <c:pt idx="13624">
                  <c:v>103.922</c:v>
                </c:pt>
                <c:pt idx="13625">
                  <c:v>104.452</c:v>
                </c:pt>
                <c:pt idx="13626">
                  <c:v>104.21299999999999</c:v>
                </c:pt>
                <c:pt idx="13627">
                  <c:v>104.057</c:v>
                </c:pt>
                <c:pt idx="13628">
                  <c:v>104.16500000000001</c:v>
                </c:pt>
                <c:pt idx="13629">
                  <c:v>104.111</c:v>
                </c:pt>
                <c:pt idx="13630">
                  <c:v>104.17</c:v>
                </c:pt>
                <c:pt idx="13631">
                  <c:v>104.96</c:v>
                </c:pt>
                <c:pt idx="13632">
                  <c:v>104.723</c:v>
                </c:pt>
                <c:pt idx="13633">
                  <c:v>104.29600000000001</c:v>
                </c:pt>
                <c:pt idx="13634">
                  <c:v>104.27500000000001</c:v>
                </c:pt>
                <c:pt idx="13635">
                  <c:v>104.291</c:v>
                </c:pt>
                <c:pt idx="13636">
                  <c:v>104.07899999999999</c:v>
                </c:pt>
                <c:pt idx="13637">
                  <c:v>104.006</c:v>
                </c:pt>
                <c:pt idx="13638">
                  <c:v>103.95699999999999</c:v>
                </c:pt>
                <c:pt idx="13639">
                  <c:v>103.93600000000001</c:v>
                </c:pt>
                <c:pt idx="13640">
                  <c:v>103.827</c:v>
                </c:pt>
                <c:pt idx="13641">
                  <c:v>103.82899999999999</c:v>
                </c:pt>
                <c:pt idx="13642">
                  <c:v>103.97499999999999</c:v>
                </c:pt>
                <c:pt idx="13643">
                  <c:v>104.15600000000001</c:v>
                </c:pt>
                <c:pt idx="13644">
                  <c:v>103.861</c:v>
                </c:pt>
                <c:pt idx="13645">
                  <c:v>103.83199999999999</c:v>
                </c:pt>
                <c:pt idx="13646">
                  <c:v>103.798</c:v>
                </c:pt>
                <c:pt idx="13647">
                  <c:v>103.369</c:v>
                </c:pt>
                <c:pt idx="13648">
                  <c:v>102.82299999999999</c:v>
                </c:pt>
                <c:pt idx="13649">
                  <c:v>102.712</c:v>
                </c:pt>
                <c:pt idx="13650">
                  <c:v>102.869</c:v>
                </c:pt>
                <c:pt idx="13651">
                  <c:v>102.95699999999999</c:v>
                </c:pt>
                <c:pt idx="13652">
                  <c:v>102.789</c:v>
                </c:pt>
                <c:pt idx="13653">
                  <c:v>103.36</c:v>
                </c:pt>
                <c:pt idx="13654">
                  <c:v>103.432</c:v>
                </c:pt>
                <c:pt idx="13655">
                  <c:v>103.57899999999999</c:v>
                </c:pt>
                <c:pt idx="13656">
                  <c:v>103.818</c:v>
                </c:pt>
                <c:pt idx="13657">
                  <c:v>103.389</c:v>
                </c:pt>
                <c:pt idx="13658">
                  <c:v>104.00700000000001</c:v>
                </c:pt>
                <c:pt idx="13659">
                  <c:v>104.43</c:v>
                </c:pt>
                <c:pt idx="13660">
                  <c:v>104.224</c:v>
                </c:pt>
                <c:pt idx="13661">
                  <c:v>104.298</c:v>
                </c:pt>
                <c:pt idx="13662">
                  <c:v>104.348</c:v>
                </c:pt>
                <c:pt idx="13663">
                  <c:v>104.54600000000001</c:v>
                </c:pt>
                <c:pt idx="13664">
                  <c:v>104.48699999999999</c:v>
                </c:pt>
                <c:pt idx="13665">
                  <c:v>105.01900000000001</c:v>
                </c:pt>
                <c:pt idx="13666">
                  <c:v>104.816</c:v>
                </c:pt>
                <c:pt idx="13667">
                  <c:v>104.249</c:v>
                </c:pt>
                <c:pt idx="13668">
                  <c:v>104.121</c:v>
                </c:pt>
                <c:pt idx="13669">
                  <c:v>104.298</c:v>
                </c:pt>
                <c:pt idx="13670">
                  <c:v>104.14</c:v>
                </c:pt>
                <c:pt idx="13671">
                  <c:v>104.148</c:v>
                </c:pt>
                <c:pt idx="13672">
                  <c:v>105.245</c:v>
                </c:pt>
                <c:pt idx="13673">
                  <c:v>105.282</c:v>
                </c:pt>
                <c:pt idx="13674">
                  <c:v>106.038</c:v>
                </c:pt>
                <c:pt idx="13675">
                  <c:v>106.208</c:v>
                </c:pt>
                <c:pt idx="13676">
                  <c:v>106.25700000000001</c:v>
                </c:pt>
                <c:pt idx="13677">
                  <c:v>105.95099999999999</c:v>
                </c:pt>
                <c:pt idx="13678">
                  <c:v>106.151</c:v>
                </c:pt>
                <c:pt idx="13679">
                  <c:v>106.154</c:v>
                </c:pt>
                <c:pt idx="13680">
                  <c:v>106.077</c:v>
                </c:pt>
                <c:pt idx="13681">
                  <c:v>105.675</c:v>
                </c:pt>
                <c:pt idx="13682">
                  <c:v>105.857</c:v>
                </c:pt>
                <c:pt idx="13683">
                  <c:v>105.598</c:v>
                </c:pt>
                <c:pt idx="13684">
                  <c:v>105.938</c:v>
                </c:pt>
                <c:pt idx="13685">
                  <c:v>105.57899999999999</c:v>
                </c:pt>
                <c:pt idx="13686">
                  <c:v>106.221</c:v>
                </c:pt>
                <c:pt idx="13687">
                  <c:v>105.755</c:v>
                </c:pt>
                <c:pt idx="13688">
                  <c:v>105.29900000000001</c:v>
                </c:pt>
                <c:pt idx="13689">
                  <c:v>105.03</c:v>
                </c:pt>
                <c:pt idx="13690">
                  <c:v>105.051</c:v>
                </c:pt>
                <c:pt idx="13691">
                  <c:v>105.41200000000001</c:v>
                </c:pt>
                <c:pt idx="13692">
                  <c:v>105.54600000000001</c:v>
                </c:pt>
                <c:pt idx="13693">
                  <c:v>105.227</c:v>
                </c:pt>
                <c:pt idx="13694">
                  <c:v>105.301</c:v>
                </c:pt>
                <c:pt idx="13695">
                  <c:v>105.218</c:v>
                </c:pt>
                <c:pt idx="13696">
                  <c:v>105.01300000000001</c:v>
                </c:pt>
                <c:pt idx="13697">
                  <c:v>104.345</c:v>
                </c:pt>
                <c:pt idx="13698">
                  <c:v>104.462</c:v>
                </c:pt>
                <c:pt idx="13699">
                  <c:v>104.44499999999999</c:v>
                </c:pt>
                <c:pt idx="13700">
                  <c:v>104.565</c:v>
                </c:pt>
                <c:pt idx="13701">
                  <c:v>104.661</c:v>
                </c:pt>
                <c:pt idx="13702">
                  <c:v>104.93300000000001</c:v>
                </c:pt>
                <c:pt idx="13703">
                  <c:v>105.108</c:v>
                </c:pt>
                <c:pt idx="13704">
                  <c:v>104.724</c:v>
                </c:pt>
                <c:pt idx="13705">
                  <c:v>104.595</c:v>
                </c:pt>
                <c:pt idx="13706">
                  <c:v>104.614</c:v>
                </c:pt>
                <c:pt idx="13707">
                  <c:v>105.122</c:v>
                </c:pt>
                <c:pt idx="13708">
                  <c:v>104.71599999999999</c:v>
                </c:pt>
                <c:pt idx="13709">
                  <c:v>104.67100000000001</c:v>
                </c:pt>
                <c:pt idx="13710">
                  <c:v>104.14</c:v>
                </c:pt>
                <c:pt idx="13711">
                  <c:v>104.11</c:v>
                </c:pt>
                <c:pt idx="13712">
                  <c:v>104.268</c:v>
                </c:pt>
                <c:pt idx="13713">
                  <c:v>104.102</c:v>
                </c:pt>
                <c:pt idx="13714">
                  <c:v>104.88500000000001</c:v>
                </c:pt>
                <c:pt idx="13715">
                  <c:v>105.15</c:v>
                </c:pt>
                <c:pt idx="13716">
                  <c:v>105.23</c:v>
                </c:pt>
                <c:pt idx="13717">
                  <c:v>104.645</c:v>
                </c:pt>
                <c:pt idx="13718">
                  <c:v>105.196</c:v>
                </c:pt>
                <c:pt idx="13719">
                  <c:v>105.55</c:v>
                </c:pt>
                <c:pt idx="13720">
                  <c:v>105.32</c:v>
                </c:pt>
                <c:pt idx="13721">
                  <c:v>105.256</c:v>
                </c:pt>
                <c:pt idx="13722">
                  <c:v>105.254</c:v>
                </c:pt>
                <c:pt idx="13723">
                  <c:v>105.58799999999999</c:v>
                </c:pt>
                <c:pt idx="13724">
                  <c:v>105.79600000000001</c:v>
                </c:pt>
                <c:pt idx="13725">
                  <c:v>105.473</c:v>
                </c:pt>
                <c:pt idx="13726">
                  <c:v>105.607</c:v>
                </c:pt>
                <c:pt idx="13727">
                  <c:v>106.05200000000001</c:v>
                </c:pt>
                <c:pt idx="13728">
                  <c:v>105.90600000000001</c:v>
                </c:pt>
                <c:pt idx="13729">
                  <c:v>105.866</c:v>
                </c:pt>
                <c:pt idx="13730">
                  <c:v>105.901</c:v>
                </c:pt>
                <c:pt idx="13731">
                  <c:v>105.72199999999999</c:v>
                </c:pt>
                <c:pt idx="13732">
                  <c:v>105.40300000000001</c:v>
                </c:pt>
                <c:pt idx="13733">
                  <c:v>105.13</c:v>
                </c:pt>
                <c:pt idx="13734">
                  <c:v>104.875</c:v>
                </c:pt>
                <c:pt idx="13735">
                  <c:v>105</c:v>
                </c:pt>
                <c:pt idx="13736">
                  <c:v>105.129</c:v>
                </c:pt>
                <c:pt idx="13737">
                  <c:v>105.048</c:v>
                </c:pt>
                <c:pt idx="13738">
                  <c:v>104.44</c:v>
                </c:pt>
                <c:pt idx="13739">
                  <c:v>104.093</c:v>
                </c:pt>
                <c:pt idx="13740">
                  <c:v>104.18899999999999</c:v>
                </c:pt>
                <c:pt idx="13741">
                  <c:v>104.27</c:v>
                </c:pt>
                <c:pt idx="13742">
                  <c:v>103.748</c:v>
                </c:pt>
                <c:pt idx="13743">
                  <c:v>104.173</c:v>
                </c:pt>
                <c:pt idx="13744">
                  <c:v>104.396</c:v>
                </c:pt>
                <c:pt idx="13745">
                  <c:v>104.31399999999999</c:v>
                </c:pt>
                <c:pt idx="13746">
                  <c:v>104.45</c:v>
                </c:pt>
                <c:pt idx="13747">
                  <c:v>104.39100000000001</c:v>
                </c:pt>
                <c:pt idx="13748">
                  <c:v>104.355</c:v>
                </c:pt>
                <c:pt idx="13749">
                  <c:v>104.316</c:v>
                </c:pt>
                <c:pt idx="13750">
                  <c:v>104.56399999999999</c:v>
                </c:pt>
                <c:pt idx="13751">
                  <c:v>104.554</c:v>
                </c:pt>
                <c:pt idx="13752">
                  <c:v>104.096</c:v>
                </c:pt>
                <c:pt idx="13753">
                  <c:v>104.42100000000001</c:v>
                </c:pt>
                <c:pt idx="13754">
                  <c:v>103.208</c:v>
                </c:pt>
                <c:pt idx="13755">
                  <c:v>102.68899999999999</c:v>
                </c:pt>
                <c:pt idx="13756">
                  <c:v>102.96899999999999</c:v>
                </c:pt>
                <c:pt idx="13757">
                  <c:v>103.197</c:v>
                </c:pt>
                <c:pt idx="13758">
                  <c:v>103.209</c:v>
                </c:pt>
                <c:pt idx="13759">
                  <c:v>103.13500000000001</c:v>
                </c:pt>
                <c:pt idx="13760">
                  <c:v>103.139</c:v>
                </c:pt>
                <c:pt idx="13761">
                  <c:v>102.559</c:v>
                </c:pt>
                <c:pt idx="13762">
                  <c:v>102.568</c:v>
                </c:pt>
                <c:pt idx="13763">
                  <c:v>102.977</c:v>
                </c:pt>
                <c:pt idx="13764">
                  <c:v>102.46299999999999</c:v>
                </c:pt>
                <c:pt idx="13765">
                  <c:v>101.886</c:v>
                </c:pt>
                <c:pt idx="13766">
                  <c:v>101.441</c:v>
                </c:pt>
                <c:pt idx="13767">
                  <c:v>101.039</c:v>
                </c:pt>
                <c:pt idx="13768">
                  <c:v>101.508</c:v>
                </c:pt>
                <c:pt idx="13769">
                  <c:v>100.718</c:v>
                </c:pt>
                <c:pt idx="13770">
                  <c:v>100.851</c:v>
                </c:pt>
                <c:pt idx="13771">
                  <c:v>100.55200000000001</c:v>
                </c:pt>
                <c:pt idx="13772">
                  <c:v>101.09399999999999</c:v>
                </c:pt>
                <c:pt idx="13773">
                  <c:v>101.343</c:v>
                </c:pt>
                <c:pt idx="13774">
                  <c:v>101.69799999999999</c:v>
                </c:pt>
                <c:pt idx="13775">
                  <c:v>101.65300000000001</c:v>
                </c:pt>
                <c:pt idx="13776">
                  <c:v>101.825</c:v>
                </c:pt>
                <c:pt idx="13777">
                  <c:v>101.358</c:v>
                </c:pt>
                <c:pt idx="13778">
                  <c:v>101.107</c:v>
                </c:pt>
                <c:pt idx="13779">
                  <c:v>101.17700000000001</c:v>
                </c:pt>
                <c:pt idx="13780">
                  <c:v>101.55200000000001</c:v>
                </c:pt>
                <c:pt idx="13781">
                  <c:v>101.63</c:v>
                </c:pt>
                <c:pt idx="13782">
                  <c:v>101.684</c:v>
                </c:pt>
                <c:pt idx="13783">
                  <c:v>101.366</c:v>
                </c:pt>
                <c:pt idx="13784">
                  <c:v>101.114</c:v>
                </c:pt>
                <c:pt idx="13785">
                  <c:v>100.76300000000001</c:v>
                </c:pt>
                <c:pt idx="13786">
                  <c:v>100.89400000000001</c:v>
                </c:pt>
                <c:pt idx="13787">
                  <c:v>100.596</c:v>
                </c:pt>
                <c:pt idx="13788">
                  <c:v>100.614</c:v>
                </c:pt>
                <c:pt idx="13789">
                  <c:v>100.723</c:v>
                </c:pt>
                <c:pt idx="13790">
                  <c:v>100.851</c:v>
                </c:pt>
                <c:pt idx="13791">
                  <c:v>100.46599999999999</c:v>
                </c:pt>
                <c:pt idx="13792">
                  <c:v>100.91200000000001</c:v>
                </c:pt>
                <c:pt idx="13793">
                  <c:v>100.562</c:v>
                </c:pt>
                <c:pt idx="13794">
                  <c:v>100.381</c:v>
                </c:pt>
                <c:pt idx="13795">
                  <c:v>100.779</c:v>
                </c:pt>
                <c:pt idx="13796">
                  <c:v>101.194</c:v>
                </c:pt>
                <c:pt idx="13797">
                  <c:v>101.67700000000001</c:v>
                </c:pt>
                <c:pt idx="13798">
                  <c:v>101.989</c:v>
                </c:pt>
                <c:pt idx="13799">
                  <c:v>102.52</c:v>
                </c:pt>
                <c:pt idx="13800">
                  <c:v>102.53700000000001</c:v>
                </c:pt>
                <c:pt idx="13801">
                  <c:v>102.54900000000001</c:v>
                </c:pt>
                <c:pt idx="13802">
                  <c:v>102.928</c:v>
                </c:pt>
                <c:pt idx="13803">
                  <c:v>102.988</c:v>
                </c:pt>
                <c:pt idx="13804">
                  <c:v>102.89</c:v>
                </c:pt>
                <c:pt idx="13805">
                  <c:v>103.298</c:v>
                </c:pt>
                <c:pt idx="13806">
                  <c:v>103.261</c:v>
                </c:pt>
                <c:pt idx="13807">
                  <c:v>103.59</c:v>
                </c:pt>
                <c:pt idx="13808">
                  <c:v>103.825</c:v>
                </c:pt>
                <c:pt idx="13809">
                  <c:v>103.49299999999999</c:v>
                </c:pt>
                <c:pt idx="13810">
                  <c:v>104.012</c:v>
                </c:pt>
                <c:pt idx="13811">
                  <c:v>104.075</c:v>
                </c:pt>
                <c:pt idx="13812">
                  <c:v>104.431</c:v>
                </c:pt>
                <c:pt idx="13813">
                  <c:v>104.05800000000001</c:v>
                </c:pt>
                <c:pt idx="13814">
                  <c:v>104.25700000000001</c:v>
                </c:pt>
                <c:pt idx="13815">
                  <c:v>104.316</c:v>
                </c:pt>
                <c:pt idx="13816">
                  <c:v>104.316</c:v>
                </c:pt>
                <c:pt idx="13817">
                  <c:v>103.994</c:v>
                </c:pt>
                <c:pt idx="13818">
                  <c:v>103.976</c:v>
                </c:pt>
                <c:pt idx="13819">
                  <c:v>104.282</c:v>
                </c:pt>
                <c:pt idx="13820">
                  <c:v>103.88500000000001</c:v>
                </c:pt>
                <c:pt idx="13821">
                  <c:v>103.423</c:v>
                </c:pt>
                <c:pt idx="13822">
                  <c:v>105.08799999999999</c:v>
                </c:pt>
                <c:pt idx="13823">
                  <c:v>104.508</c:v>
                </c:pt>
                <c:pt idx="13824">
                  <c:v>104.997</c:v>
                </c:pt>
                <c:pt idx="13825">
                  <c:v>105.54300000000001</c:v>
                </c:pt>
                <c:pt idx="13826">
                  <c:v>106.024</c:v>
                </c:pt>
                <c:pt idx="13827">
                  <c:v>106.48099999999999</c:v>
                </c:pt>
                <c:pt idx="13828">
                  <c:v>106.673</c:v>
                </c:pt>
                <c:pt idx="13829">
                  <c:v>106.687</c:v>
                </c:pt>
                <c:pt idx="13830">
                  <c:v>106.27500000000001</c:v>
                </c:pt>
                <c:pt idx="13831">
                  <c:v>106.206</c:v>
                </c:pt>
                <c:pt idx="13832">
                  <c:v>106.68</c:v>
                </c:pt>
                <c:pt idx="13833">
                  <c:v>106.97199999999999</c:v>
                </c:pt>
                <c:pt idx="13834">
                  <c:v>107.554</c:v>
                </c:pt>
                <c:pt idx="13835">
                  <c:v>106.81699999999999</c:v>
                </c:pt>
                <c:pt idx="13836">
                  <c:v>107.01300000000001</c:v>
                </c:pt>
                <c:pt idx="13837">
                  <c:v>106.084</c:v>
                </c:pt>
                <c:pt idx="13838">
                  <c:v>106.048</c:v>
                </c:pt>
                <c:pt idx="13839">
                  <c:v>105.73699999999999</c:v>
                </c:pt>
                <c:pt idx="13840">
                  <c:v>106.446</c:v>
                </c:pt>
                <c:pt idx="13841">
                  <c:v>106.36499999999999</c:v>
                </c:pt>
                <c:pt idx="13842">
                  <c:v>106.321</c:v>
                </c:pt>
                <c:pt idx="13843">
                  <c:v>105.714</c:v>
                </c:pt>
                <c:pt idx="13844">
                  <c:v>106.05500000000001</c:v>
                </c:pt>
                <c:pt idx="13845">
                  <c:v>106.145</c:v>
                </c:pt>
                <c:pt idx="13846">
                  <c:v>106.399</c:v>
                </c:pt>
                <c:pt idx="13847">
                  <c:v>106.71</c:v>
                </c:pt>
                <c:pt idx="13848">
                  <c:v>106.956</c:v>
                </c:pt>
                <c:pt idx="13849">
                  <c:v>107.003</c:v>
                </c:pt>
                <c:pt idx="13850">
                  <c:v>106.858</c:v>
                </c:pt>
                <c:pt idx="13851">
                  <c:v>106.956</c:v>
                </c:pt>
                <c:pt idx="13852">
                  <c:v>108.027</c:v>
                </c:pt>
                <c:pt idx="13853">
                  <c:v>108.408</c:v>
                </c:pt>
                <c:pt idx="13854">
                  <c:v>107.621</c:v>
                </c:pt>
                <c:pt idx="13855">
                  <c:v>108.03700000000001</c:v>
                </c:pt>
                <c:pt idx="13856">
                  <c:v>108.25700000000001</c:v>
                </c:pt>
                <c:pt idx="13857">
                  <c:v>108.129</c:v>
                </c:pt>
                <c:pt idx="13858">
                  <c:v>107.998</c:v>
                </c:pt>
                <c:pt idx="13859">
                  <c:v>108.13</c:v>
                </c:pt>
                <c:pt idx="13860">
                  <c:v>108.48699999999999</c:v>
                </c:pt>
                <c:pt idx="13861">
                  <c:v>109.39400000000001</c:v>
                </c:pt>
                <c:pt idx="13862">
                  <c:v>108.952</c:v>
                </c:pt>
                <c:pt idx="13863">
                  <c:v>108.25700000000001</c:v>
                </c:pt>
                <c:pt idx="13864">
                  <c:v>108.542</c:v>
                </c:pt>
                <c:pt idx="13865">
                  <c:v>109.09</c:v>
                </c:pt>
                <c:pt idx="13866">
                  <c:v>109.179</c:v>
                </c:pt>
                <c:pt idx="13867">
                  <c:v>109.65</c:v>
                </c:pt>
                <c:pt idx="13868">
                  <c:v>109.956</c:v>
                </c:pt>
                <c:pt idx="13869">
                  <c:v>109.273</c:v>
                </c:pt>
                <c:pt idx="13870">
                  <c:v>109.09</c:v>
                </c:pt>
                <c:pt idx="13871">
                  <c:v>108.95699999999999</c:v>
                </c:pt>
                <c:pt idx="13872">
                  <c:v>109.34699999999999</c:v>
                </c:pt>
                <c:pt idx="13873">
                  <c:v>109.34699999999999</c:v>
                </c:pt>
                <c:pt idx="13874">
                  <c:v>108.062</c:v>
                </c:pt>
                <c:pt idx="13875">
                  <c:v>108.167</c:v>
                </c:pt>
                <c:pt idx="13876">
                  <c:v>108.047</c:v>
                </c:pt>
                <c:pt idx="13877">
                  <c:v>107.443</c:v>
                </c:pt>
                <c:pt idx="13878">
                  <c:v>107.34099999999999</c:v>
                </c:pt>
                <c:pt idx="13879">
                  <c:v>107.866</c:v>
                </c:pt>
                <c:pt idx="13880">
                  <c:v>108</c:v>
                </c:pt>
                <c:pt idx="13881">
                  <c:v>107.797</c:v>
                </c:pt>
                <c:pt idx="13882">
                  <c:v>108.37</c:v>
                </c:pt>
                <c:pt idx="13883">
                  <c:v>108.99</c:v>
                </c:pt>
                <c:pt idx="13884">
                  <c:v>107.96</c:v>
                </c:pt>
                <c:pt idx="13885">
                  <c:v>107.57899999999999</c:v>
                </c:pt>
                <c:pt idx="13886">
                  <c:v>107.68899999999999</c:v>
                </c:pt>
                <c:pt idx="13887">
                  <c:v>108.04</c:v>
                </c:pt>
                <c:pt idx="13888">
                  <c:v>108.319</c:v>
                </c:pt>
                <c:pt idx="13889">
                  <c:v>107.96299999999999</c:v>
                </c:pt>
                <c:pt idx="13890">
                  <c:v>107.938</c:v>
                </c:pt>
                <c:pt idx="13891">
                  <c:v>107.313</c:v>
                </c:pt>
                <c:pt idx="13892">
                  <c:v>106.71</c:v>
                </c:pt>
                <c:pt idx="13893">
                  <c:v>106.575</c:v>
                </c:pt>
                <c:pt idx="13894">
                  <c:v>107.054</c:v>
                </c:pt>
                <c:pt idx="13895">
                  <c:v>107.173</c:v>
                </c:pt>
                <c:pt idx="13896">
                  <c:v>106.372</c:v>
                </c:pt>
                <c:pt idx="13897">
                  <c:v>106.61199999999999</c:v>
                </c:pt>
                <c:pt idx="13898">
                  <c:v>106.596</c:v>
                </c:pt>
                <c:pt idx="13899">
                  <c:v>106.30800000000001</c:v>
                </c:pt>
                <c:pt idx="13900">
                  <c:v>106.416</c:v>
                </c:pt>
                <c:pt idx="13901">
                  <c:v>107.244</c:v>
                </c:pt>
                <c:pt idx="13902">
                  <c:v>107.614</c:v>
                </c:pt>
                <c:pt idx="13903">
                  <c:v>106.747</c:v>
                </c:pt>
                <c:pt idx="13904">
                  <c:v>105.74299999999999</c:v>
                </c:pt>
                <c:pt idx="13905">
                  <c:v>104.276</c:v>
                </c:pt>
                <c:pt idx="13906">
                  <c:v>104.062</c:v>
                </c:pt>
                <c:pt idx="13907">
                  <c:v>103.83799999999999</c:v>
                </c:pt>
                <c:pt idx="13908">
                  <c:v>103.9</c:v>
                </c:pt>
                <c:pt idx="13909">
                  <c:v>103.419</c:v>
                </c:pt>
                <c:pt idx="13910">
                  <c:v>103.61199999999999</c:v>
                </c:pt>
                <c:pt idx="13911">
                  <c:v>103.782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440-411C-A380-2533ED0E81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2096127"/>
        <c:axId val="132620911"/>
      </c:lineChart>
      <c:dateAx>
        <c:axId val="172096127"/>
        <c:scaling>
          <c:orientation val="minMax"/>
          <c:min val="24544"/>
        </c:scaling>
        <c:delete val="0"/>
        <c:axPos val="b"/>
        <c:numFmt formatCode="\'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+mn-ea"/>
                <a:cs typeface="+mn-cs"/>
              </a:defRPr>
            </a:pPr>
            <a:endParaRPr lang="en-US"/>
          </a:p>
        </c:txPr>
        <c:crossAx val="132620911"/>
        <c:crosses val="autoZero"/>
        <c:auto val="1"/>
        <c:lblOffset val="100"/>
        <c:baseTimeUnit val="days"/>
        <c:majorUnit val="58"/>
        <c:majorTimeUnit val="months"/>
      </c:dateAx>
      <c:valAx>
        <c:axId val="132620911"/>
        <c:scaling>
          <c:orientation val="minMax"/>
          <c:max val="170"/>
          <c:min val="6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+mn-ea"/>
                <a:cs typeface="+mn-cs"/>
              </a:defRPr>
            </a:pPr>
            <a:endParaRPr lang="en-US"/>
          </a:p>
        </c:txPr>
        <c:crossAx val="172096127"/>
        <c:crosses val="max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Raleway" pitchFamily="2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527777777777778E-2"/>
          <c:y val="2.4424994911459393E-2"/>
          <c:w val="0.7766640419947507"/>
          <c:h val="0.87194507260986842"/>
        </c:manualLayout>
      </c:layout>
      <c:bubbleChart>
        <c:varyColors val="0"/>
        <c:ser>
          <c:idx val="2"/>
          <c:order val="0"/>
          <c:tx>
            <c:strRef>
              <c:f>'[energy and gdp.xlsx]combined data'!$G$1</c:f>
              <c:strCache>
                <c:ptCount val="1"/>
                <c:pt idx="0">
                  <c:v>population</c:v>
                </c:pt>
              </c:strCache>
            </c:strRef>
          </c:tx>
          <c:spPr>
            <a:solidFill>
              <a:srgbClr val="006600">
                <a:alpha val="49804"/>
              </a:srgbClr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Congo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0-A03C-494C-9E4C-076272C4FB4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FF00271-5DFC-4DC4-A75A-053DBA63432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A03C-494C-9E4C-076272C4FB4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AE19F4F-084A-4363-BAB4-D9811132628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A03C-494C-9E4C-076272C4FB46}"/>
                </c:ext>
              </c:extLst>
            </c:dLbl>
            <c:dLbl>
              <c:idx val="3"/>
              <c:layout>
                <c:manualLayout>
                  <c:x val="-0.11495559930008749"/>
                  <c:y val="-8.1416649704864653E-3"/>
                </c:manualLayout>
              </c:layout>
              <c:tx>
                <c:rich>
                  <a:bodyPr/>
                  <a:lstStyle/>
                  <a:p>
                    <a:fld id="{A1914FB5-B6CB-498F-A5F1-823FE957A82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A03C-494C-9E4C-076272C4FB4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228DDC3D-3E9A-4A4B-8E96-1C80183B16A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A03C-494C-9E4C-076272C4FB4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03C-494C-9E4C-076272C4FB46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878FD8CA-2222-45F4-BFCC-57EA29ECEC0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A03C-494C-9E4C-076272C4FB4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03C-494C-9E4C-076272C4FB46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8EAE885D-2001-42C4-8D8C-7F74EEF03DE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A03C-494C-9E4C-076272C4FB4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03C-494C-9E4C-076272C4FB46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CFC4F25B-1370-40C6-A005-E40D3455A2E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A03C-494C-9E4C-076272C4FB46}"/>
                </c:ext>
              </c:extLst>
            </c:dLbl>
            <c:dLbl>
              <c:idx val="11"/>
              <c:layout>
                <c:manualLayout>
                  <c:x val="-6.9160323709536328E-2"/>
                  <c:y val="-3.0300456285830137E-2"/>
                </c:manualLayout>
              </c:layout>
              <c:tx>
                <c:rich>
                  <a:bodyPr/>
                  <a:lstStyle/>
                  <a:p>
                    <a:fld id="{C692286F-D129-4438-B784-0CCDE660F05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A03C-494C-9E4C-076272C4FB46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03C-494C-9E4C-076272C4FB4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03C-494C-9E4C-076272C4FB46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4BE7DF56-02EF-418E-87F4-DDB2D3E9A5E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A03C-494C-9E4C-076272C4FB46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4393E209-A9D9-4568-B876-19EF9C489E3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A03C-494C-9E4C-076272C4FB46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03C-494C-9E4C-076272C4FB46}"/>
                </c:ext>
              </c:extLst>
            </c:dLbl>
            <c:dLbl>
              <c:idx val="17"/>
              <c:layout>
                <c:manualLayout>
                  <c:x val="-4.8292869641294839E-2"/>
                  <c:y val="8.1416649704863144E-3"/>
                </c:manualLayout>
              </c:layout>
              <c:tx>
                <c:rich>
                  <a:bodyPr/>
                  <a:lstStyle/>
                  <a:p>
                    <a:fld id="{D69F3809-8816-4C76-8FB5-90E9B941257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A03C-494C-9E4C-076272C4FB46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fld id="{A5F9D5F2-85F2-4FA2-A6CD-410568C63C5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2-A03C-494C-9E4C-076272C4FB46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fld id="{1B1F2B62-A40A-4597-9A5F-0559270BB7E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A03C-494C-9E4C-076272C4FB46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03C-494C-9E4C-076272C4FB46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03C-494C-9E4C-076272C4FB46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A03C-494C-9E4C-076272C4FB46}"/>
                </c:ext>
              </c:extLst>
            </c:dLbl>
            <c:dLbl>
              <c:idx val="23"/>
              <c:layout>
                <c:manualLayout>
                  <c:x val="-4.8095518008165646E-2"/>
                  <c:y val="-7.463106675167429E-17"/>
                </c:manualLayout>
              </c:layout>
              <c:tx>
                <c:rich>
                  <a:bodyPr/>
                  <a:lstStyle/>
                  <a:p>
                    <a:fld id="{74F166F5-24CD-4643-A514-20889052A54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A03C-494C-9E4C-076272C4FB46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A03C-494C-9E4C-076272C4FB46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A03C-494C-9E4C-076272C4FB46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A03C-494C-9E4C-076272C4FB46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03C-494C-9E4C-076272C4FB46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A03C-494C-9E4C-076272C4FB46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A03C-494C-9E4C-076272C4FB46}"/>
                </c:ext>
              </c:extLst>
            </c:dLbl>
            <c:dLbl>
              <c:idx val="30"/>
              <c:tx>
                <c:rich>
                  <a:bodyPr/>
                  <a:lstStyle/>
                  <a:p>
                    <a:fld id="{66F7EE42-80B1-4FB7-9969-B8CB56E4A79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E-A03C-494C-9E4C-076272C4FB46}"/>
                </c:ext>
              </c:extLst>
            </c:dLbl>
            <c:dLbl>
              <c:idx val="31"/>
              <c:tx>
                <c:rich>
                  <a:bodyPr/>
                  <a:lstStyle/>
                  <a:p>
                    <a:r>
                      <a:rPr lang="en-US"/>
                      <a:t>Egypt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1F-A03C-494C-9E4C-076272C4FB46}"/>
                </c:ext>
              </c:extLst>
            </c:dLbl>
            <c:dLbl>
              <c:idx val="32"/>
              <c:tx>
                <c:rich>
                  <a:bodyPr/>
                  <a:lstStyle/>
                  <a:p>
                    <a:fld id="{DF845907-7130-403F-BA1E-3038922DE7F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0-A03C-494C-9E4C-076272C4FB46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A03C-494C-9E4C-076272C4FB46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A03C-494C-9E4C-076272C4FB46}"/>
                </c:ext>
              </c:extLst>
            </c:dLbl>
            <c:dLbl>
              <c:idx val="35"/>
              <c:tx>
                <c:rich>
                  <a:bodyPr/>
                  <a:lstStyle/>
                  <a:p>
                    <a:fld id="{75DF8A33-8CCD-4F9C-9151-D831F548F20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3-A03C-494C-9E4C-076272C4FB46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A03C-494C-9E4C-076272C4FB46}"/>
                </c:ext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A03C-494C-9E4C-076272C4FB46}"/>
                </c:ext>
              </c:extLst>
            </c:dLbl>
            <c:dLbl>
              <c:idx val="38"/>
              <c:tx>
                <c:rich>
                  <a:bodyPr/>
                  <a:lstStyle/>
                  <a:p>
                    <a:fld id="{ECF89A8F-5AAE-49E4-B976-5EB977F4D3E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6-A03C-494C-9E4C-076272C4FB46}"/>
                </c:ext>
              </c:extLst>
            </c:dLbl>
            <c:dLbl>
              <c:idx val="39"/>
              <c:layout>
                <c:manualLayout>
                  <c:x val="-7.8393390930300427E-2"/>
                  <c:y val="1.2212497455729696E-2"/>
                </c:manualLayout>
              </c:layout>
              <c:tx>
                <c:rich>
                  <a:bodyPr/>
                  <a:lstStyle/>
                  <a:p>
                    <a:fld id="{8D2EB381-D155-41DE-882C-1C0082AF987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7-A03C-494C-9E4C-076272C4FB46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A03C-494C-9E4C-076272C4FB46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A03C-494C-9E4C-076272C4FB46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A03C-494C-9E4C-076272C4FB46}"/>
                </c:ext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A03C-494C-9E4C-076272C4FB46}"/>
                </c:ext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A03C-494C-9E4C-076272C4FB46}"/>
                </c:ext>
              </c:extLst>
            </c:dLbl>
            <c:dLbl>
              <c:idx val="4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A03C-494C-9E4C-076272C4FB46}"/>
                </c:ext>
              </c:extLst>
            </c:dLbl>
            <c:dLbl>
              <c:idx val="46"/>
              <c:tx>
                <c:rich>
                  <a:bodyPr/>
                  <a:lstStyle/>
                  <a:p>
                    <a:fld id="{3D2FE0DB-1728-42D4-84C7-E034C58BE43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E-A03C-494C-9E4C-076272C4FB46}"/>
                </c:ext>
              </c:extLst>
            </c:dLbl>
            <c:dLbl>
              <c:idx val="47"/>
              <c:tx>
                <c:rich>
                  <a:bodyPr/>
                  <a:lstStyle/>
                  <a:p>
                    <a:fld id="{D37E5A94-10FD-405C-82D0-6ABE491407A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F-A03C-494C-9E4C-076272C4FB46}"/>
                </c:ext>
              </c:extLst>
            </c:dLbl>
            <c:dLbl>
              <c:idx val="4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A03C-494C-9E4C-076272C4FB46}"/>
                </c:ext>
              </c:extLst>
            </c:dLbl>
            <c:dLbl>
              <c:idx val="4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A03C-494C-9E4C-076272C4FB46}"/>
                </c:ext>
              </c:extLst>
            </c:dLbl>
            <c:dLbl>
              <c:idx val="5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A03C-494C-9E4C-076272C4FB46}"/>
                </c:ext>
              </c:extLst>
            </c:dLbl>
            <c:dLbl>
              <c:idx val="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A03C-494C-9E4C-076272C4FB46}"/>
                </c:ext>
              </c:extLst>
            </c:dLbl>
            <c:dLbl>
              <c:idx val="5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A03C-494C-9E4C-076272C4FB46}"/>
                </c:ext>
              </c:extLst>
            </c:dLbl>
            <c:dLbl>
              <c:idx val="5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A03C-494C-9E4C-076272C4FB46}"/>
                </c:ext>
              </c:extLst>
            </c:dLbl>
            <c:dLbl>
              <c:idx val="54"/>
              <c:tx>
                <c:rich>
                  <a:bodyPr/>
                  <a:lstStyle/>
                  <a:p>
                    <a:fld id="{69CD5AEF-42F8-444D-9283-838D843E508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6-A03C-494C-9E4C-076272C4FB46}"/>
                </c:ext>
              </c:extLst>
            </c:dLbl>
            <c:dLbl>
              <c:idx val="5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A03C-494C-9E4C-076272C4FB46}"/>
                </c:ext>
              </c:extLst>
            </c:dLbl>
            <c:dLbl>
              <c:idx val="56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7163888888888882"/>
                      <c:h val="8.70751068593527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38-A03C-494C-9E4C-076272C4FB46}"/>
                </c:ext>
              </c:extLst>
            </c:dLbl>
            <c:dLbl>
              <c:idx val="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A03C-494C-9E4C-076272C4FB46}"/>
                </c:ext>
              </c:extLst>
            </c:dLbl>
            <c:dLbl>
              <c:idx val="5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A03C-494C-9E4C-076272C4FB46}"/>
                </c:ext>
              </c:extLst>
            </c:dLbl>
            <c:dLbl>
              <c:idx val="5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A03C-494C-9E4C-076272C4FB46}"/>
                </c:ext>
              </c:extLst>
            </c:dLbl>
            <c:dLbl>
              <c:idx val="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A03C-494C-9E4C-076272C4FB46}"/>
                </c:ext>
              </c:extLst>
            </c:dLbl>
            <c:dLbl>
              <c:idx val="6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A03C-494C-9E4C-076272C4FB46}"/>
                </c:ext>
              </c:extLst>
            </c:dLbl>
            <c:dLbl>
              <c:idx val="6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A03C-494C-9E4C-076272C4FB46}"/>
                </c:ext>
              </c:extLst>
            </c:dLbl>
            <c:dLbl>
              <c:idx val="63"/>
              <c:tx>
                <c:rich>
                  <a:bodyPr/>
                  <a:lstStyle/>
                  <a:p>
                    <a:fld id="{B1E70DFA-A9B4-4BFC-AF76-290C5D14E6B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F-A03C-494C-9E4C-076272C4FB46}"/>
                </c:ext>
              </c:extLst>
            </c:dLbl>
            <c:dLbl>
              <c:idx val="6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A03C-494C-9E4C-076272C4FB46}"/>
                </c:ext>
              </c:extLst>
            </c:dLbl>
            <c:dLbl>
              <c:idx val="6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A03C-494C-9E4C-076272C4FB46}"/>
                </c:ext>
              </c:extLst>
            </c:dLbl>
            <c:dLbl>
              <c:idx val="6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A03C-494C-9E4C-076272C4FB46}"/>
                </c:ext>
              </c:extLst>
            </c:dLbl>
            <c:dLbl>
              <c:idx val="6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A03C-494C-9E4C-076272C4FB46}"/>
                </c:ext>
              </c:extLst>
            </c:dLbl>
            <c:dLbl>
              <c:idx val="6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A03C-494C-9E4C-076272C4FB46}"/>
                </c:ext>
              </c:extLst>
            </c:dLbl>
            <c:dLbl>
              <c:idx val="6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A03C-494C-9E4C-076272C4FB46}"/>
                </c:ext>
              </c:extLst>
            </c:dLbl>
            <c:dLbl>
              <c:idx val="7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A03C-494C-9E4C-076272C4FB46}"/>
                </c:ext>
              </c:extLst>
            </c:dLbl>
            <c:dLbl>
              <c:idx val="7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A03C-494C-9E4C-076272C4FB46}"/>
                </c:ext>
              </c:extLst>
            </c:dLbl>
            <c:dLbl>
              <c:idx val="7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A03C-494C-9E4C-076272C4FB46}"/>
                </c:ext>
              </c:extLst>
            </c:dLbl>
            <c:dLbl>
              <c:idx val="7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A03C-494C-9E4C-076272C4FB46}"/>
                </c:ext>
              </c:extLst>
            </c:dLbl>
            <c:dLbl>
              <c:idx val="7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A03C-494C-9E4C-076272C4FB46}"/>
                </c:ext>
              </c:extLst>
            </c:dLbl>
            <c:dLbl>
              <c:idx val="7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A03C-494C-9E4C-076272C4FB46}"/>
                </c:ext>
              </c:extLst>
            </c:dLbl>
            <c:dLbl>
              <c:idx val="7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C-A03C-494C-9E4C-076272C4FB46}"/>
                </c:ext>
              </c:extLst>
            </c:dLbl>
            <c:dLbl>
              <c:idx val="77"/>
              <c:tx>
                <c:rich>
                  <a:bodyPr/>
                  <a:lstStyle/>
                  <a:p>
                    <a:fld id="{4A90B13C-0C38-4800-8472-AD4F8D9EB10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D-A03C-494C-9E4C-076272C4FB46}"/>
                </c:ext>
              </c:extLst>
            </c:dLbl>
            <c:dLbl>
              <c:idx val="78"/>
              <c:layout>
                <c:manualLayout>
                  <c:x val="-7.7645405001458154E-2"/>
                  <c:y val="-8.1416649704864653E-3"/>
                </c:manualLayout>
              </c:layout>
              <c:tx>
                <c:rich>
                  <a:bodyPr/>
                  <a:lstStyle/>
                  <a:p>
                    <a:fld id="{F409739F-8CC0-44A2-8C7B-437FE36DBCA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4E-A03C-494C-9E4C-076272C4FB46}"/>
                </c:ext>
              </c:extLst>
            </c:dLbl>
            <c:dLbl>
              <c:idx val="7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F-A03C-494C-9E4C-076272C4FB46}"/>
                </c:ext>
              </c:extLst>
            </c:dLbl>
            <c:dLbl>
              <c:idx val="8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0-A03C-494C-9E4C-076272C4FB46}"/>
                </c:ext>
              </c:extLst>
            </c:dLbl>
            <c:dLbl>
              <c:idx val="8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1-A03C-494C-9E4C-076272C4FB46}"/>
                </c:ext>
              </c:extLst>
            </c:dLbl>
            <c:dLbl>
              <c:idx val="8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2-A03C-494C-9E4C-076272C4FB46}"/>
                </c:ext>
              </c:extLst>
            </c:dLbl>
            <c:dLbl>
              <c:idx val="8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3-A03C-494C-9E4C-076272C4FB46}"/>
                </c:ext>
              </c:extLst>
            </c:dLbl>
            <c:dLbl>
              <c:idx val="8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4-A03C-494C-9E4C-076272C4FB46}"/>
                </c:ext>
              </c:extLst>
            </c:dLbl>
            <c:dLbl>
              <c:idx val="85"/>
              <c:tx>
                <c:rich>
                  <a:bodyPr/>
                  <a:lstStyle/>
                  <a:p>
                    <a:fld id="{13453B5B-EC40-4311-971D-25663CF30A7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55-A03C-494C-9E4C-076272C4FB46}"/>
                </c:ext>
              </c:extLst>
            </c:dLbl>
            <c:dLbl>
              <c:idx val="8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6-A03C-494C-9E4C-076272C4FB46}"/>
                </c:ext>
              </c:extLst>
            </c:dLbl>
            <c:dLbl>
              <c:idx val="8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7-A03C-494C-9E4C-076272C4FB46}"/>
                </c:ext>
              </c:extLst>
            </c:dLbl>
            <c:dLbl>
              <c:idx val="8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8-A03C-494C-9E4C-076272C4FB46}"/>
                </c:ext>
              </c:extLst>
            </c:dLbl>
            <c:dLbl>
              <c:idx val="8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9-A03C-494C-9E4C-076272C4FB46}"/>
                </c:ext>
              </c:extLst>
            </c:dLbl>
            <c:dLbl>
              <c:idx val="9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A-A03C-494C-9E4C-076272C4FB46}"/>
                </c:ext>
              </c:extLst>
            </c:dLbl>
            <c:dLbl>
              <c:idx val="9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B-A03C-494C-9E4C-076272C4FB46}"/>
                </c:ext>
              </c:extLst>
            </c:dLbl>
            <c:dLbl>
              <c:idx val="9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C-A03C-494C-9E4C-076272C4FB46}"/>
                </c:ext>
              </c:extLst>
            </c:dLbl>
            <c:dLbl>
              <c:idx val="9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D-A03C-494C-9E4C-076272C4FB46}"/>
                </c:ext>
              </c:extLst>
            </c:dLbl>
            <c:dLbl>
              <c:idx val="9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E-A03C-494C-9E4C-076272C4FB46}"/>
                </c:ext>
              </c:extLst>
            </c:dLbl>
            <c:dLbl>
              <c:idx val="9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F-A03C-494C-9E4C-076272C4FB46}"/>
                </c:ext>
              </c:extLst>
            </c:dLbl>
            <c:dLbl>
              <c:idx val="9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0-A03C-494C-9E4C-076272C4FB46}"/>
                </c:ext>
              </c:extLst>
            </c:dLbl>
            <c:dLbl>
              <c:idx val="9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1-A03C-494C-9E4C-076272C4FB46}"/>
                </c:ext>
              </c:extLst>
            </c:dLbl>
            <c:dLbl>
              <c:idx val="9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2-A03C-494C-9E4C-076272C4FB46}"/>
                </c:ext>
              </c:extLst>
            </c:dLbl>
            <c:dLbl>
              <c:idx val="9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3-A03C-494C-9E4C-076272C4FB46}"/>
                </c:ext>
              </c:extLst>
            </c:dLbl>
            <c:dLbl>
              <c:idx val="100"/>
              <c:layout>
                <c:manualLayout>
                  <c:x val="-0.10476859142607174"/>
                  <c:y val="-4.0708324852432327E-3"/>
                </c:manualLayout>
              </c:layout>
              <c:tx>
                <c:rich>
                  <a:bodyPr/>
                  <a:lstStyle/>
                  <a:p>
                    <a:fld id="{8225D41B-C143-4C30-909E-FC45AEB377B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64-A03C-494C-9E4C-076272C4FB46}"/>
                </c:ext>
              </c:extLst>
            </c:dLbl>
            <c:dLbl>
              <c:idx val="10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5-A03C-494C-9E4C-076272C4FB46}"/>
                </c:ext>
              </c:extLst>
            </c:dLbl>
            <c:dLbl>
              <c:idx val="10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6-A03C-494C-9E4C-076272C4FB46}"/>
                </c:ext>
              </c:extLst>
            </c:dLbl>
            <c:dLbl>
              <c:idx val="10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7-A03C-494C-9E4C-076272C4FB46}"/>
                </c:ext>
              </c:extLst>
            </c:dLbl>
            <c:dLbl>
              <c:idx val="10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8-A03C-494C-9E4C-076272C4FB46}"/>
                </c:ext>
              </c:extLst>
            </c:dLbl>
            <c:dLbl>
              <c:idx val="10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9-A03C-494C-9E4C-076272C4FB46}"/>
                </c:ext>
              </c:extLst>
            </c:dLbl>
            <c:dLbl>
              <c:idx val="10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A-A03C-494C-9E4C-076272C4FB46}"/>
                </c:ext>
              </c:extLst>
            </c:dLbl>
            <c:dLbl>
              <c:idx val="10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B-A03C-494C-9E4C-076272C4FB46}"/>
                </c:ext>
              </c:extLst>
            </c:dLbl>
            <c:dLbl>
              <c:idx val="10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C-A03C-494C-9E4C-076272C4FB46}"/>
                </c:ext>
              </c:extLst>
            </c:dLbl>
            <c:dLbl>
              <c:idx val="109"/>
              <c:layout>
                <c:manualLayout>
                  <c:x val="-8.0994595727617386E-2"/>
                  <c:y val="4.0708324852432509E-3"/>
                </c:manualLayout>
              </c:layout>
              <c:tx>
                <c:rich>
                  <a:bodyPr/>
                  <a:lstStyle/>
                  <a:p>
                    <a:fld id="{749AD724-E528-4E36-9A7F-100E56BD97F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6D-A03C-494C-9E4C-076272C4FB46}"/>
                </c:ext>
              </c:extLst>
            </c:dLbl>
            <c:dLbl>
              <c:idx val="1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E-A03C-494C-9E4C-076272C4FB46}"/>
                </c:ext>
              </c:extLst>
            </c:dLbl>
            <c:dLbl>
              <c:idx val="1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F-A03C-494C-9E4C-076272C4FB46}"/>
                </c:ext>
              </c:extLst>
            </c:dLbl>
            <c:dLbl>
              <c:idx val="1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0-A03C-494C-9E4C-076272C4FB46}"/>
                </c:ext>
              </c:extLst>
            </c:dLbl>
            <c:dLbl>
              <c:idx val="1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1-A03C-494C-9E4C-076272C4FB46}"/>
                </c:ext>
              </c:extLst>
            </c:dLbl>
            <c:dLbl>
              <c:idx val="1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2-A03C-494C-9E4C-076272C4FB46}"/>
                </c:ext>
              </c:extLst>
            </c:dLbl>
            <c:dLbl>
              <c:idx val="1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3-A03C-494C-9E4C-076272C4FB46}"/>
                </c:ext>
              </c:extLst>
            </c:dLbl>
            <c:dLbl>
              <c:idx val="116"/>
              <c:tx>
                <c:rich>
                  <a:bodyPr/>
                  <a:lstStyle/>
                  <a:p>
                    <a:fld id="{B500F0E4-B413-4EAA-B415-82A3699C3E5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74-A03C-494C-9E4C-076272C4FB46}"/>
                </c:ext>
              </c:extLst>
            </c:dLbl>
            <c:dLbl>
              <c:idx val="1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5-A03C-494C-9E4C-076272C4FB46}"/>
                </c:ext>
              </c:extLst>
            </c:dLbl>
            <c:dLbl>
              <c:idx val="1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6-A03C-494C-9E4C-076272C4FB46}"/>
                </c:ext>
              </c:extLst>
            </c:dLbl>
            <c:dLbl>
              <c:idx val="1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7-A03C-494C-9E4C-076272C4FB46}"/>
                </c:ext>
              </c:extLst>
            </c:dLbl>
            <c:dLbl>
              <c:idx val="1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8-A03C-494C-9E4C-076272C4FB46}"/>
                </c:ext>
              </c:extLst>
            </c:dLbl>
            <c:dLbl>
              <c:idx val="1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9-A03C-494C-9E4C-076272C4FB46}"/>
                </c:ext>
              </c:extLst>
            </c:dLbl>
            <c:dLbl>
              <c:idx val="1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A-A03C-494C-9E4C-076272C4FB46}"/>
                </c:ext>
              </c:extLst>
            </c:dLbl>
            <c:dLbl>
              <c:idx val="123"/>
              <c:tx>
                <c:rich>
                  <a:bodyPr/>
                  <a:lstStyle/>
                  <a:p>
                    <a:fld id="{A9A18F81-E65F-42F9-AD32-4B9F8534274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7B-A03C-494C-9E4C-076272C4FB46}"/>
                </c:ext>
              </c:extLst>
            </c:dLbl>
            <c:dLbl>
              <c:idx val="124"/>
              <c:tx>
                <c:rich>
                  <a:bodyPr/>
                  <a:lstStyle/>
                  <a:p>
                    <a:fld id="{0F113FEC-706F-4B01-9B72-B6D65631BF2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7C-A03C-494C-9E4C-076272C4FB46}"/>
                </c:ext>
              </c:extLst>
            </c:dLbl>
            <c:dLbl>
              <c:idx val="1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D-A03C-494C-9E4C-076272C4FB46}"/>
                </c:ext>
              </c:extLst>
            </c:dLbl>
            <c:dLbl>
              <c:idx val="1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E-A03C-494C-9E4C-076272C4FB46}"/>
                </c:ext>
              </c:extLst>
            </c:dLbl>
            <c:dLbl>
              <c:idx val="1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F-A03C-494C-9E4C-076272C4FB46}"/>
                </c:ext>
              </c:extLst>
            </c:dLbl>
            <c:dLbl>
              <c:idx val="1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0-A03C-494C-9E4C-076272C4FB46}"/>
                </c:ext>
              </c:extLst>
            </c:dLbl>
            <c:dLbl>
              <c:idx val="1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1-A03C-494C-9E4C-076272C4FB46}"/>
                </c:ext>
              </c:extLst>
            </c:dLbl>
            <c:dLbl>
              <c:idx val="130"/>
              <c:tx>
                <c:rich>
                  <a:bodyPr/>
                  <a:lstStyle/>
                  <a:p>
                    <a:fld id="{E11EC000-5B56-4A72-B153-4675FCDF3C7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82-A03C-494C-9E4C-076272C4FB46}"/>
                </c:ext>
              </c:extLst>
            </c:dLbl>
            <c:dLbl>
              <c:idx val="1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3-A03C-494C-9E4C-076272C4FB46}"/>
                </c:ext>
              </c:extLst>
            </c:dLbl>
            <c:dLbl>
              <c:idx val="132"/>
              <c:tx>
                <c:rich>
                  <a:bodyPr/>
                  <a:lstStyle/>
                  <a:p>
                    <a:fld id="{E05D1BD9-C389-491E-B865-1F5EE1B0F67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84-A03C-494C-9E4C-076272C4FB46}"/>
                </c:ext>
              </c:extLst>
            </c:dLbl>
            <c:dLbl>
              <c:idx val="1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5-A03C-494C-9E4C-076272C4FB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'[energy and gdp.xlsx]combined data'!$F$2:$F$135</c:f>
              <c:numCache>
                <c:formatCode>_(* #,##0_);_(* \(#,##0\);_(* "-"??_);_(@_)</c:formatCode>
                <c:ptCount val="134"/>
                <c:pt idx="0">
                  <c:v>472.26623572553302</c:v>
                </c:pt>
                <c:pt idx="1">
                  <c:v>557.53414836043805</c:v>
                </c:pt>
                <c:pt idx="2">
                  <c:v>560.75447516927898</c:v>
                </c:pt>
                <c:pt idx="3">
                  <c:v>690.44321814427599</c:v>
                </c:pt>
                <c:pt idx="4">
                  <c:v>827.74470490584997</c:v>
                </c:pt>
                <c:pt idx="5">
                  <c:v>877.19247298811899</c:v>
                </c:pt>
                <c:pt idx="6">
                  <c:v>1013.42877197266</c:v>
                </c:pt>
                <c:pt idx="7">
                  <c:v>1071.2342038527199</c:v>
                </c:pt>
                <c:pt idx="8">
                  <c:v>1094.4301240418499</c:v>
                </c:pt>
                <c:pt idx="9">
                  <c:v>1098.07453750531</c:v>
                </c:pt>
                <c:pt idx="10">
                  <c:v>1108.51495720707</c:v>
                </c:pt>
                <c:pt idx="11">
                  <c:v>1245.1493110722599</c:v>
                </c:pt>
                <c:pt idx="12">
                  <c:v>1251.50476511083</c:v>
                </c:pt>
                <c:pt idx="13">
                  <c:v>1279.7707844541801</c:v>
                </c:pt>
                <c:pt idx="14">
                  <c:v>1281.43871813127</c:v>
                </c:pt>
                <c:pt idx="15">
                  <c:v>1303.18536985282</c:v>
                </c:pt>
                <c:pt idx="16">
                  <c:v>1417.0949874739999</c:v>
                </c:pt>
                <c:pt idx="17">
                  <c:v>1454.64917469599</c:v>
                </c:pt>
                <c:pt idx="18">
                  <c:v>1489.9197205727701</c:v>
                </c:pt>
                <c:pt idx="19">
                  <c:v>1559.8637787053499</c:v>
                </c:pt>
                <c:pt idx="20">
                  <c:v>1631.7139850845001</c:v>
                </c:pt>
                <c:pt idx="21">
                  <c:v>1913.5213483166301</c:v>
                </c:pt>
                <c:pt idx="22">
                  <c:v>1942.92186873525</c:v>
                </c:pt>
                <c:pt idx="23">
                  <c:v>2076.0009765625</c:v>
                </c:pt>
                <c:pt idx="24">
                  <c:v>2124.0194300846201</c:v>
                </c:pt>
                <c:pt idx="25">
                  <c:v>2164.4245500931802</c:v>
                </c:pt>
                <c:pt idx="26">
                  <c:v>2558.7787583495901</c:v>
                </c:pt>
                <c:pt idx="27">
                  <c:v>2628.46005444002</c:v>
                </c:pt>
                <c:pt idx="28">
                  <c:v>2935.9285983040099</c:v>
                </c:pt>
                <c:pt idx="29">
                  <c:v>3022.4628844356198</c:v>
                </c:pt>
                <c:pt idx="30">
                  <c:v>3104.65380859375</c:v>
                </c:pt>
                <c:pt idx="31">
                  <c:v>3196.8613807868701</c:v>
                </c:pt>
                <c:pt idx="32">
                  <c:v>3200.9527993592501</c:v>
                </c:pt>
                <c:pt idx="33">
                  <c:v>3289.1678458869501</c:v>
                </c:pt>
                <c:pt idx="34">
                  <c:v>3430.53442382813</c:v>
                </c:pt>
                <c:pt idx="35">
                  <c:v>3476.6248544154701</c:v>
                </c:pt>
                <c:pt idx="36">
                  <c:v>3623.8074598175599</c:v>
                </c:pt>
                <c:pt idx="37">
                  <c:v>3638.5176581916198</c:v>
                </c:pt>
                <c:pt idx="38">
                  <c:v>3779.6262051888898</c:v>
                </c:pt>
                <c:pt idx="39">
                  <c:v>3885.6236161746501</c:v>
                </c:pt>
                <c:pt idx="40">
                  <c:v>4017.2299144947301</c:v>
                </c:pt>
                <c:pt idx="41">
                  <c:v>4211.9394355295399</c:v>
                </c:pt>
                <c:pt idx="42">
                  <c:v>4255.89430213385</c:v>
                </c:pt>
                <c:pt idx="43">
                  <c:v>4398.6386954085401</c:v>
                </c:pt>
                <c:pt idx="44">
                  <c:v>4578.6332081215496</c:v>
                </c:pt>
                <c:pt idx="45">
                  <c:v>4739.2769130454699</c:v>
                </c:pt>
                <c:pt idx="46">
                  <c:v>4991.5615315266396</c:v>
                </c:pt>
                <c:pt idx="47">
                  <c:v>5011.9844115967098</c:v>
                </c:pt>
                <c:pt idx="48">
                  <c:v>5196.9700841510703</c:v>
                </c:pt>
                <c:pt idx="49">
                  <c:v>5495.7313804053301</c:v>
                </c:pt>
                <c:pt idx="50">
                  <c:v>5516.2294403964897</c:v>
                </c:pt>
                <c:pt idx="51">
                  <c:v>5544.1040684467498</c:v>
                </c:pt>
                <c:pt idx="52">
                  <c:v>5757.5433325159602</c:v>
                </c:pt>
                <c:pt idx="53">
                  <c:v>5822.37778295314</c:v>
                </c:pt>
                <c:pt idx="54">
                  <c:v>6215.9860331402897</c:v>
                </c:pt>
                <c:pt idx="55">
                  <c:v>6374.6314856365998</c:v>
                </c:pt>
                <c:pt idx="56">
                  <c:v>6533.6709108271198</c:v>
                </c:pt>
                <c:pt idx="57">
                  <c:v>6600.0562112915504</c:v>
                </c:pt>
                <c:pt idx="58">
                  <c:v>6614.83081997934</c:v>
                </c:pt>
                <c:pt idx="59">
                  <c:v>6629.4169927734101</c:v>
                </c:pt>
                <c:pt idx="60">
                  <c:v>6844.0332496634901</c:v>
                </c:pt>
                <c:pt idx="61">
                  <c:v>7117.5357345632601</c:v>
                </c:pt>
                <c:pt idx="62">
                  <c:v>7387.8729691754797</c:v>
                </c:pt>
                <c:pt idx="63">
                  <c:v>7636.0743401586997</c:v>
                </c:pt>
                <c:pt idx="64">
                  <c:v>7665.3796918625603</c:v>
                </c:pt>
                <c:pt idx="65">
                  <c:v>7685.5098585232699</c:v>
                </c:pt>
                <c:pt idx="66">
                  <c:v>7890.8402806208696</c:v>
                </c:pt>
                <c:pt idx="67">
                  <c:v>7912.2748437113796</c:v>
                </c:pt>
                <c:pt idx="68">
                  <c:v>8167.4728415627796</c:v>
                </c:pt>
                <c:pt idx="69">
                  <c:v>8341.2901433796105</c:v>
                </c:pt>
                <c:pt idx="70">
                  <c:v>9199.1778932914494</c:v>
                </c:pt>
                <c:pt idx="71">
                  <c:v>9255.3680346763504</c:v>
                </c:pt>
                <c:pt idx="72">
                  <c:v>9408.7525463411494</c:v>
                </c:pt>
                <c:pt idx="73">
                  <c:v>10031.3421526698</c:v>
                </c:pt>
                <c:pt idx="74">
                  <c:v>10366.3550754936</c:v>
                </c:pt>
                <c:pt idx="75">
                  <c:v>10737.6788811529</c:v>
                </c:pt>
                <c:pt idx="76">
                  <c:v>11045.5801207599</c:v>
                </c:pt>
                <c:pt idx="77">
                  <c:v>11490.0216901556</c:v>
                </c:pt>
                <c:pt idx="78">
                  <c:v>12071.404463729599</c:v>
                </c:pt>
                <c:pt idx="79">
                  <c:v>12165.220135038</c:v>
                </c:pt>
                <c:pt idx="80">
                  <c:v>12334.7982453893</c:v>
                </c:pt>
                <c:pt idx="81">
                  <c:v>12807.2630452048</c:v>
                </c:pt>
                <c:pt idx="82">
                  <c:v>12837.247958428199</c:v>
                </c:pt>
                <c:pt idx="83">
                  <c:v>14001.160343895801</c:v>
                </c:pt>
                <c:pt idx="84">
                  <c:v>14095.646484375</c:v>
                </c:pt>
                <c:pt idx="85">
                  <c:v>14181.948681735201</c:v>
                </c:pt>
                <c:pt idx="86">
                  <c:v>14294.2584180751</c:v>
                </c:pt>
                <c:pt idx="87">
                  <c:v>14675.1508730028</c:v>
                </c:pt>
                <c:pt idx="88">
                  <c:v>15742.391338190801</c:v>
                </c:pt>
                <c:pt idx="89">
                  <c:v>15975.729375336099</c:v>
                </c:pt>
                <c:pt idx="90">
                  <c:v>16551.018202078001</c:v>
                </c:pt>
                <c:pt idx="91">
                  <c:v>18131.578846566099</c:v>
                </c:pt>
                <c:pt idx="92">
                  <c:v>18719.988140937101</c:v>
                </c:pt>
                <c:pt idx="93">
                  <c:v>19623.0300713664</c:v>
                </c:pt>
                <c:pt idx="94">
                  <c:v>19890.919905664799</c:v>
                </c:pt>
                <c:pt idx="95">
                  <c:v>20261.0667303886</c:v>
                </c:pt>
                <c:pt idx="96">
                  <c:v>20473.404028044999</c:v>
                </c:pt>
                <c:pt idx="97">
                  <c:v>21616.710009490798</c:v>
                </c:pt>
                <c:pt idx="98">
                  <c:v>22103.700970332098</c:v>
                </c:pt>
                <c:pt idx="99">
                  <c:v>23121.206376855898</c:v>
                </c:pt>
                <c:pt idx="100">
                  <c:v>23862.801186009601</c:v>
                </c:pt>
                <c:pt idx="101">
                  <c:v>24247.173318408299</c:v>
                </c:pt>
                <c:pt idx="102">
                  <c:v>25464.760097715</c:v>
                </c:pt>
                <c:pt idx="103">
                  <c:v>26753.2733830814</c:v>
                </c:pt>
                <c:pt idx="104">
                  <c:v>27162.322265625</c:v>
                </c:pt>
                <c:pt idx="105">
                  <c:v>29252.9312377352</c:v>
                </c:pt>
                <c:pt idx="106">
                  <c:v>29513.651180040499</c:v>
                </c:pt>
                <c:pt idx="107">
                  <c:v>35565.721377149603</c:v>
                </c:pt>
                <c:pt idx="108">
                  <c:v>38259.681095617299</c:v>
                </c:pt>
                <c:pt idx="109">
                  <c:v>38475.395246183798</c:v>
                </c:pt>
                <c:pt idx="110">
                  <c:v>40315.373951019101</c:v>
                </c:pt>
                <c:pt idx="111">
                  <c:v>41035.777122789201</c:v>
                </c:pt>
                <c:pt idx="112">
                  <c:v>43068.548724173903</c:v>
                </c:pt>
                <c:pt idx="113">
                  <c:v>43239.835177917099</c:v>
                </c:pt>
                <c:pt idx="114">
                  <c:v>44572.898753662601</c:v>
                </c:pt>
                <c:pt idx="115">
                  <c:v>46865.964598367602</c:v>
                </c:pt>
                <c:pt idx="116">
                  <c:v>47439.616589512501</c:v>
                </c:pt>
                <c:pt idx="117">
                  <c:v>47764.071512083297</c:v>
                </c:pt>
                <c:pt idx="118">
                  <c:v>48023.869984546203</c:v>
                </c:pt>
                <c:pt idx="119">
                  <c:v>50327.240290263202</c:v>
                </c:pt>
                <c:pt idx="120">
                  <c:v>50955.998323240397</c:v>
                </c:pt>
                <c:pt idx="121">
                  <c:v>51786.377174790498</c:v>
                </c:pt>
                <c:pt idx="122">
                  <c:v>52900.537415323</c:v>
                </c:pt>
                <c:pt idx="123">
                  <c:v>54576.7448146565</c:v>
                </c:pt>
                <c:pt idx="124">
                  <c:v>55123.849786904597</c:v>
                </c:pt>
                <c:pt idx="125">
                  <c:v>55752.764983813096</c:v>
                </c:pt>
                <c:pt idx="126">
                  <c:v>57564.802311497697</c:v>
                </c:pt>
                <c:pt idx="127">
                  <c:v>60020.360457657203</c:v>
                </c:pt>
                <c:pt idx="128">
                  <c:v>62548.984733290803</c:v>
                </c:pt>
                <c:pt idx="129">
                  <c:v>62558.243878633199</c:v>
                </c:pt>
                <c:pt idx="130">
                  <c:v>88724.9909402638</c:v>
                </c:pt>
                <c:pt idx="131">
                  <c:v>93126.1494633822</c:v>
                </c:pt>
                <c:pt idx="132">
                  <c:v>97666.695183874894</c:v>
                </c:pt>
                <c:pt idx="133">
                  <c:v>123678.702143275</c:v>
                </c:pt>
              </c:numCache>
            </c:numRef>
          </c:xVal>
          <c:yVal>
            <c:numRef>
              <c:f>'[energy and gdp.xlsx]combined data'!$E$2:$E$135</c:f>
              <c:numCache>
                <c:formatCode>_(* #,##0_);_(* \(#,##0\);_(* "-"??_);_(@_)</c:formatCode>
                <c:ptCount val="134"/>
                <c:pt idx="0">
                  <c:v>105.279648787618</c:v>
                </c:pt>
                <c:pt idx="1">
                  <c:v>68.052331641509099</c:v>
                </c:pt>
                <c:pt idx="2">
                  <c:v>50.846545950255901</c:v>
                </c:pt>
                <c:pt idx="3">
                  <c:v>483.47260293753499</c:v>
                </c:pt>
                <c:pt idx="4">
                  <c:v>143.50683811358101</c:v>
                </c:pt>
                <c:pt idx="5">
                  <c:v>151.47392775599201</c:v>
                </c:pt>
                <c:pt idx="6">
                  <c:v>101.939302741467</c:v>
                </c:pt>
                <c:pt idx="7">
                  <c:v>908.46897345546802</c:v>
                </c:pt>
                <c:pt idx="8">
                  <c:v>1486.2458307051299</c:v>
                </c:pt>
                <c:pt idx="9">
                  <c:v>272.50344278022698</c:v>
                </c:pt>
                <c:pt idx="10">
                  <c:v>317.24536995553001</c:v>
                </c:pt>
                <c:pt idx="11">
                  <c:v>41.0227726328879</c:v>
                </c:pt>
                <c:pt idx="12">
                  <c:v>97.128134902406501</c:v>
                </c:pt>
                <c:pt idx="13">
                  <c:v>1941.22183189101</c:v>
                </c:pt>
                <c:pt idx="14">
                  <c:v>220.39285535548001</c:v>
                </c:pt>
                <c:pt idx="15">
                  <c:v>419.68459425440801</c:v>
                </c:pt>
                <c:pt idx="16">
                  <c:v>232.70782576876601</c:v>
                </c:pt>
                <c:pt idx="17">
                  <c:v>39.566915144332803</c:v>
                </c:pt>
                <c:pt idx="18">
                  <c:v>167.43809868693299</c:v>
                </c:pt>
                <c:pt idx="19">
                  <c:v>797.34923201083905</c:v>
                </c:pt>
                <c:pt idx="20">
                  <c:v>279.91552309157299</c:v>
                </c:pt>
                <c:pt idx="21">
                  <c:v>562.27769012266106</c:v>
                </c:pt>
                <c:pt idx="22">
                  <c:v>339.19274255207</c:v>
                </c:pt>
                <c:pt idx="23">
                  <c:v>263.51742934977699</c:v>
                </c:pt>
                <c:pt idx="24">
                  <c:v>270.574030502852</c:v>
                </c:pt>
                <c:pt idx="25">
                  <c:v>608.13909437122402</c:v>
                </c:pt>
                <c:pt idx="26">
                  <c:v>1431.1643414607499</c:v>
                </c:pt>
                <c:pt idx="27">
                  <c:v>1645.44162925056</c:v>
                </c:pt>
                <c:pt idx="28">
                  <c:v>690.76596255654101</c:v>
                </c:pt>
                <c:pt idx="29">
                  <c:v>728.22290619197395</c:v>
                </c:pt>
                <c:pt idx="30">
                  <c:v>3418.5693170559298</c:v>
                </c:pt>
                <c:pt idx="31">
                  <c:v>1592.2198941412901</c:v>
                </c:pt>
                <c:pt idx="32">
                  <c:v>142.12922207132601</c:v>
                </c:pt>
                <c:pt idx="33">
                  <c:v>1725.0941715961301</c:v>
                </c:pt>
                <c:pt idx="34">
                  <c:v>902.95653811047396</c:v>
                </c:pt>
                <c:pt idx="35">
                  <c:v>808.41897206468502</c:v>
                </c:pt>
                <c:pt idx="36">
                  <c:v>194.343177694985</c:v>
                </c:pt>
                <c:pt idx="37">
                  <c:v>949.99199616846795</c:v>
                </c:pt>
                <c:pt idx="38">
                  <c:v>601.18973108878697</c:v>
                </c:pt>
                <c:pt idx="39">
                  <c:v>519.55188873237205</c:v>
                </c:pt>
                <c:pt idx="40">
                  <c:v>1976.8644915274799</c:v>
                </c:pt>
                <c:pt idx="41">
                  <c:v>2032.15972865035</c:v>
                </c:pt>
                <c:pt idx="42">
                  <c:v>1921.1076520213701</c:v>
                </c:pt>
                <c:pt idx="43">
                  <c:v>1408.0911033981399</c:v>
                </c:pt>
                <c:pt idx="44">
                  <c:v>2309.3665025558098</c:v>
                </c:pt>
                <c:pt idx="45">
                  <c:v>2693.9727602251301</c:v>
                </c:pt>
                <c:pt idx="46">
                  <c:v>1084.91770462873</c:v>
                </c:pt>
                <c:pt idx="47">
                  <c:v>310.081668478241</c:v>
                </c:pt>
                <c:pt idx="48">
                  <c:v>3360.8993163949799</c:v>
                </c:pt>
                <c:pt idx="49">
                  <c:v>3513.9549720407199</c:v>
                </c:pt>
                <c:pt idx="50">
                  <c:v>1368.6215188747401</c:v>
                </c:pt>
                <c:pt idx="51">
                  <c:v>1674.98810745069</c:v>
                </c:pt>
                <c:pt idx="52">
                  <c:v>2927.79020428687</c:v>
                </c:pt>
                <c:pt idx="53">
                  <c:v>2483.5571470212999</c:v>
                </c:pt>
                <c:pt idx="54">
                  <c:v>1243.8467589065899</c:v>
                </c:pt>
                <c:pt idx="55">
                  <c:v>1375.8621541028299</c:v>
                </c:pt>
                <c:pt idx="56">
                  <c:v>1597.1422221984501</c:v>
                </c:pt>
                <c:pt idx="57">
                  <c:v>4271.7446669105002</c:v>
                </c:pt>
                <c:pt idx="58">
                  <c:v>1334.1920463665499</c:v>
                </c:pt>
                <c:pt idx="59">
                  <c:v>1682.06686860226</c:v>
                </c:pt>
                <c:pt idx="60">
                  <c:v>1677.5970015608</c:v>
                </c:pt>
                <c:pt idx="61">
                  <c:v>1447.6669926454499</c:v>
                </c:pt>
                <c:pt idx="62">
                  <c:v>4612.3413904568897</c:v>
                </c:pt>
                <c:pt idx="63">
                  <c:v>3905.3175980056299</c:v>
                </c:pt>
                <c:pt idx="64">
                  <c:v>2583.3784642278001</c:v>
                </c:pt>
                <c:pt idx="65">
                  <c:v>2585.66254269707</c:v>
                </c:pt>
                <c:pt idx="66">
                  <c:v>2202.3939182884601</c:v>
                </c:pt>
                <c:pt idx="67">
                  <c:v>4708.9274575723102</c:v>
                </c:pt>
                <c:pt idx="68">
                  <c:v>1320.34513000325</c:v>
                </c:pt>
                <c:pt idx="69">
                  <c:v>3690.1036829597001</c:v>
                </c:pt>
                <c:pt idx="70">
                  <c:v>3493.17689518012</c:v>
                </c:pt>
                <c:pt idx="71">
                  <c:v>1118.5369536646101</c:v>
                </c:pt>
                <c:pt idx="72">
                  <c:v>1889.5450857068299</c:v>
                </c:pt>
                <c:pt idx="73">
                  <c:v>2584.4117872644301</c:v>
                </c:pt>
                <c:pt idx="74">
                  <c:v>2182.0350013637699</c:v>
                </c:pt>
                <c:pt idx="75">
                  <c:v>1922.88319769593</c:v>
                </c:pt>
                <c:pt idx="76">
                  <c:v>4539.4993259429302</c:v>
                </c:pt>
                <c:pt idx="77">
                  <c:v>2186.3758215203302</c:v>
                </c:pt>
                <c:pt idx="78">
                  <c:v>2610.9992816757499</c:v>
                </c:pt>
                <c:pt idx="79">
                  <c:v>2848.9716576496098</c:v>
                </c:pt>
                <c:pt idx="80">
                  <c:v>3074.70207056563</c:v>
                </c:pt>
                <c:pt idx="81">
                  <c:v>5600.2084648650798</c:v>
                </c:pt>
                <c:pt idx="82">
                  <c:v>2070.8224891373802</c:v>
                </c:pt>
                <c:pt idx="83">
                  <c:v>3714.3829884420702</c:v>
                </c:pt>
                <c:pt idx="84">
                  <c:v>6602.6574793835398</c:v>
                </c:pt>
                <c:pt idx="85">
                  <c:v>3971.7997613105499</c:v>
                </c:pt>
                <c:pt idx="86">
                  <c:v>3965.9582334833499</c:v>
                </c:pt>
                <c:pt idx="87">
                  <c:v>3895.4361560974198</c:v>
                </c:pt>
                <c:pt idx="88">
                  <c:v>3507.4045206547198</c:v>
                </c:pt>
                <c:pt idx="89">
                  <c:v>2705.6040126573998</c:v>
                </c:pt>
                <c:pt idx="90">
                  <c:v>3821.1451704373999</c:v>
                </c:pt>
                <c:pt idx="91">
                  <c:v>3093.1737891334701</c:v>
                </c:pt>
                <c:pt idx="92">
                  <c:v>5137.0738351939799</c:v>
                </c:pt>
                <c:pt idx="93">
                  <c:v>4797.6704359594396</c:v>
                </c:pt>
                <c:pt idx="94">
                  <c:v>6258.8910370365902</c:v>
                </c:pt>
                <c:pt idx="95">
                  <c:v>6732.3674731561096</c:v>
                </c:pt>
                <c:pt idx="96">
                  <c:v>6661.1013875743502</c:v>
                </c:pt>
                <c:pt idx="97">
                  <c:v>5062.6064215523202</c:v>
                </c:pt>
                <c:pt idx="98">
                  <c:v>4662.6007998029399</c:v>
                </c:pt>
                <c:pt idx="99">
                  <c:v>6474.5002016578101</c:v>
                </c:pt>
                <c:pt idx="100">
                  <c:v>9047.6855130076492</c:v>
                </c:pt>
                <c:pt idx="101">
                  <c:v>6727.9993016421104</c:v>
                </c:pt>
                <c:pt idx="102">
                  <c:v>19969.736121555801</c:v>
                </c:pt>
                <c:pt idx="103">
                  <c:v>4924.54401944044</c:v>
                </c:pt>
                <c:pt idx="104">
                  <c:v>3548.8680920479701</c:v>
                </c:pt>
                <c:pt idx="105">
                  <c:v>10496.5136719641</c:v>
                </c:pt>
                <c:pt idx="106">
                  <c:v>5355.9870055822103</c:v>
                </c:pt>
                <c:pt idx="107">
                  <c:v>5002.4066798773601</c:v>
                </c:pt>
                <c:pt idx="108">
                  <c:v>6600.8982801222</c:v>
                </c:pt>
                <c:pt idx="109">
                  <c:v>7819.7146359093604</c:v>
                </c:pt>
                <c:pt idx="110">
                  <c:v>6083.2699356802004</c:v>
                </c:pt>
                <c:pt idx="111">
                  <c:v>10121.059099112899</c:v>
                </c:pt>
                <c:pt idx="112">
                  <c:v>6939.9435249092703</c:v>
                </c:pt>
                <c:pt idx="113">
                  <c:v>15297.810709530901</c:v>
                </c:pt>
                <c:pt idx="114">
                  <c:v>9012.73109708845</c:v>
                </c:pt>
                <c:pt idx="115">
                  <c:v>11562.9885226842</c:v>
                </c:pt>
                <c:pt idx="116">
                  <c:v>5130.3902533002802</c:v>
                </c:pt>
                <c:pt idx="117">
                  <c:v>7709.1230778824702</c:v>
                </c:pt>
                <c:pt idx="118">
                  <c:v>7035.4829747167596</c:v>
                </c:pt>
                <c:pt idx="119">
                  <c:v>15249.989380230199</c:v>
                </c:pt>
                <c:pt idx="120">
                  <c:v>15588.4871464315</c:v>
                </c:pt>
                <c:pt idx="121">
                  <c:v>8355.8419518213395</c:v>
                </c:pt>
                <c:pt idx="122">
                  <c:v>6712.7747582450002</c:v>
                </c:pt>
                <c:pt idx="123">
                  <c:v>53832.479091958703</c:v>
                </c:pt>
                <c:pt idx="124">
                  <c:v>12993.9655794706</c:v>
                </c:pt>
                <c:pt idx="125">
                  <c:v>5672.0641341079599</c:v>
                </c:pt>
                <c:pt idx="126">
                  <c:v>8844.6875930120095</c:v>
                </c:pt>
                <c:pt idx="127">
                  <c:v>13480.148224391</c:v>
                </c:pt>
                <c:pt idx="128">
                  <c:v>5858.8015362874803</c:v>
                </c:pt>
                <c:pt idx="129">
                  <c:v>10071.3989785006</c:v>
                </c:pt>
                <c:pt idx="130">
                  <c:v>7520.1660249450197</c:v>
                </c:pt>
                <c:pt idx="131">
                  <c:v>16415.251539310801</c:v>
                </c:pt>
                <c:pt idx="132">
                  <c:v>22999.934595128299</c:v>
                </c:pt>
                <c:pt idx="133">
                  <c:v>13914.6784488756</c:v>
                </c:pt>
              </c:numCache>
            </c:numRef>
          </c:yVal>
          <c:bubbleSize>
            <c:numRef>
              <c:f>'[energy and gdp.xlsx]combined data'!$G$2:$G$135</c:f>
              <c:numCache>
                <c:formatCode>_(* #,##0_);_(* \(#,##0\);_(* "-"??_);_(@_)</c:formatCode>
                <c:ptCount val="134"/>
                <c:pt idx="0">
                  <c:v>76035588</c:v>
                </c:pt>
                <c:pt idx="1">
                  <c:v>99746766</c:v>
                </c:pt>
                <c:pt idx="2">
                  <c:v>19372014</c:v>
                </c:pt>
                <c:pt idx="3">
                  <c:v>26038704</c:v>
                </c:pt>
                <c:pt idx="4">
                  <c:v>27462106</c:v>
                </c:pt>
                <c:pt idx="5">
                  <c:v>7288383</c:v>
                </c:pt>
                <c:pt idx="6">
                  <c:v>50814552</c:v>
                </c:pt>
                <c:pt idx="7">
                  <c:v>20072232</c:v>
                </c:pt>
                <c:pt idx="8">
                  <c:v>8326348</c:v>
                </c:pt>
                <c:pt idx="9">
                  <c:v>15210817</c:v>
                </c:pt>
                <c:pt idx="10">
                  <c:v>155961299</c:v>
                </c:pt>
                <c:pt idx="11">
                  <c:v>11213284</c:v>
                </c:pt>
                <c:pt idx="12">
                  <c:v>10614844</c:v>
                </c:pt>
                <c:pt idx="13">
                  <c:v>5835500</c:v>
                </c:pt>
                <c:pt idx="14">
                  <c:v>51072436</c:v>
                </c:pt>
                <c:pt idx="15">
                  <c:v>208251628</c:v>
                </c:pt>
                <c:pt idx="16">
                  <c:v>13970308</c:v>
                </c:pt>
                <c:pt idx="17">
                  <c:v>10412740</c:v>
                </c:pt>
                <c:pt idx="18">
                  <c:v>45831863</c:v>
                </c:pt>
                <c:pt idx="19">
                  <c:v>1307246509</c:v>
                </c:pt>
                <c:pt idx="20">
                  <c:v>22299585</c:v>
                </c:pt>
                <c:pt idx="21">
                  <c:v>6208676</c:v>
                </c:pt>
                <c:pt idx="22">
                  <c:v>28196358</c:v>
                </c:pt>
                <c:pt idx="23">
                  <c:v>37003245</c:v>
                </c:pt>
                <c:pt idx="24">
                  <c:v>22995555</c:v>
                </c:pt>
                <c:pt idx="25">
                  <c:v>9127846</c:v>
                </c:pt>
                <c:pt idx="26">
                  <c:v>91235504</c:v>
                </c:pt>
                <c:pt idx="27">
                  <c:v>30757700</c:v>
                </c:pt>
                <c:pt idx="28">
                  <c:v>101325201</c:v>
                </c:pt>
                <c:pt idx="29">
                  <c:v>10916987</c:v>
                </c:pt>
                <c:pt idx="30">
                  <c:v>45272155</c:v>
                </c:pt>
                <c:pt idx="31">
                  <c:v>95592324</c:v>
                </c:pt>
                <c:pt idx="32">
                  <c:v>179379016</c:v>
                </c:pt>
                <c:pt idx="33">
                  <c:v>2857815</c:v>
                </c:pt>
                <c:pt idx="34">
                  <c:v>34248603</c:v>
                </c:pt>
                <c:pt idx="35">
                  <c:v>256229761</c:v>
                </c:pt>
                <c:pt idx="36">
                  <c:v>4944861</c:v>
                </c:pt>
                <c:pt idx="37">
                  <c:v>6209526</c:v>
                </c:pt>
                <c:pt idx="38">
                  <c:v>15306316</c:v>
                </c:pt>
                <c:pt idx="39">
                  <c:v>21239457</c:v>
                </c:pt>
                <c:pt idx="40">
                  <c:v>2889930</c:v>
                </c:pt>
                <c:pt idx="41">
                  <c:v>2902823</c:v>
                </c:pt>
                <c:pt idx="42">
                  <c:v>8658026</c:v>
                </c:pt>
                <c:pt idx="43">
                  <c:v>11428948</c:v>
                </c:pt>
                <c:pt idx="44">
                  <c:v>2889104</c:v>
                </c:pt>
                <c:pt idx="45">
                  <c:v>3719414</c:v>
                </c:pt>
                <c:pt idx="46">
                  <c:v>2784543</c:v>
                </c:pt>
                <c:pt idx="47">
                  <c:v>27128337</c:v>
                </c:pt>
                <c:pt idx="48">
                  <c:v>3571068</c:v>
                </c:pt>
                <c:pt idx="49">
                  <c:v>2067471</c:v>
                </c:pt>
                <c:pt idx="50">
                  <c:v>38760168</c:v>
                </c:pt>
                <c:pt idx="51">
                  <c:v>2243001</c:v>
                </c:pt>
                <c:pt idx="52">
                  <c:v>79961672</c:v>
                </c:pt>
                <c:pt idx="53">
                  <c:v>69960943</c:v>
                </c:pt>
                <c:pt idx="54">
                  <c:v>36746488</c:v>
                </c:pt>
                <c:pt idx="55">
                  <c:v>15957994</c:v>
                </c:pt>
                <c:pt idx="56">
                  <c:v>10282115</c:v>
                </c:pt>
                <c:pt idx="57">
                  <c:v>7130576</c:v>
                </c:pt>
                <c:pt idx="58">
                  <c:v>30353951</c:v>
                </c:pt>
                <c:pt idx="59">
                  <c:v>6090721</c:v>
                </c:pt>
                <c:pt idx="60">
                  <c:v>2260376</c:v>
                </c:pt>
                <c:pt idx="61">
                  <c:v>11332026</c:v>
                </c:pt>
                <c:pt idx="62">
                  <c:v>621810</c:v>
                </c:pt>
                <c:pt idx="63">
                  <c:v>1371860000</c:v>
                </c:pt>
                <c:pt idx="64">
                  <c:v>6274342</c:v>
                </c:pt>
                <c:pt idx="65">
                  <c:v>5663152</c:v>
                </c:pt>
                <c:pt idx="66">
                  <c:v>9535079</c:v>
                </c:pt>
                <c:pt idx="67">
                  <c:v>7223938</c:v>
                </c:pt>
                <c:pt idx="68">
                  <c:v>46677947</c:v>
                </c:pt>
                <c:pt idx="69">
                  <c:v>9448515</c:v>
                </c:pt>
                <c:pt idx="70">
                  <c:v>569682</c:v>
                </c:pt>
                <c:pt idx="71">
                  <c:v>1966855</c:v>
                </c:pt>
                <c:pt idx="72">
                  <c:v>6097764</c:v>
                </c:pt>
                <c:pt idx="73">
                  <c:v>19908979</c:v>
                </c:pt>
                <c:pt idx="74">
                  <c:v>1261208</c:v>
                </c:pt>
                <c:pt idx="75">
                  <c:v>4844288</c:v>
                </c:pt>
                <c:pt idx="76">
                  <c:v>30606459</c:v>
                </c:pt>
                <c:pt idx="77">
                  <c:v>118755887</c:v>
                </c:pt>
                <c:pt idx="78">
                  <c:v>203459650</c:v>
                </c:pt>
                <c:pt idx="79">
                  <c:v>77181884</c:v>
                </c:pt>
                <c:pt idx="80">
                  <c:v>42669500</c:v>
                </c:pt>
                <c:pt idx="81">
                  <c:v>17288285</c:v>
                </c:pt>
                <c:pt idx="82">
                  <c:v>3888793</c:v>
                </c:pt>
                <c:pt idx="83">
                  <c:v>4238389</c:v>
                </c:pt>
                <c:pt idx="84">
                  <c:v>143819667</c:v>
                </c:pt>
                <c:pt idx="85">
                  <c:v>38011735</c:v>
                </c:pt>
                <c:pt idx="86">
                  <c:v>9866468</c:v>
                </c:pt>
                <c:pt idx="87">
                  <c:v>17687108</c:v>
                </c:pt>
                <c:pt idx="88">
                  <c:v>1993782</c:v>
                </c:pt>
                <c:pt idx="89">
                  <c:v>30193258</c:v>
                </c:pt>
                <c:pt idx="90">
                  <c:v>2932367</c:v>
                </c:pt>
                <c:pt idx="91">
                  <c:v>3391662</c:v>
                </c:pt>
                <c:pt idx="92">
                  <c:v>5418649</c:v>
                </c:pt>
                <c:pt idx="93">
                  <c:v>155909</c:v>
                </c:pt>
                <c:pt idx="94">
                  <c:v>10525347</c:v>
                </c:pt>
                <c:pt idx="95">
                  <c:v>1314545</c:v>
                </c:pt>
                <c:pt idx="96">
                  <c:v>1450661</c:v>
                </c:pt>
                <c:pt idx="97">
                  <c:v>10892413</c:v>
                </c:pt>
                <c:pt idx="98">
                  <c:v>10401062</c:v>
                </c:pt>
                <c:pt idx="99">
                  <c:v>4009267</c:v>
                </c:pt>
                <c:pt idx="100">
                  <c:v>32125564</c:v>
                </c:pt>
                <c:pt idx="101">
                  <c:v>2061980</c:v>
                </c:pt>
                <c:pt idx="102">
                  <c:v>1311134</c:v>
                </c:pt>
                <c:pt idx="103">
                  <c:v>434558</c:v>
                </c:pt>
                <c:pt idx="104">
                  <c:v>1176995</c:v>
                </c:pt>
                <c:pt idx="105">
                  <c:v>50746659</c:v>
                </c:pt>
                <c:pt idx="106">
                  <c:v>46480882</c:v>
                </c:pt>
                <c:pt idx="107">
                  <c:v>60789140</c:v>
                </c:pt>
                <c:pt idx="108">
                  <c:v>8215700</c:v>
                </c:pt>
                <c:pt idx="109">
                  <c:v>127276000</c:v>
                </c:pt>
                <c:pt idx="110">
                  <c:v>7229500</c:v>
                </c:pt>
                <c:pt idx="111">
                  <c:v>416656</c:v>
                </c:pt>
                <c:pt idx="112">
                  <c:v>66312067</c:v>
                </c:pt>
                <c:pt idx="113">
                  <c:v>3761584</c:v>
                </c:pt>
                <c:pt idx="114">
                  <c:v>4516500</c:v>
                </c:pt>
                <c:pt idx="115">
                  <c:v>8835951</c:v>
                </c:pt>
                <c:pt idx="116">
                  <c:v>64602298</c:v>
                </c:pt>
                <c:pt idx="117">
                  <c:v>11209057</c:v>
                </c:pt>
                <c:pt idx="118">
                  <c:v>80982500</c:v>
                </c:pt>
                <c:pt idx="119">
                  <c:v>5461512</c:v>
                </c:pt>
                <c:pt idx="120">
                  <c:v>35437435</c:v>
                </c:pt>
                <c:pt idx="121">
                  <c:v>8546356</c:v>
                </c:pt>
                <c:pt idx="122">
                  <c:v>16865008</c:v>
                </c:pt>
                <c:pt idx="123">
                  <c:v>327386</c:v>
                </c:pt>
                <c:pt idx="124">
                  <c:v>318386329</c:v>
                </c:pt>
                <c:pt idx="125">
                  <c:v>4657740</c:v>
                </c:pt>
                <c:pt idx="126">
                  <c:v>5469724</c:v>
                </c:pt>
                <c:pt idx="127">
                  <c:v>9696110</c:v>
                </c:pt>
                <c:pt idx="128">
                  <c:v>5643475</c:v>
                </c:pt>
                <c:pt idx="129">
                  <c:v>23475686</c:v>
                </c:pt>
                <c:pt idx="130">
                  <c:v>8188649</c:v>
                </c:pt>
                <c:pt idx="131">
                  <c:v>2214465</c:v>
                </c:pt>
                <c:pt idx="132">
                  <c:v>5137232</c:v>
                </c:pt>
                <c:pt idx="133">
                  <c:v>556319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'[energy and gdp.xlsx]combined data'!$A$2:$A$135</c15:f>
                <c15:dlblRangeCache>
                  <c:ptCount val="134"/>
                  <c:pt idx="0">
                    <c:v>Congo, Dem. Rep.</c:v>
                  </c:pt>
                  <c:pt idx="1">
                    <c:v>Ethiopia</c:v>
                  </c:pt>
                  <c:pt idx="2">
                    <c:v>Niger</c:v>
                  </c:pt>
                  <c:pt idx="3">
                    <c:v>Mozambique</c:v>
                  </c:pt>
                  <c:pt idx="4">
                    <c:v>Nepal</c:v>
                  </c:pt>
                  <c:pt idx="5">
                    <c:v>Togo</c:v>
                  </c:pt>
                  <c:pt idx="6">
                    <c:v>Tanzania</c:v>
                  </c:pt>
                  <c:pt idx="7">
                    <c:v>Syrian Arab Republic</c:v>
                  </c:pt>
                  <c:pt idx="8">
                    <c:v>Tajikistan</c:v>
                  </c:pt>
                  <c:pt idx="9">
                    <c:v>Cambodia</c:v>
                  </c:pt>
                  <c:pt idx="10">
                    <c:v>Bangladesh</c:v>
                  </c:pt>
                  <c:pt idx="11">
                    <c:v>South Sudan</c:v>
                  </c:pt>
                  <c:pt idx="12">
                    <c:v>Benin</c:v>
                  </c:pt>
                  <c:pt idx="13">
                    <c:v>Kyrgyz Republic</c:v>
                  </c:pt>
                  <c:pt idx="14">
                    <c:v>Myanmar</c:v>
                  </c:pt>
                  <c:pt idx="15">
                    <c:v>Pakistan</c:v>
                  </c:pt>
                  <c:pt idx="16">
                    <c:v>Senegal</c:v>
                  </c:pt>
                  <c:pt idx="17">
                    <c:v>Haiti</c:v>
                  </c:pt>
                  <c:pt idx="18">
                    <c:v>Kenya</c:v>
                  </c:pt>
                  <c:pt idx="19">
                    <c:v>India</c:v>
                  </c:pt>
                  <c:pt idx="20">
                    <c:v>Cameroon</c:v>
                  </c:pt>
                  <c:pt idx="21">
                    <c:v>Nicaragua</c:v>
                  </c:pt>
                  <c:pt idx="22">
                    <c:v>Ghana</c:v>
                  </c:pt>
                  <c:pt idx="23">
                    <c:v>Sudan</c:v>
                  </c:pt>
                  <c:pt idx="24">
                    <c:v>Cote d'Ivoire</c:v>
                  </c:pt>
                  <c:pt idx="25">
                    <c:v>Honduras</c:v>
                  </c:pt>
                  <c:pt idx="26">
                    <c:v>Viet Nam</c:v>
                  </c:pt>
                  <c:pt idx="27">
                    <c:v>Uzbekistan</c:v>
                  </c:pt>
                  <c:pt idx="28">
                    <c:v>Philippines</c:v>
                  </c:pt>
                  <c:pt idx="29">
                    <c:v>Bolivia</c:v>
                  </c:pt>
                  <c:pt idx="30">
                    <c:v>Ukraine</c:v>
                  </c:pt>
                  <c:pt idx="31">
                    <c:v>Egypt, Arab Rep.</c:v>
                  </c:pt>
                  <c:pt idx="32">
                    <c:v>Nigeria</c:v>
                  </c:pt>
                  <c:pt idx="33">
                    <c:v>Moldova</c:v>
                  </c:pt>
                  <c:pt idx="34">
                    <c:v>Morocco</c:v>
                  </c:pt>
                  <c:pt idx="35">
                    <c:v>Indonesia</c:v>
                  </c:pt>
                  <c:pt idx="36">
                    <c:v>Congo, Rep.</c:v>
                  </c:pt>
                  <c:pt idx="37">
                    <c:v>El Salvador</c:v>
                  </c:pt>
                  <c:pt idx="38">
                    <c:v>Guatemala</c:v>
                  </c:pt>
                  <c:pt idx="39">
                    <c:v>Sri Lanka</c:v>
                  </c:pt>
                  <c:pt idx="40">
                    <c:v>Armenia</c:v>
                  </c:pt>
                  <c:pt idx="41">
                    <c:v>Mongolia</c:v>
                  </c:pt>
                  <c:pt idx="42">
                    <c:v>Jordan</c:v>
                  </c:pt>
                  <c:pt idx="43">
                    <c:v>Tunisia</c:v>
                  </c:pt>
                  <c:pt idx="44">
                    <c:v>Albania</c:v>
                  </c:pt>
                  <c:pt idx="45">
                    <c:v>Georgia</c:v>
                  </c:pt>
                  <c:pt idx="46">
                    <c:v>Jamaica</c:v>
                  </c:pt>
                  <c:pt idx="47">
                    <c:v>Angola</c:v>
                  </c:pt>
                  <c:pt idx="48">
                    <c:v>Bosnia and Herzegovina</c:v>
                  </c:pt>
                  <c:pt idx="49">
                    <c:v>North Macedonia</c:v>
                  </c:pt>
                  <c:pt idx="50">
                    <c:v>Algeria</c:v>
                  </c:pt>
                  <c:pt idx="51">
                    <c:v>Namibia</c:v>
                  </c:pt>
                  <c:pt idx="52">
                    <c:v>Iran, Islamic Rep.</c:v>
                  </c:pt>
                  <c:pt idx="53">
                    <c:v>Thailand</c:v>
                  </c:pt>
                  <c:pt idx="54">
                    <c:v>Iraq</c:v>
                  </c:pt>
                  <c:pt idx="55">
                    <c:v>Ecuador</c:v>
                  </c:pt>
                  <c:pt idx="56">
                    <c:v>Dominican Republic</c:v>
                  </c:pt>
                  <c:pt idx="57">
                    <c:v>Serbia</c:v>
                  </c:pt>
                  <c:pt idx="58">
                    <c:v>Peru</c:v>
                  </c:pt>
                  <c:pt idx="59">
                    <c:v>Paraguay</c:v>
                  </c:pt>
                  <c:pt idx="60">
                    <c:v>Botswana</c:v>
                  </c:pt>
                  <c:pt idx="61">
                    <c:v>Cuba</c:v>
                  </c:pt>
                  <c:pt idx="62">
                    <c:v>Montenegro</c:v>
                  </c:pt>
                  <c:pt idx="63">
                    <c:v>China</c:v>
                  </c:pt>
                  <c:pt idx="64">
                    <c:v>Lebanon</c:v>
                  </c:pt>
                  <c:pt idx="65">
                    <c:v>Turkmenistan</c:v>
                  </c:pt>
                  <c:pt idx="66">
                    <c:v>Azerbaijan</c:v>
                  </c:pt>
                  <c:pt idx="67">
                    <c:v>Bulgaria</c:v>
                  </c:pt>
                  <c:pt idx="68">
                    <c:v>Colombia</c:v>
                  </c:pt>
                  <c:pt idx="69">
                    <c:v>Belarus</c:v>
                  </c:pt>
                  <c:pt idx="70">
                    <c:v>Suriname</c:v>
                  </c:pt>
                  <c:pt idx="71">
                    <c:v>Gabon</c:v>
                  </c:pt>
                  <c:pt idx="72">
                    <c:v>Libya</c:v>
                  </c:pt>
                  <c:pt idx="73">
                    <c:v>Romania</c:v>
                  </c:pt>
                  <c:pt idx="74">
                    <c:v>Mauritius</c:v>
                  </c:pt>
                  <c:pt idx="75">
                    <c:v>Costa Rica</c:v>
                  </c:pt>
                  <c:pt idx="76">
                    <c:v>Malaysia</c:v>
                  </c:pt>
                  <c:pt idx="77">
                    <c:v>Mexico</c:v>
                  </c:pt>
                  <c:pt idx="78">
                    <c:v>Brazil</c:v>
                  </c:pt>
                  <c:pt idx="79">
                    <c:v>Turkiye</c:v>
                  </c:pt>
                  <c:pt idx="80">
                    <c:v>Argentina</c:v>
                  </c:pt>
                  <c:pt idx="81">
                    <c:v>Kazakhstan</c:v>
                  </c:pt>
                  <c:pt idx="82">
                    <c:v>Panama</c:v>
                  </c:pt>
                  <c:pt idx="83">
                    <c:v>Croatia</c:v>
                  </c:pt>
                  <c:pt idx="84">
                    <c:v>Russian Federation</c:v>
                  </c:pt>
                  <c:pt idx="85">
                    <c:v>Poland</c:v>
                  </c:pt>
                  <c:pt idx="86">
                    <c:v>Hungary</c:v>
                  </c:pt>
                  <c:pt idx="87">
                    <c:v>Chile</c:v>
                  </c:pt>
                  <c:pt idx="88">
                    <c:v>Latvia</c:v>
                  </c:pt>
                  <c:pt idx="89">
                    <c:v>Venezuela, RB</c:v>
                  </c:pt>
                  <c:pt idx="90">
                    <c:v>Lithuania</c:v>
                  </c:pt>
                  <c:pt idx="91">
                    <c:v>Uruguay</c:v>
                  </c:pt>
                  <c:pt idx="92">
                    <c:v>Slovak Republic</c:v>
                  </c:pt>
                  <c:pt idx="93">
                    <c:v>Curacao</c:v>
                  </c:pt>
                  <c:pt idx="94">
                    <c:v>Czechia</c:v>
                  </c:pt>
                  <c:pt idx="95">
                    <c:v>Estonia</c:v>
                  </c:pt>
                  <c:pt idx="96">
                    <c:v>Trinidad and Tobago</c:v>
                  </c:pt>
                  <c:pt idx="97">
                    <c:v>Greece</c:v>
                  </c:pt>
                  <c:pt idx="98">
                    <c:v>Portugal</c:v>
                  </c:pt>
                  <c:pt idx="99">
                    <c:v>Oman</c:v>
                  </c:pt>
                  <c:pt idx="100">
                    <c:v>Saudi Arabia</c:v>
                  </c:pt>
                  <c:pt idx="101">
                    <c:v>Slovenia</c:v>
                  </c:pt>
                  <c:pt idx="102">
                    <c:v>Bahrain</c:v>
                  </c:pt>
                  <c:pt idx="103">
                    <c:v>Malta</c:v>
                  </c:pt>
                  <c:pt idx="104">
                    <c:v>Cyprus</c:v>
                  </c:pt>
                  <c:pt idx="105">
                    <c:v>Korea, Rep.</c:v>
                  </c:pt>
                  <c:pt idx="106">
                    <c:v>Spain</c:v>
                  </c:pt>
                  <c:pt idx="107">
                    <c:v>Italy</c:v>
                  </c:pt>
                  <c:pt idx="108">
                    <c:v>Israel</c:v>
                  </c:pt>
                  <c:pt idx="109">
                    <c:v>Japan</c:v>
                  </c:pt>
                  <c:pt idx="110">
                    <c:v>Hong Kong SAR, China</c:v>
                  </c:pt>
                  <c:pt idx="111">
                    <c:v>Brunei Darussalam</c:v>
                  </c:pt>
                  <c:pt idx="112">
                    <c:v>France</c:v>
                  </c:pt>
                  <c:pt idx="113">
                    <c:v>Kuwait</c:v>
                  </c:pt>
                  <c:pt idx="114">
                    <c:v>New Zealand</c:v>
                  </c:pt>
                  <c:pt idx="115">
                    <c:v>United Arab Emirates</c:v>
                  </c:pt>
                  <c:pt idx="116">
                    <c:v>United Kingdom</c:v>
                  </c:pt>
                  <c:pt idx="117">
                    <c:v>Belgium</c:v>
                  </c:pt>
                  <c:pt idx="118">
                    <c:v>Germany</c:v>
                  </c:pt>
                  <c:pt idx="119">
                    <c:v>Finland</c:v>
                  </c:pt>
                  <c:pt idx="120">
                    <c:v>Canada</c:v>
                  </c:pt>
                  <c:pt idx="121">
                    <c:v>Austria</c:v>
                  </c:pt>
                  <c:pt idx="122">
                    <c:v>Netherlands</c:v>
                  </c:pt>
                  <c:pt idx="123">
                    <c:v>Iceland</c:v>
                  </c:pt>
                  <c:pt idx="124">
                    <c:v>United States</c:v>
                  </c:pt>
                  <c:pt idx="125">
                    <c:v>Ireland</c:v>
                  </c:pt>
                  <c:pt idx="126">
                    <c:v>Singapore</c:v>
                  </c:pt>
                  <c:pt idx="127">
                    <c:v>Sweden</c:v>
                  </c:pt>
                  <c:pt idx="128">
                    <c:v>Denmark</c:v>
                  </c:pt>
                  <c:pt idx="129">
                    <c:v>Australia</c:v>
                  </c:pt>
                  <c:pt idx="130">
                    <c:v>Switzerland</c:v>
                  </c:pt>
                  <c:pt idx="131">
                    <c:v>Qatar</c:v>
                  </c:pt>
                  <c:pt idx="132">
                    <c:v>Norway</c:v>
                  </c:pt>
                  <c:pt idx="133">
                    <c:v>Luxembourg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86-A03C-494C-9E4C-076272C4FB46}"/>
            </c:ext>
          </c:extLst>
        </c:ser>
        <c:ser>
          <c:idx val="0"/>
          <c:order val="1"/>
          <c:tx>
            <c:strRef>
              <c:f>'[energy and gdp.xlsx]combined data'!$A$2:$A$135</c:f>
              <c:strCache>
                <c:ptCount val="134"/>
                <c:pt idx="0">
                  <c:v>Congo, Dem. Rep.</c:v>
                </c:pt>
                <c:pt idx="1">
                  <c:v>Ethiopia</c:v>
                </c:pt>
                <c:pt idx="2">
                  <c:v>Niger</c:v>
                </c:pt>
                <c:pt idx="3">
                  <c:v>Mozambique</c:v>
                </c:pt>
                <c:pt idx="4">
                  <c:v>Nepal</c:v>
                </c:pt>
                <c:pt idx="5">
                  <c:v>Togo</c:v>
                </c:pt>
                <c:pt idx="6">
                  <c:v>Tanzania</c:v>
                </c:pt>
                <c:pt idx="7">
                  <c:v>Syrian Arab Republic</c:v>
                </c:pt>
                <c:pt idx="8">
                  <c:v>Tajikistan</c:v>
                </c:pt>
                <c:pt idx="9">
                  <c:v>Cambodia</c:v>
                </c:pt>
                <c:pt idx="10">
                  <c:v>Bangladesh</c:v>
                </c:pt>
                <c:pt idx="11">
                  <c:v>South Sudan</c:v>
                </c:pt>
                <c:pt idx="12">
                  <c:v>Benin</c:v>
                </c:pt>
                <c:pt idx="13">
                  <c:v>Kyrgyz Republic</c:v>
                </c:pt>
                <c:pt idx="14">
                  <c:v>Myanmar</c:v>
                </c:pt>
                <c:pt idx="15">
                  <c:v>Pakistan</c:v>
                </c:pt>
                <c:pt idx="16">
                  <c:v>Senegal</c:v>
                </c:pt>
                <c:pt idx="17">
                  <c:v>Haiti</c:v>
                </c:pt>
                <c:pt idx="18">
                  <c:v>Kenya</c:v>
                </c:pt>
                <c:pt idx="19">
                  <c:v>India</c:v>
                </c:pt>
                <c:pt idx="20">
                  <c:v>Cameroon</c:v>
                </c:pt>
                <c:pt idx="21">
                  <c:v>Nicaragua</c:v>
                </c:pt>
                <c:pt idx="22">
                  <c:v>Ghana</c:v>
                </c:pt>
                <c:pt idx="23">
                  <c:v>Sudan</c:v>
                </c:pt>
                <c:pt idx="24">
                  <c:v>Cote d'Ivoire</c:v>
                </c:pt>
                <c:pt idx="25">
                  <c:v>Honduras</c:v>
                </c:pt>
                <c:pt idx="26">
                  <c:v>Viet Nam</c:v>
                </c:pt>
                <c:pt idx="27">
                  <c:v>Uzbekistan</c:v>
                </c:pt>
                <c:pt idx="28">
                  <c:v>Philippines</c:v>
                </c:pt>
                <c:pt idx="29">
                  <c:v>Bolivia</c:v>
                </c:pt>
                <c:pt idx="30">
                  <c:v>Ukraine</c:v>
                </c:pt>
                <c:pt idx="31">
                  <c:v>Egypt, Arab Rep.</c:v>
                </c:pt>
                <c:pt idx="32">
                  <c:v>Nigeria</c:v>
                </c:pt>
                <c:pt idx="33">
                  <c:v>Moldova</c:v>
                </c:pt>
                <c:pt idx="34">
                  <c:v>Morocco</c:v>
                </c:pt>
                <c:pt idx="35">
                  <c:v>Indonesia</c:v>
                </c:pt>
                <c:pt idx="36">
                  <c:v>Congo, Rep.</c:v>
                </c:pt>
                <c:pt idx="37">
                  <c:v>El Salvador</c:v>
                </c:pt>
                <c:pt idx="38">
                  <c:v>Guatemala</c:v>
                </c:pt>
                <c:pt idx="39">
                  <c:v>Sri Lanka</c:v>
                </c:pt>
                <c:pt idx="40">
                  <c:v>Armenia</c:v>
                </c:pt>
                <c:pt idx="41">
                  <c:v>Mongolia</c:v>
                </c:pt>
                <c:pt idx="42">
                  <c:v>Jordan</c:v>
                </c:pt>
                <c:pt idx="43">
                  <c:v>Tunisia</c:v>
                </c:pt>
                <c:pt idx="44">
                  <c:v>Albania</c:v>
                </c:pt>
                <c:pt idx="45">
                  <c:v>Georgia</c:v>
                </c:pt>
                <c:pt idx="46">
                  <c:v>Jamaica</c:v>
                </c:pt>
                <c:pt idx="47">
                  <c:v>Angola</c:v>
                </c:pt>
                <c:pt idx="48">
                  <c:v>Bosnia and Herzegovina</c:v>
                </c:pt>
                <c:pt idx="49">
                  <c:v>North Macedonia</c:v>
                </c:pt>
                <c:pt idx="50">
                  <c:v>Algeria</c:v>
                </c:pt>
                <c:pt idx="51">
                  <c:v>Namibia</c:v>
                </c:pt>
                <c:pt idx="52">
                  <c:v>Iran, Islamic Rep.</c:v>
                </c:pt>
                <c:pt idx="53">
                  <c:v>Thailand</c:v>
                </c:pt>
                <c:pt idx="54">
                  <c:v>Iraq</c:v>
                </c:pt>
                <c:pt idx="55">
                  <c:v>Ecuador</c:v>
                </c:pt>
                <c:pt idx="56">
                  <c:v>Dominican Republic</c:v>
                </c:pt>
                <c:pt idx="57">
                  <c:v>Serbia</c:v>
                </c:pt>
                <c:pt idx="58">
                  <c:v>Peru</c:v>
                </c:pt>
                <c:pt idx="59">
                  <c:v>Paraguay</c:v>
                </c:pt>
                <c:pt idx="60">
                  <c:v>Botswana</c:v>
                </c:pt>
                <c:pt idx="61">
                  <c:v>Cuba</c:v>
                </c:pt>
                <c:pt idx="62">
                  <c:v>Montenegro</c:v>
                </c:pt>
                <c:pt idx="63">
                  <c:v>China</c:v>
                </c:pt>
                <c:pt idx="64">
                  <c:v>Lebanon</c:v>
                </c:pt>
                <c:pt idx="65">
                  <c:v>Turkmenistan</c:v>
                </c:pt>
                <c:pt idx="66">
                  <c:v>Azerbaijan</c:v>
                </c:pt>
                <c:pt idx="67">
                  <c:v>Bulgaria</c:v>
                </c:pt>
                <c:pt idx="68">
                  <c:v>Colombia</c:v>
                </c:pt>
                <c:pt idx="69">
                  <c:v>Belarus</c:v>
                </c:pt>
                <c:pt idx="70">
                  <c:v>Suriname</c:v>
                </c:pt>
                <c:pt idx="71">
                  <c:v>Gabon</c:v>
                </c:pt>
                <c:pt idx="72">
                  <c:v>Libya</c:v>
                </c:pt>
                <c:pt idx="73">
                  <c:v>Romania</c:v>
                </c:pt>
                <c:pt idx="74">
                  <c:v>Mauritius</c:v>
                </c:pt>
                <c:pt idx="75">
                  <c:v>Costa Rica</c:v>
                </c:pt>
                <c:pt idx="76">
                  <c:v>Malaysia</c:v>
                </c:pt>
                <c:pt idx="77">
                  <c:v>Mexico</c:v>
                </c:pt>
                <c:pt idx="78">
                  <c:v>Brazil</c:v>
                </c:pt>
                <c:pt idx="79">
                  <c:v>Turkiye</c:v>
                </c:pt>
                <c:pt idx="80">
                  <c:v>Argentina</c:v>
                </c:pt>
                <c:pt idx="81">
                  <c:v>Kazakhstan</c:v>
                </c:pt>
                <c:pt idx="82">
                  <c:v>Panama</c:v>
                </c:pt>
                <c:pt idx="83">
                  <c:v>Croatia</c:v>
                </c:pt>
                <c:pt idx="84">
                  <c:v>Russian Federation</c:v>
                </c:pt>
                <c:pt idx="85">
                  <c:v>Poland</c:v>
                </c:pt>
                <c:pt idx="86">
                  <c:v>Hungary</c:v>
                </c:pt>
                <c:pt idx="87">
                  <c:v>Chile</c:v>
                </c:pt>
                <c:pt idx="88">
                  <c:v>Latvia</c:v>
                </c:pt>
                <c:pt idx="89">
                  <c:v>Venezuela, RB</c:v>
                </c:pt>
                <c:pt idx="90">
                  <c:v>Lithuania</c:v>
                </c:pt>
                <c:pt idx="91">
                  <c:v>Uruguay</c:v>
                </c:pt>
                <c:pt idx="92">
                  <c:v>Slovak Republic</c:v>
                </c:pt>
                <c:pt idx="93">
                  <c:v>Curacao</c:v>
                </c:pt>
                <c:pt idx="94">
                  <c:v>Czechia</c:v>
                </c:pt>
                <c:pt idx="95">
                  <c:v>Estonia</c:v>
                </c:pt>
                <c:pt idx="96">
                  <c:v>Trinidad and Tobago</c:v>
                </c:pt>
                <c:pt idx="97">
                  <c:v>Greece</c:v>
                </c:pt>
                <c:pt idx="98">
                  <c:v>Portugal</c:v>
                </c:pt>
                <c:pt idx="99">
                  <c:v>Oman</c:v>
                </c:pt>
                <c:pt idx="100">
                  <c:v>Saudi Arabia</c:v>
                </c:pt>
                <c:pt idx="101">
                  <c:v>Slovenia</c:v>
                </c:pt>
                <c:pt idx="102">
                  <c:v>Bahrain</c:v>
                </c:pt>
                <c:pt idx="103">
                  <c:v>Malta</c:v>
                </c:pt>
                <c:pt idx="104">
                  <c:v>Cyprus</c:v>
                </c:pt>
                <c:pt idx="105">
                  <c:v>Korea, Rep.</c:v>
                </c:pt>
                <c:pt idx="106">
                  <c:v>Spain</c:v>
                </c:pt>
                <c:pt idx="107">
                  <c:v>Italy</c:v>
                </c:pt>
                <c:pt idx="108">
                  <c:v>Israel</c:v>
                </c:pt>
                <c:pt idx="109">
                  <c:v>Japan</c:v>
                </c:pt>
                <c:pt idx="110">
                  <c:v>Hong Kong SAR, China</c:v>
                </c:pt>
                <c:pt idx="111">
                  <c:v>Brunei Darussalam</c:v>
                </c:pt>
                <c:pt idx="112">
                  <c:v>France</c:v>
                </c:pt>
                <c:pt idx="113">
                  <c:v>Kuwait</c:v>
                </c:pt>
                <c:pt idx="114">
                  <c:v>New Zealand</c:v>
                </c:pt>
                <c:pt idx="115">
                  <c:v>United Arab Emirates</c:v>
                </c:pt>
                <c:pt idx="116">
                  <c:v>United Kingdom</c:v>
                </c:pt>
                <c:pt idx="117">
                  <c:v>Belgium</c:v>
                </c:pt>
                <c:pt idx="118">
                  <c:v>Germany</c:v>
                </c:pt>
                <c:pt idx="119">
                  <c:v>Finland</c:v>
                </c:pt>
                <c:pt idx="120">
                  <c:v>Canada</c:v>
                </c:pt>
                <c:pt idx="121">
                  <c:v>Austria</c:v>
                </c:pt>
                <c:pt idx="122">
                  <c:v>Netherlands</c:v>
                </c:pt>
                <c:pt idx="123">
                  <c:v>Iceland</c:v>
                </c:pt>
                <c:pt idx="124">
                  <c:v>United States</c:v>
                </c:pt>
                <c:pt idx="125">
                  <c:v>Ireland</c:v>
                </c:pt>
                <c:pt idx="126">
                  <c:v>Singapore</c:v>
                </c:pt>
                <c:pt idx="127">
                  <c:v>Sweden</c:v>
                </c:pt>
                <c:pt idx="128">
                  <c:v>Denmark</c:v>
                </c:pt>
                <c:pt idx="129">
                  <c:v>Australia</c:v>
                </c:pt>
                <c:pt idx="130">
                  <c:v>Switzerland</c:v>
                </c:pt>
                <c:pt idx="131">
                  <c:v>Qatar</c:v>
                </c:pt>
                <c:pt idx="132">
                  <c:v>Norway</c:v>
                </c:pt>
                <c:pt idx="133">
                  <c:v>Luxembourg</c:v>
                </c:pt>
              </c:strCache>
            </c:strRef>
          </c:tx>
          <c:spPr>
            <a:solidFill>
              <a:schemeClr val="accent1"/>
            </a:solidFill>
            <a:ln w="254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Lit>
              <c:formatCode>General</c:formatCode>
              <c:ptCount val="1"/>
              <c:pt idx="0">
                <c:v>1</c:v>
              </c:pt>
            </c:numLit>
          </c:yVal>
          <c:bubbleSize>
            <c:numLit>
              <c:formatCode>General</c:formatCode>
              <c:ptCount val="1"/>
              <c:pt idx="0">
                <c:v>1</c:v>
              </c:pt>
            </c:numLit>
          </c:bubbleSize>
          <c:bubble3D val="0"/>
          <c:extLst>
            <c:ext xmlns:c16="http://schemas.microsoft.com/office/drawing/2014/chart" uri="{C3380CC4-5D6E-409C-BE32-E72D297353CC}">
              <c16:uniqueId val="{00000087-A03C-494C-9E4C-076272C4FB4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bubbleScale val="75"/>
        <c:showNegBubbles val="0"/>
        <c:axId val="2109341983"/>
        <c:axId val="2109337183"/>
      </c:bubbleChart>
      <c:valAx>
        <c:axId val="2109341983"/>
        <c:scaling>
          <c:logBase val="10"/>
          <c:orientation val="minMax"/>
          <c:max val="200000"/>
          <c:min val="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b="1"/>
                  <a:t>GDP per capita ($)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09337183"/>
        <c:crosses val="autoZero"/>
        <c:crossBetween val="midCat"/>
      </c:valAx>
      <c:valAx>
        <c:axId val="2109337183"/>
        <c:scaling>
          <c:logBase val="10"/>
          <c:orientation val="minMax"/>
          <c:max val="30000"/>
          <c:min val="2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5400000" spcFirstLastPara="1" vertOverflow="ellipsis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b="1"/>
                  <a:t>Energy consumption per capita (kWh)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5400000" spcFirstLastPara="1" vertOverflow="ellipsis" wrap="square" anchor="ctr" anchorCtr="1"/>
            <a:lstStyle/>
            <a:p>
              <a:pPr>
                <a:defRPr sz="8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09341983"/>
        <c:crosses val="max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8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527777777777778E-2"/>
          <c:y val="2.4424994911459393E-2"/>
          <c:w val="0.7766640419947507"/>
          <c:h val="0.87194507260986842"/>
        </c:manualLayout>
      </c:layout>
      <c:bubbleChart>
        <c:varyColors val="0"/>
        <c:ser>
          <c:idx val="2"/>
          <c:order val="0"/>
          <c:tx>
            <c:strRef>
              <c:f>'[energy and gdp.xlsx]combined data'!$G$1</c:f>
              <c:strCache>
                <c:ptCount val="1"/>
                <c:pt idx="0">
                  <c:v>population</c:v>
                </c:pt>
              </c:strCache>
            </c:strRef>
          </c:tx>
          <c:spPr>
            <a:solidFill>
              <a:srgbClr val="006600">
                <a:alpha val="49804"/>
              </a:srgbClr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Congo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0-3217-4141-8527-48BB171C7E9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AC50E8E-B9C1-4916-B48D-63DA9033906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3217-4141-8527-48BB171C7E9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3CA22DD-AEE3-44D8-BF17-981E90A05EC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3217-4141-8527-48BB171C7E97}"/>
                </c:ext>
              </c:extLst>
            </c:dLbl>
            <c:dLbl>
              <c:idx val="3"/>
              <c:layout>
                <c:manualLayout>
                  <c:x val="-0.11495559930008749"/>
                  <c:y val="-8.1416649704864653E-3"/>
                </c:manualLayout>
              </c:layout>
              <c:tx>
                <c:rich>
                  <a:bodyPr/>
                  <a:lstStyle/>
                  <a:p>
                    <a:fld id="{C95A86D1-D57F-4613-B230-2348B308A42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3217-4141-8527-48BB171C7E9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4F8D039B-240F-4CB6-BBDC-3B5D0BB037C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3217-4141-8527-48BB171C7E9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217-4141-8527-48BB171C7E97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4E89AB09-CE6D-433B-BE48-B267BF506ED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3217-4141-8527-48BB171C7E9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217-4141-8527-48BB171C7E97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39080F0F-15F9-4790-8641-8CFDA703CBD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3217-4141-8527-48BB171C7E97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217-4141-8527-48BB171C7E97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A7BE7A37-C8F6-4F55-8235-9591117E748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3217-4141-8527-48BB171C7E97}"/>
                </c:ext>
              </c:extLst>
            </c:dLbl>
            <c:dLbl>
              <c:idx val="11"/>
              <c:layout>
                <c:manualLayout>
                  <c:x val="-6.9160323709536328E-2"/>
                  <c:y val="-3.0300456285830137E-2"/>
                </c:manualLayout>
              </c:layout>
              <c:tx>
                <c:rich>
                  <a:bodyPr/>
                  <a:lstStyle/>
                  <a:p>
                    <a:fld id="{A654D81F-28EC-45CF-BFC1-9EAA59F0325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3217-4141-8527-48BB171C7E97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217-4141-8527-48BB171C7E97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217-4141-8527-48BB171C7E97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7C132F3A-F9BC-4A2F-A847-14892C034F3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3217-4141-8527-48BB171C7E97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6C1A5781-1F46-400E-B9DD-C121DF556E6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3217-4141-8527-48BB171C7E97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217-4141-8527-48BB171C7E97}"/>
                </c:ext>
              </c:extLst>
            </c:dLbl>
            <c:dLbl>
              <c:idx val="17"/>
              <c:layout>
                <c:manualLayout>
                  <c:x val="-4.8292869641294839E-2"/>
                  <c:y val="8.1416649704863144E-3"/>
                </c:manualLayout>
              </c:layout>
              <c:tx>
                <c:rich>
                  <a:bodyPr/>
                  <a:lstStyle/>
                  <a:p>
                    <a:fld id="{16DD9081-8AE0-4066-82B8-E7EAA1B4B56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3217-4141-8527-48BB171C7E97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fld id="{EA10BF44-02A5-4103-8E5A-61E3D4FA6E6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2-3217-4141-8527-48BB171C7E97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fld id="{8D46A8EB-AC97-4653-8BAF-A05F8BF16D8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3217-4141-8527-48BB171C7E97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3217-4141-8527-48BB171C7E97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217-4141-8527-48BB171C7E97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3217-4141-8527-48BB171C7E97}"/>
                </c:ext>
              </c:extLst>
            </c:dLbl>
            <c:dLbl>
              <c:idx val="23"/>
              <c:layout>
                <c:manualLayout>
                  <c:x val="-4.8095518008165646E-2"/>
                  <c:y val="-7.463106675167429E-17"/>
                </c:manualLayout>
              </c:layout>
              <c:tx>
                <c:rich>
                  <a:bodyPr/>
                  <a:lstStyle/>
                  <a:p>
                    <a:fld id="{33F40ED4-9C3C-461E-9F3F-E6DBC3C3381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3217-4141-8527-48BB171C7E97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3217-4141-8527-48BB171C7E97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3217-4141-8527-48BB171C7E97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3217-4141-8527-48BB171C7E97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3217-4141-8527-48BB171C7E97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3217-4141-8527-48BB171C7E97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3217-4141-8527-48BB171C7E97}"/>
                </c:ext>
              </c:extLst>
            </c:dLbl>
            <c:dLbl>
              <c:idx val="30"/>
              <c:tx>
                <c:rich>
                  <a:bodyPr/>
                  <a:lstStyle/>
                  <a:p>
                    <a:fld id="{BDBCA319-52C9-4890-B459-9E047FD1134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E-3217-4141-8527-48BB171C7E97}"/>
                </c:ext>
              </c:extLst>
            </c:dLbl>
            <c:dLbl>
              <c:idx val="31"/>
              <c:tx>
                <c:rich>
                  <a:bodyPr/>
                  <a:lstStyle/>
                  <a:p>
                    <a:r>
                      <a:rPr lang="en-US"/>
                      <a:t>Egypt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1F-3217-4141-8527-48BB171C7E97}"/>
                </c:ext>
              </c:extLst>
            </c:dLbl>
            <c:dLbl>
              <c:idx val="32"/>
              <c:tx>
                <c:rich>
                  <a:bodyPr/>
                  <a:lstStyle/>
                  <a:p>
                    <a:fld id="{7A810331-0D8F-4DE0-AD9F-CA22B1FFF2F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0-3217-4141-8527-48BB171C7E97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3217-4141-8527-48BB171C7E97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3217-4141-8527-48BB171C7E97}"/>
                </c:ext>
              </c:extLst>
            </c:dLbl>
            <c:dLbl>
              <c:idx val="35"/>
              <c:tx>
                <c:rich>
                  <a:bodyPr/>
                  <a:lstStyle/>
                  <a:p>
                    <a:fld id="{8846ACC1-D4DC-4DAE-B345-BD3EAF82924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3-3217-4141-8527-48BB171C7E97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3217-4141-8527-48BB171C7E97}"/>
                </c:ext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3217-4141-8527-48BB171C7E97}"/>
                </c:ext>
              </c:extLst>
            </c:dLbl>
            <c:dLbl>
              <c:idx val="38"/>
              <c:tx>
                <c:rich>
                  <a:bodyPr/>
                  <a:lstStyle/>
                  <a:p>
                    <a:fld id="{990BB029-8A94-49C1-AB36-34EC14C0F69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6-3217-4141-8527-48BB171C7E97}"/>
                </c:ext>
              </c:extLst>
            </c:dLbl>
            <c:dLbl>
              <c:idx val="39"/>
              <c:layout>
                <c:manualLayout>
                  <c:x val="-7.8393390930300427E-2"/>
                  <c:y val="1.2212497455729696E-2"/>
                </c:manualLayout>
              </c:layout>
              <c:tx>
                <c:rich>
                  <a:bodyPr/>
                  <a:lstStyle/>
                  <a:p>
                    <a:fld id="{47DA221C-72EA-4A09-A9B3-5FBC2F60C95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7-3217-4141-8527-48BB171C7E97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3217-4141-8527-48BB171C7E97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3217-4141-8527-48BB171C7E97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3217-4141-8527-48BB171C7E97}"/>
                </c:ext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3217-4141-8527-48BB171C7E97}"/>
                </c:ext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3217-4141-8527-48BB171C7E97}"/>
                </c:ext>
              </c:extLst>
            </c:dLbl>
            <c:dLbl>
              <c:idx val="4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3217-4141-8527-48BB171C7E97}"/>
                </c:ext>
              </c:extLst>
            </c:dLbl>
            <c:dLbl>
              <c:idx val="46"/>
              <c:tx>
                <c:rich>
                  <a:bodyPr/>
                  <a:lstStyle/>
                  <a:p>
                    <a:fld id="{3E11B2D3-477A-4D61-9F65-AB764A81207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E-3217-4141-8527-48BB171C7E97}"/>
                </c:ext>
              </c:extLst>
            </c:dLbl>
            <c:dLbl>
              <c:idx val="47"/>
              <c:tx>
                <c:rich>
                  <a:bodyPr/>
                  <a:lstStyle/>
                  <a:p>
                    <a:fld id="{626E2D80-B4B7-4B20-BFB1-1BF0EEFCE22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F-3217-4141-8527-48BB171C7E97}"/>
                </c:ext>
              </c:extLst>
            </c:dLbl>
            <c:dLbl>
              <c:idx val="4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3217-4141-8527-48BB171C7E97}"/>
                </c:ext>
              </c:extLst>
            </c:dLbl>
            <c:dLbl>
              <c:idx val="4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3217-4141-8527-48BB171C7E97}"/>
                </c:ext>
              </c:extLst>
            </c:dLbl>
            <c:dLbl>
              <c:idx val="5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3217-4141-8527-48BB171C7E97}"/>
                </c:ext>
              </c:extLst>
            </c:dLbl>
            <c:dLbl>
              <c:idx val="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3217-4141-8527-48BB171C7E97}"/>
                </c:ext>
              </c:extLst>
            </c:dLbl>
            <c:dLbl>
              <c:idx val="5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3217-4141-8527-48BB171C7E97}"/>
                </c:ext>
              </c:extLst>
            </c:dLbl>
            <c:dLbl>
              <c:idx val="5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3217-4141-8527-48BB171C7E97}"/>
                </c:ext>
              </c:extLst>
            </c:dLbl>
            <c:dLbl>
              <c:idx val="54"/>
              <c:tx>
                <c:rich>
                  <a:bodyPr/>
                  <a:lstStyle/>
                  <a:p>
                    <a:fld id="{60690387-8CCD-4164-BD64-CC994453308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6-3217-4141-8527-48BB171C7E97}"/>
                </c:ext>
              </c:extLst>
            </c:dLbl>
            <c:dLbl>
              <c:idx val="5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3217-4141-8527-48BB171C7E97}"/>
                </c:ext>
              </c:extLst>
            </c:dLbl>
            <c:dLbl>
              <c:idx val="56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7163888888888882"/>
                      <c:h val="8.70751068593527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38-3217-4141-8527-48BB171C7E97}"/>
                </c:ext>
              </c:extLst>
            </c:dLbl>
            <c:dLbl>
              <c:idx val="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3217-4141-8527-48BB171C7E97}"/>
                </c:ext>
              </c:extLst>
            </c:dLbl>
            <c:dLbl>
              <c:idx val="5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3217-4141-8527-48BB171C7E97}"/>
                </c:ext>
              </c:extLst>
            </c:dLbl>
            <c:dLbl>
              <c:idx val="5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3217-4141-8527-48BB171C7E97}"/>
                </c:ext>
              </c:extLst>
            </c:dLbl>
            <c:dLbl>
              <c:idx val="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3217-4141-8527-48BB171C7E97}"/>
                </c:ext>
              </c:extLst>
            </c:dLbl>
            <c:dLbl>
              <c:idx val="6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3217-4141-8527-48BB171C7E97}"/>
                </c:ext>
              </c:extLst>
            </c:dLbl>
            <c:dLbl>
              <c:idx val="6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3217-4141-8527-48BB171C7E97}"/>
                </c:ext>
              </c:extLst>
            </c:dLbl>
            <c:dLbl>
              <c:idx val="63"/>
              <c:tx>
                <c:rich>
                  <a:bodyPr/>
                  <a:lstStyle/>
                  <a:p>
                    <a:fld id="{902DD4A4-7DE2-4405-9317-9CFF888FD82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F-3217-4141-8527-48BB171C7E97}"/>
                </c:ext>
              </c:extLst>
            </c:dLbl>
            <c:dLbl>
              <c:idx val="6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3217-4141-8527-48BB171C7E97}"/>
                </c:ext>
              </c:extLst>
            </c:dLbl>
            <c:dLbl>
              <c:idx val="6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3217-4141-8527-48BB171C7E97}"/>
                </c:ext>
              </c:extLst>
            </c:dLbl>
            <c:dLbl>
              <c:idx val="6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3217-4141-8527-48BB171C7E97}"/>
                </c:ext>
              </c:extLst>
            </c:dLbl>
            <c:dLbl>
              <c:idx val="6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3217-4141-8527-48BB171C7E97}"/>
                </c:ext>
              </c:extLst>
            </c:dLbl>
            <c:dLbl>
              <c:idx val="6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3217-4141-8527-48BB171C7E97}"/>
                </c:ext>
              </c:extLst>
            </c:dLbl>
            <c:dLbl>
              <c:idx val="6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3217-4141-8527-48BB171C7E97}"/>
                </c:ext>
              </c:extLst>
            </c:dLbl>
            <c:dLbl>
              <c:idx val="7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3217-4141-8527-48BB171C7E97}"/>
                </c:ext>
              </c:extLst>
            </c:dLbl>
            <c:dLbl>
              <c:idx val="7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3217-4141-8527-48BB171C7E97}"/>
                </c:ext>
              </c:extLst>
            </c:dLbl>
            <c:dLbl>
              <c:idx val="7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3217-4141-8527-48BB171C7E97}"/>
                </c:ext>
              </c:extLst>
            </c:dLbl>
            <c:dLbl>
              <c:idx val="7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3217-4141-8527-48BB171C7E97}"/>
                </c:ext>
              </c:extLst>
            </c:dLbl>
            <c:dLbl>
              <c:idx val="7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3217-4141-8527-48BB171C7E97}"/>
                </c:ext>
              </c:extLst>
            </c:dLbl>
            <c:dLbl>
              <c:idx val="7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3217-4141-8527-48BB171C7E97}"/>
                </c:ext>
              </c:extLst>
            </c:dLbl>
            <c:dLbl>
              <c:idx val="7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C-3217-4141-8527-48BB171C7E97}"/>
                </c:ext>
              </c:extLst>
            </c:dLbl>
            <c:dLbl>
              <c:idx val="77"/>
              <c:tx>
                <c:rich>
                  <a:bodyPr/>
                  <a:lstStyle/>
                  <a:p>
                    <a:fld id="{0DC0F044-131E-49EA-950C-6DE6391A1B6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D-3217-4141-8527-48BB171C7E97}"/>
                </c:ext>
              </c:extLst>
            </c:dLbl>
            <c:dLbl>
              <c:idx val="78"/>
              <c:layout>
                <c:manualLayout>
                  <c:x val="-7.7645405001458154E-2"/>
                  <c:y val="-8.1416649704864653E-3"/>
                </c:manualLayout>
              </c:layout>
              <c:tx>
                <c:rich>
                  <a:bodyPr/>
                  <a:lstStyle/>
                  <a:p>
                    <a:fld id="{11D1F2B8-84F5-49AB-9EBC-75CA0E0CD46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4E-3217-4141-8527-48BB171C7E97}"/>
                </c:ext>
              </c:extLst>
            </c:dLbl>
            <c:dLbl>
              <c:idx val="7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F-3217-4141-8527-48BB171C7E97}"/>
                </c:ext>
              </c:extLst>
            </c:dLbl>
            <c:dLbl>
              <c:idx val="8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0-3217-4141-8527-48BB171C7E97}"/>
                </c:ext>
              </c:extLst>
            </c:dLbl>
            <c:dLbl>
              <c:idx val="8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1-3217-4141-8527-48BB171C7E97}"/>
                </c:ext>
              </c:extLst>
            </c:dLbl>
            <c:dLbl>
              <c:idx val="8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2-3217-4141-8527-48BB171C7E97}"/>
                </c:ext>
              </c:extLst>
            </c:dLbl>
            <c:dLbl>
              <c:idx val="8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3-3217-4141-8527-48BB171C7E97}"/>
                </c:ext>
              </c:extLst>
            </c:dLbl>
            <c:dLbl>
              <c:idx val="8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4-3217-4141-8527-48BB171C7E97}"/>
                </c:ext>
              </c:extLst>
            </c:dLbl>
            <c:dLbl>
              <c:idx val="85"/>
              <c:tx>
                <c:rich>
                  <a:bodyPr/>
                  <a:lstStyle/>
                  <a:p>
                    <a:fld id="{087DD034-CC68-4E0D-8327-02AE5546080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55-3217-4141-8527-48BB171C7E97}"/>
                </c:ext>
              </c:extLst>
            </c:dLbl>
            <c:dLbl>
              <c:idx val="8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6-3217-4141-8527-48BB171C7E97}"/>
                </c:ext>
              </c:extLst>
            </c:dLbl>
            <c:dLbl>
              <c:idx val="8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7-3217-4141-8527-48BB171C7E97}"/>
                </c:ext>
              </c:extLst>
            </c:dLbl>
            <c:dLbl>
              <c:idx val="8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8-3217-4141-8527-48BB171C7E97}"/>
                </c:ext>
              </c:extLst>
            </c:dLbl>
            <c:dLbl>
              <c:idx val="8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9-3217-4141-8527-48BB171C7E97}"/>
                </c:ext>
              </c:extLst>
            </c:dLbl>
            <c:dLbl>
              <c:idx val="9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A-3217-4141-8527-48BB171C7E97}"/>
                </c:ext>
              </c:extLst>
            </c:dLbl>
            <c:dLbl>
              <c:idx val="9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B-3217-4141-8527-48BB171C7E97}"/>
                </c:ext>
              </c:extLst>
            </c:dLbl>
            <c:dLbl>
              <c:idx val="9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C-3217-4141-8527-48BB171C7E97}"/>
                </c:ext>
              </c:extLst>
            </c:dLbl>
            <c:dLbl>
              <c:idx val="9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D-3217-4141-8527-48BB171C7E97}"/>
                </c:ext>
              </c:extLst>
            </c:dLbl>
            <c:dLbl>
              <c:idx val="9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E-3217-4141-8527-48BB171C7E97}"/>
                </c:ext>
              </c:extLst>
            </c:dLbl>
            <c:dLbl>
              <c:idx val="9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F-3217-4141-8527-48BB171C7E97}"/>
                </c:ext>
              </c:extLst>
            </c:dLbl>
            <c:dLbl>
              <c:idx val="9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0-3217-4141-8527-48BB171C7E97}"/>
                </c:ext>
              </c:extLst>
            </c:dLbl>
            <c:dLbl>
              <c:idx val="9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1-3217-4141-8527-48BB171C7E97}"/>
                </c:ext>
              </c:extLst>
            </c:dLbl>
            <c:dLbl>
              <c:idx val="9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2-3217-4141-8527-48BB171C7E97}"/>
                </c:ext>
              </c:extLst>
            </c:dLbl>
            <c:dLbl>
              <c:idx val="9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3-3217-4141-8527-48BB171C7E97}"/>
                </c:ext>
              </c:extLst>
            </c:dLbl>
            <c:dLbl>
              <c:idx val="100"/>
              <c:layout>
                <c:manualLayout>
                  <c:x val="-0.10476859142607174"/>
                  <c:y val="-4.0708324852432327E-3"/>
                </c:manualLayout>
              </c:layout>
              <c:tx>
                <c:rich>
                  <a:bodyPr/>
                  <a:lstStyle/>
                  <a:p>
                    <a:fld id="{DC22CD5B-55C9-4E24-803A-20822937F81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64-3217-4141-8527-48BB171C7E97}"/>
                </c:ext>
              </c:extLst>
            </c:dLbl>
            <c:dLbl>
              <c:idx val="10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5-3217-4141-8527-48BB171C7E97}"/>
                </c:ext>
              </c:extLst>
            </c:dLbl>
            <c:dLbl>
              <c:idx val="10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6-3217-4141-8527-48BB171C7E97}"/>
                </c:ext>
              </c:extLst>
            </c:dLbl>
            <c:dLbl>
              <c:idx val="10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7-3217-4141-8527-48BB171C7E97}"/>
                </c:ext>
              </c:extLst>
            </c:dLbl>
            <c:dLbl>
              <c:idx val="10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8-3217-4141-8527-48BB171C7E97}"/>
                </c:ext>
              </c:extLst>
            </c:dLbl>
            <c:dLbl>
              <c:idx val="10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9-3217-4141-8527-48BB171C7E97}"/>
                </c:ext>
              </c:extLst>
            </c:dLbl>
            <c:dLbl>
              <c:idx val="10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A-3217-4141-8527-48BB171C7E97}"/>
                </c:ext>
              </c:extLst>
            </c:dLbl>
            <c:dLbl>
              <c:idx val="10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B-3217-4141-8527-48BB171C7E97}"/>
                </c:ext>
              </c:extLst>
            </c:dLbl>
            <c:dLbl>
              <c:idx val="10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C-3217-4141-8527-48BB171C7E97}"/>
                </c:ext>
              </c:extLst>
            </c:dLbl>
            <c:dLbl>
              <c:idx val="109"/>
              <c:layout>
                <c:manualLayout>
                  <c:x val="-8.0994595727617386E-2"/>
                  <c:y val="4.0708324852432509E-3"/>
                </c:manualLayout>
              </c:layout>
              <c:tx>
                <c:rich>
                  <a:bodyPr/>
                  <a:lstStyle/>
                  <a:p>
                    <a:fld id="{DB7BD8B5-0A52-4E01-B900-D9818A4D07F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6D-3217-4141-8527-48BB171C7E97}"/>
                </c:ext>
              </c:extLst>
            </c:dLbl>
            <c:dLbl>
              <c:idx val="1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E-3217-4141-8527-48BB171C7E97}"/>
                </c:ext>
              </c:extLst>
            </c:dLbl>
            <c:dLbl>
              <c:idx val="1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F-3217-4141-8527-48BB171C7E97}"/>
                </c:ext>
              </c:extLst>
            </c:dLbl>
            <c:dLbl>
              <c:idx val="1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0-3217-4141-8527-48BB171C7E97}"/>
                </c:ext>
              </c:extLst>
            </c:dLbl>
            <c:dLbl>
              <c:idx val="1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1-3217-4141-8527-48BB171C7E97}"/>
                </c:ext>
              </c:extLst>
            </c:dLbl>
            <c:dLbl>
              <c:idx val="1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2-3217-4141-8527-48BB171C7E97}"/>
                </c:ext>
              </c:extLst>
            </c:dLbl>
            <c:dLbl>
              <c:idx val="1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3-3217-4141-8527-48BB171C7E97}"/>
                </c:ext>
              </c:extLst>
            </c:dLbl>
            <c:dLbl>
              <c:idx val="116"/>
              <c:tx>
                <c:rich>
                  <a:bodyPr/>
                  <a:lstStyle/>
                  <a:p>
                    <a:fld id="{31337648-BEE8-4FD4-AF9D-88A9DBB078E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74-3217-4141-8527-48BB171C7E97}"/>
                </c:ext>
              </c:extLst>
            </c:dLbl>
            <c:dLbl>
              <c:idx val="1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5-3217-4141-8527-48BB171C7E97}"/>
                </c:ext>
              </c:extLst>
            </c:dLbl>
            <c:dLbl>
              <c:idx val="1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6-3217-4141-8527-48BB171C7E97}"/>
                </c:ext>
              </c:extLst>
            </c:dLbl>
            <c:dLbl>
              <c:idx val="1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7-3217-4141-8527-48BB171C7E97}"/>
                </c:ext>
              </c:extLst>
            </c:dLbl>
            <c:dLbl>
              <c:idx val="1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8-3217-4141-8527-48BB171C7E97}"/>
                </c:ext>
              </c:extLst>
            </c:dLbl>
            <c:dLbl>
              <c:idx val="1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9-3217-4141-8527-48BB171C7E97}"/>
                </c:ext>
              </c:extLst>
            </c:dLbl>
            <c:dLbl>
              <c:idx val="1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A-3217-4141-8527-48BB171C7E97}"/>
                </c:ext>
              </c:extLst>
            </c:dLbl>
            <c:dLbl>
              <c:idx val="123"/>
              <c:tx>
                <c:rich>
                  <a:bodyPr/>
                  <a:lstStyle/>
                  <a:p>
                    <a:fld id="{934F38AD-E98D-4DFF-B349-3CC0C0CEB5C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7B-3217-4141-8527-48BB171C7E97}"/>
                </c:ext>
              </c:extLst>
            </c:dLbl>
            <c:dLbl>
              <c:idx val="124"/>
              <c:tx>
                <c:rich>
                  <a:bodyPr/>
                  <a:lstStyle/>
                  <a:p>
                    <a:fld id="{DEA51210-27D4-4AB1-AE64-FD501F58CF5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7C-3217-4141-8527-48BB171C7E97}"/>
                </c:ext>
              </c:extLst>
            </c:dLbl>
            <c:dLbl>
              <c:idx val="1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D-3217-4141-8527-48BB171C7E97}"/>
                </c:ext>
              </c:extLst>
            </c:dLbl>
            <c:dLbl>
              <c:idx val="1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E-3217-4141-8527-48BB171C7E97}"/>
                </c:ext>
              </c:extLst>
            </c:dLbl>
            <c:dLbl>
              <c:idx val="1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F-3217-4141-8527-48BB171C7E97}"/>
                </c:ext>
              </c:extLst>
            </c:dLbl>
            <c:dLbl>
              <c:idx val="1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0-3217-4141-8527-48BB171C7E97}"/>
                </c:ext>
              </c:extLst>
            </c:dLbl>
            <c:dLbl>
              <c:idx val="1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1-3217-4141-8527-48BB171C7E97}"/>
                </c:ext>
              </c:extLst>
            </c:dLbl>
            <c:dLbl>
              <c:idx val="130"/>
              <c:tx>
                <c:rich>
                  <a:bodyPr/>
                  <a:lstStyle/>
                  <a:p>
                    <a:fld id="{E483A5FD-20D6-4B1F-AC93-79B0E787E9B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82-3217-4141-8527-48BB171C7E97}"/>
                </c:ext>
              </c:extLst>
            </c:dLbl>
            <c:dLbl>
              <c:idx val="1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3-3217-4141-8527-48BB171C7E97}"/>
                </c:ext>
              </c:extLst>
            </c:dLbl>
            <c:dLbl>
              <c:idx val="132"/>
              <c:tx>
                <c:rich>
                  <a:bodyPr/>
                  <a:lstStyle/>
                  <a:p>
                    <a:fld id="{73655998-2145-46A7-AF1B-E1F0ED6A15F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84-3217-4141-8527-48BB171C7E97}"/>
                </c:ext>
              </c:extLst>
            </c:dLbl>
            <c:dLbl>
              <c:idx val="1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5-3217-4141-8527-48BB171C7E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'[energy and gdp.xlsx]combined data'!$F$2:$F$135</c:f>
              <c:numCache>
                <c:formatCode>_(* #,##0_);_(* \(#,##0\);_(* "-"??_);_(@_)</c:formatCode>
                <c:ptCount val="134"/>
                <c:pt idx="0">
                  <c:v>472.26623572553302</c:v>
                </c:pt>
                <c:pt idx="1">
                  <c:v>557.53414836043805</c:v>
                </c:pt>
                <c:pt idx="2">
                  <c:v>560.75447516927898</c:v>
                </c:pt>
                <c:pt idx="3">
                  <c:v>690.44321814427599</c:v>
                </c:pt>
                <c:pt idx="4">
                  <c:v>827.74470490584997</c:v>
                </c:pt>
                <c:pt idx="5">
                  <c:v>877.19247298811899</c:v>
                </c:pt>
                <c:pt idx="6">
                  <c:v>1013.42877197266</c:v>
                </c:pt>
                <c:pt idx="7">
                  <c:v>1071.2342038527199</c:v>
                </c:pt>
                <c:pt idx="8">
                  <c:v>1094.4301240418499</c:v>
                </c:pt>
                <c:pt idx="9">
                  <c:v>1098.07453750531</c:v>
                </c:pt>
                <c:pt idx="10">
                  <c:v>1108.51495720707</c:v>
                </c:pt>
                <c:pt idx="11">
                  <c:v>1245.1493110722599</c:v>
                </c:pt>
                <c:pt idx="12">
                  <c:v>1251.50476511083</c:v>
                </c:pt>
                <c:pt idx="13">
                  <c:v>1279.7707844541801</c:v>
                </c:pt>
                <c:pt idx="14">
                  <c:v>1281.43871813127</c:v>
                </c:pt>
                <c:pt idx="15">
                  <c:v>1303.18536985282</c:v>
                </c:pt>
                <c:pt idx="16">
                  <c:v>1417.0949874739999</c:v>
                </c:pt>
                <c:pt idx="17">
                  <c:v>1454.64917469599</c:v>
                </c:pt>
                <c:pt idx="18">
                  <c:v>1489.9197205727701</c:v>
                </c:pt>
                <c:pt idx="19">
                  <c:v>1559.8637787053499</c:v>
                </c:pt>
                <c:pt idx="20">
                  <c:v>1631.7139850845001</c:v>
                </c:pt>
                <c:pt idx="21">
                  <c:v>1913.5213483166301</c:v>
                </c:pt>
                <c:pt idx="22">
                  <c:v>1942.92186873525</c:v>
                </c:pt>
                <c:pt idx="23">
                  <c:v>2076.0009765625</c:v>
                </c:pt>
                <c:pt idx="24">
                  <c:v>2124.0194300846201</c:v>
                </c:pt>
                <c:pt idx="25">
                  <c:v>2164.4245500931802</c:v>
                </c:pt>
                <c:pt idx="26">
                  <c:v>2558.7787583495901</c:v>
                </c:pt>
                <c:pt idx="27">
                  <c:v>2628.46005444002</c:v>
                </c:pt>
                <c:pt idx="28">
                  <c:v>2935.9285983040099</c:v>
                </c:pt>
                <c:pt idx="29">
                  <c:v>3022.4628844356198</c:v>
                </c:pt>
                <c:pt idx="30">
                  <c:v>3104.65380859375</c:v>
                </c:pt>
                <c:pt idx="31">
                  <c:v>3196.8613807868701</c:v>
                </c:pt>
                <c:pt idx="32">
                  <c:v>3200.9527993592501</c:v>
                </c:pt>
                <c:pt idx="33">
                  <c:v>3289.1678458869501</c:v>
                </c:pt>
                <c:pt idx="34">
                  <c:v>3430.53442382813</c:v>
                </c:pt>
                <c:pt idx="35">
                  <c:v>3476.6248544154701</c:v>
                </c:pt>
                <c:pt idx="36">
                  <c:v>3623.8074598175599</c:v>
                </c:pt>
                <c:pt idx="37">
                  <c:v>3638.5176581916198</c:v>
                </c:pt>
                <c:pt idx="38">
                  <c:v>3779.6262051888898</c:v>
                </c:pt>
                <c:pt idx="39">
                  <c:v>3885.6236161746501</c:v>
                </c:pt>
                <c:pt idx="40">
                  <c:v>4017.2299144947301</c:v>
                </c:pt>
                <c:pt idx="41">
                  <c:v>4211.9394355295399</c:v>
                </c:pt>
                <c:pt idx="42">
                  <c:v>4255.89430213385</c:v>
                </c:pt>
                <c:pt idx="43">
                  <c:v>4398.6386954085401</c:v>
                </c:pt>
                <c:pt idx="44">
                  <c:v>4578.6332081215496</c:v>
                </c:pt>
                <c:pt idx="45">
                  <c:v>4739.2769130454699</c:v>
                </c:pt>
                <c:pt idx="46">
                  <c:v>4991.5615315266396</c:v>
                </c:pt>
                <c:pt idx="47">
                  <c:v>5011.9844115967098</c:v>
                </c:pt>
                <c:pt idx="48">
                  <c:v>5196.9700841510703</c:v>
                </c:pt>
                <c:pt idx="49">
                  <c:v>5495.7313804053301</c:v>
                </c:pt>
                <c:pt idx="50">
                  <c:v>5516.2294403964897</c:v>
                </c:pt>
                <c:pt idx="51">
                  <c:v>5544.1040684467498</c:v>
                </c:pt>
                <c:pt idx="52">
                  <c:v>5757.5433325159602</c:v>
                </c:pt>
                <c:pt idx="53">
                  <c:v>5822.37778295314</c:v>
                </c:pt>
                <c:pt idx="54">
                  <c:v>6215.9860331402897</c:v>
                </c:pt>
                <c:pt idx="55">
                  <c:v>6374.6314856365998</c:v>
                </c:pt>
                <c:pt idx="56">
                  <c:v>6533.6709108271198</c:v>
                </c:pt>
                <c:pt idx="57">
                  <c:v>6600.0562112915504</c:v>
                </c:pt>
                <c:pt idx="58">
                  <c:v>6614.83081997934</c:v>
                </c:pt>
                <c:pt idx="59">
                  <c:v>6629.4169927734101</c:v>
                </c:pt>
                <c:pt idx="60">
                  <c:v>6844.0332496634901</c:v>
                </c:pt>
                <c:pt idx="61">
                  <c:v>7117.5357345632601</c:v>
                </c:pt>
                <c:pt idx="62">
                  <c:v>7387.8729691754797</c:v>
                </c:pt>
                <c:pt idx="63">
                  <c:v>7636.0743401586997</c:v>
                </c:pt>
                <c:pt idx="64">
                  <c:v>7665.3796918625603</c:v>
                </c:pt>
                <c:pt idx="65">
                  <c:v>7685.5098585232699</c:v>
                </c:pt>
                <c:pt idx="66">
                  <c:v>7890.8402806208696</c:v>
                </c:pt>
                <c:pt idx="67">
                  <c:v>7912.2748437113796</c:v>
                </c:pt>
                <c:pt idx="68">
                  <c:v>8167.4728415627796</c:v>
                </c:pt>
                <c:pt idx="69">
                  <c:v>8341.2901433796105</c:v>
                </c:pt>
                <c:pt idx="70">
                  <c:v>9199.1778932914494</c:v>
                </c:pt>
                <c:pt idx="71">
                  <c:v>9255.3680346763504</c:v>
                </c:pt>
                <c:pt idx="72">
                  <c:v>9408.7525463411494</c:v>
                </c:pt>
                <c:pt idx="73">
                  <c:v>10031.3421526698</c:v>
                </c:pt>
                <c:pt idx="74">
                  <c:v>10366.3550754936</c:v>
                </c:pt>
                <c:pt idx="75">
                  <c:v>10737.6788811529</c:v>
                </c:pt>
                <c:pt idx="76">
                  <c:v>11045.5801207599</c:v>
                </c:pt>
                <c:pt idx="77">
                  <c:v>11490.0216901556</c:v>
                </c:pt>
                <c:pt idx="78">
                  <c:v>12071.404463729599</c:v>
                </c:pt>
                <c:pt idx="79">
                  <c:v>12165.220135038</c:v>
                </c:pt>
                <c:pt idx="80">
                  <c:v>12334.7982453893</c:v>
                </c:pt>
                <c:pt idx="81">
                  <c:v>12807.2630452048</c:v>
                </c:pt>
                <c:pt idx="82">
                  <c:v>12837.247958428199</c:v>
                </c:pt>
                <c:pt idx="83">
                  <c:v>14001.160343895801</c:v>
                </c:pt>
                <c:pt idx="84">
                  <c:v>14095.646484375</c:v>
                </c:pt>
                <c:pt idx="85">
                  <c:v>14181.948681735201</c:v>
                </c:pt>
                <c:pt idx="86">
                  <c:v>14294.2584180751</c:v>
                </c:pt>
                <c:pt idx="87">
                  <c:v>14675.1508730028</c:v>
                </c:pt>
                <c:pt idx="88">
                  <c:v>15742.391338190801</c:v>
                </c:pt>
                <c:pt idx="89">
                  <c:v>15975.729375336099</c:v>
                </c:pt>
                <c:pt idx="90">
                  <c:v>16551.018202078001</c:v>
                </c:pt>
                <c:pt idx="91">
                  <c:v>18131.578846566099</c:v>
                </c:pt>
                <c:pt idx="92">
                  <c:v>18719.988140937101</c:v>
                </c:pt>
                <c:pt idx="93">
                  <c:v>19623.0300713664</c:v>
                </c:pt>
                <c:pt idx="94">
                  <c:v>19890.919905664799</c:v>
                </c:pt>
                <c:pt idx="95">
                  <c:v>20261.0667303886</c:v>
                </c:pt>
                <c:pt idx="96">
                  <c:v>20473.404028044999</c:v>
                </c:pt>
                <c:pt idx="97">
                  <c:v>21616.710009490798</c:v>
                </c:pt>
                <c:pt idx="98">
                  <c:v>22103.700970332098</c:v>
                </c:pt>
                <c:pt idx="99">
                  <c:v>23121.206376855898</c:v>
                </c:pt>
                <c:pt idx="100">
                  <c:v>23862.801186009601</c:v>
                </c:pt>
                <c:pt idx="101">
                  <c:v>24247.173318408299</c:v>
                </c:pt>
                <c:pt idx="102">
                  <c:v>25464.760097715</c:v>
                </c:pt>
                <c:pt idx="103">
                  <c:v>26753.2733830814</c:v>
                </c:pt>
                <c:pt idx="104">
                  <c:v>27162.322265625</c:v>
                </c:pt>
                <c:pt idx="105">
                  <c:v>29252.9312377352</c:v>
                </c:pt>
                <c:pt idx="106">
                  <c:v>29513.651180040499</c:v>
                </c:pt>
                <c:pt idx="107">
                  <c:v>35565.721377149603</c:v>
                </c:pt>
                <c:pt idx="108">
                  <c:v>38259.681095617299</c:v>
                </c:pt>
                <c:pt idx="109">
                  <c:v>38475.395246183798</c:v>
                </c:pt>
                <c:pt idx="110">
                  <c:v>40315.373951019101</c:v>
                </c:pt>
                <c:pt idx="111">
                  <c:v>41035.777122789201</c:v>
                </c:pt>
                <c:pt idx="112">
                  <c:v>43068.548724173903</c:v>
                </c:pt>
                <c:pt idx="113">
                  <c:v>43239.835177917099</c:v>
                </c:pt>
                <c:pt idx="114">
                  <c:v>44572.898753662601</c:v>
                </c:pt>
                <c:pt idx="115">
                  <c:v>46865.964598367602</c:v>
                </c:pt>
                <c:pt idx="116">
                  <c:v>47439.616589512501</c:v>
                </c:pt>
                <c:pt idx="117">
                  <c:v>47764.071512083297</c:v>
                </c:pt>
                <c:pt idx="118">
                  <c:v>48023.869984546203</c:v>
                </c:pt>
                <c:pt idx="119">
                  <c:v>50327.240290263202</c:v>
                </c:pt>
                <c:pt idx="120">
                  <c:v>50955.998323240397</c:v>
                </c:pt>
                <c:pt idx="121">
                  <c:v>51786.377174790498</c:v>
                </c:pt>
                <c:pt idx="122">
                  <c:v>52900.537415323</c:v>
                </c:pt>
                <c:pt idx="123">
                  <c:v>54576.7448146565</c:v>
                </c:pt>
                <c:pt idx="124">
                  <c:v>55123.849786904597</c:v>
                </c:pt>
                <c:pt idx="125">
                  <c:v>55752.764983813096</c:v>
                </c:pt>
                <c:pt idx="126">
                  <c:v>57564.802311497697</c:v>
                </c:pt>
                <c:pt idx="127">
                  <c:v>60020.360457657203</c:v>
                </c:pt>
                <c:pt idx="128">
                  <c:v>62548.984733290803</c:v>
                </c:pt>
                <c:pt idx="129">
                  <c:v>62558.243878633199</c:v>
                </c:pt>
                <c:pt idx="130">
                  <c:v>88724.9909402638</c:v>
                </c:pt>
                <c:pt idx="131">
                  <c:v>93126.1494633822</c:v>
                </c:pt>
                <c:pt idx="132">
                  <c:v>97666.695183874894</c:v>
                </c:pt>
                <c:pt idx="133">
                  <c:v>123678.702143275</c:v>
                </c:pt>
              </c:numCache>
            </c:numRef>
          </c:xVal>
          <c:yVal>
            <c:numRef>
              <c:f>'[energy and gdp.xlsx]combined data'!$E$2:$E$135</c:f>
              <c:numCache>
                <c:formatCode>_(* #,##0_);_(* \(#,##0\);_(* "-"??_);_(@_)</c:formatCode>
                <c:ptCount val="134"/>
                <c:pt idx="0">
                  <c:v>105.279648787618</c:v>
                </c:pt>
                <c:pt idx="1">
                  <c:v>68.052331641509099</c:v>
                </c:pt>
                <c:pt idx="2">
                  <c:v>50.846545950255901</c:v>
                </c:pt>
                <c:pt idx="3">
                  <c:v>483.47260293753499</c:v>
                </c:pt>
                <c:pt idx="4">
                  <c:v>143.50683811358101</c:v>
                </c:pt>
                <c:pt idx="5">
                  <c:v>151.47392775599201</c:v>
                </c:pt>
                <c:pt idx="6">
                  <c:v>101.939302741467</c:v>
                </c:pt>
                <c:pt idx="7">
                  <c:v>908.46897345546802</c:v>
                </c:pt>
                <c:pt idx="8">
                  <c:v>1486.2458307051299</c:v>
                </c:pt>
                <c:pt idx="9">
                  <c:v>272.50344278022698</c:v>
                </c:pt>
                <c:pt idx="10">
                  <c:v>317.24536995553001</c:v>
                </c:pt>
                <c:pt idx="11">
                  <c:v>41.0227726328879</c:v>
                </c:pt>
                <c:pt idx="12">
                  <c:v>97.128134902406501</c:v>
                </c:pt>
                <c:pt idx="13">
                  <c:v>1941.22183189101</c:v>
                </c:pt>
                <c:pt idx="14">
                  <c:v>220.39285535548001</c:v>
                </c:pt>
                <c:pt idx="15">
                  <c:v>419.68459425440801</c:v>
                </c:pt>
                <c:pt idx="16">
                  <c:v>232.70782576876601</c:v>
                </c:pt>
                <c:pt idx="17">
                  <c:v>39.566915144332803</c:v>
                </c:pt>
                <c:pt idx="18">
                  <c:v>167.43809868693299</c:v>
                </c:pt>
                <c:pt idx="19">
                  <c:v>797.34923201083905</c:v>
                </c:pt>
                <c:pt idx="20">
                  <c:v>279.91552309157299</c:v>
                </c:pt>
                <c:pt idx="21">
                  <c:v>562.27769012266106</c:v>
                </c:pt>
                <c:pt idx="22">
                  <c:v>339.19274255207</c:v>
                </c:pt>
                <c:pt idx="23">
                  <c:v>263.51742934977699</c:v>
                </c:pt>
                <c:pt idx="24">
                  <c:v>270.574030502852</c:v>
                </c:pt>
                <c:pt idx="25">
                  <c:v>608.13909437122402</c:v>
                </c:pt>
                <c:pt idx="26">
                  <c:v>1431.1643414607499</c:v>
                </c:pt>
                <c:pt idx="27">
                  <c:v>1645.44162925056</c:v>
                </c:pt>
                <c:pt idx="28">
                  <c:v>690.76596255654101</c:v>
                </c:pt>
                <c:pt idx="29">
                  <c:v>728.22290619197395</c:v>
                </c:pt>
                <c:pt idx="30">
                  <c:v>3418.5693170559298</c:v>
                </c:pt>
                <c:pt idx="31">
                  <c:v>1592.2198941412901</c:v>
                </c:pt>
                <c:pt idx="32">
                  <c:v>142.12922207132601</c:v>
                </c:pt>
                <c:pt idx="33">
                  <c:v>1725.0941715961301</c:v>
                </c:pt>
                <c:pt idx="34">
                  <c:v>902.95653811047396</c:v>
                </c:pt>
                <c:pt idx="35">
                  <c:v>808.41897206468502</c:v>
                </c:pt>
                <c:pt idx="36">
                  <c:v>194.343177694985</c:v>
                </c:pt>
                <c:pt idx="37">
                  <c:v>949.99199616846795</c:v>
                </c:pt>
                <c:pt idx="38">
                  <c:v>601.18973108878697</c:v>
                </c:pt>
                <c:pt idx="39">
                  <c:v>519.55188873237205</c:v>
                </c:pt>
                <c:pt idx="40">
                  <c:v>1976.8644915274799</c:v>
                </c:pt>
                <c:pt idx="41">
                  <c:v>2032.15972865035</c:v>
                </c:pt>
                <c:pt idx="42">
                  <c:v>1921.1076520213701</c:v>
                </c:pt>
                <c:pt idx="43">
                  <c:v>1408.0911033981399</c:v>
                </c:pt>
                <c:pt idx="44">
                  <c:v>2309.3665025558098</c:v>
                </c:pt>
                <c:pt idx="45">
                  <c:v>2693.9727602251301</c:v>
                </c:pt>
                <c:pt idx="46">
                  <c:v>1084.91770462873</c:v>
                </c:pt>
                <c:pt idx="47">
                  <c:v>310.081668478241</c:v>
                </c:pt>
                <c:pt idx="48">
                  <c:v>3360.8993163949799</c:v>
                </c:pt>
                <c:pt idx="49">
                  <c:v>3513.9549720407199</c:v>
                </c:pt>
                <c:pt idx="50">
                  <c:v>1368.6215188747401</c:v>
                </c:pt>
                <c:pt idx="51">
                  <c:v>1674.98810745069</c:v>
                </c:pt>
                <c:pt idx="52">
                  <c:v>2927.79020428687</c:v>
                </c:pt>
                <c:pt idx="53">
                  <c:v>2483.5571470212999</c:v>
                </c:pt>
                <c:pt idx="54">
                  <c:v>1243.8467589065899</c:v>
                </c:pt>
                <c:pt idx="55">
                  <c:v>1375.8621541028299</c:v>
                </c:pt>
                <c:pt idx="56">
                  <c:v>1597.1422221984501</c:v>
                </c:pt>
                <c:pt idx="57">
                  <c:v>4271.7446669105002</c:v>
                </c:pt>
                <c:pt idx="58">
                  <c:v>1334.1920463665499</c:v>
                </c:pt>
                <c:pt idx="59">
                  <c:v>1682.06686860226</c:v>
                </c:pt>
                <c:pt idx="60">
                  <c:v>1677.5970015608</c:v>
                </c:pt>
                <c:pt idx="61">
                  <c:v>1447.6669926454499</c:v>
                </c:pt>
                <c:pt idx="62">
                  <c:v>4612.3413904568897</c:v>
                </c:pt>
                <c:pt idx="63">
                  <c:v>3905.3175980056299</c:v>
                </c:pt>
                <c:pt idx="64">
                  <c:v>2583.3784642278001</c:v>
                </c:pt>
                <c:pt idx="65">
                  <c:v>2585.66254269707</c:v>
                </c:pt>
                <c:pt idx="66">
                  <c:v>2202.3939182884601</c:v>
                </c:pt>
                <c:pt idx="67">
                  <c:v>4708.9274575723102</c:v>
                </c:pt>
                <c:pt idx="68">
                  <c:v>1320.34513000325</c:v>
                </c:pt>
                <c:pt idx="69">
                  <c:v>3690.1036829597001</c:v>
                </c:pt>
                <c:pt idx="70">
                  <c:v>3493.17689518012</c:v>
                </c:pt>
                <c:pt idx="71">
                  <c:v>1118.5369536646101</c:v>
                </c:pt>
                <c:pt idx="72">
                  <c:v>1889.5450857068299</c:v>
                </c:pt>
                <c:pt idx="73">
                  <c:v>2584.4117872644301</c:v>
                </c:pt>
                <c:pt idx="74">
                  <c:v>2182.0350013637699</c:v>
                </c:pt>
                <c:pt idx="75">
                  <c:v>1922.88319769593</c:v>
                </c:pt>
                <c:pt idx="76">
                  <c:v>4539.4993259429302</c:v>
                </c:pt>
                <c:pt idx="77">
                  <c:v>2186.3758215203302</c:v>
                </c:pt>
                <c:pt idx="78">
                  <c:v>2610.9992816757499</c:v>
                </c:pt>
                <c:pt idx="79">
                  <c:v>2848.9716576496098</c:v>
                </c:pt>
                <c:pt idx="80">
                  <c:v>3074.70207056563</c:v>
                </c:pt>
                <c:pt idx="81">
                  <c:v>5600.2084648650798</c:v>
                </c:pt>
                <c:pt idx="82">
                  <c:v>2070.8224891373802</c:v>
                </c:pt>
                <c:pt idx="83">
                  <c:v>3714.3829884420702</c:v>
                </c:pt>
                <c:pt idx="84">
                  <c:v>6602.6574793835398</c:v>
                </c:pt>
                <c:pt idx="85">
                  <c:v>3971.7997613105499</c:v>
                </c:pt>
                <c:pt idx="86">
                  <c:v>3965.9582334833499</c:v>
                </c:pt>
                <c:pt idx="87">
                  <c:v>3895.4361560974198</c:v>
                </c:pt>
                <c:pt idx="88">
                  <c:v>3507.4045206547198</c:v>
                </c:pt>
                <c:pt idx="89">
                  <c:v>2705.6040126573998</c:v>
                </c:pt>
                <c:pt idx="90">
                  <c:v>3821.1451704373999</c:v>
                </c:pt>
                <c:pt idx="91">
                  <c:v>3093.1737891334701</c:v>
                </c:pt>
                <c:pt idx="92">
                  <c:v>5137.0738351939799</c:v>
                </c:pt>
                <c:pt idx="93">
                  <c:v>4797.6704359594396</c:v>
                </c:pt>
                <c:pt idx="94">
                  <c:v>6258.8910370365902</c:v>
                </c:pt>
                <c:pt idx="95">
                  <c:v>6732.3674731561096</c:v>
                </c:pt>
                <c:pt idx="96">
                  <c:v>6661.1013875743502</c:v>
                </c:pt>
                <c:pt idx="97">
                  <c:v>5062.6064215523202</c:v>
                </c:pt>
                <c:pt idx="98">
                  <c:v>4662.6007998029399</c:v>
                </c:pt>
                <c:pt idx="99">
                  <c:v>6474.5002016578101</c:v>
                </c:pt>
                <c:pt idx="100">
                  <c:v>9047.6855130076492</c:v>
                </c:pt>
                <c:pt idx="101">
                  <c:v>6727.9993016421104</c:v>
                </c:pt>
                <c:pt idx="102">
                  <c:v>19969.736121555801</c:v>
                </c:pt>
                <c:pt idx="103">
                  <c:v>4924.54401944044</c:v>
                </c:pt>
                <c:pt idx="104">
                  <c:v>3548.8680920479701</c:v>
                </c:pt>
                <c:pt idx="105">
                  <c:v>10496.5136719641</c:v>
                </c:pt>
                <c:pt idx="106">
                  <c:v>5355.9870055822103</c:v>
                </c:pt>
                <c:pt idx="107">
                  <c:v>5002.4066798773601</c:v>
                </c:pt>
                <c:pt idx="108">
                  <c:v>6600.8982801222</c:v>
                </c:pt>
                <c:pt idx="109">
                  <c:v>7819.7146359093604</c:v>
                </c:pt>
                <c:pt idx="110">
                  <c:v>6083.2699356802004</c:v>
                </c:pt>
                <c:pt idx="111">
                  <c:v>10121.059099112899</c:v>
                </c:pt>
                <c:pt idx="112">
                  <c:v>6939.9435249092703</c:v>
                </c:pt>
                <c:pt idx="113">
                  <c:v>15297.810709530901</c:v>
                </c:pt>
                <c:pt idx="114">
                  <c:v>9012.73109708845</c:v>
                </c:pt>
                <c:pt idx="115">
                  <c:v>11562.9885226842</c:v>
                </c:pt>
                <c:pt idx="116">
                  <c:v>5130.3902533002802</c:v>
                </c:pt>
                <c:pt idx="117">
                  <c:v>7709.1230778824702</c:v>
                </c:pt>
                <c:pt idx="118">
                  <c:v>7035.4829747167596</c:v>
                </c:pt>
                <c:pt idx="119">
                  <c:v>15249.989380230199</c:v>
                </c:pt>
                <c:pt idx="120">
                  <c:v>15588.4871464315</c:v>
                </c:pt>
                <c:pt idx="121">
                  <c:v>8355.8419518213395</c:v>
                </c:pt>
                <c:pt idx="122">
                  <c:v>6712.7747582450002</c:v>
                </c:pt>
                <c:pt idx="123">
                  <c:v>53832.479091958703</c:v>
                </c:pt>
                <c:pt idx="124">
                  <c:v>12993.9655794706</c:v>
                </c:pt>
                <c:pt idx="125">
                  <c:v>5672.0641341079599</c:v>
                </c:pt>
                <c:pt idx="126">
                  <c:v>8844.6875930120095</c:v>
                </c:pt>
                <c:pt idx="127">
                  <c:v>13480.148224391</c:v>
                </c:pt>
                <c:pt idx="128">
                  <c:v>5858.8015362874803</c:v>
                </c:pt>
                <c:pt idx="129">
                  <c:v>10071.3989785006</c:v>
                </c:pt>
                <c:pt idx="130">
                  <c:v>7520.1660249450197</c:v>
                </c:pt>
                <c:pt idx="131">
                  <c:v>16415.251539310801</c:v>
                </c:pt>
                <c:pt idx="132">
                  <c:v>22999.934595128299</c:v>
                </c:pt>
                <c:pt idx="133">
                  <c:v>13914.6784488756</c:v>
                </c:pt>
              </c:numCache>
            </c:numRef>
          </c:yVal>
          <c:bubbleSize>
            <c:numRef>
              <c:f>'[energy and gdp.xlsx]combined data'!$G$2:$G$135</c:f>
              <c:numCache>
                <c:formatCode>_(* #,##0_);_(* \(#,##0\);_(* "-"??_);_(@_)</c:formatCode>
                <c:ptCount val="134"/>
                <c:pt idx="0">
                  <c:v>76035588</c:v>
                </c:pt>
                <c:pt idx="1">
                  <c:v>99746766</c:v>
                </c:pt>
                <c:pt idx="2">
                  <c:v>19372014</c:v>
                </c:pt>
                <c:pt idx="3">
                  <c:v>26038704</c:v>
                </c:pt>
                <c:pt idx="4">
                  <c:v>27462106</c:v>
                </c:pt>
                <c:pt idx="5">
                  <c:v>7288383</c:v>
                </c:pt>
                <c:pt idx="6">
                  <c:v>50814552</c:v>
                </c:pt>
                <c:pt idx="7">
                  <c:v>20072232</c:v>
                </c:pt>
                <c:pt idx="8">
                  <c:v>8326348</c:v>
                </c:pt>
                <c:pt idx="9">
                  <c:v>15210817</c:v>
                </c:pt>
                <c:pt idx="10">
                  <c:v>155961299</c:v>
                </c:pt>
                <c:pt idx="11">
                  <c:v>11213284</c:v>
                </c:pt>
                <c:pt idx="12">
                  <c:v>10614844</c:v>
                </c:pt>
                <c:pt idx="13">
                  <c:v>5835500</c:v>
                </c:pt>
                <c:pt idx="14">
                  <c:v>51072436</c:v>
                </c:pt>
                <c:pt idx="15">
                  <c:v>208251628</c:v>
                </c:pt>
                <c:pt idx="16">
                  <c:v>13970308</c:v>
                </c:pt>
                <c:pt idx="17">
                  <c:v>10412740</c:v>
                </c:pt>
                <c:pt idx="18">
                  <c:v>45831863</c:v>
                </c:pt>
                <c:pt idx="19">
                  <c:v>1307246509</c:v>
                </c:pt>
                <c:pt idx="20">
                  <c:v>22299585</c:v>
                </c:pt>
                <c:pt idx="21">
                  <c:v>6208676</c:v>
                </c:pt>
                <c:pt idx="22">
                  <c:v>28196358</c:v>
                </c:pt>
                <c:pt idx="23">
                  <c:v>37003245</c:v>
                </c:pt>
                <c:pt idx="24">
                  <c:v>22995555</c:v>
                </c:pt>
                <c:pt idx="25">
                  <c:v>9127846</c:v>
                </c:pt>
                <c:pt idx="26">
                  <c:v>91235504</c:v>
                </c:pt>
                <c:pt idx="27">
                  <c:v>30757700</c:v>
                </c:pt>
                <c:pt idx="28">
                  <c:v>101325201</c:v>
                </c:pt>
                <c:pt idx="29">
                  <c:v>10916987</c:v>
                </c:pt>
                <c:pt idx="30">
                  <c:v>45272155</c:v>
                </c:pt>
                <c:pt idx="31">
                  <c:v>95592324</c:v>
                </c:pt>
                <c:pt idx="32">
                  <c:v>179379016</c:v>
                </c:pt>
                <c:pt idx="33">
                  <c:v>2857815</c:v>
                </c:pt>
                <c:pt idx="34">
                  <c:v>34248603</c:v>
                </c:pt>
                <c:pt idx="35">
                  <c:v>256229761</c:v>
                </c:pt>
                <c:pt idx="36">
                  <c:v>4944861</c:v>
                </c:pt>
                <c:pt idx="37">
                  <c:v>6209526</c:v>
                </c:pt>
                <c:pt idx="38">
                  <c:v>15306316</c:v>
                </c:pt>
                <c:pt idx="39">
                  <c:v>21239457</c:v>
                </c:pt>
                <c:pt idx="40">
                  <c:v>2889930</c:v>
                </c:pt>
                <c:pt idx="41">
                  <c:v>2902823</c:v>
                </c:pt>
                <c:pt idx="42">
                  <c:v>8658026</c:v>
                </c:pt>
                <c:pt idx="43">
                  <c:v>11428948</c:v>
                </c:pt>
                <c:pt idx="44">
                  <c:v>2889104</c:v>
                </c:pt>
                <c:pt idx="45">
                  <c:v>3719414</c:v>
                </c:pt>
                <c:pt idx="46">
                  <c:v>2784543</c:v>
                </c:pt>
                <c:pt idx="47">
                  <c:v>27128337</c:v>
                </c:pt>
                <c:pt idx="48">
                  <c:v>3571068</c:v>
                </c:pt>
                <c:pt idx="49">
                  <c:v>2067471</c:v>
                </c:pt>
                <c:pt idx="50">
                  <c:v>38760168</c:v>
                </c:pt>
                <c:pt idx="51">
                  <c:v>2243001</c:v>
                </c:pt>
                <c:pt idx="52">
                  <c:v>79961672</c:v>
                </c:pt>
                <c:pt idx="53">
                  <c:v>69960943</c:v>
                </c:pt>
                <c:pt idx="54">
                  <c:v>36746488</c:v>
                </c:pt>
                <c:pt idx="55">
                  <c:v>15957994</c:v>
                </c:pt>
                <c:pt idx="56">
                  <c:v>10282115</c:v>
                </c:pt>
                <c:pt idx="57">
                  <c:v>7130576</c:v>
                </c:pt>
                <c:pt idx="58">
                  <c:v>30353951</c:v>
                </c:pt>
                <c:pt idx="59">
                  <c:v>6090721</c:v>
                </c:pt>
                <c:pt idx="60">
                  <c:v>2260376</c:v>
                </c:pt>
                <c:pt idx="61">
                  <c:v>11332026</c:v>
                </c:pt>
                <c:pt idx="62">
                  <c:v>621810</c:v>
                </c:pt>
                <c:pt idx="63">
                  <c:v>1371860000</c:v>
                </c:pt>
                <c:pt idx="64">
                  <c:v>6274342</c:v>
                </c:pt>
                <c:pt idx="65">
                  <c:v>5663152</c:v>
                </c:pt>
                <c:pt idx="66">
                  <c:v>9535079</c:v>
                </c:pt>
                <c:pt idx="67">
                  <c:v>7223938</c:v>
                </c:pt>
                <c:pt idx="68">
                  <c:v>46677947</c:v>
                </c:pt>
                <c:pt idx="69">
                  <c:v>9448515</c:v>
                </c:pt>
                <c:pt idx="70">
                  <c:v>569682</c:v>
                </c:pt>
                <c:pt idx="71">
                  <c:v>1966855</c:v>
                </c:pt>
                <c:pt idx="72">
                  <c:v>6097764</c:v>
                </c:pt>
                <c:pt idx="73">
                  <c:v>19908979</c:v>
                </c:pt>
                <c:pt idx="74">
                  <c:v>1261208</c:v>
                </c:pt>
                <c:pt idx="75">
                  <c:v>4844288</c:v>
                </c:pt>
                <c:pt idx="76">
                  <c:v>30606459</c:v>
                </c:pt>
                <c:pt idx="77">
                  <c:v>118755887</c:v>
                </c:pt>
                <c:pt idx="78">
                  <c:v>203459650</c:v>
                </c:pt>
                <c:pt idx="79">
                  <c:v>77181884</c:v>
                </c:pt>
                <c:pt idx="80">
                  <c:v>42669500</c:v>
                </c:pt>
                <c:pt idx="81">
                  <c:v>17288285</c:v>
                </c:pt>
                <c:pt idx="82">
                  <c:v>3888793</c:v>
                </c:pt>
                <c:pt idx="83">
                  <c:v>4238389</c:v>
                </c:pt>
                <c:pt idx="84">
                  <c:v>143819667</c:v>
                </c:pt>
                <c:pt idx="85">
                  <c:v>38011735</c:v>
                </c:pt>
                <c:pt idx="86">
                  <c:v>9866468</c:v>
                </c:pt>
                <c:pt idx="87">
                  <c:v>17687108</c:v>
                </c:pt>
                <c:pt idx="88">
                  <c:v>1993782</c:v>
                </c:pt>
                <c:pt idx="89">
                  <c:v>30193258</c:v>
                </c:pt>
                <c:pt idx="90">
                  <c:v>2932367</c:v>
                </c:pt>
                <c:pt idx="91">
                  <c:v>3391662</c:v>
                </c:pt>
                <c:pt idx="92">
                  <c:v>5418649</c:v>
                </c:pt>
                <c:pt idx="93">
                  <c:v>155909</c:v>
                </c:pt>
                <c:pt idx="94">
                  <c:v>10525347</c:v>
                </c:pt>
                <c:pt idx="95">
                  <c:v>1314545</c:v>
                </c:pt>
                <c:pt idx="96">
                  <c:v>1450661</c:v>
                </c:pt>
                <c:pt idx="97">
                  <c:v>10892413</c:v>
                </c:pt>
                <c:pt idx="98">
                  <c:v>10401062</c:v>
                </c:pt>
                <c:pt idx="99">
                  <c:v>4009267</c:v>
                </c:pt>
                <c:pt idx="100">
                  <c:v>32125564</c:v>
                </c:pt>
                <c:pt idx="101">
                  <c:v>2061980</c:v>
                </c:pt>
                <c:pt idx="102">
                  <c:v>1311134</c:v>
                </c:pt>
                <c:pt idx="103">
                  <c:v>434558</c:v>
                </c:pt>
                <c:pt idx="104">
                  <c:v>1176995</c:v>
                </c:pt>
                <c:pt idx="105">
                  <c:v>50746659</c:v>
                </c:pt>
                <c:pt idx="106">
                  <c:v>46480882</c:v>
                </c:pt>
                <c:pt idx="107">
                  <c:v>60789140</c:v>
                </c:pt>
                <c:pt idx="108">
                  <c:v>8215700</c:v>
                </c:pt>
                <c:pt idx="109">
                  <c:v>127276000</c:v>
                </c:pt>
                <c:pt idx="110">
                  <c:v>7229500</c:v>
                </c:pt>
                <c:pt idx="111">
                  <c:v>416656</c:v>
                </c:pt>
                <c:pt idx="112">
                  <c:v>66312067</c:v>
                </c:pt>
                <c:pt idx="113">
                  <c:v>3761584</c:v>
                </c:pt>
                <c:pt idx="114">
                  <c:v>4516500</c:v>
                </c:pt>
                <c:pt idx="115">
                  <c:v>8835951</c:v>
                </c:pt>
                <c:pt idx="116">
                  <c:v>64602298</c:v>
                </c:pt>
                <c:pt idx="117">
                  <c:v>11209057</c:v>
                </c:pt>
                <c:pt idx="118">
                  <c:v>80982500</c:v>
                </c:pt>
                <c:pt idx="119">
                  <c:v>5461512</c:v>
                </c:pt>
                <c:pt idx="120">
                  <c:v>35437435</c:v>
                </c:pt>
                <c:pt idx="121">
                  <c:v>8546356</c:v>
                </c:pt>
                <c:pt idx="122">
                  <c:v>16865008</c:v>
                </c:pt>
                <c:pt idx="123">
                  <c:v>327386</c:v>
                </c:pt>
                <c:pt idx="124">
                  <c:v>318386329</c:v>
                </c:pt>
                <c:pt idx="125">
                  <c:v>4657740</c:v>
                </c:pt>
                <c:pt idx="126">
                  <c:v>5469724</c:v>
                </c:pt>
                <c:pt idx="127">
                  <c:v>9696110</c:v>
                </c:pt>
                <c:pt idx="128">
                  <c:v>5643475</c:v>
                </c:pt>
                <c:pt idx="129">
                  <c:v>23475686</c:v>
                </c:pt>
                <c:pt idx="130">
                  <c:v>8188649</c:v>
                </c:pt>
                <c:pt idx="131">
                  <c:v>2214465</c:v>
                </c:pt>
                <c:pt idx="132">
                  <c:v>5137232</c:v>
                </c:pt>
                <c:pt idx="133">
                  <c:v>556319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'[energy and gdp.xlsx]combined data'!$A$2:$A$135</c15:f>
                <c15:dlblRangeCache>
                  <c:ptCount val="134"/>
                  <c:pt idx="0">
                    <c:v>Congo, Dem. Rep.</c:v>
                  </c:pt>
                  <c:pt idx="1">
                    <c:v>Ethiopia</c:v>
                  </c:pt>
                  <c:pt idx="2">
                    <c:v>Niger</c:v>
                  </c:pt>
                  <c:pt idx="3">
                    <c:v>Mozambique</c:v>
                  </c:pt>
                  <c:pt idx="4">
                    <c:v>Nepal</c:v>
                  </c:pt>
                  <c:pt idx="5">
                    <c:v>Togo</c:v>
                  </c:pt>
                  <c:pt idx="6">
                    <c:v>Tanzania</c:v>
                  </c:pt>
                  <c:pt idx="7">
                    <c:v>Syrian Arab Republic</c:v>
                  </c:pt>
                  <c:pt idx="8">
                    <c:v>Tajikistan</c:v>
                  </c:pt>
                  <c:pt idx="9">
                    <c:v>Cambodia</c:v>
                  </c:pt>
                  <c:pt idx="10">
                    <c:v>Bangladesh</c:v>
                  </c:pt>
                  <c:pt idx="11">
                    <c:v>South Sudan</c:v>
                  </c:pt>
                  <c:pt idx="12">
                    <c:v>Benin</c:v>
                  </c:pt>
                  <c:pt idx="13">
                    <c:v>Kyrgyz Republic</c:v>
                  </c:pt>
                  <c:pt idx="14">
                    <c:v>Myanmar</c:v>
                  </c:pt>
                  <c:pt idx="15">
                    <c:v>Pakistan</c:v>
                  </c:pt>
                  <c:pt idx="16">
                    <c:v>Senegal</c:v>
                  </c:pt>
                  <c:pt idx="17">
                    <c:v>Haiti</c:v>
                  </c:pt>
                  <c:pt idx="18">
                    <c:v>Kenya</c:v>
                  </c:pt>
                  <c:pt idx="19">
                    <c:v>India</c:v>
                  </c:pt>
                  <c:pt idx="20">
                    <c:v>Cameroon</c:v>
                  </c:pt>
                  <c:pt idx="21">
                    <c:v>Nicaragua</c:v>
                  </c:pt>
                  <c:pt idx="22">
                    <c:v>Ghana</c:v>
                  </c:pt>
                  <c:pt idx="23">
                    <c:v>Sudan</c:v>
                  </c:pt>
                  <c:pt idx="24">
                    <c:v>Cote d'Ivoire</c:v>
                  </c:pt>
                  <c:pt idx="25">
                    <c:v>Honduras</c:v>
                  </c:pt>
                  <c:pt idx="26">
                    <c:v>Viet Nam</c:v>
                  </c:pt>
                  <c:pt idx="27">
                    <c:v>Uzbekistan</c:v>
                  </c:pt>
                  <c:pt idx="28">
                    <c:v>Philippines</c:v>
                  </c:pt>
                  <c:pt idx="29">
                    <c:v>Bolivia</c:v>
                  </c:pt>
                  <c:pt idx="30">
                    <c:v>Ukraine</c:v>
                  </c:pt>
                  <c:pt idx="31">
                    <c:v>Egypt, Arab Rep.</c:v>
                  </c:pt>
                  <c:pt idx="32">
                    <c:v>Nigeria</c:v>
                  </c:pt>
                  <c:pt idx="33">
                    <c:v>Moldova</c:v>
                  </c:pt>
                  <c:pt idx="34">
                    <c:v>Morocco</c:v>
                  </c:pt>
                  <c:pt idx="35">
                    <c:v>Indonesia</c:v>
                  </c:pt>
                  <c:pt idx="36">
                    <c:v>Congo, Rep.</c:v>
                  </c:pt>
                  <c:pt idx="37">
                    <c:v>El Salvador</c:v>
                  </c:pt>
                  <c:pt idx="38">
                    <c:v>Guatemala</c:v>
                  </c:pt>
                  <c:pt idx="39">
                    <c:v>Sri Lanka</c:v>
                  </c:pt>
                  <c:pt idx="40">
                    <c:v>Armenia</c:v>
                  </c:pt>
                  <c:pt idx="41">
                    <c:v>Mongolia</c:v>
                  </c:pt>
                  <c:pt idx="42">
                    <c:v>Jordan</c:v>
                  </c:pt>
                  <c:pt idx="43">
                    <c:v>Tunisia</c:v>
                  </c:pt>
                  <c:pt idx="44">
                    <c:v>Albania</c:v>
                  </c:pt>
                  <c:pt idx="45">
                    <c:v>Georgia</c:v>
                  </c:pt>
                  <c:pt idx="46">
                    <c:v>Jamaica</c:v>
                  </c:pt>
                  <c:pt idx="47">
                    <c:v>Angola</c:v>
                  </c:pt>
                  <c:pt idx="48">
                    <c:v>Bosnia and Herzegovina</c:v>
                  </c:pt>
                  <c:pt idx="49">
                    <c:v>North Macedonia</c:v>
                  </c:pt>
                  <c:pt idx="50">
                    <c:v>Algeria</c:v>
                  </c:pt>
                  <c:pt idx="51">
                    <c:v>Namibia</c:v>
                  </c:pt>
                  <c:pt idx="52">
                    <c:v>Iran, Islamic Rep.</c:v>
                  </c:pt>
                  <c:pt idx="53">
                    <c:v>Thailand</c:v>
                  </c:pt>
                  <c:pt idx="54">
                    <c:v>Iraq</c:v>
                  </c:pt>
                  <c:pt idx="55">
                    <c:v>Ecuador</c:v>
                  </c:pt>
                  <c:pt idx="56">
                    <c:v>Dominican Republic</c:v>
                  </c:pt>
                  <c:pt idx="57">
                    <c:v>Serbia</c:v>
                  </c:pt>
                  <c:pt idx="58">
                    <c:v>Peru</c:v>
                  </c:pt>
                  <c:pt idx="59">
                    <c:v>Paraguay</c:v>
                  </c:pt>
                  <c:pt idx="60">
                    <c:v>Botswana</c:v>
                  </c:pt>
                  <c:pt idx="61">
                    <c:v>Cuba</c:v>
                  </c:pt>
                  <c:pt idx="62">
                    <c:v>Montenegro</c:v>
                  </c:pt>
                  <c:pt idx="63">
                    <c:v>China</c:v>
                  </c:pt>
                  <c:pt idx="64">
                    <c:v>Lebanon</c:v>
                  </c:pt>
                  <c:pt idx="65">
                    <c:v>Turkmenistan</c:v>
                  </c:pt>
                  <c:pt idx="66">
                    <c:v>Azerbaijan</c:v>
                  </c:pt>
                  <c:pt idx="67">
                    <c:v>Bulgaria</c:v>
                  </c:pt>
                  <c:pt idx="68">
                    <c:v>Colombia</c:v>
                  </c:pt>
                  <c:pt idx="69">
                    <c:v>Belarus</c:v>
                  </c:pt>
                  <c:pt idx="70">
                    <c:v>Suriname</c:v>
                  </c:pt>
                  <c:pt idx="71">
                    <c:v>Gabon</c:v>
                  </c:pt>
                  <c:pt idx="72">
                    <c:v>Libya</c:v>
                  </c:pt>
                  <c:pt idx="73">
                    <c:v>Romania</c:v>
                  </c:pt>
                  <c:pt idx="74">
                    <c:v>Mauritius</c:v>
                  </c:pt>
                  <c:pt idx="75">
                    <c:v>Costa Rica</c:v>
                  </c:pt>
                  <c:pt idx="76">
                    <c:v>Malaysia</c:v>
                  </c:pt>
                  <c:pt idx="77">
                    <c:v>Mexico</c:v>
                  </c:pt>
                  <c:pt idx="78">
                    <c:v>Brazil</c:v>
                  </c:pt>
                  <c:pt idx="79">
                    <c:v>Turkiye</c:v>
                  </c:pt>
                  <c:pt idx="80">
                    <c:v>Argentina</c:v>
                  </c:pt>
                  <c:pt idx="81">
                    <c:v>Kazakhstan</c:v>
                  </c:pt>
                  <c:pt idx="82">
                    <c:v>Panama</c:v>
                  </c:pt>
                  <c:pt idx="83">
                    <c:v>Croatia</c:v>
                  </c:pt>
                  <c:pt idx="84">
                    <c:v>Russian Federation</c:v>
                  </c:pt>
                  <c:pt idx="85">
                    <c:v>Poland</c:v>
                  </c:pt>
                  <c:pt idx="86">
                    <c:v>Hungary</c:v>
                  </c:pt>
                  <c:pt idx="87">
                    <c:v>Chile</c:v>
                  </c:pt>
                  <c:pt idx="88">
                    <c:v>Latvia</c:v>
                  </c:pt>
                  <c:pt idx="89">
                    <c:v>Venezuela, RB</c:v>
                  </c:pt>
                  <c:pt idx="90">
                    <c:v>Lithuania</c:v>
                  </c:pt>
                  <c:pt idx="91">
                    <c:v>Uruguay</c:v>
                  </c:pt>
                  <c:pt idx="92">
                    <c:v>Slovak Republic</c:v>
                  </c:pt>
                  <c:pt idx="93">
                    <c:v>Curacao</c:v>
                  </c:pt>
                  <c:pt idx="94">
                    <c:v>Czechia</c:v>
                  </c:pt>
                  <c:pt idx="95">
                    <c:v>Estonia</c:v>
                  </c:pt>
                  <c:pt idx="96">
                    <c:v>Trinidad and Tobago</c:v>
                  </c:pt>
                  <c:pt idx="97">
                    <c:v>Greece</c:v>
                  </c:pt>
                  <c:pt idx="98">
                    <c:v>Portugal</c:v>
                  </c:pt>
                  <c:pt idx="99">
                    <c:v>Oman</c:v>
                  </c:pt>
                  <c:pt idx="100">
                    <c:v>Saudi Arabia</c:v>
                  </c:pt>
                  <c:pt idx="101">
                    <c:v>Slovenia</c:v>
                  </c:pt>
                  <c:pt idx="102">
                    <c:v>Bahrain</c:v>
                  </c:pt>
                  <c:pt idx="103">
                    <c:v>Malta</c:v>
                  </c:pt>
                  <c:pt idx="104">
                    <c:v>Cyprus</c:v>
                  </c:pt>
                  <c:pt idx="105">
                    <c:v>Korea, Rep.</c:v>
                  </c:pt>
                  <c:pt idx="106">
                    <c:v>Spain</c:v>
                  </c:pt>
                  <c:pt idx="107">
                    <c:v>Italy</c:v>
                  </c:pt>
                  <c:pt idx="108">
                    <c:v>Israel</c:v>
                  </c:pt>
                  <c:pt idx="109">
                    <c:v>Japan</c:v>
                  </c:pt>
                  <c:pt idx="110">
                    <c:v>Hong Kong SAR, China</c:v>
                  </c:pt>
                  <c:pt idx="111">
                    <c:v>Brunei Darussalam</c:v>
                  </c:pt>
                  <c:pt idx="112">
                    <c:v>France</c:v>
                  </c:pt>
                  <c:pt idx="113">
                    <c:v>Kuwait</c:v>
                  </c:pt>
                  <c:pt idx="114">
                    <c:v>New Zealand</c:v>
                  </c:pt>
                  <c:pt idx="115">
                    <c:v>United Arab Emirates</c:v>
                  </c:pt>
                  <c:pt idx="116">
                    <c:v>United Kingdom</c:v>
                  </c:pt>
                  <c:pt idx="117">
                    <c:v>Belgium</c:v>
                  </c:pt>
                  <c:pt idx="118">
                    <c:v>Germany</c:v>
                  </c:pt>
                  <c:pt idx="119">
                    <c:v>Finland</c:v>
                  </c:pt>
                  <c:pt idx="120">
                    <c:v>Canada</c:v>
                  </c:pt>
                  <c:pt idx="121">
                    <c:v>Austria</c:v>
                  </c:pt>
                  <c:pt idx="122">
                    <c:v>Netherlands</c:v>
                  </c:pt>
                  <c:pt idx="123">
                    <c:v>Iceland</c:v>
                  </c:pt>
                  <c:pt idx="124">
                    <c:v>United States</c:v>
                  </c:pt>
                  <c:pt idx="125">
                    <c:v>Ireland</c:v>
                  </c:pt>
                  <c:pt idx="126">
                    <c:v>Singapore</c:v>
                  </c:pt>
                  <c:pt idx="127">
                    <c:v>Sweden</c:v>
                  </c:pt>
                  <c:pt idx="128">
                    <c:v>Denmark</c:v>
                  </c:pt>
                  <c:pt idx="129">
                    <c:v>Australia</c:v>
                  </c:pt>
                  <c:pt idx="130">
                    <c:v>Switzerland</c:v>
                  </c:pt>
                  <c:pt idx="131">
                    <c:v>Qatar</c:v>
                  </c:pt>
                  <c:pt idx="132">
                    <c:v>Norway</c:v>
                  </c:pt>
                  <c:pt idx="133">
                    <c:v>Luxembourg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86-3217-4141-8527-48BB171C7E97}"/>
            </c:ext>
          </c:extLst>
        </c:ser>
        <c:ser>
          <c:idx val="0"/>
          <c:order val="1"/>
          <c:tx>
            <c:strRef>
              <c:f>'[energy and gdp.xlsx]combined data'!$A$2:$A$135</c:f>
              <c:strCache>
                <c:ptCount val="134"/>
                <c:pt idx="0">
                  <c:v>Congo, Dem. Rep.</c:v>
                </c:pt>
                <c:pt idx="1">
                  <c:v>Ethiopia</c:v>
                </c:pt>
                <c:pt idx="2">
                  <c:v>Niger</c:v>
                </c:pt>
                <c:pt idx="3">
                  <c:v>Mozambique</c:v>
                </c:pt>
                <c:pt idx="4">
                  <c:v>Nepal</c:v>
                </c:pt>
                <c:pt idx="5">
                  <c:v>Togo</c:v>
                </c:pt>
                <c:pt idx="6">
                  <c:v>Tanzania</c:v>
                </c:pt>
                <c:pt idx="7">
                  <c:v>Syrian Arab Republic</c:v>
                </c:pt>
                <c:pt idx="8">
                  <c:v>Tajikistan</c:v>
                </c:pt>
                <c:pt idx="9">
                  <c:v>Cambodia</c:v>
                </c:pt>
                <c:pt idx="10">
                  <c:v>Bangladesh</c:v>
                </c:pt>
                <c:pt idx="11">
                  <c:v>South Sudan</c:v>
                </c:pt>
                <c:pt idx="12">
                  <c:v>Benin</c:v>
                </c:pt>
                <c:pt idx="13">
                  <c:v>Kyrgyz Republic</c:v>
                </c:pt>
                <c:pt idx="14">
                  <c:v>Myanmar</c:v>
                </c:pt>
                <c:pt idx="15">
                  <c:v>Pakistan</c:v>
                </c:pt>
                <c:pt idx="16">
                  <c:v>Senegal</c:v>
                </c:pt>
                <c:pt idx="17">
                  <c:v>Haiti</c:v>
                </c:pt>
                <c:pt idx="18">
                  <c:v>Kenya</c:v>
                </c:pt>
                <c:pt idx="19">
                  <c:v>India</c:v>
                </c:pt>
                <c:pt idx="20">
                  <c:v>Cameroon</c:v>
                </c:pt>
                <c:pt idx="21">
                  <c:v>Nicaragua</c:v>
                </c:pt>
                <c:pt idx="22">
                  <c:v>Ghana</c:v>
                </c:pt>
                <c:pt idx="23">
                  <c:v>Sudan</c:v>
                </c:pt>
                <c:pt idx="24">
                  <c:v>Cote d'Ivoire</c:v>
                </c:pt>
                <c:pt idx="25">
                  <c:v>Honduras</c:v>
                </c:pt>
                <c:pt idx="26">
                  <c:v>Viet Nam</c:v>
                </c:pt>
                <c:pt idx="27">
                  <c:v>Uzbekistan</c:v>
                </c:pt>
                <c:pt idx="28">
                  <c:v>Philippines</c:v>
                </c:pt>
                <c:pt idx="29">
                  <c:v>Bolivia</c:v>
                </c:pt>
                <c:pt idx="30">
                  <c:v>Ukraine</c:v>
                </c:pt>
                <c:pt idx="31">
                  <c:v>Egypt, Arab Rep.</c:v>
                </c:pt>
                <c:pt idx="32">
                  <c:v>Nigeria</c:v>
                </c:pt>
                <c:pt idx="33">
                  <c:v>Moldova</c:v>
                </c:pt>
                <c:pt idx="34">
                  <c:v>Morocco</c:v>
                </c:pt>
                <c:pt idx="35">
                  <c:v>Indonesia</c:v>
                </c:pt>
                <c:pt idx="36">
                  <c:v>Congo, Rep.</c:v>
                </c:pt>
                <c:pt idx="37">
                  <c:v>El Salvador</c:v>
                </c:pt>
                <c:pt idx="38">
                  <c:v>Guatemala</c:v>
                </c:pt>
                <c:pt idx="39">
                  <c:v>Sri Lanka</c:v>
                </c:pt>
                <c:pt idx="40">
                  <c:v>Armenia</c:v>
                </c:pt>
                <c:pt idx="41">
                  <c:v>Mongolia</c:v>
                </c:pt>
                <c:pt idx="42">
                  <c:v>Jordan</c:v>
                </c:pt>
                <c:pt idx="43">
                  <c:v>Tunisia</c:v>
                </c:pt>
                <c:pt idx="44">
                  <c:v>Albania</c:v>
                </c:pt>
                <c:pt idx="45">
                  <c:v>Georgia</c:v>
                </c:pt>
                <c:pt idx="46">
                  <c:v>Jamaica</c:v>
                </c:pt>
                <c:pt idx="47">
                  <c:v>Angola</c:v>
                </c:pt>
                <c:pt idx="48">
                  <c:v>Bosnia and Herzegovina</c:v>
                </c:pt>
                <c:pt idx="49">
                  <c:v>North Macedonia</c:v>
                </c:pt>
                <c:pt idx="50">
                  <c:v>Algeria</c:v>
                </c:pt>
                <c:pt idx="51">
                  <c:v>Namibia</c:v>
                </c:pt>
                <c:pt idx="52">
                  <c:v>Iran, Islamic Rep.</c:v>
                </c:pt>
                <c:pt idx="53">
                  <c:v>Thailand</c:v>
                </c:pt>
                <c:pt idx="54">
                  <c:v>Iraq</c:v>
                </c:pt>
                <c:pt idx="55">
                  <c:v>Ecuador</c:v>
                </c:pt>
                <c:pt idx="56">
                  <c:v>Dominican Republic</c:v>
                </c:pt>
                <c:pt idx="57">
                  <c:v>Serbia</c:v>
                </c:pt>
                <c:pt idx="58">
                  <c:v>Peru</c:v>
                </c:pt>
                <c:pt idx="59">
                  <c:v>Paraguay</c:v>
                </c:pt>
                <c:pt idx="60">
                  <c:v>Botswana</c:v>
                </c:pt>
                <c:pt idx="61">
                  <c:v>Cuba</c:v>
                </c:pt>
                <c:pt idx="62">
                  <c:v>Montenegro</c:v>
                </c:pt>
                <c:pt idx="63">
                  <c:v>China</c:v>
                </c:pt>
                <c:pt idx="64">
                  <c:v>Lebanon</c:v>
                </c:pt>
                <c:pt idx="65">
                  <c:v>Turkmenistan</c:v>
                </c:pt>
                <c:pt idx="66">
                  <c:v>Azerbaijan</c:v>
                </c:pt>
                <c:pt idx="67">
                  <c:v>Bulgaria</c:v>
                </c:pt>
                <c:pt idx="68">
                  <c:v>Colombia</c:v>
                </c:pt>
                <c:pt idx="69">
                  <c:v>Belarus</c:v>
                </c:pt>
                <c:pt idx="70">
                  <c:v>Suriname</c:v>
                </c:pt>
                <c:pt idx="71">
                  <c:v>Gabon</c:v>
                </c:pt>
                <c:pt idx="72">
                  <c:v>Libya</c:v>
                </c:pt>
                <c:pt idx="73">
                  <c:v>Romania</c:v>
                </c:pt>
                <c:pt idx="74">
                  <c:v>Mauritius</c:v>
                </c:pt>
                <c:pt idx="75">
                  <c:v>Costa Rica</c:v>
                </c:pt>
                <c:pt idx="76">
                  <c:v>Malaysia</c:v>
                </c:pt>
                <c:pt idx="77">
                  <c:v>Mexico</c:v>
                </c:pt>
                <c:pt idx="78">
                  <c:v>Brazil</c:v>
                </c:pt>
                <c:pt idx="79">
                  <c:v>Turkiye</c:v>
                </c:pt>
                <c:pt idx="80">
                  <c:v>Argentina</c:v>
                </c:pt>
                <c:pt idx="81">
                  <c:v>Kazakhstan</c:v>
                </c:pt>
                <c:pt idx="82">
                  <c:v>Panama</c:v>
                </c:pt>
                <c:pt idx="83">
                  <c:v>Croatia</c:v>
                </c:pt>
                <c:pt idx="84">
                  <c:v>Russian Federation</c:v>
                </c:pt>
                <c:pt idx="85">
                  <c:v>Poland</c:v>
                </c:pt>
                <c:pt idx="86">
                  <c:v>Hungary</c:v>
                </c:pt>
                <c:pt idx="87">
                  <c:v>Chile</c:v>
                </c:pt>
                <c:pt idx="88">
                  <c:v>Latvia</c:v>
                </c:pt>
                <c:pt idx="89">
                  <c:v>Venezuela, RB</c:v>
                </c:pt>
                <c:pt idx="90">
                  <c:v>Lithuania</c:v>
                </c:pt>
                <c:pt idx="91">
                  <c:v>Uruguay</c:v>
                </c:pt>
                <c:pt idx="92">
                  <c:v>Slovak Republic</c:v>
                </c:pt>
                <c:pt idx="93">
                  <c:v>Curacao</c:v>
                </c:pt>
                <c:pt idx="94">
                  <c:v>Czechia</c:v>
                </c:pt>
                <c:pt idx="95">
                  <c:v>Estonia</c:v>
                </c:pt>
                <c:pt idx="96">
                  <c:v>Trinidad and Tobago</c:v>
                </c:pt>
                <c:pt idx="97">
                  <c:v>Greece</c:v>
                </c:pt>
                <c:pt idx="98">
                  <c:v>Portugal</c:v>
                </c:pt>
                <c:pt idx="99">
                  <c:v>Oman</c:v>
                </c:pt>
                <c:pt idx="100">
                  <c:v>Saudi Arabia</c:v>
                </c:pt>
                <c:pt idx="101">
                  <c:v>Slovenia</c:v>
                </c:pt>
                <c:pt idx="102">
                  <c:v>Bahrain</c:v>
                </c:pt>
                <c:pt idx="103">
                  <c:v>Malta</c:v>
                </c:pt>
                <c:pt idx="104">
                  <c:v>Cyprus</c:v>
                </c:pt>
                <c:pt idx="105">
                  <c:v>Korea, Rep.</c:v>
                </c:pt>
                <c:pt idx="106">
                  <c:v>Spain</c:v>
                </c:pt>
                <c:pt idx="107">
                  <c:v>Italy</c:v>
                </c:pt>
                <c:pt idx="108">
                  <c:v>Israel</c:v>
                </c:pt>
                <c:pt idx="109">
                  <c:v>Japan</c:v>
                </c:pt>
                <c:pt idx="110">
                  <c:v>Hong Kong SAR, China</c:v>
                </c:pt>
                <c:pt idx="111">
                  <c:v>Brunei Darussalam</c:v>
                </c:pt>
                <c:pt idx="112">
                  <c:v>France</c:v>
                </c:pt>
                <c:pt idx="113">
                  <c:v>Kuwait</c:v>
                </c:pt>
                <c:pt idx="114">
                  <c:v>New Zealand</c:v>
                </c:pt>
                <c:pt idx="115">
                  <c:v>United Arab Emirates</c:v>
                </c:pt>
                <c:pt idx="116">
                  <c:v>United Kingdom</c:v>
                </c:pt>
                <c:pt idx="117">
                  <c:v>Belgium</c:v>
                </c:pt>
                <c:pt idx="118">
                  <c:v>Germany</c:v>
                </c:pt>
                <c:pt idx="119">
                  <c:v>Finland</c:v>
                </c:pt>
                <c:pt idx="120">
                  <c:v>Canada</c:v>
                </c:pt>
                <c:pt idx="121">
                  <c:v>Austria</c:v>
                </c:pt>
                <c:pt idx="122">
                  <c:v>Netherlands</c:v>
                </c:pt>
                <c:pt idx="123">
                  <c:v>Iceland</c:v>
                </c:pt>
                <c:pt idx="124">
                  <c:v>United States</c:v>
                </c:pt>
                <c:pt idx="125">
                  <c:v>Ireland</c:v>
                </c:pt>
                <c:pt idx="126">
                  <c:v>Singapore</c:v>
                </c:pt>
                <c:pt idx="127">
                  <c:v>Sweden</c:v>
                </c:pt>
                <c:pt idx="128">
                  <c:v>Denmark</c:v>
                </c:pt>
                <c:pt idx="129">
                  <c:v>Australia</c:v>
                </c:pt>
                <c:pt idx="130">
                  <c:v>Switzerland</c:v>
                </c:pt>
                <c:pt idx="131">
                  <c:v>Qatar</c:v>
                </c:pt>
                <c:pt idx="132">
                  <c:v>Norway</c:v>
                </c:pt>
                <c:pt idx="133">
                  <c:v>Luxembourg</c:v>
                </c:pt>
              </c:strCache>
            </c:strRef>
          </c:tx>
          <c:spPr>
            <a:solidFill>
              <a:schemeClr val="accent1"/>
            </a:solidFill>
            <a:ln w="254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Lit>
              <c:formatCode>General</c:formatCode>
              <c:ptCount val="1"/>
              <c:pt idx="0">
                <c:v>1</c:v>
              </c:pt>
            </c:numLit>
          </c:yVal>
          <c:bubbleSize>
            <c:numLit>
              <c:formatCode>General</c:formatCode>
              <c:ptCount val="1"/>
              <c:pt idx="0">
                <c:v>1</c:v>
              </c:pt>
            </c:numLit>
          </c:bubbleSize>
          <c:bubble3D val="0"/>
          <c:extLst>
            <c:ext xmlns:c16="http://schemas.microsoft.com/office/drawing/2014/chart" uri="{C3380CC4-5D6E-409C-BE32-E72D297353CC}">
              <c16:uniqueId val="{00000087-3217-4141-8527-48BB171C7E9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bubbleScale val="75"/>
        <c:showNegBubbles val="0"/>
        <c:axId val="2109341983"/>
        <c:axId val="2109337183"/>
      </c:bubbleChart>
      <c:valAx>
        <c:axId val="2109341983"/>
        <c:scaling>
          <c:logBase val="10"/>
          <c:orientation val="minMax"/>
          <c:max val="200000"/>
          <c:min val="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b="1"/>
                  <a:t>GDP per capita ($)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09337183"/>
        <c:crosses val="autoZero"/>
        <c:crossBetween val="midCat"/>
      </c:valAx>
      <c:valAx>
        <c:axId val="2109337183"/>
        <c:scaling>
          <c:logBase val="10"/>
          <c:orientation val="minMax"/>
          <c:max val="30000"/>
          <c:min val="2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5400000" spcFirstLastPara="1" vertOverflow="ellipsis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b="1"/>
                  <a:t>Energy consumption per capita (kWh)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5400000" spcFirstLastPara="1" vertOverflow="ellipsis" wrap="square" anchor="ctr" anchorCtr="1"/>
            <a:lstStyle/>
            <a:p>
              <a:pPr>
                <a:defRPr sz="8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09341983"/>
        <c:crosses val="max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8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076184181142648"/>
          <c:y val="0.14718253968253969"/>
          <c:w val="0.67720715466122294"/>
          <c:h val="0.76107830271216093"/>
        </c:manualLayout>
      </c:layout>
      <c:areaChart>
        <c:grouping val="stacked"/>
        <c:varyColors val="0"/>
        <c:ser>
          <c:idx val="10"/>
          <c:order val="0"/>
          <c:tx>
            <c:strRef>
              <c:f>'global-energy-substitution'!$M$1</c:f>
              <c:strCache>
                <c:ptCount val="1"/>
                <c:pt idx="0">
                  <c:v>Traditional biomass (TWh, substituted energy)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cat>
            <c:numRef>
              <c:f>'global-energy-substitution'!$C$19:$C$77</c:f>
              <c:numCache>
                <c:formatCode>m/d/yyyy</c:formatCode>
                <c:ptCount val="59"/>
                <c:pt idx="0">
                  <c:v>24107</c:v>
                </c:pt>
                <c:pt idx="1">
                  <c:v>24472</c:v>
                </c:pt>
                <c:pt idx="2">
                  <c:v>24837</c:v>
                </c:pt>
                <c:pt idx="3">
                  <c:v>25203</c:v>
                </c:pt>
                <c:pt idx="4">
                  <c:v>25568</c:v>
                </c:pt>
                <c:pt idx="5">
                  <c:v>25933</c:v>
                </c:pt>
                <c:pt idx="6">
                  <c:v>26298</c:v>
                </c:pt>
                <c:pt idx="7">
                  <c:v>26664</c:v>
                </c:pt>
                <c:pt idx="8">
                  <c:v>27029</c:v>
                </c:pt>
                <c:pt idx="9">
                  <c:v>27394</c:v>
                </c:pt>
                <c:pt idx="10">
                  <c:v>27759</c:v>
                </c:pt>
                <c:pt idx="11">
                  <c:v>28125</c:v>
                </c:pt>
                <c:pt idx="12">
                  <c:v>28490</c:v>
                </c:pt>
                <c:pt idx="13">
                  <c:v>28855</c:v>
                </c:pt>
                <c:pt idx="14">
                  <c:v>29220</c:v>
                </c:pt>
                <c:pt idx="15">
                  <c:v>29586</c:v>
                </c:pt>
                <c:pt idx="16">
                  <c:v>29951</c:v>
                </c:pt>
                <c:pt idx="17">
                  <c:v>30316</c:v>
                </c:pt>
                <c:pt idx="18">
                  <c:v>30681</c:v>
                </c:pt>
                <c:pt idx="19">
                  <c:v>31047</c:v>
                </c:pt>
                <c:pt idx="20">
                  <c:v>31412</c:v>
                </c:pt>
                <c:pt idx="21">
                  <c:v>31777</c:v>
                </c:pt>
                <c:pt idx="22">
                  <c:v>32142</c:v>
                </c:pt>
                <c:pt idx="23">
                  <c:v>32508</c:v>
                </c:pt>
                <c:pt idx="24">
                  <c:v>32873</c:v>
                </c:pt>
                <c:pt idx="25">
                  <c:v>33238</c:v>
                </c:pt>
                <c:pt idx="26">
                  <c:v>33603</c:v>
                </c:pt>
                <c:pt idx="27">
                  <c:v>33969</c:v>
                </c:pt>
                <c:pt idx="28">
                  <c:v>34334</c:v>
                </c:pt>
                <c:pt idx="29">
                  <c:v>34699</c:v>
                </c:pt>
                <c:pt idx="30">
                  <c:v>35064</c:v>
                </c:pt>
                <c:pt idx="31">
                  <c:v>35430</c:v>
                </c:pt>
                <c:pt idx="32">
                  <c:v>35795</c:v>
                </c:pt>
                <c:pt idx="33">
                  <c:v>36160</c:v>
                </c:pt>
                <c:pt idx="34">
                  <c:v>36525</c:v>
                </c:pt>
                <c:pt idx="35">
                  <c:v>36891</c:v>
                </c:pt>
                <c:pt idx="36">
                  <c:v>37256</c:v>
                </c:pt>
                <c:pt idx="37">
                  <c:v>37621</c:v>
                </c:pt>
                <c:pt idx="38">
                  <c:v>37986</c:v>
                </c:pt>
                <c:pt idx="39">
                  <c:v>38352</c:v>
                </c:pt>
                <c:pt idx="40">
                  <c:v>38717</c:v>
                </c:pt>
                <c:pt idx="41">
                  <c:v>39082</c:v>
                </c:pt>
                <c:pt idx="42">
                  <c:v>39447</c:v>
                </c:pt>
                <c:pt idx="43">
                  <c:v>39813</c:v>
                </c:pt>
                <c:pt idx="44">
                  <c:v>40178</c:v>
                </c:pt>
                <c:pt idx="45">
                  <c:v>40543</c:v>
                </c:pt>
                <c:pt idx="46">
                  <c:v>40908</c:v>
                </c:pt>
                <c:pt idx="47">
                  <c:v>41274</c:v>
                </c:pt>
                <c:pt idx="48">
                  <c:v>41639</c:v>
                </c:pt>
                <c:pt idx="49">
                  <c:v>42004</c:v>
                </c:pt>
                <c:pt idx="50">
                  <c:v>42369</c:v>
                </c:pt>
                <c:pt idx="51">
                  <c:v>42735</c:v>
                </c:pt>
                <c:pt idx="52">
                  <c:v>43100</c:v>
                </c:pt>
                <c:pt idx="53">
                  <c:v>43465</c:v>
                </c:pt>
                <c:pt idx="54">
                  <c:v>43830</c:v>
                </c:pt>
                <c:pt idx="55">
                  <c:v>44196</c:v>
                </c:pt>
                <c:pt idx="56">
                  <c:v>44561</c:v>
                </c:pt>
                <c:pt idx="57">
                  <c:v>44926</c:v>
                </c:pt>
                <c:pt idx="58">
                  <c:v>45291</c:v>
                </c:pt>
              </c:numCache>
            </c:numRef>
          </c:cat>
          <c:val>
            <c:numRef>
              <c:f>'global-energy-substitution'!$M$2:$M$77</c:f>
              <c:numCache>
                <c:formatCode>General</c:formatCode>
                <c:ptCount val="59"/>
                <c:pt idx="0">
                  <c:v>9162</c:v>
                </c:pt>
                <c:pt idx="1">
                  <c:v>9218</c:v>
                </c:pt>
                <c:pt idx="2">
                  <c:v>9274</c:v>
                </c:pt>
                <c:pt idx="3">
                  <c:v>9331</c:v>
                </c:pt>
                <c:pt idx="4">
                  <c:v>9387</c:v>
                </c:pt>
                <c:pt idx="5">
                  <c:v>9444</c:v>
                </c:pt>
                <c:pt idx="6">
                  <c:v>9499</c:v>
                </c:pt>
                <c:pt idx="7">
                  <c:v>9553</c:v>
                </c:pt>
                <c:pt idx="8">
                  <c:v>9608</c:v>
                </c:pt>
                <c:pt idx="9">
                  <c:v>9663</c:v>
                </c:pt>
                <c:pt idx="10">
                  <c:v>9718</c:v>
                </c:pt>
                <c:pt idx="11">
                  <c:v>9774</c:v>
                </c:pt>
                <c:pt idx="12">
                  <c:v>9830</c:v>
                </c:pt>
                <c:pt idx="13">
                  <c:v>9886</c:v>
                </c:pt>
                <c:pt idx="14">
                  <c:v>9943</c:v>
                </c:pt>
                <c:pt idx="15">
                  <c:v>10000</c:v>
                </c:pt>
                <c:pt idx="16">
                  <c:v>10106</c:v>
                </c:pt>
                <c:pt idx="17">
                  <c:v>10213</c:v>
                </c:pt>
                <c:pt idx="18">
                  <c:v>10321</c:v>
                </c:pt>
                <c:pt idx="19">
                  <c:v>10430</c:v>
                </c:pt>
                <c:pt idx="20">
                  <c:v>10541</c:v>
                </c:pt>
                <c:pt idx="21">
                  <c:v>10653</c:v>
                </c:pt>
                <c:pt idx="22">
                  <c:v>10765</c:v>
                </c:pt>
                <c:pt idx="23">
                  <c:v>10879</c:v>
                </c:pt>
                <c:pt idx="24">
                  <c:v>10995</c:v>
                </c:pt>
                <c:pt idx="25">
                  <c:v>11111</c:v>
                </c:pt>
                <c:pt idx="26">
                  <c:v>11243</c:v>
                </c:pt>
                <c:pt idx="27">
                  <c:v>11376</c:v>
                </c:pt>
                <c:pt idx="28">
                  <c:v>11511</c:v>
                </c:pt>
                <c:pt idx="29">
                  <c:v>11647</c:v>
                </c:pt>
                <c:pt idx="30">
                  <c:v>11785</c:v>
                </c:pt>
                <c:pt idx="31">
                  <c:v>11925</c:v>
                </c:pt>
                <c:pt idx="32">
                  <c:v>12066</c:v>
                </c:pt>
                <c:pt idx="33">
                  <c:v>12209</c:v>
                </c:pt>
                <c:pt idx="34">
                  <c:v>12414</c:v>
                </c:pt>
                <c:pt idx="35">
                  <c:v>12500</c:v>
                </c:pt>
                <c:pt idx="36">
                  <c:v>12500</c:v>
                </c:pt>
                <c:pt idx="37">
                  <c:v>12470</c:v>
                </c:pt>
                <c:pt idx="38">
                  <c:v>12329</c:v>
                </c:pt>
                <c:pt idx="39">
                  <c:v>12160</c:v>
                </c:pt>
                <c:pt idx="40">
                  <c:v>12076</c:v>
                </c:pt>
                <c:pt idx="41">
                  <c:v>11993</c:v>
                </c:pt>
                <c:pt idx="42">
                  <c:v>11911</c:v>
                </c:pt>
                <c:pt idx="43">
                  <c:v>11829</c:v>
                </c:pt>
                <c:pt idx="44">
                  <c:v>11747</c:v>
                </c:pt>
                <c:pt idx="45">
                  <c:v>11667</c:v>
                </c:pt>
                <c:pt idx="46">
                  <c:v>11553</c:v>
                </c:pt>
                <c:pt idx="47">
                  <c:v>11441</c:v>
                </c:pt>
                <c:pt idx="48">
                  <c:v>11330</c:v>
                </c:pt>
                <c:pt idx="49">
                  <c:v>11220</c:v>
                </c:pt>
                <c:pt idx="50">
                  <c:v>11111</c:v>
                </c:pt>
                <c:pt idx="51">
                  <c:v>11111</c:v>
                </c:pt>
                <c:pt idx="52">
                  <c:v>11111</c:v>
                </c:pt>
                <c:pt idx="53">
                  <c:v>11111</c:v>
                </c:pt>
                <c:pt idx="54">
                  <c:v>11111</c:v>
                </c:pt>
                <c:pt idx="55">
                  <c:v>11111</c:v>
                </c:pt>
                <c:pt idx="56">
                  <c:v>11111</c:v>
                </c:pt>
                <c:pt idx="57">
                  <c:v>11111</c:v>
                </c:pt>
                <c:pt idx="58">
                  <c:v>11111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4C-4250-9355-E6307679FCF0}"/>
            </c:ext>
          </c:extLst>
        </c:ser>
        <c:ser>
          <c:idx val="9"/>
          <c:order val="1"/>
          <c:tx>
            <c:strRef>
              <c:f>'global-energy-substitution'!$L$1</c:f>
              <c:strCache>
                <c:ptCount val="1"/>
                <c:pt idx="0">
                  <c:v>Coal (TWh, substituted energy)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cat>
            <c:numRef>
              <c:f>'global-energy-substitution'!$C$19:$C$77</c:f>
              <c:numCache>
                <c:formatCode>m/d/yyyy</c:formatCode>
                <c:ptCount val="59"/>
                <c:pt idx="0">
                  <c:v>24107</c:v>
                </c:pt>
                <c:pt idx="1">
                  <c:v>24472</c:v>
                </c:pt>
                <c:pt idx="2">
                  <c:v>24837</c:v>
                </c:pt>
                <c:pt idx="3">
                  <c:v>25203</c:v>
                </c:pt>
                <c:pt idx="4">
                  <c:v>25568</c:v>
                </c:pt>
                <c:pt idx="5">
                  <c:v>25933</c:v>
                </c:pt>
                <c:pt idx="6">
                  <c:v>26298</c:v>
                </c:pt>
                <c:pt idx="7">
                  <c:v>26664</c:v>
                </c:pt>
                <c:pt idx="8">
                  <c:v>27029</c:v>
                </c:pt>
                <c:pt idx="9">
                  <c:v>27394</c:v>
                </c:pt>
                <c:pt idx="10">
                  <c:v>27759</c:v>
                </c:pt>
                <c:pt idx="11">
                  <c:v>28125</c:v>
                </c:pt>
                <c:pt idx="12">
                  <c:v>28490</c:v>
                </c:pt>
                <c:pt idx="13">
                  <c:v>28855</c:v>
                </c:pt>
                <c:pt idx="14">
                  <c:v>29220</c:v>
                </c:pt>
                <c:pt idx="15">
                  <c:v>29586</c:v>
                </c:pt>
                <c:pt idx="16">
                  <c:v>29951</c:v>
                </c:pt>
                <c:pt idx="17">
                  <c:v>30316</c:v>
                </c:pt>
                <c:pt idx="18">
                  <c:v>30681</c:v>
                </c:pt>
                <c:pt idx="19">
                  <c:v>31047</c:v>
                </c:pt>
                <c:pt idx="20">
                  <c:v>31412</c:v>
                </c:pt>
                <c:pt idx="21">
                  <c:v>31777</c:v>
                </c:pt>
                <c:pt idx="22">
                  <c:v>32142</c:v>
                </c:pt>
                <c:pt idx="23">
                  <c:v>32508</c:v>
                </c:pt>
                <c:pt idx="24">
                  <c:v>32873</c:v>
                </c:pt>
                <c:pt idx="25">
                  <c:v>33238</c:v>
                </c:pt>
                <c:pt idx="26">
                  <c:v>33603</c:v>
                </c:pt>
                <c:pt idx="27">
                  <c:v>33969</c:v>
                </c:pt>
                <c:pt idx="28">
                  <c:v>34334</c:v>
                </c:pt>
                <c:pt idx="29">
                  <c:v>34699</c:v>
                </c:pt>
                <c:pt idx="30">
                  <c:v>35064</c:v>
                </c:pt>
                <c:pt idx="31">
                  <c:v>35430</c:v>
                </c:pt>
                <c:pt idx="32">
                  <c:v>35795</c:v>
                </c:pt>
                <c:pt idx="33">
                  <c:v>36160</c:v>
                </c:pt>
                <c:pt idx="34">
                  <c:v>36525</c:v>
                </c:pt>
                <c:pt idx="35">
                  <c:v>36891</c:v>
                </c:pt>
                <c:pt idx="36">
                  <c:v>37256</c:v>
                </c:pt>
                <c:pt idx="37">
                  <c:v>37621</c:v>
                </c:pt>
                <c:pt idx="38">
                  <c:v>37986</c:v>
                </c:pt>
                <c:pt idx="39">
                  <c:v>38352</c:v>
                </c:pt>
                <c:pt idx="40">
                  <c:v>38717</c:v>
                </c:pt>
                <c:pt idx="41">
                  <c:v>39082</c:v>
                </c:pt>
                <c:pt idx="42">
                  <c:v>39447</c:v>
                </c:pt>
                <c:pt idx="43">
                  <c:v>39813</c:v>
                </c:pt>
                <c:pt idx="44">
                  <c:v>40178</c:v>
                </c:pt>
                <c:pt idx="45">
                  <c:v>40543</c:v>
                </c:pt>
                <c:pt idx="46">
                  <c:v>40908</c:v>
                </c:pt>
                <c:pt idx="47">
                  <c:v>41274</c:v>
                </c:pt>
                <c:pt idx="48">
                  <c:v>41639</c:v>
                </c:pt>
                <c:pt idx="49">
                  <c:v>42004</c:v>
                </c:pt>
                <c:pt idx="50">
                  <c:v>42369</c:v>
                </c:pt>
                <c:pt idx="51">
                  <c:v>42735</c:v>
                </c:pt>
                <c:pt idx="52">
                  <c:v>43100</c:v>
                </c:pt>
                <c:pt idx="53">
                  <c:v>43465</c:v>
                </c:pt>
                <c:pt idx="54">
                  <c:v>43830</c:v>
                </c:pt>
                <c:pt idx="55">
                  <c:v>44196</c:v>
                </c:pt>
                <c:pt idx="56">
                  <c:v>44561</c:v>
                </c:pt>
                <c:pt idx="57">
                  <c:v>44926</c:v>
                </c:pt>
                <c:pt idx="58">
                  <c:v>45291</c:v>
                </c:pt>
              </c:numCache>
            </c:numRef>
          </c:cat>
          <c:val>
            <c:numRef>
              <c:f>'global-energy-substitution'!$L$2:$L$77</c:f>
              <c:numCache>
                <c:formatCode>General</c:formatCode>
                <c:ptCount val="59"/>
                <c:pt idx="0">
                  <c:v>16177.694</c:v>
                </c:pt>
                <c:pt idx="1">
                  <c:v>16359.431</c:v>
                </c:pt>
                <c:pt idx="2">
                  <c:v>16095.517</c:v>
                </c:pt>
                <c:pt idx="3">
                  <c:v>16333.143</c:v>
                </c:pt>
                <c:pt idx="4">
                  <c:v>16847</c:v>
                </c:pt>
                <c:pt idx="5">
                  <c:v>17087.004000000001</c:v>
                </c:pt>
                <c:pt idx="6">
                  <c:v>16986.386999999999</c:v>
                </c:pt>
                <c:pt idx="7">
                  <c:v>17168.226999999999</c:v>
                </c:pt>
                <c:pt idx="8">
                  <c:v>17683.567999999999</c:v>
                </c:pt>
                <c:pt idx="9">
                  <c:v>17696.432000000001</c:v>
                </c:pt>
                <c:pt idx="10">
                  <c:v>18045.436000000002</c:v>
                </c:pt>
                <c:pt idx="11">
                  <c:v>18699.785</c:v>
                </c:pt>
                <c:pt idx="12">
                  <c:v>19267.412</c:v>
                </c:pt>
                <c:pt idx="13">
                  <c:v>19467.490000000002</c:v>
                </c:pt>
                <c:pt idx="14">
                  <c:v>20370.578000000001</c:v>
                </c:pt>
                <c:pt idx="15">
                  <c:v>20877.782999999999</c:v>
                </c:pt>
                <c:pt idx="16">
                  <c:v>21158.002</c:v>
                </c:pt>
                <c:pt idx="17">
                  <c:v>21395.425999999999</c:v>
                </c:pt>
                <c:pt idx="18">
                  <c:v>22050.97</c:v>
                </c:pt>
                <c:pt idx="19">
                  <c:v>23008.44</c:v>
                </c:pt>
                <c:pt idx="20">
                  <c:v>23996.738000000001</c:v>
                </c:pt>
                <c:pt idx="21">
                  <c:v>24263.817999999999</c:v>
                </c:pt>
                <c:pt idx="22">
                  <c:v>25228.486000000001</c:v>
                </c:pt>
                <c:pt idx="23">
                  <c:v>25983.078000000001</c:v>
                </c:pt>
                <c:pt idx="24">
                  <c:v>26231.048999999999</c:v>
                </c:pt>
                <c:pt idx="25">
                  <c:v>25916.205000000002</c:v>
                </c:pt>
                <c:pt idx="26">
                  <c:v>25667.405999999999</c:v>
                </c:pt>
                <c:pt idx="27">
                  <c:v>25567.280999999999</c:v>
                </c:pt>
                <c:pt idx="28">
                  <c:v>25689.945</c:v>
                </c:pt>
                <c:pt idx="29">
                  <c:v>25791.27</c:v>
                </c:pt>
                <c:pt idx="30">
                  <c:v>25975.748</c:v>
                </c:pt>
                <c:pt idx="31">
                  <c:v>26592.398000000001</c:v>
                </c:pt>
                <c:pt idx="32">
                  <c:v>26547.276999999998</c:v>
                </c:pt>
                <c:pt idx="33">
                  <c:v>26380.13</c:v>
                </c:pt>
                <c:pt idx="34">
                  <c:v>26492.458999999999</c:v>
                </c:pt>
                <c:pt idx="35">
                  <c:v>27441.488000000001</c:v>
                </c:pt>
                <c:pt idx="36">
                  <c:v>27864.717000000001</c:v>
                </c:pt>
                <c:pt idx="37">
                  <c:v>28967.592000000001</c:v>
                </c:pt>
                <c:pt idx="38">
                  <c:v>31511.33</c:v>
                </c:pt>
                <c:pt idx="39">
                  <c:v>33689.836000000003</c:v>
                </c:pt>
                <c:pt idx="40">
                  <c:v>36190.766000000003</c:v>
                </c:pt>
                <c:pt idx="41">
                  <c:v>38073.163999999997</c:v>
                </c:pt>
                <c:pt idx="42">
                  <c:v>40233.902000000002</c:v>
                </c:pt>
                <c:pt idx="43">
                  <c:v>40786.046999999999</c:v>
                </c:pt>
                <c:pt idx="44">
                  <c:v>40189.99</c:v>
                </c:pt>
                <c:pt idx="45">
                  <c:v>41988.311999999998</c:v>
                </c:pt>
                <c:pt idx="46">
                  <c:v>43940.796999999999</c:v>
                </c:pt>
                <c:pt idx="47">
                  <c:v>44060.995999999999</c:v>
                </c:pt>
                <c:pt idx="48">
                  <c:v>44709.241999999998</c:v>
                </c:pt>
                <c:pt idx="49">
                  <c:v>44893.17</c:v>
                </c:pt>
                <c:pt idx="50">
                  <c:v>43680.504000000001</c:v>
                </c:pt>
                <c:pt idx="51">
                  <c:v>42736.862999999998</c:v>
                </c:pt>
                <c:pt idx="52">
                  <c:v>43193.279999999999</c:v>
                </c:pt>
                <c:pt idx="53">
                  <c:v>43852.792999999998</c:v>
                </c:pt>
                <c:pt idx="54">
                  <c:v>43597.163999999997</c:v>
                </c:pt>
                <c:pt idx="55">
                  <c:v>42296.684000000001</c:v>
                </c:pt>
                <c:pt idx="56">
                  <c:v>44600.08</c:v>
                </c:pt>
                <c:pt idx="57">
                  <c:v>44869.120000000003</c:v>
                </c:pt>
                <c:pt idx="58">
                  <c:v>45564.93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4C-4250-9355-E6307679FCF0}"/>
            </c:ext>
          </c:extLst>
        </c:ser>
        <c:ser>
          <c:idx val="8"/>
          <c:order val="2"/>
          <c:tx>
            <c:strRef>
              <c:f>'global-energy-substitution'!$K$1</c:f>
              <c:strCache>
                <c:ptCount val="1"/>
                <c:pt idx="0">
                  <c:v>Oil (TWh, substituted energy)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'global-energy-substitution'!$C$19:$C$77</c:f>
              <c:numCache>
                <c:formatCode>m/d/yyyy</c:formatCode>
                <c:ptCount val="59"/>
                <c:pt idx="0">
                  <c:v>24107</c:v>
                </c:pt>
                <c:pt idx="1">
                  <c:v>24472</c:v>
                </c:pt>
                <c:pt idx="2">
                  <c:v>24837</c:v>
                </c:pt>
                <c:pt idx="3">
                  <c:v>25203</c:v>
                </c:pt>
                <c:pt idx="4">
                  <c:v>25568</c:v>
                </c:pt>
                <c:pt idx="5">
                  <c:v>25933</c:v>
                </c:pt>
                <c:pt idx="6">
                  <c:v>26298</c:v>
                </c:pt>
                <c:pt idx="7">
                  <c:v>26664</c:v>
                </c:pt>
                <c:pt idx="8">
                  <c:v>27029</c:v>
                </c:pt>
                <c:pt idx="9">
                  <c:v>27394</c:v>
                </c:pt>
                <c:pt idx="10">
                  <c:v>27759</c:v>
                </c:pt>
                <c:pt idx="11">
                  <c:v>28125</c:v>
                </c:pt>
                <c:pt idx="12">
                  <c:v>28490</c:v>
                </c:pt>
                <c:pt idx="13">
                  <c:v>28855</c:v>
                </c:pt>
                <c:pt idx="14">
                  <c:v>29220</c:v>
                </c:pt>
                <c:pt idx="15">
                  <c:v>29586</c:v>
                </c:pt>
                <c:pt idx="16">
                  <c:v>29951</c:v>
                </c:pt>
                <c:pt idx="17">
                  <c:v>30316</c:v>
                </c:pt>
                <c:pt idx="18">
                  <c:v>30681</c:v>
                </c:pt>
                <c:pt idx="19">
                  <c:v>31047</c:v>
                </c:pt>
                <c:pt idx="20">
                  <c:v>31412</c:v>
                </c:pt>
                <c:pt idx="21">
                  <c:v>31777</c:v>
                </c:pt>
                <c:pt idx="22">
                  <c:v>32142</c:v>
                </c:pt>
                <c:pt idx="23">
                  <c:v>32508</c:v>
                </c:pt>
                <c:pt idx="24">
                  <c:v>32873</c:v>
                </c:pt>
                <c:pt idx="25">
                  <c:v>33238</c:v>
                </c:pt>
                <c:pt idx="26">
                  <c:v>33603</c:v>
                </c:pt>
                <c:pt idx="27">
                  <c:v>33969</c:v>
                </c:pt>
                <c:pt idx="28">
                  <c:v>34334</c:v>
                </c:pt>
                <c:pt idx="29">
                  <c:v>34699</c:v>
                </c:pt>
                <c:pt idx="30">
                  <c:v>35064</c:v>
                </c:pt>
                <c:pt idx="31">
                  <c:v>35430</c:v>
                </c:pt>
                <c:pt idx="32">
                  <c:v>35795</c:v>
                </c:pt>
                <c:pt idx="33">
                  <c:v>36160</c:v>
                </c:pt>
                <c:pt idx="34">
                  <c:v>36525</c:v>
                </c:pt>
                <c:pt idx="35">
                  <c:v>36891</c:v>
                </c:pt>
                <c:pt idx="36">
                  <c:v>37256</c:v>
                </c:pt>
                <c:pt idx="37">
                  <c:v>37621</c:v>
                </c:pt>
                <c:pt idx="38">
                  <c:v>37986</c:v>
                </c:pt>
                <c:pt idx="39">
                  <c:v>38352</c:v>
                </c:pt>
                <c:pt idx="40">
                  <c:v>38717</c:v>
                </c:pt>
                <c:pt idx="41">
                  <c:v>39082</c:v>
                </c:pt>
                <c:pt idx="42">
                  <c:v>39447</c:v>
                </c:pt>
                <c:pt idx="43">
                  <c:v>39813</c:v>
                </c:pt>
                <c:pt idx="44">
                  <c:v>40178</c:v>
                </c:pt>
                <c:pt idx="45">
                  <c:v>40543</c:v>
                </c:pt>
                <c:pt idx="46">
                  <c:v>40908</c:v>
                </c:pt>
                <c:pt idx="47">
                  <c:v>41274</c:v>
                </c:pt>
                <c:pt idx="48">
                  <c:v>41639</c:v>
                </c:pt>
                <c:pt idx="49">
                  <c:v>42004</c:v>
                </c:pt>
                <c:pt idx="50">
                  <c:v>42369</c:v>
                </c:pt>
                <c:pt idx="51">
                  <c:v>42735</c:v>
                </c:pt>
                <c:pt idx="52">
                  <c:v>43100</c:v>
                </c:pt>
                <c:pt idx="53">
                  <c:v>43465</c:v>
                </c:pt>
                <c:pt idx="54">
                  <c:v>43830</c:v>
                </c:pt>
                <c:pt idx="55">
                  <c:v>44196</c:v>
                </c:pt>
                <c:pt idx="56">
                  <c:v>44561</c:v>
                </c:pt>
                <c:pt idx="57">
                  <c:v>44926</c:v>
                </c:pt>
                <c:pt idx="58">
                  <c:v>45291</c:v>
                </c:pt>
              </c:numCache>
            </c:numRef>
          </c:cat>
          <c:val>
            <c:numRef>
              <c:f>'global-energy-substitution'!$K$2:$K$77</c:f>
              <c:numCache>
                <c:formatCode>General</c:formatCode>
                <c:ptCount val="59"/>
                <c:pt idx="0">
                  <c:v>18012.52</c:v>
                </c:pt>
                <c:pt idx="1">
                  <c:v>19427.398000000001</c:v>
                </c:pt>
                <c:pt idx="2">
                  <c:v>20779.828000000001</c:v>
                </c:pt>
                <c:pt idx="3">
                  <c:v>22511.285</c:v>
                </c:pt>
                <c:pt idx="4">
                  <c:v>24446.173999999999</c:v>
                </c:pt>
                <c:pt idx="5">
                  <c:v>26672.713</c:v>
                </c:pt>
                <c:pt idx="6">
                  <c:v>28117.907999999999</c:v>
                </c:pt>
                <c:pt idx="7">
                  <c:v>30331.375</c:v>
                </c:pt>
                <c:pt idx="8">
                  <c:v>32722.134999999998</c:v>
                </c:pt>
                <c:pt idx="9">
                  <c:v>32224.648000000001</c:v>
                </c:pt>
                <c:pt idx="10">
                  <c:v>31992.346000000001</c:v>
                </c:pt>
                <c:pt idx="11">
                  <c:v>34059.953000000001</c:v>
                </c:pt>
                <c:pt idx="12">
                  <c:v>35189.733999999997</c:v>
                </c:pt>
                <c:pt idx="13">
                  <c:v>36703.980000000003</c:v>
                </c:pt>
                <c:pt idx="14">
                  <c:v>37182.266000000003</c:v>
                </c:pt>
                <c:pt idx="15">
                  <c:v>35561.332000000002</c:v>
                </c:pt>
                <c:pt idx="16">
                  <c:v>34295.703000000001</c:v>
                </c:pt>
                <c:pt idx="17">
                  <c:v>33270.605000000003</c:v>
                </c:pt>
                <c:pt idx="18">
                  <c:v>33099.758000000002</c:v>
                </c:pt>
                <c:pt idx="19">
                  <c:v>33624.366999999998</c:v>
                </c:pt>
                <c:pt idx="20">
                  <c:v>33686.311999999998</c:v>
                </c:pt>
                <c:pt idx="21">
                  <c:v>34717.919999999998</c:v>
                </c:pt>
                <c:pt idx="22">
                  <c:v>35513.046999999999</c:v>
                </c:pt>
                <c:pt idx="23">
                  <c:v>36628.913999999997</c:v>
                </c:pt>
                <c:pt idx="24">
                  <c:v>37209.366999999998</c:v>
                </c:pt>
                <c:pt idx="25">
                  <c:v>37608</c:v>
                </c:pt>
                <c:pt idx="26">
                  <c:v>37688.625</c:v>
                </c:pt>
                <c:pt idx="27">
                  <c:v>38192.870000000003</c:v>
                </c:pt>
                <c:pt idx="28">
                  <c:v>38024.57</c:v>
                </c:pt>
                <c:pt idx="29">
                  <c:v>38852.32</c:v>
                </c:pt>
                <c:pt idx="30">
                  <c:v>39431.894999999997</c:v>
                </c:pt>
                <c:pt idx="31">
                  <c:v>40326.612999999998</c:v>
                </c:pt>
                <c:pt idx="32">
                  <c:v>41422.080000000002</c:v>
                </c:pt>
                <c:pt idx="33">
                  <c:v>41583.832000000002</c:v>
                </c:pt>
                <c:pt idx="34">
                  <c:v>42266.777000000002</c:v>
                </c:pt>
                <c:pt idx="35">
                  <c:v>42983.43</c:v>
                </c:pt>
                <c:pt idx="36">
                  <c:v>43366.16</c:v>
                </c:pt>
                <c:pt idx="37">
                  <c:v>43650.733999999997</c:v>
                </c:pt>
                <c:pt idx="38">
                  <c:v>44580.05</c:v>
                </c:pt>
                <c:pt idx="39">
                  <c:v>46367.14</c:v>
                </c:pt>
                <c:pt idx="40">
                  <c:v>46965.55</c:v>
                </c:pt>
                <c:pt idx="41">
                  <c:v>47468.766000000003</c:v>
                </c:pt>
                <c:pt idx="42">
                  <c:v>48022.76</c:v>
                </c:pt>
                <c:pt idx="43">
                  <c:v>47628.991999999998</c:v>
                </c:pt>
                <c:pt idx="44">
                  <c:v>46566.065999999999</c:v>
                </c:pt>
                <c:pt idx="45">
                  <c:v>48058.23</c:v>
                </c:pt>
                <c:pt idx="46">
                  <c:v>48400.315999999999</c:v>
                </c:pt>
                <c:pt idx="47">
                  <c:v>49164.34</c:v>
                </c:pt>
                <c:pt idx="48">
                  <c:v>49654.362999999998</c:v>
                </c:pt>
                <c:pt idx="49">
                  <c:v>50011.83</c:v>
                </c:pt>
                <c:pt idx="50">
                  <c:v>50977.21</c:v>
                </c:pt>
                <c:pt idx="51">
                  <c:v>52060.85</c:v>
                </c:pt>
                <c:pt idx="52">
                  <c:v>52978.8</c:v>
                </c:pt>
                <c:pt idx="53">
                  <c:v>53521.387000000002</c:v>
                </c:pt>
                <c:pt idx="54">
                  <c:v>53618.925999999999</c:v>
                </c:pt>
                <c:pt idx="55">
                  <c:v>48745.684000000001</c:v>
                </c:pt>
                <c:pt idx="56">
                  <c:v>51530.491999999998</c:v>
                </c:pt>
                <c:pt idx="57">
                  <c:v>53226.84</c:v>
                </c:pt>
                <c:pt idx="58">
                  <c:v>54564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F4C-4250-9355-E6307679FCF0}"/>
            </c:ext>
          </c:extLst>
        </c:ser>
        <c:ser>
          <c:idx val="7"/>
          <c:order val="3"/>
          <c:tx>
            <c:strRef>
              <c:f>'global-energy-substitution'!$J$1</c:f>
              <c:strCache>
                <c:ptCount val="1"/>
                <c:pt idx="0">
                  <c:v>Gas (TWh, substituted energy)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'global-energy-substitution'!$C$19:$C$77</c:f>
              <c:numCache>
                <c:formatCode>m/d/yyyy</c:formatCode>
                <c:ptCount val="59"/>
                <c:pt idx="0">
                  <c:v>24107</c:v>
                </c:pt>
                <c:pt idx="1">
                  <c:v>24472</c:v>
                </c:pt>
                <c:pt idx="2">
                  <c:v>24837</c:v>
                </c:pt>
                <c:pt idx="3">
                  <c:v>25203</c:v>
                </c:pt>
                <c:pt idx="4">
                  <c:v>25568</c:v>
                </c:pt>
                <c:pt idx="5">
                  <c:v>25933</c:v>
                </c:pt>
                <c:pt idx="6">
                  <c:v>26298</c:v>
                </c:pt>
                <c:pt idx="7">
                  <c:v>26664</c:v>
                </c:pt>
                <c:pt idx="8">
                  <c:v>27029</c:v>
                </c:pt>
                <c:pt idx="9">
                  <c:v>27394</c:v>
                </c:pt>
                <c:pt idx="10">
                  <c:v>27759</c:v>
                </c:pt>
                <c:pt idx="11">
                  <c:v>28125</c:v>
                </c:pt>
                <c:pt idx="12">
                  <c:v>28490</c:v>
                </c:pt>
                <c:pt idx="13">
                  <c:v>28855</c:v>
                </c:pt>
                <c:pt idx="14">
                  <c:v>29220</c:v>
                </c:pt>
                <c:pt idx="15">
                  <c:v>29586</c:v>
                </c:pt>
                <c:pt idx="16">
                  <c:v>29951</c:v>
                </c:pt>
                <c:pt idx="17">
                  <c:v>30316</c:v>
                </c:pt>
                <c:pt idx="18">
                  <c:v>30681</c:v>
                </c:pt>
                <c:pt idx="19">
                  <c:v>31047</c:v>
                </c:pt>
                <c:pt idx="20">
                  <c:v>31412</c:v>
                </c:pt>
                <c:pt idx="21">
                  <c:v>31777</c:v>
                </c:pt>
                <c:pt idx="22">
                  <c:v>32142</c:v>
                </c:pt>
                <c:pt idx="23">
                  <c:v>32508</c:v>
                </c:pt>
                <c:pt idx="24">
                  <c:v>32873</c:v>
                </c:pt>
                <c:pt idx="25">
                  <c:v>33238</c:v>
                </c:pt>
                <c:pt idx="26">
                  <c:v>33603</c:v>
                </c:pt>
                <c:pt idx="27">
                  <c:v>33969</c:v>
                </c:pt>
                <c:pt idx="28">
                  <c:v>34334</c:v>
                </c:pt>
                <c:pt idx="29">
                  <c:v>34699</c:v>
                </c:pt>
                <c:pt idx="30">
                  <c:v>35064</c:v>
                </c:pt>
                <c:pt idx="31">
                  <c:v>35430</c:v>
                </c:pt>
                <c:pt idx="32">
                  <c:v>35795</c:v>
                </c:pt>
                <c:pt idx="33">
                  <c:v>36160</c:v>
                </c:pt>
                <c:pt idx="34">
                  <c:v>36525</c:v>
                </c:pt>
                <c:pt idx="35">
                  <c:v>36891</c:v>
                </c:pt>
                <c:pt idx="36">
                  <c:v>37256</c:v>
                </c:pt>
                <c:pt idx="37">
                  <c:v>37621</c:v>
                </c:pt>
                <c:pt idx="38">
                  <c:v>37986</c:v>
                </c:pt>
                <c:pt idx="39">
                  <c:v>38352</c:v>
                </c:pt>
                <c:pt idx="40">
                  <c:v>38717</c:v>
                </c:pt>
                <c:pt idx="41">
                  <c:v>39082</c:v>
                </c:pt>
                <c:pt idx="42">
                  <c:v>39447</c:v>
                </c:pt>
                <c:pt idx="43">
                  <c:v>39813</c:v>
                </c:pt>
                <c:pt idx="44">
                  <c:v>40178</c:v>
                </c:pt>
                <c:pt idx="45">
                  <c:v>40543</c:v>
                </c:pt>
                <c:pt idx="46">
                  <c:v>40908</c:v>
                </c:pt>
                <c:pt idx="47">
                  <c:v>41274</c:v>
                </c:pt>
                <c:pt idx="48">
                  <c:v>41639</c:v>
                </c:pt>
                <c:pt idx="49">
                  <c:v>42004</c:v>
                </c:pt>
                <c:pt idx="50">
                  <c:v>42369</c:v>
                </c:pt>
                <c:pt idx="51">
                  <c:v>42735</c:v>
                </c:pt>
                <c:pt idx="52">
                  <c:v>43100</c:v>
                </c:pt>
                <c:pt idx="53">
                  <c:v>43465</c:v>
                </c:pt>
                <c:pt idx="54">
                  <c:v>43830</c:v>
                </c:pt>
                <c:pt idx="55">
                  <c:v>44196</c:v>
                </c:pt>
                <c:pt idx="56">
                  <c:v>44561</c:v>
                </c:pt>
                <c:pt idx="57">
                  <c:v>44926</c:v>
                </c:pt>
                <c:pt idx="58">
                  <c:v>45291</c:v>
                </c:pt>
              </c:numCache>
            </c:numRef>
          </c:cat>
          <c:val>
            <c:numRef>
              <c:f>'global-energy-substitution'!$J$2:$J$77</c:f>
              <c:numCache>
                <c:formatCode>General</c:formatCode>
                <c:ptCount val="59"/>
                <c:pt idx="0">
                  <c:v>6303.8203000000003</c:v>
                </c:pt>
                <c:pt idx="1">
                  <c:v>6868.8140000000003</c:v>
                </c:pt>
                <c:pt idx="2">
                  <c:v>7374.058</c:v>
                </c:pt>
                <c:pt idx="3">
                  <c:v>8044.3477000000003</c:v>
                </c:pt>
                <c:pt idx="4">
                  <c:v>8833.4339999999993</c:v>
                </c:pt>
                <c:pt idx="5">
                  <c:v>9614.8089999999993</c:v>
                </c:pt>
                <c:pt idx="6">
                  <c:v>10293.19</c:v>
                </c:pt>
                <c:pt idx="7">
                  <c:v>10861.713</c:v>
                </c:pt>
                <c:pt idx="8">
                  <c:v>11377.832</c:v>
                </c:pt>
                <c:pt idx="9">
                  <c:v>11659.859</c:v>
                </c:pt>
                <c:pt idx="10">
                  <c:v>11659.736000000001</c:v>
                </c:pt>
                <c:pt idx="11">
                  <c:v>12354.138999999999</c:v>
                </c:pt>
                <c:pt idx="12">
                  <c:v>12759.838</c:v>
                </c:pt>
                <c:pt idx="13">
                  <c:v>13293.947</c:v>
                </c:pt>
                <c:pt idx="14">
                  <c:v>14118.029</c:v>
                </c:pt>
                <c:pt idx="15">
                  <c:v>14236.960999999999</c:v>
                </c:pt>
                <c:pt idx="16">
                  <c:v>14395.873</c:v>
                </c:pt>
                <c:pt idx="17">
                  <c:v>14469.731</c:v>
                </c:pt>
                <c:pt idx="18">
                  <c:v>14703.825999999999</c:v>
                </c:pt>
                <c:pt idx="19">
                  <c:v>15902.675999999999</c:v>
                </c:pt>
                <c:pt idx="20">
                  <c:v>16262.217000000001</c:v>
                </c:pt>
                <c:pt idx="21">
                  <c:v>16421.107</c:v>
                </c:pt>
                <c:pt idx="22">
                  <c:v>17281.893</c:v>
                </c:pt>
                <c:pt idx="23">
                  <c:v>18088.842000000001</c:v>
                </c:pt>
                <c:pt idx="24">
                  <c:v>18888.648000000001</c:v>
                </c:pt>
                <c:pt idx="25">
                  <c:v>19481.150000000001</c:v>
                </c:pt>
                <c:pt idx="26">
                  <c:v>19972.835999999999</c:v>
                </c:pt>
                <c:pt idx="27">
                  <c:v>20063.482</c:v>
                </c:pt>
                <c:pt idx="28">
                  <c:v>20265.48</c:v>
                </c:pt>
                <c:pt idx="29">
                  <c:v>20389.613000000001</c:v>
                </c:pt>
                <c:pt idx="30">
                  <c:v>21104.491999999998</c:v>
                </c:pt>
                <c:pt idx="31">
                  <c:v>22159.254000000001</c:v>
                </c:pt>
                <c:pt idx="32">
                  <c:v>22030.39</c:v>
                </c:pt>
                <c:pt idx="33">
                  <c:v>22433.998</c:v>
                </c:pt>
                <c:pt idx="34">
                  <c:v>23071.901999999998</c:v>
                </c:pt>
                <c:pt idx="35">
                  <c:v>23994.256000000001</c:v>
                </c:pt>
                <c:pt idx="36">
                  <c:v>24316.831999999999</c:v>
                </c:pt>
                <c:pt idx="37">
                  <c:v>25028.285</c:v>
                </c:pt>
                <c:pt idx="38">
                  <c:v>25727.73</c:v>
                </c:pt>
                <c:pt idx="39">
                  <c:v>26734.273000000001</c:v>
                </c:pt>
                <c:pt idx="40">
                  <c:v>27438.982</c:v>
                </c:pt>
                <c:pt idx="41">
                  <c:v>28161.388999999999</c:v>
                </c:pt>
                <c:pt idx="42">
                  <c:v>29315.703000000001</c:v>
                </c:pt>
                <c:pt idx="43">
                  <c:v>30026.687999999998</c:v>
                </c:pt>
                <c:pt idx="44">
                  <c:v>29405.7</c:v>
                </c:pt>
                <c:pt idx="45">
                  <c:v>31593.82</c:v>
                </c:pt>
                <c:pt idx="46">
                  <c:v>32349.116999999998</c:v>
                </c:pt>
                <c:pt idx="47">
                  <c:v>33203.137000000002</c:v>
                </c:pt>
                <c:pt idx="48">
                  <c:v>33720.777000000002</c:v>
                </c:pt>
                <c:pt idx="49">
                  <c:v>33961.699999999997</c:v>
                </c:pt>
                <c:pt idx="50">
                  <c:v>34752.11</c:v>
                </c:pt>
                <c:pt idx="51">
                  <c:v>35229.347999999998</c:v>
                </c:pt>
                <c:pt idx="52">
                  <c:v>36517.57</c:v>
                </c:pt>
                <c:pt idx="53">
                  <c:v>38321.438000000002</c:v>
                </c:pt>
                <c:pt idx="54">
                  <c:v>39084.453000000001</c:v>
                </c:pt>
                <c:pt idx="55">
                  <c:v>38714.089999999997</c:v>
                </c:pt>
                <c:pt idx="56">
                  <c:v>40239.016000000003</c:v>
                </c:pt>
                <c:pt idx="57">
                  <c:v>40086.875</c:v>
                </c:pt>
                <c:pt idx="58">
                  <c:v>40101.74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F4C-4250-9355-E6307679FCF0}"/>
            </c:ext>
          </c:extLst>
        </c:ser>
        <c:ser>
          <c:idx val="6"/>
          <c:order val="4"/>
          <c:tx>
            <c:strRef>
              <c:f>'global-energy-substitution'!$I$1</c:f>
              <c:strCache>
                <c:ptCount val="1"/>
                <c:pt idx="0">
                  <c:v>Nuclear (TWh, substituted energy)</c:v>
                </c:pt>
              </c:strCache>
            </c:strRef>
          </c:tx>
          <c:spPr>
            <a:solidFill>
              <a:srgbClr val="04F069"/>
            </a:solidFill>
            <a:ln>
              <a:noFill/>
            </a:ln>
            <a:effectLst/>
          </c:spPr>
          <c:cat>
            <c:numRef>
              <c:f>'global-energy-substitution'!$C$19:$C$77</c:f>
              <c:numCache>
                <c:formatCode>m/d/yyyy</c:formatCode>
                <c:ptCount val="59"/>
                <c:pt idx="0">
                  <c:v>24107</c:v>
                </c:pt>
                <c:pt idx="1">
                  <c:v>24472</c:v>
                </c:pt>
                <c:pt idx="2">
                  <c:v>24837</c:v>
                </c:pt>
                <c:pt idx="3">
                  <c:v>25203</c:v>
                </c:pt>
                <c:pt idx="4">
                  <c:v>25568</c:v>
                </c:pt>
                <c:pt idx="5">
                  <c:v>25933</c:v>
                </c:pt>
                <c:pt idx="6">
                  <c:v>26298</c:v>
                </c:pt>
                <c:pt idx="7">
                  <c:v>26664</c:v>
                </c:pt>
                <c:pt idx="8">
                  <c:v>27029</c:v>
                </c:pt>
                <c:pt idx="9">
                  <c:v>27394</c:v>
                </c:pt>
                <c:pt idx="10">
                  <c:v>27759</c:v>
                </c:pt>
                <c:pt idx="11">
                  <c:v>28125</c:v>
                </c:pt>
                <c:pt idx="12">
                  <c:v>28490</c:v>
                </c:pt>
                <c:pt idx="13">
                  <c:v>28855</c:v>
                </c:pt>
                <c:pt idx="14">
                  <c:v>29220</c:v>
                </c:pt>
                <c:pt idx="15">
                  <c:v>29586</c:v>
                </c:pt>
                <c:pt idx="16">
                  <c:v>29951</c:v>
                </c:pt>
                <c:pt idx="17">
                  <c:v>30316</c:v>
                </c:pt>
                <c:pt idx="18">
                  <c:v>30681</c:v>
                </c:pt>
                <c:pt idx="19">
                  <c:v>31047</c:v>
                </c:pt>
                <c:pt idx="20">
                  <c:v>31412</c:v>
                </c:pt>
                <c:pt idx="21">
                  <c:v>31777</c:v>
                </c:pt>
                <c:pt idx="22">
                  <c:v>32142</c:v>
                </c:pt>
                <c:pt idx="23">
                  <c:v>32508</c:v>
                </c:pt>
                <c:pt idx="24">
                  <c:v>32873</c:v>
                </c:pt>
                <c:pt idx="25">
                  <c:v>33238</c:v>
                </c:pt>
                <c:pt idx="26">
                  <c:v>33603</c:v>
                </c:pt>
                <c:pt idx="27">
                  <c:v>33969</c:v>
                </c:pt>
                <c:pt idx="28">
                  <c:v>34334</c:v>
                </c:pt>
                <c:pt idx="29">
                  <c:v>34699</c:v>
                </c:pt>
                <c:pt idx="30">
                  <c:v>35064</c:v>
                </c:pt>
                <c:pt idx="31">
                  <c:v>35430</c:v>
                </c:pt>
                <c:pt idx="32">
                  <c:v>35795</c:v>
                </c:pt>
                <c:pt idx="33">
                  <c:v>36160</c:v>
                </c:pt>
                <c:pt idx="34">
                  <c:v>36525</c:v>
                </c:pt>
                <c:pt idx="35">
                  <c:v>36891</c:v>
                </c:pt>
                <c:pt idx="36">
                  <c:v>37256</c:v>
                </c:pt>
                <c:pt idx="37">
                  <c:v>37621</c:v>
                </c:pt>
                <c:pt idx="38">
                  <c:v>37986</c:v>
                </c:pt>
                <c:pt idx="39">
                  <c:v>38352</c:v>
                </c:pt>
                <c:pt idx="40">
                  <c:v>38717</c:v>
                </c:pt>
                <c:pt idx="41">
                  <c:v>39082</c:v>
                </c:pt>
                <c:pt idx="42">
                  <c:v>39447</c:v>
                </c:pt>
                <c:pt idx="43">
                  <c:v>39813</c:v>
                </c:pt>
                <c:pt idx="44">
                  <c:v>40178</c:v>
                </c:pt>
                <c:pt idx="45">
                  <c:v>40543</c:v>
                </c:pt>
                <c:pt idx="46">
                  <c:v>40908</c:v>
                </c:pt>
                <c:pt idx="47">
                  <c:v>41274</c:v>
                </c:pt>
                <c:pt idx="48">
                  <c:v>41639</c:v>
                </c:pt>
                <c:pt idx="49">
                  <c:v>42004</c:v>
                </c:pt>
                <c:pt idx="50">
                  <c:v>42369</c:v>
                </c:pt>
                <c:pt idx="51">
                  <c:v>42735</c:v>
                </c:pt>
                <c:pt idx="52">
                  <c:v>43100</c:v>
                </c:pt>
                <c:pt idx="53">
                  <c:v>43465</c:v>
                </c:pt>
                <c:pt idx="54">
                  <c:v>43830</c:v>
                </c:pt>
                <c:pt idx="55">
                  <c:v>44196</c:v>
                </c:pt>
                <c:pt idx="56">
                  <c:v>44561</c:v>
                </c:pt>
                <c:pt idx="57">
                  <c:v>44926</c:v>
                </c:pt>
                <c:pt idx="58">
                  <c:v>45291</c:v>
                </c:pt>
              </c:numCache>
            </c:numRef>
          </c:cat>
          <c:val>
            <c:numRef>
              <c:f>'global-energy-substitution'!$I$2:$I$77</c:f>
              <c:numCache>
                <c:formatCode>General</c:formatCode>
                <c:ptCount val="59"/>
                <c:pt idx="0">
                  <c:v>72.469345000000004</c:v>
                </c:pt>
                <c:pt idx="1">
                  <c:v>97.704970000000003</c:v>
                </c:pt>
                <c:pt idx="2">
                  <c:v>116.35517</c:v>
                </c:pt>
                <c:pt idx="3">
                  <c:v>147.87189000000001</c:v>
                </c:pt>
                <c:pt idx="4">
                  <c:v>175.31134</c:v>
                </c:pt>
                <c:pt idx="5">
                  <c:v>223.80801</c:v>
                </c:pt>
                <c:pt idx="6">
                  <c:v>311.28723000000002</c:v>
                </c:pt>
                <c:pt idx="7">
                  <c:v>431.79926</c:v>
                </c:pt>
                <c:pt idx="8">
                  <c:v>578.57370000000003</c:v>
                </c:pt>
                <c:pt idx="9">
                  <c:v>756.48175000000003</c:v>
                </c:pt>
                <c:pt idx="10">
                  <c:v>1049.4496999999999</c:v>
                </c:pt>
                <c:pt idx="11">
                  <c:v>1227.7114999999999</c:v>
                </c:pt>
                <c:pt idx="12">
                  <c:v>1528.1375</c:v>
                </c:pt>
                <c:pt idx="13">
                  <c:v>1775.7009</c:v>
                </c:pt>
                <c:pt idx="14">
                  <c:v>1846.8245999999999</c:v>
                </c:pt>
                <c:pt idx="15">
                  <c:v>2020.0956000000001</c:v>
                </c:pt>
                <c:pt idx="16">
                  <c:v>2385.6428000000001</c:v>
                </c:pt>
                <c:pt idx="17">
                  <c:v>2588.3173999999999</c:v>
                </c:pt>
                <c:pt idx="18">
                  <c:v>2933.4589999999998</c:v>
                </c:pt>
                <c:pt idx="19">
                  <c:v>3559.8566999999998</c:v>
                </c:pt>
                <c:pt idx="20">
                  <c:v>4224.8374000000003</c:v>
                </c:pt>
                <c:pt idx="21">
                  <c:v>4525.0864000000001</c:v>
                </c:pt>
                <c:pt idx="22">
                  <c:v>4922.3310000000001</c:v>
                </c:pt>
                <c:pt idx="23">
                  <c:v>5366.4480000000003</c:v>
                </c:pt>
                <c:pt idx="24">
                  <c:v>5518.9960000000001</c:v>
                </c:pt>
                <c:pt idx="25">
                  <c:v>5676.7206999999999</c:v>
                </c:pt>
                <c:pt idx="26">
                  <c:v>5948.3109999999997</c:v>
                </c:pt>
                <c:pt idx="27">
                  <c:v>5993.4633999999996</c:v>
                </c:pt>
                <c:pt idx="28">
                  <c:v>6199.8696</c:v>
                </c:pt>
                <c:pt idx="29">
                  <c:v>6316.2479999999996</c:v>
                </c:pt>
                <c:pt idx="30">
                  <c:v>6590.2129999999997</c:v>
                </c:pt>
                <c:pt idx="31">
                  <c:v>6828.8056999999999</c:v>
                </c:pt>
                <c:pt idx="32">
                  <c:v>6781.8429999999998</c:v>
                </c:pt>
                <c:pt idx="33">
                  <c:v>6898.5519999999997</c:v>
                </c:pt>
                <c:pt idx="34">
                  <c:v>7161.0522000000001</c:v>
                </c:pt>
                <c:pt idx="35">
                  <c:v>7322.6826000000001</c:v>
                </c:pt>
                <c:pt idx="36">
                  <c:v>7480.5569999999998</c:v>
                </c:pt>
                <c:pt idx="37">
                  <c:v>7551.0766999999996</c:v>
                </c:pt>
                <c:pt idx="38">
                  <c:v>7350.6562000000004</c:v>
                </c:pt>
                <c:pt idx="39">
                  <c:v>7635.7695000000003</c:v>
                </c:pt>
                <c:pt idx="40">
                  <c:v>7607.3535000000002</c:v>
                </c:pt>
                <c:pt idx="41">
                  <c:v>7653.7217000000001</c:v>
                </c:pt>
                <c:pt idx="42">
                  <c:v>7450.8360000000002</c:v>
                </c:pt>
                <c:pt idx="43">
                  <c:v>7381.6016</c:v>
                </c:pt>
                <c:pt idx="44">
                  <c:v>7232.23</c:v>
                </c:pt>
                <c:pt idx="45">
                  <c:v>7373.0910000000003</c:v>
                </c:pt>
                <c:pt idx="46">
                  <c:v>7021.4862999999996</c:v>
                </c:pt>
                <c:pt idx="47">
                  <c:v>6500.3687</c:v>
                </c:pt>
                <c:pt idx="48">
                  <c:v>6512.8065999999999</c:v>
                </c:pt>
                <c:pt idx="49">
                  <c:v>6606.0079999999998</c:v>
                </c:pt>
                <c:pt idx="50">
                  <c:v>6655.1059999999998</c:v>
                </c:pt>
                <c:pt idx="51">
                  <c:v>6714.1549999999997</c:v>
                </c:pt>
                <c:pt idx="52">
                  <c:v>6734.2790000000005</c:v>
                </c:pt>
                <c:pt idx="53">
                  <c:v>6855.4080000000004</c:v>
                </c:pt>
                <c:pt idx="54">
                  <c:v>7071.7816999999995</c:v>
                </c:pt>
                <c:pt idx="55">
                  <c:v>6776.8657000000003</c:v>
                </c:pt>
                <c:pt idx="56">
                  <c:v>7037.07</c:v>
                </c:pt>
                <c:pt idx="57">
                  <c:v>6703.8739999999998</c:v>
                </c:pt>
                <c:pt idx="58">
                  <c:v>6824.1772000000001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F4C-4250-9355-E6307679FCF0}"/>
            </c:ext>
          </c:extLst>
        </c:ser>
        <c:ser>
          <c:idx val="5"/>
          <c:order val="5"/>
          <c:tx>
            <c:strRef>
              <c:f>'global-energy-substitution'!$H$1</c:f>
              <c:strCache>
                <c:ptCount val="1"/>
                <c:pt idx="0">
                  <c:v>Hydropower (TWh, substituted energy)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>
              <a:noFill/>
            </a:ln>
            <a:effectLst/>
          </c:spPr>
          <c:cat>
            <c:numRef>
              <c:f>'global-energy-substitution'!$C$19:$C$77</c:f>
              <c:numCache>
                <c:formatCode>m/d/yyyy</c:formatCode>
                <c:ptCount val="59"/>
                <c:pt idx="0">
                  <c:v>24107</c:v>
                </c:pt>
                <c:pt idx="1">
                  <c:v>24472</c:v>
                </c:pt>
                <c:pt idx="2">
                  <c:v>24837</c:v>
                </c:pt>
                <c:pt idx="3">
                  <c:v>25203</c:v>
                </c:pt>
                <c:pt idx="4">
                  <c:v>25568</c:v>
                </c:pt>
                <c:pt idx="5">
                  <c:v>25933</c:v>
                </c:pt>
                <c:pt idx="6">
                  <c:v>26298</c:v>
                </c:pt>
                <c:pt idx="7">
                  <c:v>26664</c:v>
                </c:pt>
                <c:pt idx="8">
                  <c:v>27029</c:v>
                </c:pt>
                <c:pt idx="9">
                  <c:v>27394</c:v>
                </c:pt>
                <c:pt idx="10">
                  <c:v>27759</c:v>
                </c:pt>
                <c:pt idx="11">
                  <c:v>28125</c:v>
                </c:pt>
                <c:pt idx="12">
                  <c:v>28490</c:v>
                </c:pt>
                <c:pt idx="13">
                  <c:v>28855</c:v>
                </c:pt>
                <c:pt idx="14">
                  <c:v>29220</c:v>
                </c:pt>
                <c:pt idx="15">
                  <c:v>29586</c:v>
                </c:pt>
                <c:pt idx="16">
                  <c:v>29951</c:v>
                </c:pt>
                <c:pt idx="17">
                  <c:v>30316</c:v>
                </c:pt>
                <c:pt idx="18">
                  <c:v>30681</c:v>
                </c:pt>
                <c:pt idx="19">
                  <c:v>31047</c:v>
                </c:pt>
                <c:pt idx="20">
                  <c:v>31412</c:v>
                </c:pt>
                <c:pt idx="21">
                  <c:v>31777</c:v>
                </c:pt>
                <c:pt idx="22">
                  <c:v>32142</c:v>
                </c:pt>
                <c:pt idx="23">
                  <c:v>32508</c:v>
                </c:pt>
                <c:pt idx="24">
                  <c:v>32873</c:v>
                </c:pt>
                <c:pt idx="25">
                  <c:v>33238</c:v>
                </c:pt>
                <c:pt idx="26">
                  <c:v>33603</c:v>
                </c:pt>
                <c:pt idx="27">
                  <c:v>33969</c:v>
                </c:pt>
                <c:pt idx="28">
                  <c:v>34334</c:v>
                </c:pt>
                <c:pt idx="29">
                  <c:v>34699</c:v>
                </c:pt>
                <c:pt idx="30">
                  <c:v>35064</c:v>
                </c:pt>
                <c:pt idx="31">
                  <c:v>35430</c:v>
                </c:pt>
                <c:pt idx="32">
                  <c:v>35795</c:v>
                </c:pt>
                <c:pt idx="33">
                  <c:v>36160</c:v>
                </c:pt>
                <c:pt idx="34">
                  <c:v>36525</c:v>
                </c:pt>
                <c:pt idx="35">
                  <c:v>36891</c:v>
                </c:pt>
                <c:pt idx="36">
                  <c:v>37256</c:v>
                </c:pt>
                <c:pt idx="37">
                  <c:v>37621</c:v>
                </c:pt>
                <c:pt idx="38">
                  <c:v>37986</c:v>
                </c:pt>
                <c:pt idx="39">
                  <c:v>38352</c:v>
                </c:pt>
                <c:pt idx="40">
                  <c:v>38717</c:v>
                </c:pt>
                <c:pt idx="41">
                  <c:v>39082</c:v>
                </c:pt>
                <c:pt idx="42">
                  <c:v>39447</c:v>
                </c:pt>
                <c:pt idx="43">
                  <c:v>39813</c:v>
                </c:pt>
                <c:pt idx="44">
                  <c:v>40178</c:v>
                </c:pt>
                <c:pt idx="45">
                  <c:v>40543</c:v>
                </c:pt>
                <c:pt idx="46">
                  <c:v>40908</c:v>
                </c:pt>
                <c:pt idx="47">
                  <c:v>41274</c:v>
                </c:pt>
                <c:pt idx="48">
                  <c:v>41639</c:v>
                </c:pt>
                <c:pt idx="49">
                  <c:v>42004</c:v>
                </c:pt>
                <c:pt idx="50">
                  <c:v>42369</c:v>
                </c:pt>
                <c:pt idx="51">
                  <c:v>42735</c:v>
                </c:pt>
                <c:pt idx="52">
                  <c:v>43100</c:v>
                </c:pt>
                <c:pt idx="53">
                  <c:v>43465</c:v>
                </c:pt>
                <c:pt idx="54">
                  <c:v>43830</c:v>
                </c:pt>
                <c:pt idx="55">
                  <c:v>44196</c:v>
                </c:pt>
                <c:pt idx="56">
                  <c:v>44561</c:v>
                </c:pt>
                <c:pt idx="57">
                  <c:v>44926</c:v>
                </c:pt>
                <c:pt idx="58">
                  <c:v>45291</c:v>
                </c:pt>
              </c:numCache>
            </c:numRef>
          </c:cat>
          <c:val>
            <c:numRef>
              <c:f>'global-energy-substitution'!$H$2:$H$77</c:f>
              <c:numCache>
                <c:formatCode>General</c:formatCode>
                <c:ptCount val="59"/>
                <c:pt idx="0">
                  <c:v>2729.8865000000001</c:v>
                </c:pt>
                <c:pt idx="1">
                  <c:v>2909.136</c:v>
                </c:pt>
                <c:pt idx="2">
                  <c:v>2973.9692</c:v>
                </c:pt>
                <c:pt idx="3">
                  <c:v>3132.3051999999998</c:v>
                </c:pt>
                <c:pt idx="4">
                  <c:v>3316.9805000000001</c:v>
                </c:pt>
                <c:pt idx="5">
                  <c:v>3473.4265</c:v>
                </c:pt>
                <c:pt idx="6">
                  <c:v>3628.942</c:v>
                </c:pt>
                <c:pt idx="7">
                  <c:v>3798.634</c:v>
                </c:pt>
                <c:pt idx="8">
                  <c:v>3852.9949999999999</c:v>
                </c:pt>
                <c:pt idx="9">
                  <c:v>4232.1367</c:v>
                </c:pt>
                <c:pt idx="10">
                  <c:v>4284.3325000000004</c:v>
                </c:pt>
                <c:pt idx="11">
                  <c:v>4267.3393999999998</c:v>
                </c:pt>
                <c:pt idx="12">
                  <c:v>4410.8590000000004</c:v>
                </c:pt>
                <c:pt idx="13">
                  <c:v>4773.7110000000002</c:v>
                </c:pt>
                <c:pt idx="14">
                  <c:v>5012.6469999999999</c:v>
                </c:pt>
                <c:pt idx="15">
                  <c:v>5120.4687999999996</c:v>
                </c:pt>
                <c:pt idx="16">
                  <c:v>5230.6283999999996</c:v>
                </c:pt>
                <c:pt idx="17">
                  <c:v>5325.2655999999997</c:v>
                </c:pt>
                <c:pt idx="18">
                  <c:v>5552.5424999999996</c:v>
                </c:pt>
                <c:pt idx="19">
                  <c:v>5740.62</c:v>
                </c:pt>
                <c:pt idx="20">
                  <c:v>5852.6019999999999</c:v>
                </c:pt>
                <c:pt idx="21">
                  <c:v>5931.9359999999997</c:v>
                </c:pt>
                <c:pt idx="22">
                  <c:v>6012.1279999999997</c:v>
                </c:pt>
                <c:pt idx="23">
                  <c:v>6204.7943999999998</c:v>
                </c:pt>
                <c:pt idx="24">
                  <c:v>6172.9719999999998</c:v>
                </c:pt>
                <c:pt idx="25">
                  <c:v>6383.0127000000002</c:v>
                </c:pt>
                <c:pt idx="26">
                  <c:v>6530.634</c:v>
                </c:pt>
                <c:pt idx="27">
                  <c:v>6529.9610000000002</c:v>
                </c:pt>
                <c:pt idx="28">
                  <c:v>6923.2563</c:v>
                </c:pt>
                <c:pt idx="29">
                  <c:v>6966.3850000000002</c:v>
                </c:pt>
                <c:pt idx="30">
                  <c:v>7343.3516</c:v>
                </c:pt>
                <c:pt idx="31">
                  <c:v>7442.1943000000001</c:v>
                </c:pt>
                <c:pt idx="32">
                  <c:v>7573.902</c:v>
                </c:pt>
                <c:pt idx="33">
                  <c:v>7631.7929999999997</c:v>
                </c:pt>
                <c:pt idx="34">
                  <c:v>7689.5576000000001</c:v>
                </c:pt>
                <c:pt idx="35">
                  <c:v>7826.0870000000004</c:v>
                </c:pt>
                <c:pt idx="36">
                  <c:v>7575.2979999999998</c:v>
                </c:pt>
                <c:pt idx="37">
                  <c:v>7665.1779999999999</c:v>
                </c:pt>
                <c:pt idx="38">
                  <c:v>7606.7309999999998</c:v>
                </c:pt>
                <c:pt idx="39">
                  <c:v>8116.2583000000004</c:v>
                </c:pt>
                <c:pt idx="40">
                  <c:v>8336.1299999999992</c:v>
                </c:pt>
                <c:pt idx="41">
                  <c:v>8599.4770000000008</c:v>
                </c:pt>
                <c:pt idx="42">
                  <c:v>8687.6110000000008</c:v>
                </c:pt>
                <c:pt idx="43">
                  <c:v>9137.1980000000003</c:v>
                </c:pt>
                <c:pt idx="44">
                  <c:v>9066.0740000000005</c:v>
                </c:pt>
                <c:pt idx="45">
                  <c:v>9520.5429999999997</c:v>
                </c:pt>
                <c:pt idx="46">
                  <c:v>9634.8179999999993</c:v>
                </c:pt>
                <c:pt idx="47">
                  <c:v>9984.6039999999994</c:v>
                </c:pt>
                <c:pt idx="48">
                  <c:v>10323.585999999999</c:v>
                </c:pt>
                <c:pt idx="49">
                  <c:v>10535.130999999999</c:v>
                </c:pt>
                <c:pt idx="50">
                  <c:v>10445.364</c:v>
                </c:pt>
                <c:pt idx="51">
                  <c:v>10749.688</c:v>
                </c:pt>
                <c:pt idx="52">
                  <c:v>10826.592000000001</c:v>
                </c:pt>
                <c:pt idx="53">
                  <c:v>11080.882</c:v>
                </c:pt>
                <c:pt idx="54">
                  <c:v>11184.757</c:v>
                </c:pt>
                <c:pt idx="55">
                  <c:v>11449.073</c:v>
                </c:pt>
                <c:pt idx="56">
                  <c:v>11222.464</c:v>
                </c:pt>
                <c:pt idx="57">
                  <c:v>11271.806</c:v>
                </c:pt>
                <c:pt idx="58">
                  <c:v>11014.117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F4C-4250-9355-E6307679FCF0}"/>
            </c:ext>
          </c:extLst>
        </c:ser>
        <c:ser>
          <c:idx val="4"/>
          <c:order val="6"/>
          <c:tx>
            <c:strRef>
              <c:f>'global-energy-substitution'!$G$1</c:f>
              <c:strCache>
                <c:ptCount val="1"/>
                <c:pt idx="0">
                  <c:v>Wind (TWh, substituted energy)</c:v>
                </c:pt>
              </c:strCache>
            </c:strRef>
          </c:tx>
          <c:spPr>
            <a:solidFill>
              <a:schemeClr val="tx2">
                <a:lumMod val="25000"/>
                <a:lumOff val="75000"/>
              </a:schemeClr>
            </a:solidFill>
            <a:ln>
              <a:noFill/>
            </a:ln>
            <a:effectLst/>
          </c:spPr>
          <c:cat>
            <c:numRef>
              <c:f>'global-energy-substitution'!$C$19:$C$77</c:f>
              <c:numCache>
                <c:formatCode>m/d/yyyy</c:formatCode>
                <c:ptCount val="59"/>
                <c:pt idx="0">
                  <c:v>24107</c:v>
                </c:pt>
                <c:pt idx="1">
                  <c:v>24472</c:v>
                </c:pt>
                <c:pt idx="2">
                  <c:v>24837</c:v>
                </c:pt>
                <c:pt idx="3">
                  <c:v>25203</c:v>
                </c:pt>
                <c:pt idx="4">
                  <c:v>25568</c:v>
                </c:pt>
                <c:pt idx="5">
                  <c:v>25933</c:v>
                </c:pt>
                <c:pt idx="6">
                  <c:v>26298</c:v>
                </c:pt>
                <c:pt idx="7">
                  <c:v>26664</c:v>
                </c:pt>
                <c:pt idx="8">
                  <c:v>27029</c:v>
                </c:pt>
                <c:pt idx="9">
                  <c:v>27394</c:v>
                </c:pt>
                <c:pt idx="10">
                  <c:v>27759</c:v>
                </c:pt>
                <c:pt idx="11">
                  <c:v>28125</c:v>
                </c:pt>
                <c:pt idx="12">
                  <c:v>28490</c:v>
                </c:pt>
                <c:pt idx="13">
                  <c:v>28855</c:v>
                </c:pt>
                <c:pt idx="14">
                  <c:v>29220</c:v>
                </c:pt>
                <c:pt idx="15">
                  <c:v>29586</c:v>
                </c:pt>
                <c:pt idx="16">
                  <c:v>29951</c:v>
                </c:pt>
                <c:pt idx="17">
                  <c:v>30316</c:v>
                </c:pt>
                <c:pt idx="18">
                  <c:v>30681</c:v>
                </c:pt>
                <c:pt idx="19">
                  <c:v>31047</c:v>
                </c:pt>
                <c:pt idx="20">
                  <c:v>31412</c:v>
                </c:pt>
                <c:pt idx="21">
                  <c:v>31777</c:v>
                </c:pt>
                <c:pt idx="22">
                  <c:v>32142</c:v>
                </c:pt>
                <c:pt idx="23">
                  <c:v>32508</c:v>
                </c:pt>
                <c:pt idx="24">
                  <c:v>32873</c:v>
                </c:pt>
                <c:pt idx="25">
                  <c:v>33238</c:v>
                </c:pt>
                <c:pt idx="26">
                  <c:v>33603</c:v>
                </c:pt>
                <c:pt idx="27">
                  <c:v>33969</c:v>
                </c:pt>
                <c:pt idx="28">
                  <c:v>34334</c:v>
                </c:pt>
                <c:pt idx="29">
                  <c:v>34699</c:v>
                </c:pt>
                <c:pt idx="30">
                  <c:v>35064</c:v>
                </c:pt>
                <c:pt idx="31">
                  <c:v>35430</c:v>
                </c:pt>
                <c:pt idx="32">
                  <c:v>35795</c:v>
                </c:pt>
                <c:pt idx="33">
                  <c:v>36160</c:v>
                </c:pt>
                <c:pt idx="34">
                  <c:v>36525</c:v>
                </c:pt>
                <c:pt idx="35">
                  <c:v>36891</c:v>
                </c:pt>
                <c:pt idx="36">
                  <c:v>37256</c:v>
                </c:pt>
                <c:pt idx="37">
                  <c:v>37621</c:v>
                </c:pt>
                <c:pt idx="38">
                  <c:v>37986</c:v>
                </c:pt>
                <c:pt idx="39">
                  <c:v>38352</c:v>
                </c:pt>
                <c:pt idx="40">
                  <c:v>38717</c:v>
                </c:pt>
                <c:pt idx="41">
                  <c:v>39082</c:v>
                </c:pt>
                <c:pt idx="42">
                  <c:v>39447</c:v>
                </c:pt>
                <c:pt idx="43">
                  <c:v>39813</c:v>
                </c:pt>
                <c:pt idx="44">
                  <c:v>40178</c:v>
                </c:pt>
                <c:pt idx="45">
                  <c:v>40543</c:v>
                </c:pt>
                <c:pt idx="46">
                  <c:v>40908</c:v>
                </c:pt>
                <c:pt idx="47">
                  <c:v>41274</c:v>
                </c:pt>
                <c:pt idx="48">
                  <c:v>41639</c:v>
                </c:pt>
                <c:pt idx="49">
                  <c:v>42004</c:v>
                </c:pt>
                <c:pt idx="50">
                  <c:v>42369</c:v>
                </c:pt>
                <c:pt idx="51">
                  <c:v>42735</c:v>
                </c:pt>
                <c:pt idx="52">
                  <c:v>43100</c:v>
                </c:pt>
                <c:pt idx="53">
                  <c:v>43465</c:v>
                </c:pt>
                <c:pt idx="54">
                  <c:v>43830</c:v>
                </c:pt>
                <c:pt idx="55">
                  <c:v>44196</c:v>
                </c:pt>
                <c:pt idx="56">
                  <c:v>44561</c:v>
                </c:pt>
                <c:pt idx="57">
                  <c:v>44926</c:v>
                </c:pt>
                <c:pt idx="58">
                  <c:v>45291</c:v>
                </c:pt>
              </c:numCache>
            </c:numRef>
          </c:cat>
          <c:val>
            <c:numRef>
              <c:f>'global-energy-substitution'!$G$2:$G$77</c:f>
              <c:numCache>
                <c:formatCode>General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8.8709710000000001E-3</c:v>
                </c:pt>
                <c:pt idx="14">
                  <c:v>1.7741943E-2</c:v>
                </c:pt>
                <c:pt idx="15">
                  <c:v>3.1048333000000001E-2</c:v>
                </c:pt>
                <c:pt idx="16">
                  <c:v>3.1048333000000001E-2</c:v>
                </c:pt>
                <c:pt idx="17">
                  <c:v>5.4704163E-2</c:v>
                </c:pt>
                <c:pt idx="18">
                  <c:v>9.6974450000000004E-2</c:v>
                </c:pt>
                <c:pt idx="19">
                  <c:v>0.13234166999999999</c:v>
                </c:pt>
                <c:pt idx="20">
                  <c:v>0.18989833</c:v>
                </c:pt>
                <c:pt idx="21">
                  <c:v>0.41052280000000002</c:v>
                </c:pt>
                <c:pt idx="22">
                  <c:v>0.57772696000000001</c:v>
                </c:pt>
                <c:pt idx="23">
                  <c:v>0.98047799999999996</c:v>
                </c:pt>
                <c:pt idx="24">
                  <c:v>7.8353609999999998</c:v>
                </c:pt>
                <c:pt idx="25">
                  <c:v>10.741175999999999</c:v>
                </c:pt>
                <c:pt idx="26">
                  <c:v>12.082573</c:v>
                </c:pt>
                <c:pt idx="27">
                  <c:v>13.994873999999999</c:v>
                </c:pt>
                <c:pt idx="28">
                  <c:v>16.867165</c:v>
                </c:pt>
                <c:pt idx="29">
                  <c:v>21.088448</c:v>
                </c:pt>
                <c:pt idx="30">
                  <c:v>24.46058</c:v>
                </c:pt>
                <c:pt idx="31">
                  <c:v>27.250430999999999</c:v>
                </c:pt>
                <c:pt idx="32">
                  <c:v>35.567307</c:v>
                </c:pt>
                <c:pt idx="33">
                  <c:v>47.102649999999997</c:v>
                </c:pt>
                <c:pt idx="34">
                  <c:v>62.767707999999999</c:v>
                </c:pt>
                <c:pt idx="35">
                  <c:v>92.877690000000001</c:v>
                </c:pt>
                <c:pt idx="36">
                  <c:v>112.75232</c:v>
                </c:pt>
                <c:pt idx="37">
                  <c:v>152.89376999999999</c:v>
                </c:pt>
                <c:pt idx="38">
                  <c:v>183.53323</c:v>
                </c:pt>
                <c:pt idx="39">
                  <c:v>246.72241</c:v>
                </c:pt>
                <c:pt idx="40">
                  <c:v>299.59113000000002</c:v>
                </c:pt>
                <c:pt idx="41">
                  <c:v>379.86957000000001</c:v>
                </c:pt>
                <c:pt idx="42">
                  <c:v>484.94909999999999</c:v>
                </c:pt>
                <c:pt idx="43">
                  <c:v>622.18179999999995</c:v>
                </c:pt>
                <c:pt idx="44">
                  <c:v>773.01520000000005</c:v>
                </c:pt>
                <c:pt idx="45">
                  <c:v>961.48590000000002</c:v>
                </c:pt>
                <c:pt idx="46">
                  <c:v>1215.6804999999999</c:v>
                </c:pt>
                <c:pt idx="47">
                  <c:v>1454.6155000000001</c:v>
                </c:pt>
                <c:pt idx="48">
                  <c:v>1732.0546999999999</c:v>
                </c:pt>
                <c:pt idx="49">
                  <c:v>1912.3323</c:v>
                </c:pt>
                <c:pt idx="50">
                  <c:v>2238.7305000000001</c:v>
                </c:pt>
                <c:pt idx="51">
                  <c:v>2575.6736000000001</c:v>
                </c:pt>
                <c:pt idx="52">
                  <c:v>3038.9753000000001</c:v>
                </c:pt>
                <c:pt idx="53">
                  <c:v>3361.3285999999998</c:v>
                </c:pt>
                <c:pt idx="54">
                  <c:v>3746.7087000000001</c:v>
                </c:pt>
                <c:pt idx="55">
                  <c:v>4188.1109999999999</c:v>
                </c:pt>
                <c:pt idx="56">
                  <c:v>4865.9350000000004</c:v>
                </c:pt>
                <c:pt idx="57">
                  <c:v>5495.7437</c:v>
                </c:pt>
                <c:pt idx="58">
                  <c:v>6040.3590000000004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F4C-4250-9355-E6307679FCF0}"/>
            </c:ext>
          </c:extLst>
        </c:ser>
        <c:ser>
          <c:idx val="3"/>
          <c:order val="7"/>
          <c:tx>
            <c:strRef>
              <c:f>'global-energy-substitution'!$F$1</c:f>
              <c:strCache>
                <c:ptCount val="1"/>
                <c:pt idx="0">
                  <c:v>Solar (TWh, substituted energy)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numRef>
              <c:f>'global-energy-substitution'!$C$19:$C$77</c:f>
              <c:numCache>
                <c:formatCode>m/d/yyyy</c:formatCode>
                <c:ptCount val="59"/>
                <c:pt idx="0">
                  <c:v>24107</c:v>
                </c:pt>
                <c:pt idx="1">
                  <c:v>24472</c:v>
                </c:pt>
                <c:pt idx="2">
                  <c:v>24837</c:v>
                </c:pt>
                <c:pt idx="3">
                  <c:v>25203</c:v>
                </c:pt>
                <c:pt idx="4">
                  <c:v>25568</c:v>
                </c:pt>
                <c:pt idx="5">
                  <c:v>25933</c:v>
                </c:pt>
                <c:pt idx="6">
                  <c:v>26298</c:v>
                </c:pt>
                <c:pt idx="7">
                  <c:v>26664</c:v>
                </c:pt>
                <c:pt idx="8">
                  <c:v>27029</c:v>
                </c:pt>
                <c:pt idx="9">
                  <c:v>27394</c:v>
                </c:pt>
                <c:pt idx="10">
                  <c:v>27759</c:v>
                </c:pt>
                <c:pt idx="11">
                  <c:v>28125</c:v>
                </c:pt>
                <c:pt idx="12">
                  <c:v>28490</c:v>
                </c:pt>
                <c:pt idx="13">
                  <c:v>28855</c:v>
                </c:pt>
                <c:pt idx="14">
                  <c:v>29220</c:v>
                </c:pt>
                <c:pt idx="15">
                  <c:v>29586</c:v>
                </c:pt>
                <c:pt idx="16">
                  <c:v>29951</c:v>
                </c:pt>
                <c:pt idx="17">
                  <c:v>30316</c:v>
                </c:pt>
                <c:pt idx="18">
                  <c:v>30681</c:v>
                </c:pt>
                <c:pt idx="19">
                  <c:v>31047</c:v>
                </c:pt>
                <c:pt idx="20">
                  <c:v>31412</c:v>
                </c:pt>
                <c:pt idx="21">
                  <c:v>31777</c:v>
                </c:pt>
                <c:pt idx="22">
                  <c:v>32142</c:v>
                </c:pt>
                <c:pt idx="23">
                  <c:v>32508</c:v>
                </c:pt>
                <c:pt idx="24">
                  <c:v>32873</c:v>
                </c:pt>
                <c:pt idx="25">
                  <c:v>33238</c:v>
                </c:pt>
                <c:pt idx="26">
                  <c:v>33603</c:v>
                </c:pt>
                <c:pt idx="27">
                  <c:v>33969</c:v>
                </c:pt>
                <c:pt idx="28">
                  <c:v>34334</c:v>
                </c:pt>
                <c:pt idx="29">
                  <c:v>34699</c:v>
                </c:pt>
                <c:pt idx="30">
                  <c:v>35064</c:v>
                </c:pt>
                <c:pt idx="31">
                  <c:v>35430</c:v>
                </c:pt>
                <c:pt idx="32">
                  <c:v>35795</c:v>
                </c:pt>
                <c:pt idx="33">
                  <c:v>36160</c:v>
                </c:pt>
                <c:pt idx="34">
                  <c:v>36525</c:v>
                </c:pt>
                <c:pt idx="35">
                  <c:v>36891</c:v>
                </c:pt>
                <c:pt idx="36">
                  <c:v>37256</c:v>
                </c:pt>
                <c:pt idx="37">
                  <c:v>37621</c:v>
                </c:pt>
                <c:pt idx="38">
                  <c:v>37986</c:v>
                </c:pt>
                <c:pt idx="39">
                  <c:v>38352</c:v>
                </c:pt>
                <c:pt idx="40">
                  <c:v>38717</c:v>
                </c:pt>
                <c:pt idx="41">
                  <c:v>39082</c:v>
                </c:pt>
                <c:pt idx="42">
                  <c:v>39447</c:v>
                </c:pt>
                <c:pt idx="43">
                  <c:v>39813</c:v>
                </c:pt>
                <c:pt idx="44">
                  <c:v>40178</c:v>
                </c:pt>
                <c:pt idx="45">
                  <c:v>40543</c:v>
                </c:pt>
                <c:pt idx="46">
                  <c:v>40908</c:v>
                </c:pt>
                <c:pt idx="47">
                  <c:v>41274</c:v>
                </c:pt>
                <c:pt idx="48">
                  <c:v>41639</c:v>
                </c:pt>
                <c:pt idx="49">
                  <c:v>42004</c:v>
                </c:pt>
                <c:pt idx="50">
                  <c:v>42369</c:v>
                </c:pt>
                <c:pt idx="51">
                  <c:v>42735</c:v>
                </c:pt>
                <c:pt idx="52">
                  <c:v>43100</c:v>
                </c:pt>
                <c:pt idx="53">
                  <c:v>43465</c:v>
                </c:pt>
                <c:pt idx="54">
                  <c:v>43830</c:v>
                </c:pt>
                <c:pt idx="55">
                  <c:v>44196</c:v>
                </c:pt>
                <c:pt idx="56">
                  <c:v>44561</c:v>
                </c:pt>
                <c:pt idx="57">
                  <c:v>44926</c:v>
                </c:pt>
                <c:pt idx="58">
                  <c:v>45291</c:v>
                </c:pt>
              </c:numCache>
            </c:numRef>
          </c:cat>
          <c:val>
            <c:numRef>
              <c:f>'global-energy-substitution'!$F$2:$F$77</c:f>
              <c:numCache>
                <c:formatCode>General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8.8709710000000001E-3</c:v>
                </c:pt>
                <c:pt idx="19">
                  <c:v>1.8661888000000001E-2</c:v>
                </c:pt>
                <c:pt idx="20">
                  <c:v>3.4737219999999999E-2</c:v>
                </c:pt>
                <c:pt idx="21">
                  <c:v>4.489833E-2</c:v>
                </c:pt>
                <c:pt idx="22">
                  <c:v>3.1353052999999999E-2</c:v>
                </c:pt>
                <c:pt idx="23">
                  <c:v>3.0149443000000001E-2</c:v>
                </c:pt>
                <c:pt idx="24">
                  <c:v>0.77539133999999998</c:v>
                </c:pt>
                <c:pt idx="25">
                  <c:v>1.1483464999999999</c:v>
                </c:pt>
                <c:pt idx="26">
                  <c:v>1.4942344000000001</c:v>
                </c:pt>
                <c:pt idx="27">
                  <c:v>1.3799650000000001</c:v>
                </c:pt>
                <c:pt idx="28">
                  <c:v>1.6460893999999999</c:v>
                </c:pt>
                <c:pt idx="29">
                  <c:v>1.7652722999999999</c:v>
                </c:pt>
                <c:pt idx="30">
                  <c:v>1.8891694999999999</c:v>
                </c:pt>
                <c:pt idx="31">
                  <c:v>2.0676155000000001</c:v>
                </c:pt>
                <c:pt idx="32">
                  <c:v>2.2167241999999998</c:v>
                </c:pt>
                <c:pt idx="33">
                  <c:v>2.4006376</c:v>
                </c:pt>
                <c:pt idx="34">
                  <c:v>2.6769265999999998</c:v>
                </c:pt>
                <c:pt idx="35">
                  <c:v>3.1288824000000002</c:v>
                </c:pt>
                <c:pt idx="36">
                  <c:v>4.1780615000000001</c:v>
                </c:pt>
                <c:pt idx="37">
                  <c:v>5.2459382999999997</c:v>
                </c:pt>
                <c:pt idx="38">
                  <c:v>6.5339413000000004</c:v>
                </c:pt>
                <c:pt idx="39">
                  <c:v>8.5548629999999992</c:v>
                </c:pt>
                <c:pt idx="40">
                  <c:v>11.978459000000001</c:v>
                </c:pt>
                <c:pt idx="41">
                  <c:v>16.379019</c:v>
                </c:pt>
                <c:pt idx="42">
                  <c:v>22.07666</c:v>
                </c:pt>
                <c:pt idx="43">
                  <c:v>35.639403999999999</c:v>
                </c:pt>
                <c:pt idx="44">
                  <c:v>58.819499999999998</c:v>
                </c:pt>
                <c:pt idx="45">
                  <c:v>94.092354</c:v>
                </c:pt>
                <c:pt idx="46">
                  <c:v>181.25386</c:v>
                </c:pt>
                <c:pt idx="47">
                  <c:v>278.34863000000001</c:v>
                </c:pt>
                <c:pt idx="48">
                  <c:v>377.7912</c:v>
                </c:pt>
                <c:pt idx="49">
                  <c:v>534.49090000000001</c:v>
                </c:pt>
                <c:pt idx="50">
                  <c:v>689.42290000000003</c:v>
                </c:pt>
                <c:pt idx="51">
                  <c:v>879.12540000000001</c:v>
                </c:pt>
                <c:pt idx="52">
                  <c:v>1185.098</c:v>
                </c:pt>
                <c:pt idx="53">
                  <c:v>1520.5139999999999</c:v>
                </c:pt>
                <c:pt idx="54">
                  <c:v>1859.5966000000001</c:v>
                </c:pt>
                <c:pt idx="55">
                  <c:v>2245.2683000000002</c:v>
                </c:pt>
                <c:pt idx="56">
                  <c:v>2751.7534000000001</c:v>
                </c:pt>
                <c:pt idx="57">
                  <c:v>3446.4074999999998</c:v>
                </c:pt>
                <c:pt idx="58">
                  <c:v>4264.2610000000004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F4C-4250-9355-E6307679FCF0}"/>
            </c:ext>
          </c:extLst>
        </c:ser>
        <c:ser>
          <c:idx val="2"/>
          <c:order val="8"/>
          <c:tx>
            <c:strRef>
              <c:f>'global-energy-substitution'!$E$1</c:f>
              <c:strCache>
                <c:ptCount val="1"/>
                <c:pt idx="0">
                  <c:v>Biofuels (TWh, substituted energy)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'global-energy-substitution'!$C$19:$C$77</c:f>
              <c:numCache>
                <c:formatCode>m/d/yyyy</c:formatCode>
                <c:ptCount val="59"/>
                <c:pt idx="0">
                  <c:v>24107</c:v>
                </c:pt>
                <c:pt idx="1">
                  <c:v>24472</c:v>
                </c:pt>
                <c:pt idx="2">
                  <c:v>24837</c:v>
                </c:pt>
                <c:pt idx="3">
                  <c:v>25203</c:v>
                </c:pt>
                <c:pt idx="4">
                  <c:v>25568</c:v>
                </c:pt>
                <c:pt idx="5">
                  <c:v>25933</c:v>
                </c:pt>
                <c:pt idx="6">
                  <c:v>26298</c:v>
                </c:pt>
                <c:pt idx="7">
                  <c:v>26664</c:v>
                </c:pt>
                <c:pt idx="8">
                  <c:v>27029</c:v>
                </c:pt>
                <c:pt idx="9">
                  <c:v>27394</c:v>
                </c:pt>
                <c:pt idx="10">
                  <c:v>27759</c:v>
                </c:pt>
                <c:pt idx="11">
                  <c:v>28125</c:v>
                </c:pt>
                <c:pt idx="12">
                  <c:v>28490</c:v>
                </c:pt>
                <c:pt idx="13">
                  <c:v>28855</c:v>
                </c:pt>
                <c:pt idx="14">
                  <c:v>29220</c:v>
                </c:pt>
                <c:pt idx="15">
                  <c:v>29586</c:v>
                </c:pt>
                <c:pt idx="16">
                  <c:v>29951</c:v>
                </c:pt>
                <c:pt idx="17">
                  <c:v>30316</c:v>
                </c:pt>
                <c:pt idx="18">
                  <c:v>30681</c:v>
                </c:pt>
                <c:pt idx="19">
                  <c:v>31047</c:v>
                </c:pt>
                <c:pt idx="20">
                  <c:v>31412</c:v>
                </c:pt>
                <c:pt idx="21">
                  <c:v>31777</c:v>
                </c:pt>
                <c:pt idx="22">
                  <c:v>32142</c:v>
                </c:pt>
                <c:pt idx="23">
                  <c:v>32508</c:v>
                </c:pt>
                <c:pt idx="24">
                  <c:v>32873</c:v>
                </c:pt>
                <c:pt idx="25">
                  <c:v>33238</c:v>
                </c:pt>
                <c:pt idx="26">
                  <c:v>33603</c:v>
                </c:pt>
                <c:pt idx="27">
                  <c:v>33969</c:v>
                </c:pt>
                <c:pt idx="28">
                  <c:v>34334</c:v>
                </c:pt>
                <c:pt idx="29">
                  <c:v>34699</c:v>
                </c:pt>
                <c:pt idx="30">
                  <c:v>35064</c:v>
                </c:pt>
                <c:pt idx="31">
                  <c:v>35430</c:v>
                </c:pt>
                <c:pt idx="32">
                  <c:v>35795</c:v>
                </c:pt>
                <c:pt idx="33">
                  <c:v>36160</c:v>
                </c:pt>
                <c:pt idx="34">
                  <c:v>36525</c:v>
                </c:pt>
                <c:pt idx="35">
                  <c:v>36891</c:v>
                </c:pt>
                <c:pt idx="36">
                  <c:v>37256</c:v>
                </c:pt>
                <c:pt idx="37">
                  <c:v>37621</c:v>
                </c:pt>
                <c:pt idx="38">
                  <c:v>37986</c:v>
                </c:pt>
                <c:pt idx="39">
                  <c:v>38352</c:v>
                </c:pt>
                <c:pt idx="40">
                  <c:v>38717</c:v>
                </c:pt>
                <c:pt idx="41">
                  <c:v>39082</c:v>
                </c:pt>
                <c:pt idx="42">
                  <c:v>39447</c:v>
                </c:pt>
                <c:pt idx="43">
                  <c:v>39813</c:v>
                </c:pt>
                <c:pt idx="44">
                  <c:v>40178</c:v>
                </c:pt>
                <c:pt idx="45">
                  <c:v>40543</c:v>
                </c:pt>
                <c:pt idx="46">
                  <c:v>40908</c:v>
                </c:pt>
                <c:pt idx="47">
                  <c:v>41274</c:v>
                </c:pt>
                <c:pt idx="48">
                  <c:v>41639</c:v>
                </c:pt>
                <c:pt idx="49">
                  <c:v>42004</c:v>
                </c:pt>
                <c:pt idx="50">
                  <c:v>42369</c:v>
                </c:pt>
                <c:pt idx="51">
                  <c:v>42735</c:v>
                </c:pt>
                <c:pt idx="52">
                  <c:v>43100</c:v>
                </c:pt>
                <c:pt idx="53">
                  <c:v>43465</c:v>
                </c:pt>
                <c:pt idx="54">
                  <c:v>43830</c:v>
                </c:pt>
                <c:pt idx="55">
                  <c:v>44196</c:v>
                </c:pt>
                <c:pt idx="56">
                  <c:v>44561</c:v>
                </c:pt>
                <c:pt idx="57">
                  <c:v>44926</c:v>
                </c:pt>
                <c:pt idx="58">
                  <c:v>45291</c:v>
                </c:pt>
              </c:numCache>
            </c:numRef>
          </c:cat>
          <c:val>
            <c:numRef>
              <c:f>'global-energy-substitution'!$E$2:$E$77</c:f>
              <c:numCache>
                <c:formatCode>General</c:formatCode>
                <c:ptCount val="59"/>
                <c:pt idx="0">
                  <c:v>9.0298610000000004</c:v>
                </c:pt>
                <c:pt idx="1">
                  <c:v>9.2098440000000004</c:v>
                </c:pt>
                <c:pt idx="2">
                  <c:v>9.3837159999999997</c:v>
                </c:pt>
                <c:pt idx="3">
                  <c:v>9.5538000000000007</c:v>
                </c:pt>
                <c:pt idx="4">
                  <c:v>9.7239810000000002</c:v>
                </c:pt>
                <c:pt idx="5">
                  <c:v>13.501493999999999</c:v>
                </c:pt>
                <c:pt idx="6">
                  <c:v>13.562146</c:v>
                </c:pt>
                <c:pt idx="7">
                  <c:v>14.82311</c:v>
                </c:pt>
                <c:pt idx="8">
                  <c:v>14.250557000000001</c:v>
                </c:pt>
                <c:pt idx="9">
                  <c:v>14.334716</c:v>
                </c:pt>
                <c:pt idx="10">
                  <c:v>13.688392</c:v>
                </c:pt>
                <c:pt idx="11">
                  <c:v>13.751189</c:v>
                </c:pt>
                <c:pt idx="12">
                  <c:v>18.318535000000001</c:v>
                </c:pt>
                <c:pt idx="13">
                  <c:v>23.178774000000001</c:v>
                </c:pt>
                <c:pt idx="14">
                  <c:v>28.023213999999999</c:v>
                </c:pt>
                <c:pt idx="15">
                  <c:v>32.786119999999997</c:v>
                </c:pt>
                <c:pt idx="16">
                  <c:v>29.747923</c:v>
                </c:pt>
                <c:pt idx="17">
                  <c:v>37.556244</c:v>
                </c:pt>
                <c:pt idx="18">
                  <c:v>49.019240000000003</c:v>
                </c:pt>
                <c:pt idx="19">
                  <c:v>57.806423000000002</c:v>
                </c:pt>
                <c:pt idx="20">
                  <c:v>68.410089999999997</c:v>
                </c:pt>
                <c:pt idx="21">
                  <c:v>84.20299</c:v>
                </c:pt>
                <c:pt idx="22">
                  <c:v>85.330119999999994</c:v>
                </c:pt>
                <c:pt idx="23">
                  <c:v>89.560196000000005</c:v>
                </c:pt>
                <c:pt idx="24">
                  <c:v>95.689239999999998</c:v>
                </c:pt>
                <c:pt idx="25">
                  <c:v>106.56910999999999</c:v>
                </c:pt>
                <c:pt idx="26">
                  <c:v>110.64682000000001</c:v>
                </c:pt>
                <c:pt idx="27">
                  <c:v>108.705635</c:v>
                </c:pt>
                <c:pt idx="28">
                  <c:v>114.34005000000001</c:v>
                </c:pt>
                <c:pt idx="29">
                  <c:v>124.101776</c:v>
                </c:pt>
                <c:pt idx="30">
                  <c:v>131.07040000000001</c:v>
                </c:pt>
                <c:pt idx="31">
                  <c:v>125.784515</c:v>
                </c:pt>
                <c:pt idx="32">
                  <c:v>130.03065000000001</c:v>
                </c:pt>
                <c:pt idx="33">
                  <c:v>133.38396</c:v>
                </c:pt>
                <c:pt idx="34">
                  <c:v>135.24735999999999</c:v>
                </c:pt>
                <c:pt idx="35">
                  <c:v>132.50879</c:v>
                </c:pt>
                <c:pt idx="36">
                  <c:v>131.42497</c:v>
                </c:pt>
                <c:pt idx="37">
                  <c:v>149.31443999999999</c:v>
                </c:pt>
                <c:pt idx="38">
                  <c:v>168.93098000000001</c:v>
                </c:pt>
                <c:pt idx="39">
                  <c:v>201.08009999999999</c:v>
                </c:pt>
                <c:pt idx="40">
                  <c:v>234.50827000000001</c:v>
                </c:pt>
                <c:pt idx="41">
                  <c:v>294.60793999999999</c:v>
                </c:pt>
                <c:pt idx="42">
                  <c:v>391.57069999999999</c:v>
                </c:pt>
                <c:pt idx="43">
                  <c:v>535.71673999999996</c:v>
                </c:pt>
                <c:pt idx="44">
                  <c:v>611.32714999999996</c:v>
                </c:pt>
                <c:pt idx="45">
                  <c:v>692.14124000000004</c:v>
                </c:pt>
                <c:pt idx="46">
                  <c:v>728.77480000000003</c:v>
                </c:pt>
                <c:pt idx="47">
                  <c:v>757.59059999999999</c:v>
                </c:pt>
                <c:pt idx="48">
                  <c:v>820.77629999999999</c:v>
                </c:pt>
                <c:pt idx="49">
                  <c:v>866.74523999999997</c:v>
                </c:pt>
                <c:pt idx="50">
                  <c:v>900.52324999999996</c:v>
                </c:pt>
                <c:pt idx="51">
                  <c:v>941.49090000000001</c:v>
                </c:pt>
                <c:pt idx="52">
                  <c:v>960.00476000000003</c:v>
                </c:pt>
                <c:pt idx="53">
                  <c:v>1039.9459999999999</c:v>
                </c:pt>
                <c:pt idx="54">
                  <c:v>1119.6278</c:v>
                </c:pt>
                <c:pt idx="55">
                  <c:v>1070.2726</c:v>
                </c:pt>
                <c:pt idx="56">
                  <c:v>1131.0246999999999</c:v>
                </c:pt>
                <c:pt idx="57">
                  <c:v>1193.2262000000001</c:v>
                </c:pt>
                <c:pt idx="58">
                  <c:v>1317.6246000000001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F4C-4250-9355-E6307679FCF0}"/>
            </c:ext>
          </c:extLst>
        </c:ser>
        <c:ser>
          <c:idx val="1"/>
          <c:order val="9"/>
          <c:tx>
            <c:strRef>
              <c:f>'global-energy-substitution'!$D$1</c:f>
              <c:strCache>
                <c:ptCount val="1"/>
                <c:pt idx="0">
                  <c:v>Other renewables (TWh, substituted energy)</c:v>
                </c:pt>
              </c:strCache>
            </c:strRef>
          </c:tx>
          <c:spPr>
            <a:solidFill>
              <a:schemeClr val="accent1">
                <a:lumMod val="75000"/>
                <a:lumOff val="25000"/>
              </a:schemeClr>
            </a:solidFill>
            <a:ln>
              <a:noFill/>
            </a:ln>
            <a:effectLst/>
          </c:spPr>
          <c:cat>
            <c:numRef>
              <c:f>'global-energy-substitution'!$C$19:$C$77</c:f>
              <c:numCache>
                <c:formatCode>m/d/yyyy</c:formatCode>
                <c:ptCount val="59"/>
                <c:pt idx="0">
                  <c:v>24107</c:v>
                </c:pt>
                <c:pt idx="1">
                  <c:v>24472</c:v>
                </c:pt>
                <c:pt idx="2">
                  <c:v>24837</c:v>
                </c:pt>
                <c:pt idx="3">
                  <c:v>25203</c:v>
                </c:pt>
                <c:pt idx="4">
                  <c:v>25568</c:v>
                </c:pt>
                <c:pt idx="5">
                  <c:v>25933</c:v>
                </c:pt>
                <c:pt idx="6">
                  <c:v>26298</c:v>
                </c:pt>
                <c:pt idx="7">
                  <c:v>26664</c:v>
                </c:pt>
                <c:pt idx="8">
                  <c:v>27029</c:v>
                </c:pt>
                <c:pt idx="9">
                  <c:v>27394</c:v>
                </c:pt>
                <c:pt idx="10">
                  <c:v>27759</c:v>
                </c:pt>
                <c:pt idx="11">
                  <c:v>28125</c:v>
                </c:pt>
                <c:pt idx="12">
                  <c:v>28490</c:v>
                </c:pt>
                <c:pt idx="13">
                  <c:v>28855</c:v>
                </c:pt>
                <c:pt idx="14">
                  <c:v>29220</c:v>
                </c:pt>
                <c:pt idx="15">
                  <c:v>29586</c:v>
                </c:pt>
                <c:pt idx="16">
                  <c:v>29951</c:v>
                </c:pt>
                <c:pt idx="17">
                  <c:v>30316</c:v>
                </c:pt>
                <c:pt idx="18">
                  <c:v>30681</c:v>
                </c:pt>
                <c:pt idx="19">
                  <c:v>31047</c:v>
                </c:pt>
                <c:pt idx="20">
                  <c:v>31412</c:v>
                </c:pt>
                <c:pt idx="21">
                  <c:v>31777</c:v>
                </c:pt>
                <c:pt idx="22">
                  <c:v>32142</c:v>
                </c:pt>
                <c:pt idx="23">
                  <c:v>32508</c:v>
                </c:pt>
                <c:pt idx="24">
                  <c:v>32873</c:v>
                </c:pt>
                <c:pt idx="25">
                  <c:v>33238</c:v>
                </c:pt>
                <c:pt idx="26">
                  <c:v>33603</c:v>
                </c:pt>
                <c:pt idx="27">
                  <c:v>33969</c:v>
                </c:pt>
                <c:pt idx="28">
                  <c:v>34334</c:v>
                </c:pt>
                <c:pt idx="29">
                  <c:v>34699</c:v>
                </c:pt>
                <c:pt idx="30">
                  <c:v>35064</c:v>
                </c:pt>
                <c:pt idx="31">
                  <c:v>35430</c:v>
                </c:pt>
                <c:pt idx="32">
                  <c:v>35795</c:v>
                </c:pt>
                <c:pt idx="33">
                  <c:v>36160</c:v>
                </c:pt>
                <c:pt idx="34">
                  <c:v>36525</c:v>
                </c:pt>
                <c:pt idx="35">
                  <c:v>36891</c:v>
                </c:pt>
                <c:pt idx="36">
                  <c:v>37256</c:v>
                </c:pt>
                <c:pt idx="37">
                  <c:v>37621</c:v>
                </c:pt>
                <c:pt idx="38">
                  <c:v>37986</c:v>
                </c:pt>
                <c:pt idx="39">
                  <c:v>38352</c:v>
                </c:pt>
                <c:pt idx="40">
                  <c:v>38717</c:v>
                </c:pt>
                <c:pt idx="41">
                  <c:v>39082</c:v>
                </c:pt>
                <c:pt idx="42">
                  <c:v>39447</c:v>
                </c:pt>
                <c:pt idx="43">
                  <c:v>39813</c:v>
                </c:pt>
                <c:pt idx="44">
                  <c:v>40178</c:v>
                </c:pt>
                <c:pt idx="45">
                  <c:v>40543</c:v>
                </c:pt>
                <c:pt idx="46">
                  <c:v>40908</c:v>
                </c:pt>
                <c:pt idx="47">
                  <c:v>41274</c:v>
                </c:pt>
                <c:pt idx="48">
                  <c:v>41639</c:v>
                </c:pt>
                <c:pt idx="49">
                  <c:v>42004</c:v>
                </c:pt>
                <c:pt idx="50">
                  <c:v>42369</c:v>
                </c:pt>
                <c:pt idx="51">
                  <c:v>42735</c:v>
                </c:pt>
                <c:pt idx="52">
                  <c:v>43100</c:v>
                </c:pt>
                <c:pt idx="53">
                  <c:v>43465</c:v>
                </c:pt>
                <c:pt idx="54">
                  <c:v>43830</c:v>
                </c:pt>
                <c:pt idx="55">
                  <c:v>44196</c:v>
                </c:pt>
                <c:pt idx="56">
                  <c:v>44561</c:v>
                </c:pt>
                <c:pt idx="57">
                  <c:v>44926</c:v>
                </c:pt>
                <c:pt idx="58">
                  <c:v>45291</c:v>
                </c:pt>
              </c:numCache>
            </c:numRef>
          </c:cat>
          <c:val>
            <c:numRef>
              <c:f>'global-energy-substitution'!$D$2:$D$77</c:f>
              <c:numCache>
                <c:formatCode>General</c:formatCode>
                <c:ptCount val="59"/>
                <c:pt idx="0">
                  <c:v>55.949084999999997</c:v>
                </c:pt>
                <c:pt idx="1">
                  <c:v>61.737606</c:v>
                </c:pt>
                <c:pt idx="2">
                  <c:v>62.353380000000001</c:v>
                </c:pt>
                <c:pt idx="3">
                  <c:v>69.031909999999996</c:v>
                </c:pt>
                <c:pt idx="4">
                  <c:v>72.558716000000004</c:v>
                </c:pt>
                <c:pt idx="5">
                  <c:v>80.337950000000006</c:v>
                </c:pt>
                <c:pt idx="6">
                  <c:v>87.339066000000003</c:v>
                </c:pt>
                <c:pt idx="7">
                  <c:v>93.402019999999993</c:v>
                </c:pt>
                <c:pt idx="8">
                  <c:v>100.24630999999999</c:v>
                </c:pt>
                <c:pt idx="9">
                  <c:v>106.87296000000001</c:v>
                </c:pt>
                <c:pt idx="10">
                  <c:v>108.1472</c:v>
                </c:pt>
                <c:pt idx="11">
                  <c:v>120.57106</c:v>
                </c:pt>
                <c:pt idx="12">
                  <c:v>127.26662399999999</c:v>
                </c:pt>
                <c:pt idx="13">
                  <c:v>135.02681999999999</c:v>
                </c:pt>
                <c:pt idx="14">
                  <c:v>144.51552000000001</c:v>
                </c:pt>
                <c:pt idx="15">
                  <c:v>153.78856999999999</c:v>
                </c:pt>
                <c:pt idx="16">
                  <c:v>164.9076</c:v>
                </c:pt>
                <c:pt idx="17">
                  <c:v>191.2329</c:v>
                </c:pt>
                <c:pt idx="18">
                  <c:v>211.77058</c:v>
                </c:pt>
                <c:pt idx="19">
                  <c:v>236.32065</c:v>
                </c:pt>
                <c:pt idx="20">
                  <c:v>243.1773</c:v>
                </c:pt>
                <c:pt idx="21">
                  <c:v>263.69817999999998</c:v>
                </c:pt>
                <c:pt idx="22">
                  <c:v>282.46242999999998</c:v>
                </c:pt>
                <c:pt idx="23">
                  <c:v>290.88326999999998</c:v>
                </c:pt>
                <c:pt idx="24">
                  <c:v>322.37277</c:v>
                </c:pt>
                <c:pt idx="25">
                  <c:v>361.21370000000002</c:v>
                </c:pt>
                <c:pt idx="26">
                  <c:v>376.84134</c:v>
                </c:pt>
                <c:pt idx="27">
                  <c:v>404.81308000000001</c:v>
                </c:pt>
                <c:pt idx="28">
                  <c:v>418.26727</c:v>
                </c:pt>
                <c:pt idx="29">
                  <c:v>434.6814</c:v>
                </c:pt>
                <c:pt idx="30">
                  <c:v>454.28992</c:v>
                </c:pt>
                <c:pt idx="31">
                  <c:v>466.36444</c:v>
                </c:pt>
                <c:pt idx="32">
                  <c:v>499.9769</c:v>
                </c:pt>
                <c:pt idx="33">
                  <c:v>520.58510000000001</c:v>
                </c:pt>
                <c:pt idx="34">
                  <c:v>546.18449999999996</c:v>
                </c:pt>
                <c:pt idx="35">
                  <c:v>571.59484999999995</c:v>
                </c:pt>
                <c:pt idx="36">
                  <c:v>593.64760000000001</c:v>
                </c:pt>
                <c:pt idx="37">
                  <c:v>639.16516000000001</c:v>
                </c:pt>
                <c:pt idx="38">
                  <c:v>674.71640000000002</c:v>
                </c:pt>
                <c:pt idx="39">
                  <c:v>729.32950000000005</c:v>
                </c:pt>
                <c:pt idx="40">
                  <c:v>790.01873999999998</c:v>
                </c:pt>
                <c:pt idx="41">
                  <c:v>841.32140000000004</c:v>
                </c:pt>
                <c:pt idx="42">
                  <c:v>913.18493999999998</c:v>
                </c:pt>
                <c:pt idx="43">
                  <c:v>976.65954999999997</c:v>
                </c:pt>
                <c:pt idx="44">
                  <c:v>1049.248</c:v>
                </c:pt>
                <c:pt idx="45">
                  <c:v>1175.8253</c:v>
                </c:pt>
                <c:pt idx="46">
                  <c:v>1235.6885</c:v>
                </c:pt>
                <c:pt idx="47">
                  <c:v>1340.7991</c:v>
                </c:pt>
                <c:pt idx="48">
                  <c:v>1447.8152</c:v>
                </c:pt>
                <c:pt idx="49">
                  <c:v>1569.6025</c:v>
                </c:pt>
                <c:pt idx="50">
                  <c:v>1696.5197000000001</c:v>
                </c:pt>
                <c:pt idx="51">
                  <c:v>1720.5377000000001</c:v>
                </c:pt>
                <c:pt idx="52">
                  <c:v>1817.4558</c:v>
                </c:pt>
                <c:pt idx="53">
                  <c:v>1964.74</c:v>
                </c:pt>
                <c:pt idx="54">
                  <c:v>2063.5725000000002</c:v>
                </c:pt>
                <c:pt idx="55">
                  <c:v>2181.6752999999999</c:v>
                </c:pt>
                <c:pt idx="56">
                  <c:v>2351.194</c:v>
                </c:pt>
                <c:pt idx="57">
                  <c:v>2414.3036999999999</c:v>
                </c:pt>
                <c:pt idx="58">
                  <c:v>2427.8613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F4C-4250-9355-E6307679FC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2230304"/>
        <c:axId val="352232704"/>
      </c:areaChart>
      <c:dateAx>
        <c:axId val="352230304"/>
        <c:scaling>
          <c:orientation val="minMax"/>
          <c:max val="45291"/>
        </c:scaling>
        <c:delete val="0"/>
        <c:axPos val="b"/>
        <c:numFmt formatCode="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+mn-ea"/>
                <a:cs typeface="+mn-cs"/>
              </a:defRPr>
            </a:pPr>
            <a:endParaRPr lang="en-US"/>
          </a:p>
        </c:txPr>
        <c:crossAx val="352232704"/>
        <c:crosses val="autoZero"/>
        <c:auto val="0"/>
        <c:lblOffset val="100"/>
        <c:baseTimeUnit val="months"/>
        <c:majorUnit val="115"/>
        <c:majorTimeUnit val="months"/>
        <c:minorUnit val="5"/>
      </c:dateAx>
      <c:valAx>
        <c:axId val="352232704"/>
        <c:scaling>
          <c:orientation val="minMax"/>
          <c:max val="200000"/>
        </c:scaling>
        <c:delete val="0"/>
        <c:axPos val="l"/>
        <c:numFmt formatCode="#,##0,&quot;K&quot;\ &quot;TWh&quot;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+mn-ea"/>
                <a:cs typeface="+mn-cs"/>
              </a:defRPr>
            </a:pPr>
            <a:endParaRPr lang="en-US"/>
          </a:p>
        </c:txPr>
        <c:crossAx val="352230304"/>
        <c:crosses val="autoZero"/>
        <c:crossBetween val="midCat"/>
        <c:majorUnit val="40000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>
              <a:lumMod val="65000"/>
              <a:lumOff val="35000"/>
            </a:schemeClr>
          </a:solidFill>
          <a:latin typeface="Raleway" pitchFamily="2" charset="0"/>
        </a:defRPr>
      </a:pPr>
      <a:endParaRPr lang="en-US"/>
    </a:p>
  </c:txPr>
  <c:externalData r:id="rId4">
    <c:autoUpdate val="0"/>
  </c:externalData>
  <c:userShapes r:id="rId5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076184181142648"/>
          <c:y val="0.14718253968253969"/>
          <c:w val="0.67720715466122294"/>
          <c:h val="0.76107830271216093"/>
        </c:manualLayout>
      </c:layout>
      <c:areaChart>
        <c:grouping val="stacked"/>
        <c:varyColors val="0"/>
        <c:ser>
          <c:idx val="10"/>
          <c:order val="0"/>
          <c:tx>
            <c:strRef>
              <c:f>'global-energy-substitution'!$M$1</c:f>
              <c:strCache>
                <c:ptCount val="1"/>
                <c:pt idx="0">
                  <c:v>Traditional biomass (TWh, substituted energy)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cat>
            <c:numRef>
              <c:f>'global-energy-substitution'!$C$19:$C$77</c:f>
              <c:numCache>
                <c:formatCode>m/d/yyyy</c:formatCode>
                <c:ptCount val="59"/>
                <c:pt idx="0">
                  <c:v>24107</c:v>
                </c:pt>
                <c:pt idx="1">
                  <c:v>24472</c:v>
                </c:pt>
                <c:pt idx="2">
                  <c:v>24837</c:v>
                </c:pt>
                <c:pt idx="3">
                  <c:v>25203</c:v>
                </c:pt>
                <c:pt idx="4">
                  <c:v>25568</c:v>
                </c:pt>
                <c:pt idx="5">
                  <c:v>25933</c:v>
                </c:pt>
                <c:pt idx="6">
                  <c:v>26298</c:v>
                </c:pt>
                <c:pt idx="7">
                  <c:v>26664</c:v>
                </c:pt>
                <c:pt idx="8">
                  <c:v>27029</c:v>
                </c:pt>
                <c:pt idx="9">
                  <c:v>27394</c:v>
                </c:pt>
                <c:pt idx="10">
                  <c:v>27759</c:v>
                </c:pt>
                <c:pt idx="11">
                  <c:v>28125</c:v>
                </c:pt>
                <c:pt idx="12">
                  <c:v>28490</c:v>
                </c:pt>
                <c:pt idx="13">
                  <c:v>28855</c:v>
                </c:pt>
                <c:pt idx="14">
                  <c:v>29220</c:v>
                </c:pt>
                <c:pt idx="15">
                  <c:v>29586</c:v>
                </c:pt>
                <c:pt idx="16">
                  <c:v>29951</c:v>
                </c:pt>
                <c:pt idx="17">
                  <c:v>30316</c:v>
                </c:pt>
                <c:pt idx="18">
                  <c:v>30681</c:v>
                </c:pt>
                <c:pt idx="19">
                  <c:v>31047</c:v>
                </c:pt>
                <c:pt idx="20">
                  <c:v>31412</c:v>
                </c:pt>
                <c:pt idx="21">
                  <c:v>31777</c:v>
                </c:pt>
                <c:pt idx="22">
                  <c:v>32142</c:v>
                </c:pt>
                <c:pt idx="23">
                  <c:v>32508</c:v>
                </c:pt>
                <c:pt idx="24">
                  <c:v>32873</c:v>
                </c:pt>
                <c:pt idx="25">
                  <c:v>33238</c:v>
                </c:pt>
                <c:pt idx="26">
                  <c:v>33603</c:v>
                </c:pt>
                <c:pt idx="27">
                  <c:v>33969</c:v>
                </c:pt>
                <c:pt idx="28">
                  <c:v>34334</c:v>
                </c:pt>
                <c:pt idx="29">
                  <c:v>34699</c:v>
                </c:pt>
                <c:pt idx="30">
                  <c:v>35064</c:v>
                </c:pt>
                <c:pt idx="31">
                  <c:v>35430</c:v>
                </c:pt>
                <c:pt idx="32">
                  <c:v>35795</c:v>
                </c:pt>
                <c:pt idx="33">
                  <c:v>36160</c:v>
                </c:pt>
                <c:pt idx="34">
                  <c:v>36525</c:v>
                </c:pt>
                <c:pt idx="35">
                  <c:v>36891</c:v>
                </c:pt>
                <c:pt idx="36">
                  <c:v>37256</c:v>
                </c:pt>
                <c:pt idx="37">
                  <c:v>37621</c:v>
                </c:pt>
                <c:pt idx="38">
                  <c:v>37986</c:v>
                </c:pt>
                <c:pt idx="39">
                  <c:v>38352</c:v>
                </c:pt>
                <c:pt idx="40">
                  <c:v>38717</c:v>
                </c:pt>
                <c:pt idx="41">
                  <c:v>39082</c:v>
                </c:pt>
                <c:pt idx="42">
                  <c:v>39447</c:v>
                </c:pt>
                <c:pt idx="43">
                  <c:v>39813</c:v>
                </c:pt>
                <c:pt idx="44">
                  <c:v>40178</c:v>
                </c:pt>
                <c:pt idx="45">
                  <c:v>40543</c:v>
                </c:pt>
                <c:pt idx="46">
                  <c:v>40908</c:v>
                </c:pt>
                <c:pt idx="47">
                  <c:v>41274</c:v>
                </c:pt>
                <c:pt idx="48">
                  <c:v>41639</c:v>
                </c:pt>
                <c:pt idx="49">
                  <c:v>42004</c:v>
                </c:pt>
                <c:pt idx="50">
                  <c:v>42369</c:v>
                </c:pt>
                <c:pt idx="51">
                  <c:v>42735</c:v>
                </c:pt>
                <c:pt idx="52">
                  <c:v>43100</c:v>
                </c:pt>
                <c:pt idx="53">
                  <c:v>43465</c:v>
                </c:pt>
                <c:pt idx="54">
                  <c:v>43830</c:v>
                </c:pt>
                <c:pt idx="55">
                  <c:v>44196</c:v>
                </c:pt>
                <c:pt idx="56">
                  <c:v>44561</c:v>
                </c:pt>
                <c:pt idx="57">
                  <c:v>44926</c:v>
                </c:pt>
                <c:pt idx="58">
                  <c:v>45291</c:v>
                </c:pt>
              </c:numCache>
            </c:numRef>
          </c:cat>
          <c:val>
            <c:numRef>
              <c:f>'global-energy-substitution'!$M$2:$M$77</c:f>
              <c:numCache>
                <c:formatCode>General</c:formatCode>
                <c:ptCount val="59"/>
                <c:pt idx="0">
                  <c:v>9162</c:v>
                </c:pt>
                <c:pt idx="1">
                  <c:v>9218</c:v>
                </c:pt>
                <c:pt idx="2">
                  <c:v>9274</c:v>
                </c:pt>
                <c:pt idx="3">
                  <c:v>9331</c:v>
                </c:pt>
                <c:pt idx="4">
                  <c:v>9387</c:v>
                </c:pt>
                <c:pt idx="5">
                  <c:v>9444</c:v>
                </c:pt>
                <c:pt idx="6">
                  <c:v>9499</c:v>
                </c:pt>
                <c:pt idx="7">
                  <c:v>9553</c:v>
                </c:pt>
                <c:pt idx="8">
                  <c:v>9608</c:v>
                </c:pt>
                <c:pt idx="9">
                  <c:v>9663</c:v>
                </c:pt>
                <c:pt idx="10">
                  <c:v>9718</c:v>
                </c:pt>
                <c:pt idx="11">
                  <c:v>9774</c:v>
                </c:pt>
                <c:pt idx="12">
                  <c:v>9830</c:v>
                </c:pt>
                <c:pt idx="13">
                  <c:v>9886</c:v>
                </c:pt>
                <c:pt idx="14">
                  <c:v>9943</c:v>
                </c:pt>
                <c:pt idx="15">
                  <c:v>10000</c:v>
                </c:pt>
                <c:pt idx="16">
                  <c:v>10106</c:v>
                </c:pt>
                <c:pt idx="17">
                  <c:v>10213</c:v>
                </c:pt>
                <c:pt idx="18">
                  <c:v>10321</c:v>
                </c:pt>
                <c:pt idx="19">
                  <c:v>10430</c:v>
                </c:pt>
                <c:pt idx="20">
                  <c:v>10541</c:v>
                </c:pt>
                <c:pt idx="21">
                  <c:v>10653</c:v>
                </c:pt>
                <c:pt idx="22">
                  <c:v>10765</c:v>
                </c:pt>
                <c:pt idx="23">
                  <c:v>10879</c:v>
                </c:pt>
                <c:pt idx="24">
                  <c:v>10995</c:v>
                </c:pt>
                <c:pt idx="25">
                  <c:v>11111</c:v>
                </c:pt>
                <c:pt idx="26">
                  <c:v>11243</c:v>
                </c:pt>
                <c:pt idx="27">
                  <c:v>11376</c:v>
                </c:pt>
                <c:pt idx="28">
                  <c:v>11511</c:v>
                </c:pt>
                <c:pt idx="29">
                  <c:v>11647</c:v>
                </c:pt>
                <c:pt idx="30">
                  <c:v>11785</c:v>
                </c:pt>
                <c:pt idx="31">
                  <c:v>11925</c:v>
                </c:pt>
                <c:pt idx="32">
                  <c:v>12066</c:v>
                </c:pt>
                <c:pt idx="33">
                  <c:v>12209</c:v>
                </c:pt>
                <c:pt idx="34">
                  <c:v>12414</c:v>
                </c:pt>
                <c:pt idx="35">
                  <c:v>12500</c:v>
                </c:pt>
                <c:pt idx="36">
                  <c:v>12500</c:v>
                </c:pt>
                <c:pt idx="37">
                  <c:v>12470</c:v>
                </c:pt>
                <c:pt idx="38">
                  <c:v>12329</c:v>
                </c:pt>
                <c:pt idx="39">
                  <c:v>12160</c:v>
                </c:pt>
                <c:pt idx="40">
                  <c:v>12076</c:v>
                </c:pt>
                <c:pt idx="41">
                  <c:v>11993</c:v>
                </c:pt>
                <c:pt idx="42">
                  <c:v>11911</c:v>
                </c:pt>
                <c:pt idx="43">
                  <c:v>11829</c:v>
                </c:pt>
                <c:pt idx="44">
                  <c:v>11747</c:v>
                </c:pt>
                <c:pt idx="45">
                  <c:v>11667</c:v>
                </c:pt>
                <c:pt idx="46">
                  <c:v>11553</c:v>
                </c:pt>
                <c:pt idx="47">
                  <c:v>11441</c:v>
                </c:pt>
                <c:pt idx="48">
                  <c:v>11330</c:v>
                </c:pt>
                <c:pt idx="49">
                  <c:v>11220</c:v>
                </c:pt>
                <c:pt idx="50">
                  <c:v>11111</c:v>
                </c:pt>
                <c:pt idx="51">
                  <c:v>11111</c:v>
                </c:pt>
                <c:pt idx="52">
                  <c:v>11111</c:v>
                </c:pt>
                <c:pt idx="53">
                  <c:v>11111</c:v>
                </c:pt>
                <c:pt idx="54">
                  <c:v>11111</c:v>
                </c:pt>
                <c:pt idx="55">
                  <c:v>11111</c:v>
                </c:pt>
                <c:pt idx="56">
                  <c:v>11111</c:v>
                </c:pt>
                <c:pt idx="57">
                  <c:v>11111</c:v>
                </c:pt>
                <c:pt idx="58">
                  <c:v>11111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06-489B-BFD1-CD4BE4EEE72A}"/>
            </c:ext>
          </c:extLst>
        </c:ser>
        <c:ser>
          <c:idx val="9"/>
          <c:order val="1"/>
          <c:tx>
            <c:strRef>
              <c:f>'global-energy-substitution'!$L$1</c:f>
              <c:strCache>
                <c:ptCount val="1"/>
                <c:pt idx="0">
                  <c:v>Coal (TWh, substituted energy)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cat>
            <c:numRef>
              <c:f>'global-energy-substitution'!$C$19:$C$77</c:f>
              <c:numCache>
                <c:formatCode>m/d/yyyy</c:formatCode>
                <c:ptCount val="59"/>
                <c:pt idx="0">
                  <c:v>24107</c:v>
                </c:pt>
                <c:pt idx="1">
                  <c:v>24472</c:v>
                </c:pt>
                <c:pt idx="2">
                  <c:v>24837</c:v>
                </c:pt>
                <c:pt idx="3">
                  <c:v>25203</c:v>
                </c:pt>
                <c:pt idx="4">
                  <c:v>25568</c:v>
                </c:pt>
                <c:pt idx="5">
                  <c:v>25933</c:v>
                </c:pt>
                <c:pt idx="6">
                  <c:v>26298</c:v>
                </c:pt>
                <c:pt idx="7">
                  <c:v>26664</c:v>
                </c:pt>
                <c:pt idx="8">
                  <c:v>27029</c:v>
                </c:pt>
                <c:pt idx="9">
                  <c:v>27394</c:v>
                </c:pt>
                <c:pt idx="10">
                  <c:v>27759</c:v>
                </c:pt>
                <c:pt idx="11">
                  <c:v>28125</c:v>
                </c:pt>
                <c:pt idx="12">
                  <c:v>28490</c:v>
                </c:pt>
                <c:pt idx="13">
                  <c:v>28855</c:v>
                </c:pt>
                <c:pt idx="14">
                  <c:v>29220</c:v>
                </c:pt>
                <c:pt idx="15">
                  <c:v>29586</c:v>
                </c:pt>
                <c:pt idx="16">
                  <c:v>29951</c:v>
                </c:pt>
                <c:pt idx="17">
                  <c:v>30316</c:v>
                </c:pt>
                <c:pt idx="18">
                  <c:v>30681</c:v>
                </c:pt>
                <c:pt idx="19">
                  <c:v>31047</c:v>
                </c:pt>
                <c:pt idx="20">
                  <c:v>31412</c:v>
                </c:pt>
                <c:pt idx="21">
                  <c:v>31777</c:v>
                </c:pt>
                <c:pt idx="22">
                  <c:v>32142</c:v>
                </c:pt>
                <c:pt idx="23">
                  <c:v>32508</c:v>
                </c:pt>
                <c:pt idx="24">
                  <c:v>32873</c:v>
                </c:pt>
                <c:pt idx="25">
                  <c:v>33238</c:v>
                </c:pt>
                <c:pt idx="26">
                  <c:v>33603</c:v>
                </c:pt>
                <c:pt idx="27">
                  <c:v>33969</c:v>
                </c:pt>
                <c:pt idx="28">
                  <c:v>34334</c:v>
                </c:pt>
                <c:pt idx="29">
                  <c:v>34699</c:v>
                </c:pt>
                <c:pt idx="30">
                  <c:v>35064</c:v>
                </c:pt>
                <c:pt idx="31">
                  <c:v>35430</c:v>
                </c:pt>
                <c:pt idx="32">
                  <c:v>35795</c:v>
                </c:pt>
                <c:pt idx="33">
                  <c:v>36160</c:v>
                </c:pt>
                <c:pt idx="34">
                  <c:v>36525</c:v>
                </c:pt>
                <c:pt idx="35">
                  <c:v>36891</c:v>
                </c:pt>
                <c:pt idx="36">
                  <c:v>37256</c:v>
                </c:pt>
                <c:pt idx="37">
                  <c:v>37621</c:v>
                </c:pt>
                <c:pt idx="38">
                  <c:v>37986</c:v>
                </c:pt>
                <c:pt idx="39">
                  <c:v>38352</c:v>
                </c:pt>
                <c:pt idx="40">
                  <c:v>38717</c:v>
                </c:pt>
                <c:pt idx="41">
                  <c:v>39082</c:v>
                </c:pt>
                <c:pt idx="42">
                  <c:v>39447</c:v>
                </c:pt>
                <c:pt idx="43">
                  <c:v>39813</c:v>
                </c:pt>
                <c:pt idx="44">
                  <c:v>40178</c:v>
                </c:pt>
                <c:pt idx="45">
                  <c:v>40543</c:v>
                </c:pt>
                <c:pt idx="46">
                  <c:v>40908</c:v>
                </c:pt>
                <c:pt idx="47">
                  <c:v>41274</c:v>
                </c:pt>
                <c:pt idx="48">
                  <c:v>41639</c:v>
                </c:pt>
                <c:pt idx="49">
                  <c:v>42004</c:v>
                </c:pt>
                <c:pt idx="50">
                  <c:v>42369</c:v>
                </c:pt>
                <c:pt idx="51">
                  <c:v>42735</c:v>
                </c:pt>
                <c:pt idx="52">
                  <c:v>43100</c:v>
                </c:pt>
                <c:pt idx="53">
                  <c:v>43465</c:v>
                </c:pt>
                <c:pt idx="54">
                  <c:v>43830</c:v>
                </c:pt>
                <c:pt idx="55">
                  <c:v>44196</c:v>
                </c:pt>
                <c:pt idx="56">
                  <c:v>44561</c:v>
                </c:pt>
                <c:pt idx="57">
                  <c:v>44926</c:v>
                </c:pt>
                <c:pt idx="58">
                  <c:v>45291</c:v>
                </c:pt>
              </c:numCache>
            </c:numRef>
          </c:cat>
          <c:val>
            <c:numRef>
              <c:f>'global-energy-substitution'!$L$2:$L$77</c:f>
              <c:numCache>
                <c:formatCode>General</c:formatCode>
                <c:ptCount val="59"/>
                <c:pt idx="0">
                  <c:v>16177.694</c:v>
                </c:pt>
                <c:pt idx="1">
                  <c:v>16359.431</c:v>
                </c:pt>
                <c:pt idx="2">
                  <c:v>16095.517</c:v>
                </c:pt>
                <c:pt idx="3">
                  <c:v>16333.143</c:v>
                </c:pt>
                <c:pt idx="4">
                  <c:v>16847</c:v>
                </c:pt>
                <c:pt idx="5">
                  <c:v>17087.004000000001</c:v>
                </c:pt>
                <c:pt idx="6">
                  <c:v>16986.386999999999</c:v>
                </c:pt>
                <c:pt idx="7">
                  <c:v>17168.226999999999</c:v>
                </c:pt>
                <c:pt idx="8">
                  <c:v>17683.567999999999</c:v>
                </c:pt>
                <c:pt idx="9">
                  <c:v>17696.432000000001</c:v>
                </c:pt>
                <c:pt idx="10">
                  <c:v>18045.436000000002</c:v>
                </c:pt>
                <c:pt idx="11">
                  <c:v>18699.785</c:v>
                </c:pt>
                <c:pt idx="12">
                  <c:v>19267.412</c:v>
                </c:pt>
                <c:pt idx="13">
                  <c:v>19467.490000000002</c:v>
                </c:pt>
                <c:pt idx="14">
                  <c:v>20370.578000000001</c:v>
                </c:pt>
                <c:pt idx="15">
                  <c:v>20877.782999999999</c:v>
                </c:pt>
                <c:pt idx="16">
                  <c:v>21158.002</c:v>
                </c:pt>
                <c:pt idx="17">
                  <c:v>21395.425999999999</c:v>
                </c:pt>
                <c:pt idx="18">
                  <c:v>22050.97</c:v>
                </c:pt>
                <c:pt idx="19">
                  <c:v>23008.44</c:v>
                </c:pt>
                <c:pt idx="20">
                  <c:v>23996.738000000001</c:v>
                </c:pt>
                <c:pt idx="21">
                  <c:v>24263.817999999999</c:v>
                </c:pt>
                <c:pt idx="22">
                  <c:v>25228.486000000001</c:v>
                </c:pt>
                <c:pt idx="23">
                  <c:v>25983.078000000001</c:v>
                </c:pt>
                <c:pt idx="24">
                  <c:v>26231.048999999999</c:v>
                </c:pt>
                <c:pt idx="25">
                  <c:v>25916.205000000002</c:v>
                </c:pt>
                <c:pt idx="26">
                  <c:v>25667.405999999999</c:v>
                </c:pt>
                <c:pt idx="27">
                  <c:v>25567.280999999999</c:v>
                </c:pt>
                <c:pt idx="28">
                  <c:v>25689.945</c:v>
                </c:pt>
                <c:pt idx="29">
                  <c:v>25791.27</c:v>
                </c:pt>
                <c:pt idx="30">
                  <c:v>25975.748</c:v>
                </c:pt>
                <c:pt idx="31">
                  <c:v>26592.398000000001</c:v>
                </c:pt>
                <c:pt idx="32">
                  <c:v>26547.276999999998</c:v>
                </c:pt>
                <c:pt idx="33">
                  <c:v>26380.13</c:v>
                </c:pt>
                <c:pt idx="34">
                  <c:v>26492.458999999999</c:v>
                </c:pt>
                <c:pt idx="35">
                  <c:v>27441.488000000001</c:v>
                </c:pt>
                <c:pt idx="36">
                  <c:v>27864.717000000001</c:v>
                </c:pt>
                <c:pt idx="37">
                  <c:v>28967.592000000001</c:v>
                </c:pt>
                <c:pt idx="38">
                  <c:v>31511.33</c:v>
                </c:pt>
                <c:pt idx="39">
                  <c:v>33689.836000000003</c:v>
                </c:pt>
                <c:pt idx="40">
                  <c:v>36190.766000000003</c:v>
                </c:pt>
                <c:pt idx="41">
                  <c:v>38073.163999999997</c:v>
                </c:pt>
                <c:pt idx="42">
                  <c:v>40233.902000000002</c:v>
                </c:pt>
                <c:pt idx="43">
                  <c:v>40786.046999999999</c:v>
                </c:pt>
                <c:pt idx="44">
                  <c:v>40189.99</c:v>
                </c:pt>
                <c:pt idx="45">
                  <c:v>41988.311999999998</c:v>
                </c:pt>
                <c:pt idx="46">
                  <c:v>43940.796999999999</c:v>
                </c:pt>
                <c:pt idx="47">
                  <c:v>44060.995999999999</c:v>
                </c:pt>
                <c:pt idx="48">
                  <c:v>44709.241999999998</c:v>
                </c:pt>
                <c:pt idx="49">
                  <c:v>44893.17</c:v>
                </c:pt>
                <c:pt idx="50">
                  <c:v>43680.504000000001</c:v>
                </c:pt>
                <c:pt idx="51">
                  <c:v>42736.862999999998</c:v>
                </c:pt>
                <c:pt idx="52">
                  <c:v>43193.279999999999</c:v>
                </c:pt>
                <c:pt idx="53">
                  <c:v>43852.792999999998</c:v>
                </c:pt>
                <c:pt idx="54">
                  <c:v>43597.163999999997</c:v>
                </c:pt>
                <c:pt idx="55">
                  <c:v>42296.684000000001</c:v>
                </c:pt>
                <c:pt idx="56">
                  <c:v>44600.08</c:v>
                </c:pt>
                <c:pt idx="57">
                  <c:v>44869.120000000003</c:v>
                </c:pt>
                <c:pt idx="58">
                  <c:v>45564.93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06-489B-BFD1-CD4BE4EEE72A}"/>
            </c:ext>
          </c:extLst>
        </c:ser>
        <c:ser>
          <c:idx val="8"/>
          <c:order val="2"/>
          <c:tx>
            <c:strRef>
              <c:f>'global-energy-substitution'!$K$1</c:f>
              <c:strCache>
                <c:ptCount val="1"/>
                <c:pt idx="0">
                  <c:v>Oil (TWh, substituted energy)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'global-energy-substitution'!$C$19:$C$77</c:f>
              <c:numCache>
                <c:formatCode>m/d/yyyy</c:formatCode>
                <c:ptCount val="59"/>
                <c:pt idx="0">
                  <c:v>24107</c:v>
                </c:pt>
                <c:pt idx="1">
                  <c:v>24472</c:v>
                </c:pt>
                <c:pt idx="2">
                  <c:v>24837</c:v>
                </c:pt>
                <c:pt idx="3">
                  <c:v>25203</c:v>
                </c:pt>
                <c:pt idx="4">
                  <c:v>25568</c:v>
                </c:pt>
                <c:pt idx="5">
                  <c:v>25933</c:v>
                </c:pt>
                <c:pt idx="6">
                  <c:v>26298</c:v>
                </c:pt>
                <c:pt idx="7">
                  <c:v>26664</c:v>
                </c:pt>
                <c:pt idx="8">
                  <c:v>27029</c:v>
                </c:pt>
                <c:pt idx="9">
                  <c:v>27394</c:v>
                </c:pt>
                <c:pt idx="10">
                  <c:v>27759</c:v>
                </c:pt>
                <c:pt idx="11">
                  <c:v>28125</c:v>
                </c:pt>
                <c:pt idx="12">
                  <c:v>28490</c:v>
                </c:pt>
                <c:pt idx="13">
                  <c:v>28855</c:v>
                </c:pt>
                <c:pt idx="14">
                  <c:v>29220</c:v>
                </c:pt>
                <c:pt idx="15">
                  <c:v>29586</c:v>
                </c:pt>
                <c:pt idx="16">
                  <c:v>29951</c:v>
                </c:pt>
                <c:pt idx="17">
                  <c:v>30316</c:v>
                </c:pt>
                <c:pt idx="18">
                  <c:v>30681</c:v>
                </c:pt>
                <c:pt idx="19">
                  <c:v>31047</c:v>
                </c:pt>
                <c:pt idx="20">
                  <c:v>31412</c:v>
                </c:pt>
                <c:pt idx="21">
                  <c:v>31777</c:v>
                </c:pt>
                <c:pt idx="22">
                  <c:v>32142</c:v>
                </c:pt>
                <c:pt idx="23">
                  <c:v>32508</c:v>
                </c:pt>
                <c:pt idx="24">
                  <c:v>32873</c:v>
                </c:pt>
                <c:pt idx="25">
                  <c:v>33238</c:v>
                </c:pt>
                <c:pt idx="26">
                  <c:v>33603</c:v>
                </c:pt>
                <c:pt idx="27">
                  <c:v>33969</c:v>
                </c:pt>
                <c:pt idx="28">
                  <c:v>34334</c:v>
                </c:pt>
                <c:pt idx="29">
                  <c:v>34699</c:v>
                </c:pt>
                <c:pt idx="30">
                  <c:v>35064</c:v>
                </c:pt>
                <c:pt idx="31">
                  <c:v>35430</c:v>
                </c:pt>
                <c:pt idx="32">
                  <c:v>35795</c:v>
                </c:pt>
                <c:pt idx="33">
                  <c:v>36160</c:v>
                </c:pt>
                <c:pt idx="34">
                  <c:v>36525</c:v>
                </c:pt>
                <c:pt idx="35">
                  <c:v>36891</c:v>
                </c:pt>
                <c:pt idx="36">
                  <c:v>37256</c:v>
                </c:pt>
                <c:pt idx="37">
                  <c:v>37621</c:v>
                </c:pt>
                <c:pt idx="38">
                  <c:v>37986</c:v>
                </c:pt>
                <c:pt idx="39">
                  <c:v>38352</c:v>
                </c:pt>
                <c:pt idx="40">
                  <c:v>38717</c:v>
                </c:pt>
                <c:pt idx="41">
                  <c:v>39082</c:v>
                </c:pt>
                <c:pt idx="42">
                  <c:v>39447</c:v>
                </c:pt>
                <c:pt idx="43">
                  <c:v>39813</c:v>
                </c:pt>
                <c:pt idx="44">
                  <c:v>40178</c:v>
                </c:pt>
                <c:pt idx="45">
                  <c:v>40543</c:v>
                </c:pt>
                <c:pt idx="46">
                  <c:v>40908</c:v>
                </c:pt>
                <c:pt idx="47">
                  <c:v>41274</c:v>
                </c:pt>
                <c:pt idx="48">
                  <c:v>41639</c:v>
                </c:pt>
                <c:pt idx="49">
                  <c:v>42004</c:v>
                </c:pt>
                <c:pt idx="50">
                  <c:v>42369</c:v>
                </c:pt>
                <c:pt idx="51">
                  <c:v>42735</c:v>
                </c:pt>
                <c:pt idx="52">
                  <c:v>43100</c:v>
                </c:pt>
                <c:pt idx="53">
                  <c:v>43465</c:v>
                </c:pt>
                <c:pt idx="54">
                  <c:v>43830</c:v>
                </c:pt>
                <c:pt idx="55">
                  <c:v>44196</c:v>
                </c:pt>
                <c:pt idx="56">
                  <c:v>44561</c:v>
                </c:pt>
                <c:pt idx="57">
                  <c:v>44926</c:v>
                </c:pt>
                <c:pt idx="58">
                  <c:v>45291</c:v>
                </c:pt>
              </c:numCache>
            </c:numRef>
          </c:cat>
          <c:val>
            <c:numRef>
              <c:f>'global-energy-substitution'!$K$2:$K$77</c:f>
              <c:numCache>
                <c:formatCode>General</c:formatCode>
                <c:ptCount val="59"/>
                <c:pt idx="0">
                  <c:v>18012.52</c:v>
                </c:pt>
                <c:pt idx="1">
                  <c:v>19427.398000000001</c:v>
                </c:pt>
                <c:pt idx="2">
                  <c:v>20779.828000000001</c:v>
                </c:pt>
                <c:pt idx="3">
                  <c:v>22511.285</c:v>
                </c:pt>
                <c:pt idx="4">
                  <c:v>24446.173999999999</c:v>
                </c:pt>
                <c:pt idx="5">
                  <c:v>26672.713</c:v>
                </c:pt>
                <c:pt idx="6">
                  <c:v>28117.907999999999</c:v>
                </c:pt>
                <c:pt idx="7">
                  <c:v>30331.375</c:v>
                </c:pt>
                <c:pt idx="8">
                  <c:v>32722.134999999998</c:v>
                </c:pt>
                <c:pt idx="9">
                  <c:v>32224.648000000001</c:v>
                </c:pt>
                <c:pt idx="10">
                  <c:v>31992.346000000001</c:v>
                </c:pt>
                <c:pt idx="11">
                  <c:v>34059.953000000001</c:v>
                </c:pt>
                <c:pt idx="12">
                  <c:v>35189.733999999997</c:v>
                </c:pt>
                <c:pt idx="13">
                  <c:v>36703.980000000003</c:v>
                </c:pt>
                <c:pt idx="14">
                  <c:v>37182.266000000003</c:v>
                </c:pt>
                <c:pt idx="15">
                  <c:v>35561.332000000002</c:v>
                </c:pt>
                <c:pt idx="16">
                  <c:v>34295.703000000001</c:v>
                </c:pt>
                <c:pt idx="17">
                  <c:v>33270.605000000003</c:v>
                </c:pt>
                <c:pt idx="18">
                  <c:v>33099.758000000002</c:v>
                </c:pt>
                <c:pt idx="19">
                  <c:v>33624.366999999998</c:v>
                </c:pt>
                <c:pt idx="20">
                  <c:v>33686.311999999998</c:v>
                </c:pt>
                <c:pt idx="21">
                  <c:v>34717.919999999998</c:v>
                </c:pt>
                <c:pt idx="22">
                  <c:v>35513.046999999999</c:v>
                </c:pt>
                <c:pt idx="23">
                  <c:v>36628.913999999997</c:v>
                </c:pt>
                <c:pt idx="24">
                  <c:v>37209.366999999998</c:v>
                </c:pt>
                <c:pt idx="25">
                  <c:v>37608</c:v>
                </c:pt>
                <c:pt idx="26">
                  <c:v>37688.625</c:v>
                </c:pt>
                <c:pt idx="27">
                  <c:v>38192.870000000003</c:v>
                </c:pt>
                <c:pt idx="28">
                  <c:v>38024.57</c:v>
                </c:pt>
                <c:pt idx="29">
                  <c:v>38852.32</c:v>
                </c:pt>
                <c:pt idx="30">
                  <c:v>39431.894999999997</c:v>
                </c:pt>
                <c:pt idx="31">
                  <c:v>40326.612999999998</c:v>
                </c:pt>
                <c:pt idx="32">
                  <c:v>41422.080000000002</c:v>
                </c:pt>
                <c:pt idx="33">
                  <c:v>41583.832000000002</c:v>
                </c:pt>
                <c:pt idx="34">
                  <c:v>42266.777000000002</c:v>
                </c:pt>
                <c:pt idx="35">
                  <c:v>42983.43</c:v>
                </c:pt>
                <c:pt idx="36">
                  <c:v>43366.16</c:v>
                </c:pt>
                <c:pt idx="37">
                  <c:v>43650.733999999997</c:v>
                </c:pt>
                <c:pt idx="38">
                  <c:v>44580.05</c:v>
                </c:pt>
                <c:pt idx="39">
                  <c:v>46367.14</c:v>
                </c:pt>
                <c:pt idx="40">
                  <c:v>46965.55</c:v>
                </c:pt>
                <c:pt idx="41">
                  <c:v>47468.766000000003</c:v>
                </c:pt>
                <c:pt idx="42">
                  <c:v>48022.76</c:v>
                </c:pt>
                <c:pt idx="43">
                  <c:v>47628.991999999998</c:v>
                </c:pt>
                <c:pt idx="44">
                  <c:v>46566.065999999999</c:v>
                </c:pt>
                <c:pt idx="45">
                  <c:v>48058.23</c:v>
                </c:pt>
                <c:pt idx="46">
                  <c:v>48400.315999999999</c:v>
                </c:pt>
                <c:pt idx="47">
                  <c:v>49164.34</c:v>
                </c:pt>
                <c:pt idx="48">
                  <c:v>49654.362999999998</c:v>
                </c:pt>
                <c:pt idx="49">
                  <c:v>50011.83</c:v>
                </c:pt>
                <c:pt idx="50">
                  <c:v>50977.21</c:v>
                </c:pt>
                <c:pt idx="51">
                  <c:v>52060.85</c:v>
                </c:pt>
                <c:pt idx="52">
                  <c:v>52978.8</c:v>
                </c:pt>
                <c:pt idx="53">
                  <c:v>53521.387000000002</c:v>
                </c:pt>
                <c:pt idx="54">
                  <c:v>53618.925999999999</c:v>
                </c:pt>
                <c:pt idx="55">
                  <c:v>48745.684000000001</c:v>
                </c:pt>
                <c:pt idx="56">
                  <c:v>51530.491999999998</c:v>
                </c:pt>
                <c:pt idx="57">
                  <c:v>53226.84</c:v>
                </c:pt>
                <c:pt idx="58">
                  <c:v>54564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D06-489B-BFD1-CD4BE4EEE72A}"/>
            </c:ext>
          </c:extLst>
        </c:ser>
        <c:ser>
          <c:idx val="7"/>
          <c:order val="3"/>
          <c:tx>
            <c:strRef>
              <c:f>'global-energy-substitution'!$J$1</c:f>
              <c:strCache>
                <c:ptCount val="1"/>
                <c:pt idx="0">
                  <c:v>Gas (TWh, substituted energy)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'global-energy-substitution'!$C$19:$C$77</c:f>
              <c:numCache>
                <c:formatCode>m/d/yyyy</c:formatCode>
                <c:ptCount val="59"/>
                <c:pt idx="0">
                  <c:v>24107</c:v>
                </c:pt>
                <c:pt idx="1">
                  <c:v>24472</c:v>
                </c:pt>
                <c:pt idx="2">
                  <c:v>24837</c:v>
                </c:pt>
                <c:pt idx="3">
                  <c:v>25203</c:v>
                </c:pt>
                <c:pt idx="4">
                  <c:v>25568</c:v>
                </c:pt>
                <c:pt idx="5">
                  <c:v>25933</c:v>
                </c:pt>
                <c:pt idx="6">
                  <c:v>26298</c:v>
                </c:pt>
                <c:pt idx="7">
                  <c:v>26664</c:v>
                </c:pt>
                <c:pt idx="8">
                  <c:v>27029</c:v>
                </c:pt>
                <c:pt idx="9">
                  <c:v>27394</c:v>
                </c:pt>
                <c:pt idx="10">
                  <c:v>27759</c:v>
                </c:pt>
                <c:pt idx="11">
                  <c:v>28125</c:v>
                </c:pt>
                <c:pt idx="12">
                  <c:v>28490</c:v>
                </c:pt>
                <c:pt idx="13">
                  <c:v>28855</c:v>
                </c:pt>
                <c:pt idx="14">
                  <c:v>29220</c:v>
                </c:pt>
                <c:pt idx="15">
                  <c:v>29586</c:v>
                </c:pt>
                <c:pt idx="16">
                  <c:v>29951</c:v>
                </c:pt>
                <c:pt idx="17">
                  <c:v>30316</c:v>
                </c:pt>
                <c:pt idx="18">
                  <c:v>30681</c:v>
                </c:pt>
                <c:pt idx="19">
                  <c:v>31047</c:v>
                </c:pt>
                <c:pt idx="20">
                  <c:v>31412</c:v>
                </c:pt>
                <c:pt idx="21">
                  <c:v>31777</c:v>
                </c:pt>
                <c:pt idx="22">
                  <c:v>32142</c:v>
                </c:pt>
                <c:pt idx="23">
                  <c:v>32508</c:v>
                </c:pt>
                <c:pt idx="24">
                  <c:v>32873</c:v>
                </c:pt>
                <c:pt idx="25">
                  <c:v>33238</c:v>
                </c:pt>
                <c:pt idx="26">
                  <c:v>33603</c:v>
                </c:pt>
                <c:pt idx="27">
                  <c:v>33969</c:v>
                </c:pt>
                <c:pt idx="28">
                  <c:v>34334</c:v>
                </c:pt>
                <c:pt idx="29">
                  <c:v>34699</c:v>
                </c:pt>
                <c:pt idx="30">
                  <c:v>35064</c:v>
                </c:pt>
                <c:pt idx="31">
                  <c:v>35430</c:v>
                </c:pt>
                <c:pt idx="32">
                  <c:v>35795</c:v>
                </c:pt>
                <c:pt idx="33">
                  <c:v>36160</c:v>
                </c:pt>
                <c:pt idx="34">
                  <c:v>36525</c:v>
                </c:pt>
                <c:pt idx="35">
                  <c:v>36891</c:v>
                </c:pt>
                <c:pt idx="36">
                  <c:v>37256</c:v>
                </c:pt>
                <c:pt idx="37">
                  <c:v>37621</c:v>
                </c:pt>
                <c:pt idx="38">
                  <c:v>37986</c:v>
                </c:pt>
                <c:pt idx="39">
                  <c:v>38352</c:v>
                </c:pt>
                <c:pt idx="40">
                  <c:v>38717</c:v>
                </c:pt>
                <c:pt idx="41">
                  <c:v>39082</c:v>
                </c:pt>
                <c:pt idx="42">
                  <c:v>39447</c:v>
                </c:pt>
                <c:pt idx="43">
                  <c:v>39813</c:v>
                </c:pt>
                <c:pt idx="44">
                  <c:v>40178</c:v>
                </c:pt>
                <c:pt idx="45">
                  <c:v>40543</c:v>
                </c:pt>
                <c:pt idx="46">
                  <c:v>40908</c:v>
                </c:pt>
                <c:pt idx="47">
                  <c:v>41274</c:v>
                </c:pt>
                <c:pt idx="48">
                  <c:v>41639</c:v>
                </c:pt>
                <c:pt idx="49">
                  <c:v>42004</c:v>
                </c:pt>
                <c:pt idx="50">
                  <c:v>42369</c:v>
                </c:pt>
                <c:pt idx="51">
                  <c:v>42735</c:v>
                </c:pt>
                <c:pt idx="52">
                  <c:v>43100</c:v>
                </c:pt>
                <c:pt idx="53">
                  <c:v>43465</c:v>
                </c:pt>
                <c:pt idx="54">
                  <c:v>43830</c:v>
                </c:pt>
                <c:pt idx="55">
                  <c:v>44196</c:v>
                </c:pt>
                <c:pt idx="56">
                  <c:v>44561</c:v>
                </c:pt>
                <c:pt idx="57">
                  <c:v>44926</c:v>
                </c:pt>
                <c:pt idx="58">
                  <c:v>45291</c:v>
                </c:pt>
              </c:numCache>
            </c:numRef>
          </c:cat>
          <c:val>
            <c:numRef>
              <c:f>'global-energy-substitution'!$J$2:$J$77</c:f>
              <c:numCache>
                <c:formatCode>General</c:formatCode>
                <c:ptCount val="59"/>
                <c:pt idx="0">
                  <c:v>6303.8203000000003</c:v>
                </c:pt>
                <c:pt idx="1">
                  <c:v>6868.8140000000003</c:v>
                </c:pt>
                <c:pt idx="2">
                  <c:v>7374.058</c:v>
                </c:pt>
                <c:pt idx="3">
                  <c:v>8044.3477000000003</c:v>
                </c:pt>
                <c:pt idx="4">
                  <c:v>8833.4339999999993</c:v>
                </c:pt>
                <c:pt idx="5">
                  <c:v>9614.8089999999993</c:v>
                </c:pt>
                <c:pt idx="6">
                  <c:v>10293.19</c:v>
                </c:pt>
                <c:pt idx="7">
                  <c:v>10861.713</c:v>
                </c:pt>
                <c:pt idx="8">
                  <c:v>11377.832</c:v>
                </c:pt>
                <c:pt idx="9">
                  <c:v>11659.859</c:v>
                </c:pt>
                <c:pt idx="10">
                  <c:v>11659.736000000001</c:v>
                </c:pt>
                <c:pt idx="11">
                  <c:v>12354.138999999999</c:v>
                </c:pt>
                <c:pt idx="12">
                  <c:v>12759.838</c:v>
                </c:pt>
                <c:pt idx="13">
                  <c:v>13293.947</c:v>
                </c:pt>
                <c:pt idx="14">
                  <c:v>14118.029</c:v>
                </c:pt>
                <c:pt idx="15">
                  <c:v>14236.960999999999</c:v>
                </c:pt>
                <c:pt idx="16">
                  <c:v>14395.873</c:v>
                </c:pt>
                <c:pt idx="17">
                  <c:v>14469.731</c:v>
                </c:pt>
                <c:pt idx="18">
                  <c:v>14703.825999999999</c:v>
                </c:pt>
                <c:pt idx="19">
                  <c:v>15902.675999999999</c:v>
                </c:pt>
                <c:pt idx="20">
                  <c:v>16262.217000000001</c:v>
                </c:pt>
                <c:pt idx="21">
                  <c:v>16421.107</c:v>
                </c:pt>
                <c:pt idx="22">
                  <c:v>17281.893</c:v>
                </c:pt>
                <c:pt idx="23">
                  <c:v>18088.842000000001</c:v>
                </c:pt>
                <c:pt idx="24">
                  <c:v>18888.648000000001</c:v>
                </c:pt>
                <c:pt idx="25">
                  <c:v>19481.150000000001</c:v>
                </c:pt>
                <c:pt idx="26">
                  <c:v>19972.835999999999</c:v>
                </c:pt>
                <c:pt idx="27">
                  <c:v>20063.482</c:v>
                </c:pt>
                <c:pt idx="28">
                  <c:v>20265.48</c:v>
                </c:pt>
                <c:pt idx="29">
                  <c:v>20389.613000000001</c:v>
                </c:pt>
                <c:pt idx="30">
                  <c:v>21104.491999999998</c:v>
                </c:pt>
                <c:pt idx="31">
                  <c:v>22159.254000000001</c:v>
                </c:pt>
                <c:pt idx="32">
                  <c:v>22030.39</c:v>
                </c:pt>
                <c:pt idx="33">
                  <c:v>22433.998</c:v>
                </c:pt>
                <c:pt idx="34">
                  <c:v>23071.901999999998</c:v>
                </c:pt>
                <c:pt idx="35">
                  <c:v>23994.256000000001</c:v>
                </c:pt>
                <c:pt idx="36">
                  <c:v>24316.831999999999</c:v>
                </c:pt>
                <c:pt idx="37">
                  <c:v>25028.285</c:v>
                </c:pt>
                <c:pt idx="38">
                  <c:v>25727.73</c:v>
                </c:pt>
                <c:pt idx="39">
                  <c:v>26734.273000000001</c:v>
                </c:pt>
                <c:pt idx="40">
                  <c:v>27438.982</c:v>
                </c:pt>
                <c:pt idx="41">
                  <c:v>28161.388999999999</c:v>
                </c:pt>
                <c:pt idx="42">
                  <c:v>29315.703000000001</c:v>
                </c:pt>
                <c:pt idx="43">
                  <c:v>30026.687999999998</c:v>
                </c:pt>
                <c:pt idx="44">
                  <c:v>29405.7</c:v>
                </c:pt>
                <c:pt idx="45">
                  <c:v>31593.82</c:v>
                </c:pt>
                <c:pt idx="46">
                  <c:v>32349.116999999998</c:v>
                </c:pt>
                <c:pt idx="47">
                  <c:v>33203.137000000002</c:v>
                </c:pt>
                <c:pt idx="48">
                  <c:v>33720.777000000002</c:v>
                </c:pt>
                <c:pt idx="49">
                  <c:v>33961.699999999997</c:v>
                </c:pt>
                <c:pt idx="50">
                  <c:v>34752.11</c:v>
                </c:pt>
                <c:pt idx="51">
                  <c:v>35229.347999999998</c:v>
                </c:pt>
                <c:pt idx="52">
                  <c:v>36517.57</c:v>
                </c:pt>
                <c:pt idx="53">
                  <c:v>38321.438000000002</c:v>
                </c:pt>
                <c:pt idx="54">
                  <c:v>39084.453000000001</c:v>
                </c:pt>
                <c:pt idx="55">
                  <c:v>38714.089999999997</c:v>
                </c:pt>
                <c:pt idx="56">
                  <c:v>40239.016000000003</c:v>
                </c:pt>
                <c:pt idx="57">
                  <c:v>40086.875</c:v>
                </c:pt>
                <c:pt idx="58">
                  <c:v>40101.74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D06-489B-BFD1-CD4BE4EEE72A}"/>
            </c:ext>
          </c:extLst>
        </c:ser>
        <c:ser>
          <c:idx val="6"/>
          <c:order val="4"/>
          <c:tx>
            <c:strRef>
              <c:f>'global-energy-substitution'!$I$1</c:f>
              <c:strCache>
                <c:ptCount val="1"/>
                <c:pt idx="0">
                  <c:v>Nuclear (TWh, substituted energy)</c:v>
                </c:pt>
              </c:strCache>
            </c:strRef>
          </c:tx>
          <c:spPr>
            <a:solidFill>
              <a:srgbClr val="04F069"/>
            </a:solidFill>
            <a:ln>
              <a:noFill/>
            </a:ln>
            <a:effectLst/>
          </c:spPr>
          <c:cat>
            <c:numRef>
              <c:f>'global-energy-substitution'!$C$19:$C$77</c:f>
              <c:numCache>
                <c:formatCode>m/d/yyyy</c:formatCode>
                <c:ptCount val="59"/>
                <c:pt idx="0">
                  <c:v>24107</c:v>
                </c:pt>
                <c:pt idx="1">
                  <c:v>24472</c:v>
                </c:pt>
                <c:pt idx="2">
                  <c:v>24837</c:v>
                </c:pt>
                <c:pt idx="3">
                  <c:v>25203</c:v>
                </c:pt>
                <c:pt idx="4">
                  <c:v>25568</c:v>
                </c:pt>
                <c:pt idx="5">
                  <c:v>25933</c:v>
                </c:pt>
                <c:pt idx="6">
                  <c:v>26298</c:v>
                </c:pt>
                <c:pt idx="7">
                  <c:v>26664</c:v>
                </c:pt>
                <c:pt idx="8">
                  <c:v>27029</c:v>
                </c:pt>
                <c:pt idx="9">
                  <c:v>27394</c:v>
                </c:pt>
                <c:pt idx="10">
                  <c:v>27759</c:v>
                </c:pt>
                <c:pt idx="11">
                  <c:v>28125</c:v>
                </c:pt>
                <c:pt idx="12">
                  <c:v>28490</c:v>
                </c:pt>
                <c:pt idx="13">
                  <c:v>28855</c:v>
                </c:pt>
                <c:pt idx="14">
                  <c:v>29220</c:v>
                </c:pt>
                <c:pt idx="15">
                  <c:v>29586</c:v>
                </c:pt>
                <c:pt idx="16">
                  <c:v>29951</c:v>
                </c:pt>
                <c:pt idx="17">
                  <c:v>30316</c:v>
                </c:pt>
                <c:pt idx="18">
                  <c:v>30681</c:v>
                </c:pt>
                <c:pt idx="19">
                  <c:v>31047</c:v>
                </c:pt>
                <c:pt idx="20">
                  <c:v>31412</c:v>
                </c:pt>
                <c:pt idx="21">
                  <c:v>31777</c:v>
                </c:pt>
                <c:pt idx="22">
                  <c:v>32142</c:v>
                </c:pt>
                <c:pt idx="23">
                  <c:v>32508</c:v>
                </c:pt>
                <c:pt idx="24">
                  <c:v>32873</c:v>
                </c:pt>
                <c:pt idx="25">
                  <c:v>33238</c:v>
                </c:pt>
                <c:pt idx="26">
                  <c:v>33603</c:v>
                </c:pt>
                <c:pt idx="27">
                  <c:v>33969</c:v>
                </c:pt>
                <c:pt idx="28">
                  <c:v>34334</c:v>
                </c:pt>
                <c:pt idx="29">
                  <c:v>34699</c:v>
                </c:pt>
                <c:pt idx="30">
                  <c:v>35064</c:v>
                </c:pt>
                <c:pt idx="31">
                  <c:v>35430</c:v>
                </c:pt>
                <c:pt idx="32">
                  <c:v>35795</c:v>
                </c:pt>
                <c:pt idx="33">
                  <c:v>36160</c:v>
                </c:pt>
                <c:pt idx="34">
                  <c:v>36525</c:v>
                </c:pt>
                <c:pt idx="35">
                  <c:v>36891</c:v>
                </c:pt>
                <c:pt idx="36">
                  <c:v>37256</c:v>
                </c:pt>
                <c:pt idx="37">
                  <c:v>37621</c:v>
                </c:pt>
                <c:pt idx="38">
                  <c:v>37986</c:v>
                </c:pt>
                <c:pt idx="39">
                  <c:v>38352</c:v>
                </c:pt>
                <c:pt idx="40">
                  <c:v>38717</c:v>
                </c:pt>
                <c:pt idx="41">
                  <c:v>39082</c:v>
                </c:pt>
                <c:pt idx="42">
                  <c:v>39447</c:v>
                </c:pt>
                <c:pt idx="43">
                  <c:v>39813</c:v>
                </c:pt>
                <c:pt idx="44">
                  <c:v>40178</c:v>
                </c:pt>
                <c:pt idx="45">
                  <c:v>40543</c:v>
                </c:pt>
                <c:pt idx="46">
                  <c:v>40908</c:v>
                </c:pt>
                <c:pt idx="47">
                  <c:v>41274</c:v>
                </c:pt>
                <c:pt idx="48">
                  <c:v>41639</c:v>
                </c:pt>
                <c:pt idx="49">
                  <c:v>42004</c:v>
                </c:pt>
                <c:pt idx="50">
                  <c:v>42369</c:v>
                </c:pt>
                <c:pt idx="51">
                  <c:v>42735</c:v>
                </c:pt>
                <c:pt idx="52">
                  <c:v>43100</c:v>
                </c:pt>
                <c:pt idx="53">
                  <c:v>43465</c:v>
                </c:pt>
                <c:pt idx="54">
                  <c:v>43830</c:v>
                </c:pt>
                <c:pt idx="55">
                  <c:v>44196</c:v>
                </c:pt>
                <c:pt idx="56">
                  <c:v>44561</c:v>
                </c:pt>
                <c:pt idx="57">
                  <c:v>44926</c:v>
                </c:pt>
                <c:pt idx="58">
                  <c:v>45291</c:v>
                </c:pt>
              </c:numCache>
            </c:numRef>
          </c:cat>
          <c:val>
            <c:numRef>
              <c:f>'global-energy-substitution'!$I$2:$I$77</c:f>
              <c:numCache>
                <c:formatCode>General</c:formatCode>
                <c:ptCount val="59"/>
                <c:pt idx="0">
                  <c:v>72.469345000000004</c:v>
                </c:pt>
                <c:pt idx="1">
                  <c:v>97.704970000000003</c:v>
                </c:pt>
                <c:pt idx="2">
                  <c:v>116.35517</c:v>
                </c:pt>
                <c:pt idx="3">
                  <c:v>147.87189000000001</c:v>
                </c:pt>
                <c:pt idx="4">
                  <c:v>175.31134</c:v>
                </c:pt>
                <c:pt idx="5">
                  <c:v>223.80801</c:v>
                </c:pt>
                <c:pt idx="6">
                  <c:v>311.28723000000002</c:v>
                </c:pt>
                <c:pt idx="7">
                  <c:v>431.79926</c:v>
                </c:pt>
                <c:pt idx="8">
                  <c:v>578.57370000000003</c:v>
                </c:pt>
                <c:pt idx="9">
                  <c:v>756.48175000000003</c:v>
                </c:pt>
                <c:pt idx="10">
                  <c:v>1049.4496999999999</c:v>
                </c:pt>
                <c:pt idx="11">
                  <c:v>1227.7114999999999</c:v>
                </c:pt>
                <c:pt idx="12">
                  <c:v>1528.1375</c:v>
                </c:pt>
                <c:pt idx="13">
                  <c:v>1775.7009</c:v>
                </c:pt>
                <c:pt idx="14">
                  <c:v>1846.8245999999999</c:v>
                </c:pt>
                <c:pt idx="15">
                  <c:v>2020.0956000000001</c:v>
                </c:pt>
                <c:pt idx="16">
                  <c:v>2385.6428000000001</c:v>
                </c:pt>
                <c:pt idx="17">
                  <c:v>2588.3173999999999</c:v>
                </c:pt>
                <c:pt idx="18">
                  <c:v>2933.4589999999998</c:v>
                </c:pt>
                <c:pt idx="19">
                  <c:v>3559.8566999999998</c:v>
                </c:pt>
                <c:pt idx="20">
                  <c:v>4224.8374000000003</c:v>
                </c:pt>
                <c:pt idx="21">
                  <c:v>4525.0864000000001</c:v>
                </c:pt>
                <c:pt idx="22">
                  <c:v>4922.3310000000001</c:v>
                </c:pt>
                <c:pt idx="23">
                  <c:v>5366.4480000000003</c:v>
                </c:pt>
                <c:pt idx="24">
                  <c:v>5518.9960000000001</c:v>
                </c:pt>
                <c:pt idx="25">
                  <c:v>5676.7206999999999</c:v>
                </c:pt>
                <c:pt idx="26">
                  <c:v>5948.3109999999997</c:v>
                </c:pt>
                <c:pt idx="27">
                  <c:v>5993.4633999999996</c:v>
                </c:pt>
                <c:pt idx="28">
                  <c:v>6199.8696</c:v>
                </c:pt>
                <c:pt idx="29">
                  <c:v>6316.2479999999996</c:v>
                </c:pt>
                <c:pt idx="30">
                  <c:v>6590.2129999999997</c:v>
                </c:pt>
                <c:pt idx="31">
                  <c:v>6828.8056999999999</c:v>
                </c:pt>
                <c:pt idx="32">
                  <c:v>6781.8429999999998</c:v>
                </c:pt>
                <c:pt idx="33">
                  <c:v>6898.5519999999997</c:v>
                </c:pt>
                <c:pt idx="34">
                  <c:v>7161.0522000000001</c:v>
                </c:pt>
                <c:pt idx="35">
                  <c:v>7322.6826000000001</c:v>
                </c:pt>
                <c:pt idx="36">
                  <c:v>7480.5569999999998</c:v>
                </c:pt>
                <c:pt idx="37">
                  <c:v>7551.0766999999996</c:v>
                </c:pt>
                <c:pt idx="38">
                  <c:v>7350.6562000000004</c:v>
                </c:pt>
                <c:pt idx="39">
                  <c:v>7635.7695000000003</c:v>
                </c:pt>
                <c:pt idx="40">
                  <c:v>7607.3535000000002</c:v>
                </c:pt>
                <c:pt idx="41">
                  <c:v>7653.7217000000001</c:v>
                </c:pt>
                <c:pt idx="42">
                  <c:v>7450.8360000000002</c:v>
                </c:pt>
                <c:pt idx="43">
                  <c:v>7381.6016</c:v>
                </c:pt>
                <c:pt idx="44">
                  <c:v>7232.23</c:v>
                </c:pt>
                <c:pt idx="45">
                  <c:v>7373.0910000000003</c:v>
                </c:pt>
                <c:pt idx="46">
                  <c:v>7021.4862999999996</c:v>
                </c:pt>
                <c:pt idx="47">
                  <c:v>6500.3687</c:v>
                </c:pt>
                <c:pt idx="48">
                  <c:v>6512.8065999999999</c:v>
                </c:pt>
                <c:pt idx="49">
                  <c:v>6606.0079999999998</c:v>
                </c:pt>
                <c:pt idx="50">
                  <c:v>6655.1059999999998</c:v>
                </c:pt>
                <c:pt idx="51">
                  <c:v>6714.1549999999997</c:v>
                </c:pt>
                <c:pt idx="52">
                  <c:v>6734.2790000000005</c:v>
                </c:pt>
                <c:pt idx="53">
                  <c:v>6855.4080000000004</c:v>
                </c:pt>
                <c:pt idx="54">
                  <c:v>7071.7816999999995</c:v>
                </c:pt>
                <c:pt idx="55">
                  <c:v>6776.8657000000003</c:v>
                </c:pt>
                <c:pt idx="56">
                  <c:v>7037.07</c:v>
                </c:pt>
                <c:pt idx="57">
                  <c:v>6703.8739999999998</c:v>
                </c:pt>
                <c:pt idx="58">
                  <c:v>6824.1772000000001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D06-489B-BFD1-CD4BE4EEE72A}"/>
            </c:ext>
          </c:extLst>
        </c:ser>
        <c:ser>
          <c:idx val="5"/>
          <c:order val="5"/>
          <c:tx>
            <c:strRef>
              <c:f>'global-energy-substitution'!$H$1</c:f>
              <c:strCache>
                <c:ptCount val="1"/>
                <c:pt idx="0">
                  <c:v>Hydropower (TWh, substituted energy)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>
              <a:noFill/>
            </a:ln>
            <a:effectLst/>
          </c:spPr>
          <c:cat>
            <c:numRef>
              <c:f>'global-energy-substitution'!$C$19:$C$77</c:f>
              <c:numCache>
                <c:formatCode>m/d/yyyy</c:formatCode>
                <c:ptCount val="59"/>
                <c:pt idx="0">
                  <c:v>24107</c:v>
                </c:pt>
                <c:pt idx="1">
                  <c:v>24472</c:v>
                </c:pt>
                <c:pt idx="2">
                  <c:v>24837</c:v>
                </c:pt>
                <c:pt idx="3">
                  <c:v>25203</c:v>
                </c:pt>
                <c:pt idx="4">
                  <c:v>25568</c:v>
                </c:pt>
                <c:pt idx="5">
                  <c:v>25933</c:v>
                </c:pt>
                <c:pt idx="6">
                  <c:v>26298</c:v>
                </c:pt>
                <c:pt idx="7">
                  <c:v>26664</c:v>
                </c:pt>
                <c:pt idx="8">
                  <c:v>27029</c:v>
                </c:pt>
                <c:pt idx="9">
                  <c:v>27394</c:v>
                </c:pt>
                <c:pt idx="10">
                  <c:v>27759</c:v>
                </c:pt>
                <c:pt idx="11">
                  <c:v>28125</c:v>
                </c:pt>
                <c:pt idx="12">
                  <c:v>28490</c:v>
                </c:pt>
                <c:pt idx="13">
                  <c:v>28855</c:v>
                </c:pt>
                <c:pt idx="14">
                  <c:v>29220</c:v>
                </c:pt>
                <c:pt idx="15">
                  <c:v>29586</c:v>
                </c:pt>
                <c:pt idx="16">
                  <c:v>29951</c:v>
                </c:pt>
                <c:pt idx="17">
                  <c:v>30316</c:v>
                </c:pt>
                <c:pt idx="18">
                  <c:v>30681</c:v>
                </c:pt>
                <c:pt idx="19">
                  <c:v>31047</c:v>
                </c:pt>
                <c:pt idx="20">
                  <c:v>31412</c:v>
                </c:pt>
                <c:pt idx="21">
                  <c:v>31777</c:v>
                </c:pt>
                <c:pt idx="22">
                  <c:v>32142</c:v>
                </c:pt>
                <c:pt idx="23">
                  <c:v>32508</c:v>
                </c:pt>
                <c:pt idx="24">
                  <c:v>32873</c:v>
                </c:pt>
                <c:pt idx="25">
                  <c:v>33238</c:v>
                </c:pt>
                <c:pt idx="26">
                  <c:v>33603</c:v>
                </c:pt>
                <c:pt idx="27">
                  <c:v>33969</c:v>
                </c:pt>
                <c:pt idx="28">
                  <c:v>34334</c:v>
                </c:pt>
                <c:pt idx="29">
                  <c:v>34699</c:v>
                </c:pt>
                <c:pt idx="30">
                  <c:v>35064</c:v>
                </c:pt>
                <c:pt idx="31">
                  <c:v>35430</c:v>
                </c:pt>
                <c:pt idx="32">
                  <c:v>35795</c:v>
                </c:pt>
                <c:pt idx="33">
                  <c:v>36160</c:v>
                </c:pt>
                <c:pt idx="34">
                  <c:v>36525</c:v>
                </c:pt>
                <c:pt idx="35">
                  <c:v>36891</c:v>
                </c:pt>
                <c:pt idx="36">
                  <c:v>37256</c:v>
                </c:pt>
                <c:pt idx="37">
                  <c:v>37621</c:v>
                </c:pt>
                <c:pt idx="38">
                  <c:v>37986</c:v>
                </c:pt>
                <c:pt idx="39">
                  <c:v>38352</c:v>
                </c:pt>
                <c:pt idx="40">
                  <c:v>38717</c:v>
                </c:pt>
                <c:pt idx="41">
                  <c:v>39082</c:v>
                </c:pt>
                <c:pt idx="42">
                  <c:v>39447</c:v>
                </c:pt>
                <c:pt idx="43">
                  <c:v>39813</c:v>
                </c:pt>
                <c:pt idx="44">
                  <c:v>40178</c:v>
                </c:pt>
                <c:pt idx="45">
                  <c:v>40543</c:v>
                </c:pt>
                <c:pt idx="46">
                  <c:v>40908</c:v>
                </c:pt>
                <c:pt idx="47">
                  <c:v>41274</c:v>
                </c:pt>
                <c:pt idx="48">
                  <c:v>41639</c:v>
                </c:pt>
                <c:pt idx="49">
                  <c:v>42004</c:v>
                </c:pt>
                <c:pt idx="50">
                  <c:v>42369</c:v>
                </c:pt>
                <c:pt idx="51">
                  <c:v>42735</c:v>
                </c:pt>
                <c:pt idx="52">
                  <c:v>43100</c:v>
                </c:pt>
                <c:pt idx="53">
                  <c:v>43465</c:v>
                </c:pt>
                <c:pt idx="54">
                  <c:v>43830</c:v>
                </c:pt>
                <c:pt idx="55">
                  <c:v>44196</c:v>
                </c:pt>
                <c:pt idx="56">
                  <c:v>44561</c:v>
                </c:pt>
                <c:pt idx="57">
                  <c:v>44926</c:v>
                </c:pt>
                <c:pt idx="58">
                  <c:v>45291</c:v>
                </c:pt>
              </c:numCache>
            </c:numRef>
          </c:cat>
          <c:val>
            <c:numRef>
              <c:f>'global-energy-substitution'!$H$2:$H$77</c:f>
              <c:numCache>
                <c:formatCode>General</c:formatCode>
                <c:ptCount val="59"/>
                <c:pt idx="0">
                  <c:v>2729.8865000000001</c:v>
                </c:pt>
                <c:pt idx="1">
                  <c:v>2909.136</c:v>
                </c:pt>
                <c:pt idx="2">
                  <c:v>2973.9692</c:v>
                </c:pt>
                <c:pt idx="3">
                  <c:v>3132.3051999999998</c:v>
                </c:pt>
                <c:pt idx="4">
                  <c:v>3316.9805000000001</c:v>
                </c:pt>
                <c:pt idx="5">
                  <c:v>3473.4265</c:v>
                </c:pt>
                <c:pt idx="6">
                  <c:v>3628.942</c:v>
                </c:pt>
                <c:pt idx="7">
                  <c:v>3798.634</c:v>
                </c:pt>
                <c:pt idx="8">
                  <c:v>3852.9949999999999</c:v>
                </c:pt>
                <c:pt idx="9">
                  <c:v>4232.1367</c:v>
                </c:pt>
                <c:pt idx="10">
                  <c:v>4284.3325000000004</c:v>
                </c:pt>
                <c:pt idx="11">
                  <c:v>4267.3393999999998</c:v>
                </c:pt>
                <c:pt idx="12">
                  <c:v>4410.8590000000004</c:v>
                </c:pt>
                <c:pt idx="13">
                  <c:v>4773.7110000000002</c:v>
                </c:pt>
                <c:pt idx="14">
                  <c:v>5012.6469999999999</c:v>
                </c:pt>
                <c:pt idx="15">
                  <c:v>5120.4687999999996</c:v>
                </c:pt>
                <c:pt idx="16">
                  <c:v>5230.6283999999996</c:v>
                </c:pt>
                <c:pt idx="17">
                  <c:v>5325.2655999999997</c:v>
                </c:pt>
                <c:pt idx="18">
                  <c:v>5552.5424999999996</c:v>
                </c:pt>
                <c:pt idx="19">
                  <c:v>5740.62</c:v>
                </c:pt>
                <c:pt idx="20">
                  <c:v>5852.6019999999999</c:v>
                </c:pt>
                <c:pt idx="21">
                  <c:v>5931.9359999999997</c:v>
                </c:pt>
                <c:pt idx="22">
                  <c:v>6012.1279999999997</c:v>
                </c:pt>
                <c:pt idx="23">
                  <c:v>6204.7943999999998</c:v>
                </c:pt>
                <c:pt idx="24">
                  <c:v>6172.9719999999998</c:v>
                </c:pt>
                <c:pt idx="25">
                  <c:v>6383.0127000000002</c:v>
                </c:pt>
                <c:pt idx="26">
                  <c:v>6530.634</c:v>
                </c:pt>
                <c:pt idx="27">
                  <c:v>6529.9610000000002</c:v>
                </c:pt>
                <c:pt idx="28">
                  <c:v>6923.2563</c:v>
                </c:pt>
                <c:pt idx="29">
                  <c:v>6966.3850000000002</c:v>
                </c:pt>
                <c:pt idx="30">
                  <c:v>7343.3516</c:v>
                </c:pt>
                <c:pt idx="31">
                  <c:v>7442.1943000000001</c:v>
                </c:pt>
                <c:pt idx="32">
                  <c:v>7573.902</c:v>
                </c:pt>
                <c:pt idx="33">
                  <c:v>7631.7929999999997</c:v>
                </c:pt>
                <c:pt idx="34">
                  <c:v>7689.5576000000001</c:v>
                </c:pt>
                <c:pt idx="35">
                  <c:v>7826.0870000000004</c:v>
                </c:pt>
                <c:pt idx="36">
                  <c:v>7575.2979999999998</c:v>
                </c:pt>
                <c:pt idx="37">
                  <c:v>7665.1779999999999</c:v>
                </c:pt>
                <c:pt idx="38">
                  <c:v>7606.7309999999998</c:v>
                </c:pt>
                <c:pt idx="39">
                  <c:v>8116.2583000000004</c:v>
                </c:pt>
                <c:pt idx="40">
                  <c:v>8336.1299999999992</c:v>
                </c:pt>
                <c:pt idx="41">
                  <c:v>8599.4770000000008</c:v>
                </c:pt>
                <c:pt idx="42">
                  <c:v>8687.6110000000008</c:v>
                </c:pt>
                <c:pt idx="43">
                  <c:v>9137.1980000000003</c:v>
                </c:pt>
                <c:pt idx="44">
                  <c:v>9066.0740000000005</c:v>
                </c:pt>
                <c:pt idx="45">
                  <c:v>9520.5429999999997</c:v>
                </c:pt>
                <c:pt idx="46">
                  <c:v>9634.8179999999993</c:v>
                </c:pt>
                <c:pt idx="47">
                  <c:v>9984.6039999999994</c:v>
                </c:pt>
                <c:pt idx="48">
                  <c:v>10323.585999999999</c:v>
                </c:pt>
                <c:pt idx="49">
                  <c:v>10535.130999999999</c:v>
                </c:pt>
                <c:pt idx="50">
                  <c:v>10445.364</c:v>
                </c:pt>
                <c:pt idx="51">
                  <c:v>10749.688</c:v>
                </c:pt>
                <c:pt idx="52">
                  <c:v>10826.592000000001</c:v>
                </c:pt>
                <c:pt idx="53">
                  <c:v>11080.882</c:v>
                </c:pt>
                <c:pt idx="54">
                  <c:v>11184.757</c:v>
                </c:pt>
                <c:pt idx="55">
                  <c:v>11449.073</c:v>
                </c:pt>
                <c:pt idx="56">
                  <c:v>11222.464</c:v>
                </c:pt>
                <c:pt idx="57">
                  <c:v>11271.806</c:v>
                </c:pt>
                <c:pt idx="58">
                  <c:v>11014.117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D06-489B-BFD1-CD4BE4EEE72A}"/>
            </c:ext>
          </c:extLst>
        </c:ser>
        <c:ser>
          <c:idx val="4"/>
          <c:order val="6"/>
          <c:tx>
            <c:strRef>
              <c:f>'global-energy-substitution'!$G$1</c:f>
              <c:strCache>
                <c:ptCount val="1"/>
                <c:pt idx="0">
                  <c:v>Wind (TWh, substituted energy)</c:v>
                </c:pt>
              </c:strCache>
            </c:strRef>
          </c:tx>
          <c:spPr>
            <a:solidFill>
              <a:schemeClr val="tx2">
                <a:lumMod val="25000"/>
                <a:lumOff val="75000"/>
              </a:schemeClr>
            </a:solidFill>
            <a:ln>
              <a:noFill/>
            </a:ln>
            <a:effectLst/>
          </c:spPr>
          <c:cat>
            <c:numRef>
              <c:f>'global-energy-substitution'!$C$19:$C$77</c:f>
              <c:numCache>
                <c:formatCode>m/d/yyyy</c:formatCode>
                <c:ptCount val="59"/>
                <c:pt idx="0">
                  <c:v>24107</c:v>
                </c:pt>
                <c:pt idx="1">
                  <c:v>24472</c:v>
                </c:pt>
                <c:pt idx="2">
                  <c:v>24837</c:v>
                </c:pt>
                <c:pt idx="3">
                  <c:v>25203</c:v>
                </c:pt>
                <c:pt idx="4">
                  <c:v>25568</c:v>
                </c:pt>
                <c:pt idx="5">
                  <c:v>25933</c:v>
                </c:pt>
                <c:pt idx="6">
                  <c:v>26298</c:v>
                </c:pt>
                <c:pt idx="7">
                  <c:v>26664</c:v>
                </c:pt>
                <c:pt idx="8">
                  <c:v>27029</c:v>
                </c:pt>
                <c:pt idx="9">
                  <c:v>27394</c:v>
                </c:pt>
                <c:pt idx="10">
                  <c:v>27759</c:v>
                </c:pt>
                <c:pt idx="11">
                  <c:v>28125</c:v>
                </c:pt>
                <c:pt idx="12">
                  <c:v>28490</c:v>
                </c:pt>
                <c:pt idx="13">
                  <c:v>28855</c:v>
                </c:pt>
                <c:pt idx="14">
                  <c:v>29220</c:v>
                </c:pt>
                <c:pt idx="15">
                  <c:v>29586</c:v>
                </c:pt>
                <c:pt idx="16">
                  <c:v>29951</c:v>
                </c:pt>
                <c:pt idx="17">
                  <c:v>30316</c:v>
                </c:pt>
                <c:pt idx="18">
                  <c:v>30681</c:v>
                </c:pt>
                <c:pt idx="19">
                  <c:v>31047</c:v>
                </c:pt>
                <c:pt idx="20">
                  <c:v>31412</c:v>
                </c:pt>
                <c:pt idx="21">
                  <c:v>31777</c:v>
                </c:pt>
                <c:pt idx="22">
                  <c:v>32142</c:v>
                </c:pt>
                <c:pt idx="23">
                  <c:v>32508</c:v>
                </c:pt>
                <c:pt idx="24">
                  <c:v>32873</c:v>
                </c:pt>
                <c:pt idx="25">
                  <c:v>33238</c:v>
                </c:pt>
                <c:pt idx="26">
                  <c:v>33603</c:v>
                </c:pt>
                <c:pt idx="27">
                  <c:v>33969</c:v>
                </c:pt>
                <c:pt idx="28">
                  <c:v>34334</c:v>
                </c:pt>
                <c:pt idx="29">
                  <c:v>34699</c:v>
                </c:pt>
                <c:pt idx="30">
                  <c:v>35064</c:v>
                </c:pt>
                <c:pt idx="31">
                  <c:v>35430</c:v>
                </c:pt>
                <c:pt idx="32">
                  <c:v>35795</c:v>
                </c:pt>
                <c:pt idx="33">
                  <c:v>36160</c:v>
                </c:pt>
                <c:pt idx="34">
                  <c:v>36525</c:v>
                </c:pt>
                <c:pt idx="35">
                  <c:v>36891</c:v>
                </c:pt>
                <c:pt idx="36">
                  <c:v>37256</c:v>
                </c:pt>
                <c:pt idx="37">
                  <c:v>37621</c:v>
                </c:pt>
                <c:pt idx="38">
                  <c:v>37986</c:v>
                </c:pt>
                <c:pt idx="39">
                  <c:v>38352</c:v>
                </c:pt>
                <c:pt idx="40">
                  <c:v>38717</c:v>
                </c:pt>
                <c:pt idx="41">
                  <c:v>39082</c:v>
                </c:pt>
                <c:pt idx="42">
                  <c:v>39447</c:v>
                </c:pt>
                <c:pt idx="43">
                  <c:v>39813</c:v>
                </c:pt>
                <c:pt idx="44">
                  <c:v>40178</c:v>
                </c:pt>
                <c:pt idx="45">
                  <c:v>40543</c:v>
                </c:pt>
                <c:pt idx="46">
                  <c:v>40908</c:v>
                </c:pt>
                <c:pt idx="47">
                  <c:v>41274</c:v>
                </c:pt>
                <c:pt idx="48">
                  <c:v>41639</c:v>
                </c:pt>
                <c:pt idx="49">
                  <c:v>42004</c:v>
                </c:pt>
                <c:pt idx="50">
                  <c:v>42369</c:v>
                </c:pt>
                <c:pt idx="51">
                  <c:v>42735</c:v>
                </c:pt>
                <c:pt idx="52">
                  <c:v>43100</c:v>
                </c:pt>
                <c:pt idx="53">
                  <c:v>43465</c:v>
                </c:pt>
                <c:pt idx="54">
                  <c:v>43830</c:v>
                </c:pt>
                <c:pt idx="55">
                  <c:v>44196</c:v>
                </c:pt>
                <c:pt idx="56">
                  <c:v>44561</c:v>
                </c:pt>
                <c:pt idx="57">
                  <c:v>44926</c:v>
                </c:pt>
                <c:pt idx="58">
                  <c:v>45291</c:v>
                </c:pt>
              </c:numCache>
            </c:numRef>
          </c:cat>
          <c:val>
            <c:numRef>
              <c:f>'global-energy-substitution'!$G$2:$G$77</c:f>
              <c:numCache>
                <c:formatCode>General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8.8709710000000001E-3</c:v>
                </c:pt>
                <c:pt idx="14">
                  <c:v>1.7741943E-2</c:v>
                </c:pt>
                <c:pt idx="15">
                  <c:v>3.1048333000000001E-2</c:v>
                </c:pt>
                <c:pt idx="16">
                  <c:v>3.1048333000000001E-2</c:v>
                </c:pt>
                <c:pt idx="17">
                  <c:v>5.4704163E-2</c:v>
                </c:pt>
                <c:pt idx="18">
                  <c:v>9.6974450000000004E-2</c:v>
                </c:pt>
                <c:pt idx="19">
                  <c:v>0.13234166999999999</c:v>
                </c:pt>
                <c:pt idx="20">
                  <c:v>0.18989833</c:v>
                </c:pt>
                <c:pt idx="21">
                  <c:v>0.41052280000000002</c:v>
                </c:pt>
                <c:pt idx="22">
                  <c:v>0.57772696000000001</c:v>
                </c:pt>
                <c:pt idx="23">
                  <c:v>0.98047799999999996</c:v>
                </c:pt>
                <c:pt idx="24">
                  <c:v>7.8353609999999998</c:v>
                </c:pt>
                <c:pt idx="25">
                  <c:v>10.741175999999999</c:v>
                </c:pt>
                <c:pt idx="26">
                  <c:v>12.082573</c:v>
                </c:pt>
                <c:pt idx="27">
                  <c:v>13.994873999999999</c:v>
                </c:pt>
                <c:pt idx="28">
                  <c:v>16.867165</c:v>
                </c:pt>
                <c:pt idx="29">
                  <c:v>21.088448</c:v>
                </c:pt>
                <c:pt idx="30">
                  <c:v>24.46058</c:v>
                </c:pt>
                <c:pt idx="31">
                  <c:v>27.250430999999999</c:v>
                </c:pt>
                <c:pt idx="32">
                  <c:v>35.567307</c:v>
                </c:pt>
                <c:pt idx="33">
                  <c:v>47.102649999999997</c:v>
                </c:pt>
                <c:pt idx="34">
                  <c:v>62.767707999999999</c:v>
                </c:pt>
                <c:pt idx="35">
                  <c:v>92.877690000000001</c:v>
                </c:pt>
                <c:pt idx="36">
                  <c:v>112.75232</c:v>
                </c:pt>
                <c:pt idx="37">
                  <c:v>152.89376999999999</c:v>
                </c:pt>
                <c:pt idx="38">
                  <c:v>183.53323</c:v>
                </c:pt>
                <c:pt idx="39">
                  <c:v>246.72241</c:v>
                </c:pt>
                <c:pt idx="40">
                  <c:v>299.59113000000002</c:v>
                </c:pt>
                <c:pt idx="41">
                  <c:v>379.86957000000001</c:v>
                </c:pt>
                <c:pt idx="42">
                  <c:v>484.94909999999999</c:v>
                </c:pt>
                <c:pt idx="43">
                  <c:v>622.18179999999995</c:v>
                </c:pt>
                <c:pt idx="44">
                  <c:v>773.01520000000005</c:v>
                </c:pt>
                <c:pt idx="45">
                  <c:v>961.48590000000002</c:v>
                </c:pt>
                <c:pt idx="46">
                  <c:v>1215.6804999999999</c:v>
                </c:pt>
                <c:pt idx="47">
                  <c:v>1454.6155000000001</c:v>
                </c:pt>
                <c:pt idx="48">
                  <c:v>1732.0546999999999</c:v>
                </c:pt>
                <c:pt idx="49">
                  <c:v>1912.3323</c:v>
                </c:pt>
                <c:pt idx="50">
                  <c:v>2238.7305000000001</c:v>
                </c:pt>
                <c:pt idx="51">
                  <c:v>2575.6736000000001</c:v>
                </c:pt>
                <c:pt idx="52">
                  <c:v>3038.9753000000001</c:v>
                </c:pt>
                <c:pt idx="53">
                  <c:v>3361.3285999999998</c:v>
                </c:pt>
                <c:pt idx="54">
                  <c:v>3746.7087000000001</c:v>
                </c:pt>
                <c:pt idx="55">
                  <c:v>4188.1109999999999</c:v>
                </c:pt>
                <c:pt idx="56">
                  <c:v>4865.9350000000004</c:v>
                </c:pt>
                <c:pt idx="57">
                  <c:v>5495.7437</c:v>
                </c:pt>
                <c:pt idx="58">
                  <c:v>6040.3590000000004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D06-489B-BFD1-CD4BE4EEE72A}"/>
            </c:ext>
          </c:extLst>
        </c:ser>
        <c:ser>
          <c:idx val="3"/>
          <c:order val="7"/>
          <c:tx>
            <c:strRef>
              <c:f>'global-energy-substitution'!$F$1</c:f>
              <c:strCache>
                <c:ptCount val="1"/>
                <c:pt idx="0">
                  <c:v>Solar (TWh, substituted energy)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numRef>
              <c:f>'global-energy-substitution'!$C$19:$C$77</c:f>
              <c:numCache>
                <c:formatCode>m/d/yyyy</c:formatCode>
                <c:ptCount val="59"/>
                <c:pt idx="0">
                  <c:v>24107</c:v>
                </c:pt>
                <c:pt idx="1">
                  <c:v>24472</c:v>
                </c:pt>
                <c:pt idx="2">
                  <c:v>24837</c:v>
                </c:pt>
                <c:pt idx="3">
                  <c:v>25203</c:v>
                </c:pt>
                <c:pt idx="4">
                  <c:v>25568</c:v>
                </c:pt>
                <c:pt idx="5">
                  <c:v>25933</c:v>
                </c:pt>
                <c:pt idx="6">
                  <c:v>26298</c:v>
                </c:pt>
                <c:pt idx="7">
                  <c:v>26664</c:v>
                </c:pt>
                <c:pt idx="8">
                  <c:v>27029</c:v>
                </c:pt>
                <c:pt idx="9">
                  <c:v>27394</c:v>
                </c:pt>
                <c:pt idx="10">
                  <c:v>27759</c:v>
                </c:pt>
                <c:pt idx="11">
                  <c:v>28125</c:v>
                </c:pt>
                <c:pt idx="12">
                  <c:v>28490</c:v>
                </c:pt>
                <c:pt idx="13">
                  <c:v>28855</c:v>
                </c:pt>
                <c:pt idx="14">
                  <c:v>29220</c:v>
                </c:pt>
                <c:pt idx="15">
                  <c:v>29586</c:v>
                </c:pt>
                <c:pt idx="16">
                  <c:v>29951</c:v>
                </c:pt>
                <c:pt idx="17">
                  <c:v>30316</c:v>
                </c:pt>
                <c:pt idx="18">
                  <c:v>30681</c:v>
                </c:pt>
                <c:pt idx="19">
                  <c:v>31047</c:v>
                </c:pt>
                <c:pt idx="20">
                  <c:v>31412</c:v>
                </c:pt>
                <c:pt idx="21">
                  <c:v>31777</c:v>
                </c:pt>
                <c:pt idx="22">
                  <c:v>32142</c:v>
                </c:pt>
                <c:pt idx="23">
                  <c:v>32508</c:v>
                </c:pt>
                <c:pt idx="24">
                  <c:v>32873</c:v>
                </c:pt>
                <c:pt idx="25">
                  <c:v>33238</c:v>
                </c:pt>
                <c:pt idx="26">
                  <c:v>33603</c:v>
                </c:pt>
                <c:pt idx="27">
                  <c:v>33969</c:v>
                </c:pt>
                <c:pt idx="28">
                  <c:v>34334</c:v>
                </c:pt>
                <c:pt idx="29">
                  <c:v>34699</c:v>
                </c:pt>
                <c:pt idx="30">
                  <c:v>35064</c:v>
                </c:pt>
                <c:pt idx="31">
                  <c:v>35430</c:v>
                </c:pt>
                <c:pt idx="32">
                  <c:v>35795</c:v>
                </c:pt>
                <c:pt idx="33">
                  <c:v>36160</c:v>
                </c:pt>
                <c:pt idx="34">
                  <c:v>36525</c:v>
                </c:pt>
                <c:pt idx="35">
                  <c:v>36891</c:v>
                </c:pt>
                <c:pt idx="36">
                  <c:v>37256</c:v>
                </c:pt>
                <c:pt idx="37">
                  <c:v>37621</c:v>
                </c:pt>
                <c:pt idx="38">
                  <c:v>37986</c:v>
                </c:pt>
                <c:pt idx="39">
                  <c:v>38352</c:v>
                </c:pt>
                <c:pt idx="40">
                  <c:v>38717</c:v>
                </c:pt>
                <c:pt idx="41">
                  <c:v>39082</c:v>
                </c:pt>
                <c:pt idx="42">
                  <c:v>39447</c:v>
                </c:pt>
                <c:pt idx="43">
                  <c:v>39813</c:v>
                </c:pt>
                <c:pt idx="44">
                  <c:v>40178</c:v>
                </c:pt>
                <c:pt idx="45">
                  <c:v>40543</c:v>
                </c:pt>
                <c:pt idx="46">
                  <c:v>40908</c:v>
                </c:pt>
                <c:pt idx="47">
                  <c:v>41274</c:v>
                </c:pt>
                <c:pt idx="48">
                  <c:v>41639</c:v>
                </c:pt>
                <c:pt idx="49">
                  <c:v>42004</c:v>
                </c:pt>
                <c:pt idx="50">
                  <c:v>42369</c:v>
                </c:pt>
                <c:pt idx="51">
                  <c:v>42735</c:v>
                </c:pt>
                <c:pt idx="52">
                  <c:v>43100</c:v>
                </c:pt>
                <c:pt idx="53">
                  <c:v>43465</c:v>
                </c:pt>
                <c:pt idx="54">
                  <c:v>43830</c:v>
                </c:pt>
                <c:pt idx="55">
                  <c:v>44196</c:v>
                </c:pt>
                <c:pt idx="56">
                  <c:v>44561</c:v>
                </c:pt>
                <c:pt idx="57">
                  <c:v>44926</c:v>
                </c:pt>
                <c:pt idx="58">
                  <c:v>45291</c:v>
                </c:pt>
              </c:numCache>
            </c:numRef>
          </c:cat>
          <c:val>
            <c:numRef>
              <c:f>'global-energy-substitution'!$F$2:$F$77</c:f>
              <c:numCache>
                <c:formatCode>General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8.8709710000000001E-3</c:v>
                </c:pt>
                <c:pt idx="19">
                  <c:v>1.8661888000000001E-2</c:v>
                </c:pt>
                <c:pt idx="20">
                  <c:v>3.4737219999999999E-2</c:v>
                </c:pt>
                <c:pt idx="21">
                  <c:v>4.489833E-2</c:v>
                </c:pt>
                <c:pt idx="22">
                  <c:v>3.1353052999999999E-2</c:v>
                </c:pt>
                <c:pt idx="23">
                  <c:v>3.0149443000000001E-2</c:v>
                </c:pt>
                <c:pt idx="24">
                  <c:v>0.77539133999999998</c:v>
                </c:pt>
                <c:pt idx="25">
                  <c:v>1.1483464999999999</c:v>
                </c:pt>
                <c:pt idx="26">
                  <c:v>1.4942344000000001</c:v>
                </c:pt>
                <c:pt idx="27">
                  <c:v>1.3799650000000001</c:v>
                </c:pt>
                <c:pt idx="28">
                  <c:v>1.6460893999999999</c:v>
                </c:pt>
                <c:pt idx="29">
                  <c:v>1.7652722999999999</c:v>
                </c:pt>
                <c:pt idx="30">
                  <c:v>1.8891694999999999</c:v>
                </c:pt>
                <c:pt idx="31">
                  <c:v>2.0676155000000001</c:v>
                </c:pt>
                <c:pt idx="32">
                  <c:v>2.2167241999999998</c:v>
                </c:pt>
                <c:pt idx="33">
                  <c:v>2.4006376</c:v>
                </c:pt>
                <c:pt idx="34">
                  <c:v>2.6769265999999998</c:v>
                </c:pt>
                <c:pt idx="35">
                  <c:v>3.1288824000000002</c:v>
                </c:pt>
                <c:pt idx="36">
                  <c:v>4.1780615000000001</c:v>
                </c:pt>
                <c:pt idx="37">
                  <c:v>5.2459382999999997</c:v>
                </c:pt>
                <c:pt idx="38">
                  <c:v>6.5339413000000004</c:v>
                </c:pt>
                <c:pt idx="39">
                  <c:v>8.5548629999999992</c:v>
                </c:pt>
                <c:pt idx="40">
                  <c:v>11.978459000000001</c:v>
                </c:pt>
                <c:pt idx="41">
                  <c:v>16.379019</c:v>
                </c:pt>
                <c:pt idx="42">
                  <c:v>22.07666</c:v>
                </c:pt>
                <c:pt idx="43">
                  <c:v>35.639403999999999</c:v>
                </c:pt>
                <c:pt idx="44">
                  <c:v>58.819499999999998</c:v>
                </c:pt>
                <c:pt idx="45">
                  <c:v>94.092354</c:v>
                </c:pt>
                <c:pt idx="46">
                  <c:v>181.25386</c:v>
                </c:pt>
                <c:pt idx="47">
                  <c:v>278.34863000000001</c:v>
                </c:pt>
                <c:pt idx="48">
                  <c:v>377.7912</c:v>
                </c:pt>
                <c:pt idx="49">
                  <c:v>534.49090000000001</c:v>
                </c:pt>
                <c:pt idx="50">
                  <c:v>689.42290000000003</c:v>
                </c:pt>
                <c:pt idx="51">
                  <c:v>879.12540000000001</c:v>
                </c:pt>
                <c:pt idx="52">
                  <c:v>1185.098</c:v>
                </c:pt>
                <c:pt idx="53">
                  <c:v>1520.5139999999999</c:v>
                </c:pt>
                <c:pt idx="54">
                  <c:v>1859.5966000000001</c:v>
                </c:pt>
                <c:pt idx="55">
                  <c:v>2245.2683000000002</c:v>
                </c:pt>
                <c:pt idx="56">
                  <c:v>2751.7534000000001</c:v>
                </c:pt>
                <c:pt idx="57">
                  <c:v>3446.4074999999998</c:v>
                </c:pt>
                <c:pt idx="58">
                  <c:v>4264.2610000000004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D06-489B-BFD1-CD4BE4EEE72A}"/>
            </c:ext>
          </c:extLst>
        </c:ser>
        <c:ser>
          <c:idx val="2"/>
          <c:order val="8"/>
          <c:tx>
            <c:strRef>
              <c:f>'global-energy-substitution'!$E$1</c:f>
              <c:strCache>
                <c:ptCount val="1"/>
                <c:pt idx="0">
                  <c:v>Biofuels (TWh, substituted energy)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'global-energy-substitution'!$C$19:$C$77</c:f>
              <c:numCache>
                <c:formatCode>m/d/yyyy</c:formatCode>
                <c:ptCount val="59"/>
                <c:pt idx="0">
                  <c:v>24107</c:v>
                </c:pt>
                <c:pt idx="1">
                  <c:v>24472</c:v>
                </c:pt>
                <c:pt idx="2">
                  <c:v>24837</c:v>
                </c:pt>
                <c:pt idx="3">
                  <c:v>25203</c:v>
                </c:pt>
                <c:pt idx="4">
                  <c:v>25568</c:v>
                </c:pt>
                <c:pt idx="5">
                  <c:v>25933</c:v>
                </c:pt>
                <c:pt idx="6">
                  <c:v>26298</c:v>
                </c:pt>
                <c:pt idx="7">
                  <c:v>26664</c:v>
                </c:pt>
                <c:pt idx="8">
                  <c:v>27029</c:v>
                </c:pt>
                <c:pt idx="9">
                  <c:v>27394</c:v>
                </c:pt>
                <c:pt idx="10">
                  <c:v>27759</c:v>
                </c:pt>
                <c:pt idx="11">
                  <c:v>28125</c:v>
                </c:pt>
                <c:pt idx="12">
                  <c:v>28490</c:v>
                </c:pt>
                <c:pt idx="13">
                  <c:v>28855</c:v>
                </c:pt>
                <c:pt idx="14">
                  <c:v>29220</c:v>
                </c:pt>
                <c:pt idx="15">
                  <c:v>29586</c:v>
                </c:pt>
                <c:pt idx="16">
                  <c:v>29951</c:v>
                </c:pt>
                <c:pt idx="17">
                  <c:v>30316</c:v>
                </c:pt>
                <c:pt idx="18">
                  <c:v>30681</c:v>
                </c:pt>
                <c:pt idx="19">
                  <c:v>31047</c:v>
                </c:pt>
                <c:pt idx="20">
                  <c:v>31412</c:v>
                </c:pt>
                <c:pt idx="21">
                  <c:v>31777</c:v>
                </c:pt>
                <c:pt idx="22">
                  <c:v>32142</c:v>
                </c:pt>
                <c:pt idx="23">
                  <c:v>32508</c:v>
                </c:pt>
                <c:pt idx="24">
                  <c:v>32873</c:v>
                </c:pt>
                <c:pt idx="25">
                  <c:v>33238</c:v>
                </c:pt>
                <c:pt idx="26">
                  <c:v>33603</c:v>
                </c:pt>
                <c:pt idx="27">
                  <c:v>33969</c:v>
                </c:pt>
                <c:pt idx="28">
                  <c:v>34334</c:v>
                </c:pt>
                <c:pt idx="29">
                  <c:v>34699</c:v>
                </c:pt>
                <c:pt idx="30">
                  <c:v>35064</c:v>
                </c:pt>
                <c:pt idx="31">
                  <c:v>35430</c:v>
                </c:pt>
                <c:pt idx="32">
                  <c:v>35795</c:v>
                </c:pt>
                <c:pt idx="33">
                  <c:v>36160</c:v>
                </c:pt>
                <c:pt idx="34">
                  <c:v>36525</c:v>
                </c:pt>
                <c:pt idx="35">
                  <c:v>36891</c:v>
                </c:pt>
                <c:pt idx="36">
                  <c:v>37256</c:v>
                </c:pt>
                <c:pt idx="37">
                  <c:v>37621</c:v>
                </c:pt>
                <c:pt idx="38">
                  <c:v>37986</c:v>
                </c:pt>
                <c:pt idx="39">
                  <c:v>38352</c:v>
                </c:pt>
                <c:pt idx="40">
                  <c:v>38717</c:v>
                </c:pt>
                <c:pt idx="41">
                  <c:v>39082</c:v>
                </c:pt>
                <c:pt idx="42">
                  <c:v>39447</c:v>
                </c:pt>
                <c:pt idx="43">
                  <c:v>39813</c:v>
                </c:pt>
                <c:pt idx="44">
                  <c:v>40178</c:v>
                </c:pt>
                <c:pt idx="45">
                  <c:v>40543</c:v>
                </c:pt>
                <c:pt idx="46">
                  <c:v>40908</c:v>
                </c:pt>
                <c:pt idx="47">
                  <c:v>41274</c:v>
                </c:pt>
                <c:pt idx="48">
                  <c:v>41639</c:v>
                </c:pt>
                <c:pt idx="49">
                  <c:v>42004</c:v>
                </c:pt>
                <c:pt idx="50">
                  <c:v>42369</c:v>
                </c:pt>
                <c:pt idx="51">
                  <c:v>42735</c:v>
                </c:pt>
                <c:pt idx="52">
                  <c:v>43100</c:v>
                </c:pt>
                <c:pt idx="53">
                  <c:v>43465</c:v>
                </c:pt>
                <c:pt idx="54">
                  <c:v>43830</c:v>
                </c:pt>
                <c:pt idx="55">
                  <c:v>44196</c:v>
                </c:pt>
                <c:pt idx="56">
                  <c:v>44561</c:v>
                </c:pt>
                <c:pt idx="57">
                  <c:v>44926</c:v>
                </c:pt>
                <c:pt idx="58">
                  <c:v>45291</c:v>
                </c:pt>
              </c:numCache>
            </c:numRef>
          </c:cat>
          <c:val>
            <c:numRef>
              <c:f>'global-energy-substitution'!$E$2:$E$77</c:f>
              <c:numCache>
                <c:formatCode>General</c:formatCode>
                <c:ptCount val="59"/>
                <c:pt idx="0">
                  <c:v>9.0298610000000004</c:v>
                </c:pt>
                <c:pt idx="1">
                  <c:v>9.2098440000000004</c:v>
                </c:pt>
                <c:pt idx="2">
                  <c:v>9.3837159999999997</c:v>
                </c:pt>
                <c:pt idx="3">
                  <c:v>9.5538000000000007</c:v>
                </c:pt>
                <c:pt idx="4">
                  <c:v>9.7239810000000002</c:v>
                </c:pt>
                <c:pt idx="5">
                  <c:v>13.501493999999999</c:v>
                </c:pt>
                <c:pt idx="6">
                  <c:v>13.562146</c:v>
                </c:pt>
                <c:pt idx="7">
                  <c:v>14.82311</c:v>
                </c:pt>
                <c:pt idx="8">
                  <c:v>14.250557000000001</c:v>
                </c:pt>
                <c:pt idx="9">
                  <c:v>14.334716</c:v>
                </c:pt>
                <c:pt idx="10">
                  <c:v>13.688392</c:v>
                </c:pt>
                <c:pt idx="11">
                  <c:v>13.751189</c:v>
                </c:pt>
                <c:pt idx="12">
                  <c:v>18.318535000000001</c:v>
                </c:pt>
                <c:pt idx="13">
                  <c:v>23.178774000000001</c:v>
                </c:pt>
                <c:pt idx="14">
                  <c:v>28.023213999999999</c:v>
                </c:pt>
                <c:pt idx="15">
                  <c:v>32.786119999999997</c:v>
                </c:pt>
                <c:pt idx="16">
                  <c:v>29.747923</c:v>
                </c:pt>
                <c:pt idx="17">
                  <c:v>37.556244</c:v>
                </c:pt>
                <c:pt idx="18">
                  <c:v>49.019240000000003</c:v>
                </c:pt>
                <c:pt idx="19">
                  <c:v>57.806423000000002</c:v>
                </c:pt>
                <c:pt idx="20">
                  <c:v>68.410089999999997</c:v>
                </c:pt>
                <c:pt idx="21">
                  <c:v>84.20299</c:v>
                </c:pt>
                <c:pt idx="22">
                  <c:v>85.330119999999994</c:v>
                </c:pt>
                <c:pt idx="23">
                  <c:v>89.560196000000005</c:v>
                </c:pt>
                <c:pt idx="24">
                  <c:v>95.689239999999998</c:v>
                </c:pt>
                <c:pt idx="25">
                  <c:v>106.56910999999999</c:v>
                </c:pt>
                <c:pt idx="26">
                  <c:v>110.64682000000001</c:v>
                </c:pt>
                <c:pt idx="27">
                  <c:v>108.705635</c:v>
                </c:pt>
                <c:pt idx="28">
                  <c:v>114.34005000000001</c:v>
                </c:pt>
                <c:pt idx="29">
                  <c:v>124.101776</c:v>
                </c:pt>
                <c:pt idx="30">
                  <c:v>131.07040000000001</c:v>
                </c:pt>
                <c:pt idx="31">
                  <c:v>125.784515</c:v>
                </c:pt>
                <c:pt idx="32">
                  <c:v>130.03065000000001</c:v>
                </c:pt>
                <c:pt idx="33">
                  <c:v>133.38396</c:v>
                </c:pt>
                <c:pt idx="34">
                  <c:v>135.24735999999999</c:v>
                </c:pt>
                <c:pt idx="35">
                  <c:v>132.50879</c:v>
                </c:pt>
                <c:pt idx="36">
                  <c:v>131.42497</c:v>
                </c:pt>
                <c:pt idx="37">
                  <c:v>149.31443999999999</c:v>
                </c:pt>
                <c:pt idx="38">
                  <c:v>168.93098000000001</c:v>
                </c:pt>
                <c:pt idx="39">
                  <c:v>201.08009999999999</c:v>
                </c:pt>
                <c:pt idx="40">
                  <c:v>234.50827000000001</c:v>
                </c:pt>
                <c:pt idx="41">
                  <c:v>294.60793999999999</c:v>
                </c:pt>
                <c:pt idx="42">
                  <c:v>391.57069999999999</c:v>
                </c:pt>
                <c:pt idx="43">
                  <c:v>535.71673999999996</c:v>
                </c:pt>
                <c:pt idx="44">
                  <c:v>611.32714999999996</c:v>
                </c:pt>
                <c:pt idx="45">
                  <c:v>692.14124000000004</c:v>
                </c:pt>
                <c:pt idx="46">
                  <c:v>728.77480000000003</c:v>
                </c:pt>
                <c:pt idx="47">
                  <c:v>757.59059999999999</c:v>
                </c:pt>
                <c:pt idx="48">
                  <c:v>820.77629999999999</c:v>
                </c:pt>
                <c:pt idx="49">
                  <c:v>866.74523999999997</c:v>
                </c:pt>
                <c:pt idx="50">
                  <c:v>900.52324999999996</c:v>
                </c:pt>
                <c:pt idx="51">
                  <c:v>941.49090000000001</c:v>
                </c:pt>
                <c:pt idx="52">
                  <c:v>960.00476000000003</c:v>
                </c:pt>
                <c:pt idx="53">
                  <c:v>1039.9459999999999</c:v>
                </c:pt>
                <c:pt idx="54">
                  <c:v>1119.6278</c:v>
                </c:pt>
                <c:pt idx="55">
                  <c:v>1070.2726</c:v>
                </c:pt>
                <c:pt idx="56">
                  <c:v>1131.0246999999999</c:v>
                </c:pt>
                <c:pt idx="57">
                  <c:v>1193.2262000000001</c:v>
                </c:pt>
                <c:pt idx="58">
                  <c:v>1317.6246000000001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D06-489B-BFD1-CD4BE4EEE72A}"/>
            </c:ext>
          </c:extLst>
        </c:ser>
        <c:ser>
          <c:idx val="1"/>
          <c:order val="9"/>
          <c:tx>
            <c:strRef>
              <c:f>'global-energy-substitution'!$D$1</c:f>
              <c:strCache>
                <c:ptCount val="1"/>
                <c:pt idx="0">
                  <c:v>Other renewables (TWh, substituted energy)</c:v>
                </c:pt>
              </c:strCache>
            </c:strRef>
          </c:tx>
          <c:spPr>
            <a:solidFill>
              <a:schemeClr val="accent1">
                <a:lumMod val="75000"/>
                <a:lumOff val="25000"/>
              </a:schemeClr>
            </a:solidFill>
            <a:ln>
              <a:noFill/>
            </a:ln>
            <a:effectLst/>
          </c:spPr>
          <c:cat>
            <c:numRef>
              <c:f>'global-energy-substitution'!$C$19:$C$77</c:f>
              <c:numCache>
                <c:formatCode>m/d/yyyy</c:formatCode>
                <c:ptCount val="59"/>
                <c:pt idx="0">
                  <c:v>24107</c:v>
                </c:pt>
                <c:pt idx="1">
                  <c:v>24472</c:v>
                </c:pt>
                <c:pt idx="2">
                  <c:v>24837</c:v>
                </c:pt>
                <c:pt idx="3">
                  <c:v>25203</c:v>
                </c:pt>
                <c:pt idx="4">
                  <c:v>25568</c:v>
                </c:pt>
                <c:pt idx="5">
                  <c:v>25933</c:v>
                </c:pt>
                <c:pt idx="6">
                  <c:v>26298</c:v>
                </c:pt>
                <c:pt idx="7">
                  <c:v>26664</c:v>
                </c:pt>
                <c:pt idx="8">
                  <c:v>27029</c:v>
                </c:pt>
                <c:pt idx="9">
                  <c:v>27394</c:v>
                </c:pt>
                <c:pt idx="10">
                  <c:v>27759</c:v>
                </c:pt>
                <c:pt idx="11">
                  <c:v>28125</c:v>
                </c:pt>
                <c:pt idx="12">
                  <c:v>28490</c:v>
                </c:pt>
                <c:pt idx="13">
                  <c:v>28855</c:v>
                </c:pt>
                <c:pt idx="14">
                  <c:v>29220</c:v>
                </c:pt>
                <c:pt idx="15">
                  <c:v>29586</c:v>
                </c:pt>
                <c:pt idx="16">
                  <c:v>29951</c:v>
                </c:pt>
                <c:pt idx="17">
                  <c:v>30316</c:v>
                </c:pt>
                <c:pt idx="18">
                  <c:v>30681</c:v>
                </c:pt>
                <c:pt idx="19">
                  <c:v>31047</c:v>
                </c:pt>
                <c:pt idx="20">
                  <c:v>31412</c:v>
                </c:pt>
                <c:pt idx="21">
                  <c:v>31777</c:v>
                </c:pt>
                <c:pt idx="22">
                  <c:v>32142</c:v>
                </c:pt>
                <c:pt idx="23">
                  <c:v>32508</c:v>
                </c:pt>
                <c:pt idx="24">
                  <c:v>32873</c:v>
                </c:pt>
                <c:pt idx="25">
                  <c:v>33238</c:v>
                </c:pt>
                <c:pt idx="26">
                  <c:v>33603</c:v>
                </c:pt>
                <c:pt idx="27">
                  <c:v>33969</c:v>
                </c:pt>
                <c:pt idx="28">
                  <c:v>34334</c:v>
                </c:pt>
                <c:pt idx="29">
                  <c:v>34699</c:v>
                </c:pt>
                <c:pt idx="30">
                  <c:v>35064</c:v>
                </c:pt>
                <c:pt idx="31">
                  <c:v>35430</c:v>
                </c:pt>
                <c:pt idx="32">
                  <c:v>35795</c:v>
                </c:pt>
                <c:pt idx="33">
                  <c:v>36160</c:v>
                </c:pt>
                <c:pt idx="34">
                  <c:v>36525</c:v>
                </c:pt>
                <c:pt idx="35">
                  <c:v>36891</c:v>
                </c:pt>
                <c:pt idx="36">
                  <c:v>37256</c:v>
                </c:pt>
                <c:pt idx="37">
                  <c:v>37621</c:v>
                </c:pt>
                <c:pt idx="38">
                  <c:v>37986</c:v>
                </c:pt>
                <c:pt idx="39">
                  <c:v>38352</c:v>
                </c:pt>
                <c:pt idx="40">
                  <c:v>38717</c:v>
                </c:pt>
                <c:pt idx="41">
                  <c:v>39082</c:v>
                </c:pt>
                <c:pt idx="42">
                  <c:v>39447</c:v>
                </c:pt>
                <c:pt idx="43">
                  <c:v>39813</c:v>
                </c:pt>
                <c:pt idx="44">
                  <c:v>40178</c:v>
                </c:pt>
                <c:pt idx="45">
                  <c:v>40543</c:v>
                </c:pt>
                <c:pt idx="46">
                  <c:v>40908</c:v>
                </c:pt>
                <c:pt idx="47">
                  <c:v>41274</c:v>
                </c:pt>
                <c:pt idx="48">
                  <c:v>41639</c:v>
                </c:pt>
                <c:pt idx="49">
                  <c:v>42004</c:v>
                </c:pt>
                <c:pt idx="50">
                  <c:v>42369</c:v>
                </c:pt>
                <c:pt idx="51">
                  <c:v>42735</c:v>
                </c:pt>
                <c:pt idx="52">
                  <c:v>43100</c:v>
                </c:pt>
                <c:pt idx="53">
                  <c:v>43465</c:v>
                </c:pt>
                <c:pt idx="54">
                  <c:v>43830</c:v>
                </c:pt>
                <c:pt idx="55">
                  <c:v>44196</c:v>
                </c:pt>
                <c:pt idx="56">
                  <c:v>44561</c:v>
                </c:pt>
                <c:pt idx="57">
                  <c:v>44926</c:v>
                </c:pt>
                <c:pt idx="58">
                  <c:v>45291</c:v>
                </c:pt>
              </c:numCache>
            </c:numRef>
          </c:cat>
          <c:val>
            <c:numRef>
              <c:f>'global-energy-substitution'!$D$2:$D$77</c:f>
              <c:numCache>
                <c:formatCode>General</c:formatCode>
                <c:ptCount val="59"/>
                <c:pt idx="0">
                  <c:v>55.949084999999997</c:v>
                </c:pt>
                <c:pt idx="1">
                  <c:v>61.737606</c:v>
                </c:pt>
                <c:pt idx="2">
                  <c:v>62.353380000000001</c:v>
                </c:pt>
                <c:pt idx="3">
                  <c:v>69.031909999999996</c:v>
                </c:pt>
                <c:pt idx="4">
                  <c:v>72.558716000000004</c:v>
                </c:pt>
                <c:pt idx="5">
                  <c:v>80.337950000000006</c:v>
                </c:pt>
                <c:pt idx="6">
                  <c:v>87.339066000000003</c:v>
                </c:pt>
                <c:pt idx="7">
                  <c:v>93.402019999999993</c:v>
                </c:pt>
                <c:pt idx="8">
                  <c:v>100.24630999999999</c:v>
                </c:pt>
                <c:pt idx="9">
                  <c:v>106.87296000000001</c:v>
                </c:pt>
                <c:pt idx="10">
                  <c:v>108.1472</c:v>
                </c:pt>
                <c:pt idx="11">
                  <c:v>120.57106</c:v>
                </c:pt>
                <c:pt idx="12">
                  <c:v>127.26662399999999</c:v>
                </c:pt>
                <c:pt idx="13">
                  <c:v>135.02681999999999</c:v>
                </c:pt>
                <c:pt idx="14">
                  <c:v>144.51552000000001</c:v>
                </c:pt>
                <c:pt idx="15">
                  <c:v>153.78856999999999</c:v>
                </c:pt>
                <c:pt idx="16">
                  <c:v>164.9076</c:v>
                </c:pt>
                <c:pt idx="17">
                  <c:v>191.2329</c:v>
                </c:pt>
                <c:pt idx="18">
                  <c:v>211.77058</c:v>
                </c:pt>
                <c:pt idx="19">
                  <c:v>236.32065</c:v>
                </c:pt>
                <c:pt idx="20">
                  <c:v>243.1773</c:v>
                </c:pt>
                <c:pt idx="21">
                  <c:v>263.69817999999998</c:v>
                </c:pt>
                <c:pt idx="22">
                  <c:v>282.46242999999998</c:v>
                </c:pt>
                <c:pt idx="23">
                  <c:v>290.88326999999998</c:v>
                </c:pt>
                <c:pt idx="24">
                  <c:v>322.37277</c:v>
                </c:pt>
                <c:pt idx="25">
                  <c:v>361.21370000000002</c:v>
                </c:pt>
                <c:pt idx="26">
                  <c:v>376.84134</c:v>
                </c:pt>
                <c:pt idx="27">
                  <c:v>404.81308000000001</c:v>
                </c:pt>
                <c:pt idx="28">
                  <c:v>418.26727</c:v>
                </c:pt>
                <c:pt idx="29">
                  <c:v>434.6814</c:v>
                </c:pt>
                <c:pt idx="30">
                  <c:v>454.28992</c:v>
                </c:pt>
                <c:pt idx="31">
                  <c:v>466.36444</c:v>
                </c:pt>
                <c:pt idx="32">
                  <c:v>499.9769</c:v>
                </c:pt>
                <c:pt idx="33">
                  <c:v>520.58510000000001</c:v>
                </c:pt>
                <c:pt idx="34">
                  <c:v>546.18449999999996</c:v>
                </c:pt>
                <c:pt idx="35">
                  <c:v>571.59484999999995</c:v>
                </c:pt>
                <c:pt idx="36">
                  <c:v>593.64760000000001</c:v>
                </c:pt>
                <c:pt idx="37">
                  <c:v>639.16516000000001</c:v>
                </c:pt>
                <c:pt idx="38">
                  <c:v>674.71640000000002</c:v>
                </c:pt>
                <c:pt idx="39">
                  <c:v>729.32950000000005</c:v>
                </c:pt>
                <c:pt idx="40">
                  <c:v>790.01873999999998</c:v>
                </c:pt>
                <c:pt idx="41">
                  <c:v>841.32140000000004</c:v>
                </c:pt>
                <c:pt idx="42">
                  <c:v>913.18493999999998</c:v>
                </c:pt>
                <c:pt idx="43">
                  <c:v>976.65954999999997</c:v>
                </c:pt>
                <c:pt idx="44">
                  <c:v>1049.248</c:v>
                </c:pt>
                <c:pt idx="45">
                  <c:v>1175.8253</c:v>
                </c:pt>
                <c:pt idx="46">
                  <c:v>1235.6885</c:v>
                </c:pt>
                <c:pt idx="47">
                  <c:v>1340.7991</c:v>
                </c:pt>
                <c:pt idx="48">
                  <c:v>1447.8152</c:v>
                </c:pt>
                <c:pt idx="49">
                  <c:v>1569.6025</c:v>
                </c:pt>
                <c:pt idx="50">
                  <c:v>1696.5197000000001</c:v>
                </c:pt>
                <c:pt idx="51">
                  <c:v>1720.5377000000001</c:v>
                </c:pt>
                <c:pt idx="52">
                  <c:v>1817.4558</c:v>
                </c:pt>
                <c:pt idx="53">
                  <c:v>1964.74</c:v>
                </c:pt>
                <c:pt idx="54">
                  <c:v>2063.5725000000002</c:v>
                </c:pt>
                <c:pt idx="55">
                  <c:v>2181.6752999999999</c:v>
                </c:pt>
                <c:pt idx="56">
                  <c:v>2351.194</c:v>
                </c:pt>
                <c:pt idx="57">
                  <c:v>2414.3036999999999</c:v>
                </c:pt>
                <c:pt idx="58">
                  <c:v>2427.8613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D06-489B-BFD1-CD4BE4EEE7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2230304"/>
        <c:axId val="352232704"/>
      </c:areaChart>
      <c:dateAx>
        <c:axId val="352230304"/>
        <c:scaling>
          <c:orientation val="minMax"/>
          <c:max val="45291"/>
        </c:scaling>
        <c:delete val="0"/>
        <c:axPos val="b"/>
        <c:numFmt formatCode="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+mn-ea"/>
                <a:cs typeface="+mn-cs"/>
              </a:defRPr>
            </a:pPr>
            <a:endParaRPr lang="en-US"/>
          </a:p>
        </c:txPr>
        <c:crossAx val="352232704"/>
        <c:crosses val="autoZero"/>
        <c:auto val="0"/>
        <c:lblOffset val="100"/>
        <c:baseTimeUnit val="months"/>
        <c:majorUnit val="115"/>
        <c:majorTimeUnit val="months"/>
        <c:minorUnit val="5"/>
      </c:dateAx>
      <c:valAx>
        <c:axId val="352232704"/>
        <c:scaling>
          <c:orientation val="minMax"/>
          <c:max val="200000"/>
        </c:scaling>
        <c:delete val="0"/>
        <c:axPos val="l"/>
        <c:numFmt formatCode="#,##0,&quot;K&quot;\ &quot;TWh&quot;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+mn-ea"/>
                <a:cs typeface="+mn-cs"/>
              </a:defRPr>
            </a:pPr>
            <a:endParaRPr lang="en-US"/>
          </a:p>
        </c:txPr>
        <c:crossAx val="352230304"/>
        <c:crosses val="autoZero"/>
        <c:crossBetween val="midCat"/>
        <c:majorUnit val="40000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>
              <a:lumMod val="65000"/>
              <a:lumOff val="35000"/>
            </a:schemeClr>
          </a:solidFill>
          <a:latin typeface="Raleway" pitchFamily="2" charset="0"/>
        </a:defRPr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0.12913</cdr:x>
      <cdr:y>0.06742</cdr:y>
    </cdr:from>
    <cdr:to>
      <cdr:x>0.22134</cdr:x>
      <cdr:y>0.12742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F4A35BA4-C144-6334-E800-D4EC41A80ECD}"/>
            </a:ext>
          </a:extLst>
        </cdr:cNvPr>
        <cdr:cNvSpPr txBox="1"/>
      </cdr:nvSpPr>
      <cdr:spPr>
        <a:xfrm xmlns:a="http://schemas.openxmlformats.org/drawingml/2006/main">
          <a:off x="1059052" y="184946"/>
          <a:ext cx="756255" cy="16459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lIns="0" tIns="0" rIns="0" bIns="0" rtlCol="0" anchor="ctr" anchorCtr="0"/>
        <a:lstStyle xmlns:a="http://schemas.openxmlformats.org/drawingml/2006/main"/>
        <a:p xmlns:a="http://schemas.openxmlformats.org/drawingml/2006/main">
          <a:pPr algn="ctr"/>
          <a:r>
            <a:rPr lang="en-US" sz="1000" b="0" i="0" dirty="0">
              <a:solidFill>
                <a:srgbClr val="DAA520"/>
              </a:solidFill>
              <a:latin typeface="Raleway Medium" pitchFamily="2" charset="77"/>
            </a:rPr>
            <a:t>Gold &amp; Oil</a:t>
          </a:r>
        </a:p>
      </cdr:txBody>
    </cdr:sp>
  </cdr:relSizeAnchor>
  <cdr:relSizeAnchor xmlns:cdr="http://schemas.openxmlformats.org/drawingml/2006/chartDrawing">
    <cdr:from>
      <cdr:x>0.27849</cdr:x>
      <cdr:y>0.07212</cdr:y>
    </cdr:from>
    <cdr:to>
      <cdr:x>0.39168</cdr:x>
      <cdr:y>0.12272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4DF95764-DF5F-15EC-9076-2DCC06AA9FBF}"/>
            </a:ext>
          </a:extLst>
        </cdr:cNvPr>
        <cdr:cNvSpPr txBox="1"/>
      </cdr:nvSpPr>
      <cdr:spPr>
        <a:xfrm xmlns:a="http://schemas.openxmlformats.org/drawingml/2006/main">
          <a:off x="2284019" y="197839"/>
          <a:ext cx="928321" cy="13880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lIns="0" tIns="0" rIns="0" bIns="0" rtlCol="0" anchor="ctr" anchorCtr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0" i="0" dirty="0">
              <a:solidFill>
                <a:schemeClr val="accent2"/>
              </a:solidFill>
              <a:latin typeface="Raleway Medium" pitchFamily="2" charset="77"/>
            </a:rPr>
            <a:t>Japan</a:t>
          </a:r>
        </a:p>
      </cdr:txBody>
    </cdr:sp>
  </cdr:relSizeAnchor>
  <cdr:relSizeAnchor xmlns:cdr="http://schemas.openxmlformats.org/drawingml/2006/chartDrawing">
    <cdr:from>
      <cdr:x>0.43436</cdr:x>
      <cdr:y>0.0656</cdr:y>
    </cdr:from>
    <cdr:to>
      <cdr:x>0.55989</cdr:x>
      <cdr:y>0.12924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84D7F6D3-65A2-CF16-D50D-90132A0C4164}"/>
            </a:ext>
          </a:extLst>
        </cdr:cNvPr>
        <cdr:cNvSpPr txBox="1"/>
      </cdr:nvSpPr>
      <cdr:spPr>
        <a:xfrm xmlns:a="http://schemas.openxmlformats.org/drawingml/2006/main">
          <a:off x="3562350" y="179954"/>
          <a:ext cx="1029553" cy="17457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lIns="0" tIns="0" rIns="0" bIns="0" rtlCol="0" anchor="ctr" anchorCtr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0" i="0" dirty="0">
              <a:solidFill>
                <a:srgbClr val="253B8D"/>
              </a:solidFill>
              <a:latin typeface="Raleway Medium" pitchFamily="2" charset="77"/>
            </a:rPr>
            <a:t>Internet</a:t>
          </a:r>
        </a:p>
      </cdr:txBody>
    </cdr:sp>
  </cdr:relSizeAnchor>
  <cdr:relSizeAnchor xmlns:cdr="http://schemas.openxmlformats.org/drawingml/2006/chartDrawing">
    <cdr:from>
      <cdr:x>0.57961</cdr:x>
      <cdr:y>0.07625</cdr:y>
    </cdr:from>
    <cdr:to>
      <cdr:x>0.71835</cdr:x>
      <cdr:y>0.11858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79AB82D0-2C75-9FA1-FA83-E3441093BE35}"/>
            </a:ext>
          </a:extLst>
        </cdr:cNvPr>
        <cdr:cNvSpPr txBox="1"/>
      </cdr:nvSpPr>
      <cdr:spPr>
        <a:xfrm xmlns:a="http://schemas.openxmlformats.org/drawingml/2006/main">
          <a:off x="4753637" y="209182"/>
          <a:ext cx="1137867" cy="1161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lIns="0" tIns="0" rIns="0" bIns="0" rtlCol="0" anchor="ctr" anchorCtr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0" i="0" dirty="0">
              <a:solidFill>
                <a:srgbClr val="7D2E68"/>
              </a:solidFill>
              <a:latin typeface="Raleway Medium" pitchFamily="2" charset="77"/>
            </a:rPr>
            <a:t>EM &amp; Commodities</a:t>
          </a:r>
        </a:p>
      </cdr:txBody>
    </cdr:sp>
  </cdr:relSizeAnchor>
  <cdr:relSizeAnchor xmlns:cdr="http://schemas.openxmlformats.org/drawingml/2006/chartDrawing">
    <cdr:from>
      <cdr:x>0.73839</cdr:x>
      <cdr:y>0.06819</cdr:y>
    </cdr:from>
    <cdr:to>
      <cdr:x>0.87587</cdr:x>
      <cdr:y>0.12664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A657EA1C-1E24-E5DA-99DC-823F8B06A90E}"/>
            </a:ext>
          </a:extLst>
        </cdr:cNvPr>
        <cdr:cNvSpPr txBox="1"/>
      </cdr:nvSpPr>
      <cdr:spPr>
        <a:xfrm xmlns:a="http://schemas.openxmlformats.org/drawingml/2006/main">
          <a:off x="6055861" y="187072"/>
          <a:ext cx="1127534" cy="16034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lIns="0" tIns="0" rIns="0" bIns="0" rtlCol="0" anchor="ctr" anchorCtr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0" i="0" dirty="0">
              <a:solidFill>
                <a:srgbClr val="009BD2"/>
              </a:solidFill>
              <a:latin typeface="Raleway Medium" pitchFamily="2" charset="77"/>
            </a:rPr>
            <a:t>U.S. Tech</a:t>
          </a:r>
        </a:p>
      </cdr:txBody>
    </cdr:sp>
  </cdr:relSizeAnchor>
  <cdr:relSizeAnchor xmlns:cdr="http://schemas.openxmlformats.org/drawingml/2006/chartDrawing">
    <cdr:from>
      <cdr:x>0.05186</cdr:x>
      <cdr:y>0.87053</cdr:y>
    </cdr:from>
    <cdr:to>
      <cdr:x>0.10981</cdr:x>
      <cdr:y>0.91504</cdr:y>
    </cdr:to>
    <cdr:sp macro="" textlink="">
      <cdr:nvSpPr>
        <cdr:cNvPr id="14" name="Rectangle 13">
          <a:extLst xmlns:a="http://schemas.openxmlformats.org/drawingml/2006/main">
            <a:ext uri="{FF2B5EF4-FFF2-40B4-BE49-F238E27FC236}">
              <a16:creationId xmlns:a16="http://schemas.microsoft.com/office/drawing/2014/main" id="{2EA55091-CD5F-1889-42FA-F6CB07467354}"/>
            </a:ext>
          </a:extLst>
        </cdr:cNvPr>
        <cdr:cNvSpPr/>
      </cdr:nvSpPr>
      <cdr:spPr>
        <a:xfrm xmlns:a="http://schemas.openxmlformats.org/drawingml/2006/main">
          <a:off x="425286" y="2388037"/>
          <a:ext cx="475355" cy="12209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0.85341</cdr:x>
      <cdr:y>0.9051</cdr:y>
    </cdr:from>
    <cdr:to>
      <cdr:x>0.95402</cdr:x>
      <cdr:y>0.92177</cdr:y>
    </cdr:to>
    <cdr:sp macro="" textlink="">
      <cdr:nvSpPr>
        <cdr:cNvPr id="15" name="Rectangle 14">
          <a:extLst xmlns:a="http://schemas.openxmlformats.org/drawingml/2006/main">
            <a:ext uri="{FF2B5EF4-FFF2-40B4-BE49-F238E27FC236}">
              <a16:creationId xmlns:a16="http://schemas.microsoft.com/office/drawing/2014/main" id="{64F3D961-571F-F768-29C5-F3BA39E21DBD}"/>
            </a:ext>
          </a:extLst>
        </cdr:cNvPr>
        <cdr:cNvSpPr/>
      </cdr:nvSpPr>
      <cdr:spPr>
        <a:xfrm xmlns:a="http://schemas.openxmlformats.org/drawingml/2006/main">
          <a:off x="7023197" y="2482867"/>
          <a:ext cx="827965" cy="4571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0.94843</cdr:x>
      <cdr:y>0.1535</cdr:y>
    </cdr:from>
    <cdr:to>
      <cdr:x>0.97606</cdr:x>
      <cdr:y>0.1707</cdr:y>
    </cdr:to>
    <cdr:cxnSp macro="">
      <cdr:nvCxnSpPr>
        <cdr:cNvPr id="8" name="Straight Connector 7">
          <a:extLst xmlns:a="http://schemas.openxmlformats.org/drawingml/2006/main">
            <a:ext uri="{FF2B5EF4-FFF2-40B4-BE49-F238E27FC236}">
              <a16:creationId xmlns:a16="http://schemas.microsoft.com/office/drawing/2014/main" id="{9390BDF4-2285-4563-796F-A973F28E5F3B}"/>
            </a:ext>
          </a:extLst>
        </cdr:cNvPr>
        <cdr:cNvCxnSpPr/>
      </cdr:nvCxnSpPr>
      <cdr:spPr>
        <a:xfrm xmlns:a="http://schemas.openxmlformats.org/drawingml/2006/main">
          <a:off x="7805178" y="421076"/>
          <a:ext cx="227394" cy="4719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6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0.10982</cdr:x>
      <cdr:y>0.49119</cdr:y>
    </cdr:from>
    <cdr:to>
      <cdr:x>0.34455</cdr:x>
      <cdr:y>0.61538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39195E0-7171-183B-D63C-7ECE02EE57A2}"/>
            </a:ext>
          </a:extLst>
        </cdr:cNvPr>
        <cdr:cNvSpPr txBox="1"/>
      </cdr:nvSpPr>
      <cdr:spPr>
        <a:xfrm xmlns:a="http://schemas.openxmlformats.org/drawingml/2006/main">
          <a:off x="853587" y="1796561"/>
          <a:ext cx="1824403" cy="4542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18288" rIns="45720" rtlCol="0"/>
        <a:lstStyle xmlns:a="http://schemas.openxmlformats.org/drawingml/2006/main"/>
        <a:p xmlns:a="http://schemas.openxmlformats.org/drawingml/2006/main">
          <a:r>
            <a:rPr lang="en-US" sz="1200" kern="1200">
              <a:solidFill>
                <a:schemeClr val="bg1"/>
              </a:solidFill>
              <a:latin typeface="Raleway" pitchFamily="2" charset="0"/>
            </a:rPr>
            <a:t>Global oil supply with</a:t>
          </a:r>
        </a:p>
      </cdr:txBody>
    </cdr:sp>
  </cdr:relSizeAnchor>
  <cdr:relSizeAnchor xmlns:cdr="http://schemas.openxmlformats.org/drawingml/2006/chartDrawing">
    <cdr:from>
      <cdr:x>0.11043</cdr:x>
      <cdr:y>0.57123</cdr:y>
    </cdr:from>
    <cdr:to>
      <cdr:x>0.24524</cdr:x>
      <cdr:y>0.62385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1D1298FB-E613-C051-51BD-E3531EF9C5C4}"/>
            </a:ext>
          </a:extLst>
        </cdr:cNvPr>
        <cdr:cNvSpPr txBox="1"/>
      </cdr:nvSpPr>
      <cdr:spPr>
        <a:xfrm xmlns:a="http://schemas.openxmlformats.org/drawingml/2006/main">
          <a:off x="858328" y="1828179"/>
          <a:ext cx="1047797" cy="16840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lIns="18288" rIns="18288" rtlCol="0" anchor="ctr" anchorCtr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kern="1200" dirty="0">
              <a:solidFill>
                <a:schemeClr val="tx1">
                  <a:lumMod val="65000"/>
                  <a:lumOff val="35000"/>
                </a:schemeClr>
              </a:solidFill>
              <a:latin typeface="Raleway" pitchFamily="2" charset="0"/>
            </a:rPr>
            <a:t>no investment</a:t>
          </a:r>
        </a:p>
      </cdr:txBody>
    </cdr:sp>
  </cdr:relSizeAnchor>
  <cdr:relSizeAnchor xmlns:cdr="http://schemas.openxmlformats.org/drawingml/2006/chartDrawing">
    <cdr:from>
      <cdr:x>0.52407</cdr:x>
      <cdr:y>0.63488</cdr:y>
    </cdr:from>
    <cdr:to>
      <cdr:x>0.81212</cdr:x>
      <cdr:y>0.71554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B43B9317-2139-3524-6CFE-3A1F478D32F3}"/>
            </a:ext>
          </a:extLst>
        </cdr:cNvPr>
        <cdr:cNvSpPr txBox="1"/>
      </cdr:nvSpPr>
      <cdr:spPr>
        <a:xfrm xmlns:a="http://schemas.openxmlformats.org/drawingml/2006/main">
          <a:off x="4073280" y="2322146"/>
          <a:ext cx="2238865" cy="295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18288" rIns="4572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kern="1200">
              <a:solidFill>
                <a:schemeClr val="bg1"/>
              </a:solidFill>
              <a:latin typeface="Raleway" pitchFamily="2" charset="0"/>
            </a:rPr>
            <a:t>Investment in existing fields</a:t>
          </a:r>
        </a:p>
      </cdr:txBody>
    </cdr:sp>
  </cdr:relSizeAnchor>
  <cdr:relSizeAnchor xmlns:cdr="http://schemas.openxmlformats.org/drawingml/2006/chartDrawing">
    <cdr:from>
      <cdr:x>0.76728</cdr:x>
      <cdr:y>0.1441</cdr:y>
    </cdr:from>
    <cdr:to>
      <cdr:x>0.9441</cdr:x>
      <cdr:y>0.22476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212B4DEC-46E8-F6FB-3BD3-6EE47D22A0E5}"/>
            </a:ext>
          </a:extLst>
        </cdr:cNvPr>
        <cdr:cNvSpPr txBox="1"/>
      </cdr:nvSpPr>
      <cdr:spPr>
        <a:xfrm xmlns:a="http://schemas.openxmlformats.org/drawingml/2006/main">
          <a:off x="5963626" y="527050"/>
          <a:ext cx="1374289" cy="295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18288" rIns="4572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kern="1200">
              <a:solidFill>
                <a:schemeClr val="accent1"/>
              </a:solidFill>
              <a:latin typeface="Raleway" pitchFamily="2" charset="0"/>
            </a:rPr>
            <a:t>Global Outlook</a:t>
          </a:r>
        </a:p>
      </cdr:txBody>
    </cdr:sp>
  </cdr:relSizeAnchor>
  <cdr:relSizeAnchor xmlns:cdr="http://schemas.openxmlformats.org/drawingml/2006/chartDrawing">
    <cdr:from>
      <cdr:x>0.66453</cdr:x>
      <cdr:y>0.34642</cdr:y>
    </cdr:from>
    <cdr:to>
      <cdr:x>0.88188</cdr:x>
      <cdr:y>0.42708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69E07921-3AAB-F91F-9F41-E04DD38265C3}"/>
            </a:ext>
          </a:extLst>
        </cdr:cNvPr>
        <cdr:cNvSpPr txBox="1"/>
      </cdr:nvSpPr>
      <cdr:spPr>
        <a:xfrm xmlns:a="http://schemas.openxmlformats.org/drawingml/2006/main">
          <a:off x="5164992" y="1267070"/>
          <a:ext cx="1689346" cy="295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18288" rIns="4572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kern="1200">
              <a:solidFill>
                <a:schemeClr val="accent1"/>
              </a:solidFill>
              <a:latin typeface="Raleway" pitchFamily="2" charset="0"/>
            </a:rPr>
            <a:t>New resources</a:t>
          </a:r>
          <a:r>
            <a:rPr lang="en-US" sz="1200" b="1" kern="1200" baseline="0">
              <a:solidFill>
                <a:schemeClr val="accent1"/>
              </a:solidFill>
              <a:latin typeface="Raleway" pitchFamily="2" charset="0"/>
            </a:rPr>
            <a:t> and projects needed</a:t>
          </a:r>
          <a:endParaRPr lang="en-US" sz="1200" b="1" kern="1200">
            <a:solidFill>
              <a:schemeClr val="accent1"/>
            </a:solidFill>
            <a:latin typeface="Raleway" pitchFamily="2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0.10982</cdr:x>
      <cdr:y>0.49119</cdr:y>
    </cdr:from>
    <cdr:to>
      <cdr:x>0.34455</cdr:x>
      <cdr:y>0.61538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39195E0-7171-183B-D63C-7ECE02EE57A2}"/>
            </a:ext>
          </a:extLst>
        </cdr:cNvPr>
        <cdr:cNvSpPr txBox="1"/>
      </cdr:nvSpPr>
      <cdr:spPr>
        <a:xfrm xmlns:a="http://schemas.openxmlformats.org/drawingml/2006/main">
          <a:off x="853587" y="1796561"/>
          <a:ext cx="1824403" cy="4542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18288" rIns="45720" rtlCol="0"/>
        <a:lstStyle xmlns:a="http://schemas.openxmlformats.org/drawingml/2006/main"/>
        <a:p xmlns:a="http://schemas.openxmlformats.org/drawingml/2006/main">
          <a:r>
            <a:rPr lang="en-US" sz="1200" kern="1200">
              <a:solidFill>
                <a:schemeClr val="bg1"/>
              </a:solidFill>
              <a:latin typeface="Raleway" pitchFamily="2" charset="0"/>
            </a:rPr>
            <a:t>Global oil supply with</a:t>
          </a:r>
        </a:p>
      </cdr:txBody>
    </cdr:sp>
  </cdr:relSizeAnchor>
  <cdr:relSizeAnchor xmlns:cdr="http://schemas.openxmlformats.org/drawingml/2006/chartDrawing">
    <cdr:from>
      <cdr:x>0.11043</cdr:x>
      <cdr:y>0.57123</cdr:y>
    </cdr:from>
    <cdr:to>
      <cdr:x>0.24524</cdr:x>
      <cdr:y>0.62385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1D1298FB-E613-C051-51BD-E3531EF9C5C4}"/>
            </a:ext>
          </a:extLst>
        </cdr:cNvPr>
        <cdr:cNvSpPr txBox="1"/>
      </cdr:nvSpPr>
      <cdr:spPr>
        <a:xfrm xmlns:a="http://schemas.openxmlformats.org/drawingml/2006/main">
          <a:off x="858328" y="1828179"/>
          <a:ext cx="1047797" cy="16840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lIns="18288" rIns="18288" rtlCol="0" anchor="ctr" anchorCtr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kern="1200" dirty="0">
              <a:solidFill>
                <a:schemeClr val="tx1">
                  <a:lumMod val="65000"/>
                  <a:lumOff val="35000"/>
                </a:schemeClr>
              </a:solidFill>
              <a:latin typeface="Raleway" pitchFamily="2" charset="0"/>
            </a:rPr>
            <a:t>no investment</a:t>
          </a:r>
        </a:p>
      </cdr:txBody>
    </cdr:sp>
  </cdr:relSizeAnchor>
  <cdr:relSizeAnchor xmlns:cdr="http://schemas.openxmlformats.org/drawingml/2006/chartDrawing">
    <cdr:from>
      <cdr:x>0.52407</cdr:x>
      <cdr:y>0.63488</cdr:y>
    </cdr:from>
    <cdr:to>
      <cdr:x>0.81212</cdr:x>
      <cdr:y>0.71554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B43B9317-2139-3524-6CFE-3A1F478D32F3}"/>
            </a:ext>
          </a:extLst>
        </cdr:cNvPr>
        <cdr:cNvSpPr txBox="1"/>
      </cdr:nvSpPr>
      <cdr:spPr>
        <a:xfrm xmlns:a="http://schemas.openxmlformats.org/drawingml/2006/main">
          <a:off x="4073280" y="2322146"/>
          <a:ext cx="2238865" cy="295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18288" rIns="4572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kern="1200">
              <a:solidFill>
                <a:schemeClr val="bg1"/>
              </a:solidFill>
              <a:latin typeface="Raleway" pitchFamily="2" charset="0"/>
            </a:rPr>
            <a:t>Investment in existing fields</a:t>
          </a:r>
        </a:p>
      </cdr:txBody>
    </cdr:sp>
  </cdr:relSizeAnchor>
  <cdr:relSizeAnchor xmlns:cdr="http://schemas.openxmlformats.org/drawingml/2006/chartDrawing">
    <cdr:from>
      <cdr:x>0.76728</cdr:x>
      <cdr:y>0.1441</cdr:y>
    </cdr:from>
    <cdr:to>
      <cdr:x>0.9441</cdr:x>
      <cdr:y>0.22476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212B4DEC-46E8-F6FB-3BD3-6EE47D22A0E5}"/>
            </a:ext>
          </a:extLst>
        </cdr:cNvPr>
        <cdr:cNvSpPr txBox="1"/>
      </cdr:nvSpPr>
      <cdr:spPr>
        <a:xfrm xmlns:a="http://schemas.openxmlformats.org/drawingml/2006/main">
          <a:off x="5963626" y="527050"/>
          <a:ext cx="1374289" cy="295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18288" rIns="4572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kern="1200">
              <a:solidFill>
                <a:schemeClr val="accent1"/>
              </a:solidFill>
              <a:latin typeface="Raleway" pitchFamily="2" charset="0"/>
            </a:rPr>
            <a:t>Global Outlook</a:t>
          </a:r>
        </a:p>
      </cdr:txBody>
    </cdr:sp>
  </cdr:relSizeAnchor>
  <cdr:relSizeAnchor xmlns:cdr="http://schemas.openxmlformats.org/drawingml/2006/chartDrawing">
    <cdr:from>
      <cdr:x>0.66453</cdr:x>
      <cdr:y>0.34642</cdr:y>
    </cdr:from>
    <cdr:to>
      <cdr:x>0.88188</cdr:x>
      <cdr:y>0.42708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69E07921-3AAB-F91F-9F41-E04DD38265C3}"/>
            </a:ext>
          </a:extLst>
        </cdr:cNvPr>
        <cdr:cNvSpPr txBox="1"/>
      </cdr:nvSpPr>
      <cdr:spPr>
        <a:xfrm xmlns:a="http://schemas.openxmlformats.org/drawingml/2006/main">
          <a:off x="5164992" y="1267070"/>
          <a:ext cx="1689346" cy="295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18288" rIns="4572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kern="1200">
              <a:solidFill>
                <a:schemeClr val="accent1"/>
              </a:solidFill>
              <a:latin typeface="Raleway" pitchFamily="2" charset="0"/>
            </a:rPr>
            <a:t>New resources</a:t>
          </a:r>
          <a:r>
            <a:rPr lang="en-US" sz="1200" b="1" kern="1200" baseline="0">
              <a:solidFill>
                <a:schemeClr val="accent1"/>
              </a:solidFill>
              <a:latin typeface="Raleway" pitchFamily="2" charset="0"/>
            </a:rPr>
            <a:t> and projects needed</a:t>
          </a:r>
          <a:endParaRPr lang="en-US" sz="1200" b="1" kern="1200">
            <a:solidFill>
              <a:schemeClr val="accent1"/>
            </a:solidFill>
            <a:latin typeface="Raleway" pitchFamily="2" charset="0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0.85005</cdr:x>
      <cdr:y>0.15593</cdr:y>
    </cdr:from>
    <cdr:to>
      <cdr:x>1</cdr:x>
      <cdr:y>0.22662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20AA725-A4E5-5614-F0AC-5A4610E4A6C9}"/>
            </a:ext>
          </a:extLst>
        </cdr:cNvPr>
        <cdr:cNvSpPr txBox="1"/>
      </cdr:nvSpPr>
      <cdr:spPr>
        <a:xfrm xmlns:a="http://schemas.openxmlformats.org/drawingml/2006/main">
          <a:off x="6995571" y="499032"/>
          <a:ext cx="1234029" cy="2262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>
          <a:noAutofit/>
        </a:bodyPr>
        <a:lstStyle xmlns:a="http://schemas.openxmlformats.org/drawingml/2006/main"/>
        <a:p xmlns:a="http://schemas.openxmlformats.org/drawingml/2006/main">
          <a:pPr>
            <a:lnSpc>
              <a:spcPct val="70000"/>
            </a:lnSpc>
          </a:pPr>
          <a:r>
            <a:rPr lang="en-US" sz="1100" b="0" i="0" u="none" strike="noStrike" kern="1200" spc="0" baseline="0" dirty="0">
              <a:solidFill>
                <a:schemeClr val="accent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rPr>
            <a:t>Other renewables</a:t>
          </a:r>
        </a:p>
      </cdr:txBody>
    </cdr:sp>
  </cdr:relSizeAnchor>
  <cdr:relSizeAnchor xmlns:cdr="http://schemas.openxmlformats.org/drawingml/2006/chartDrawing">
    <cdr:from>
      <cdr:x>0.85005</cdr:x>
      <cdr:y>0.2389</cdr:y>
    </cdr:from>
    <cdr:to>
      <cdr:x>1</cdr:x>
      <cdr:y>0.31033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CC17FB06-171F-D6EB-4DA7-54DAA2A36CB9}"/>
            </a:ext>
          </a:extLst>
        </cdr:cNvPr>
        <cdr:cNvSpPr txBox="1"/>
      </cdr:nvSpPr>
      <cdr:spPr>
        <a:xfrm xmlns:a="http://schemas.openxmlformats.org/drawingml/2006/main">
          <a:off x="3884405" y="764586"/>
          <a:ext cx="685236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70000"/>
            </a:lnSpc>
          </a:pPr>
          <a:r>
            <a:rPr lang="en-US" sz="1100" b="0" i="0" u="none" strike="noStrike" kern="1200" spc="0" baseline="0">
              <a:solidFill>
                <a:schemeClr val="accent3"/>
              </a:solidFill>
              <a:latin typeface="+mn-lt"/>
              <a:ea typeface="+mn-ea"/>
              <a:cs typeface="+mn-cs"/>
            </a:rPr>
            <a:t>Modern biofuels</a:t>
          </a:r>
        </a:p>
      </cdr:txBody>
    </cdr:sp>
  </cdr:relSizeAnchor>
  <cdr:relSizeAnchor xmlns:cdr="http://schemas.openxmlformats.org/drawingml/2006/chartDrawing">
    <cdr:from>
      <cdr:x>0.85005</cdr:x>
      <cdr:y>0.31907</cdr:y>
    </cdr:from>
    <cdr:to>
      <cdr:x>1</cdr:x>
      <cdr:y>0.37521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DD91E822-D93E-EECF-9CD7-EAF8F9E34D4A}"/>
            </a:ext>
          </a:extLst>
        </cdr:cNvPr>
        <cdr:cNvSpPr txBox="1"/>
      </cdr:nvSpPr>
      <cdr:spPr>
        <a:xfrm xmlns:a="http://schemas.openxmlformats.org/drawingml/2006/main">
          <a:off x="3884405" y="1021159"/>
          <a:ext cx="685236" cy="1796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0" i="0" u="none" strike="noStrike" kern="1200" spc="0" baseline="0">
              <a:solidFill>
                <a:schemeClr val="accent4">
                  <a:lumMod val="75000"/>
                </a:schemeClr>
              </a:solidFill>
              <a:latin typeface="+mn-lt"/>
              <a:ea typeface="+mn-ea"/>
              <a:cs typeface="+mn-cs"/>
            </a:rPr>
            <a:t>Solar</a:t>
          </a:r>
        </a:p>
      </cdr:txBody>
    </cdr:sp>
  </cdr:relSizeAnchor>
  <cdr:relSizeAnchor xmlns:cdr="http://schemas.openxmlformats.org/drawingml/2006/chartDrawing">
    <cdr:from>
      <cdr:x>0.85005</cdr:x>
      <cdr:y>0.37321</cdr:y>
    </cdr:from>
    <cdr:to>
      <cdr:x>1</cdr:x>
      <cdr:y>0.42935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3A6CD09E-86A9-21FE-EB35-D89E70E2C8BB}"/>
            </a:ext>
          </a:extLst>
        </cdr:cNvPr>
        <cdr:cNvSpPr txBox="1"/>
      </cdr:nvSpPr>
      <cdr:spPr>
        <a:xfrm xmlns:a="http://schemas.openxmlformats.org/drawingml/2006/main">
          <a:off x="3884405" y="1194427"/>
          <a:ext cx="685236" cy="1796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0" i="0" u="none" strike="noStrike" kern="1200" spc="0" baseline="0">
              <a:solidFill>
                <a:schemeClr val="tx2">
                  <a:lumMod val="25000"/>
                  <a:lumOff val="75000"/>
                </a:schemeClr>
              </a:solidFill>
              <a:latin typeface="+mn-lt"/>
              <a:ea typeface="+mn-ea"/>
              <a:cs typeface="+mn-cs"/>
            </a:rPr>
            <a:t>Wind</a:t>
          </a:r>
        </a:p>
      </cdr:txBody>
    </cdr:sp>
  </cdr:relSizeAnchor>
  <cdr:relSizeAnchor xmlns:cdr="http://schemas.openxmlformats.org/drawingml/2006/chartDrawing">
    <cdr:from>
      <cdr:x>0.85005</cdr:x>
      <cdr:y>0.43058</cdr:y>
    </cdr:from>
    <cdr:to>
      <cdr:x>1</cdr:x>
      <cdr:y>0.48672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FE6B77CF-38E3-6498-3329-685DF03EACC9}"/>
            </a:ext>
          </a:extLst>
        </cdr:cNvPr>
        <cdr:cNvSpPr txBox="1"/>
      </cdr:nvSpPr>
      <cdr:spPr>
        <a:xfrm xmlns:a="http://schemas.openxmlformats.org/drawingml/2006/main">
          <a:off x="3884405" y="1378033"/>
          <a:ext cx="685236" cy="1796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0" i="0" u="none" strike="noStrike" kern="1200" spc="0" baseline="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rPr>
            <a:t>Hydropower</a:t>
          </a:r>
        </a:p>
      </cdr:txBody>
    </cdr:sp>
  </cdr:relSizeAnchor>
  <cdr:relSizeAnchor xmlns:cdr="http://schemas.openxmlformats.org/drawingml/2006/chartDrawing">
    <cdr:from>
      <cdr:x>0.85005</cdr:x>
      <cdr:y>0.48639</cdr:y>
    </cdr:from>
    <cdr:to>
      <cdr:x>1</cdr:x>
      <cdr:y>0.54252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DD89246B-2C7F-2F89-ED75-02E47F54D84E}"/>
            </a:ext>
          </a:extLst>
        </cdr:cNvPr>
        <cdr:cNvSpPr txBox="1"/>
      </cdr:nvSpPr>
      <cdr:spPr>
        <a:xfrm xmlns:a="http://schemas.openxmlformats.org/drawingml/2006/main">
          <a:off x="3884405" y="1556628"/>
          <a:ext cx="685236" cy="1796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0" i="0" u="none" strike="noStrike" kern="1200" spc="0" baseline="0">
              <a:solidFill>
                <a:srgbClr val="04F069"/>
              </a:solidFill>
              <a:latin typeface="+mn-lt"/>
              <a:ea typeface="+mn-ea"/>
              <a:cs typeface="+mn-cs"/>
            </a:rPr>
            <a:t>Nuclear</a:t>
          </a:r>
        </a:p>
      </cdr:txBody>
    </cdr:sp>
  </cdr:relSizeAnchor>
  <cdr:relSizeAnchor xmlns:cdr="http://schemas.openxmlformats.org/drawingml/2006/chartDrawing">
    <cdr:from>
      <cdr:x>0.85005</cdr:x>
      <cdr:y>0.54581</cdr:y>
    </cdr:from>
    <cdr:to>
      <cdr:x>1</cdr:x>
      <cdr:y>0.60195</cdr:y>
    </cdr:to>
    <cdr:sp macro="" textlink="">
      <cdr:nvSpPr>
        <cdr:cNvPr id="8" name="TextBox 1">
          <a:extLst xmlns:a="http://schemas.openxmlformats.org/drawingml/2006/main">
            <a:ext uri="{FF2B5EF4-FFF2-40B4-BE49-F238E27FC236}">
              <a16:creationId xmlns:a16="http://schemas.microsoft.com/office/drawing/2014/main" id="{E8B12E5F-A4AE-3745-8ACF-1A1DDBB3590B}"/>
            </a:ext>
          </a:extLst>
        </cdr:cNvPr>
        <cdr:cNvSpPr txBox="1"/>
      </cdr:nvSpPr>
      <cdr:spPr>
        <a:xfrm xmlns:a="http://schemas.openxmlformats.org/drawingml/2006/main">
          <a:off x="3884405" y="1746814"/>
          <a:ext cx="685236" cy="1796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0" i="0" u="none" strike="noStrike" kern="1200" spc="0" baseline="0">
              <a:solidFill>
                <a:schemeClr val="accent2"/>
              </a:solidFill>
              <a:latin typeface="+mn-lt"/>
              <a:ea typeface="+mn-ea"/>
              <a:cs typeface="+mn-cs"/>
            </a:rPr>
            <a:t>Natural gas</a:t>
          </a:r>
        </a:p>
      </cdr:txBody>
    </cdr:sp>
  </cdr:relSizeAnchor>
  <cdr:relSizeAnchor xmlns:cdr="http://schemas.openxmlformats.org/drawingml/2006/chartDrawing">
    <cdr:from>
      <cdr:x>0.85005</cdr:x>
      <cdr:y>0.62384</cdr:y>
    </cdr:from>
    <cdr:to>
      <cdr:x>1</cdr:x>
      <cdr:y>0.67998</cdr:y>
    </cdr:to>
    <cdr:sp macro="" textlink="">
      <cdr:nvSpPr>
        <cdr:cNvPr id="9" name="TextBox 1">
          <a:extLst xmlns:a="http://schemas.openxmlformats.org/drawingml/2006/main">
            <a:ext uri="{FF2B5EF4-FFF2-40B4-BE49-F238E27FC236}">
              <a16:creationId xmlns:a16="http://schemas.microsoft.com/office/drawing/2014/main" id="{34FCFF6C-585B-7DF5-AA48-07DFF6D02050}"/>
            </a:ext>
          </a:extLst>
        </cdr:cNvPr>
        <cdr:cNvSpPr txBox="1"/>
      </cdr:nvSpPr>
      <cdr:spPr>
        <a:xfrm xmlns:a="http://schemas.openxmlformats.org/drawingml/2006/main">
          <a:off x="3884405" y="1996532"/>
          <a:ext cx="685236" cy="1796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rPr>
            <a:t>Oil</a:t>
          </a:r>
        </a:p>
      </cdr:txBody>
    </cdr:sp>
  </cdr:relSizeAnchor>
  <cdr:relSizeAnchor xmlns:cdr="http://schemas.openxmlformats.org/drawingml/2006/chartDrawing">
    <cdr:from>
      <cdr:x>0.85005</cdr:x>
      <cdr:y>0.73554</cdr:y>
    </cdr:from>
    <cdr:to>
      <cdr:x>1</cdr:x>
      <cdr:y>0.79168</cdr:y>
    </cdr:to>
    <cdr:sp macro="" textlink="">
      <cdr:nvSpPr>
        <cdr:cNvPr id="10" name="TextBox 1">
          <a:extLst xmlns:a="http://schemas.openxmlformats.org/drawingml/2006/main">
            <a:ext uri="{FF2B5EF4-FFF2-40B4-BE49-F238E27FC236}">
              <a16:creationId xmlns:a16="http://schemas.microsoft.com/office/drawing/2014/main" id="{83E7A049-4048-D5C9-5080-3017904B563F}"/>
            </a:ext>
          </a:extLst>
        </cdr:cNvPr>
        <cdr:cNvSpPr txBox="1"/>
      </cdr:nvSpPr>
      <cdr:spPr>
        <a:xfrm xmlns:a="http://schemas.openxmlformats.org/drawingml/2006/main">
          <a:off x="3884405" y="2354033"/>
          <a:ext cx="685236" cy="1796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rPr>
            <a:t>Coal</a:t>
          </a:r>
        </a:p>
      </cdr:txBody>
    </cdr:sp>
  </cdr:relSizeAnchor>
  <cdr:relSizeAnchor xmlns:cdr="http://schemas.openxmlformats.org/drawingml/2006/chartDrawing">
    <cdr:from>
      <cdr:x>0.85005</cdr:x>
      <cdr:y>0.85475</cdr:y>
    </cdr:from>
    <cdr:to>
      <cdr:x>1</cdr:x>
      <cdr:y>0.91602</cdr:y>
    </cdr:to>
    <cdr:sp macro="" textlink="">
      <cdr:nvSpPr>
        <cdr:cNvPr id="12" name="TextBox 1">
          <a:extLst xmlns:a="http://schemas.openxmlformats.org/drawingml/2006/main">
            <a:ext uri="{FF2B5EF4-FFF2-40B4-BE49-F238E27FC236}">
              <a16:creationId xmlns:a16="http://schemas.microsoft.com/office/drawing/2014/main" id="{7E6277A8-CB4B-DF18-D20A-17E95110E5DF}"/>
            </a:ext>
          </a:extLst>
        </cdr:cNvPr>
        <cdr:cNvSpPr txBox="1"/>
      </cdr:nvSpPr>
      <cdr:spPr>
        <a:xfrm xmlns:a="http://schemas.openxmlformats.org/drawingml/2006/main">
          <a:off x="6995571" y="2735541"/>
          <a:ext cx="1234029" cy="1960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70000"/>
            </a:lnSpc>
          </a:pPr>
          <a:r>
            <a:rPr lang="en-US" sz="1100" b="0" i="0" u="none" strike="noStrike" kern="1200" spc="0" baseline="0" dirty="0">
              <a:solidFill>
                <a:schemeClr val="accent5"/>
              </a:solidFill>
              <a:latin typeface="+mn-lt"/>
              <a:ea typeface="+mn-ea"/>
              <a:cs typeface="+mn-cs"/>
            </a:rPr>
            <a:t>Traditional biomass</a:t>
          </a:r>
        </a:p>
      </cdr:txBody>
    </cdr:sp>
  </cdr:relSizeAnchor>
  <cdr:relSizeAnchor xmlns:cdr="http://schemas.openxmlformats.org/drawingml/2006/chartDrawing">
    <cdr:from>
      <cdr:x>0.82146</cdr:x>
      <cdr:y>0.1798</cdr:y>
    </cdr:from>
    <cdr:to>
      <cdr:x>0.84889</cdr:x>
      <cdr:y>0.21426</cdr:y>
    </cdr:to>
    <cdr:cxnSp macro="">
      <cdr:nvCxnSpPr>
        <cdr:cNvPr id="14" name="Connector: Elbow 13">
          <a:extLst xmlns:a="http://schemas.openxmlformats.org/drawingml/2006/main">
            <a:ext uri="{FF2B5EF4-FFF2-40B4-BE49-F238E27FC236}">
              <a16:creationId xmlns:a16="http://schemas.microsoft.com/office/drawing/2014/main" id="{14B38C7B-A777-B412-9CA1-3C2D2CEF5E41}"/>
            </a:ext>
          </a:extLst>
        </cdr:cNvPr>
        <cdr:cNvCxnSpPr/>
      </cdr:nvCxnSpPr>
      <cdr:spPr>
        <a:xfrm xmlns:a="http://schemas.openxmlformats.org/drawingml/2006/main" rot="10800000" flipV="1">
          <a:off x="3751537" y="575436"/>
          <a:ext cx="125254" cy="110291"/>
        </a:xfrm>
        <a:prstGeom xmlns:a="http://schemas.openxmlformats.org/drawingml/2006/main" prst="bentConnector3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0.82146</cdr:x>
      <cdr:y>0.22288</cdr:y>
    </cdr:from>
    <cdr:to>
      <cdr:x>0.84513</cdr:x>
      <cdr:y>0.24991</cdr:y>
    </cdr:to>
    <cdr:cxnSp macro="">
      <cdr:nvCxnSpPr>
        <cdr:cNvPr id="17" name="Connector: Elbow 16">
          <a:extLst xmlns:a="http://schemas.openxmlformats.org/drawingml/2006/main">
            <a:ext uri="{FF2B5EF4-FFF2-40B4-BE49-F238E27FC236}">
              <a16:creationId xmlns:a16="http://schemas.microsoft.com/office/drawing/2014/main" id="{494D07C6-C720-BCB7-4D06-903C75EBE0F1}"/>
            </a:ext>
          </a:extLst>
        </cdr:cNvPr>
        <cdr:cNvCxnSpPr/>
      </cdr:nvCxnSpPr>
      <cdr:spPr>
        <a:xfrm xmlns:a="http://schemas.openxmlformats.org/drawingml/2006/main" rot="10800000">
          <a:off x="3751537" y="713299"/>
          <a:ext cx="108082" cy="86510"/>
        </a:xfrm>
        <a:prstGeom xmlns:a="http://schemas.openxmlformats.org/drawingml/2006/main" prst="bentConnector3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0.82545</cdr:x>
      <cdr:y>0.24046</cdr:y>
    </cdr:from>
    <cdr:to>
      <cdr:x>0.84441</cdr:x>
      <cdr:y>0.33516</cdr:y>
    </cdr:to>
    <cdr:cxnSp macro="">
      <cdr:nvCxnSpPr>
        <cdr:cNvPr id="34" name="Straight Connector 33">
          <a:extLst xmlns:a="http://schemas.openxmlformats.org/drawingml/2006/main">
            <a:ext uri="{FF2B5EF4-FFF2-40B4-BE49-F238E27FC236}">
              <a16:creationId xmlns:a16="http://schemas.microsoft.com/office/drawing/2014/main" id="{5BB293D8-ACA1-EFBD-4E9D-5BDAEDACE77C}"/>
            </a:ext>
          </a:extLst>
        </cdr:cNvPr>
        <cdr:cNvCxnSpPr/>
      </cdr:nvCxnSpPr>
      <cdr:spPr>
        <a:xfrm xmlns:a="http://schemas.openxmlformats.org/drawingml/2006/main" flipH="1" flipV="1">
          <a:off x="3769733" y="769584"/>
          <a:ext cx="86591" cy="303068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0.82355</cdr:x>
      <cdr:y>0.26346</cdr:y>
    </cdr:from>
    <cdr:to>
      <cdr:x>0.84535</cdr:x>
      <cdr:y>0.39604</cdr:y>
    </cdr:to>
    <cdr:cxnSp macro="">
      <cdr:nvCxnSpPr>
        <cdr:cNvPr id="35" name="Straight Connector 34">
          <a:extLst xmlns:a="http://schemas.openxmlformats.org/drawingml/2006/main">
            <a:ext uri="{FF2B5EF4-FFF2-40B4-BE49-F238E27FC236}">
              <a16:creationId xmlns:a16="http://schemas.microsoft.com/office/drawing/2014/main" id="{75A603FF-894B-DA32-5FE3-86C0C3D7B887}"/>
            </a:ext>
          </a:extLst>
        </cdr:cNvPr>
        <cdr:cNvCxnSpPr/>
      </cdr:nvCxnSpPr>
      <cdr:spPr>
        <a:xfrm xmlns:a="http://schemas.openxmlformats.org/drawingml/2006/main" flipH="1" flipV="1">
          <a:off x="3761074" y="843186"/>
          <a:ext cx="99580" cy="424296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0.8245</cdr:x>
      <cdr:y>0.30269</cdr:y>
    </cdr:from>
    <cdr:to>
      <cdr:x>0.84539</cdr:x>
      <cdr:y>0.4596</cdr:y>
    </cdr:to>
    <cdr:cxnSp macro="">
      <cdr:nvCxnSpPr>
        <cdr:cNvPr id="39" name="Straight Connector 38">
          <a:extLst xmlns:a="http://schemas.openxmlformats.org/drawingml/2006/main">
            <a:ext uri="{FF2B5EF4-FFF2-40B4-BE49-F238E27FC236}">
              <a16:creationId xmlns:a16="http://schemas.microsoft.com/office/drawing/2014/main" id="{08D92A10-638D-11B3-F43D-2049A79D797E}"/>
            </a:ext>
          </a:extLst>
        </cdr:cNvPr>
        <cdr:cNvCxnSpPr/>
      </cdr:nvCxnSpPr>
      <cdr:spPr>
        <a:xfrm xmlns:a="http://schemas.openxmlformats.org/drawingml/2006/main" flipH="1" flipV="1">
          <a:off x="3765404" y="968743"/>
          <a:ext cx="95397" cy="502148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0.8226</cdr:x>
      <cdr:y>0.33518</cdr:y>
    </cdr:from>
    <cdr:to>
      <cdr:x>0.84637</cdr:x>
      <cdr:y>0.51368</cdr:y>
    </cdr:to>
    <cdr:cxnSp macro="">
      <cdr:nvCxnSpPr>
        <cdr:cNvPr id="41" name="Straight Connector 40">
          <a:extLst xmlns:a="http://schemas.openxmlformats.org/drawingml/2006/main">
            <a:ext uri="{FF2B5EF4-FFF2-40B4-BE49-F238E27FC236}">
              <a16:creationId xmlns:a16="http://schemas.microsoft.com/office/drawing/2014/main" id="{9F5035A9-DB5A-AF16-A1A5-53BB5518FB90}"/>
            </a:ext>
          </a:extLst>
        </cdr:cNvPr>
        <cdr:cNvCxnSpPr/>
      </cdr:nvCxnSpPr>
      <cdr:spPr>
        <a:xfrm xmlns:a="http://schemas.openxmlformats.org/drawingml/2006/main" flipH="1" flipV="1">
          <a:off x="3756745" y="1072706"/>
          <a:ext cx="108532" cy="571288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0.83394</cdr:x>
      <cdr:y>0.57039</cdr:y>
    </cdr:from>
    <cdr:to>
      <cdr:x>0.84654</cdr:x>
      <cdr:y>0.57039</cdr:y>
    </cdr:to>
    <cdr:cxnSp macro="">
      <cdr:nvCxnSpPr>
        <cdr:cNvPr id="45" name="Straight Connector 44">
          <a:extLst xmlns:a="http://schemas.openxmlformats.org/drawingml/2006/main">
            <a:ext uri="{FF2B5EF4-FFF2-40B4-BE49-F238E27FC236}">
              <a16:creationId xmlns:a16="http://schemas.microsoft.com/office/drawing/2014/main" id="{2C60AAF6-264D-84CD-6723-C92230221DE3}"/>
            </a:ext>
          </a:extLst>
        </cdr:cNvPr>
        <cdr:cNvCxnSpPr/>
      </cdr:nvCxnSpPr>
      <cdr:spPr>
        <a:xfrm xmlns:a="http://schemas.openxmlformats.org/drawingml/2006/main" flipH="1">
          <a:off x="3812048" y="1825490"/>
          <a:ext cx="57618" cy="0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0.83291</cdr:x>
      <cdr:y>0.47585</cdr:y>
    </cdr:from>
    <cdr:to>
      <cdr:x>0.83291</cdr:x>
      <cdr:y>0.57132</cdr:y>
    </cdr:to>
    <cdr:cxnSp macro="">
      <cdr:nvCxnSpPr>
        <cdr:cNvPr id="49" name="Straight Connector 48">
          <a:extLst xmlns:a="http://schemas.openxmlformats.org/drawingml/2006/main">
            <a:ext uri="{FF2B5EF4-FFF2-40B4-BE49-F238E27FC236}">
              <a16:creationId xmlns:a16="http://schemas.microsoft.com/office/drawing/2014/main" id="{BD6CFF86-575B-5C6D-7034-551022CD89C9}"/>
            </a:ext>
          </a:extLst>
        </cdr:cNvPr>
        <cdr:cNvCxnSpPr/>
      </cdr:nvCxnSpPr>
      <cdr:spPr>
        <a:xfrm xmlns:a="http://schemas.openxmlformats.org/drawingml/2006/main" flipV="1">
          <a:off x="3807372" y="1522925"/>
          <a:ext cx="0" cy="305519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0.82146</cdr:x>
      <cdr:y>0.47733</cdr:y>
    </cdr:from>
    <cdr:to>
      <cdr:x>0.83406</cdr:x>
      <cdr:y>0.47733</cdr:y>
    </cdr:to>
    <cdr:cxnSp macro="">
      <cdr:nvCxnSpPr>
        <cdr:cNvPr id="54" name="Straight Connector 53">
          <a:extLst xmlns:a="http://schemas.openxmlformats.org/drawingml/2006/main">
            <a:ext uri="{FF2B5EF4-FFF2-40B4-BE49-F238E27FC236}">
              <a16:creationId xmlns:a16="http://schemas.microsoft.com/office/drawing/2014/main" id="{31234DCA-C5EF-2761-38A7-3CAD6B012CFE}"/>
            </a:ext>
          </a:extLst>
        </cdr:cNvPr>
        <cdr:cNvCxnSpPr/>
      </cdr:nvCxnSpPr>
      <cdr:spPr>
        <a:xfrm xmlns:a="http://schemas.openxmlformats.org/drawingml/2006/main" flipH="1">
          <a:off x="3755018" y="1527639"/>
          <a:ext cx="57618" cy="0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0.82392</cdr:x>
      <cdr:y>0.65141</cdr:y>
    </cdr:from>
    <cdr:to>
      <cdr:x>0.84607</cdr:x>
      <cdr:y>0.65141</cdr:y>
    </cdr:to>
    <cdr:cxnSp macro="">
      <cdr:nvCxnSpPr>
        <cdr:cNvPr id="55" name="Straight Connector 54">
          <a:extLst xmlns:a="http://schemas.openxmlformats.org/drawingml/2006/main">
            <a:ext uri="{FF2B5EF4-FFF2-40B4-BE49-F238E27FC236}">
              <a16:creationId xmlns:a16="http://schemas.microsoft.com/office/drawing/2014/main" id="{74B4389D-7BE6-5FF0-433B-0CA8AA23BFA7}"/>
            </a:ext>
          </a:extLst>
        </cdr:cNvPr>
        <cdr:cNvCxnSpPr/>
      </cdr:nvCxnSpPr>
      <cdr:spPr>
        <a:xfrm xmlns:a="http://schemas.openxmlformats.org/drawingml/2006/main" flipH="1">
          <a:off x="3766281" y="2084761"/>
          <a:ext cx="101229" cy="0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0.82392</cdr:x>
      <cdr:y>0.7605</cdr:y>
    </cdr:from>
    <cdr:to>
      <cdr:x>0.84607</cdr:x>
      <cdr:y>0.7605</cdr:y>
    </cdr:to>
    <cdr:cxnSp macro="">
      <cdr:nvCxnSpPr>
        <cdr:cNvPr id="58" name="Straight Connector 57">
          <a:extLst xmlns:a="http://schemas.openxmlformats.org/drawingml/2006/main">
            <a:ext uri="{FF2B5EF4-FFF2-40B4-BE49-F238E27FC236}">
              <a16:creationId xmlns:a16="http://schemas.microsoft.com/office/drawing/2014/main" id="{5F273B58-0AC6-18F2-B60E-4B1BE196874B}"/>
            </a:ext>
          </a:extLst>
        </cdr:cNvPr>
        <cdr:cNvCxnSpPr/>
      </cdr:nvCxnSpPr>
      <cdr:spPr>
        <a:xfrm xmlns:a="http://schemas.openxmlformats.org/drawingml/2006/main" flipH="1">
          <a:off x="3766281" y="2433891"/>
          <a:ext cx="101229" cy="0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0.82392</cdr:x>
      <cdr:y>0.87183</cdr:y>
    </cdr:from>
    <cdr:to>
      <cdr:x>0.84607</cdr:x>
      <cdr:y>0.87183</cdr:y>
    </cdr:to>
    <cdr:cxnSp macro="">
      <cdr:nvCxnSpPr>
        <cdr:cNvPr id="59" name="Straight Connector 58">
          <a:extLst xmlns:a="http://schemas.openxmlformats.org/drawingml/2006/main">
            <a:ext uri="{FF2B5EF4-FFF2-40B4-BE49-F238E27FC236}">
              <a16:creationId xmlns:a16="http://schemas.microsoft.com/office/drawing/2014/main" id="{95B8482A-D7E6-0643-5132-54EBDE146FCF}"/>
            </a:ext>
          </a:extLst>
        </cdr:cNvPr>
        <cdr:cNvCxnSpPr/>
      </cdr:nvCxnSpPr>
      <cdr:spPr>
        <a:xfrm xmlns:a="http://schemas.openxmlformats.org/drawingml/2006/main" flipH="1">
          <a:off x="3766281" y="2790210"/>
          <a:ext cx="101229" cy="0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0.10982</cdr:x>
      <cdr:y>0.49119</cdr:y>
    </cdr:from>
    <cdr:to>
      <cdr:x>0.34455</cdr:x>
      <cdr:y>0.61538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39195E0-7171-183B-D63C-7ECE02EE57A2}"/>
            </a:ext>
          </a:extLst>
        </cdr:cNvPr>
        <cdr:cNvSpPr txBox="1"/>
      </cdr:nvSpPr>
      <cdr:spPr>
        <a:xfrm xmlns:a="http://schemas.openxmlformats.org/drawingml/2006/main">
          <a:off x="853587" y="1796561"/>
          <a:ext cx="1824403" cy="4542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18288" rIns="45720" rtlCol="0"/>
        <a:lstStyle xmlns:a="http://schemas.openxmlformats.org/drawingml/2006/main"/>
        <a:p xmlns:a="http://schemas.openxmlformats.org/drawingml/2006/main">
          <a:r>
            <a:rPr lang="en-US" sz="1200" kern="1200">
              <a:solidFill>
                <a:schemeClr val="bg1"/>
              </a:solidFill>
              <a:latin typeface="Raleway" pitchFamily="2" charset="0"/>
            </a:rPr>
            <a:t>Global oil supply with</a:t>
          </a:r>
        </a:p>
      </cdr:txBody>
    </cdr:sp>
  </cdr:relSizeAnchor>
  <cdr:relSizeAnchor xmlns:cdr="http://schemas.openxmlformats.org/drawingml/2006/chartDrawing">
    <cdr:from>
      <cdr:x>0.11043</cdr:x>
      <cdr:y>0.57123</cdr:y>
    </cdr:from>
    <cdr:to>
      <cdr:x>0.24524</cdr:x>
      <cdr:y>0.62385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1D1298FB-E613-C051-51BD-E3531EF9C5C4}"/>
            </a:ext>
          </a:extLst>
        </cdr:cNvPr>
        <cdr:cNvSpPr txBox="1"/>
      </cdr:nvSpPr>
      <cdr:spPr>
        <a:xfrm xmlns:a="http://schemas.openxmlformats.org/drawingml/2006/main">
          <a:off x="858328" y="1828179"/>
          <a:ext cx="1047797" cy="16840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lIns="18288" rIns="18288" rtlCol="0" anchor="ctr" anchorCtr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kern="1200" dirty="0">
              <a:solidFill>
                <a:schemeClr val="tx1">
                  <a:lumMod val="65000"/>
                  <a:lumOff val="35000"/>
                </a:schemeClr>
              </a:solidFill>
              <a:latin typeface="Raleway" pitchFamily="2" charset="0"/>
            </a:rPr>
            <a:t>no investment</a:t>
          </a:r>
        </a:p>
      </cdr:txBody>
    </cdr:sp>
  </cdr:relSizeAnchor>
  <cdr:relSizeAnchor xmlns:cdr="http://schemas.openxmlformats.org/drawingml/2006/chartDrawing">
    <cdr:from>
      <cdr:x>0.52407</cdr:x>
      <cdr:y>0.63488</cdr:y>
    </cdr:from>
    <cdr:to>
      <cdr:x>0.81212</cdr:x>
      <cdr:y>0.71554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B43B9317-2139-3524-6CFE-3A1F478D32F3}"/>
            </a:ext>
          </a:extLst>
        </cdr:cNvPr>
        <cdr:cNvSpPr txBox="1"/>
      </cdr:nvSpPr>
      <cdr:spPr>
        <a:xfrm xmlns:a="http://schemas.openxmlformats.org/drawingml/2006/main">
          <a:off x="4073280" y="2322146"/>
          <a:ext cx="2238865" cy="295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18288" rIns="4572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kern="1200">
              <a:solidFill>
                <a:schemeClr val="bg1"/>
              </a:solidFill>
              <a:latin typeface="Raleway" pitchFamily="2" charset="0"/>
            </a:rPr>
            <a:t>Investment in existing fields</a:t>
          </a:r>
        </a:p>
      </cdr:txBody>
    </cdr:sp>
  </cdr:relSizeAnchor>
  <cdr:relSizeAnchor xmlns:cdr="http://schemas.openxmlformats.org/drawingml/2006/chartDrawing">
    <cdr:from>
      <cdr:x>0.76728</cdr:x>
      <cdr:y>0.1441</cdr:y>
    </cdr:from>
    <cdr:to>
      <cdr:x>0.9441</cdr:x>
      <cdr:y>0.22476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212B4DEC-46E8-F6FB-3BD3-6EE47D22A0E5}"/>
            </a:ext>
          </a:extLst>
        </cdr:cNvPr>
        <cdr:cNvSpPr txBox="1"/>
      </cdr:nvSpPr>
      <cdr:spPr>
        <a:xfrm xmlns:a="http://schemas.openxmlformats.org/drawingml/2006/main">
          <a:off x="5963626" y="527050"/>
          <a:ext cx="1374289" cy="295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18288" rIns="4572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kern="1200">
              <a:solidFill>
                <a:schemeClr val="accent1"/>
              </a:solidFill>
              <a:latin typeface="Raleway" pitchFamily="2" charset="0"/>
            </a:rPr>
            <a:t>Global Outlook</a:t>
          </a:r>
        </a:p>
      </cdr:txBody>
    </cdr:sp>
  </cdr:relSizeAnchor>
  <cdr:relSizeAnchor xmlns:cdr="http://schemas.openxmlformats.org/drawingml/2006/chartDrawing">
    <cdr:from>
      <cdr:x>0.66453</cdr:x>
      <cdr:y>0.34642</cdr:y>
    </cdr:from>
    <cdr:to>
      <cdr:x>0.88188</cdr:x>
      <cdr:y>0.42708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69E07921-3AAB-F91F-9F41-E04DD38265C3}"/>
            </a:ext>
          </a:extLst>
        </cdr:cNvPr>
        <cdr:cNvSpPr txBox="1"/>
      </cdr:nvSpPr>
      <cdr:spPr>
        <a:xfrm xmlns:a="http://schemas.openxmlformats.org/drawingml/2006/main">
          <a:off x="5164992" y="1267070"/>
          <a:ext cx="1689346" cy="295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18288" rIns="4572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kern="1200">
              <a:solidFill>
                <a:schemeClr val="accent1"/>
              </a:solidFill>
              <a:latin typeface="Raleway" pitchFamily="2" charset="0"/>
            </a:rPr>
            <a:t>New resources</a:t>
          </a:r>
          <a:r>
            <a:rPr lang="en-US" sz="1200" b="1" kern="1200" baseline="0">
              <a:solidFill>
                <a:schemeClr val="accent1"/>
              </a:solidFill>
              <a:latin typeface="Raleway" pitchFamily="2" charset="0"/>
            </a:rPr>
            <a:t> and projects needed</a:t>
          </a:r>
          <a:endParaRPr lang="en-US" sz="1200" b="1" kern="1200">
            <a:solidFill>
              <a:schemeClr val="accent1"/>
            </a:solidFill>
            <a:latin typeface="Raleway" pitchFamily="2" charset="0"/>
          </a:endParaRP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0.8312</cdr:x>
      <cdr:y>0.20772</cdr:y>
    </cdr:from>
    <cdr:to>
      <cdr:x>0.86262</cdr:x>
      <cdr:y>0.57697</cdr:y>
    </cdr:to>
    <cdr:sp macro="" textlink="">
      <cdr:nvSpPr>
        <cdr:cNvPr id="5" name="Arrow: Up 4"/>
        <cdr:cNvSpPr/>
      </cdr:nvSpPr>
      <cdr:spPr>
        <a:xfrm xmlns:a="http://schemas.openxmlformats.org/drawingml/2006/main" rot="11535098" flipV="1">
          <a:off x="3800241" y="533938"/>
          <a:ext cx="143652" cy="949129"/>
        </a:xfrm>
        <a:prstGeom xmlns:a="http://schemas.openxmlformats.org/drawingml/2006/main" prst="upArrow">
          <a:avLst>
            <a:gd name="adj1" fmla="val 35431"/>
            <a:gd name="adj2" fmla="val 102919"/>
          </a:avLst>
        </a:prstGeom>
        <a:solidFill xmlns:a="http://schemas.openxmlformats.org/drawingml/2006/main">
          <a:srgbClr val="797596"/>
        </a:solidFill>
        <a:ln xmlns:a="http://schemas.openxmlformats.org/drawingml/2006/main" w="28575">
          <a:solidFill>
            <a:srgbClr val="797596"/>
          </a:solidFill>
          <a:headEnd type="none" w="med" len="med"/>
          <a:tailEnd type="triangle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 wrap="square">
          <a:noAutofit/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0.74743</cdr:x>
      <cdr:y>0.37301</cdr:y>
    </cdr:from>
    <cdr:to>
      <cdr:x>0.89433</cdr:x>
      <cdr:y>0.4521</cdr:y>
    </cdr:to>
    <cdr:sp macro="" textlink="">
      <cdr:nvSpPr>
        <cdr:cNvPr id="6" name="Text Box 5"/>
        <cdr:cNvSpPr txBox="1"/>
      </cdr:nvSpPr>
      <cdr:spPr>
        <a:xfrm xmlns:a="http://schemas.openxmlformats.org/drawingml/2006/main">
          <a:off x="3417260" y="958791"/>
          <a:ext cx="671626" cy="20329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lIns="0" rIns="0" rtlCol="0" anchor="ctr" anchorCtr="0"/>
        <a:lstStyle xmlns:a="http://schemas.openxmlformats.org/drawingml/2006/main"/>
        <a:p xmlns:a="http://schemas.openxmlformats.org/drawingml/2006/main">
          <a:pPr algn="ctr"/>
          <a:r>
            <a:rPr lang="en-US" sz="1200" b="1" dirty="0">
              <a:solidFill>
                <a:srgbClr val="79759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&gt;70,000</a:t>
          </a:r>
          <a:r>
            <a:rPr lang="en-US" sz="500" b="1" dirty="0">
              <a:solidFill>
                <a:srgbClr val="79759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en-US" sz="1200" b="1" dirty="0">
              <a:solidFill>
                <a:srgbClr val="79759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x</a:t>
          </a:r>
        </a:p>
      </cdr:txBody>
    </cdr:sp>
  </cdr:relSizeAnchor>
  <cdr:relSizeAnchor xmlns:cdr="http://schemas.openxmlformats.org/drawingml/2006/chartDrawing">
    <cdr:from>
      <cdr:x>0.23731</cdr:x>
      <cdr:y>0.56692</cdr:y>
    </cdr:from>
    <cdr:to>
      <cdr:x>1</cdr:x>
      <cdr:y>0.76179</cdr:y>
    </cdr:to>
    <cdr:sp macro="" textlink="">
      <cdr:nvSpPr>
        <cdr:cNvPr id="10" name="Arc 9"/>
        <cdr:cNvSpPr/>
      </cdr:nvSpPr>
      <cdr:spPr>
        <a:xfrm xmlns:a="http://schemas.openxmlformats.org/drawingml/2006/main">
          <a:off x="1280326" y="1504742"/>
          <a:ext cx="4114835" cy="517232"/>
        </a:xfrm>
        <a:prstGeom xmlns:a="http://schemas.openxmlformats.org/drawingml/2006/main" prst="arc">
          <a:avLst>
            <a:gd name="adj1" fmla="val 10898295"/>
            <a:gd name="adj2" fmla="val 20673285"/>
          </a:avLst>
        </a:prstGeom>
        <a:ln xmlns:a="http://schemas.openxmlformats.org/drawingml/2006/main">
          <a:solidFill>
            <a:schemeClr val="tx1">
              <a:lumMod val="50000"/>
              <a:lumOff val="50000"/>
            </a:schemeClr>
          </a:solidFill>
          <a:prstDash val="sysDot"/>
          <a:round/>
          <a:headEnd type="none" w="med" len="med"/>
          <a:tailEnd type="arrow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 wrap="square">
          <a:noAutofit/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0.60398</cdr:x>
      <cdr:y>0.46669</cdr:y>
    </cdr:from>
    <cdr:to>
      <cdr:x>0.71629</cdr:x>
      <cdr:y>0.57439</cdr:y>
    </cdr:to>
    <cdr:sp macro="" textlink="">
      <cdr:nvSpPr>
        <cdr:cNvPr id="11" name="Text Box 10"/>
        <cdr:cNvSpPr txBox="1"/>
      </cdr:nvSpPr>
      <cdr:spPr>
        <a:xfrm xmlns:a="http://schemas.openxmlformats.org/drawingml/2006/main">
          <a:off x="2761381" y="1199592"/>
          <a:ext cx="513482" cy="2768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&lt;4</a:t>
          </a:r>
          <a:r>
            <a:rPr lang="en-US" sz="600" baseline="0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x</a:t>
          </a: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0.8312</cdr:x>
      <cdr:y>0.20772</cdr:y>
    </cdr:from>
    <cdr:to>
      <cdr:x>0.86262</cdr:x>
      <cdr:y>0.57697</cdr:y>
    </cdr:to>
    <cdr:sp macro="" textlink="">
      <cdr:nvSpPr>
        <cdr:cNvPr id="5" name="Arrow: Up 4"/>
        <cdr:cNvSpPr/>
      </cdr:nvSpPr>
      <cdr:spPr>
        <a:xfrm xmlns:a="http://schemas.openxmlformats.org/drawingml/2006/main" rot="11535098" flipV="1">
          <a:off x="3800241" y="533938"/>
          <a:ext cx="143652" cy="949129"/>
        </a:xfrm>
        <a:prstGeom xmlns:a="http://schemas.openxmlformats.org/drawingml/2006/main" prst="upArrow">
          <a:avLst>
            <a:gd name="adj1" fmla="val 35431"/>
            <a:gd name="adj2" fmla="val 102919"/>
          </a:avLst>
        </a:prstGeom>
        <a:solidFill xmlns:a="http://schemas.openxmlformats.org/drawingml/2006/main">
          <a:srgbClr val="797596"/>
        </a:solidFill>
        <a:ln xmlns:a="http://schemas.openxmlformats.org/drawingml/2006/main" w="28575">
          <a:solidFill>
            <a:srgbClr val="797596"/>
          </a:solidFill>
          <a:headEnd type="none" w="med" len="med"/>
          <a:tailEnd type="triangle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 wrap="square">
          <a:noAutofit/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0.74743</cdr:x>
      <cdr:y>0.37301</cdr:y>
    </cdr:from>
    <cdr:to>
      <cdr:x>0.89433</cdr:x>
      <cdr:y>0.4521</cdr:y>
    </cdr:to>
    <cdr:sp macro="" textlink="">
      <cdr:nvSpPr>
        <cdr:cNvPr id="6" name="Text Box 5"/>
        <cdr:cNvSpPr txBox="1"/>
      </cdr:nvSpPr>
      <cdr:spPr>
        <a:xfrm xmlns:a="http://schemas.openxmlformats.org/drawingml/2006/main">
          <a:off x="3417260" y="958791"/>
          <a:ext cx="671626" cy="20329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lIns="0" rIns="0" rtlCol="0" anchor="ctr" anchorCtr="0"/>
        <a:lstStyle xmlns:a="http://schemas.openxmlformats.org/drawingml/2006/main"/>
        <a:p xmlns:a="http://schemas.openxmlformats.org/drawingml/2006/main">
          <a:pPr algn="ctr"/>
          <a:r>
            <a:rPr lang="en-US" sz="1200" b="1" dirty="0">
              <a:solidFill>
                <a:srgbClr val="79759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&gt;70,000</a:t>
          </a:r>
          <a:r>
            <a:rPr lang="en-US" sz="500" b="1" dirty="0">
              <a:solidFill>
                <a:srgbClr val="79759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en-US" sz="1200" b="1" dirty="0">
              <a:solidFill>
                <a:srgbClr val="79759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x</a:t>
          </a:r>
        </a:p>
      </cdr:txBody>
    </cdr:sp>
  </cdr:relSizeAnchor>
  <cdr:relSizeAnchor xmlns:cdr="http://schemas.openxmlformats.org/drawingml/2006/chartDrawing">
    <cdr:from>
      <cdr:x>0.23731</cdr:x>
      <cdr:y>0.56692</cdr:y>
    </cdr:from>
    <cdr:to>
      <cdr:x>1</cdr:x>
      <cdr:y>0.76179</cdr:y>
    </cdr:to>
    <cdr:sp macro="" textlink="">
      <cdr:nvSpPr>
        <cdr:cNvPr id="10" name="Arc 9"/>
        <cdr:cNvSpPr/>
      </cdr:nvSpPr>
      <cdr:spPr>
        <a:xfrm xmlns:a="http://schemas.openxmlformats.org/drawingml/2006/main">
          <a:off x="1280326" y="1504742"/>
          <a:ext cx="4114835" cy="517232"/>
        </a:xfrm>
        <a:prstGeom xmlns:a="http://schemas.openxmlformats.org/drawingml/2006/main" prst="arc">
          <a:avLst>
            <a:gd name="adj1" fmla="val 10898295"/>
            <a:gd name="adj2" fmla="val 20673285"/>
          </a:avLst>
        </a:prstGeom>
        <a:ln xmlns:a="http://schemas.openxmlformats.org/drawingml/2006/main">
          <a:solidFill>
            <a:schemeClr val="tx1">
              <a:lumMod val="50000"/>
              <a:lumOff val="50000"/>
            </a:schemeClr>
          </a:solidFill>
          <a:prstDash val="sysDot"/>
          <a:round/>
          <a:headEnd type="none" w="med" len="med"/>
          <a:tailEnd type="arrow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 wrap="square">
          <a:noAutofit/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0.60398</cdr:x>
      <cdr:y>0.46669</cdr:y>
    </cdr:from>
    <cdr:to>
      <cdr:x>0.71629</cdr:x>
      <cdr:y>0.57439</cdr:y>
    </cdr:to>
    <cdr:sp macro="" textlink="">
      <cdr:nvSpPr>
        <cdr:cNvPr id="11" name="Text Box 10"/>
        <cdr:cNvSpPr txBox="1"/>
      </cdr:nvSpPr>
      <cdr:spPr>
        <a:xfrm xmlns:a="http://schemas.openxmlformats.org/drawingml/2006/main">
          <a:off x="2761381" y="1199592"/>
          <a:ext cx="513482" cy="2768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&lt;4</a:t>
          </a:r>
          <a:r>
            <a:rPr lang="en-US" sz="600" baseline="0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x</a:t>
          </a: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0.2219</cdr:x>
      <cdr:y>0.3011</cdr:y>
    </cdr:from>
    <cdr:to>
      <cdr:x>0.85981</cdr:x>
      <cdr:y>0.64069</cdr:y>
    </cdr:to>
    <cdr:sp macro="" textlink="">
      <cdr:nvSpPr>
        <cdr:cNvPr id="5" name="Arc 4">
          <a:extLst xmlns:a="http://schemas.openxmlformats.org/drawingml/2006/main">
            <a:ext uri="{FF2B5EF4-FFF2-40B4-BE49-F238E27FC236}">
              <a16:creationId xmlns:a16="http://schemas.microsoft.com/office/drawing/2014/main" id="{5C4B6052-11DF-51DC-AE1F-3E096F617B21}"/>
            </a:ext>
          </a:extLst>
        </cdr:cNvPr>
        <cdr:cNvSpPr/>
      </cdr:nvSpPr>
      <cdr:spPr>
        <a:xfrm xmlns:a="http://schemas.openxmlformats.org/drawingml/2006/main" rot="9409290">
          <a:off x="1268186" y="963626"/>
          <a:ext cx="3645646" cy="1086853"/>
        </a:xfrm>
        <a:prstGeom xmlns:a="http://schemas.openxmlformats.org/drawingml/2006/main" prst="arc">
          <a:avLst>
            <a:gd name="adj1" fmla="val 11182187"/>
            <a:gd name="adj2" fmla="val 20710582"/>
          </a:avLst>
        </a:prstGeom>
        <a:ln xmlns:a="http://schemas.openxmlformats.org/drawingml/2006/main" w="22225">
          <a:solidFill>
            <a:srgbClr val="04F069"/>
          </a:solidFill>
          <a:prstDash val="dash"/>
          <a:head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kern="1200"/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0.2219</cdr:x>
      <cdr:y>0.3011</cdr:y>
    </cdr:from>
    <cdr:to>
      <cdr:x>0.85981</cdr:x>
      <cdr:y>0.64069</cdr:y>
    </cdr:to>
    <cdr:sp macro="" textlink="">
      <cdr:nvSpPr>
        <cdr:cNvPr id="5" name="Arc 4">
          <a:extLst xmlns:a="http://schemas.openxmlformats.org/drawingml/2006/main">
            <a:ext uri="{FF2B5EF4-FFF2-40B4-BE49-F238E27FC236}">
              <a16:creationId xmlns:a16="http://schemas.microsoft.com/office/drawing/2014/main" id="{5C4B6052-11DF-51DC-AE1F-3E096F617B21}"/>
            </a:ext>
          </a:extLst>
        </cdr:cNvPr>
        <cdr:cNvSpPr/>
      </cdr:nvSpPr>
      <cdr:spPr>
        <a:xfrm xmlns:a="http://schemas.openxmlformats.org/drawingml/2006/main" rot="9409290">
          <a:off x="1268186" y="963626"/>
          <a:ext cx="3645646" cy="1086853"/>
        </a:xfrm>
        <a:prstGeom xmlns:a="http://schemas.openxmlformats.org/drawingml/2006/main" prst="arc">
          <a:avLst>
            <a:gd name="adj1" fmla="val 11182187"/>
            <a:gd name="adj2" fmla="val 20710582"/>
          </a:avLst>
        </a:prstGeom>
        <a:ln xmlns:a="http://schemas.openxmlformats.org/drawingml/2006/main" w="22225">
          <a:solidFill>
            <a:srgbClr val="04F069"/>
          </a:solidFill>
          <a:prstDash val="dash"/>
          <a:head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kern="1200"/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2.43025E-7</cdr:x>
      <cdr:y>0</cdr:y>
    </cdr:from>
    <cdr:to>
      <cdr:x>1</cdr:x>
      <cdr:y>0.14583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B8D772F-C5F8-E0AD-A7C0-CB46C32FB20A}"/>
            </a:ext>
          </a:extLst>
        </cdr:cNvPr>
        <cdr:cNvSpPr txBox="1"/>
      </cdr:nvSpPr>
      <cdr:spPr>
        <a:xfrm xmlns:a="http://schemas.openxmlformats.org/drawingml/2006/main">
          <a:off x="1" y="0"/>
          <a:ext cx="4114799" cy="4667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pPr algn="ctr" rtl="0">
            <a:defRPr sz="1400" b="1" i="0" u="none" strike="noStrike" kern="1200" spc="-20" baseline="0">
              <a:solidFill>
                <a:prstClr val="black">
                  <a:lumMod val="65000"/>
                  <a:lumOff val="35000"/>
                </a:prstClr>
              </a:solidFill>
              <a:latin typeface="Raleway" pitchFamily="2" charset="0"/>
              <a:ea typeface="+mn-ea"/>
              <a:cs typeface="+mn-cs"/>
            </a:defRPr>
          </a:pPr>
          <a:r>
            <a:rPr lang="en-US" sz="1400" b="1" spc="0" baseline="0" dirty="0"/>
            <a:t>Distribution of manufacturing facilities by location </a:t>
          </a:r>
          <a:br>
            <a:rPr lang="en-US" sz="1400" b="1" spc="0" baseline="0" dirty="0"/>
          </a:br>
          <a:r>
            <a:rPr lang="en-US" sz="1400" b="1" spc="0" baseline="0" dirty="0"/>
            <a:t>as a % of total production capacity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0.12913</cdr:x>
      <cdr:y>0.05353</cdr:y>
    </cdr:from>
    <cdr:to>
      <cdr:x>0.22666</cdr:x>
      <cdr:y>0.11353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F4A35BA4-C144-6334-E800-D4EC41A80ECD}"/>
            </a:ext>
          </a:extLst>
        </cdr:cNvPr>
        <cdr:cNvSpPr txBox="1"/>
      </cdr:nvSpPr>
      <cdr:spPr>
        <a:xfrm xmlns:a="http://schemas.openxmlformats.org/drawingml/2006/main">
          <a:off x="1059052" y="146847"/>
          <a:ext cx="799869" cy="16459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lIns="0" tIns="0" rIns="0" bIns="0" rtlCol="0" anchor="ctr" anchorCtr="0"/>
        <a:lstStyle xmlns:a="http://schemas.openxmlformats.org/drawingml/2006/main"/>
        <a:p xmlns:a="http://schemas.openxmlformats.org/drawingml/2006/main">
          <a:pPr algn="ctr"/>
          <a:r>
            <a:rPr lang="en-US" sz="1000" b="0" i="0" dirty="0">
              <a:solidFill>
                <a:srgbClr val="DAA520"/>
              </a:solidFill>
              <a:latin typeface="Raleway Medium" pitchFamily="2" charset="77"/>
            </a:rPr>
            <a:t>Gold &amp; Oil</a:t>
          </a:r>
        </a:p>
      </cdr:txBody>
    </cdr:sp>
  </cdr:relSizeAnchor>
  <cdr:relSizeAnchor xmlns:cdr="http://schemas.openxmlformats.org/drawingml/2006/chartDrawing">
    <cdr:from>
      <cdr:x>0.21989</cdr:x>
      <cdr:y>0.04869</cdr:y>
    </cdr:from>
    <cdr:to>
      <cdr:x>0.40475</cdr:x>
      <cdr:y>0.10857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4DF95764-DF5F-15EC-9076-2DCC06AA9FBF}"/>
            </a:ext>
          </a:extLst>
        </cdr:cNvPr>
        <cdr:cNvSpPr txBox="1"/>
      </cdr:nvSpPr>
      <cdr:spPr>
        <a:xfrm xmlns:a="http://schemas.openxmlformats.org/drawingml/2006/main">
          <a:off x="1803428" y="133578"/>
          <a:ext cx="1516116" cy="16425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lIns="0" tIns="0" rIns="0" bIns="0" rtlCol="0" anchor="ctr" anchorCtr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0" i="0" dirty="0">
              <a:solidFill>
                <a:schemeClr val="accent2"/>
              </a:solidFill>
              <a:latin typeface="Raleway Medium" pitchFamily="2" charset="77"/>
            </a:rPr>
            <a:t>Japan</a:t>
          </a:r>
        </a:p>
      </cdr:txBody>
    </cdr:sp>
  </cdr:relSizeAnchor>
  <cdr:relSizeAnchor xmlns:cdr="http://schemas.openxmlformats.org/drawingml/2006/chartDrawing">
    <cdr:from>
      <cdr:x>0.40618</cdr:x>
      <cdr:y>0.05171</cdr:y>
    </cdr:from>
    <cdr:to>
      <cdr:x>0.56103</cdr:x>
      <cdr:y>0.11535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84D7F6D3-65A2-CF16-D50D-90132A0C4164}"/>
            </a:ext>
          </a:extLst>
        </cdr:cNvPr>
        <cdr:cNvSpPr txBox="1"/>
      </cdr:nvSpPr>
      <cdr:spPr>
        <a:xfrm xmlns:a="http://schemas.openxmlformats.org/drawingml/2006/main">
          <a:off x="3331264" y="141851"/>
          <a:ext cx="1270000" cy="17457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lIns="0" tIns="0" rIns="0" bIns="0" rtlCol="0" anchor="ctr" anchorCtr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0" i="0" dirty="0">
              <a:solidFill>
                <a:srgbClr val="253B8D"/>
              </a:solidFill>
              <a:latin typeface="Raleway Medium" pitchFamily="2" charset="77"/>
            </a:rPr>
            <a:t>Internet</a:t>
          </a:r>
        </a:p>
      </cdr:txBody>
    </cdr:sp>
  </cdr:relSizeAnchor>
  <cdr:relSizeAnchor xmlns:cdr="http://schemas.openxmlformats.org/drawingml/2006/chartDrawing">
    <cdr:from>
      <cdr:x>0.56067</cdr:x>
      <cdr:y>0.06236</cdr:y>
    </cdr:from>
    <cdr:to>
      <cdr:x>0.71594</cdr:x>
      <cdr:y>0.10469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79AB82D0-2C75-9FA1-FA83-E3441093BE35}"/>
            </a:ext>
          </a:extLst>
        </cdr:cNvPr>
        <cdr:cNvSpPr txBox="1"/>
      </cdr:nvSpPr>
      <cdr:spPr>
        <a:xfrm xmlns:a="http://schemas.openxmlformats.org/drawingml/2006/main">
          <a:off x="4598333" y="171066"/>
          <a:ext cx="1273418" cy="1161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lIns="0" tIns="0" rIns="0" bIns="0" rtlCol="0" anchor="ctr" anchorCtr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0" i="0" dirty="0">
              <a:solidFill>
                <a:srgbClr val="7D2E68"/>
              </a:solidFill>
              <a:latin typeface="Raleway Medium" pitchFamily="2" charset="77"/>
            </a:rPr>
            <a:t>EM &amp; Commodities</a:t>
          </a:r>
        </a:p>
      </cdr:txBody>
    </cdr:sp>
  </cdr:relSizeAnchor>
  <cdr:relSizeAnchor xmlns:cdr="http://schemas.openxmlformats.org/drawingml/2006/chartDrawing">
    <cdr:from>
      <cdr:x>0.7163</cdr:x>
      <cdr:y>0.0543</cdr:y>
    </cdr:from>
    <cdr:to>
      <cdr:x>0.87192</cdr:x>
      <cdr:y>0.11275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A657EA1C-1E24-E5DA-99DC-823F8B06A90E}"/>
            </a:ext>
          </a:extLst>
        </cdr:cNvPr>
        <cdr:cNvSpPr txBox="1"/>
      </cdr:nvSpPr>
      <cdr:spPr>
        <a:xfrm xmlns:a="http://schemas.openxmlformats.org/drawingml/2006/main">
          <a:off x="5874683" y="148956"/>
          <a:ext cx="1276350" cy="16034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lIns="0" tIns="0" rIns="0" bIns="0" rtlCol="0" anchor="ctr" anchorCtr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0" i="0" dirty="0">
              <a:solidFill>
                <a:srgbClr val="009BD2"/>
              </a:solidFill>
              <a:latin typeface="Raleway Medium" pitchFamily="2" charset="77"/>
            </a:rPr>
            <a:t>U.S. Tech</a:t>
          </a:r>
        </a:p>
      </cdr:txBody>
    </cdr:sp>
  </cdr:relSizeAnchor>
  <cdr:relSizeAnchor xmlns:cdr="http://schemas.openxmlformats.org/drawingml/2006/chartDrawing">
    <cdr:from>
      <cdr:x>0.05186</cdr:x>
      <cdr:y>0.87053</cdr:y>
    </cdr:from>
    <cdr:to>
      <cdr:x>0.10981</cdr:x>
      <cdr:y>0.91504</cdr:y>
    </cdr:to>
    <cdr:sp macro="" textlink="">
      <cdr:nvSpPr>
        <cdr:cNvPr id="14" name="Rectangle 13">
          <a:extLst xmlns:a="http://schemas.openxmlformats.org/drawingml/2006/main">
            <a:ext uri="{FF2B5EF4-FFF2-40B4-BE49-F238E27FC236}">
              <a16:creationId xmlns:a16="http://schemas.microsoft.com/office/drawing/2014/main" id="{2EA55091-CD5F-1889-42FA-F6CB07467354}"/>
            </a:ext>
          </a:extLst>
        </cdr:cNvPr>
        <cdr:cNvSpPr/>
      </cdr:nvSpPr>
      <cdr:spPr>
        <a:xfrm xmlns:a="http://schemas.openxmlformats.org/drawingml/2006/main">
          <a:off x="425286" y="2388037"/>
          <a:ext cx="475355" cy="12209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0.85341</cdr:x>
      <cdr:y>0.9051</cdr:y>
    </cdr:from>
    <cdr:to>
      <cdr:x>0.95402</cdr:x>
      <cdr:y>0.92177</cdr:y>
    </cdr:to>
    <cdr:sp macro="" textlink="">
      <cdr:nvSpPr>
        <cdr:cNvPr id="15" name="Rectangle 14">
          <a:extLst xmlns:a="http://schemas.openxmlformats.org/drawingml/2006/main">
            <a:ext uri="{FF2B5EF4-FFF2-40B4-BE49-F238E27FC236}">
              <a16:creationId xmlns:a16="http://schemas.microsoft.com/office/drawing/2014/main" id="{64F3D961-571F-F768-29C5-F3BA39E21DBD}"/>
            </a:ext>
          </a:extLst>
        </cdr:cNvPr>
        <cdr:cNvSpPr/>
      </cdr:nvSpPr>
      <cdr:spPr>
        <a:xfrm xmlns:a="http://schemas.openxmlformats.org/drawingml/2006/main">
          <a:off x="6999191" y="2482870"/>
          <a:ext cx="825147" cy="4572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0.12913</cdr:x>
      <cdr:y>0.05353</cdr:y>
    </cdr:from>
    <cdr:to>
      <cdr:x>0.22666</cdr:x>
      <cdr:y>0.11353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F4A35BA4-C144-6334-E800-D4EC41A80ECD}"/>
            </a:ext>
          </a:extLst>
        </cdr:cNvPr>
        <cdr:cNvSpPr txBox="1"/>
      </cdr:nvSpPr>
      <cdr:spPr>
        <a:xfrm xmlns:a="http://schemas.openxmlformats.org/drawingml/2006/main">
          <a:off x="1059052" y="146847"/>
          <a:ext cx="799869" cy="16459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lIns="0" tIns="0" rIns="0" bIns="0" rtlCol="0" anchor="ctr" anchorCtr="0"/>
        <a:lstStyle xmlns:a="http://schemas.openxmlformats.org/drawingml/2006/main"/>
        <a:p xmlns:a="http://schemas.openxmlformats.org/drawingml/2006/main">
          <a:pPr algn="ctr"/>
          <a:r>
            <a:rPr lang="en-US" sz="1000" b="0" i="0" dirty="0">
              <a:solidFill>
                <a:srgbClr val="DAA520"/>
              </a:solidFill>
              <a:latin typeface="Raleway Medium" pitchFamily="2" charset="77"/>
            </a:rPr>
            <a:t>Gold &amp; Oil</a:t>
          </a:r>
        </a:p>
      </cdr:txBody>
    </cdr:sp>
  </cdr:relSizeAnchor>
  <cdr:relSizeAnchor xmlns:cdr="http://schemas.openxmlformats.org/drawingml/2006/chartDrawing">
    <cdr:from>
      <cdr:x>0.21989</cdr:x>
      <cdr:y>0.04869</cdr:y>
    </cdr:from>
    <cdr:to>
      <cdr:x>0.40475</cdr:x>
      <cdr:y>0.10857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4DF95764-DF5F-15EC-9076-2DCC06AA9FBF}"/>
            </a:ext>
          </a:extLst>
        </cdr:cNvPr>
        <cdr:cNvSpPr txBox="1"/>
      </cdr:nvSpPr>
      <cdr:spPr>
        <a:xfrm xmlns:a="http://schemas.openxmlformats.org/drawingml/2006/main">
          <a:off x="1803428" y="133578"/>
          <a:ext cx="1516116" cy="16425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lIns="0" tIns="0" rIns="0" bIns="0" rtlCol="0" anchor="ctr" anchorCtr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0" i="0" dirty="0">
              <a:solidFill>
                <a:schemeClr val="accent2"/>
              </a:solidFill>
              <a:latin typeface="Raleway Medium" pitchFamily="2" charset="77"/>
            </a:rPr>
            <a:t>Japan</a:t>
          </a:r>
        </a:p>
      </cdr:txBody>
    </cdr:sp>
  </cdr:relSizeAnchor>
  <cdr:relSizeAnchor xmlns:cdr="http://schemas.openxmlformats.org/drawingml/2006/chartDrawing">
    <cdr:from>
      <cdr:x>0.40618</cdr:x>
      <cdr:y>0.05171</cdr:y>
    </cdr:from>
    <cdr:to>
      <cdr:x>0.56103</cdr:x>
      <cdr:y>0.11535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84D7F6D3-65A2-CF16-D50D-90132A0C4164}"/>
            </a:ext>
          </a:extLst>
        </cdr:cNvPr>
        <cdr:cNvSpPr txBox="1"/>
      </cdr:nvSpPr>
      <cdr:spPr>
        <a:xfrm xmlns:a="http://schemas.openxmlformats.org/drawingml/2006/main">
          <a:off x="3331264" y="141851"/>
          <a:ext cx="1270000" cy="17457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lIns="0" tIns="0" rIns="0" bIns="0" rtlCol="0" anchor="ctr" anchorCtr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0" i="0" dirty="0">
              <a:solidFill>
                <a:srgbClr val="253B8D"/>
              </a:solidFill>
              <a:latin typeface="Raleway Medium" pitchFamily="2" charset="77"/>
            </a:rPr>
            <a:t>Internet</a:t>
          </a:r>
        </a:p>
      </cdr:txBody>
    </cdr:sp>
  </cdr:relSizeAnchor>
  <cdr:relSizeAnchor xmlns:cdr="http://schemas.openxmlformats.org/drawingml/2006/chartDrawing">
    <cdr:from>
      <cdr:x>0.56067</cdr:x>
      <cdr:y>0.06236</cdr:y>
    </cdr:from>
    <cdr:to>
      <cdr:x>0.71594</cdr:x>
      <cdr:y>0.10469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79AB82D0-2C75-9FA1-FA83-E3441093BE35}"/>
            </a:ext>
          </a:extLst>
        </cdr:cNvPr>
        <cdr:cNvSpPr txBox="1"/>
      </cdr:nvSpPr>
      <cdr:spPr>
        <a:xfrm xmlns:a="http://schemas.openxmlformats.org/drawingml/2006/main">
          <a:off x="4598333" y="171066"/>
          <a:ext cx="1273418" cy="1161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lIns="0" tIns="0" rIns="0" bIns="0" rtlCol="0" anchor="ctr" anchorCtr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0" i="0" dirty="0">
              <a:solidFill>
                <a:srgbClr val="7D2E68"/>
              </a:solidFill>
              <a:latin typeface="Raleway Medium" pitchFamily="2" charset="77"/>
            </a:rPr>
            <a:t>EM &amp; Commodities</a:t>
          </a:r>
        </a:p>
      </cdr:txBody>
    </cdr:sp>
  </cdr:relSizeAnchor>
  <cdr:relSizeAnchor xmlns:cdr="http://schemas.openxmlformats.org/drawingml/2006/chartDrawing">
    <cdr:from>
      <cdr:x>0.7163</cdr:x>
      <cdr:y>0.0543</cdr:y>
    </cdr:from>
    <cdr:to>
      <cdr:x>0.87192</cdr:x>
      <cdr:y>0.11275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A657EA1C-1E24-E5DA-99DC-823F8B06A90E}"/>
            </a:ext>
          </a:extLst>
        </cdr:cNvPr>
        <cdr:cNvSpPr txBox="1"/>
      </cdr:nvSpPr>
      <cdr:spPr>
        <a:xfrm xmlns:a="http://schemas.openxmlformats.org/drawingml/2006/main">
          <a:off x="5874683" y="148956"/>
          <a:ext cx="1276350" cy="16034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lIns="0" tIns="0" rIns="0" bIns="0" rtlCol="0" anchor="ctr" anchorCtr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0" i="0" dirty="0">
              <a:solidFill>
                <a:srgbClr val="009BD2"/>
              </a:solidFill>
              <a:latin typeface="Raleway Medium" pitchFamily="2" charset="77"/>
            </a:rPr>
            <a:t>U.S. Tech</a:t>
          </a:r>
        </a:p>
      </cdr:txBody>
    </cdr:sp>
  </cdr:relSizeAnchor>
  <cdr:relSizeAnchor xmlns:cdr="http://schemas.openxmlformats.org/drawingml/2006/chartDrawing">
    <cdr:from>
      <cdr:x>0.05186</cdr:x>
      <cdr:y>0.87053</cdr:y>
    </cdr:from>
    <cdr:to>
      <cdr:x>0.10981</cdr:x>
      <cdr:y>0.91504</cdr:y>
    </cdr:to>
    <cdr:sp macro="" textlink="">
      <cdr:nvSpPr>
        <cdr:cNvPr id="14" name="Rectangle 13">
          <a:extLst xmlns:a="http://schemas.openxmlformats.org/drawingml/2006/main">
            <a:ext uri="{FF2B5EF4-FFF2-40B4-BE49-F238E27FC236}">
              <a16:creationId xmlns:a16="http://schemas.microsoft.com/office/drawing/2014/main" id="{2EA55091-CD5F-1889-42FA-F6CB07467354}"/>
            </a:ext>
          </a:extLst>
        </cdr:cNvPr>
        <cdr:cNvSpPr/>
      </cdr:nvSpPr>
      <cdr:spPr>
        <a:xfrm xmlns:a="http://schemas.openxmlformats.org/drawingml/2006/main">
          <a:off x="425286" y="2388037"/>
          <a:ext cx="475355" cy="12209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0.85341</cdr:x>
      <cdr:y>0.9051</cdr:y>
    </cdr:from>
    <cdr:to>
      <cdr:x>0.95402</cdr:x>
      <cdr:y>0.92177</cdr:y>
    </cdr:to>
    <cdr:sp macro="" textlink="">
      <cdr:nvSpPr>
        <cdr:cNvPr id="15" name="Rectangle 14">
          <a:extLst xmlns:a="http://schemas.openxmlformats.org/drawingml/2006/main">
            <a:ext uri="{FF2B5EF4-FFF2-40B4-BE49-F238E27FC236}">
              <a16:creationId xmlns:a16="http://schemas.microsoft.com/office/drawing/2014/main" id="{64F3D961-571F-F768-29C5-F3BA39E21DBD}"/>
            </a:ext>
          </a:extLst>
        </cdr:cNvPr>
        <cdr:cNvSpPr/>
      </cdr:nvSpPr>
      <cdr:spPr>
        <a:xfrm xmlns:a="http://schemas.openxmlformats.org/drawingml/2006/main">
          <a:off x="6999191" y="2482870"/>
          <a:ext cx="825147" cy="4572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0.12913</cdr:x>
      <cdr:y>0.06742</cdr:y>
    </cdr:from>
    <cdr:to>
      <cdr:x>0.22134</cdr:x>
      <cdr:y>0.12742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F4A35BA4-C144-6334-E800-D4EC41A80ECD}"/>
            </a:ext>
          </a:extLst>
        </cdr:cNvPr>
        <cdr:cNvSpPr txBox="1"/>
      </cdr:nvSpPr>
      <cdr:spPr>
        <a:xfrm xmlns:a="http://schemas.openxmlformats.org/drawingml/2006/main">
          <a:off x="1059052" y="184946"/>
          <a:ext cx="756255" cy="16459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lIns="0" tIns="0" rIns="0" bIns="0" rtlCol="0" anchor="ctr" anchorCtr="0"/>
        <a:lstStyle xmlns:a="http://schemas.openxmlformats.org/drawingml/2006/main"/>
        <a:p xmlns:a="http://schemas.openxmlformats.org/drawingml/2006/main">
          <a:pPr algn="ctr"/>
          <a:r>
            <a:rPr lang="en-US" sz="1000" b="0" i="0" dirty="0">
              <a:solidFill>
                <a:srgbClr val="DAA520"/>
              </a:solidFill>
              <a:latin typeface="Raleway Medium" pitchFamily="2" charset="77"/>
            </a:rPr>
            <a:t>Gold &amp; Oil</a:t>
          </a:r>
        </a:p>
      </cdr:txBody>
    </cdr:sp>
  </cdr:relSizeAnchor>
  <cdr:relSizeAnchor xmlns:cdr="http://schemas.openxmlformats.org/drawingml/2006/chartDrawing">
    <cdr:from>
      <cdr:x>0.27849</cdr:x>
      <cdr:y>0.07212</cdr:y>
    </cdr:from>
    <cdr:to>
      <cdr:x>0.39168</cdr:x>
      <cdr:y>0.12272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4DF95764-DF5F-15EC-9076-2DCC06AA9FBF}"/>
            </a:ext>
          </a:extLst>
        </cdr:cNvPr>
        <cdr:cNvSpPr txBox="1"/>
      </cdr:nvSpPr>
      <cdr:spPr>
        <a:xfrm xmlns:a="http://schemas.openxmlformats.org/drawingml/2006/main">
          <a:off x="2284019" y="197839"/>
          <a:ext cx="928321" cy="13880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lIns="0" tIns="0" rIns="0" bIns="0" rtlCol="0" anchor="ctr" anchorCtr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0" i="0" dirty="0">
              <a:solidFill>
                <a:schemeClr val="accent2"/>
              </a:solidFill>
              <a:latin typeface="Raleway Medium" pitchFamily="2" charset="77"/>
            </a:rPr>
            <a:t>Japan</a:t>
          </a:r>
        </a:p>
      </cdr:txBody>
    </cdr:sp>
  </cdr:relSizeAnchor>
  <cdr:relSizeAnchor xmlns:cdr="http://schemas.openxmlformats.org/drawingml/2006/chartDrawing">
    <cdr:from>
      <cdr:x>0.43436</cdr:x>
      <cdr:y>0.0656</cdr:y>
    </cdr:from>
    <cdr:to>
      <cdr:x>0.55989</cdr:x>
      <cdr:y>0.12924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84D7F6D3-65A2-CF16-D50D-90132A0C4164}"/>
            </a:ext>
          </a:extLst>
        </cdr:cNvPr>
        <cdr:cNvSpPr txBox="1"/>
      </cdr:nvSpPr>
      <cdr:spPr>
        <a:xfrm xmlns:a="http://schemas.openxmlformats.org/drawingml/2006/main">
          <a:off x="3562350" y="179954"/>
          <a:ext cx="1029553" cy="17457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lIns="0" tIns="0" rIns="0" bIns="0" rtlCol="0" anchor="ctr" anchorCtr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0" i="0" dirty="0">
              <a:solidFill>
                <a:srgbClr val="253B8D"/>
              </a:solidFill>
              <a:latin typeface="Raleway Medium" pitchFamily="2" charset="77"/>
            </a:rPr>
            <a:t>Internet</a:t>
          </a:r>
        </a:p>
      </cdr:txBody>
    </cdr:sp>
  </cdr:relSizeAnchor>
  <cdr:relSizeAnchor xmlns:cdr="http://schemas.openxmlformats.org/drawingml/2006/chartDrawing">
    <cdr:from>
      <cdr:x>0.57961</cdr:x>
      <cdr:y>0.07625</cdr:y>
    </cdr:from>
    <cdr:to>
      <cdr:x>0.71835</cdr:x>
      <cdr:y>0.11858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79AB82D0-2C75-9FA1-FA83-E3441093BE35}"/>
            </a:ext>
          </a:extLst>
        </cdr:cNvPr>
        <cdr:cNvSpPr txBox="1"/>
      </cdr:nvSpPr>
      <cdr:spPr>
        <a:xfrm xmlns:a="http://schemas.openxmlformats.org/drawingml/2006/main">
          <a:off x="4753637" y="209182"/>
          <a:ext cx="1137867" cy="1161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lIns="0" tIns="0" rIns="0" bIns="0" rtlCol="0" anchor="ctr" anchorCtr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0" i="0" dirty="0">
              <a:solidFill>
                <a:srgbClr val="7D2E68"/>
              </a:solidFill>
              <a:latin typeface="Raleway Medium" pitchFamily="2" charset="77"/>
            </a:rPr>
            <a:t>EM &amp; Commodities</a:t>
          </a:r>
        </a:p>
      </cdr:txBody>
    </cdr:sp>
  </cdr:relSizeAnchor>
  <cdr:relSizeAnchor xmlns:cdr="http://schemas.openxmlformats.org/drawingml/2006/chartDrawing">
    <cdr:from>
      <cdr:x>0.73839</cdr:x>
      <cdr:y>0.06819</cdr:y>
    </cdr:from>
    <cdr:to>
      <cdr:x>0.87587</cdr:x>
      <cdr:y>0.12664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A657EA1C-1E24-E5DA-99DC-823F8B06A90E}"/>
            </a:ext>
          </a:extLst>
        </cdr:cNvPr>
        <cdr:cNvSpPr txBox="1"/>
      </cdr:nvSpPr>
      <cdr:spPr>
        <a:xfrm xmlns:a="http://schemas.openxmlformats.org/drawingml/2006/main">
          <a:off x="6055861" y="187072"/>
          <a:ext cx="1127534" cy="16034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lIns="0" tIns="0" rIns="0" bIns="0" rtlCol="0" anchor="ctr" anchorCtr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0" i="0" dirty="0">
              <a:solidFill>
                <a:srgbClr val="009BD2"/>
              </a:solidFill>
              <a:latin typeface="Raleway Medium" pitchFamily="2" charset="77"/>
            </a:rPr>
            <a:t>U.S. Tech</a:t>
          </a:r>
        </a:p>
      </cdr:txBody>
    </cdr:sp>
  </cdr:relSizeAnchor>
  <cdr:relSizeAnchor xmlns:cdr="http://schemas.openxmlformats.org/drawingml/2006/chartDrawing">
    <cdr:from>
      <cdr:x>0.05186</cdr:x>
      <cdr:y>0.87053</cdr:y>
    </cdr:from>
    <cdr:to>
      <cdr:x>0.10981</cdr:x>
      <cdr:y>0.91504</cdr:y>
    </cdr:to>
    <cdr:sp macro="" textlink="">
      <cdr:nvSpPr>
        <cdr:cNvPr id="14" name="Rectangle 13">
          <a:extLst xmlns:a="http://schemas.openxmlformats.org/drawingml/2006/main">
            <a:ext uri="{FF2B5EF4-FFF2-40B4-BE49-F238E27FC236}">
              <a16:creationId xmlns:a16="http://schemas.microsoft.com/office/drawing/2014/main" id="{2EA55091-CD5F-1889-42FA-F6CB07467354}"/>
            </a:ext>
          </a:extLst>
        </cdr:cNvPr>
        <cdr:cNvSpPr/>
      </cdr:nvSpPr>
      <cdr:spPr>
        <a:xfrm xmlns:a="http://schemas.openxmlformats.org/drawingml/2006/main">
          <a:off x="425286" y="2388037"/>
          <a:ext cx="475355" cy="12209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0.85341</cdr:x>
      <cdr:y>0.9051</cdr:y>
    </cdr:from>
    <cdr:to>
      <cdr:x>0.95402</cdr:x>
      <cdr:y>0.92177</cdr:y>
    </cdr:to>
    <cdr:sp macro="" textlink="">
      <cdr:nvSpPr>
        <cdr:cNvPr id="15" name="Rectangle 14">
          <a:extLst xmlns:a="http://schemas.openxmlformats.org/drawingml/2006/main">
            <a:ext uri="{FF2B5EF4-FFF2-40B4-BE49-F238E27FC236}">
              <a16:creationId xmlns:a16="http://schemas.microsoft.com/office/drawing/2014/main" id="{64F3D961-571F-F768-29C5-F3BA39E21DBD}"/>
            </a:ext>
          </a:extLst>
        </cdr:cNvPr>
        <cdr:cNvSpPr/>
      </cdr:nvSpPr>
      <cdr:spPr>
        <a:xfrm xmlns:a="http://schemas.openxmlformats.org/drawingml/2006/main">
          <a:off x="7023197" y="2482867"/>
          <a:ext cx="827965" cy="4571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0.94843</cdr:x>
      <cdr:y>0.1535</cdr:y>
    </cdr:from>
    <cdr:to>
      <cdr:x>0.97606</cdr:x>
      <cdr:y>0.1707</cdr:y>
    </cdr:to>
    <cdr:cxnSp macro="">
      <cdr:nvCxnSpPr>
        <cdr:cNvPr id="8" name="Straight Connector 7">
          <a:extLst xmlns:a="http://schemas.openxmlformats.org/drawingml/2006/main">
            <a:ext uri="{FF2B5EF4-FFF2-40B4-BE49-F238E27FC236}">
              <a16:creationId xmlns:a16="http://schemas.microsoft.com/office/drawing/2014/main" id="{9390BDF4-2285-4563-796F-A973F28E5F3B}"/>
            </a:ext>
          </a:extLst>
        </cdr:cNvPr>
        <cdr:cNvCxnSpPr/>
      </cdr:nvCxnSpPr>
      <cdr:spPr>
        <a:xfrm xmlns:a="http://schemas.openxmlformats.org/drawingml/2006/main">
          <a:off x="7805178" y="421076"/>
          <a:ext cx="227394" cy="4719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6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0.05538</cdr:x>
      <cdr:y>0.47386</cdr:y>
    </cdr:from>
    <cdr:to>
      <cdr:x>0.83134</cdr:x>
      <cdr:y>0.47386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98F4D50C-B81D-8A0A-7580-7925A663F31C}"/>
            </a:ext>
          </a:extLst>
        </cdr:cNvPr>
        <cdr:cNvCxnSpPr/>
      </cdr:nvCxnSpPr>
      <cdr:spPr>
        <a:xfrm xmlns:a="http://schemas.openxmlformats.org/drawingml/2006/main" flipH="1">
          <a:off x="253195" y="1478320"/>
          <a:ext cx="3547706" cy="0"/>
        </a:xfrm>
        <a:prstGeom xmlns:a="http://schemas.openxmlformats.org/drawingml/2006/main" prst="line">
          <a:avLst/>
        </a:prstGeom>
        <a:ln xmlns:a="http://schemas.openxmlformats.org/drawingml/2006/main" w="19050" cap="flat" cmpd="sng" algn="ctr">
          <a:solidFill>
            <a:srgbClr val="797596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0.85538</cdr:x>
      <cdr:y>0.45398</cdr:y>
    </cdr:from>
    <cdr:to>
      <cdr:x>0.92078</cdr:x>
      <cdr:y>0.49493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1372593C-905E-A178-ADB3-6DE03B240AE1}"/>
            </a:ext>
          </a:extLst>
        </cdr:cNvPr>
        <cdr:cNvSpPr txBox="1"/>
      </cdr:nvSpPr>
      <cdr:spPr>
        <a:xfrm xmlns:a="http://schemas.openxmlformats.org/drawingml/2006/main">
          <a:off x="3910794" y="1416309"/>
          <a:ext cx="299022" cy="1277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r>
            <a:rPr 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1,000</a:t>
          </a:r>
        </a:p>
      </cdr:txBody>
    </cdr:sp>
  </cdr:relSizeAnchor>
  <cdr:relSizeAnchor xmlns:cdr="http://schemas.openxmlformats.org/drawingml/2006/chartDrawing">
    <cdr:from>
      <cdr:x>0.53582</cdr:x>
      <cdr:y>0.50964</cdr:y>
    </cdr:from>
    <cdr:to>
      <cdr:x>0.92752</cdr:x>
      <cdr:y>0.68929</cdr:y>
    </cdr:to>
    <cdr:sp macro="" textlink="">
      <cdr:nvSpPr>
        <cdr:cNvPr id="14" name="Text Box 13"/>
        <cdr:cNvSpPr txBox="1"/>
      </cdr:nvSpPr>
      <cdr:spPr>
        <a:xfrm xmlns:a="http://schemas.openxmlformats.org/drawingml/2006/main">
          <a:off x="2351777" y="1589951"/>
          <a:ext cx="1719208" cy="56047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rgbClr val="797596"/>
          </a:solidFill>
        </a:ln>
      </cdr:spPr>
      <cdr:txBody>
        <a:bodyPr xmlns:a="http://schemas.openxmlformats.org/drawingml/2006/main" vertOverflow="clip" wrap="square" lIns="91440" rIns="91440" rtlCol="0">
          <a:spAutoFit/>
        </a:bodyPr>
        <a:lstStyle xmlns:a="http://schemas.openxmlformats.org/drawingml/2006/main"/>
        <a:p xmlns:a="http://schemas.openxmlformats.org/drawingml/2006/main">
          <a:r>
            <a:rPr lang="en-US" sz="1000" b="1" i="1" dirty="0">
              <a:solidFill>
                <a:srgbClr val="797596"/>
              </a:solidFill>
              <a:latin typeface="Raleway" pitchFamily="2" charset="0"/>
              <a:cs typeface="Arial" panose="020B0604020202020204" pitchFamily="34" charset="0"/>
            </a:rPr>
            <a:t>Developing countries' energy consumption</a:t>
          </a:r>
          <a:r>
            <a:rPr lang="en-US" sz="1000" b="1" i="1" baseline="0" dirty="0">
              <a:solidFill>
                <a:srgbClr val="797596"/>
              </a:solidFill>
              <a:latin typeface="Raleway" pitchFamily="2" charset="0"/>
              <a:cs typeface="Arial" panose="020B0604020202020204" pitchFamily="34" charset="0"/>
            </a:rPr>
            <a:t> will increase as wealth grows</a:t>
          </a:r>
          <a:endParaRPr lang="en-US" sz="1000" b="1" i="1" dirty="0">
            <a:solidFill>
              <a:srgbClr val="797596"/>
            </a:solidFill>
            <a:latin typeface="Raleway" pitchFamily="2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0.44685</cdr:x>
      <cdr:y>0.38674</cdr:y>
    </cdr:from>
    <cdr:to>
      <cdr:x>0.72162</cdr:x>
      <cdr:y>0.73457</cdr:y>
    </cdr:to>
    <cdr:sp macro="" textlink="">
      <cdr:nvSpPr>
        <cdr:cNvPr id="12" name="Arrow: Bent 11"/>
        <cdr:cNvSpPr/>
      </cdr:nvSpPr>
      <cdr:spPr>
        <a:xfrm xmlns:a="http://schemas.openxmlformats.org/drawingml/2006/main" rot="20128616">
          <a:off x="2042994" y="1206543"/>
          <a:ext cx="1256249" cy="1085145"/>
        </a:xfrm>
        <a:prstGeom xmlns:a="http://schemas.openxmlformats.org/drawingml/2006/main" prst="bentArrow">
          <a:avLst>
            <a:gd name="adj1" fmla="val 10024"/>
            <a:gd name="adj2" fmla="val 11918"/>
            <a:gd name="adj3" fmla="val 25000"/>
            <a:gd name="adj4" fmla="val 68784"/>
          </a:avLst>
        </a:prstGeom>
        <a:solidFill xmlns:a="http://schemas.openxmlformats.org/drawingml/2006/main">
          <a:srgbClr val="04F069"/>
        </a:solidFill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wrap="square">
          <a:noAutofit/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0.46716</cdr:x>
      <cdr:y>0.68682</cdr:y>
    </cdr:from>
    <cdr:to>
      <cdr:x>0.53582</cdr:x>
      <cdr:y>0.85743</cdr:y>
    </cdr:to>
    <cdr:sp macro="" textlink="">
      <cdr:nvSpPr>
        <cdr:cNvPr id="13" name="Rectangle 12"/>
        <cdr:cNvSpPr/>
      </cdr:nvSpPr>
      <cdr:spPr>
        <a:xfrm xmlns:a="http://schemas.openxmlformats.org/drawingml/2006/main">
          <a:off x="2135864" y="2142707"/>
          <a:ext cx="313914" cy="53226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0.05538</cdr:x>
      <cdr:y>0.47386</cdr:y>
    </cdr:from>
    <cdr:to>
      <cdr:x>0.83134</cdr:x>
      <cdr:y>0.47386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98F4D50C-B81D-8A0A-7580-7925A663F31C}"/>
            </a:ext>
          </a:extLst>
        </cdr:cNvPr>
        <cdr:cNvCxnSpPr/>
      </cdr:nvCxnSpPr>
      <cdr:spPr>
        <a:xfrm xmlns:a="http://schemas.openxmlformats.org/drawingml/2006/main" flipH="1">
          <a:off x="253195" y="1478320"/>
          <a:ext cx="3547706" cy="0"/>
        </a:xfrm>
        <a:prstGeom xmlns:a="http://schemas.openxmlformats.org/drawingml/2006/main" prst="line">
          <a:avLst/>
        </a:prstGeom>
        <a:ln xmlns:a="http://schemas.openxmlformats.org/drawingml/2006/main" w="19050" cap="flat" cmpd="sng" algn="ctr">
          <a:solidFill>
            <a:srgbClr val="797596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0.85538</cdr:x>
      <cdr:y>0.45398</cdr:y>
    </cdr:from>
    <cdr:to>
      <cdr:x>0.92078</cdr:x>
      <cdr:y>0.49493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1372593C-905E-A178-ADB3-6DE03B240AE1}"/>
            </a:ext>
          </a:extLst>
        </cdr:cNvPr>
        <cdr:cNvSpPr txBox="1"/>
      </cdr:nvSpPr>
      <cdr:spPr>
        <a:xfrm xmlns:a="http://schemas.openxmlformats.org/drawingml/2006/main">
          <a:off x="3910794" y="1416309"/>
          <a:ext cx="299022" cy="1277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r>
            <a:rPr 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1,000</a:t>
          </a:r>
        </a:p>
      </cdr:txBody>
    </cdr:sp>
  </cdr:relSizeAnchor>
  <cdr:relSizeAnchor xmlns:cdr="http://schemas.openxmlformats.org/drawingml/2006/chartDrawing">
    <cdr:from>
      <cdr:x>0.53582</cdr:x>
      <cdr:y>0.50964</cdr:y>
    </cdr:from>
    <cdr:to>
      <cdr:x>0.92752</cdr:x>
      <cdr:y>0.68929</cdr:y>
    </cdr:to>
    <cdr:sp macro="" textlink="">
      <cdr:nvSpPr>
        <cdr:cNvPr id="14" name="Text Box 13"/>
        <cdr:cNvSpPr txBox="1"/>
      </cdr:nvSpPr>
      <cdr:spPr>
        <a:xfrm xmlns:a="http://schemas.openxmlformats.org/drawingml/2006/main">
          <a:off x="2351777" y="1589951"/>
          <a:ext cx="1719208" cy="56047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rgbClr val="797596"/>
          </a:solidFill>
        </a:ln>
      </cdr:spPr>
      <cdr:txBody>
        <a:bodyPr xmlns:a="http://schemas.openxmlformats.org/drawingml/2006/main" vertOverflow="clip" wrap="square" lIns="91440" rIns="91440" rtlCol="0">
          <a:spAutoFit/>
        </a:bodyPr>
        <a:lstStyle xmlns:a="http://schemas.openxmlformats.org/drawingml/2006/main"/>
        <a:p xmlns:a="http://schemas.openxmlformats.org/drawingml/2006/main">
          <a:r>
            <a:rPr lang="en-US" sz="1000" b="1" i="1" dirty="0">
              <a:solidFill>
                <a:srgbClr val="797596"/>
              </a:solidFill>
              <a:latin typeface="Raleway" pitchFamily="2" charset="0"/>
              <a:cs typeface="Arial" panose="020B0604020202020204" pitchFamily="34" charset="0"/>
            </a:rPr>
            <a:t>Developing countries' energy consumption</a:t>
          </a:r>
          <a:r>
            <a:rPr lang="en-US" sz="1000" b="1" i="1" baseline="0" dirty="0">
              <a:solidFill>
                <a:srgbClr val="797596"/>
              </a:solidFill>
              <a:latin typeface="Raleway" pitchFamily="2" charset="0"/>
              <a:cs typeface="Arial" panose="020B0604020202020204" pitchFamily="34" charset="0"/>
            </a:rPr>
            <a:t> will increase as wealth grows</a:t>
          </a:r>
          <a:endParaRPr lang="en-US" sz="1000" b="1" i="1" dirty="0">
            <a:solidFill>
              <a:srgbClr val="797596"/>
            </a:solidFill>
            <a:latin typeface="Raleway" pitchFamily="2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0.44685</cdr:x>
      <cdr:y>0.38674</cdr:y>
    </cdr:from>
    <cdr:to>
      <cdr:x>0.72162</cdr:x>
      <cdr:y>0.73457</cdr:y>
    </cdr:to>
    <cdr:sp macro="" textlink="">
      <cdr:nvSpPr>
        <cdr:cNvPr id="12" name="Arrow: Bent 11"/>
        <cdr:cNvSpPr/>
      </cdr:nvSpPr>
      <cdr:spPr>
        <a:xfrm xmlns:a="http://schemas.openxmlformats.org/drawingml/2006/main" rot="20128616">
          <a:off x="2042994" y="1206543"/>
          <a:ext cx="1256249" cy="1085145"/>
        </a:xfrm>
        <a:prstGeom xmlns:a="http://schemas.openxmlformats.org/drawingml/2006/main" prst="bentArrow">
          <a:avLst>
            <a:gd name="adj1" fmla="val 10024"/>
            <a:gd name="adj2" fmla="val 11918"/>
            <a:gd name="adj3" fmla="val 25000"/>
            <a:gd name="adj4" fmla="val 68784"/>
          </a:avLst>
        </a:prstGeom>
        <a:solidFill xmlns:a="http://schemas.openxmlformats.org/drawingml/2006/main">
          <a:srgbClr val="04F069"/>
        </a:solidFill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wrap="square">
          <a:noAutofit/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0.46716</cdr:x>
      <cdr:y>0.68682</cdr:y>
    </cdr:from>
    <cdr:to>
      <cdr:x>0.53582</cdr:x>
      <cdr:y>0.85743</cdr:y>
    </cdr:to>
    <cdr:sp macro="" textlink="">
      <cdr:nvSpPr>
        <cdr:cNvPr id="13" name="Rectangle 12"/>
        <cdr:cNvSpPr/>
      </cdr:nvSpPr>
      <cdr:spPr>
        <a:xfrm xmlns:a="http://schemas.openxmlformats.org/drawingml/2006/main">
          <a:off x="2135864" y="2142707"/>
          <a:ext cx="313914" cy="53226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0.85005</cdr:x>
      <cdr:y>0.15593</cdr:y>
    </cdr:from>
    <cdr:to>
      <cdr:x>1</cdr:x>
      <cdr:y>0.22662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20AA725-A4E5-5614-F0AC-5A4610E4A6C9}"/>
            </a:ext>
          </a:extLst>
        </cdr:cNvPr>
        <cdr:cNvSpPr txBox="1"/>
      </cdr:nvSpPr>
      <cdr:spPr>
        <a:xfrm xmlns:a="http://schemas.openxmlformats.org/drawingml/2006/main">
          <a:off x="6995571" y="499032"/>
          <a:ext cx="1234029" cy="2262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>
          <a:noAutofit/>
        </a:bodyPr>
        <a:lstStyle xmlns:a="http://schemas.openxmlformats.org/drawingml/2006/main"/>
        <a:p xmlns:a="http://schemas.openxmlformats.org/drawingml/2006/main">
          <a:pPr>
            <a:lnSpc>
              <a:spcPct val="70000"/>
            </a:lnSpc>
          </a:pPr>
          <a:r>
            <a:rPr lang="en-US" sz="1100" b="0" i="0" u="none" strike="noStrike" kern="1200" spc="0" baseline="0" dirty="0">
              <a:solidFill>
                <a:schemeClr val="accent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rPr>
            <a:t>Other renewables</a:t>
          </a:r>
        </a:p>
      </cdr:txBody>
    </cdr:sp>
  </cdr:relSizeAnchor>
  <cdr:relSizeAnchor xmlns:cdr="http://schemas.openxmlformats.org/drawingml/2006/chartDrawing">
    <cdr:from>
      <cdr:x>0.85005</cdr:x>
      <cdr:y>0.2389</cdr:y>
    </cdr:from>
    <cdr:to>
      <cdr:x>1</cdr:x>
      <cdr:y>0.31033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CC17FB06-171F-D6EB-4DA7-54DAA2A36CB9}"/>
            </a:ext>
          </a:extLst>
        </cdr:cNvPr>
        <cdr:cNvSpPr txBox="1"/>
      </cdr:nvSpPr>
      <cdr:spPr>
        <a:xfrm xmlns:a="http://schemas.openxmlformats.org/drawingml/2006/main">
          <a:off x="3884405" y="764586"/>
          <a:ext cx="685236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70000"/>
            </a:lnSpc>
          </a:pPr>
          <a:r>
            <a:rPr lang="en-US" sz="1100" b="0" i="0" u="none" strike="noStrike" kern="1200" spc="0" baseline="0">
              <a:solidFill>
                <a:schemeClr val="accent3"/>
              </a:solidFill>
              <a:latin typeface="+mn-lt"/>
              <a:ea typeface="+mn-ea"/>
              <a:cs typeface="+mn-cs"/>
            </a:rPr>
            <a:t>Modern biofuels</a:t>
          </a:r>
        </a:p>
      </cdr:txBody>
    </cdr:sp>
  </cdr:relSizeAnchor>
  <cdr:relSizeAnchor xmlns:cdr="http://schemas.openxmlformats.org/drawingml/2006/chartDrawing">
    <cdr:from>
      <cdr:x>0.85005</cdr:x>
      <cdr:y>0.31907</cdr:y>
    </cdr:from>
    <cdr:to>
      <cdr:x>1</cdr:x>
      <cdr:y>0.37521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DD91E822-D93E-EECF-9CD7-EAF8F9E34D4A}"/>
            </a:ext>
          </a:extLst>
        </cdr:cNvPr>
        <cdr:cNvSpPr txBox="1"/>
      </cdr:nvSpPr>
      <cdr:spPr>
        <a:xfrm xmlns:a="http://schemas.openxmlformats.org/drawingml/2006/main">
          <a:off x="3884405" y="1021159"/>
          <a:ext cx="685236" cy="1796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0" i="0" u="none" strike="noStrike" kern="1200" spc="0" baseline="0">
              <a:solidFill>
                <a:schemeClr val="accent4">
                  <a:lumMod val="75000"/>
                </a:schemeClr>
              </a:solidFill>
              <a:latin typeface="+mn-lt"/>
              <a:ea typeface="+mn-ea"/>
              <a:cs typeface="+mn-cs"/>
            </a:rPr>
            <a:t>Solar</a:t>
          </a:r>
        </a:p>
      </cdr:txBody>
    </cdr:sp>
  </cdr:relSizeAnchor>
  <cdr:relSizeAnchor xmlns:cdr="http://schemas.openxmlformats.org/drawingml/2006/chartDrawing">
    <cdr:from>
      <cdr:x>0.85005</cdr:x>
      <cdr:y>0.37321</cdr:y>
    </cdr:from>
    <cdr:to>
      <cdr:x>1</cdr:x>
      <cdr:y>0.42935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3A6CD09E-86A9-21FE-EB35-D89E70E2C8BB}"/>
            </a:ext>
          </a:extLst>
        </cdr:cNvPr>
        <cdr:cNvSpPr txBox="1"/>
      </cdr:nvSpPr>
      <cdr:spPr>
        <a:xfrm xmlns:a="http://schemas.openxmlformats.org/drawingml/2006/main">
          <a:off x="3884405" y="1194427"/>
          <a:ext cx="685236" cy="1796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0" i="0" u="none" strike="noStrike" kern="1200" spc="0" baseline="0">
              <a:solidFill>
                <a:schemeClr val="tx2">
                  <a:lumMod val="25000"/>
                  <a:lumOff val="75000"/>
                </a:schemeClr>
              </a:solidFill>
              <a:latin typeface="+mn-lt"/>
              <a:ea typeface="+mn-ea"/>
              <a:cs typeface="+mn-cs"/>
            </a:rPr>
            <a:t>Wind</a:t>
          </a:r>
        </a:p>
      </cdr:txBody>
    </cdr:sp>
  </cdr:relSizeAnchor>
  <cdr:relSizeAnchor xmlns:cdr="http://schemas.openxmlformats.org/drawingml/2006/chartDrawing">
    <cdr:from>
      <cdr:x>0.85005</cdr:x>
      <cdr:y>0.43058</cdr:y>
    </cdr:from>
    <cdr:to>
      <cdr:x>1</cdr:x>
      <cdr:y>0.48672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FE6B77CF-38E3-6498-3329-685DF03EACC9}"/>
            </a:ext>
          </a:extLst>
        </cdr:cNvPr>
        <cdr:cNvSpPr txBox="1"/>
      </cdr:nvSpPr>
      <cdr:spPr>
        <a:xfrm xmlns:a="http://schemas.openxmlformats.org/drawingml/2006/main">
          <a:off x="3884405" y="1378033"/>
          <a:ext cx="685236" cy="1796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0" i="0" u="none" strike="noStrike" kern="1200" spc="0" baseline="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rPr>
            <a:t>Hydropower</a:t>
          </a:r>
        </a:p>
      </cdr:txBody>
    </cdr:sp>
  </cdr:relSizeAnchor>
  <cdr:relSizeAnchor xmlns:cdr="http://schemas.openxmlformats.org/drawingml/2006/chartDrawing">
    <cdr:from>
      <cdr:x>0.85005</cdr:x>
      <cdr:y>0.48639</cdr:y>
    </cdr:from>
    <cdr:to>
      <cdr:x>1</cdr:x>
      <cdr:y>0.54252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DD89246B-2C7F-2F89-ED75-02E47F54D84E}"/>
            </a:ext>
          </a:extLst>
        </cdr:cNvPr>
        <cdr:cNvSpPr txBox="1"/>
      </cdr:nvSpPr>
      <cdr:spPr>
        <a:xfrm xmlns:a="http://schemas.openxmlformats.org/drawingml/2006/main">
          <a:off x="3884405" y="1556628"/>
          <a:ext cx="685236" cy="1796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0" i="0" u="none" strike="noStrike" kern="1200" spc="0" baseline="0">
              <a:solidFill>
                <a:srgbClr val="04F069"/>
              </a:solidFill>
              <a:latin typeface="+mn-lt"/>
              <a:ea typeface="+mn-ea"/>
              <a:cs typeface="+mn-cs"/>
            </a:rPr>
            <a:t>Nuclear</a:t>
          </a:r>
        </a:p>
      </cdr:txBody>
    </cdr:sp>
  </cdr:relSizeAnchor>
  <cdr:relSizeAnchor xmlns:cdr="http://schemas.openxmlformats.org/drawingml/2006/chartDrawing">
    <cdr:from>
      <cdr:x>0.85005</cdr:x>
      <cdr:y>0.54581</cdr:y>
    </cdr:from>
    <cdr:to>
      <cdr:x>1</cdr:x>
      <cdr:y>0.60195</cdr:y>
    </cdr:to>
    <cdr:sp macro="" textlink="">
      <cdr:nvSpPr>
        <cdr:cNvPr id="8" name="TextBox 1">
          <a:extLst xmlns:a="http://schemas.openxmlformats.org/drawingml/2006/main">
            <a:ext uri="{FF2B5EF4-FFF2-40B4-BE49-F238E27FC236}">
              <a16:creationId xmlns:a16="http://schemas.microsoft.com/office/drawing/2014/main" id="{E8B12E5F-A4AE-3745-8ACF-1A1DDBB3590B}"/>
            </a:ext>
          </a:extLst>
        </cdr:cNvPr>
        <cdr:cNvSpPr txBox="1"/>
      </cdr:nvSpPr>
      <cdr:spPr>
        <a:xfrm xmlns:a="http://schemas.openxmlformats.org/drawingml/2006/main">
          <a:off x="3884405" y="1746814"/>
          <a:ext cx="685236" cy="1796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0" i="0" u="none" strike="noStrike" kern="1200" spc="0" baseline="0">
              <a:solidFill>
                <a:schemeClr val="accent2"/>
              </a:solidFill>
              <a:latin typeface="+mn-lt"/>
              <a:ea typeface="+mn-ea"/>
              <a:cs typeface="+mn-cs"/>
            </a:rPr>
            <a:t>Natural gas</a:t>
          </a:r>
        </a:p>
      </cdr:txBody>
    </cdr:sp>
  </cdr:relSizeAnchor>
  <cdr:relSizeAnchor xmlns:cdr="http://schemas.openxmlformats.org/drawingml/2006/chartDrawing">
    <cdr:from>
      <cdr:x>0.85005</cdr:x>
      <cdr:y>0.62384</cdr:y>
    </cdr:from>
    <cdr:to>
      <cdr:x>1</cdr:x>
      <cdr:y>0.67998</cdr:y>
    </cdr:to>
    <cdr:sp macro="" textlink="">
      <cdr:nvSpPr>
        <cdr:cNvPr id="9" name="TextBox 1">
          <a:extLst xmlns:a="http://schemas.openxmlformats.org/drawingml/2006/main">
            <a:ext uri="{FF2B5EF4-FFF2-40B4-BE49-F238E27FC236}">
              <a16:creationId xmlns:a16="http://schemas.microsoft.com/office/drawing/2014/main" id="{34FCFF6C-585B-7DF5-AA48-07DFF6D02050}"/>
            </a:ext>
          </a:extLst>
        </cdr:cNvPr>
        <cdr:cNvSpPr txBox="1"/>
      </cdr:nvSpPr>
      <cdr:spPr>
        <a:xfrm xmlns:a="http://schemas.openxmlformats.org/drawingml/2006/main">
          <a:off x="3884405" y="1996532"/>
          <a:ext cx="685236" cy="1796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rPr>
            <a:t>Oil</a:t>
          </a:r>
        </a:p>
      </cdr:txBody>
    </cdr:sp>
  </cdr:relSizeAnchor>
  <cdr:relSizeAnchor xmlns:cdr="http://schemas.openxmlformats.org/drawingml/2006/chartDrawing">
    <cdr:from>
      <cdr:x>0.85005</cdr:x>
      <cdr:y>0.73554</cdr:y>
    </cdr:from>
    <cdr:to>
      <cdr:x>1</cdr:x>
      <cdr:y>0.79168</cdr:y>
    </cdr:to>
    <cdr:sp macro="" textlink="">
      <cdr:nvSpPr>
        <cdr:cNvPr id="10" name="TextBox 1">
          <a:extLst xmlns:a="http://schemas.openxmlformats.org/drawingml/2006/main">
            <a:ext uri="{FF2B5EF4-FFF2-40B4-BE49-F238E27FC236}">
              <a16:creationId xmlns:a16="http://schemas.microsoft.com/office/drawing/2014/main" id="{83E7A049-4048-D5C9-5080-3017904B563F}"/>
            </a:ext>
          </a:extLst>
        </cdr:cNvPr>
        <cdr:cNvSpPr txBox="1"/>
      </cdr:nvSpPr>
      <cdr:spPr>
        <a:xfrm xmlns:a="http://schemas.openxmlformats.org/drawingml/2006/main">
          <a:off x="3884405" y="2354033"/>
          <a:ext cx="685236" cy="1796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rPr>
            <a:t>Coal</a:t>
          </a:r>
        </a:p>
      </cdr:txBody>
    </cdr:sp>
  </cdr:relSizeAnchor>
  <cdr:relSizeAnchor xmlns:cdr="http://schemas.openxmlformats.org/drawingml/2006/chartDrawing">
    <cdr:from>
      <cdr:x>0.85005</cdr:x>
      <cdr:y>0.85475</cdr:y>
    </cdr:from>
    <cdr:to>
      <cdr:x>1</cdr:x>
      <cdr:y>0.91602</cdr:y>
    </cdr:to>
    <cdr:sp macro="" textlink="">
      <cdr:nvSpPr>
        <cdr:cNvPr id="12" name="TextBox 1">
          <a:extLst xmlns:a="http://schemas.openxmlformats.org/drawingml/2006/main">
            <a:ext uri="{FF2B5EF4-FFF2-40B4-BE49-F238E27FC236}">
              <a16:creationId xmlns:a16="http://schemas.microsoft.com/office/drawing/2014/main" id="{7E6277A8-CB4B-DF18-D20A-17E95110E5DF}"/>
            </a:ext>
          </a:extLst>
        </cdr:cNvPr>
        <cdr:cNvSpPr txBox="1"/>
      </cdr:nvSpPr>
      <cdr:spPr>
        <a:xfrm xmlns:a="http://schemas.openxmlformats.org/drawingml/2006/main">
          <a:off x="6995571" y="2735541"/>
          <a:ext cx="1234029" cy="1960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70000"/>
            </a:lnSpc>
          </a:pPr>
          <a:r>
            <a:rPr lang="en-US" sz="1100" b="0" i="0" u="none" strike="noStrike" kern="1200" spc="0" baseline="0" dirty="0">
              <a:solidFill>
                <a:schemeClr val="accent5"/>
              </a:solidFill>
              <a:latin typeface="+mn-lt"/>
              <a:ea typeface="+mn-ea"/>
              <a:cs typeface="+mn-cs"/>
            </a:rPr>
            <a:t>Traditional biomass</a:t>
          </a:r>
        </a:p>
      </cdr:txBody>
    </cdr:sp>
  </cdr:relSizeAnchor>
  <cdr:relSizeAnchor xmlns:cdr="http://schemas.openxmlformats.org/drawingml/2006/chartDrawing">
    <cdr:from>
      <cdr:x>0.82146</cdr:x>
      <cdr:y>0.1798</cdr:y>
    </cdr:from>
    <cdr:to>
      <cdr:x>0.84889</cdr:x>
      <cdr:y>0.21426</cdr:y>
    </cdr:to>
    <cdr:cxnSp macro="">
      <cdr:nvCxnSpPr>
        <cdr:cNvPr id="14" name="Connector: Elbow 13">
          <a:extLst xmlns:a="http://schemas.openxmlformats.org/drawingml/2006/main">
            <a:ext uri="{FF2B5EF4-FFF2-40B4-BE49-F238E27FC236}">
              <a16:creationId xmlns:a16="http://schemas.microsoft.com/office/drawing/2014/main" id="{14B38C7B-A777-B412-9CA1-3C2D2CEF5E41}"/>
            </a:ext>
          </a:extLst>
        </cdr:cNvPr>
        <cdr:cNvCxnSpPr/>
      </cdr:nvCxnSpPr>
      <cdr:spPr>
        <a:xfrm xmlns:a="http://schemas.openxmlformats.org/drawingml/2006/main" rot="10800000" flipV="1">
          <a:off x="3751537" y="575436"/>
          <a:ext cx="125254" cy="110291"/>
        </a:xfrm>
        <a:prstGeom xmlns:a="http://schemas.openxmlformats.org/drawingml/2006/main" prst="bentConnector3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0.82146</cdr:x>
      <cdr:y>0.22288</cdr:y>
    </cdr:from>
    <cdr:to>
      <cdr:x>0.84513</cdr:x>
      <cdr:y>0.24991</cdr:y>
    </cdr:to>
    <cdr:cxnSp macro="">
      <cdr:nvCxnSpPr>
        <cdr:cNvPr id="17" name="Connector: Elbow 16">
          <a:extLst xmlns:a="http://schemas.openxmlformats.org/drawingml/2006/main">
            <a:ext uri="{FF2B5EF4-FFF2-40B4-BE49-F238E27FC236}">
              <a16:creationId xmlns:a16="http://schemas.microsoft.com/office/drawing/2014/main" id="{494D07C6-C720-BCB7-4D06-903C75EBE0F1}"/>
            </a:ext>
          </a:extLst>
        </cdr:cNvPr>
        <cdr:cNvCxnSpPr/>
      </cdr:nvCxnSpPr>
      <cdr:spPr>
        <a:xfrm xmlns:a="http://schemas.openxmlformats.org/drawingml/2006/main" rot="10800000">
          <a:off x="3751537" y="713299"/>
          <a:ext cx="108082" cy="86510"/>
        </a:xfrm>
        <a:prstGeom xmlns:a="http://schemas.openxmlformats.org/drawingml/2006/main" prst="bentConnector3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0.82545</cdr:x>
      <cdr:y>0.24046</cdr:y>
    </cdr:from>
    <cdr:to>
      <cdr:x>0.84441</cdr:x>
      <cdr:y>0.33516</cdr:y>
    </cdr:to>
    <cdr:cxnSp macro="">
      <cdr:nvCxnSpPr>
        <cdr:cNvPr id="34" name="Straight Connector 33">
          <a:extLst xmlns:a="http://schemas.openxmlformats.org/drawingml/2006/main">
            <a:ext uri="{FF2B5EF4-FFF2-40B4-BE49-F238E27FC236}">
              <a16:creationId xmlns:a16="http://schemas.microsoft.com/office/drawing/2014/main" id="{5BB293D8-ACA1-EFBD-4E9D-5BDAEDACE77C}"/>
            </a:ext>
          </a:extLst>
        </cdr:cNvPr>
        <cdr:cNvCxnSpPr/>
      </cdr:nvCxnSpPr>
      <cdr:spPr>
        <a:xfrm xmlns:a="http://schemas.openxmlformats.org/drawingml/2006/main" flipH="1" flipV="1">
          <a:off x="3769733" y="769584"/>
          <a:ext cx="86591" cy="303068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0.82355</cdr:x>
      <cdr:y>0.26346</cdr:y>
    </cdr:from>
    <cdr:to>
      <cdr:x>0.84535</cdr:x>
      <cdr:y>0.39604</cdr:y>
    </cdr:to>
    <cdr:cxnSp macro="">
      <cdr:nvCxnSpPr>
        <cdr:cNvPr id="35" name="Straight Connector 34">
          <a:extLst xmlns:a="http://schemas.openxmlformats.org/drawingml/2006/main">
            <a:ext uri="{FF2B5EF4-FFF2-40B4-BE49-F238E27FC236}">
              <a16:creationId xmlns:a16="http://schemas.microsoft.com/office/drawing/2014/main" id="{75A603FF-894B-DA32-5FE3-86C0C3D7B887}"/>
            </a:ext>
          </a:extLst>
        </cdr:cNvPr>
        <cdr:cNvCxnSpPr/>
      </cdr:nvCxnSpPr>
      <cdr:spPr>
        <a:xfrm xmlns:a="http://schemas.openxmlformats.org/drawingml/2006/main" flipH="1" flipV="1">
          <a:off x="3761074" y="843186"/>
          <a:ext cx="99580" cy="424296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0.8245</cdr:x>
      <cdr:y>0.30269</cdr:y>
    </cdr:from>
    <cdr:to>
      <cdr:x>0.84539</cdr:x>
      <cdr:y>0.4596</cdr:y>
    </cdr:to>
    <cdr:cxnSp macro="">
      <cdr:nvCxnSpPr>
        <cdr:cNvPr id="39" name="Straight Connector 38">
          <a:extLst xmlns:a="http://schemas.openxmlformats.org/drawingml/2006/main">
            <a:ext uri="{FF2B5EF4-FFF2-40B4-BE49-F238E27FC236}">
              <a16:creationId xmlns:a16="http://schemas.microsoft.com/office/drawing/2014/main" id="{08D92A10-638D-11B3-F43D-2049A79D797E}"/>
            </a:ext>
          </a:extLst>
        </cdr:cNvPr>
        <cdr:cNvCxnSpPr/>
      </cdr:nvCxnSpPr>
      <cdr:spPr>
        <a:xfrm xmlns:a="http://schemas.openxmlformats.org/drawingml/2006/main" flipH="1" flipV="1">
          <a:off x="3765404" y="968743"/>
          <a:ext cx="95397" cy="502148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0.8226</cdr:x>
      <cdr:y>0.33518</cdr:y>
    </cdr:from>
    <cdr:to>
      <cdr:x>0.84637</cdr:x>
      <cdr:y>0.51368</cdr:y>
    </cdr:to>
    <cdr:cxnSp macro="">
      <cdr:nvCxnSpPr>
        <cdr:cNvPr id="41" name="Straight Connector 40">
          <a:extLst xmlns:a="http://schemas.openxmlformats.org/drawingml/2006/main">
            <a:ext uri="{FF2B5EF4-FFF2-40B4-BE49-F238E27FC236}">
              <a16:creationId xmlns:a16="http://schemas.microsoft.com/office/drawing/2014/main" id="{9F5035A9-DB5A-AF16-A1A5-53BB5518FB90}"/>
            </a:ext>
          </a:extLst>
        </cdr:cNvPr>
        <cdr:cNvCxnSpPr/>
      </cdr:nvCxnSpPr>
      <cdr:spPr>
        <a:xfrm xmlns:a="http://schemas.openxmlformats.org/drawingml/2006/main" flipH="1" flipV="1">
          <a:off x="3756745" y="1072706"/>
          <a:ext cx="108532" cy="571288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0.83394</cdr:x>
      <cdr:y>0.57039</cdr:y>
    </cdr:from>
    <cdr:to>
      <cdr:x>0.84654</cdr:x>
      <cdr:y>0.57039</cdr:y>
    </cdr:to>
    <cdr:cxnSp macro="">
      <cdr:nvCxnSpPr>
        <cdr:cNvPr id="45" name="Straight Connector 44">
          <a:extLst xmlns:a="http://schemas.openxmlformats.org/drawingml/2006/main">
            <a:ext uri="{FF2B5EF4-FFF2-40B4-BE49-F238E27FC236}">
              <a16:creationId xmlns:a16="http://schemas.microsoft.com/office/drawing/2014/main" id="{2C60AAF6-264D-84CD-6723-C92230221DE3}"/>
            </a:ext>
          </a:extLst>
        </cdr:cNvPr>
        <cdr:cNvCxnSpPr/>
      </cdr:nvCxnSpPr>
      <cdr:spPr>
        <a:xfrm xmlns:a="http://schemas.openxmlformats.org/drawingml/2006/main" flipH="1">
          <a:off x="3812048" y="1825490"/>
          <a:ext cx="57618" cy="0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0.83291</cdr:x>
      <cdr:y>0.47585</cdr:y>
    </cdr:from>
    <cdr:to>
      <cdr:x>0.83291</cdr:x>
      <cdr:y>0.57132</cdr:y>
    </cdr:to>
    <cdr:cxnSp macro="">
      <cdr:nvCxnSpPr>
        <cdr:cNvPr id="49" name="Straight Connector 48">
          <a:extLst xmlns:a="http://schemas.openxmlformats.org/drawingml/2006/main">
            <a:ext uri="{FF2B5EF4-FFF2-40B4-BE49-F238E27FC236}">
              <a16:creationId xmlns:a16="http://schemas.microsoft.com/office/drawing/2014/main" id="{BD6CFF86-575B-5C6D-7034-551022CD89C9}"/>
            </a:ext>
          </a:extLst>
        </cdr:cNvPr>
        <cdr:cNvCxnSpPr/>
      </cdr:nvCxnSpPr>
      <cdr:spPr>
        <a:xfrm xmlns:a="http://schemas.openxmlformats.org/drawingml/2006/main" flipV="1">
          <a:off x="3807372" y="1522925"/>
          <a:ext cx="0" cy="305519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0.82146</cdr:x>
      <cdr:y>0.47733</cdr:y>
    </cdr:from>
    <cdr:to>
      <cdr:x>0.83406</cdr:x>
      <cdr:y>0.47733</cdr:y>
    </cdr:to>
    <cdr:cxnSp macro="">
      <cdr:nvCxnSpPr>
        <cdr:cNvPr id="54" name="Straight Connector 53">
          <a:extLst xmlns:a="http://schemas.openxmlformats.org/drawingml/2006/main">
            <a:ext uri="{FF2B5EF4-FFF2-40B4-BE49-F238E27FC236}">
              <a16:creationId xmlns:a16="http://schemas.microsoft.com/office/drawing/2014/main" id="{31234DCA-C5EF-2761-38A7-3CAD6B012CFE}"/>
            </a:ext>
          </a:extLst>
        </cdr:cNvPr>
        <cdr:cNvCxnSpPr/>
      </cdr:nvCxnSpPr>
      <cdr:spPr>
        <a:xfrm xmlns:a="http://schemas.openxmlformats.org/drawingml/2006/main" flipH="1">
          <a:off x="3755018" y="1527639"/>
          <a:ext cx="57618" cy="0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0.82392</cdr:x>
      <cdr:y>0.65141</cdr:y>
    </cdr:from>
    <cdr:to>
      <cdr:x>0.84607</cdr:x>
      <cdr:y>0.65141</cdr:y>
    </cdr:to>
    <cdr:cxnSp macro="">
      <cdr:nvCxnSpPr>
        <cdr:cNvPr id="55" name="Straight Connector 54">
          <a:extLst xmlns:a="http://schemas.openxmlformats.org/drawingml/2006/main">
            <a:ext uri="{FF2B5EF4-FFF2-40B4-BE49-F238E27FC236}">
              <a16:creationId xmlns:a16="http://schemas.microsoft.com/office/drawing/2014/main" id="{74B4389D-7BE6-5FF0-433B-0CA8AA23BFA7}"/>
            </a:ext>
          </a:extLst>
        </cdr:cNvPr>
        <cdr:cNvCxnSpPr/>
      </cdr:nvCxnSpPr>
      <cdr:spPr>
        <a:xfrm xmlns:a="http://schemas.openxmlformats.org/drawingml/2006/main" flipH="1">
          <a:off x="3766281" y="2084761"/>
          <a:ext cx="101229" cy="0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0.82392</cdr:x>
      <cdr:y>0.7605</cdr:y>
    </cdr:from>
    <cdr:to>
      <cdr:x>0.84607</cdr:x>
      <cdr:y>0.7605</cdr:y>
    </cdr:to>
    <cdr:cxnSp macro="">
      <cdr:nvCxnSpPr>
        <cdr:cNvPr id="58" name="Straight Connector 57">
          <a:extLst xmlns:a="http://schemas.openxmlformats.org/drawingml/2006/main">
            <a:ext uri="{FF2B5EF4-FFF2-40B4-BE49-F238E27FC236}">
              <a16:creationId xmlns:a16="http://schemas.microsoft.com/office/drawing/2014/main" id="{5F273B58-0AC6-18F2-B60E-4B1BE196874B}"/>
            </a:ext>
          </a:extLst>
        </cdr:cNvPr>
        <cdr:cNvCxnSpPr/>
      </cdr:nvCxnSpPr>
      <cdr:spPr>
        <a:xfrm xmlns:a="http://schemas.openxmlformats.org/drawingml/2006/main" flipH="1">
          <a:off x="3766281" y="2433891"/>
          <a:ext cx="101229" cy="0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0.82392</cdr:x>
      <cdr:y>0.87183</cdr:y>
    </cdr:from>
    <cdr:to>
      <cdr:x>0.84607</cdr:x>
      <cdr:y>0.87183</cdr:y>
    </cdr:to>
    <cdr:cxnSp macro="">
      <cdr:nvCxnSpPr>
        <cdr:cNvPr id="59" name="Straight Connector 58">
          <a:extLst xmlns:a="http://schemas.openxmlformats.org/drawingml/2006/main">
            <a:ext uri="{FF2B5EF4-FFF2-40B4-BE49-F238E27FC236}">
              <a16:creationId xmlns:a16="http://schemas.microsoft.com/office/drawing/2014/main" id="{95B8482A-D7E6-0643-5132-54EBDE146FCF}"/>
            </a:ext>
          </a:extLst>
        </cdr:cNvPr>
        <cdr:cNvCxnSpPr/>
      </cdr:nvCxnSpPr>
      <cdr:spPr>
        <a:xfrm xmlns:a="http://schemas.openxmlformats.org/drawingml/2006/main" flipH="1">
          <a:off x="3766281" y="2790210"/>
          <a:ext cx="101229" cy="0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0.85005</cdr:x>
      <cdr:y>0.15593</cdr:y>
    </cdr:from>
    <cdr:to>
      <cdr:x>1</cdr:x>
      <cdr:y>0.22662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20AA725-A4E5-5614-F0AC-5A4610E4A6C9}"/>
            </a:ext>
          </a:extLst>
        </cdr:cNvPr>
        <cdr:cNvSpPr txBox="1"/>
      </cdr:nvSpPr>
      <cdr:spPr>
        <a:xfrm xmlns:a="http://schemas.openxmlformats.org/drawingml/2006/main">
          <a:off x="6995571" y="499032"/>
          <a:ext cx="1234029" cy="2262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>
          <a:noAutofit/>
        </a:bodyPr>
        <a:lstStyle xmlns:a="http://schemas.openxmlformats.org/drawingml/2006/main"/>
        <a:p xmlns:a="http://schemas.openxmlformats.org/drawingml/2006/main">
          <a:pPr>
            <a:lnSpc>
              <a:spcPct val="70000"/>
            </a:lnSpc>
          </a:pPr>
          <a:r>
            <a:rPr lang="en-US" sz="1100" b="0" i="0" u="none" strike="noStrike" kern="1200" spc="0" baseline="0" dirty="0">
              <a:solidFill>
                <a:schemeClr val="accent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rPr>
            <a:t>Other renewables</a:t>
          </a:r>
        </a:p>
      </cdr:txBody>
    </cdr:sp>
  </cdr:relSizeAnchor>
  <cdr:relSizeAnchor xmlns:cdr="http://schemas.openxmlformats.org/drawingml/2006/chartDrawing">
    <cdr:from>
      <cdr:x>0.85005</cdr:x>
      <cdr:y>0.2389</cdr:y>
    </cdr:from>
    <cdr:to>
      <cdr:x>1</cdr:x>
      <cdr:y>0.31033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CC17FB06-171F-D6EB-4DA7-54DAA2A36CB9}"/>
            </a:ext>
          </a:extLst>
        </cdr:cNvPr>
        <cdr:cNvSpPr txBox="1"/>
      </cdr:nvSpPr>
      <cdr:spPr>
        <a:xfrm xmlns:a="http://schemas.openxmlformats.org/drawingml/2006/main">
          <a:off x="3884405" y="764586"/>
          <a:ext cx="685236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70000"/>
            </a:lnSpc>
          </a:pPr>
          <a:r>
            <a:rPr lang="en-US" sz="1100" b="0" i="0" u="none" strike="noStrike" kern="1200" spc="0" baseline="0">
              <a:solidFill>
                <a:schemeClr val="accent3"/>
              </a:solidFill>
              <a:latin typeface="+mn-lt"/>
              <a:ea typeface="+mn-ea"/>
              <a:cs typeface="+mn-cs"/>
            </a:rPr>
            <a:t>Modern biofuels</a:t>
          </a:r>
        </a:p>
      </cdr:txBody>
    </cdr:sp>
  </cdr:relSizeAnchor>
  <cdr:relSizeAnchor xmlns:cdr="http://schemas.openxmlformats.org/drawingml/2006/chartDrawing">
    <cdr:from>
      <cdr:x>0.85005</cdr:x>
      <cdr:y>0.31907</cdr:y>
    </cdr:from>
    <cdr:to>
      <cdr:x>1</cdr:x>
      <cdr:y>0.37521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DD91E822-D93E-EECF-9CD7-EAF8F9E34D4A}"/>
            </a:ext>
          </a:extLst>
        </cdr:cNvPr>
        <cdr:cNvSpPr txBox="1"/>
      </cdr:nvSpPr>
      <cdr:spPr>
        <a:xfrm xmlns:a="http://schemas.openxmlformats.org/drawingml/2006/main">
          <a:off x="3884405" y="1021159"/>
          <a:ext cx="685236" cy="1796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0" i="0" u="none" strike="noStrike" kern="1200" spc="0" baseline="0">
              <a:solidFill>
                <a:schemeClr val="accent4">
                  <a:lumMod val="75000"/>
                </a:schemeClr>
              </a:solidFill>
              <a:latin typeface="+mn-lt"/>
              <a:ea typeface="+mn-ea"/>
              <a:cs typeface="+mn-cs"/>
            </a:rPr>
            <a:t>Solar</a:t>
          </a:r>
        </a:p>
      </cdr:txBody>
    </cdr:sp>
  </cdr:relSizeAnchor>
  <cdr:relSizeAnchor xmlns:cdr="http://schemas.openxmlformats.org/drawingml/2006/chartDrawing">
    <cdr:from>
      <cdr:x>0.85005</cdr:x>
      <cdr:y>0.37321</cdr:y>
    </cdr:from>
    <cdr:to>
      <cdr:x>1</cdr:x>
      <cdr:y>0.42935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3A6CD09E-86A9-21FE-EB35-D89E70E2C8BB}"/>
            </a:ext>
          </a:extLst>
        </cdr:cNvPr>
        <cdr:cNvSpPr txBox="1"/>
      </cdr:nvSpPr>
      <cdr:spPr>
        <a:xfrm xmlns:a="http://schemas.openxmlformats.org/drawingml/2006/main">
          <a:off x="3884405" y="1194427"/>
          <a:ext cx="685236" cy="1796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0" i="0" u="none" strike="noStrike" kern="1200" spc="0" baseline="0">
              <a:solidFill>
                <a:schemeClr val="tx2">
                  <a:lumMod val="25000"/>
                  <a:lumOff val="75000"/>
                </a:schemeClr>
              </a:solidFill>
              <a:latin typeface="+mn-lt"/>
              <a:ea typeface="+mn-ea"/>
              <a:cs typeface="+mn-cs"/>
            </a:rPr>
            <a:t>Wind</a:t>
          </a:r>
        </a:p>
      </cdr:txBody>
    </cdr:sp>
  </cdr:relSizeAnchor>
  <cdr:relSizeAnchor xmlns:cdr="http://schemas.openxmlformats.org/drawingml/2006/chartDrawing">
    <cdr:from>
      <cdr:x>0.85005</cdr:x>
      <cdr:y>0.43058</cdr:y>
    </cdr:from>
    <cdr:to>
      <cdr:x>1</cdr:x>
      <cdr:y>0.48672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FE6B77CF-38E3-6498-3329-685DF03EACC9}"/>
            </a:ext>
          </a:extLst>
        </cdr:cNvPr>
        <cdr:cNvSpPr txBox="1"/>
      </cdr:nvSpPr>
      <cdr:spPr>
        <a:xfrm xmlns:a="http://schemas.openxmlformats.org/drawingml/2006/main">
          <a:off x="3884405" y="1378033"/>
          <a:ext cx="685236" cy="1796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0" i="0" u="none" strike="noStrike" kern="1200" spc="0" baseline="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rPr>
            <a:t>Hydropower</a:t>
          </a:r>
        </a:p>
      </cdr:txBody>
    </cdr:sp>
  </cdr:relSizeAnchor>
  <cdr:relSizeAnchor xmlns:cdr="http://schemas.openxmlformats.org/drawingml/2006/chartDrawing">
    <cdr:from>
      <cdr:x>0.85005</cdr:x>
      <cdr:y>0.48639</cdr:y>
    </cdr:from>
    <cdr:to>
      <cdr:x>1</cdr:x>
      <cdr:y>0.54252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DD89246B-2C7F-2F89-ED75-02E47F54D84E}"/>
            </a:ext>
          </a:extLst>
        </cdr:cNvPr>
        <cdr:cNvSpPr txBox="1"/>
      </cdr:nvSpPr>
      <cdr:spPr>
        <a:xfrm xmlns:a="http://schemas.openxmlformats.org/drawingml/2006/main">
          <a:off x="3884405" y="1556628"/>
          <a:ext cx="685236" cy="1796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0" i="0" u="none" strike="noStrike" kern="1200" spc="0" baseline="0">
              <a:solidFill>
                <a:srgbClr val="04F069"/>
              </a:solidFill>
              <a:latin typeface="+mn-lt"/>
              <a:ea typeface="+mn-ea"/>
              <a:cs typeface="+mn-cs"/>
            </a:rPr>
            <a:t>Nuclear</a:t>
          </a:r>
        </a:p>
      </cdr:txBody>
    </cdr:sp>
  </cdr:relSizeAnchor>
  <cdr:relSizeAnchor xmlns:cdr="http://schemas.openxmlformats.org/drawingml/2006/chartDrawing">
    <cdr:from>
      <cdr:x>0.85005</cdr:x>
      <cdr:y>0.54581</cdr:y>
    </cdr:from>
    <cdr:to>
      <cdr:x>1</cdr:x>
      <cdr:y>0.60195</cdr:y>
    </cdr:to>
    <cdr:sp macro="" textlink="">
      <cdr:nvSpPr>
        <cdr:cNvPr id="8" name="TextBox 1">
          <a:extLst xmlns:a="http://schemas.openxmlformats.org/drawingml/2006/main">
            <a:ext uri="{FF2B5EF4-FFF2-40B4-BE49-F238E27FC236}">
              <a16:creationId xmlns:a16="http://schemas.microsoft.com/office/drawing/2014/main" id="{E8B12E5F-A4AE-3745-8ACF-1A1DDBB3590B}"/>
            </a:ext>
          </a:extLst>
        </cdr:cNvPr>
        <cdr:cNvSpPr txBox="1"/>
      </cdr:nvSpPr>
      <cdr:spPr>
        <a:xfrm xmlns:a="http://schemas.openxmlformats.org/drawingml/2006/main">
          <a:off x="3884405" y="1746814"/>
          <a:ext cx="685236" cy="1796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0" i="0" u="none" strike="noStrike" kern="1200" spc="0" baseline="0">
              <a:solidFill>
                <a:schemeClr val="accent2"/>
              </a:solidFill>
              <a:latin typeface="+mn-lt"/>
              <a:ea typeface="+mn-ea"/>
              <a:cs typeface="+mn-cs"/>
            </a:rPr>
            <a:t>Natural gas</a:t>
          </a:r>
        </a:p>
      </cdr:txBody>
    </cdr:sp>
  </cdr:relSizeAnchor>
  <cdr:relSizeAnchor xmlns:cdr="http://schemas.openxmlformats.org/drawingml/2006/chartDrawing">
    <cdr:from>
      <cdr:x>0.85005</cdr:x>
      <cdr:y>0.62384</cdr:y>
    </cdr:from>
    <cdr:to>
      <cdr:x>1</cdr:x>
      <cdr:y>0.67998</cdr:y>
    </cdr:to>
    <cdr:sp macro="" textlink="">
      <cdr:nvSpPr>
        <cdr:cNvPr id="9" name="TextBox 1">
          <a:extLst xmlns:a="http://schemas.openxmlformats.org/drawingml/2006/main">
            <a:ext uri="{FF2B5EF4-FFF2-40B4-BE49-F238E27FC236}">
              <a16:creationId xmlns:a16="http://schemas.microsoft.com/office/drawing/2014/main" id="{34FCFF6C-585B-7DF5-AA48-07DFF6D02050}"/>
            </a:ext>
          </a:extLst>
        </cdr:cNvPr>
        <cdr:cNvSpPr txBox="1"/>
      </cdr:nvSpPr>
      <cdr:spPr>
        <a:xfrm xmlns:a="http://schemas.openxmlformats.org/drawingml/2006/main">
          <a:off x="3884405" y="1996532"/>
          <a:ext cx="685236" cy="1796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rPr>
            <a:t>Oil</a:t>
          </a:r>
        </a:p>
      </cdr:txBody>
    </cdr:sp>
  </cdr:relSizeAnchor>
  <cdr:relSizeAnchor xmlns:cdr="http://schemas.openxmlformats.org/drawingml/2006/chartDrawing">
    <cdr:from>
      <cdr:x>0.85005</cdr:x>
      <cdr:y>0.73554</cdr:y>
    </cdr:from>
    <cdr:to>
      <cdr:x>1</cdr:x>
      <cdr:y>0.79168</cdr:y>
    </cdr:to>
    <cdr:sp macro="" textlink="">
      <cdr:nvSpPr>
        <cdr:cNvPr id="10" name="TextBox 1">
          <a:extLst xmlns:a="http://schemas.openxmlformats.org/drawingml/2006/main">
            <a:ext uri="{FF2B5EF4-FFF2-40B4-BE49-F238E27FC236}">
              <a16:creationId xmlns:a16="http://schemas.microsoft.com/office/drawing/2014/main" id="{83E7A049-4048-D5C9-5080-3017904B563F}"/>
            </a:ext>
          </a:extLst>
        </cdr:cNvPr>
        <cdr:cNvSpPr txBox="1"/>
      </cdr:nvSpPr>
      <cdr:spPr>
        <a:xfrm xmlns:a="http://schemas.openxmlformats.org/drawingml/2006/main">
          <a:off x="3884405" y="2354033"/>
          <a:ext cx="685236" cy="1796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rPr>
            <a:t>Coal</a:t>
          </a:r>
        </a:p>
      </cdr:txBody>
    </cdr:sp>
  </cdr:relSizeAnchor>
  <cdr:relSizeAnchor xmlns:cdr="http://schemas.openxmlformats.org/drawingml/2006/chartDrawing">
    <cdr:from>
      <cdr:x>0.85005</cdr:x>
      <cdr:y>0.85475</cdr:y>
    </cdr:from>
    <cdr:to>
      <cdr:x>1</cdr:x>
      <cdr:y>0.91602</cdr:y>
    </cdr:to>
    <cdr:sp macro="" textlink="">
      <cdr:nvSpPr>
        <cdr:cNvPr id="12" name="TextBox 1">
          <a:extLst xmlns:a="http://schemas.openxmlformats.org/drawingml/2006/main">
            <a:ext uri="{FF2B5EF4-FFF2-40B4-BE49-F238E27FC236}">
              <a16:creationId xmlns:a16="http://schemas.microsoft.com/office/drawing/2014/main" id="{7E6277A8-CB4B-DF18-D20A-17E95110E5DF}"/>
            </a:ext>
          </a:extLst>
        </cdr:cNvPr>
        <cdr:cNvSpPr txBox="1"/>
      </cdr:nvSpPr>
      <cdr:spPr>
        <a:xfrm xmlns:a="http://schemas.openxmlformats.org/drawingml/2006/main">
          <a:off x="6995571" y="2735541"/>
          <a:ext cx="1234029" cy="1960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70000"/>
            </a:lnSpc>
          </a:pPr>
          <a:r>
            <a:rPr lang="en-US" sz="1100" b="0" i="0" u="none" strike="noStrike" kern="1200" spc="0" baseline="0" dirty="0">
              <a:solidFill>
                <a:schemeClr val="accent5"/>
              </a:solidFill>
              <a:latin typeface="+mn-lt"/>
              <a:ea typeface="+mn-ea"/>
              <a:cs typeface="+mn-cs"/>
            </a:rPr>
            <a:t>Traditional biomass</a:t>
          </a:r>
        </a:p>
      </cdr:txBody>
    </cdr:sp>
  </cdr:relSizeAnchor>
  <cdr:relSizeAnchor xmlns:cdr="http://schemas.openxmlformats.org/drawingml/2006/chartDrawing">
    <cdr:from>
      <cdr:x>0.82146</cdr:x>
      <cdr:y>0.1798</cdr:y>
    </cdr:from>
    <cdr:to>
      <cdr:x>0.84889</cdr:x>
      <cdr:y>0.21426</cdr:y>
    </cdr:to>
    <cdr:cxnSp macro="">
      <cdr:nvCxnSpPr>
        <cdr:cNvPr id="14" name="Connector: Elbow 13">
          <a:extLst xmlns:a="http://schemas.openxmlformats.org/drawingml/2006/main">
            <a:ext uri="{FF2B5EF4-FFF2-40B4-BE49-F238E27FC236}">
              <a16:creationId xmlns:a16="http://schemas.microsoft.com/office/drawing/2014/main" id="{14B38C7B-A777-B412-9CA1-3C2D2CEF5E41}"/>
            </a:ext>
          </a:extLst>
        </cdr:cNvPr>
        <cdr:cNvCxnSpPr/>
      </cdr:nvCxnSpPr>
      <cdr:spPr>
        <a:xfrm xmlns:a="http://schemas.openxmlformats.org/drawingml/2006/main" rot="10800000" flipV="1">
          <a:off x="3751537" y="575436"/>
          <a:ext cx="125254" cy="110291"/>
        </a:xfrm>
        <a:prstGeom xmlns:a="http://schemas.openxmlformats.org/drawingml/2006/main" prst="bentConnector3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0.82146</cdr:x>
      <cdr:y>0.22288</cdr:y>
    </cdr:from>
    <cdr:to>
      <cdr:x>0.84513</cdr:x>
      <cdr:y>0.24991</cdr:y>
    </cdr:to>
    <cdr:cxnSp macro="">
      <cdr:nvCxnSpPr>
        <cdr:cNvPr id="17" name="Connector: Elbow 16">
          <a:extLst xmlns:a="http://schemas.openxmlformats.org/drawingml/2006/main">
            <a:ext uri="{FF2B5EF4-FFF2-40B4-BE49-F238E27FC236}">
              <a16:creationId xmlns:a16="http://schemas.microsoft.com/office/drawing/2014/main" id="{494D07C6-C720-BCB7-4D06-903C75EBE0F1}"/>
            </a:ext>
          </a:extLst>
        </cdr:cNvPr>
        <cdr:cNvCxnSpPr/>
      </cdr:nvCxnSpPr>
      <cdr:spPr>
        <a:xfrm xmlns:a="http://schemas.openxmlformats.org/drawingml/2006/main" rot="10800000">
          <a:off x="3751537" y="713299"/>
          <a:ext cx="108082" cy="86510"/>
        </a:xfrm>
        <a:prstGeom xmlns:a="http://schemas.openxmlformats.org/drawingml/2006/main" prst="bentConnector3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0.82545</cdr:x>
      <cdr:y>0.24046</cdr:y>
    </cdr:from>
    <cdr:to>
      <cdr:x>0.84441</cdr:x>
      <cdr:y>0.33516</cdr:y>
    </cdr:to>
    <cdr:cxnSp macro="">
      <cdr:nvCxnSpPr>
        <cdr:cNvPr id="34" name="Straight Connector 33">
          <a:extLst xmlns:a="http://schemas.openxmlformats.org/drawingml/2006/main">
            <a:ext uri="{FF2B5EF4-FFF2-40B4-BE49-F238E27FC236}">
              <a16:creationId xmlns:a16="http://schemas.microsoft.com/office/drawing/2014/main" id="{5BB293D8-ACA1-EFBD-4E9D-5BDAEDACE77C}"/>
            </a:ext>
          </a:extLst>
        </cdr:cNvPr>
        <cdr:cNvCxnSpPr/>
      </cdr:nvCxnSpPr>
      <cdr:spPr>
        <a:xfrm xmlns:a="http://schemas.openxmlformats.org/drawingml/2006/main" flipH="1" flipV="1">
          <a:off x="3769733" y="769584"/>
          <a:ext cx="86591" cy="303068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0.82355</cdr:x>
      <cdr:y>0.26346</cdr:y>
    </cdr:from>
    <cdr:to>
      <cdr:x>0.84535</cdr:x>
      <cdr:y>0.39604</cdr:y>
    </cdr:to>
    <cdr:cxnSp macro="">
      <cdr:nvCxnSpPr>
        <cdr:cNvPr id="35" name="Straight Connector 34">
          <a:extLst xmlns:a="http://schemas.openxmlformats.org/drawingml/2006/main">
            <a:ext uri="{FF2B5EF4-FFF2-40B4-BE49-F238E27FC236}">
              <a16:creationId xmlns:a16="http://schemas.microsoft.com/office/drawing/2014/main" id="{75A603FF-894B-DA32-5FE3-86C0C3D7B887}"/>
            </a:ext>
          </a:extLst>
        </cdr:cNvPr>
        <cdr:cNvCxnSpPr/>
      </cdr:nvCxnSpPr>
      <cdr:spPr>
        <a:xfrm xmlns:a="http://schemas.openxmlformats.org/drawingml/2006/main" flipH="1" flipV="1">
          <a:off x="3761074" y="843186"/>
          <a:ext cx="99580" cy="424296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0.8245</cdr:x>
      <cdr:y>0.30269</cdr:y>
    </cdr:from>
    <cdr:to>
      <cdr:x>0.84539</cdr:x>
      <cdr:y>0.4596</cdr:y>
    </cdr:to>
    <cdr:cxnSp macro="">
      <cdr:nvCxnSpPr>
        <cdr:cNvPr id="39" name="Straight Connector 38">
          <a:extLst xmlns:a="http://schemas.openxmlformats.org/drawingml/2006/main">
            <a:ext uri="{FF2B5EF4-FFF2-40B4-BE49-F238E27FC236}">
              <a16:creationId xmlns:a16="http://schemas.microsoft.com/office/drawing/2014/main" id="{08D92A10-638D-11B3-F43D-2049A79D797E}"/>
            </a:ext>
          </a:extLst>
        </cdr:cNvPr>
        <cdr:cNvCxnSpPr/>
      </cdr:nvCxnSpPr>
      <cdr:spPr>
        <a:xfrm xmlns:a="http://schemas.openxmlformats.org/drawingml/2006/main" flipH="1" flipV="1">
          <a:off x="3765404" y="968743"/>
          <a:ext cx="95397" cy="502148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0.8226</cdr:x>
      <cdr:y>0.33518</cdr:y>
    </cdr:from>
    <cdr:to>
      <cdr:x>0.84637</cdr:x>
      <cdr:y>0.51368</cdr:y>
    </cdr:to>
    <cdr:cxnSp macro="">
      <cdr:nvCxnSpPr>
        <cdr:cNvPr id="41" name="Straight Connector 40">
          <a:extLst xmlns:a="http://schemas.openxmlformats.org/drawingml/2006/main">
            <a:ext uri="{FF2B5EF4-FFF2-40B4-BE49-F238E27FC236}">
              <a16:creationId xmlns:a16="http://schemas.microsoft.com/office/drawing/2014/main" id="{9F5035A9-DB5A-AF16-A1A5-53BB5518FB90}"/>
            </a:ext>
          </a:extLst>
        </cdr:cNvPr>
        <cdr:cNvCxnSpPr/>
      </cdr:nvCxnSpPr>
      <cdr:spPr>
        <a:xfrm xmlns:a="http://schemas.openxmlformats.org/drawingml/2006/main" flipH="1" flipV="1">
          <a:off x="3756745" y="1072706"/>
          <a:ext cx="108532" cy="571288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0.83394</cdr:x>
      <cdr:y>0.57039</cdr:y>
    </cdr:from>
    <cdr:to>
      <cdr:x>0.84654</cdr:x>
      <cdr:y>0.57039</cdr:y>
    </cdr:to>
    <cdr:cxnSp macro="">
      <cdr:nvCxnSpPr>
        <cdr:cNvPr id="45" name="Straight Connector 44">
          <a:extLst xmlns:a="http://schemas.openxmlformats.org/drawingml/2006/main">
            <a:ext uri="{FF2B5EF4-FFF2-40B4-BE49-F238E27FC236}">
              <a16:creationId xmlns:a16="http://schemas.microsoft.com/office/drawing/2014/main" id="{2C60AAF6-264D-84CD-6723-C92230221DE3}"/>
            </a:ext>
          </a:extLst>
        </cdr:cNvPr>
        <cdr:cNvCxnSpPr/>
      </cdr:nvCxnSpPr>
      <cdr:spPr>
        <a:xfrm xmlns:a="http://schemas.openxmlformats.org/drawingml/2006/main" flipH="1">
          <a:off x="3812048" y="1825490"/>
          <a:ext cx="57618" cy="0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0.83291</cdr:x>
      <cdr:y>0.47585</cdr:y>
    </cdr:from>
    <cdr:to>
      <cdr:x>0.83291</cdr:x>
      <cdr:y>0.57132</cdr:y>
    </cdr:to>
    <cdr:cxnSp macro="">
      <cdr:nvCxnSpPr>
        <cdr:cNvPr id="49" name="Straight Connector 48">
          <a:extLst xmlns:a="http://schemas.openxmlformats.org/drawingml/2006/main">
            <a:ext uri="{FF2B5EF4-FFF2-40B4-BE49-F238E27FC236}">
              <a16:creationId xmlns:a16="http://schemas.microsoft.com/office/drawing/2014/main" id="{BD6CFF86-575B-5C6D-7034-551022CD89C9}"/>
            </a:ext>
          </a:extLst>
        </cdr:cNvPr>
        <cdr:cNvCxnSpPr/>
      </cdr:nvCxnSpPr>
      <cdr:spPr>
        <a:xfrm xmlns:a="http://schemas.openxmlformats.org/drawingml/2006/main" flipV="1">
          <a:off x="3807372" y="1522925"/>
          <a:ext cx="0" cy="305519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0.82146</cdr:x>
      <cdr:y>0.47733</cdr:y>
    </cdr:from>
    <cdr:to>
      <cdr:x>0.83406</cdr:x>
      <cdr:y>0.47733</cdr:y>
    </cdr:to>
    <cdr:cxnSp macro="">
      <cdr:nvCxnSpPr>
        <cdr:cNvPr id="54" name="Straight Connector 53">
          <a:extLst xmlns:a="http://schemas.openxmlformats.org/drawingml/2006/main">
            <a:ext uri="{FF2B5EF4-FFF2-40B4-BE49-F238E27FC236}">
              <a16:creationId xmlns:a16="http://schemas.microsoft.com/office/drawing/2014/main" id="{31234DCA-C5EF-2761-38A7-3CAD6B012CFE}"/>
            </a:ext>
          </a:extLst>
        </cdr:cNvPr>
        <cdr:cNvCxnSpPr/>
      </cdr:nvCxnSpPr>
      <cdr:spPr>
        <a:xfrm xmlns:a="http://schemas.openxmlformats.org/drawingml/2006/main" flipH="1">
          <a:off x="3755018" y="1527639"/>
          <a:ext cx="57618" cy="0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0.82392</cdr:x>
      <cdr:y>0.65141</cdr:y>
    </cdr:from>
    <cdr:to>
      <cdr:x>0.84607</cdr:x>
      <cdr:y>0.65141</cdr:y>
    </cdr:to>
    <cdr:cxnSp macro="">
      <cdr:nvCxnSpPr>
        <cdr:cNvPr id="55" name="Straight Connector 54">
          <a:extLst xmlns:a="http://schemas.openxmlformats.org/drawingml/2006/main">
            <a:ext uri="{FF2B5EF4-FFF2-40B4-BE49-F238E27FC236}">
              <a16:creationId xmlns:a16="http://schemas.microsoft.com/office/drawing/2014/main" id="{74B4389D-7BE6-5FF0-433B-0CA8AA23BFA7}"/>
            </a:ext>
          </a:extLst>
        </cdr:cNvPr>
        <cdr:cNvCxnSpPr/>
      </cdr:nvCxnSpPr>
      <cdr:spPr>
        <a:xfrm xmlns:a="http://schemas.openxmlformats.org/drawingml/2006/main" flipH="1">
          <a:off x="3766281" y="2084761"/>
          <a:ext cx="101229" cy="0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0.82392</cdr:x>
      <cdr:y>0.7605</cdr:y>
    </cdr:from>
    <cdr:to>
      <cdr:x>0.84607</cdr:x>
      <cdr:y>0.7605</cdr:y>
    </cdr:to>
    <cdr:cxnSp macro="">
      <cdr:nvCxnSpPr>
        <cdr:cNvPr id="58" name="Straight Connector 57">
          <a:extLst xmlns:a="http://schemas.openxmlformats.org/drawingml/2006/main">
            <a:ext uri="{FF2B5EF4-FFF2-40B4-BE49-F238E27FC236}">
              <a16:creationId xmlns:a16="http://schemas.microsoft.com/office/drawing/2014/main" id="{5F273B58-0AC6-18F2-B60E-4B1BE196874B}"/>
            </a:ext>
          </a:extLst>
        </cdr:cNvPr>
        <cdr:cNvCxnSpPr/>
      </cdr:nvCxnSpPr>
      <cdr:spPr>
        <a:xfrm xmlns:a="http://schemas.openxmlformats.org/drawingml/2006/main" flipH="1">
          <a:off x="3766281" y="2433891"/>
          <a:ext cx="101229" cy="0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0.82392</cdr:x>
      <cdr:y>0.87183</cdr:y>
    </cdr:from>
    <cdr:to>
      <cdr:x>0.84607</cdr:x>
      <cdr:y>0.87183</cdr:y>
    </cdr:to>
    <cdr:cxnSp macro="">
      <cdr:nvCxnSpPr>
        <cdr:cNvPr id="59" name="Straight Connector 58">
          <a:extLst xmlns:a="http://schemas.openxmlformats.org/drawingml/2006/main">
            <a:ext uri="{FF2B5EF4-FFF2-40B4-BE49-F238E27FC236}">
              <a16:creationId xmlns:a16="http://schemas.microsoft.com/office/drawing/2014/main" id="{95B8482A-D7E6-0643-5132-54EBDE146FCF}"/>
            </a:ext>
          </a:extLst>
        </cdr:cNvPr>
        <cdr:cNvCxnSpPr/>
      </cdr:nvCxnSpPr>
      <cdr:spPr>
        <a:xfrm xmlns:a="http://schemas.openxmlformats.org/drawingml/2006/main" flipH="1">
          <a:off x="3766281" y="2790210"/>
          <a:ext cx="101229" cy="0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0.05538</cdr:x>
      <cdr:y>0.47386</cdr:y>
    </cdr:from>
    <cdr:to>
      <cdr:x>0.83134</cdr:x>
      <cdr:y>0.47386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98F4D50C-B81D-8A0A-7580-7925A663F31C}"/>
            </a:ext>
          </a:extLst>
        </cdr:cNvPr>
        <cdr:cNvCxnSpPr/>
      </cdr:nvCxnSpPr>
      <cdr:spPr>
        <a:xfrm xmlns:a="http://schemas.openxmlformats.org/drawingml/2006/main" flipH="1">
          <a:off x="253195" y="1478320"/>
          <a:ext cx="3547706" cy="0"/>
        </a:xfrm>
        <a:prstGeom xmlns:a="http://schemas.openxmlformats.org/drawingml/2006/main" prst="line">
          <a:avLst/>
        </a:prstGeom>
        <a:ln xmlns:a="http://schemas.openxmlformats.org/drawingml/2006/main" w="19050" cap="flat" cmpd="sng" algn="ctr">
          <a:solidFill>
            <a:srgbClr val="797596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0.85538</cdr:x>
      <cdr:y>0.45398</cdr:y>
    </cdr:from>
    <cdr:to>
      <cdr:x>0.92078</cdr:x>
      <cdr:y>0.49493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1372593C-905E-A178-ADB3-6DE03B240AE1}"/>
            </a:ext>
          </a:extLst>
        </cdr:cNvPr>
        <cdr:cNvSpPr txBox="1"/>
      </cdr:nvSpPr>
      <cdr:spPr>
        <a:xfrm xmlns:a="http://schemas.openxmlformats.org/drawingml/2006/main">
          <a:off x="3910794" y="1416309"/>
          <a:ext cx="299022" cy="1277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r>
            <a:rPr 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1,000</a:t>
          </a:r>
        </a:p>
      </cdr:txBody>
    </cdr:sp>
  </cdr:relSizeAnchor>
  <cdr:relSizeAnchor xmlns:cdr="http://schemas.openxmlformats.org/drawingml/2006/chartDrawing">
    <cdr:from>
      <cdr:x>0.53582</cdr:x>
      <cdr:y>0.50964</cdr:y>
    </cdr:from>
    <cdr:to>
      <cdr:x>0.92752</cdr:x>
      <cdr:y>0.68929</cdr:y>
    </cdr:to>
    <cdr:sp macro="" textlink="">
      <cdr:nvSpPr>
        <cdr:cNvPr id="14" name="Text Box 13"/>
        <cdr:cNvSpPr txBox="1"/>
      </cdr:nvSpPr>
      <cdr:spPr>
        <a:xfrm xmlns:a="http://schemas.openxmlformats.org/drawingml/2006/main">
          <a:off x="2351777" y="1589951"/>
          <a:ext cx="1719208" cy="56047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rgbClr val="797596"/>
          </a:solidFill>
        </a:ln>
      </cdr:spPr>
      <cdr:txBody>
        <a:bodyPr xmlns:a="http://schemas.openxmlformats.org/drawingml/2006/main" vertOverflow="clip" wrap="square" lIns="91440" rIns="91440" rtlCol="0">
          <a:spAutoFit/>
        </a:bodyPr>
        <a:lstStyle xmlns:a="http://schemas.openxmlformats.org/drawingml/2006/main"/>
        <a:p xmlns:a="http://schemas.openxmlformats.org/drawingml/2006/main">
          <a:r>
            <a:rPr lang="en-US" sz="1000" b="1" i="1" dirty="0">
              <a:solidFill>
                <a:srgbClr val="797596"/>
              </a:solidFill>
              <a:latin typeface="Raleway" pitchFamily="2" charset="0"/>
              <a:cs typeface="Arial" panose="020B0604020202020204" pitchFamily="34" charset="0"/>
            </a:rPr>
            <a:t>Developing countries' energy consumption</a:t>
          </a:r>
          <a:r>
            <a:rPr lang="en-US" sz="1000" b="1" i="1" baseline="0" dirty="0">
              <a:solidFill>
                <a:srgbClr val="797596"/>
              </a:solidFill>
              <a:latin typeface="Raleway" pitchFamily="2" charset="0"/>
              <a:cs typeface="Arial" panose="020B0604020202020204" pitchFamily="34" charset="0"/>
            </a:rPr>
            <a:t> will increase as wealth grows</a:t>
          </a:r>
          <a:endParaRPr lang="en-US" sz="1000" b="1" i="1" dirty="0">
            <a:solidFill>
              <a:srgbClr val="797596"/>
            </a:solidFill>
            <a:latin typeface="Raleway" pitchFamily="2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0.44685</cdr:x>
      <cdr:y>0.38674</cdr:y>
    </cdr:from>
    <cdr:to>
      <cdr:x>0.72162</cdr:x>
      <cdr:y>0.73457</cdr:y>
    </cdr:to>
    <cdr:sp macro="" textlink="">
      <cdr:nvSpPr>
        <cdr:cNvPr id="12" name="Arrow: Bent 11"/>
        <cdr:cNvSpPr/>
      </cdr:nvSpPr>
      <cdr:spPr>
        <a:xfrm xmlns:a="http://schemas.openxmlformats.org/drawingml/2006/main" rot="20128616">
          <a:off x="2042994" y="1206543"/>
          <a:ext cx="1256249" cy="1085145"/>
        </a:xfrm>
        <a:prstGeom xmlns:a="http://schemas.openxmlformats.org/drawingml/2006/main" prst="bentArrow">
          <a:avLst>
            <a:gd name="adj1" fmla="val 10024"/>
            <a:gd name="adj2" fmla="val 11918"/>
            <a:gd name="adj3" fmla="val 25000"/>
            <a:gd name="adj4" fmla="val 68784"/>
          </a:avLst>
        </a:prstGeom>
        <a:solidFill xmlns:a="http://schemas.openxmlformats.org/drawingml/2006/main">
          <a:srgbClr val="04F069"/>
        </a:solidFill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wrap="square">
          <a:noAutofit/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0.46716</cdr:x>
      <cdr:y>0.68682</cdr:y>
    </cdr:from>
    <cdr:to>
      <cdr:x>0.53582</cdr:x>
      <cdr:y>0.85743</cdr:y>
    </cdr:to>
    <cdr:sp macro="" textlink="">
      <cdr:nvSpPr>
        <cdr:cNvPr id="13" name="Rectangle 12"/>
        <cdr:cNvSpPr/>
      </cdr:nvSpPr>
      <cdr:spPr>
        <a:xfrm xmlns:a="http://schemas.openxmlformats.org/drawingml/2006/main">
          <a:off x="2135864" y="2142707"/>
          <a:ext cx="313914" cy="53226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14F5A-D487-5845-B686-4276EE64E62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CD718-0925-1443-8B44-877EE2D65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40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74993-6A8E-6ADB-228A-42F5C4C0B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746DDD-BBA2-C577-C888-453A0AC917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F729B2-6E11-F5F1-B24F-6A8164A666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F5D50-8813-7EA3-416F-6EC809C731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CD718-0925-1443-8B44-877EE2D65D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156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037BD-DAFD-02AA-82B3-BADDF97FD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599F08-2C4F-A8FD-0BE4-4ADEA0D227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0D75C3-730A-18D2-1FC5-20983A2BA3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6239C-1E82-55E6-DC32-3A3300E37D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CD718-0925-1443-8B44-877EE2D65D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393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CD718-0925-1443-8B44-877EE2D65D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77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8CD718-0925-1443-8B44-877EE2D65D9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19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5283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34" b="0" i="0">
                <a:solidFill>
                  <a:schemeClr val="tx1"/>
                </a:solidFill>
                <a:latin typeface="Raleway" pitchFamily="2" charset="77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1"/>
            <a:ext cx="6400800" cy="384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97" b="0" i="0">
                <a:solidFill>
                  <a:schemeClr val="tx1"/>
                </a:solidFill>
                <a:latin typeface="Raleway" pitchFamily="2" charset="77"/>
                <a:cs typeface="Poppi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ABE40-4EBB-8149-A163-0891BD8A4918}" type="datetime1">
              <a:rPr lang="en-US" smtClean="0"/>
              <a:t>3/26/2025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5434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1839" y="1065568"/>
            <a:ext cx="5636352" cy="114167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2173948"/>
            <a:ext cx="9140032" cy="296360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9742" y="183575"/>
            <a:ext cx="8468614" cy="528366"/>
          </a:xfrm>
        </p:spPr>
        <p:txBody>
          <a:bodyPr lIns="0" tIns="0" rIns="0" bIns="0"/>
          <a:lstStyle>
            <a:lvl1pPr>
              <a:defRPr sz="3434" b="0" i="0">
                <a:solidFill>
                  <a:schemeClr val="tx1"/>
                </a:solidFill>
                <a:latin typeface="Raleway" pitchFamily="2" charset="77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3AD93-E9E9-9E4D-980F-87640C10EFC9}" type="datetime1">
              <a:rPr lang="en-US" smtClean="0"/>
              <a:t>3/26/2025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24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0032" cy="513755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F7226-E043-024F-BD11-5F7CC68E68B2}" type="datetime1">
              <a:rPr lang="en-US" smtClean="0"/>
              <a:t>3/26/2025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311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rmay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E6F1A-841D-2D9B-FAF1-24A184A8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13" y="183575"/>
            <a:ext cx="8468614" cy="485422"/>
          </a:xfrm>
        </p:spPr>
        <p:txBody>
          <a:bodyPr anchor="b" anchorCtr="0"/>
          <a:lstStyle>
            <a:lvl1pPr>
              <a:defRPr sz="2400" b="0" baseline="0">
                <a:latin typeface="Raleway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5AEDE0D-8DC1-F917-C5CF-13A797320CE2}"/>
              </a:ext>
            </a:extLst>
          </p:cNvPr>
          <p:cNvSpPr/>
          <p:nvPr userDrawn="1"/>
        </p:nvSpPr>
        <p:spPr>
          <a:xfrm>
            <a:off x="488522" y="749351"/>
            <a:ext cx="914400" cy="4572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56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9742" y="183575"/>
            <a:ext cx="8468614" cy="528366"/>
          </a:xfrm>
        </p:spPr>
        <p:txBody>
          <a:bodyPr lIns="0" tIns="0" rIns="0" bIns="0"/>
          <a:lstStyle>
            <a:lvl1pPr>
              <a:defRPr sz="3434" b="0" i="0">
                <a:solidFill>
                  <a:schemeClr val="tx1"/>
                </a:solidFill>
                <a:latin typeface="Raleway" pitchFamily="2" charset="77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06658" y="1211087"/>
            <a:ext cx="3957111" cy="384240"/>
          </a:xfrm>
        </p:spPr>
        <p:txBody>
          <a:bodyPr lIns="0" tIns="0" rIns="0" bIns="0"/>
          <a:lstStyle>
            <a:lvl1pPr>
              <a:defRPr sz="2497" b="0" i="0">
                <a:solidFill>
                  <a:schemeClr val="tx1"/>
                </a:solidFill>
                <a:latin typeface="Raleway" pitchFamily="2" charset="77"/>
                <a:cs typeface="Poppi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7302A-8C5B-7D43-A1C1-352DA8452578}" type="datetime1">
              <a:rPr lang="en-US" smtClean="0"/>
              <a:t>3/26/2025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3159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0032" cy="513755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9742" y="183575"/>
            <a:ext cx="8468614" cy="528366"/>
          </a:xfrm>
        </p:spPr>
        <p:txBody>
          <a:bodyPr lIns="0" tIns="0" rIns="0" bIns="0"/>
          <a:lstStyle>
            <a:lvl1pPr>
              <a:defRPr sz="3434" b="0" i="0">
                <a:solidFill>
                  <a:schemeClr val="tx1"/>
                </a:solidFill>
                <a:latin typeface="Raleway" pitchFamily="2" charset="77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1" y="1183005"/>
            <a:ext cx="397763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latin typeface="Raleway" pitchFamily="2" charset="77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216123" y="1387439"/>
            <a:ext cx="3778595" cy="1921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49" b="0" i="0">
                <a:solidFill>
                  <a:schemeClr val="tx1"/>
                </a:solidFill>
                <a:latin typeface="Raleway Light" pitchFamily="2" charset="77"/>
                <a:cs typeface="Poppins Light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BF761-EB5F-4A42-AA4C-4BD268081AE1}" type="datetime1">
              <a:rPr lang="en-US" smtClean="0"/>
              <a:t>3/26/2025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9401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1839" y="1065568"/>
            <a:ext cx="5636352" cy="114167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2173948"/>
            <a:ext cx="9140032" cy="296360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9742" y="183575"/>
            <a:ext cx="8468614" cy="528366"/>
          </a:xfrm>
        </p:spPr>
        <p:txBody>
          <a:bodyPr lIns="0" tIns="0" rIns="0" bIns="0"/>
          <a:lstStyle>
            <a:lvl1pPr>
              <a:defRPr sz="3434" b="0" i="0">
                <a:solidFill>
                  <a:schemeClr val="tx1"/>
                </a:solidFill>
                <a:latin typeface="Raleway" pitchFamily="2" charset="77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3AD93-E9E9-9E4D-980F-87640C10EFC9}" type="datetime1">
              <a:rPr lang="en-US" smtClean="0"/>
              <a:t>3/26/2025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0762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0032" cy="513755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F7226-E043-024F-BD11-5F7CC68E68B2}" type="datetime1">
              <a:rPr lang="en-US" smtClean="0"/>
              <a:t>3/26/2025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336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rmay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E6F1A-841D-2D9B-FAF1-24A184A8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13" y="183575"/>
            <a:ext cx="8468614" cy="485422"/>
          </a:xfrm>
        </p:spPr>
        <p:txBody>
          <a:bodyPr anchor="b" anchorCtr="0"/>
          <a:lstStyle>
            <a:lvl1pPr>
              <a:defRPr sz="2400" b="0" baseline="0">
                <a:latin typeface="Raleway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5AEDE0D-8DC1-F917-C5CF-13A797320CE2}"/>
              </a:ext>
            </a:extLst>
          </p:cNvPr>
          <p:cNvSpPr/>
          <p:nvPr userDrawn="1"/>
        </p:nvSpPr>
        <p:spPr>
          <a:xfrm>
            <a:off x="488522" y="749351"/>
            <a:ext cx="914400" cy="4572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94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5283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34" b="0" i="0">
                <a:solidFill>
                  <a:schemeClr val="tx1"/>
                </a:solidFill>
                <a:latin typeface="Raleway" pitchFamily="2" charset="77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1"/>
            <a:ext cx="6400800" cy="384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97" b="0" i="0">
                <a:solidFill>
                  <a:schemeClr val="tx1"/>
                </a:solidFill>
                <a:latin typeface="Raleway" pitchFamily="2" charset="77"/>
                <a:cs typeface="Poppi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ABE40-4EBB-8149-A163-0891BD8A4918}" type="datetime1">
              <a:rPr lang="en-US" smtClean="0"/>
              <a:t>3/26/2025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4917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9742" y="183575"/>
            <a:ext cx="8468614" cy="528366"/>
          </a:xfrm>
        </p:spPr>
        <p:txBody>
          <a:bodyPr lIns="0" tIns="0" rIns="0" bIns="0"/>
          <a:lstStyle>
            <a:lvl1pPr>
              <a:defRPr sz="3434" b="0" i="0">
                <a:solidFill>
                  <a:schemeClr val="tx1"/>
                </a:solidFill>
                <a:latin typeface="Raleway" pitchFamily="2" charset="77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06658" y="1211087"/>
            <a:ext cx="3957111" cy="384240"/>
          </a:xfrm>
        </p:spPr>
        <p:txBody>
          <a:bodyPr lIns="0" tIns="0" rIns="0" bIns="0"/>
          <a:lstStyle>
            <a:lvl1pPr>
              <a:defRPr sz="2497" b="0" i="0">
                <a:solidFill>
                  <a:schemeClr val="tx1"/>
                </a:solidFill>
                <a:latin typeface="Raleway" pitchFamily="2" charset="77"/>
                <a:cs typeface="Poppi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7302A-8C5B-7D43-A1C1-352DA8452578}" type="datetime1">
              <a:rPr lang="en-US" smtClean="0"/>
              <a:t>3/26/2025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4941721"/>
            <a:ext cx="2380088" cy="153888"/>
          </a:xfrm>
        </p:spPr>
        <p:txBody>
          <a:bodyPr lIns="0" tIns="0" rIns="0" bIns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54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0032" cy="513755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9742" y="183575"/>
            <a:ext cx="8468614" cy="528366"/>
          </a:xfrm>
        </p:spPr>
        <p:txBody>
          <a:bodyPr lIns="0" tIns="0" rIns="0" bIns="0"/>
          <a:lstStyle>
            <a:lvl1pPr>
              <a:defRPr sz="3434" b="0" i="0">
                <a:solidFill>
                  <a:schemeClr val="tx1"/>
                </a:solidFill>
                <a:latin typeface="Raleway" pitchFamily="2" charset="77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1" y="1183005"/>
            <a:ext cx="397763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latin typeface="Raleway" pitchFamily="2" charset="77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216123" y="1387439"/>
            <a:ext cx="3778595" cy="1921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49" b="0" i="0">
                <a:solidFill>
                  <a:schemeClr val="tx1"/>
                </a:solidFill>
                <a:latin typeface="Raleway Light" pitchFamily="2" charset="77"/>
                <a:cs typeface="Poppins Light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BF761-EB5F-4A42-AA4C-4BD268081AE1}" type="datetime1">
              <a:rPr lang="en-US" smtClean="0"/>
              <a:t>3/26/2025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9561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9742" y="183575"/>
            <a:ext cx="8468614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tx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06658" y="1211087"/>
            <a:ext cx="3957111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chemeClr val="tx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6"/>
            <a:ext cx="292608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Raleway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1" y="4783456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Raleway" pitchFamily="2" charset="77"/>
              </a:defRPr>
            </a:lvl1pPr>
          </a:lstStyle>
          <a:p>
            <a:fld id="{FA7E73DE-071B-9A4D-B8BA-62CC5111CE29}" type="datetime1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4783456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  <a:latin typeface="Raleway" pitchFamily="2" charset="77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4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>
        <a:defRPr b="0" i="0">
          <a:latin typeface="Raleway" pitchFamily="2" charset="77"/>
          <a:ea typeface="+mj-ea"/>
          <a:cs typeface="+mj-cs"/>
        </a:defRPr>
      </a:lvl1pPr>
    </p:titleStyle>
    <p:bodyStyle>
      <a:lvl1pPr marL="0">
        <a:defRPr b="0" i="0">
          <a:latin typeface="Raleway" pitchFamily="2" charset="77"/>
          <a:ea typeface="+mn-ea"/>
          <a:cs typeface="+mn-cs"/>
        </a:defRPr>
      </a:lvl1pPr>
      <a:lvl2pPr marL="713540">
        <a:defRPr>
          <a:latin typeface="+mn-lt"/>
          <a:ea typeface="+mn-ea"/>
          <a:cs typeface="+mn-cs"/>
        </a:defRPr>
      </a:lvl2pPr>
      <a:lvl3pPr marL="1427081">
        <a:defRPr>
          <a:latin typeface="+mn-lt"/>
          <a:ea typeface="+mn-ea"/>
          <a:cs typeface="+mn-cs"/>
        </a:defRPr>
      </a:lvl3pPr>
      <a:lvl4pPr marL="2140622">
        <a:defRPr>
          <a:latin typeface="+mn-lt"/>
          <a:ea typeface="+mn-ea"/>
          <a:cs typeface="+mn-cs"/>
        </a:defRPr>
      </a:lvl4pPr>
      <a:lvl5pPr marL="2854163">
        <a:defRPr>
          <a:latin typeface="+mn-lt"/>
          <a:ea typeface="+mn-ea"/>
          <a:cs typeface="+mn-cs"/>
        </a:defRPr>
      </a:lvl5pPr>
      <a:lvl6pPr marL="3567703">
        <a:defRPr>
          <a:latin typeface="+mn-lt"/>
          <a:ea typeface="+mn-ea"/>
          <a:cs typeface="+mn-cs"/>
        </a:defRPr>
      </a:lvl6pPr>
      <a:lvl7pPr marL="4281244">
        <a:defRPr>
          <a:latin typeface="+mn-lt"/>
          <a:ea typeface="+mn-ea"/>
          <a:cs typeface="+mn-cs"/>
        </a:defRPr>
      </a:lvl7pPr>
      <a:lvl8pPr marL="4994784">
        <a:defRPr>
          <a:latin typeface="+mn-lt"/>
          <a:ea typeface="+mn-ea"/>
          <a:cs typeface="+mn-cs"/>
        </a:defRPr>
      </a:lvl8pPr>
      <a:lvl9pPr marL="5708325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713540">
        <a:defRPr>
          <a:latin typeface="+mn-lt"/>
          <a:ea typeface="+mn-ea"/>
          <a:cs typeface="+mn-cs"/>
        </a:defRPr>
      </a:lvl2pPr>
      <a:lvl3pPr marL="1427081">
        <a:defRPr>
          <a:latin typeface="+mn-lt"/>
          <a:ea typeface="+mn-ea"/>
          <a:cs typeface="+mn-cs"/>
        </a:defRPr>
      </a:lvl3pPr>
      <a:lvl4pPr marL="2140622">
        <a:defRPr>
          <a:latin typeface="+mn-lt"/>
          <a:ea typeface="+mn-ea"/>
          <a:cs typeface="+mn-cs"/>
        </a:defRPr>
      </a:lvl4pPr>
      <a:lvl5pPr marL="2854163">
        <a:defRPr>
          <a:latin typeface="+mn-lt"/>
          <a:ea typeface="+mn-ea"/>
          <a:cs typeface="+mn-cs"/>
        </a:defRPr>
      </a:lvl5pPr>
      <a:lvl6pPr marL="3567703">
        <a:defRPr>
          <a:latin typeface="+mn-lt"/>
          <a:ea typeface="+mn-ea"/>
          <a:cs typeface="+mn-cs"/>
        </a:defRPr>
      </a:lvl6pPr>
      <a:lvl7pPr marL="4281244">
        <a:defRPr>
          <a:latin typeface="+mn-lt"/>
          <a:ea typeface="+mn-ea"/>
          <a:cs typeface="+mn-cs"/>
        </a:defRPr>
      </a:lvl7pPr>
      <a:lvl8pPr marL="4994784">
        <a:defRPr>
          <a:latin typeface="+mn-lt"/>
          <a:ea typeface="+mn-ea"/>
          <a:cs typeface="+mn-cs"/>
        </a:defRPr>
      </a:lvl8pPr>
      <a:lvl9pPr marL="5708325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9742" y="183575"/>
            <a:ext cx="8468614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tx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06658" y="1211087"/>
            <a:ext cx="3957111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chemeClr val="tx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6"/>
            <a:ext cx="292608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Raleway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1" y="4783456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Raleway" pitchFamily="2" charset="77"/>
              </a:defRPr>
            </a:lvl1pPr>
          </a:lstStyle>
          <a:p>
            <a:fld id="{FA7E73DE-071B-9A4D-B8BA-62CC5111CE29}" type="datetime1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4783456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  <a:latin typeface="Raleway" pitchFamily="2" charset="77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8AF9670-68AC-DED9-7A70-2820D39D053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106230" y="4370282"/>
            <a:ext cx="762001" cy="502920"/>
            <a:chOff x="459509" y="352026"/>
            <a:chExt cx="1489941" cy="983361"/>
          </a:xfrm>
        </p:grpSpPr>
        <p:pic>
          <p:nvPicPr>
            <p:cNvPr id="15" name="Picture 14" descr="A green and black logo&#10;&#10;Description automatically generated">
              <a:extLst>
                <a:ext uri="{FF2B5EF4-FFF2-40B4-BE49-F238E27FC236}">
                  <a16:creationId xmlns:a16="http://schemas.microsoft.com/office/drawing/2014/main" id="{392D948A-BAD9-822D-D871-AD0B2418E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9509" y="352026"/>
              <a:ext cx="1489941" cy="98336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642FE7-C91C-929B-D8A4-2D886178300F}"/>
                </a:ext>
              </a:extLst>
            </p:cNvPr>
            <p:cNvSpPr txBox="1"/>
            <p:nvPr/>
          </p:nvSpPr>
          <p:spPr>
            <a:xfrm>
              <a:off x="1727709" y="837936"/>
              <a:ext cx="204100" cy="164073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-16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Raleway ExtraLight" pitchFamily="2" charset="0"/>
                  <a:ea typeface="+mn-ea"/>
                  <a:cs typeface="Poppins Light"/>
                </a:rPr>
                <a:t>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8478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hf hdr="0" ftr="0" dt="0"/>
  <p:txStyles>
    <p:titleStyle>
      <a:lvl1pPr>
        <a:defRPr b="0" i="0">
          <a:latin typeface="Raleway" pitchFamily="2" charset="77"/>
          <a:ea typeface="+mj-ea"/>
          <a:cs typeface="+mj-cs"/>
        </a:defRPr>
      </a:lvl1pPr>
    </p:titleStyle>
    <p:bodyStyle>
      <a:lvl1pPr marL="0">
        <a:defRPr b="0" i="0">
          <a:latin typeface="Raleway" pitchFamily="2" charset="77"/>
          <a:ea typeface="+mn-ea"/>
          <a:cs typeface="+mn-cs"/>
        </a:defRPr>
      </a:lvl1pPr>
      <a:lvl2pPr marL="713540">
        <a:defRPr>
          <a:latin typeface="+mn-lt"/>
          <a:ea typeface="+mn-ea"/>
          <a:cs typeface="+mn-cs"/>
        </a:defRPr>
      </a:lvl2pPr>
      <a:lvl3pPr marL="1427081">
        <a:defRPr>
          <a:latin typeface="+mn-lt"/>
          <a:ea typeface="+mn-ea"/>
          <a:cs typeface="+mn-cs"/>
        </a:defRPr>
      </a:lvl3pPr>
      <a:lvl4pPr marL="2140622">
        <a:defRPr>
          <a:latin typeface="+mn-lt"/>
          <a:ea typeface="+mn-ea"/>
          <a:cs typeface="+mn-cs"/>
        </a:defRPr>
      </a:lvl4pPr>
      <a:lvl5pPr marL="2854163">
        <a:defRPr>
          <a:latin typeface="+mn-lt"/>
          <a:ea typeface="+mn-ea"/>
          <a:cs typeface="+mn-cs"/>
        </a:defRPr>
      </a:lvl5pPr>
      <a:lvl6pPr marL="3567703">
        <a:defRPr>
          <a:latin typeface="+mn-lt"/>
          <a:ea typeface="+mn-ea"/>
          <a:cs typeface="+mn-cs"/>
        </a:defRPr>
      </a:lvl6pPr>
      <a:lvl7pPr marL="4281244">
        <a:defRPr>
          <a:latin typeface="+mn-lt"/>
          <a:ea typeface="+mn-ea"/>
          <a:cs typeface="+mn-cs"/>
        </a:defRPr>
      </a:lvl7pPr>
      <a:lvl8pPr marL="4994784">
        <a:defRPr>
          <a:latin typeface="+mn-lt"/>
          <a:ea typeface="+mn-ea"/>
          <a:cs typeface="+mn-cs"/>
        </a:defRPr>
      </a:lvl8pPr>
      <a:lvl9pPr marL="5708325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713540">
        <a:defRPr>
          <a:latin typeface="+mn-lt"/>
          <a:ea typeface="+mn-ea"/>
          <a:cs typeface="+mn-cs"/>
        </a:defRPr>
      </a:lvl2pPr>
      <a:lvl3pPr marL="1427081">
        <a:defRPr>
          <a:latin typeface="+mn-lt"/>
          <a:ea typeface="+mn-ea"/>
          <a:cs typeface="+mn-cs"/>
        </a:defRPr>
      </a:lvl3pPr>
      <a:lvl4pPr marL="2140622">
        <a:defRPr>
          <a:latin typeface="+mn-lt"/>
          <a:ea typeface="+mn-ea"/>
          <a:cs typeface="+mn-cs"/>
        </a:defRPr>
      </a:lvl4pPr>
      <a:lvl5pPr marL="2854163">
        <a:defRPr>
          <a:latin typeface="+mn-lt"/>
          <a:ea typeface="+mn-ea"/>
          <a:cs typeface="+mn-cs"/>
        </a:defRPr>
      </a:lvl5pPr>
      <a:lvl6pPr marL="3567703">
        <a:defRPr>
          <a:latin typeface="+mn-lt"/>
          <a:ea typeface="+mn-ea"/>
          <a:cs typeface="+mn-cs"/>
        </a:defRPr>
      </a:lvl6pPr>
      <a:lvl7pPr marL="4281244">
        <a:defRPr>
          <a:latin typeface="+mn-lt"/>
          <a:ea typeface="+mn-ea"/>
          <a:cs typeface="+mn-cs"/>
        </a:defRPr>
      </a:lvl7pPr>
      <a:lvl8pPr marL="4994784">
        <a:defRPr>
          <a:latin typeface="+mn-lt"/>
          <a:ea typeface="+mn-ea"/>
          <a:cs typeface="+mn-cs"/>
        </a:defRPr>
      </a:lvl8pPr>
      <a:lvl9pPr marL="5708325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9.png"/><Relationship Id="rId3" Type="http://schemas.openxmlformats.org/officeDocument/2006/relationships/image" Target="../media/image8.sv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5" Type="http://schemas.openxmlformats.org/officeDocument/2006/relationships/image" Target="../media/image31.emf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24" Type="http://schemas.openxmlformats.org/officeDocument/2006/relationships/oleObject" Target="../embeddings/oleObject1.bin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5.png"/><Relationship Id="rId19" Type="http://schemas.openxmlformats.org/officeDocument/2006/relationships/image" Target="../media/image3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8.sv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33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microsoft.com/office/2007/relationships/hdphoto" Target="../media/hdphoto2.wdp"/><Relationship Id="rId7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image" Target="../media/image40.emf"/><Relationship Id="rId4" Type="http://schemas.openxmlformats.org/officeDocument/2006/relationships/oleObject" Target="../embeddings/oleObject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7" Type="http://schemas.openxmlformats.org/officeDocument/2006/relationships/chart" Target="../charts/chart22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chart" Target="../charts/chart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3" Type="http://schemas.microsoft.com/office/2007/relationships/hdphoto" Target="../media/hdphoto2.wdp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24.svg"/><Relationship Id="rId10" Type="http://schemas.openxmlformats.org/officeDocument/2006/relationships/image" Target="../media/image49.png"/><Relationship Id="rId4" Type="http://schemas.openxmlformats.org/officeDocument/2006/relationships/image" Target="../media/image23.png"/><Relationship Id="rId9" Type="http://schemas.openxmlformats.org/officeDocument/2006/relationships/image" Target="../media/image4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24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11" Type="http://schemas.openxmlformats.org/officeDocument/2006/relationships/image" Target="../media/image23.png"/><Relationship Id="rId5" Type="http://schemas.openxmlformats.org/officeDocument/2006/relationships/image" Target="../media/image48.svg"/><Relationship Id="rId10" Type="http://schemas.openxmlformats.org/officeDocument/2006/relationships/chart" Target="../charts/chart23.xml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svg"/><Relationship Id="rId11" Type="http://schemas.openxmlformats.org/officeDocument/2006/relationships/image" Target="../media/image49.png"/><Relationship Id="rId5" Type="http://schemas.openxmlformats.org/officeDocument/2006/relationships/image" Target="../media/image23.png"/><Relationship Id="rId10" Type="http://schemas.openxmlformats.org/officeDocument/2006/relationships/image" Target="../media/image48.svg"/><Relationship Id="rId4" Type="http://schemas.openxmlformats.org/officeDocument/2006/relationships/image" Target="../media/image53.emf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3" Type="http://schemas.openxmlformats.org/officeDocument/2006/relationships/image" Target="../media/image54.emf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chart" Target="../charts/chart26.xml"/><Relationship Id="rId10" Type="http://schemas.openxmlformats.org/officeDocument/2006/relationships/image" Target="../media/image49.png"/><Relationship Id="rId4" Type="http://schemas.openxmlformats.org/officeDocument/2006/relationships/chart" Target="../charts/chart25.xml"/><Relationship Id="rId9" Type="http://schemas.openxmlformats.org/officeDocument/2006/relationships/image" Target="../media/image4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47.png"/><Relationship Id="rId12" Type="http://schemas.openxmlformats.org/officeDocument/2006/relationships/image" Target="../media/image55.emf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svg"/><Relationship Id="rId11" Type="http://schemas.openxmlformats.org/officeDocument/2006/relationships/oleObject" Target="../embeddings/oleObject13.bin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53.emf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47.png"/><Relationship Id="rId18" Type="http://schemas.openxmlformats.org/officeDocument/2006/relationships/image" Target="../media/image52.svg"/><Relationship Id="rId3" Type="http://schemas.openxmlformats.org/officeDocument/2006/relationships/oleObject" Target="../embeddings/oleObject14.bin"/><Relationship Id="rId7" Type="http://schemas.openxmlformats.org/officeDocument/2006/relationships/image" Target="../media/image58.png"/><Relationship Id="rId12" Type="http://schemas.openxmlformats.org/officeDocument/2006/relationships/image" Target="../media/image46.sv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0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emf"/><Relationship Id="rId11" Type="http://schemas.openxmlformats.org/officeDocument/2006/relationships/image" Target="../media/image45.png"/><Relationship Id="rId5" Type="http://schemas.openxmlformats.org/officeDocument/2006/relationships/oleObject" Target="../embeddings/oleObject15.bin"/><Relationship Id="rId15" Type="http://schemas.openxmlformats.org/officeDocument/2006/relationships/image" Target="../media/image49.png"/><Relationship Id="rId10" Type="http://schemas.openxmlformats.org/officeDocument/2006/relationships/image" Target="../media/image61.svg"/><Relationship Id="rId4" Type="http://schemas.openxmlformats.org/officeDocument/2006/relationships/image" Target="../media/image56.emf"/><Relationship Id="rId9" Type="http://schemas.openxmlformats.org/officeDocument/2006/relationships/image" Target="../media/image60.png"/><Relationship Id="rId14" Type="http://schemas.openxmlformats.org/officeDocument/2006/relationships/image" Target="../media/image4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3" Type="http://schemas.openxmlformats.org/officeDocument/2006/relationships/image" Target="../media/image62.emf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55.emf"/><Relationship Id="rId10" Type="http://schemas.openxmlformats.org/officeDocument/2006/relationships/image" Target="../media/image49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4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8.xml"/><Relationship Id="rId3" Type="http://schemas.microsoft.com/office/2007/relationships/hdphoto" Target="../media/hdphoto2.wdp"/><Relationship Id="rId7" Type="http://schemas.openxmlformats.org/officeDocument/2006/relationships/image" Target="../media/image6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chart" Target="../charts/chart30.xml"/><Relationship Id="rId7" Type="http://schemas.openxmlformats.org/officeDocument/2006/relationships/image" Target="../media/image59.svg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Relationship Id="rId9" Type="http://schemas.openxmlformats.org/officeDocument/2006/relationships/image" Target="../media/image6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image" Target="../media/image8.sv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24" Type="http://schemas.openxmlformats.org/officeDocument/2006/relationships/chart" Target="../charts/chart4.xml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9.png"/><Relationship Id="rId3" Type="http://schemas.openxmlformats.org/officeDocument/2006/relationships/image" Target="../media/image8.sv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5.png"/><Relationship Id="rId19" Type="http://schemas.openxmlformats.org/officeDocument/2006/relationships/image" Target="../media/image3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8.svg"/><Relationship Id="rId18" Type="http://schemas.openxmlformats.org/officeDocument/2006/relationships/image" Target="../media/image19.png"/><Relationship Id="rId3" Type="http://schemas.openxmlformats.org/officeDocument/2006/relationships/image" Target="../media/image8.svg"/><Relationship Id="rId21" Type="http://schemas.openxmlformats.org/officeDocument/2006/relationships/image" Target="../media/image22.svg"/><Relationship Id="rId7" Type="http://schemas.openxmlformats.org/officeDocument/2006/relationships/image" Target="../media/image12.svg"/><Relationship Id="rId12" Type="http://schemas.openxmlformats.org/officeDocument/2006/relationships/image" Target="../media/image27.png"/><Relationship Id="rId17" Type="http://schemas.openxmlformats.org/officeDocument/2006/relationships/image" Target="../media/image18.svg"/><Relationship Id="rId2" Type="http://schemas.openxmlformats.org/officeDocument/2006/relationships/image" Target="../media/image7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26.svg"/><Relationship Id="rId5" Type="http://schemas.openxmlformats.org/officeDocument/2006/relationships/image" Target="../media/image10.svg"/><Relationship Id="rId15" Type="http://schemas.openxmlformats.org/officeDocument/2006/relationships/image" Target="../media/image16.svg"/><Relationship Id="rId23" Type="http://schemas.openxmlformats.org/officeDocument/2006/relationships/image" Target="../media/image30.svg"/><Relationship Id="rId10" Type="http://schemas.openxmlformats.org/officeDocument/2006/relationships/image" Target="../media/image25.png"/><Relationship Id="rId19" Type="http://schemas.openxmlformats.org/officeDocument/2006/relationships/image" Target="../media/image2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8.svg"/><Relationship Id="rId18" Type="http://schemas.openxmlformats.org/officeDocument/2006/relationships/image" Target="../media/image19.png"/><Relationship Id="rId3" Type="http://schemas.openxmlformats.org/officeDocument/2006/relationships/image" Target="../media/image8.svg"/><Relationship Id="rId21" Type="http://schemas.openxmlformats.org/officeDocument/2006/relationships/image" Target="../media/image22.svg"/><Relationship Id="rId7" Type="http://schemas.openxmlformats.org/officeDocument/2006/relationships/image" Target="../media/image12.svg"/><Relationship Id="rId12" Type="http://schemas.openxmlformats.org/officeDocument/2006/relationships/image" Target="../media/image27.png"/><Relationship Id="rId17" Type="http://schemas.openxmlformats.org/officeDocument/2006/relationships/image" Target="../media/image18.svg"/><Relationship Id="rId2" Type="http://schemas.openxmlformats.org/officeDocument/2006/relationships/image" Target="../media/image7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26.svg"/><Relationship Id="rId5" Type="http://schemas.openxmlformats.org/officeDocument/2006/relationships/image" Target="../media/image10.svg"/><Relationship Id="rId15" Type="http://schemas.openxmlformats.org/officeDocument/2006/relationships/image" Target="../media/image16.svg"/><Relationship Id="rId23" Type="http://schemas.openxmlformats.org/officeDocument/2006/relationships/image" Target="../media/image30.svg"/><Relationship Id="rId10" Type="http://schemas.openxmlformats.org/officeDocument/2006/relationships/image" Target="../media/image25.png"/><Relationship Id="rId19" Type="http://schemas.openxmlformats.org/officeDocument/2006/relationships/image" Target="../media/image2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svg"/><Relationship Id="rId18" Type="http://schemas.openxmlformats.org/officeDocument/2006/relationships/image" Target="../media/image29.png"/><Relationship Id="rId3" Type="http://schemas.openxmlformats.org/officeDocument/2006/relationships/image" Target="../media/image8.svg"/><Relationship Id="rId21" Type="http://schemas.openxmlformats.org/officeDocument/2006/relationships/image" Target="../media/image10.svg"/><Relationship Id="rId7" Type="http://schemas.openxmlformats.org/officeDocument/2006/relationships/image" Target="../media/image28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16.svg"/><Relationship Id="rId5" Type="http://schemas.openxmlformats.org/officeDocument/2006/relationships/image" Target="../media/image26.svg"/><Relationship Id="rId15" Type="http://schemas.openxmlformats.org/officeDocument/2006/relationships/image" Target="../media/image20.svg"/><Relationship Id="rId23" Type="http://schemas.openxmlformats.org/officeDocument/2006/relationships/image" Target="../media/image14.svg"/><Relationship Id="rId10" Type="http://schemas.openxmlformats.org/officeDocument/2006/relationships/image" Target="../media/image15.png"/><Relationship Id="rId19" Type="http://schemas.openxmlformats.org/officeDocument/2006/relationships/image" Target="../media/image30.svg"/><Relationship Id="rId4" Type="http://schemas.openxmlformats.org/officeDocument/2006/relationships/image" Target="../media/image25.png"/><Relationship Id="rId9" Type="http://schemas.openxmlformats.org/officeDocument/2006/relationships/image" Target="../media/image12.svg"/><Relationship Id="rId14" Type="http://schemas.openxmlformats.org/officeDocument/2006/relationships/image" Target="../media/image19.png"/><Relationship Id="rId2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0.svg"/><Relationship Id="rId18" Type="http://schemas.openxmlformats.org/officeDocument/2006/relationships/image" Target="../media/image13.png"/><Relationship Id="rId3" Type="http://schemas.openxmlformats.org/officeDocument/2006/relationships/image" Target="../media/image8.svg"/><Relationship Id="rId21" Type="http://schemas.openxmlformats.org/officeDocument/2006/relationships/image" Target="../media/image26.svg"/><Relationship Id="rId7" Type="http://schemas.openxmlformats.org/officeDocument/2006/relationships/image" Target="../media/image18.svg"/><Relationship Id="rId12" Type="http://schemas.openxmlformats.org/officeDocument/2006/relationships/image" Target="../media/image29.png"/><Relationship Id="rId17" Type="http://schemas.openxmlformats.org/officeDocument/2006/relationships/image" Target="../media/image12.svg"/><Relationship Id="rId2" Type="http://schemas.openxmlformats.org/officeDocument/2006/relationships/image" Target="../media/image7.png"/><Relationship Id="rId16" Type="http://schemas.openxmlformats.org/officeDocument/2006/relationships/image" Target="../media/image1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10.svg"/><Relationship Id="rId23" Type="http://schemas.openxmlformats.org/officeDocument/2006/relationships/image" Target="../media/image28.svg"/><Relationship Id="rId10" Type="http://schemas.openxmlformats.org/officeDocument/2006/relationships/image" Target="../media/image21.png"/><Relationship Id="rId19" Type="http://schemas.openxmlformats.org/officeDocument/2006/relationships/image" Target="../media/image14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9.png"/><Relationship Id="rId2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C6AA76-23ED-6FA6-AE23-0A4032026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48506" y="323088"/>
            <a:ext cx="1731819" cy="1143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8E98DBC-CB68-C874-0534-E4F1A42F19F0}"/>
              </a:ext>
            </a:extLst>
          </p:cNvPr>
          <p:cNvGrpSpPr/>
          <p:nvPr/>
        </p:nvGrpSpPr>
        <p:grpSpPr>
          <a:xfrm>
            <a:off x="5391347" y="528186"/>
            <a:ext cx="3456464" cy="624941"/>
            <a:chOff x="3695193" y="464176"/>
            <a:chExt cx="3456464" cy="624941"/>
          </a:xfrm>
        </p:grpSpPr>
        <p:sp>
          <p:nvSpPr>
            <p:cNvPr id="6" name="object 2">
              <a:extLst>
                <a:ext uri="{FF2B5EF4-FFF2-40B4-BE49-F238E27FC236}">
                  <a16:creationId xmlns:a16="http://schemas.microsoft.com/office/drawing/2014/main" id="{EFBE723A-8DD2-A8D1-AA92-FEDBB3FAA517}"/>
                </a:ext>
              </a:extLst>
            </p:cNvPr>
            <p:cNvSpPr txBox="1"/>
            <p:nvPr/>
          </p:nvSpPr>
          <p:spPr>
            <a:xfrm>
              <a:off x="3695193" y="464176"/>
              <a:ext cx="3456464" cy="624941"/>
            </a:xfrm>
            <a:prstGeom prst="rect">
              <a:avLst/>
            </a:prstGeom>
          </p:spPr>
          <p:txBody>
            <a:bodyPr vert="horz" wrap="square" lIns="0" tIns="19821" rIns="0" bIns="0" rtlCol="0">
              <a:noAutofit/>
            </a:bodyPr>
            <a:lstStyle/>
            <a:p>
              <a:pPr marL="19820" marR="0" lvl="0" indent="0" algn="l" defTabSz="1427081" rtl="0" eaLnBrk="1" fontAlgn="auto" latinLnBrk="0" hangingPunct="1">
                <a:lnSpc>
                  <a:spcPts val="4495"/>
                </a:lnSpc>
                <a:spcBef>
                  <a:spcPts val="15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4F069"/>
                  </a:solidFill>
                  <a:effectLst/>
                  <a:uLnTx/>
                  <a:uFillTx/>
                  <a:latin typeface="Raleway" pitchFamily="2" charset="77"/>
                  <a:ea typeface="+mn-ea"/>
                  <a:cs typeface="+mn-cs"/>
                </a:rPr>
                <a:t>Reimagining </a:t>
              </a:r>
              <a:r>
                <a:rPr kumimoji="0" lang="en-US" sz="1800" b="0" i="0" u="none" strike="noStrike" kern="0" cap="none" spc="-16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 Light" pitchFamily="2" charset="77"/>
                  <a:ea typeface="+mn-ea"/>
                  <a:cs typeface="Poppins Light"/>
                </a:rPr>
                <a:t>Thematic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4F069"/>
                  </a:solidFill>
                  <a:effectLst/>
                  <a:uLnTx/>
                  <a:uFillTx/>
                  <a:latin typeface="Raleway" pitchFamily="2" charset="77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0" cap="none" spc="-16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 Light" pitchFamily="2" charset="77"/>
                  <a:ea typeface="+mn-ea"/>
                  <a:cs typeface="Poppins Light"/>
                </a:rPr>
                <a:t>Investing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Light" pitchFamily="2" charset="77"/>
                <a:ea typeface="+mn-ea"/>
                <a:cs typeface="Poppins Ligh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A79ADE0-DA3E-8A08-63E7-CB1B1C955144}"/>
                </a:ext>
              </a:extLst>
            </p:cNvPr>
            <p:cNvSpPr txBox="1"/>
            <p:nvPr/>
          </p:nvSpPr>
          <p:spPr>
            <a:xfrm>
              <a:off x="6999339" y="666557"/>
              <a:ext cx="152317" cy="220178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-16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 ExtraLight" pitchFamily="2" charset="0"/>
                  <a:ea typeface="+mn-ea"/>
                  <a:cs typeface="Poppins Light"/>
                </a:rPr>
                <a:t>®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4514420-4727-0C99-6BE9-9FBF3D9B8DEC}"/>
              </a:ext>
            </a:extLst>
          </p:cNvPr>
          <p:cNvGrpSpPr/>
          <p:nvPr/>
        </p:nvGrpSpPr>
        <p:grpSpPr>
          <a:xfrm>
            <a:off x="448505" y="3366745"/>
            <a:ext cx="6014637" cy="1178090"/>
            <a:chOff x="448505" y="3366745"/>
            <a:chExt cx="6014637" cy="117809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55B7AD-82FE-2C01-76F2-2F502C26C686}"/>
                </a:ext>
              </a:extLst>
            </p:cNvPr>
            <p:cNvSpPr txBox="1"/>
            <p:nvPr/>
          </p:nvSpPr>
          <p:spPr>
            <a:xfrm>
              <a:off x="448505" y="3420864"/>
              <a:ext cx="2972873" cy="510277"/>
            </a:xfrm>
            <a:prstGeom prst="rect">
              <a:avLst/>
            </a:prstGeom>
          </p:spPr>
          <p:txBody>
            <a:bodyPr vert="horz" wrap="square" lIns="0" tIns="19821" rIns="0" bIns="0" rtlCol="0">
              <a:noAutofit/>
            </a:bodyPr>
            <a:lstStyle>
              <a:defPPr>
                <a:defRPr kern="0"/>
              </a:defPPr>
              <a:lvl1pPr marL="12700">
                <a:lnSpc>
                  <a:spcPts val="2880"/>
                </a:lnSpc>
                <a:spcBef>
                  <a:spcPts val="100"/>
                </a:spcBef>
                <a:defRPr sz="2800">
                  <a:solidFill>
                    <a:srgbClr val="E7482D"/>
                  </a:solidFill>
                  <a:latin typeface="Raleway" pitchFamily="2" charset="77"/>
                  <a:ea typeface="+mn-ea"/>
                  <a:cs typeface="+mn-cs"/>
                </a:defRPr>
              </a:lvl1pPr>
            </a:lstStyle>
            <a:p>
              <a:pPr marL="19820" marR="0" lvl="0" indent="0" algn="l" defTabSz="1427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Wasif Latif</a:t>
              </a:r>
            </a:p>
            <a:p>
              <a:pPr marL="19820" marR="0" lvl="0" indent="0" algn="l" defTabSz="1427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600" b="0" i="0" u="none" strike="noStrike" kern="0" cap="none" spc="0" normalizeH="0" baseline="0" noProof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Raleway ExtraLight" pitchFamily="2" charset="77"/>
                  <a:ea typeface="+mn-ea"/>
                  <a:cs typeface="+mn-cs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Raleway ExtraLight" pitchFamily="2" charset="77"/>
                  <a:ea typeface="+mn-ea"/>
                  <a:cs typeface="+mn-cs"/>
                </a:rPr>
                <a:t>President &amp; Chief Investment Officer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D5915C-E378-63A3-B10E-0BC6A2A9B268}"/>
                </a:ext>
              </a:extLst>
            </p:cNvPr>
            <p:cNvSpPr txBox="1"/>
            <p:nvPr/>
          </p:nvSpPr>
          <p:spPr>
            <a:xfrm>
              <a:off x="3666679" y="3420864"/>
              <a:ext cx="2796463" cy="1123971"/>
            </a:xfrm>
            <a:prstGeom prst="rect">
              <a:avLst/>
            </a:prstGeom>
          </p:spPr>
          <p:txBody>
            <a:bodyPr vert="horz" wrap="square" lIns="0" tIns="19821" rIns="0" bIns="0" rtlCol="0">
              <a:noAutofit/>
            </a:bodyPr>
            <a:lstStyle>
              <a:defPPr>
                <a:defRPr kern="0"/>
              </a:defPPr>
              <a:lvl1pPr marL="12700">
                <a:lnSpc>
                  <a:spcPts val="2880"/>
                </a:lnSpc>
                <a:spcBef>
                  <a:spcPts val="100"/>
                </a:spcBef>
                <a:defRPr sz="2800">
                  <a:solidFill>
                    <a:srgbClr val="E7482D"/>
                  </a:solidFill>
                  <a:latin typeface="Raleway" pitchFamily="2" charset="77"/>
                  <a:ea typeface="+mn-ea"/>
                  <a:cs typeface="+mn-cs"/>
                </a:defRPr>
              </a:lvl1pPr>
            </a:lstStyle>
            <a:p>
              <a:pPr marL="19820" marR="0" lvl="0" indent="0" algn="l" defTabSz="1427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Mining Forum Europe</a:t>
              </a:r>
            </a:p>
            <a:p>
              <a:pPr marL="19820" marR="0" lvl="0" indent="0" algn="l" defTabSz="1427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Raleway Light" pitchFamily="2" charset="0"/>
                <a:ea typeface="+mn-ea"/>
                <a:cs typeface="+mn-cs"/>
              </a:endParaRPr>
            </a:p>
            <a:p>
              <a:pPr marL="19820" marR="0" lvl="0" indent="0" algn="l" defTabSz="1427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Raleway ExtraLight" pitchFamily="2" charset="77"/>
                  <a:ea typeface="+mn-ea"/>
                  <a:cs typeface="+mn-cs"/>
                </a:rPr>
                <a:t>April 2025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Raleway ExtraLight" pitchFamily="2" charset="77"/>
                <a:ea typeface="+mn-ea"/>
                <a:cs typeface="+mn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88DC3D7-B034-724B-4B83-7EB1E68FF4F5}"/>
                </a:ext>
              </a:extLst>
            </p:cNvPr>
            <p:cNvCxnSpPr>
              <a:cxnSpLocks/>
            </p:cNvCxnSpPr>
            <p:nvPr/>
          </p:nvCxnSpPr>
          <p:spPr>
            <a:xfrm>
              <a:off x="3518668" y="3366745"/>
              <a:ext cx="0" cy="930156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245ADB5F-449F-1637-727A-59EA86EC7819}"/>
              </a:ext>
            </a:extLst>
          </p:cNvPr>
          <p:cNvSpPr txBox="1"/>
          <p:nvPr/>
        </p:nvSpPr>
        <p:spPr>
          <a:xfrm>
            <a:off x="448507" y="1886071"/>
            <a:ext cx="8246987" cy="1221832"/>
          </a:xfrm>
          <a:prstGeom prst="rect">
            <a:avLst/>
          </a:prstGeom>
        </p:spPr>
        <p:txBody>
          <a:bodyPr vert="horz" wrap="square" lIns="0" tIns="19821" rIns="0" bIns="0" rtlCol="0" anchor="ctr">
            <a:noAutofit/>
          </a:bodyPr>
          <a:lstStyle/>
          <a:p>
            <a:pPr marL="19820" marR="0" lvl="0" indent="0" algn="l" defTabSz="1427081" rtl="0" eaLnBrk="1" fontAlgn="auto" latinLnBrk="0" hangingPunct="1">
              <a:lnSpc>
                <a:spcPts val="4495"/>
              </a:lnSpc>
              <a:spcBef>
                <a:spcPts val="15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Bold" pitchFamily="2" charset="0"/>
                <a:ea typeface="+mn-ea"/>
                <a:cs typeface="+mn-cs"/>
              </a:rPr>
              <a:t>Return to Tangibles: </a:t>
            </a:r>
            <a:b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Bold" pitchFamily="2" charset="0"/>
                <a:ea typeface="+mn-ea"/>
                <a:cs typeface="+mn-cs"/>
              </a:rPr>
            </a:b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7CA982"/>
                </a:solidFill>
                <a:effectLst/>
                <a:uLnTx/>
                <a:uFillTx/>
                <a:latin typeface="Raleway Bold" pitchFamily="2" charset="0"/>
                <a:ea typeface="+mn-ea"/>
                <a:cs typeface="+mn-cs"/>
              </a:rPr>
              <a:t>Commodity Super-cycle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02D81A31-EF35-F19D-06E3-92DFC696FA93}"/>
              </a:ext>
            </a:extLst>
          </p:cNvPr>
          <p:cNvGraphicFramePr>
            <a:graphicFrameLocks/>
          </p:cNvGraphicFramePr>
          <p:nvPr/>
        </p:nvGraphicFramePr>
        <p:xfrm>
          <a:off x="0" y="5366311"/>
          <a:ext cx="820144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F9DFC068-33F6-D7BF-1879-85351EA6E474}"/>
              </a:ext>
            </a:extLst>
          </p:cNvPr>
          <p:cNvSpPr txBox="1"/>
          <p:nvPr/>
        </p:nvSpPr>
        <p:spPr>
          <a:xfrm>
            <a:off x="446725" y="8364820"/>
            <a:ext cx="6912230" cy="32478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Source: Sarmaya Partners; Bloomberg</a:t>
            </a:r>
            <a:b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Themes representation: Gold &amp; Oil 1970s: 50% Gold/50% Oil (Spot Prices); Japan 1980s: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Topix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Index; Internet 1990s: Nasdaq Composite Index; EM &amp; Commodities 2000s: 50% MSCI Emerging Markets Index/50% S&amp;P GSCI Dynamic Total Return Index; US Tech 2010s: Nasdaq-100 Index, Commodity Cycle 2020s: S&amp;P GSCI Dynamic Total Return Index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B5238D7-36A0-A67F-F544-EBF0DD351FD7}"/>
              </a:ext>
            </a:extLst>
          </p:cNvPr>
          <p:cNvCxnSpPr>
            <a:cxnSpLocks/>
          </p:cNvCxnSpPr>
          <p:nvPr/>
        </p:nvCxnSpPr>
        <p:spPr>
          <a:xfrm>
            <a:off x="813195" y="5446632"/>
            <a:ext cx="0" cy="2377440"/>
          </a:xfrm>
          <a:prstGeom prst="line">
            <a:avLst/>
          </a:prstGeom>
          <a:ln w="6350" cap="flat">
            <a:solidFill>
              <a:schemeClr val="bg1">
                <a:lumMod val="50000"/>
                <a:alpha val="50000"/>
              </a:schemeClr>
            </a:solidFill>
            <a:prstDash val="lg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566F1F4-15B6-F486-19F3-63BA38BED135}"/>
              </a:ext>
            </a:extLst>
          </p:cNvPr>
          <p:cNvCxnSpPr>
            <a:cxnSpLocks/>
          </p:cNvCxnSpPr>
          <p:nvPr/>
        </p:nvCxnSpPr>
        <p:spPr>
          <a:xfrm>
            <a:off x="2084603" y="5408570"/>
            <a:ext cx="0" cy="2377440"/>
          </a:xfrm>
          <a:prstGeom prst="line">
            <a:avLst/>
          </a:prstGeom>
          <a:ln w="6350" cap="flat">
            <a:solidFill>
              <a:schemeClr val="bg1">
                <a:lumMod val="50000"/>
                <a:alpha val="50000"/>
              </a:schemeClr>
            </a:solidFill>
            <a:prstDash val="lg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BBDBE8-B55C-C5E5-7058-04C62780ABB6}"/>
              </a:ext>
            </a:extLst>
          </p:cNvPr>
          <p:cNvCxnSpPr>
            <a:cxnSpLocks/>
          </p:cNvCxnSpPr>
          <p:nvPr/>
        </p:nvCxnSpPr>
        <p:spPr>
          <a:xfrm>
            <a:off x="3373653" y="5408569"/>
            <a:ext cx="0" cy="2377440"/>
          </a:xfrm>
          <a:prstGeom prst="line">
            <a:avLst/>
          </a:prstGeom>
          <a:ln w="6350" cap="flat">
            <a:solidFill>
              <a:schemeClr val="bg1">
                <a:lumMod val="50000"/>
                <a:alpha val="50000"/>
              </a:schemeClr>
            </a:solidFill>
            <a:prstDash val="lg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65388C3-EE87-984F-DE6F-25420E76F980}"/>
              </a:ext>
            </a:extLst>
          </p:cNvPr>
          <p:cNvCxnSpPr>
            <a:cxnSpLocks/>
          </p:cNvCxnSpPr>
          <p:nvPr/>
        </p:nvCxnSpPr>
        <p:spPr>
          <a:xfrm>
            <a:off x="4653422" y="5408569"/>
            <a:ext cx="0" cy="2377440"/>
          </a:xfrm>
          <a:prstGeom prst="line">
            <a:avLst/>
          </a:prstGeom>
          <a:ln w="6350" cap="flat">
            <a:solidFill>
              <a:schemeClr val="bg1">
                <a:lumMod val="50000"/>
                <a:alpha val="50000"/>
              </a:schemeClr>
            </a:solidFill>
            <a:prstDash val="lg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71490E-9ABB-D675-4899-A87B1EE542AC}"/>
              </a:ext>
            </a:extLst>
          </p:cNvPr>
          <p:cNvCxnSpPr>
            <a:cxnSpLocks/>
          </p:cNvCxnSpPr>
          <p:nvPr/>
        </p:nvCxnSpPr>
        <p:spPr>
          <a:xfrm>
            <a:off x="5936122" y="5408569"/>
            <a:ext cx="0" cy="2377440"/>
          </a:xfrm>
          <a:prstGeom prst="line">
            <a:avLst/>
          </a:prstGeom>
          <a:ln w="6350" cap="flat">
            <a:solidFill>
              <a:schemeClr val="bg1">
                <a:lumMod val="50000"/>
                <a:alpha val="50000"/>
              </a:schemeClr>
            </a:solidFill>
            <a:prstDash val="lg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4C0F1C8-7D42-6066-83AE-A49815E10069}"/>
              </a:ext>
            </a:extLst>
          </p:cNvPr>
          <p:cNvCxnSpPr>
            <a:cxnSpLocks/>
          </p:cNvCxnSpPr>
          <p:nvPr/>
        </p:nvCxnSpPr>
        <p:spPr>
          <a:xfrm>
            <a:off x="7212472" y="5408569"/>
            <a:ext cx="0" cy="2377440"/>
          </a:xfrm>
          <a:prstGeom prst="line">
            <a:avLst/>
          </a:prstGeom>
          <a:ln w="6350" cap="flat">
            <a:solidFill>
              <a:schemeClr val="bg1">
                <a:lumMod val="50000"/>
                <a:alpha val="50000"/>
              </a:schemeClr>
            </a:solidFill>
            <a:prstDash val="lg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5291ADB-1623-FC05-747E-6397617FBFB5}"/>
              </a:ext>
            </a:extLst>
          </p:cNvPr>
          <p:cNvSpPr txBox="1"/>
          <p:nvPr/>
        </p:nvSpPr>
        <p:spPr>
          <a:xfrm>
            <a:off x="1075673" y="5211409"/>
            <a:ext cx="765530" cy="246221"/>
          </a:xfrm>
          <a:prstGeom prst="rect">
            <a:avLst/>
          </a:prstGeom>
          <a:solidFill>
            <a:schemeClr val="bg1"/>
          </a:solidFill>
        </p:spPr>
        <p:txBody>
          <a:bodyPr vertOverflow="clip" wrap="square" lIns="0" tIns="0" rIns="0" bIns="0" rtlCol="0" anchor="ctr" anchorCtr="0">
            <a:noAutofit/>
          </a:bodyPr>
          <a:lstStyle/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1970s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B773E1-94C9-A6A8-AF0B-7003077A3CA1}"/>
              </a:ext>
            </a:extLst>
          </p:cNvPr>
          <p:cNvSpPr txBox="1"/>
          <p:nvPr/>
        </p:nvSpPr>
        <p:spPr>
          <a:xfrm>
            <a:off x="2405991" y="5211409"/>
            <a:ext cx="765530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A22C28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1980s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038CB2-8BC5-6CC9-368E-A6DE71D13ED2}"/>
              </a:ext>
            </a:extLst>
          </p:cNvPr>
          <p:cNvSpPr txBox="1"/>
          <p:nvPr/>
        </p:nvSpPr>
        <p:spPr>
          <a:xfrm>
            <a:off x="3717955" y="5211409"/>
            <a:ext cx="765530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253B8D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1990s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AE6E9A-33A2-13BF-79CD-1619701F0853}"/>
              </a:ext>
            </a:extLst>
          </p:cNvPr>
          <p:cNvSpPr txBox="1"/>
          <p:nvPr/>
        </p:nvSpPr>
        <p:spPr>
          <a:xfrm>
            <a:off x="4995637" y="5211409"/>
            <a:ext cx="765530" cy="24622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7D2E68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2000s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4201BD-664A-D9B8-C1D5-A39EA23BD4AD}"/>
              </a:ext>
            </a:extLst>
          </p:cNvPr>
          <p:cNvSpPr txBox="1"/>
          <p:nvPr/>
        </p:nvSpPr>
        <p:spPr>
          <a:xfrm>
            <a:off x="6295214" y="5211409"/>
            <a:ext cx="765530" cy="24622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2010s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3FE058-D28E-B1C1-99C6-F920394D07EC}"/>
              </a:ext>
            </a:extLst>
          </p:cNvPr>
          <p:cNvSpPr txBox="1"/>
          <p:nvPr/>
        </p:nvSpPr>
        <p:spPr>
          <a:xfrm>
            <a:off x="7806892" y="5211409"/>
            <a:ext cx="765530" cy="24622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13622">
                    <a:lumMod val="90000"/>
                    <a:lumOff val="10000"/>
                  </a:srgb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2020s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06E005-AD0C-1383-CB5B-797A33467BA3}"/>
              </a:ext>
            </a:extLst>
          </p:cNvPr>
          <p:cNvSpPr txBox="1"/>
          <p:nvPr/>
        </p:nvSpPr>
        <p:spPr>
          <a:xfrm>
            <a:off x="7313805" y="5536331"/>
            <a:ext cx="1658825" cy="15240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13622">
                    <a:lumMod val="90000"/>
                    <a:lumOff val="10000"/>
                  </a:srgbClr>
                </a:solidFill>
                <a:effectLst/>
                <a:uLnTx/>
                <a:uFillTx/>
                <a:latin typeface="Raleway Medium" pitchFamily="2" charset="77"/>
                <a:ea typeface="+mn-ea"/>
                <a:cs typeface="+mn-cs"/>
              </a:rPr>
              <a:t>Return to Tangibles: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13622">
                    <a:lumMod val="90000"/>
                    <a:lumOff val="10000"/>
                  </a:srgbClr>
                </a:solidFill>
                <a:effectLst/>
                <a:uLnTx/>
                <a:uFillTx/>
                <a:latin typeface="Raleway Medium" pitchFamily="2" charset="77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13622">
                    <a:lumMod val="90000"/>
                    <a:lumOff val="10000"/>
                  </a:srgbClr>
                </a:solidFill>
                <a:effectLst/>
                <a:uLnTx/>
                <a:uFillTx/>
                <a:latin typeface="Raleway Medium" pitchFamily="2" charset="77"/>
                <a:ea typeface="+mn-ea"/>
                <a:cs typeface="+mn-cs"/>
              </a:rPr>
              <a:t>Commodity Super-cycle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50491F1-9623-AC2E-ADED-E7E0107F60B3}"/>
              </a:ext>
            </a:extLst>
          </p:cNvPr>
          <p:cNvGrpSpPr/>
          <p:nvPr/>
        </p:nvGrpSpPr>
        <p:grpSpPr>
          <a:xfrm>
            <a:off x="280199" y="5362058"/>
            <a:ext cx="765531" cy="472527"/>
            <a:chOff x="1087560" y="2335486"/>
            <a:chExt cx="765531" cy="47252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440B770-F037-FCAB-5806-389ECE8F7492}"/>
                </a:ext>
              </a:extLst>
            </p:cNvPr>
            <p:cNvGrpSpPr/>
            <p:nvPr/>
          </p:nvGrpSpPr>
          <p:grpSpPr>
            <a:xfrm>
              <a:off x="1161149" y="2335486"/>
              <a:ext cx="625598" cy="472527"/>
              <a:chOff x="1095253" y="2303606"/>
              <a:chExt cx="625598" cy="142757"/>
            </a:xfrm>
            <a:solidFill>
              <a:schemeClr val="bg1"/>
            </a:solidFill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976D1DE-1E94-FF21-D2A5-42CC2F4CBC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5253" y="2376607"/>
                <a:ext cx="165222" cy="0"/>
              </a:xfrm>
              <a:prstGeom prst="line">
                <a:avLst/>
              </a:prstGeom>
              <a:grpFill/>
              <a:ln w="952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D3BE357-04D7-48A6-B922-E1B1E8B370A4}"/>
                  </a:ext>
                </a:extLst>
              </p:cNvPr>
              <p:cNvSpPr txBox="1"/>
              <p:nvPr/>
            </p:nvSpPr>
            <p:spPr>
              <a:xfrm>
                <a:off x="1303021" y="2303606"/>
                <a:ext cx="417830" cy="142757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Raleway" pitchFamily="2" charset="0"/>
                    <a:ea typeface="+mn-ea"/>
                    <a:cs typeface="+mn-cs"/>
                  </a:rPr>
                  <a:t>S&amp;P 500</a:t>
                </a:r>
              </a:p>
            </p:txBody>
          </p:sp>
        </p:grp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ED52DE1A-DEBE-9AA0-7BBA-E31467B37422}"/>
                </a:ext>
              </a:extLst>
            </p:cNvPr>
            <p:cNvSpPr/>
            <p:nvPr/>
          </p:nvSpPr>
          <p:spPr>
            <a:xfrm>
              <a:off x="1087560" y="2476500"/>
              <a:ext cx="765531" cy="182721"/>
            </a:xfrm>
            <a:prstGeom prst="round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A321110-59D5-285B-F260-19AFED9DA0F5}"/>
              </a:ext>
            </a:extLst>
          </p:cNvPr>
          <p:cNvCxnSpPr>
            <a:cxnSpLocks/>
          </p:cNvCxnSpPr>
          <p:nvPr/>
        </p:nvCxnSpPr>
        <p:spPr>
          <a:xfrm>
            <a:off x="8011084" y="5834585"/>
            <a:ext cx="0" cy="5286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C405B1A-C900-7C5B-3ADC-1882BB737B58}"/>
              </a:ext>
            </a:extLst>
          </p:cNvPr>
          <p:cNvGrpSpPr/>
          <p:nvPr/>
        </p:nvGrpSpPr>
        <p:grpSpPr>
          <a:xfrm>
            <a:off x="279602" y="5362058"/>
            <a:ext cx="765531" cy="472527"/>
            <a:chOff x="1087560" y="2335486"/>
            <a:chExt cx="765531" cy="472527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6B761A6-01CC-7B36-3E76-13BDB201916D}"/>
                </a:ext>
              </a:extLst>
            </p:cNvPr>
            <p:cNvGrpSpPr/>
            <p:nvPr/>
          </p:nvGrpSpPr>
          <p:grpSpPr>
            <a:xfrm>
              <a:off x="1161149" y="2335486"/>
              <a:ext cx="625598" cy="472527"/>
              <a:chOff x="1095253" y="2303606"/>
              <a:chExt cx="625598" cy="142757"/>
            </a:xfrm>
            <a:solidFill>
              <a:schemeClr val="bg1"/>
            </a:solidFill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127C0BB-581B-6086-37D1-05C292FF18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5253" y="2376607"/>
                <a:ext cx="165222" cy="0"/>
              </a:xfrm>
              <a:prstGeom prst="line">
                <a:avLst/>
              </a:prstGeom>
              <a:grpFill/>
              <a:ln w="952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B286F02-60D6-1D64-E84A-66AAC5874003}"/>
                  </a:ext>
                </a:extLst>
              </p:cNvPr>
              <p:cNvSpPr txBox="1"/>
              <p:nvPr/>
            </p:nvSpPr>
            <p:spPr>
              <a:xfrm>
                <a:off x="1303021" y="2303606"/>
                <a:ext cx="417830" cy="142757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Raleway" pitchFamily="2" charset="0"/>
                    <a:ea typeface="+mn-ea"/>
                    <a:cs typeface="+mn-cs"/>
                  </a:rPr>
                  <a:t>S&amp;P 500</a:t>
                </a: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F23BEFCA-6B47-D5BF-9464-3C6462B0BCDE}"/>
                </a:ext>
              </a:extLst>
            </p:cNvPr>
            <p:cNvSpPr/>
            <p:nvPr/>
          </p:nvSpPr>
          <p:spPr>
            <a:xfrm>
              <a:off x="1087560" y="2476500"/>
              <a:ext cx="765531" cy="182721"/>
            </a:xfrm>
            <a:prstGeom prst="round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9553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7543C1A-A11B-F6A9-15DE-100DFF9EC5E7}"/>
              </a:ext>
            </a:extLst>
          </p:cNvPr>
          <p:cNvCxnSpPr>
            <a:cxnSpLocks/>
          </p:cNvCxnSpPr>
          <p:nvPr/>
        </p:nvCxnSpPr>
        <p:spPr>
          <a:xfrm>
            <a:off x="1212567" y="304800"/>
            <a:ext cx="709143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DAE5482-5186-10DA-51A9-D059E6549AAA}"/>
              </a:ext>
            </a:extLst>
          </p:cNvPr>
          <p:cNvCxnSpPr>
            <a:cxnSpLocks/>
          </p:cNvCxnSpPr>
          <p:nvPr/>
        </p:nvCxnSpPr>
        <p:spPr>
          <a:xfrm>
            <a:off x="1212567" y="1346200"/>
            <a:ext cx="7091435" cy="0"/>
          </a:xfrm>
          <a:prstGeom prst="line">
            <a:avLst/>
          </a:prstGeom>
          <a:ln>
            <a:solidFill>
              <a:srgbClr val="797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397DF65-F6A7-EAB1-962C-D9103D6BA8FA}"/>
              </a:ext>
            </a:extLst>
          </p:cNvPr>
          <p:cNvCxnSpPr>
            <a:cxnSpLocks/>
          </p:cNvCxnSpPr>
          <p:nvPr/>
        </p:nvCxnSpPr>
        <p:spPr>
          <a:xfrm>
            <a:off x="1212567" y="2692400"/>
            <a:ext cx="7091435" cy="0"/>
          </a:xfrm>
          <a:prstGeom prst="line">
            <a:avLst/>
          </a:prstGeom>
          <a:ln>
            <a:solidFill>
              <a:srgbClr val="7CA9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4">
            <a:extLst>
              <a:ext uri="{FF2B5EF4-FFF2-40B4-BE49-F238E27FC236}">
                <a16:creationId xmlns:a16="http://schemas.microsoft.com/office/drawing/2014/main" id="{AA3910C2-F698-35F6-F640-7D70F9B0745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410791" y="2068991"/>
            <a:ext cx="246219" cy="1253299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7CA982"/>
                </a:solidFill>
                <a:effectLst/>
                <a:uLnTx/>
                <a:uFillTx/>
                <a:latin typeface="Raleway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Exposures</a:t>
            </a: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4FB86EED-5AFE-D801-38E9-0D1DB86FE26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79978" y="205474"/>
            <a:ext cx="307844" cy="2272460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Raleway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Tactical Sub-themes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759D6CB-04C2-4D3C-84D5-496B2593C232}"/>
              </a:ext>
            </a:extLst>
          </p:cNvPr>
          <p:cNvCxnSpPr>
            <a:cxnSpLocks/>
          </p:cNvCxnSpPr>
          <p:nvPr/>
        </p:nvCxnSpPr>
        <p:spPr>
          <a:xfrm>
            <a:off x="2760981" y="1581779"/>
            <a:ext cx="0" cy="91440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9E7328E-56FD-AFF6-65BD-E352E643FFAC}"/>
              </a:ext>
            </a:extLst>
          </p:cNvPr>
          <p:cNvCxnSpPr>
            <a:cxnSpLocks/>
          </p:cNvCxnSpPr>
          <p:nvPr/>
        </p:nvCxnSpPr>
        <p:spPr>
          <a:xfrm>
            <a:off x="2760981" y="2956039"/>
            <a:ext cx="0" cy="136761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088D402D-1DE8-5744-9C0A-56E287500F65}"/>
              </a:ext>
            </a:extLst>
          </p:cNvPr>
          <p:cNvSpPr/>
          <p:nvPr/>
        </p:nvSpPr>
        <p:spPr>
          <a:xfrm>
            <a:off x="202360" y="527171"/>
            <a:ext cx="1293065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5C482D50-BC0B-037E-4FD3-0A352ABB30D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80473" y="-590069"/>
            <a:ext cx="306855" cy="1782646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Raleway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Strategic Theme</a:t>
            </a:r>
            <a:endParaRPr kumimoji="0" lang="en-US" altLang="en-US" sz="1600" b="1" i="1" u="none" strike="noStrike" kern="1200" cap="none" spc="0" normalizeH="0" baseline="0" noProof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Raleway Medium" pitchFamily="2" charset="0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8568090-44D4-B6F0-1983-80D9505B9D63}"/>
              </a:ext>
            </a:extLst>
          </p:cNvPr>
          <p:cNvGrpSpPr/>
          <p:nvPr/>
        </p:nvGrpSpPr>
        <p:grpSpPr>
          <a:xfrm>
            <a:off x="1687497" y="453518"/>
            <a:ext cx="5486282" cy="594360"/>
            <a:chOff x="1770014" y="1782625"/>
            <a:chExt cx="5486282" cy="594360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269DCC3E-BB83-AD8D-0B74-AC30886BB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9338" y="1810155"/>
              <a:ext cx="4886958" cy="539300"/>
            </a:xfrm>
            <a:prstGeom prst="roundRect">
              <a:avLst/>
            </a:prstGeom>
            <a:noFill/>
            <a:ln w="9525">
              <a:noFill/>
              <a:headEnd/>
              <a:tailE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13622"/>
                  </a:solidFill>
                  <a:effectLst/>
                  <a:uLnTx/>
                  <a:uFillTx/>
                  <a:latin typeface="Raleway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Return to Tangibles: Commodity Super-cycle</a:t>
              </a: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13622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632B485-A588-8DD8-5E57-F06F224C3C91}"/>
                </a:ext>
              </a:extLst>
            </p:cNvPr>
            <p:cNvGrpSpPr/>
            <p:nvPr/>
          </p:nvGrpSpPr>
          <p:grpSpPr>
            <a:xfrm>
              <a:off x="1770014" y="1782625"/>
              <a:ext cx="594360" cy="594360"/>
              <a:chOff x="1770014" y="1782625"/>
              <a:chExt cx="594360" cy="594360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C4623A2-05A6-27EA-1D34-E77F8ABAC3E7}"/>
                  </a:ext>
                </a:extLst>
              </p:cNvPr>
              <p:cNvSpPr/>
              <p:nvPr/>
            </p:nvSpPr>
            <p:spPr>
              <a:xfrm>
                <a:off x="1770014" y="1782625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79759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3" name="Graphic 52" descr="Mining tools with solid fill">
                <a:extLst>
                  <a:ext uri="{FF2B5EF4-FFF2-40B4-BE49-F238E27FC236}">
                    <a16:creationId xmlns:a16="http://schemas.microsoft.com/office/drawing/2014/main" id="{CD1A3FF5-4331-2C25-3054-1A2997F16C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838594" y="1851205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5D4639-23EE-0E31-A86D-B18F555C5006}"/>
              </a:ext>
            </a:extLst>
          </p:cNvPr>
          <p:cNvGrpSpPr/>
          <p:nvPr/>
        </p:nvGrpSpPr>
        <p:grpSpPr>
          <a:xfrm>
            <a:off x="4623599" y="1606786"/>
            <a:ext cx="1412219" cy="601105"/>
            <a:chOff x="5483449" y="1504831"/>
            <a:chExt cx="1412219" cy="601105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37BA25B-88B3-FC80-ECD8-5A1621582DC6}"/>
                </a:ext>
              </a:extLst>
            </p:cNvPr>
            <p:cNvSpPr txBox="1"/>
            <p:nvPr/>
          </p:nvSpPr>
          <p:spPr>
            <a:xfrm>
              <a:off x="5483449" y="1828937"/>
              <a:ext cx="1412219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171450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b="1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1pPr>
              <a:lvl2pPr marL="514350" lvl="1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2pPr>
            </a:lstStyle>
            <a:p>
              <a:pPr marL="0" marR="0" lvl="0" indent="0" algn="ctr" defTabSz="1427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Build the Future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BA3D062-ECBD-CAB6-EE98-EA3EB039384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29539" y="1504831"/>
              <a:ext cx="320040" cy="320040"/>
              <a:chOff x="3559096" y="2815709"/>
              <a:chExt cx="365760" cy="365760"/>
            </a:xfrm>
          </p:grpSpPr>
          <p:pic>
            <p:nvPicPr>
              <p:cNvPr id="69" name="Graphic 68" descr="Crane with solid fill">
                <a:extLst>
                  <a:ext uri="{FF2B5EF4-FFF2-40B4-BE49-F238E27FC236}">
                    <a16:creationId xmlns:a16="http://schemas.microsoft.com/office/drawing/2014/main" id="{E62750A2-9C89-BB12-8DD9-72CA4FFAB2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604816" y="2861429"/>
                <a:ext cx="274320" cy="274320"/>
              </a:xfrm>
              <a:prstGeom prst="rect">
                <a:avLst/>
              </a:prstGeom>
            </p:spPr>
          </p:pic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1DB8ABDC-608A-A019-F02F-9147A3396448}"/>
                  </a:ext>
                </a:extLst>
              </p:cNvPr>
              <p:cNvSpPr/>
              <p:nvPr/>
            </p:nvSpPr>
            <p:spPr>
              <a:xfrm>
                <a:off x="3559096" y="2815709"/>
                <a:ext cx="365760" cy="365760"/>
              </a:xfrm>
              <a:prstGeom prst="ellipse">
                <a:avLst/>
              </a:prstGeom>
              <a:noFill/>
              <a:ln w="9525">
                <a:solidFill>
                  <a:srgbClr val="7975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FEF17C8-5ABA-6C3B-F94B-55DC23EB0245}"/>
              </a:ext>
            </a:extLst>
          </p:cNvPr>
          <p:cNvGrpSpPr/>
          <p:nvPr/>
        </p:nvGrpSpPr>
        <p:grpSpPr>
          <a:xfrm>
            <a:off x="5170953" y="2934444"/>
            <a:ext cx="317511" cy="317511"/>
            <a:chOff x="4498981" y="3553531"/>
            <a:chExt cx="317511" cy="317511"/>
          </a:xfrm>
        </p:grpSpPr>
        <p:pic>
          <p:nvPicPr>
            <p:cNvPr id="82" name="Graphic 81" descr="Raw Materials with solid fill">
              <a:extLst>
                <a:ext uri="{FF2B5EF4-FFF2-40B4-BE49-F238E27FC236}">
                  <a16:creationId xmlns:a16="http://schemas.microsoft.com/office/drawing/2014/main" id="{C7F34E10-5149-6057-CC02-C3957652D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20577" y="3575127"/>
              <a:ext cx="274320" cy="274320"/>
            </a:xfrm>
            <a:prstGeom prst="rect">
              <a:avLst/>
            </a:prstGeom>
          </p:spPr>
        </p:pic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9146C6A-773C-A546-155B-0C08F0642AA8}"/>
                </a:ext>
              </a:extLst>
            </p:cNvPr>
            <p:cNvSpPr/>
            <p:nvPr/>
          </p:nvSpPr>
          <p:spPr>
            <a:xfrm>
              <a:off x="4498981" y="3553531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8A118644-A58F-091B-085F-0BB1A4A48799}"/>
              </a:ext>
            </a:extLst>
          </p:cNvPr>
          <p:cNvSpPr txBox="1"/>
          <p:nvPr/>
        </p:nvSpPr>
        <p:spPr>
          <a:xfrm>
            <a:off x="4964024" y="3259686"/>
            <a:ext cx="73136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Copper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7EBB49-5399-F942-FF88-F12D8240D4D9}"/>
              </a:ext>
            </a:extLst>
          </p:cNvPr>
          <p:cNvGrpSpPr/>
          <p:nvPr/>
        </p:nvGrpSpPr>
        <p:grpSpPr>
          <a:xfrm>
            <a:off x="5170953" y="3659782"/>
            <a:ext cx="317511" cy="317511"/>
            <a:chOff x="5377981" y="3012497"/>
            <a:chExt cx="317511" cy="317511"/>
          </a:xfrm>
        </p:grpSpPr>
        <p:pic>
          <p:nvPicPr>
            <p:cNvPr id="73" name="Graphic 72" descr="Factory with solid fill">
              <a:extLst>
                <a:ext uri="{FF2B5EF4-FFF2-40B4-BE49-F238E27FC236}">
                  <a16:creationId xmlns:a16="http://schemas.microsoft.com/office/drawing/2014/main" id="{23847929-CF05-FCF8-6E6E-02A2A46EF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99577" y="3031709"/>
              <a:ext cx="274320" cy="274320"/>
            </a:xfrm>
            <a:prstGeom prst="rect">
              <a:avLst/>
            </a:prstGeom>
          </p:spPr>
        </p:pic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C8156EB-50F7-303A-5E6D-9792BD4A4077}"/>
                </a:ext>
              </a:extLst>
            </p:cNvPr>
            <p:cNvSpPr/>
            <p:nvPr/>
          </p:nvSpPr>
          <p:spPr>
            <a:xfrm>
              <a:off x="5377981" y="3012497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ED0B0F18-176F-DF70-34AE-5BA9E07E571D}"/>
              </a:ext>
            </a:extLst>
          </p:cNvPr>
          <p:cNvSpPr txBox="1"/>
          <p:nvPr/>
        </p:nvSpPr>
        <p:spPr>
          <a:xfrm>
            <a:off x="4943476" y="3982507"/>
            <a:ext cx="772464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Industrials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073EB4-49F7-5F36-FE75-C633A8CEF5AF}"/>
              </a:ext>
            </a:extLst>
          </p:cNvPr>
          <p:cNvGrpSpPr/>
          <p:nvPr/>
        </p:nvGrpSpPr>
        <p:grpSpPr>
          <a:xfrm>
            <a:off x="1195315" y="1618039"/>
            <a:ext cx="1188720" cy="779660"/>
            <a:chOff x="2082586" y="1510983"/>
            <a:chExt cx="1188720" cy="779660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06DD378-F914-B358-076E-53143C6715E0}"/>
                </a:ext>
              </a:extLst>
            </p:cNvPr>
            <p:cNvSpPr txBox="1"/>
            <p:nvPr/>
          </p:nvSpPr>
          <p:spPr>
            <a:xfrm>
              <a:off x="2082586" y="1828978"/>
              <a:ext cx="1188720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171450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b="1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1pPr>
              <a:lvl2pPr marL="514350" lvl="1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2pPr>
            </a:lstStyle>
            <a:p>
              <a:pPr marL="0" marR="0" lvl="0" indent="0" algn="ctr" defTabSz="1427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Energy is Life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5E5DBC3-9046-AAF2-F0E3-71666054E44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16926" y="1510983"/>
              <a:ext cx="320040" cy="320040"/>
              <a:chOff x="2221576" y="2545371"/>
              <a:chExt cx="365760" cy="365760"/>
            </a:xfrm>
          </p:grpSpPr>
          <p:pic>
            <p:nvPicPr>
              <p:cNvPr id="47" name="Graphic 46" descr="Atom with solid fill">
                <a:extLst>
                  <a:ext uri="{FF2B5EF4-FFF2-40B4-BE49-F238E27FC236}">
                    <a16:creationId xmlns:a16="http://schemas.microsoft.com/office/drawing/2014/main" id="{B5F5649A-F7BF-D209-C3C8-6791116DE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267296" y="2591091"/>
                <a:ext cx="274320" cy="274320"/>
              </a:xfrm>
              <a:prstGeom prst="rect">
                <a:avLst/>
              </a:prstGeom>
            </p:spPr>
          </p:pic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F609D097-478C-28D5-8374-98E13B367A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21576" y="2545371"/>
                <a:ext cx="365760" cy="365760"/>
              </a:xfrm>
              <a:prstGeom prst="ellipse">
                <a:avLst/>
              </a:prstGeom>
              <a:noFill/>
              <a:ln w="9525">
                <a:solidFill>
                  <a:srgbClr val="7975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79759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6B3F8CF2-9723-A872-F50E-B73C4494B1AE}"/>
              </a:ext>
            </a:extLst>
          </p:cNvPr>
          <p:cNvSpPr txBox="1"/>
          <p:nvPr/>
        </p:nvSpPr>
        <p:spPr>
          <a:xfrm>
            <a:off x="1124691" y="3259686"/>
            <a:ext cx="132322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Oil &amp; Natural Gas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2052F3E-A9E7-B2F1-E3A6-B89AC7973B96}"/>
              </a:ext>
            </a:extLst>
          </p:cNvPr>
          <p:cNvGrpSpPr/>
          <p:nvPr/>
        </p:nvGrpSpPr>
        <p:grpSpPr>
          <a:xfrm>
            <a:off x="1627550" y="2934444"/>
            <a:ext cx="317511" cy="317511"/>
            <a:chOff x="326189" y="3648744"/>
            <a:chExt cx="317511" cy="317511"/>
          </a:xfrm>
        </p:grpSpPr>
        <p:pic>
          <p:nvPicPr>
            <p:cNvPr id="25" name="Graphic 24" descr="Oil Barrel with solid fill">
              <a:extLst>
                <a:ext uri="{FF2B5EF4-FFF2-40B4-BE49-F238E27FC236}">
                  <a16:creationId xmlns:a16="http://schemas.microsoft.com/office/drawing/2014/main" id="{34FC3A50-C39C-3985-E8E5-7405C336A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47784" y="3670339"/>
              <a:ext cx="274320" cy="274320"/>
            </a:xfrm>
            <a:prstGeom prst="rect">
              <a:avLst/>
            </a:prstGeom>
          </p:spPr>
        </p:pic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C4B8DCA1-4027-56ED-067E-392918BE1F92}"/>
                </a:ext>
              </a:extLst>
            </p:cNvPr>
            <p:cNvSpPr/>
            <p:nvPr/>
          </p:nvSpPr>
          <p:spPr>
            <a:xfrm>
              <a:off x="326189" y="3648744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BA81FC1C-D443-7CBC-EA21-31C67DC8CA0D}"/>
              </a:ext>
            </a:extLst>
          </p:cNvPr>
          <p:cNvSpPr txBox="1"/>
          <p:nvPr/>
        </p:nvSpPr>
        <p:spPr>
          <a:xfrm>
            <a:off x="1124691" y="3982507"/>
            <a:ext cx="132322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Uranium - Nuclear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9707E7F-F77E-FA2B-3A83-B6D5F28E2E0B}"/>
              </a:ext>
            </a:extLst>
          </p:cNvPr>
          <p:cNvGrpSpPr/>
          <p:nvPr/>
        </p:nvGrpSpPr>
        <p:grpSpPr>
          <a:xfrm>
            <a:off x="1627550" y="3664997"/>
            <a:ext cx="317511" cy="317511"/>
            <a:chOff x="11290677" y="2691500"/>
            <a:chExt cx="317511" cy="317511"/>
          </a:xfrm>
        </p:grpSpPr>
        <p:pic>
          <p:nvPicPr>
            <p:cNvPr id="90" name="Graphic 89" descr="Radioactive with solid fill">
              <a:extLst>
                <a:ext uri="{FF2B5EF4-FFF2-40B4-BE49-F238E27FC236}">
                  <a16:creationId xmlns:a16="http://schemas.microsoft.com/office/drawing/2014/main" id="{89AAB375-7E9F-6B63-7C35-4D82F999F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1312272" y="2713095"/>
              <a:ext cx="274320" cy="274320"/>
            </a:xfrm>
            <a:prstGeom prst="rect">
              <a:avLst/>
            </a:prstGeom>
          </p:spPr>
        </p:pic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68EE8125-43C7-0F5D-DDDC-E6FBE0175B3E}"/>
                </a:ext>
              </a:extLst>
            </p:cNvPr>
            <p:cNvSpPr/>
            <p:nvPr/>
          </p:nvSpPr>
          <p:spPr>
            <a:xfrm>
              <a:off x="11290677" y="2691500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C625197-DA00-37D3-AA06-CCE0A808A38B}"/>
              </a:ext>
            </a:extLst>
          </p:cNvPr>
          <p:cNvGrpSpPr/>
          <p:nvPr/>
        </p:nvGrpSpPr>
        <p:grpSpPr>
          <a:xfrm>
            <a:off x="2948472" y="1623938"/>
            <a:ext cx="1174575" cy="782623"/>
            <a:chOff x="2986572" y="1630288"/>
            <a:chExt cx="1174575" cy="782623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5D3C27E-367E-D8FD-2A40-0D9226AF97CA}"/>
                </a:ext>
              </a:extLst>
            </p:cNvPr>
            <p:cNvSpPr txBox="1"/>
            <p:nvPr/>
          </p:nvSpPr>
          <p:spPr>
            <a:xfrm>
              <a:off x="2986572" y="1951246"/>
              <a:ext cx="1174575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171450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b="1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1pPr>
              <a:lvl2pPr marL="514350" lvl="1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2pPr>
            </a:lstStyle>
            <a:p>
              <a:pPr marL="0" marR="0" lvl="0" indent="0" algn="ctr" defTabSz="1427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Geopolitical &amp; 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Fiscal Risks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6E98B24-BD75-6305-D167-F00B1F0877E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13839" y="1630288"/>
              <a:ext cx="320040" cy="320040"/>
              <a:chOff x="5918070" y="2560657"/>
              <a:chExt cx="365760" cy="365760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459AE76-3786-EC81-571B-A942885FE445}"/>
                  </a:ext>
                </a:extLst>
              </p:cNvPr>
              <p:cNvSpPr/>
              <p:nvPr/>
            </p:nvSpPr>
            <p:spPr>
              <a:xfrm>
                <a:off x="5918070" y="2560657"/>
                <a:ext cx="365760" cy="365760"/>
              </a:xfrm>
              <a:prstGeom prst="ellipse">
                <a:avLst/>
              </a:prstGeom>
              <a:noFill/>
              <a:ln w="9525">
                <a:solidFill>
                  <a:srgbClr val="7975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6" name="Graphic 45" descr="High voltage with solid fill">
                <a:extLst>
                  <a:ext uri="{FF2B5EF4-FFF2-40B4-BE49-F238E27FC236}">
                    <a16:creationId xmlns:a16="http://schemas.microsoft.com/office/drawing/2014/main" id="{E9156DD8-6D50-00AB-0BA1-7F1A855827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5963790" y="2593964"/>
                <a:ext cx="274320" cy="274320"/>
              </a:xfrm>
              <a:prstGeom prst="rect">
                <a:avLst/>
              </a:prstGeom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013A74E-0E7B-689F-9CFD-CD31AF2E9717}"/>
              </a:ext>
            </a:extLst>
          </p:cNvPr>
          <p:cNvGrpSpPr/>
          <p:nvPr/>
        </p:nvGrpSpPr>
        <p:grpSpPr>
          <a:xfrm>
            <a:off x="3377004" y="2934859"/>
            <a:ext cx="317511" cy="317511"/>
            <a:chOff x="3602186" y="2591581"/>
            <a:chExt cx="317511" cy="317511"/>
          </a:xfrm>
        </p:grpSpPr>
        <p:pic>
          <p:nvPicPr>
            <p:cNvPr id="58" name="Graphic 57" descr="Gold bars with solid fill">
              <a:extLst>
                <a:ext uri="{FF2B5EF4-FFF2-40B4-BE49-F238E27FC236}">
                  <a16:creationId xmlns:a16="http://schemas.microsoft.com/office/drawing/2014/main" id="{890742BF-D716-ADC7-9E62-2E859368E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623781" y="2616416"/>
              <a:ext cx="274320" cy="274320"/>
            </a:xfrm>
            <a:prstGeom prst="rect">
              <a:avLst/>
            </a:prstGeom>
          </p:spPr>
        </p:pic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42E6EA7-C06D-7D30-6DF3-245BCB12D04C}"/>
                </a:ext>
              </a:extLst>
            </p:cNvPr>
            <p:cNvSpPr/>
            <p:nvPr/>
          </p:nvSpPr>
          <p:spPr>
            <a:xfrm>
              <a:off x="3602186" y="2591581"/>
              <a:ext cx="317511" cy="317511"/>
            </a:xfrm>
            <a:prstGeom prst="ellipse">
              <a:avLst/>
            </a:prstGeom>
            <a:noFill/>
            <a:ln w="19050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173D444D-EFD8-4E90-1452-F2955624EA4C}"/>
              </a:ext>
            </a:extLst>
          </p:cNvPr>
          <p:cNvSpPr txBox="1"/>
          <p:nvPr/>
        </p:nvSpPr>
        <p:spPr>
          <a:xfrm>
            <a:off x="3134867" y="3259686"/>
            <a:ext cx="80178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Gold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00AD00-BC9E-6731-5D37-8AE7401207E1}"/>
              </a:ext>
            </a:extLst>
          </p:cNvPr>
          <p:cNvSpPr txBox="1"/>
          <p:nvPr/>
        </p:nvSpPr>
        <p:spPr>
          <a:xfrm>
            <a:off x="3270742" y="3982507"/>
            <a:ext cx="53003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Oil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F23211A-CC64-A0B2-90BC-EEF5FC47EE35}"/>
              </a:ext>
            </a:extLst>
          </p:cNvPr>
          <p:cNvGrpSpPr/>
          <p:nvPr/>
        </p:nvGrpSpPr>
        <p:grpSpPr>
          <a:xfrm>
            <a:off x="3377004" y="3661123"/>
            <a:ext cx="317511" cy="317511"/>
            <a:chOff x="326189" y="3648744"/>
            <a:chExt cx="317511" cy="317511"/>
          </a:xfrm>
        </p:grpSpPr>
        <p:pic>
          <p:nvPicPr>
            <p:cNvPr id="51" name="Graphic 50" descr="Oil Barrel with solid fill">
              <a:extLst>
                <a:ext uri="{FF2B5EF4-FFF2-40B4-BE49-F238E27FC236}">
                  <a16:creationId xmlns:a16="http://schemas.microsoft.com/office/drawing/2014/main" id="{E72E8287-D923-1B86-C224-7670D5A0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47784" y="3670339"/>
              <a:ext cx="274320" cy="274320"/>
            </a:xfrm>
            <a:prstGeom prst="rect">
              <a:avLst/>
            </a:prstGeom>
          </p:spPr>
        </p:pic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56BE5A7-FFA5-3D0A-0BB9-2C63BA0EFE6A}"/>
                </a:ext>
              </a:extLst>
            </p:cNvPr>
            <p:cNvSpPr/>
            <p:nvPr/>
          </p:nvSpPr>
          <p:spPr>
            <a:xfrm>
              <a:off x="326189" y="3648744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88D6016-691E-2A24-0160-0E6E9CF08A92}"/>
              </a:ext>
            </a:extLst>
          </p:cNvPr>
          <p:cNvGrpSpPr/>
          <p:nvPr/>
        </p:nvGrpSpPr>
        <p:grpSpPr>
          <a:xfrm>
            <a:off x="6536370" y="1626743"/>
            <a:ext cx="1701233" cy="779257"/>
            <a:chOff x="6574470" y="1633093"/>
            <a:chExt cx="1701233" cy="779257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DB4044E-D5AA-6F7D-AE44-6820C3F54990}"/>
                </a:ext>
              </a:extLst>
            </p:cNvPr>
            <p:cNvSpPr txBox="1"/>
            <p:nvPr/>
          </p:nvSpPr>
          <p:spPr>
            <a:xfrm>
              <a:off x="6574470" y="1950685"/>
              <a:ext cx="1701233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171450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b="1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1pPr>
              <a:lvl2pPr marL="514350" lvl="1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2pPr>
            </a:lstStyle>
            <a:p>
              <a:pPr marL="0" marR="0" lvl="0" indent="0" algn="ctr" defTabSz="1427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Onshoring &amp; 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Reindustrializing U.S.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F515125-CABA-F997-AC78-8B4B0B4D700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65066" y="1633093"/>
              <a:ext cx="320040" cy="320040"/>
              <a:chOff x="7925367" y="2560657"/>
              <a:chExt cx="365760" cy="365760"/>
            </a:xfrm>
          </p:grpSpPr>
          <p:pic>
            <p:nvPicPr>
              <p:cNvPr id="37" name="Graphic 36" descr="Production with solid fill">
                <a:extLst>
                  <a:ext uri="{FF2B5EF4-FFF2-40B4-BE49-F238E27FC236}">
                    <a16:creationId xmlns:a16="http://schemas.microsoft.com/office/drawing/2014/main" id="{D7D81EE3-4BA8-ADC6-551F-BC97E52A3B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7971087" y="2606377"/>
                <a:ext cx="274320" cy="274320"/>
              </a:xfrm>
              <a:prstGeom prst="rect">
                <a:avLst/>
              </a:prstGeom>
            </p:spPr>
          </p:pic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B98C4F77-77BE-F1C4-B0AA-122D6979E90D}"/>
                  </a:ext>
                </a:extLst>
              </p:cNvPr>
              <p:cNvSpPr/>
              <p:nvPr/>
            </p:nvSpPr>
            <p:spPr>
              <a:xfrm>
                <a:off x="7925367" y="2560657"/>
                <a:ext cx="365760" cy="365760"/>
              </a:xfrm>
              <a:prstGeom prst="ellipse">
                <a:avLst/>
              </a:prstGeom>
              <a:noFill/>
              <a:ln w="9525">
                <a:solidFill>
                  <a:srgbClr val="7975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AE1BB3-C9BC-5DF4-D463-F5E3A54FFFEA}"/>
              </a:ext>
            </a:extLst>
          </p:cNvPr>
          <p:cNvGrpSpPr/>
          <p:nvPr/>
        </p:nvGrpSpPr>
        <p:grpSpPr>
          <a:xfrm>
            <a:off x="7228231" y="3659782"/>
            <a:ext cx="317511" cy="317511"/>
            <a:chOff x="7080211" y="3012497"/>
            <a:chExt cx="317511" cy="317511"/>
          </a:xfrm>
        </p:grpSpPr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160A8A9-9C22-9566-9A44-FFB4D22ACE4F}"/>
                </a:ext>
              </a:extLst>
            </p:cNvPr>
            <p:cNvSpPr/>
            <p:nvPr/>
          </p:nvSpPr>
          <p:spPr>
            <a:xfrm>
              <a:off x="7080211" y="3012497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Graphic 28" descr="Oil Rig with solid fill">
              <a:extLst>
                <a:ext uri="{FF2B5EF4-FFF2-40B4-BE49-F238E27FC236}">
                  <a16:creationId xmlns:a16="http://schemas.microsoft.com/office/drawing/2014/main" id="{408267AB-9AD5-0090-46B0-54A70EDA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100481" y="3027343"/>
              <a:ext cx="274320" cy="274320"/>
            </a:xfrm>
            <a:prstGeom prst="rect">
              <a:avLst/>
            </a:prstGeom>
          </p:spPr>
        </p:pic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7D15680D-9731-2081-4F70-65E7D4BE784F}"/>
              </a:ext>
            </a:extLst>
          </p:cNvPr>
          <p:cNvSpPr txBox="1"/>
          <p:nvPr/>
        </p:nvSpPr>
        <p:spPr>
          <a:xfrm>
            <a:off x="6685963" y="3977293"/>
            <a:ext cx="1402047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marL="171450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b="1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Broad Commodities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CF75E2-6768-E612-EB5D-EA31EAFFC0D5}"/>
              </a:ext>
            </a:extLst>
          </p:cNvPr>
          <p:cNvGrpSpPr/>
          <p:nvPr/>
        </p:nvGrpSpPr>
        <p:grpSpPr>
          <a:xfrm>
            <a:off x="7228231" y="2934444"/>
            <a:ext cx="317511" cy="317511"/>
            <a:chOff x="4498981" y="3553531"/>
            <a:chExt cx="317511" cy="317511"/>
          </a:xfrm>
        </p:grpSpPr>
        <p:pic>
          <p:nvPicPr>
            <p:cNvPr id="14" name="Graphic 13" descr="Raw Materials with solid fill">
              <a:extLst>
                <a:ext uri="{FF2B5EF4-FFF2-40B4-BE49-F238E27FC236}">
                  <a16:creationId xmlns:a16="http://schemas.microsoft.com/office/drawing/2014/main" id="{A5A7F0B7-947E-1E4B-B569-8F74D26FF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20577" y="3575127"/>
              <a:ext cx="274320" cy="27432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43172BA-2823-7807-48F3-9C435A914411}"/>
                </a:ext>
              </a:extLst>
            </p:cNvPr>
            <p:cNvSpPr/>
            <p:nvPr/>
          </p:nvSpPr>
          <p:spPr>
            <a:xfrm>
              <a:off x="4498981" y="3553531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A147172-EC6C-87E6-9BFA-4F3E56C77811}"/>
              </a:ext>
            </a:extLst>
          </p:cNvPr>
          <p:cNvSpPr txBox="1"/>
          <p:nvPr/>
        </p:nvSpPr>
        <p:spPr>
          <a:xfrm>
            <a:off x="7021302" y="3259686"/>
            <a:ext cx="73136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Copper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120D9A5-DB2D-5778-18FB-FA19DD776D06}"/>
              </a:ext>
            </a:extLst>
          </p:cNvPr>
          <p:cNvCxnSpPr>
            <a:cxnSpLocks/>
          </p:cNvCxnSpPr>
          <p:nvPr/>
        </p:nvCxnSpPr>
        <p:spPr>
          <a:xfrm>
            <a:off x="4507231" y="1581779"/>
            <a:ext cx="0" cy="91440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02C90CD-33E9-D4E1-3C1D-2F2B2F4F61A2}"/>
              </a:ext>
            </a:extLst>
          </p:cNvPr>
          <p:cNvCxnSpPr>
            <a:cxnSpLocks/>
          </p:cNvCxnSpPr>
          <p:nvPr/>
        </p:nvCxnSpPr>
        <p:spPr>
          <a:xfrm>
            <a:off x="4507231" y="2956039"/>
            <a:ext cx="0" cy="136761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ED53725-5E7D-4EF4-2605-9DB264B8D011}"/>
              </a:ext>
            </a:extLst>
          </p:cNvPr>
          <p:cNvCxnSpPr>
            <a:cxnSpLocks/>
          </p:cNvCxnSpPr>
          <p:nvPr/>
        </p:nvCxnSpPr>
        <p:spPr>
          <a:xfrm>
            <a:off x="6348731" y="1581779"/>
            <a:ext cx="0" cy="91440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85CC1C6-ED9D-AA67-A023-048ED1F44BD3}"/>
              </a:ext>
            </a:extLst>
          </p:cNvPr>
          <p:cNvCxnSpPr>
            <a:cxnSpLocks/>
          </p:cNvCxnSpPr>
          <p:nvPr/>
        </p:nvCxnSpPr>
        <p:spPr>
          <a:xfrm>
            <a:off x="6348731" y="2956039"/>
            <a:ext cx="0" cy="136761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4C1A0D-518A-C99C-E444-8AE2070472B6}"/>
              </a:ext>
            </a:extLst>
          </p:cNvPr>
          <p:cNvCxnSpPr>
            <a:cxnSpLocks/>
          </p:cNvCxnSpPr>
          <p:nvPr/>
        </p:nvCxnSpPr>
        <p:spPr>
          <a:xfrm flipV="1">
            <a:off x="-6917933" y="1602769"/>
            <a:ext cx="0" cy="241956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367F2A35-726E-1DBF-32BA-9BE5B23717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16088" y="5197475"/>
          <a:ext cx="5711825" cy="320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4" imgW="5712354" imgH="3204988" progId="Mbnd.mbnd">
                  <p:embed/>
                </p:oleObj>
              </mc:Choice>
              <mc:Fallback>
                <p:oleObj name="Macrobond document" r:id="rId24" imgW="5712354" imgH="3204988" progId="Mbnd.mbnd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367F2A35-726E-1DBF-32BA-9BE5B23717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716088" y="5197475"/>
                        <a:ext cx="5711825" cy="3205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17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39DFC-9C8C-A96B-4A0D-D2C25139C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13" y="299665"/>
            <a:ext cx="8468614" cy="369332"/>
          </a:xfrm>
        </p:spPr>
        <p:txBody>
          <a:bodyPr/>
          <a:lstStyle/>
          <a:p>
            <a:r>
              <a:rPr lang="en-US"/>
              <a:t>Commodities at Historical Bottom Relative to S&amp;P 500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684C9A-AC48-3ED2-A475-661953944273}"/>
              </a:ext>
            </a:extLst>
          </p:cNvPr>
          <p:cNvSpPr txBox="1"/>
          <p:nvPr/>
        </p:nvSpPr>
        <p:spPr>
          <a:xfrm>
            <a:off x="462713" y="4534648"/>
            <a:ext cx="3470233" cy="19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ea typeface="Yu Gothic Light" panose="020B0300000000000000" pitchFamily="34" charset="-128"/>
                <a:cs typeface="Segoe UI" panose="020B0502040204020203" pitchFamily="34" charset="0"/>
              </a:rPr>
              <a:t>Source: Macrobond; NBER (National Bureau of Economic Research), S&amp;P Global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5ED8311-0602-6C3B-2905-F2950D37B017}"/>
              </a:ext>
            </a:extLst>
          </p:cNvPr>
          <p:cNvSpPr/>
          <p:nvPr/>
        </p:nvSpPr>
        <p:spPr>
          <a:xfrm>
            <a:off x="6681600" y="3578400"/>
            <a:ext cx="118872" cy="118872"/>
          </a:xfrm>
          <a:prstGeom prst="ellipse">
            <a:avLst/>
          </a:prstGeom>
          <a:solidFill>
            <a:srgbClr val="04F069">
              <a:alpha val="50196"/>
            </a:srgbClr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2EB8C32-57BC-5485-13DB-A7603BD6E0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1063412"/>
              </p:ext>
            </p:extLst>
          </p:nvPr>
        </p:nvGraphicFramePr>
        <p:xfrm>
          <a:off x="1714500" y="968375"/>
          <a:ext cx="5715000" cy="320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5714274" imgH="3205949" progId="Mbnd.mbnd">
                  <p:embed/>
                </p:oleObj>
              </mc:Choice>
              <mc:Fallback>
                <p:oleObj name="Macrobond document" r:id="rId3" imgW="5714274" imgH="3205949" progId="Mbnd.mbnd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2EB8C32-57BC-5485-13DB-A7603BD6E0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14500" y="968375"/>
                        <a:ext cx="5715000" cy="3205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547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FF33C-D6DC-0739-ED23-9EA00A8D7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13" y="299665"/>
            <a:ext cx="8468614" cy="369332"/>
          </a:xfrm>
        </p:spPr>
        <p:txBody>
          <a:bodyPr/>
          <a:lstStyle/>
          <a:p>
            <a:r>
              <a:rPr lang="en-US" dirty="0"/>
              <a:t>US Dollar Direction Impacts Commodities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E209C32-7497-CFAF-94E3-1EEAD5D6A2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5292604"/>
              </p:ext>
            </p:extLst>
          </p:nvPr>
        </p:nvGraphicFramePr>
        <p:xfrm>
          <a:off x="1600200" y="1244600"/>
          <a:ext cx="59436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AB53D15-B4A9-D5C4-3D56-E4F995713459}"/>
              </a:ext>
            </a:extLst>
          </p:cNvPr>
          <p:cNvSpPr txBox="1"/>
          <p:nvPr/>
        </p:nvSpPr>
        <p:spPr>
          <a:xfrm>
            <a:off x="461963" y="4671932"/>
            <a:ext cx="6657003" cy="32478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Source: Sarmaya Partners, Bloomberg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FE97C7A-5F0A-BAE8-1FBF-E0DAD33BDB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16088" y="5173213"/>
          <a:ext cx="5711825" cy="320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5712354" imgH="3204988" progId="Mbnd.mbnd">
                  <p:embed/>
                </p:oleObj>
              </mc:Choice>
              <mc:Fallback>
                <p:oleObj name="Macrobond document" r:id="rId3" imgW="5712354" imgH="3204988" progId="Mbnd.mbnd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0FE97C7A-5F0A-BAE8-1FBF-E0DAD33BDB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16088" y="5173213"/>
                        <a:ext cx="5711825" cy="3205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56782DB-5869-D443-9064-F6409F561564}"/>
              </a:ext>
            </a:extLst>
          </p:cNvPr>
          <p:cNvGraphicFramePr>
            <a:graphicFrameLocks noGrp="1"/>
          </p:cNvGraphicFramePr>
          <p:nvPr/>
        </p:nvGraphicFramePr>
        <p:xfrm>
          <a:off x="1716087" y="8273929"/>
          <a:ext cx="5141913" cy="389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627">
                  <a:extLst>
                    <a:ext uri="{9D8B030D-6E8A-4147-A177-3AD203B41FA5}">
                      <a16:colId xmlns:a16="http://schemas.microsoft.com/office/drawing/2014/main" val="444961262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2629170286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3286019941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2059759116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3868159888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1760506068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926281449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1025437030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3593442781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3928693267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83462742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4154625839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1015342558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1280666892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2657198343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2899375583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2019338838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1637384420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1982070469"/>
                    </a:ext>
                  </a:extLst>
                </a:gridCol>
              </a:tblGrid>
              <a:tr h="194522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‘14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’15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’16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’17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’18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’19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’20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’21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’22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’23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’24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’25</a:t>
                      </a:r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 Light" pitchFamily="2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 Light" pitchFamily="2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 Light" pitchFamily="2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 Light" pitchFamily="2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 Light" pitchFamily="2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 Light" pitchFamily="2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 Light" pitchFamily="2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 Light" pitchFamily="2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0195652"/>
                  </a:ext>
                </a:extLst>
              </a:tr>
              <a:tr h="194522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’66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’67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’68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’69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’70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’71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’72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’73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’74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’75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’76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’77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’78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’79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’80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’81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’82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‘83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‘84</a:t>
                      </a: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366735"/>
                  </a:ext>
                </a:extLst>
              </a:tr>
            </a:tbl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B56D059C-D1CD-881A-E828-55AB174446A9}"/>
              </a:ext>
            </a:extLst>
          </p:cNvPr>
          <p:cNvGrpSpPr/>
          <p:nvPr/>
        </p:nvGrpSpPr>
        <p:grpSpPr>
          <a:xfrm>
            <a:off x="5873750" y="1909275"/>
            <a:ext cx="1046162" cy="662475"/>
            <a:chOff x="5403850" y="1881915"/>
            <a:chExt cx="1046162" cy="662475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23E505B-6DB6-40E9-BA54-D98BE67D7DB4}"/>
                </a:ext>
              </a:extLst>
            </p:cNvPr>
            <p:cNvCxnSpPr>
              <a:cxnSpLocks/>
            </p:cNvCxnSpPr>
            <p:nvPr/>
          </p:nvCxnSpPr>
          <p:spPr>
            <a:xfrm>
              <a:off x="5403850" y="2257189"/>
              <a:ext cx="3175" cy="274320"/>
            </a:xfrm>
            <a:prstGeom prst="straightConnector1">
              <a:avLst/>
            </a:prstGeom>
            <a:ln w="22225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3D26D5B-F197-E8BF-D447-A08B37C6FB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07025" y="1894796"/>
              <a:ext cx="0" cy="274320"/>
            </a:xfrm>
            <a:prstGeom prst="straightConnector1">
              <a:avLst/>
            </a:prstGeom>
            <a:ln w="22225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B328AC-A849-8D28-ADCE-488C37095920}"/>
                </a:ext>
              </a:extLst>
            </p:cNvPr>
            <p:cNvSpPr txBox="1"/>
            <p:nvPr/>
          </p:nvSpPr>
          <p:spPr>
            <a:xfrm>
              <a:off x="5465762" y="1881915"/>
              <a:ext cx="98425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stronger $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3E0283-B114-DCAB-4D26-10909326777C}"/>
                </a:ext>
              </a:extLst>
            </p:cNvPr>
            <p:cNvSpPr txBox="1"/>
            <p:nvPr/>
          </p:nvSpPr>
          <p:spPr>
            <a:xfrm>
              <a:off x="5465762" y="2244308"/>
              <a:ext cx="98425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weaker $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476ACCF-F968-AFFE-3104-32E126924ACF}"/>
              </a:ext>
            </a:extLst>
          </p:cNvPr>
          <p:cNvSpPr/>
          <p:nvPr/>
        </p:nvSpPr>
        <p:spPr>
          <a:xfrm>
            <a:off x="5694362" y="1860551"/>
            <a:ext cx="1225550" cy="78740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0B88F430-EBF9-B1F6-B929-1D766583F7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1367721"/>
              </p:ext>
            </p:extLst>
          </p:nvPr>
        </p:nvGraphicFramePr>
        <p:xfrm>
          <a:off x="1714500" y="-3382645"/>
          <a:ext cx="5715000" cy="320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5" imgW="5714274" imgH="3205949" progId="Mbnd.mbnd">
                  <p:embed/>
                </p:oleObj>
              </mc:Choice>
              <mc:Fallback>
                <p:oleObj name="Macrobond document" r:id="rId5" imgW="5714274" imgH="3205949" progId="Mbnd.mbnd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0B88F430-EBF9-B1F6-B929-1D766583F7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14500" y="-3382645"/>
                        <a:ext cx="5715000" cy="3205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3514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85636C9-4DAB-3620-22DF-D70E2E42369D}"/>
              </a:ext>
            </a:extLst>
          </p:cNvPr>
          <p:cNvSpPr/>
          <p:nvPr/>
        </p:nvSpPr>
        <p:spPr>
          <a:xfrm>
            <a:off x="5694362" y="1860551"/>
            <a:ext cx="91440" cy="91440"/>
          </a:xfrm>
          <a:prstGeom prst="rect">
            <a:avLst/>
          </a:prstGeom>
          <a:noFill/>
          <a:ln w="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833255E-CE10-36DF-D2E4-266F684D08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3063740"/>
              </p:ext>
            </p:extLst>
          </p:nvPr>
        </p:nvGraphicFramePr>
        <p:xfrm>
          <a:off x="1714500" y="981075"/>
          <a:ext cx="5715000" cy="320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5714274" imgH="3205949" progId="Mbnd.mbnd">
                  <p:embed/>
                </p:oleObj>
              </mc:Choice>
              <mc:Fallback>
                <p:oleObj name="Macrobond document" r:id="rId2" imgW="5714274" imgH="3205949" progId="Mbnd.mbnd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8833255E-CE10-36DF-D2E4-266F684D08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14500" y="981075"/>
                        <a:ext cx="5715000" cy="3205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650BF56-A2AA-78CE-8621-1E7F8128FDBE}"/>
              </a:ext>
            </a:extLst>
          </p:cNvPr>
          <p:cNvSpPr/>
          <p:nvPr/>
        </p:nvSpPr>
        <p:spPr>
          <a:xfrm>
            <a:off x="240460" y="527171"/>
            <a:ext cx="1293065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001925-C2A8-0A40-1694-F593E63CFD39}"/>
              </a:ext>
            </a:extLst>
          </p:cNvPr>
          <p:cNvSpPr txBox="1"/>
          <p:nvPr/>
        </p:nvSpPr>
        <p:spPr>
          <a:xfrm>
            <a:off x="461963" y="4671932"/>
            <a:ext cx="6657003" cy="32478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Source: Apollo, Macrobond</a:t>
            </a: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298DDEA8-8684-899D-7935-C2731A593BCB}"/>
              </a:ext>
            </a:extLst>
          </p:cNvPr>
          <p:cNvGraphicFramePr>
            <a:graphicFrameLocks noGrp="1"/>
          </p:cNvGraphicFramePr>
          <p:nvPr/>
        </p:nvGraphicFramePr>
        <p:xfrm>
          <a:off x="1716087" y="4081473"/>
          <a:ext cx="5141913" cy="389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627">
                  <a:extLst>
                    <a:ext uri="{9D8B030D-6E8A-4147-A177-3AD203B41FA5}">
                      <a16:colId xmlns:a16="http://schemas.microsoft.com/office/drawing/2014/main" val="444961262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2629170286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3286019941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2059759116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3868159888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1760506068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926281449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1025437030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3593442781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3928693267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83462742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4154625839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1015342558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1280666892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2657198343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2899375583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2019338838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1637384420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1982070469"/>
                    </a:ext>
                  </a:extLst>
                </a:gridCol>
              </a:tblGrid>
              <a:tr h="194522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‘14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’15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’16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’17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’18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’19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’20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’21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’22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’23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’24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’25</a:t>
                      </a:r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 Light" pitchFamily="2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 Light" pitchFamily="2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 Light" pitchFamily="2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 Light" pitchFamily="2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 Light" pitchFamily="2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 Light" pitchFamily="2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 Light" pitchFamily="2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 Light" pitchFamily="2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0195652"/>
                  </a:ext>
                </a:extLst>
              </a:tr>
              <a:tr h="194522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’66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’67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’68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’69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’70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’71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’72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’73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’74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’75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’76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’77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’78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’79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’80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’81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’82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‘83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‘84</a:t>
                      </a: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36673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E8699DE-BA48-531A-62D3-FBCDA86F2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13" y="299665"/>
            <a:ext cx="8468614" cy="369332"/>
          </a:xfrm>
        </p:spPr>
        <p:txBody>
          <a:bodyPr/>
          <a:lstStyle/>
          <a:p>
            <a:r>
              <a:rPr lang="en-US"/>
              <a:t>Inflation Trends Closely Resemble ’70s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665B2E5-15EC-CC7F-0772-620E70199CDD}"/>
              </a:ext>
            </a:extLst>
          </p:cNvPr>
          <p:cNvSpPr/>
          <p:nvPr/>
        </p:nvSpPr>
        <p:spPr>
          <a:xfrm>
            <a:off x="6681600" y="-746859"/>
            <a:ext cx="118872" cy="118872"/>
          </a:xfrm>
          <a:prstGeom prst="ellipse">
            <a:avLst/>
          </a:prstGeom>
          <a:solidFill>
            <a:srgbClr val="04F069">
              <a:alpha val="50196"/>
            </a:srgbClr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4A7FE6-F411-A59E-6524-2101D1F84344}"/>
              </a:ext>
            </a:extLst>
          </p:cNvPr>
          <p:cNvSpPr/>
          <p:nvPr/>
        </p:nvSpPr>
        <p:spPr>
          <a:xfrm>
            <a:off x="182562" y="5417403"/>
            <a:ext cx="1533525" cy="508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43EC50-4EAD-C1C0-936C-9ECDE0ADEB26}"/>
              </a:ext>
            </a:extLst>
          </p:cNvPr>
          <p:cNvGrpSpPr/>
          <p:nvPr/>
        </p:nvGrpSpPr>
        <p:grpSpPr>
          <a:xfrm>
            <a:off x="655857" y="5759027"/>
            <a:ext cx="6676697" cy="3991880"/>
            <a:chOff x="2886112" y="2083295"/>
            <a:chExt cx="6809505" cy="4215409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3A85294-C544-2366-B97D-0B0F68A346BB}"/>
                </a:ext>
              </a:extLst>
            </p:cNvPr>
            <p:cNvSpPr/>
            <p:nvPr/>
          </p:nvSpPr>
          <p:spPr>
            <a:xfrm>
              <a:off x="2886112" y="2083295"/>
              <a:ext cx="3242621" cy="1945573"/>
            </a:xfrm>
            <a:prstGeom prst="roundRect">
              <a:avLst/>
            </a:prstGeom>
            <a:solidFill>
              <a:srgbClr val="79759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7153" rIns="0" bIns="77153" numCol="1" spcCol="1270" anchor="ctr" anchorCtr="0">
              <a:noAutofit/>
            </a:bodyPr>
            <a:lstStyle/>
            <a:p>
              <a:pPr marL="0" marR="0" lvl="0" indent="0" algn="ctr" defTabSz="90011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2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Inflationary Bust</a:t>
              </a:r>
            </a:p>
            <a:p>
              <a:pPr marL="0" marR="0" lvl="1" indent="0" algn="ctr" defTabSz="70008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Real Assets, commodities, cash</a:t>
              </a:r>
            </a:p>
            <a:p>
              <a:pPr marL="0" marR="0" lvl="1" indent="0" algn="ctr" defTabSz="70008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Bonds, Stocks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F283E63-14A0-E7A1-F0D9-0B017C375599}"/>
                </a:ext>
              </a:extLst>
            </p:cNvPr>
            <p:cNvSpPr/>
            <p:nvPr/>
          </p:nvSpPr>
          <p:spPr>
            <a:xfrm>
              <a:off x="6452996" y="2083295"/>
              <a:ext cx="3242621" cy="1945573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7153" rIns="0" bIns="77153" numCol="1" spcCol="1270" anchor="ctr" anchorCtr="0">
              <a:noAutofit/>
            </a:bodyPr>
            <a:lstStyle/>
            <a:p>
              <a:pPr marL="0" marR="0" lvl="0" indent="0" algn="ctr" defTabSz="90011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2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Inflationary Boom</a:t>
              </a:r>
            </a:p>
            <a:p>
              <a:pPr marL="0" marR="0" lvl="1" indent="0" algn="ctr" defTabSz="70008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Real Assets, commodities, cash</a:t>
              </a:r>
            </a:p>
            <a:p>
              <a:pPr marL="0" marR="0" lvl="1" indent="0" algn="ctr" defTabSz="70008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Long-term Bonds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037A6CB-8ADC-4BCD-1625-8ABD3AD87655}"/>
                </a:ext>
              </a:extLst>
            </p:cNvPr>
            <p:cNvSpPr/>
            <p:nvPr/>
          </p:nvSpPr>
          <p:spPr>
            <a:xfrm>
              <a:off x="2886112" y="4353131"/>
              <a:ext cx="3242621" cy="1945573"/>
            </a:xfrm>
            <a:prstGeom prst="roundRect">
              <a:avLst/>
            </a:prstGeom>
            <a:solidFill>
              <a:srgbClr val="F8C84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7153" rIns="0" bIns="77153" numCol="1" spcCol="1270" anchor="ctr" anchorCtr="0">
              <a:noAutofit/>
            </a:bodyPr>
            <a:lstStyle/>
            <a:p>
              <a:pPr marL="0" marR="0" lvl="0" indent="0" algn="ctr" defTabSz="90011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2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Deflationary Bust</a:t>
              </a:r>
            </a:p>
            <a:p>
              <a:pPr marL="0" marR="0" lvl="1" indent="0" algn="ctr" defTabSz="70008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Gov’t bonds, anti-fragile hedges</a:t>
              </a:r>
            </a:p>
            <a:p>
              <a:pPr marL="0" marR="0" lvl="1" indent="0" algn="ctr" defTabSz="70008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Everything else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A36FA61-797D-4D27-5FD9-704AEF96CC20}"/>
                </a:ext>
              </a:extLst>
            </p:cNvPr>
            <p:cNvSpPr/>
            <p:nvPr/>
          </p:nvSpPr>
          <p:spPr>
            <a:xfrm>
              <a:off x="6452996" y="4353131"/>
              <a:ext cx="3242621" cy="1945573"/>
            </a:xfrm>
            <a:prstGeom prst="roundRect">
              <a:avLst/>
            </a:prstGeom>
            <a:solidFill>
              <a:srgbClr val="7CA9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7153" rIns="0" bIns="77153" numCol="1" spcCol="1270" anchor="ctr" anchorCtr="0">
              <a:noAutofit/>
            </a:bodyPr>
            <a:lstStyle/>
            <a:p>
              <a:pPr marL="0" marR="0" lvl="0" indent="0" algn="ctr" defTabSz="90011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2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Disinflationary Boom</a:t>
              </a:r>
            </a:p>
            <a:p>
              <a:pPr marL="0" marR="0" lvl="1" indent="0" algn="ctr" defTabSz="70008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Innovation, growth, pricing power</a:t>
              </a:r>
            </a:p>
            <a:p>
              <a:pPr marL="0" marR="0" lvl="1" indent="0" algn="ctr" defTabSz="70008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Income, price takers</a:t>
              </a: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CF7D684-98C3-B2EC-BC0F-7250C9ED74C5}"/>
              </a:ext>
            </a:extLst>
          </p:cNvPr>
          <p:cNvCxnSpPr>
            <a:cxnSpLocks/>
          </p:cNvCxnSpPr>
          <p:nvPr/>
        </p:nvCxnSpPr>
        <p:spPr>
          <a:xfrm flipV="1">
            <a:off x="4031688" y="5890750"/>
            <a:ext cx="0" cy="3819241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CEAC803-41BA-DCAF-A0C1-B5667DCB9A82}"/>
              </a:ext>
            </a:extLst>
          </p:cNvPr>
          <p:cNvCxnSpPr>
            <a:cxnSpLocks/>
          </p:cNvCxnSpPr>
          <p:nvPr/>
        </p:nvCxnSpPr>
        <p:spPr>
          <a:xfrm>
            <a:off x="876984" y="7809635"/>
            <a:ext cx="6455569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3DFFDA9-673A-2EE1-3528-3F578A83AF59}"/>
              </a:ext>
            </a:extLst>
          </p:cNvPr>
          <p:cNvSpPr txBox="1"/>
          <p:nvPr/>
        </p:nvSpPr>
        <p:spPr>
          <a:xfrm>
            <a:off x="3438656" y="5143500"/>
            <a:ext cx="1210233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Inflation</a:t>
            </a:r>
          </a:p>
        </p:txBody>
      </p:sp>
      <p:pic>
        <p:nvPicPr>
          <p:cNvPr id="27" name="Graphic 26" descr="Badge Unfollow outline">
            <a:extLst>
              <a:ext uri="{FF2B5EF4-FFF2-40B4-BE49-F238E27FC236}">
                <a16:creationId xmlns:a16="http://schemas.microsoft.com/office/drawing/2014/main" id="{20AE1A3C-6748-2371-7E3D-7F758E258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60237" y="9805420"/>
            <a:ext cx="342900" cy="3429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58B6181-8E92-C65C-910A-FCEF3DE24C7B}"/>
              </a:ext>
            </a:extLst>
          </p:cNvPr>
          <p:cNvGrpSpPr/>
          <p:nvPr/>
        </p:nvGrpSpPr>
        <p:grpSpPr>
          <a:xfrm>
            <a:off x="3894527" y="5512832"/>
            <a:ext cx="274320" cy="274320"/>
            <a:chOff x="4524992" y="1139322"/>
            <a:chExt cx="365760" cy="365760"/>
          </a:xfrm>
        </p:grpSpPr>
        <p:pic>
          <p:nvPicPr>
            <p:cNvPr id="33" name="Graphic 32" descr="Add outline">
              <a:extLst>
                <a:ext uri="{FF2B5EF4-FFF2-40B4-BE49-F238E27FC236}">
                  <a16:creationId xmlns:a16="http://schemas.microsoft.com/office/drawing/2014/main" id="{C86252AE-417A-E901-BA0A-563E07715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76407" y="1198805"/>
              <a:ext cx="257885" cy="257885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54FC7AC-227C-D02F-9536-6713112EA440}"/>
                </a:ext>
              </a:extLst>
            </p:cNvPr>
            <p:cNvSpPr/>
            <p:nvPr/>
          </p:nvSpPr>
          <p:spPr>
            <a:xfrm>
              <a:off x="4524992" y="1139322"/>
              <a:ext cx="365760" cy="36576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9B9237E-ABAC-3D1E-B160-1B8ED1ECCF0B}"/>
              </a:ext>
            </a:extLst>
          </p:cNvPr>
          <p:cNvSpPr txBox="1"/>
          <p:nvPr/>
        </p:nvSpPr>
        <p:spPr>
          <a:xfrm rot="5400000">
            <a:off x="6912841" y="7613314"/>
            <a:ext cx="2167719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Economic Growth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DDC4658-27CE-88CC-489C-4521A6732E0B}"/>
              </a:ext>
            </a:extLst>
          </p:cNvPr>
          <p:cNvGrpSpPr/>
          <p:nvPr/>
        </p:nvGrpSpPr>
        <p:grpSpPr>
          <a:xfrm>
            <a:off x="7466886" y="7672361"/>
            <a:ext cx="274320" cy="274320"/>
            <a:chOff x="4524992" y="1139322"/>
            <a:chExt cx="365760" cy="365760"/>
          </a:xfrm>
        </p:grpSpPr>
        <p:pic>
          <p:nvPicPr>
            <p:cNvPr id="38" name="Graphic 37" descr="Add outline">
              <a:extLst>
                <a:ext uri="{FF2B5EF4-FFF2-40B4-BE49-F238E27FC236}">
                  <a16:creationId xmlns:a16="http://schemas.microsoft.com/office/drawing/2014/main" id="{D7EB52B2-16D6-AAC8-6F57-A2239333E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76407" y="1198805"/>
              <a:ext cx="257885" cy="257885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17A88E8-298D-FE52-E206-497659F7934B}"/>
                </a:ext>
              </a:extLst>
            </p:cNvPr>
            <p:cNvSpPr/>
            <p:nvPr/>
          </p:nvSpPr>
          <p:spPr>
            <a:xfrm>
              <a:off x="4524992" y="1139322"/>
              <a:ext cx="365760" cy="36576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0" name="Graphic 39" descr="Badge Unfollow outline">
            <a:extLst>
              <a:ext uri="{FF2B5EF4-FFF2-40B4-BE49-F238E27FC236}">
                <a16:creationId xmlns:a16="http://schemas.microsoft.com/office/drawing/2014/main" id="{785DC0C1-868B-8395-4FE1-65C8E52E9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7502" y="7628920"/>
            <a:ext cx="342900" cy="342900"/>
          </a:xfrm>
          <a:prstGeom prst="rect">
            <a:avLst/>
          </a:prstGeom>
        </p:spPr>
      </p:pic>
      <p:sp>
        <p:nvSpPr>
          <p:cNvPr id="41" name="Arrow: Up 40">
            <a:extLst>
              <a:ext uri="{FF2B5EF4-FFF2-40B4-BE49-F238E27FC236}">
                <a16:creationId xmlns:a16="http://schemas.microsoft.com/office/drawing/2014/main" id="{FF03AA06-7CAA-B287-4AA1-3AE42E7A6B3C}"/>
              </a:ext>
            </a:extLst>
          </p:cNvPr>
          <p:cNvSpPr/>
          <p:nvPr/>
        </p:nvSpPr>
        <p:spPr>
          <a:xfrm>
            <a:off x="876983" y="6691474"/>
            <a:ext cx="88824" cy="132707"/>
          </a:xfrm>
          <a:prstGeom prst="upArrow">
            <a:avLst/>
          </a:prstGeom>
          <a:solidFill>
            <a:schemeClr val="accent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Arrow: Up 41">
            <a:extLst>
              <a:ext uri="{FF2B5EF4-FFF2-40B4-BE49-F238E27FC236}">
                <a16:creationId xmlns:a16="http://schemas.microsoft.com/office/drawing/2014/main" id="{59C71CDD-9DE6-AF06-1A36-378E99EC8B2A}"/>
              </a:ext>
            </a:extLst>
          </p:cNvPr>
          <p:cNvSpPr/>
          <p:nvPr/>
        </p:nvSpPr>
        <p:spPr>
          <a:xfrm>
            <a:off x="4360939" y="6699542"/>
            <a:ext cx="88824" cy="132707"/>
          </a:xfrm>
          <a:prstGeom prst="upArrow">
            <a:avLst/>
          </a:prstGeom>
          <a:solidFill>
            <a:schemeClr val="accent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Arrow: Up 42">
            <a:extLst>
              <a:ext uri="{FF2B5EF4-FFF2-40B4-BE49-F238E27FC236}">
                <a16:creationId xmlns:a16="http://schemas.microsoft.com/office/drawing/2014/main" id="{14776582-B22E-0283-3EA9-F67A4AAC4223}"/>
              </a:ext>
            </a:extLst>
          </p:cNvPr>
          <p:cNvSpPr/>
          <p:nvPr/>
        </p:nvSpPr>
        <p:spPr>
          <a:xfrm rot="10800000">
            <a:off x="4894787" y="6918729"/>
            <a:ext cx="88824" cy="132707"/>
          </a:xfrm>
          <a:prstGeom prst="upArrow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Arrow: Up 43">
            <a:extLst>
              <a:ext uri="{FF2B5EF4-FFF2-40B4-BE49-F238E27FC236}">
                <a16:creationId xmlns:a16="http://schemas.microsoft.com/office/drawing/2014/main" id="{F52883D7-D53F-7643-791B-5C783324B9E1}"/>
              </a:ext>
            </a:extLst>
          </p:cNvPr>
          <p:cNvSpPr/>
          <p:nvPr/>
        </p:nvSpPr>
        <p:spPr>
          <a:xfrm>
            <a:off x="836641" y="8846663"/>
            <a:ext cx="88824" cy="132707"/>
          </a:xfrm>
          <a:prstGeom prst="upArrow">
            <a:avLst/>
          </a:prstGeom>
          <a:solidFill>
            <a:schemeClr val="accent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Arrow: Up 44">
            <a:extLst>
              <a:ext uri="{FF2B5EF4-FFF2-40B4-BE49-F238E27FC236}">
                <a16:creationId xmlns:a16="http://schemas.microsoft.com/office/drawing/2014/main" id="{2C18C0CA-C550-93A4-997F-9EEDC2EFD03C}"/>
              </a:ext>
            </a:extLst>
          </p:cNvPr>
          <p:cNvSpPr/>
          <p:nvPr/>
        </p:nvSpPr>
        <p:spPr>
          <a:xfrm rot="10800000">
            <a:off x="1475379" y="9057781"/>
            <a:ext cx="88824" cy="132707"/>
          </a:xfrm>
          <a:prstGeom prst="upArrow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Arrow: Up 45">
            <a:extLst>
              <a:ext uri="{FF2B5EF4-FFF2-40B4-BE49-F238E27FC236}">
                <a16:creationId xmlns:a16="http://schemas.microsoft.com/office/drawing/2014/main" id="{2F2115FC-F26D-7CF3-740B-0C94F0A59BF9}"/>
              </a:ext>
            </a:extLst>
          </p:cNvPr>
          <p:cNvSpPr/>
          <p:nvPr/>
        </p:nvSpPr>
        <p:spPr>
          <a:xfrm rot="10800000">
            <a:off x="1552065" y="6913789"/>
            <a:ext cx="88824" cy="132707"/>
          </a:xfrm>
          <a:prstGeom prst="upArrow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Up 46">
            <a:extLst>
              <a:ext uri="{FF2B5EF4-FFF2-40B4-BE49-F238E27FC236}">
                <a16:creationId xmlns:a16="http://schemas.microsoft.com/office/drawing/2014/main" id="{A40F0584-8F9E-B816-766C-162477A620C0}"/>
              </a:ext>
            </a:extLst>
          </p:cNvPr>
          <p:cNvSpPr/>
          <p:nvPr/>
        </p:nvSpPr>
        <p:spPr>
          <a:xfrm>
            <a:off x="4272115" y="8846663"/>
            <a:ext cx="88824" cy="132707"/>
          </a:xfrm>
          <a:prstGeom prst="upArrow">
            <a:avLst/>
          </a:prstGeom>
          <a:solidFill>
            <a:schemeClr val="accent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Up 47">
            <a:extLst>
              <a:ext uri="{FF2B5EF4-FFF2-40B4-BE49-F238E27FC236}">
                <a16:creationId xmlns:a16="http://schemas.microsoft.com/office/drawing/2014/main" id="{CE778467-3049-D437-0EFF-A252FD16AF35}"/>
              </a:ext>
            </a:extLst>
          </p:cNvPr>
          <p:cNvSpPr/>
          <p:nvPr/>
        </p:nvSpPr>
        <p:spPr>
          <a:xfrm rot="10800000">
            <a:off x="4761476" y="9058761"/>
            <a:ext cx="88824" cy="132707"/>
          </a:xfrm>
          <a:prstGeom prst="upArrow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321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58349-C76A-7FCC-2422-2627E7532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AFEC57A-EA53-5E81-B055-763368D1ABB0}"/>
              </a:ext>
            </a:extLst>
          </p:cNvPr>
          <p:cNvGrpSpPr/>
          <p:nvPr/>
        </p:nvGrpSpPr>
        <p:grpSpPr>
          <a:xfrm>
            <a:off x="1200348" y="1413615"/>
            <a:ext cx="5659505" cy="3254180"/>
            <a:chOff x="2886112" y="2282648"/>
            <a:chExt cx="6809505" cy="4054029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E3DC7EF-298F-6E5B-0EA2-3EAA4BE189B9}"/>
                </a:ext>
              </a:extLst>
            </p:cNvPr>
            <p:cNvSpPr/>
            <p:nvPr/>
          </p:nvSpPr>
          <p:spPr>
            <a:xfrm>
              <a:off x="2886112" y="2282648"/>
              <a:ext cx="3242621" cy="1945572"/>
            </a:xfrm>
            <a:prstGeom prst="roundRect">
              <a:avLst/>
            </a:prstGeom>
            <a:solidFill>
              <a:srgbClr val="79759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7153" rIns="0" bIns="77153" numCol="1" spcCol="1270" anchor="ctr" anchorCtr="0">
              <a:noAutofit/>
            </a:bodyPr>
            <a:lstStyle/>
            <a:p>
              <a:pPr marL="0" marR="0" lvl="0" indent="0" algn="ctr" defTabSz="90011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2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Inflationary Bust</a:t>
              </a:r>
            </a:p>
            <a:p>
              <a:pPr marL="0" marR="0" lvl="1" indent="0" algn="ctr" defTabSz="70008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Real Assets, commodities, cash</a:t>
              </a:r>
            </a:p>
            <a:p>
              <a:pPr marL="0" marR="0" lvl="1" indent="0" algn="ctr" defTabSz="70008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Bonds, Stocks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ED8E2BD-19FA-29E2-E37F-477C95A9A9B7}"/>
                </a:ext>
              </a:extLst>
            </p:cNvPr>
            <p:cNvSpPr/>
            <p:nvPr/>
          </p:nvSpPr>
          <p:spPr>
            <a:xfrm>
              <a:off x="6452996" y="2282648"/>
              <a:ext cx="3242621" cy="1945572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7153" rIns="0" bIns="77153" numCol="1" spcCol="1270" anchor="ctr" anchorCtr="0">
              <a:noAutofit/>
            </a:bodyPr>
            <a:lstStyle/>
            <a:p>
              <a:pPr marL="0" marR="0" lvl="0" indent="0" algn="ctr" defTabSz="90011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2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Inflationary Boom</a:t>
              </a:r>
            </a:p>
            <a:p>
              <a:pPr marL="0" marR="0" lvl="1" indent="0" algn="ctr" defTabSz="70008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Real Assets, commodities, cash</a:t>
              </a:r>
            </a:p>
            <a:p>
              <a:pPr marL="0" marR="0" lvl="1" indent="0" algn="ctr" defTabSz="70008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Long-term Bonds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8C6ECA6-7763-7441-4FC8-9743FC5F82C9}"/>
                </a:ext>
              </a:extLst>
            </p:cNvPr>
            <p:cNvSpPr/>
            <p:nvPr/>
          </p:nvSpPr>
          <p:spPr>
            <a:xfrm>
              <a:off x="2886112" y="4391103"/>
              <a:ext cx="3242621" cy="1945574"/>
            </a:xfrm>
            <a:prstGeom prst="roundRect">
              <a:avLst/>
            </a:prstGeom>
            <a:solidFill>
              <a:srgbClr val="F8C84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7153" rIns="0" bIns="77153" numCol="1" spcCol="1270" anchor="ctr" anchorCtr="0">
              <a:noAutofit/>
            </a:bodyPr>
            <a:lstStyle/>
            <a:p>
              <a:pPr marL="0" marR="0" lvl="0" indent="0" algn="ctr" defTabSz="90011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2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Deflationary Bust</a:t>
              </a:r>
            </a:p>
            <a:p>
              <a:pPr marL="0" marR="0" lvl="1" indent="0" algn="ctr" defTabSz="70008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Gov’t bonds, anti-fragile hedges</a:t>
              </a:r>
            </a:p>
            <a:p>
              <a:pPr marL="0" marR="0" lvl="1" indent="0" algn="ctr" defTabSz="70008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Everything else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6C30A40-87F1-B060-4802-580BE0C2686F}"/>
                </a:ext>
              </a:extLst>
            </p:cNvPr>
            <p:cNvSpPr/>
            <p:nvPr/>
          </p:nvSpPr>
          <p:spPr>
            <a:xfrm>
              <a:off x="6452996" y="4391102"/>
              <a:ext cx="3242621" cy="1945573"/>
            </a:xfrm>
            <a:prstGeom prst="roundRect">
              <a:avLst/>
            </a:prstGeom>
            <a:solidFill>
              <a:srgbClr val="7CA9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7153" rIns="0" bIns="77153" numCol="1" spcCol="1270" anchor="ctr" anchorCtr="0">
              <a:noAutofit/>
            </a:bodyPr>
            <a:lstStyle/>
            <a:p>
              <a:pPr marL="0" marR="0" lvl="0" indent="0" algn="ctr" defTabSz="90011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2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Disinflationary Boom</a:t>
              </a:r>
            </a:p>
            <a:p>
              <a:pPr marL="0" marR="0" lvl="1" indent="0" algn="ctr" defTabSz="70008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Innovation, growth, pricing power</a:t>
              </a:r>
            </a:p>
            <a:p>
              <a:pPr marL="0" marR="0" lvl="1" indent="0" algn="ctr" defTabSz="70008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Income, price takers</a:t>
              </a: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64FD32F-BFDB-2B0A-9E25-772F61FD9136}"/>
              </a:ext>
            </a:extLst>
          </p:cNvPr>
          <p:cNvCxnSpPr>
            <a:cxnSpLocks/>
          </p:cNvCxnSpPr>
          <p:nvPr/>
        </p:nvCxnSpPr>
        <p:spPr>
          <a:xfrm flipV="1">
            <a:off x="4030101" y="1413615"/>
            <a:ext cx="0" cy="3287925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FC6CC02-F293-8827-D04B-4C57E937E17C}"/>
              </a:ext>
            </a:extLst>
          </p:cNvPr>
          <p:cNvCxnSpPr>
            <a:cxnSpLocks/>
          </p:cNvCxnSpPr>
          <p:nvPr/>
        </p:nvCxnSpPr>
        <p:spPr>
          <a:xfrm>
            <a:off x="1200348" y="3041837"/>
            <a:ext cx="5749092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1FECA7E-1B60-63C7-5665-1937A3A31485}"/>
              </a:ext>
            </a:extLst>
          </p:cNvPr>
          <p:cNvSpPr txBox="1"/>
          <p:nvPr/>
        </p:nvSpPr>
        <p:spPr>
          <a:xfrm>
            <a:off x="3649679" y="931265"/>
            <a:ext cx="1210233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Inflation</a:t>
            </a:r>
          </a:p>
        </p:txBody>
      </p:sp>
      <p:pic>
        <p:nvPicPr>
          <p:cNvPr id="26" name="Graphic 25" descr="Badge Unfollow outline">
            <a:extLst>
              <a:ext uri="{FF2B5EF4-FFF2-40B4-BE49-F238E27FC236}">
                <a16:creationId xmlns:a16="http://schemas.microsoft.com/office/drawing/2014/main" id="{A93665A8-3DE7-4043-2001-0CB33531A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58650" y="4770922"/>
            <a:ext cx="342900" cy="3429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526E68E-5697-5A92-AEA7-0B04E87D2D9C}"/>
              </a:ext>
            </a:extLst>
          </p:cNvPr>
          <p:cNvGrpSpPr/>
          <p:nvPr/>
        </p:nvGrpSpPr>
        <p:grpSpPr>
          <a:xfrm>
            <a:off x="3450230" y="975194"/>
            <a:ext cx="274320" cy="274320"/>
            <a:chOff x="4524992" y="1139322"/>
            <a:chExt cx="365760" cy="365760"/>
          </a:xfrm>
        </p:grpSpPr>
        <p:pic>
          <p:nvPicPr>
            <p:cNvPr id="20" name="Graphic 19" descr="Add outline">
              <a:extLst>
                <a:ext uri="{FF2B5EF4-FFF2-40B4-BE49-F238E27FC236}">
                  <a16:creationId xmlns:a16="http://schemas.microsoft.com/office/drawing/2014/main" id="{109294D8-D742-362A-3D1A-4F5627263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76407" y="1198805"/>
              <a:ext cx="257885" cy="257885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B57CD35-DD45-3BAA-5E35-15346234FAEB}"/>
                </a:ext>
              </a:extLst>
            </p:cNvPr>
            <p:cNvSpPr/>
            <p:nvPr/>
          </p:nvSpPr>
          <p:spPr>
            <a:xfrm>
              <a:off x="4524992" y="1139322"/>
              <a:ext cx="365760" cy="36576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8C297DA-C733-8F91-2CD6-817FD6E8BB92}"/>
              </a:ext>
            </a:extLst>
          </p:cNvPr>
          <p:cNvSpPr txBox="1"/>
          <p:nvPr/>
        </p:nvSpPr>
        <p:spPr>
          <a:xfrm rot="5400000">
            <a:off x="6196537" y="3082125"/>
            <a:ext cx="2167719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Economic Growth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5B9B474-E549-152C-2CC6-F0D78445D756}"/>
              </a:ext>
            </a:extLst>
          </p:cNvPr>
          <p:cNvGrpSpPr/>
          <p:nvPr/>
        </p:nvGrpSpPr>
        <p:grpSpPr>
          <a:xfrm>
            <a:off x="7117056" y="1920153"/>
            <a:ext cx="274320" cy="274320"/>
            <a:chOff x="4524992" y="1139322"/>
            <a:chExt cx="365760" cy="365760"/>
          </a:xfrm>
        </p:grpSpPr>
        <p:pic>
          <p:nvPicPr>
            <p:cNvPr id="32" name="Graphic 31" descr="Add outline">
              <a:extLst>
                <a:ext uri="{FF2B5EF4-FFF2-40B4-BE49-F238E27FC236}">
                  <a16:creationId xmlns:a16="http://schemas.microsoft.com/office/drawing/2014/main" id="{A75A7A2C-5A9F-AE3B-F724-86B553B5F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76407" y="1198805"/>
              <a:ext cx="257885" cy="257885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ABA01F0-0F96-EEFC-B822-41363C35FC40}"/>
                </a:ext>
              </a:extLst>
            </p:cNvPr>
            <p:cNvSpPr/>
            <p:nvPr/>
          </p:nvSpPr>
          <p:spPr>
            <a:xfrm>
              <a:off x="4524992" y="1139322"/>
              <a:ext cx="365760" cy="36576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4" name="Graphic 33" descr="Badge Unfollow outline">
            <a:extLst>
              <a:ext uri="{FF2B5EF4-FFF2-40B4-BE49-F238E27FC236}">
                <a16:creationId xmlns:a16="http://schemas.microsoft.com/office/drawing/2014/main" id="{0156F616-85AA-2AD0-B718-C1E6E2890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295" y="2861122"/>
            <a:ext cx="342900" cy="342900"/>
          </a:xfrm>
          <a:prstGeom prst="rect">
            <a:avLst/>
          </a:prstGeom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id="{842869C0-C452-FEA1-7AAD-DBB31C0A01BA}"/>
              </a:ext>
            </a:extLst>
          </p:cNvPr>
          <p:cNvSpPr/>
          <p:nvPr/>
        </p:nvSpPr>
        <p:spPr>
          <a:xfrm>
            <a:off x="1440846" y="2222958"/>
            <a:ext cx="75292" cy="112490"/>
          </a:xfrm>
          <a:prstGeom prst="upArrow">
            <a:avLst/>
          </a:prstGeom>
          <a:solidFill>
            <a:schemeClr val="accent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D0E539FA-308C-2D44-90E2-CE5FE2E09689}"/>
              </a:ext>
            </a:extLst>
          </p:cNvPr>
          <p:cNvSpPr/>
          <p:nvPr/>
        </p:nvSpPr>
        <p:spPr>
          <a:xfrm>
            <a:off x="4397661" y="2222958"/>
            <a:ext cx="75292" cy="112490"/>
          </a:xfrm>
          <a:prstGeom prst="upArrow">
            <a:avLst/>
          </a:prstGeom>
          <a:solidFill>
            <a:schemeClr val="accent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919FDAA4-8ACA-CDBC-9B3E-ED70ADC212D6}"/>
              </a:ext>
            </a:extLst>
          </p:cNvPr>
          <p:cNvSpPr/>
          <p:nvPr/>
        </p:nvSpPr>
        <p:spPr>
          <a:xfrm rot="10800000">
            <a:off x="4855309" y="2426904"/>
            <a:ext cx="75292" cy="112490"/>
          </a:xfrm>
          <a:prstGeom prst="upArrow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2F440CFD-9F68-63B5-6B23-AD48FB2B3B9B}"/>
              </a:ext>
            </a:extLst>
          </p:cNvPr>
          <p:cNvSpPr/>
          <p:nvPr/>
        </p:nvSpPr>
        <p:spPr>
          <a:xfrm>
            <a:off x="1440392" y="3914033"/>
            <a:ext cx="75292" cy="112490"/>
          </a:xfrm>
          <a:prstGeom prst="upArrow">
            <a:avLst/>
          </a:prstGeom>
          <a:solidFill>
            <a:schemeClr val="accent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9C7241EB-A6E0-0EED-BEDC-FD7325D1FB3F}"/>
              </a:ext>
            </a:extLst>
          </p:cNvPr>
          <p:cNvSpPr/>
          <p:nvPr/>
        </p:nvSpPr>
        <p:spPr>
          <a:xfrm rot="10800000">
            <a:off x="1926730" y="4102290"/>
            <a:ext cx="75292" cy="112490"/>
          </a:xfrm>
          <a:prstGeom prst="upArrow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1E40A77C-454E-69AB-2CED-315B2CD9F5C3}"/>
              </a:ext>
            </a:extLst>
          </p:cNvPr>
          <p:cNvSpPr/>
          <p:nvPr/>
        </p:nvSpPr>
        <p:spPr>
          <a:xfrm rot="10800000">
            <a:off x="1986388" y="2407172"/>
            <a:ext cx="75292" cy="112490"/>
          </a:xfrm>
          <a:prstGeom prst="upArrow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rrow: Up 18">
            <a:extLst>
              <a:ext uri="{FF2B5EF4-FFF2-40B4-BE49-F238E27FC236}">
                <a16:creationId xmlns:a16="http://schemas.microsoft.com/office/drawing/2014/main" id="{8650AE8A-D1CE-28D1-A716-7166CF458462}"/>
              </a:ext>
            </a:extLst>
          </p:cNvPr>
          <p:cNvSpPr/>
          <p:nvPr/>
        </p:nvSpPr>
        <p:spPr>
          <a:xfrm>
            <a:off x="4356883" y="3914033"/>
            <a:ext cx="75292" cy="112490"/>
          </a:xfrm>
          <a:prstGeom prst="upArrow">
            <a:avLst/>
          </a:prstGeom>
          <a:solidFill>
            <a:schemeClr val="accent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Arrow: Up 20">
            <a:extLst>
              <a:ext uri="{FF2B5EF4-FFF2-40B4-BE49-F238E27FC236}">
                <a16:creationId xmlns:a16="http://schemas.microsoft.com/office/drawing/2014/main" id="{5373A089-7A02-5284-56B7-311FBDB4C27D}"/>
              </a:ext>
            </a:extLst>
          </p:cNvPr>
          <p:cNvSpPr/>
          <p:nvPr/>
        </p:nvSpPr>
        <p:spPr>
          <a:xfrm rot="10800000">
            <a:off x="4770044" y="4110890"/>
            <a:ext cx="75292" cy="112490"/>
          </a:xfrm>
          <a:prstGeom prst="upArrow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C077E5C-5B42-8BFF-34D2-090E9CD29F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16088" y="-3540443"/>
          <a:ext cx="5711825" cy="320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6" imgW="5712354" imgH="3204988" progId="Mbnd.mbnd">
                  <p:embed/>
                </p:oleObj>
              </mc:Choice>
              <mc:Fallback>
                <p:oleObj name="Macrobond document" r:id="rId6" imgW="5712354" imgH="3204988" progId="Mbnd.mbnd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C077E5C-5B42-8BFF-34D2-090E9CD29F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16088" y="-3540443"/>
                        <a:ext cx="5711825" cy="3205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189FDEE-6262-C307-22B0-5E905F566720}"/>
              </a:ext>
            </a:extLst>
          </p:cNvPr>
          <p:cNvGraphicFramePr>
            <a:graphicFrameLocks noGrp="1"/>
          </p:cNvGraphicFramePr>
          <p:nvPr/>
        </p:nvGraphicFramePr>
        <p:xfrm>
          <a:off x="1716087" y="-439727"/>
          <a:ext cx="5141913" cy="389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627">
                  <a:extLst>
                    <a:ext uri="{9D8B030D-6E8A-4147-A177-3AD203B41FA5}">
                      <a16:colId xmlns:a16="http://schemas.microsoft.com/office/drawing/2014/main" val="444961262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2629170286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3286019941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2059759116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3868159888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1760506068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926281449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1025437030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3593442781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3928693267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83462742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4154625839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1015342558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1280666892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2657198343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2899375583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2019338838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1637384420"/>
                    </a:ext>
                  </a:extLst>
                </a:gridCol>
                <a:gridCol w="270627">
                  <a:extLst>
                    <a:ext uri="{9D8B030D-6E8A-4147-A177-3AD203B41FA5}">
                      <a16:colId xmlns:a16="http://schemas.microsoft.com/office/drawing/2014/main" val="1982070469"/>
                    </a:ext>
                  </a:extLst>
                </a:gridCol>
              </a:tblGrid>
              <a:tr h="194522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‘14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’15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’16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’17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’18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’19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’20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’21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’22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’23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’24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7CA982"/>
                          </a:solidFill>
                          <a:latin typeface="Raleway Light" pitchFamily="2" charset="0"/>
                        </a:rPr>
                        <a:t>’25</a:t>
                      </a:r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 Light" pitchFamily="2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 Light" pitchFamily="2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 Light" pitchFamily="2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 Light" pitchFamily="2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 Light" pitchFamily="2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 Light" pitchFamily="2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 Light" pitchFamily="2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 Light" pitchFamily="2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0195652"/>
                  </a:ext>
                </a:extLst>
              </a:tr>
              <a:tr h="194522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’66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’67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’68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’69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’70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’71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’72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’73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’74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’75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’76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’77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’78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’79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’80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’81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’82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‘83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1"/>
                          </a:solidFill>
                          <a:latin typeface="Raleway Light" pitchFamily="2" charset="0"/>
                        </a:rPr>
                        <a:t>‘84</a:t>
                      </a: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366735"/>
                  </a:ext>
                </a:extLst>
              </a:tr>
            </a:tbl>
          </a:graphicData>
        </a:graphic>
      </p:graphicFrame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C7438F4-FF3D-9DCC-1778-7B680C7931A5}"/>
              </a:ext>
            </a:extLst>
          </p:cNvPr>
          <p:cNvCxnSpPr>
            <a:cxnSpLocks/>
          </p:cNvCxnSpPr>
          <p:nvPr/>
        </p:nvCxnSpPr>
        <p:spPr>
          <a:xfrm>
            <a:off x="-4015994" y="1232435"/>
            <a:ext cx="3990594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6" name="Title 45">
            <a:extLst>
              <a:ext uri="{FF2B5EF4-FFF2-40B4-BE49-F238E27FC236}">
                <a16:creationId xmlns:a16="http://schemas.microsoft.com/office/drawing/2014/main" id="{731F393A-73BF-4CF3-49EF-D49924436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13" y="330443"/>
            <a:ext cx="8468614" cy="338554"/>
          </a:xfrm>
        </p:spPr>
        <p:txBody>
          <a:bodyPr/>
          <a:lstStyle/>
          <a:p>
            <a:r>
              <a:rPr lang="en-US" sz="2200"/>
              <a:t>Inflation still with us</a:t>
            </a:r>
          </a:p>
        </p:txBody>
      </p:sp>
    </p:spTree>
    <p:extLst>
      <p:ext uri="{BB962C8B-B14F-4D97-AF65-F5344CB8AC3E}">
        <p14:creationId xmlns:p14="http://schemas.microsoft.com/office/powerpoint/2010/main" val="2381630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3A11E3-18F1-7AD9-F35A-E8E695F2E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83DD1E-7BA9-3C66-786B-CFB2B601849B}"/>
              </a:ext>
            </a:extLst>
          </p:cNvPr>
          <p:cNvSpPr txBox="1"/>
          <p:nvPr/>
        </p:nvSpPr>
        <p:spPr>
          <a:xfrm>
            <a:off x="448056" y="1387708"/>
            <a:ext cx="8206960" cy="23680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“Energy is the only </a:t>
            </a:r>
            <a:r>
              <a:rPr kumimoji="0" lang="en-US" sz="2400" b="0" i="1" u="none" strike="noStrike" kern="1200" cap="none" spc="-20" normalizeH="0" baseline="0" noProof="0">
                <a:ln>
                  <a:noFill/>
                </a:ln>
                <a:solidFill>
                  <a:srgbClr val="04F069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universal currency</a:t>
            </a:r>
            <a:r>
              <a:rPr kumimoji="0" lang="en-US" sz="2400" b="0" i="1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: one of its many forms must be transformed to another in order for stars to shine, planets to rotate, plants to grow, and civilizations to evolve.”</a:t>
            </a:r>
          </a:p>
          <a:p>
            <a:pPr marL="0" marR="0" lvl="0" indent="0" algn="l" defTabSz="6858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-2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0" marR="0" lvl="0" indent="0" algn="r" defTabSz="6858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~ Vaclav Smil</a:t>
            </a:r>
            <a:endParaRPr kumimoji="0" lang="en-US" sz="2400" b="0" i="0" u="none" strike="noStrike" kern="1200" cap="none" spc="-2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B0D57CAB-A69A-C6C8-EEB8-F64D3F7E6670}"/>
              </a:ext>
            </a:extLst>
          </p:cNvPr>
          <p:cNvSpPr txBox="1"/>
          <p:nvPr/>
        </p:nvSpPr>
        <p:spPr>
          <a:xfrm>
            <a:off x="1333500" y="442394"/>
            <a:ext cx="7321516" cy="624941"/>
          </a:xfrm>
          <a:prstGeom prst="rect">
            <a:avLst/>
          </a:prstGeom>
        </p:spPr>
        <p:txBody>
          <a:bodyPr vert="horz" wrap="square" lIns="0" tIns="19821" rIns="0" bIns="0" rtlCol="0">
            <a:noAutofit/>
          </a:bodyPr>
          <a:lstStyle/>
          <a:p>
            <a:pPr marL="19820" marR="0" lvl="0" indent="0" algn="l" defTabSz="1427081" rtl="0" eaLnBrk="1" fontAlgn="auto" latinLnBrk="0" hangingPunct="1">
              <a:lnSpc>
                <a:spcPts val="4495"/>
              </a:lnSpc>
              <a:spcBef>
                <a:spcPts val="15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-1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Bold" pitchFamily="2" charset="0"/>
                <a:ea typeface="+mn-ea"/>
                <a:cs typeface="Poppins Light"/>
              </a:rPr>
              <a:t>Energy is Life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Bold" pitchFamily="2" charset="0"/>
              <a:ea typeface="+mn-ea"/>
              <a:cs typeface="Poppins Ligh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94AA434-AE5F-4A36-EA65-457AC0F0C80C}"/>
              </a:ext>
            </a:extLst>
          </p:cNvPr>
          <p:cNvGrpSpPr>
            <a:grpSpLocks noChangeAspect="1"/>
          </p:cNvGrpSpPr>
          <p:nvPr/>
        </p:nvGrpSpPr>
        <p:grpSpPr>
          <a:xfrm>
            <a:off x="8106230" y="4370282"/>
            <a:ext cx="762001" cy="502920"/>
            <a:chOff x="459509" y="352026"/>
            <a:chExt cx="1489941" cy="983361"/>
          </a:xfrm>
        </p:grpSpPr>
        <p:pic>
          <p:nvPicPr>
            <p:cNvPr id="6" name="Picture 5" descr="A green and black logo&#10;&#10;Description automatically generated">
              <a:extLst>
                <a:ext uri="{FF2B5EF4-FFF2-40B4-BE49-F238E27FC236}">
                  <a16:creationId xmlns:a16="http://schemas.microsoft.com/office/drawing/2014/main" id="{79E1E926-DC2F-3F61-5AD3-FAEBA674D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9509" y="352026"/>
              <a:ext cx="1489941" cy="98336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7F9A28-C830-11CF-883F-A6783FAE934B}"/>
                </a:ext>
              </a:extLst>
            </p:cNvPr>
            <p:cNvSpPr txBox="1"/>
            <p:nvPr/>
          </p:nvSpPr>
          <p:spPr>
            <a:xfrm>
              <a:off x="1727709" y="837936"/>
              <a:ext cx="204100" cy="164073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-16" normalizeH="0" baseline="0" noProof="0">
                  <a:ln>
                    <a:noFill/>
                  </a:ln>
                  <a:solidFill>
                    <a:srgbClr val="013622"/>
                  </a:solidFill>
                  <a:effectLst/>
                  <a:uLnTx/>
                  <a:uFillTx/>
                  <a:latin typeface="Raleway ExtraLight" pitchFamily="2" charset="0"/>
                  <a:ea typeface="+mn-ea"/>
                  <a:cs typeface="Poppins Light"/>
                </a:rPr>
                <a:t>™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946A717-CDAC-E8F9-26BD-A633A8D4FA8B}"/>
              </a:ext>
            </a:extLst>
          </p:cNvPr>
          <p:cNvCxnSpPr>
            <a:cxnSpLocks/>
          </p:cNvCxnSpPr>
          <p:nvPr/>
        </p:nvCxnSpPr>
        <p:spPr>
          <a:xfrm>
            <a:off x="0" y="1232435"/>
            <a:ext cx="55499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1BE49F6E-0F93-AC90-07C4-C288496222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13013" y="1240472"/>
          <a:ext cx="2286000" cy="311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4" imgW="2284942" imgH="3113417" progId="Mbnd.mbnd">
                  <p:embed/>
                </p:oleObj>
              </mc:Choice>
              <mc:Fallback>
                <p:oleObj name="Macrobond document" r:id="rId4" imgW="2284942" imgH="3113417" progId="Mbnd.mbnd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1BE49F6E-0F93-AC90-07C4-C288496222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13013" y="1240472"/>
                        <a:ext cx="2286000" cy="3114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0E5EB93B-E4C9-C45B-CF1D-52A8170E1111}"/>
              </a:ext>
            </a:extLst>
          </p:cNvPr>
          <p:cNvGraphicFramePr/>
          <p:nvPr/>
        </p:nvGraphicFramePr>
        <p:xfrm>
          <a:off x="12213590" y="1240472"/>
          <a:ext cx="4389120" cy="3119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7DAA182-BE11-F5DA-2213-9189B6195715}"/>
              </a:ext>
            </a:extLst>
          </p:cNvPr>
          <p:cNvCxnSpPr>
            <a:cxnSpLocks/>
          </p:cNvCxnSpPr>
          <p:nvPr/>
        </p:nvCxnSpPr>
        <p:spPr>
          <a:xfrm flipV="1">
            <a:off x="9757167" y="1602769"/>
            <a:ext cx="0" cy="241956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BB86C9-F43A-10A9-5599-8590F4556D3D}"/>
              </a:ext>
            </a:extLst>
          </p:cNvPr>
          <p:cNvGrpSpPr>
            <a:grpSpLocks noChangeAspect="1"/>
          </p:cNvGrpSpPr>
          <p:nvPr/>
        </p:nvGrpSpPr>
        <p:grpSpPr>
          <a:xfrm>
            <a:off x="448056" y="339524"/>
            <a:ext cx="759561" cy="759561"/>
            <a:chOff x="1629655" y="1618039"/>
            <a:chExt cx="320040" cy="320040"/>
          </a:xfrm>
        </p:grpSpPr>
        <p:pic>
          <p:nvPicPr>
            <p:cNvPr id="2" name="Graphic 1" descr="Atom with solid fill">
              <a:extLst>
                <a:ext uri="{FF2B5EF4-FFF2-40B4-BE49-F238E27FC236}">
                  <a16:creationId xmlns:a16="http://schemas.microsoft.com/office/drawing/2014/main" id="{7CCC8DC8-5308-2195-CFAB-348DA7DA0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69660" y="1658044"/>
              <a:ext cx="240030" cy="24003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D0FB452-F600-40CA-502B-44F5C0838D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29655" y="1618039"/>
              <a:ext cx="320040" cy="320040"/>
            </a:xfrm>
            <a:prstGeom prst="ellipse">
              <a:avLst/>
            </a:prstGeom>
            <a:noFill/>
            <a:ln w="9525">
              <a:solidFill>
                <a:srgbClr val="04F0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1741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23378-A075-B300-3372-414298C5D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13" y="299665"/>
            <a:ext cx="8468614" cy="369332"/>
          </a:xfrm>
        </p:spPr>
        <p:txBody>
          <a:bodyPr/>
          <a:lstStyle/>
          <a:p>
            <a:r>
              <a:rPr lang="en-US"/>
              <a:t>Global Energy Needs Far from Peak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D1C6E6C-6CCC-7EB2-DFF5-3DDD157A70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2713" y="1240472"/>
          <a:ext cx="2286000" cy="311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2284942" imgH="3113417" progId="Mbnd.mbnd">
                  <p:embed/>
                </p:oleObj>
              </mc:Choice>
              <mc:Fallback>
                <p:oleObj name="Macrobond document" r:id="rId2" imgW="2284942" imgH="3113417" progId="Mbnd.mbnd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D1C6E6C-6CCC-7EB2-DFF5-3DDD157A70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713" y="1240472"/>
                        <a:ext cx="2286000" cy="3114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F8825FC-7053-13DB-CD69-F88CB6524489}"/>
              </a:ext>
            </a:extLst>
          </p:cNvPr>
          <p:cNvGraphicFramePr/>
          <p:nvPr/>
        </p:nvGraphicFramePr>
        <p:xfrm>
          <a:off x="3463290" y="1240472"/>
          <a:ext cx="4389120" cy="3119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746F7E0-79DD-7BBF-D33A-6223CE3465DF}"/>
              </a:ext>
            </a:extLst>
          </p:cNvPr>
          <p:cNvSpPr txBox="1"/>
          <p:nvPr/>
        </p:nvSpPr>
        <p:spPr>
          <a:xfrm>
            <a:off x="462713" y="4690524"/>
            <a:ext cx="4572000" cy="20005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Source: Sarmaya Partners, Macrobond, EIA Energy Consumption Estimate, World Bank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4939C6-5AB2-C33C-D28D-FAACE99EFA44}"/>
              </a:ext>
            </a:extLst>
          </p:cNvPr>
          <p:cNvCxnSpPr>
            <a:cxnSpLocks/>
          </p:cNvCxnSpPr>
          <p:nvPr/>
        </p:nvCxnSpPr>
        <p:spPr>
          <a:xfrm flipV="1">
            <a:off x="1006867" y="1602769"/>
            <a:ext cx="0" cy="241956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ADD01A9-74A6-66B7-C89E-F1795A16B9E2}"/>
              </a:ext>
            </a:extLst>
          </p:cNvPr>
          <p:cNvCxnSpPr>
            <a:cxnSpLocks/>
          </p:cNvCxnSpPr>
          <p:nvPr/>
        </p:nvCxnSpPr>
        <p:spPr>
          <a:xfrm>
            <a:off x="497638" y="768885"/>
            <a:ext cx="88983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A1B7F6A-390C-D626-B4CD-BDD931CD8A11}"/>
              </a:ext>
            </a:extLst>
          </p:cNvPr>
          <p:cNvSpPr txBox="1"/>
          <p:nvPr/>
        </p:nvSpPr>
        <p:spPr>
          <a:xfrm>
            <a:off x="-8238744" y="1387708"/>
            <a:ext cx="8206960" cy="23680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“Energy is the only </a:t>
            </a:r>
            <a:r>
              <a:rPr kumimoji="0" lang="en-US" sz="2400" b="0" i="1" u="none" strike="noStrike" kern="1200" cap="none" spc="-20" normalizeH="0" baseline="0" noProof="0">
                <a:ln>
                  <a:noFill/>
                </a:ln>
                <a:solidFill>
                  <a:srgbClr val="04F069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universal currency</a:t>
            </a:r>
            <a:r>
              <a:rPr kumimoji="0" lang="en-US" sz="2400" b="0" i="1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: one of its many forms must be transformed to another in order for stars to shine, planets to rotate, plants to grow, and civilizations to evolve.”</a:t>
            </a:r>
          </a:p>
          <a:p>
            <a:pPr marL="0" marR="0" lvl="0" indent="0" algn="l" defTabSz="6858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-2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0" marR="0" lvl="0" indent="0" algn="r" defTabSz="6858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~ Vaclav Smil</a:t>
            </a:r>
            <a:endParaRPr kumimoji="0" lang="en-US" sz="2400" b="0" i="0" u="none" strike="noStrike" kern="1200" cap="none" spc="-2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5288E30-E2BD-B71A-25E5-B5C26D3CB6CC}"/>
              </a:ext>
            </a:extLst>
          </p:cNvPr>
          <p:cNvGraphicFramePr>
            <a:graphicFrameLocks/>
          </p:cNvGraphicFramePr>
          <p:nvPr/>
        </p:nvGraphicFramePr>
        <p:xfrm>
          <a:off x="9200313" y="1150659"/>
          <a:ext cx="82296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87976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9CAA6-DEC6-58BE-9DCC-4D49DB3B7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13" y="252921"/>
            <a:ext cx="8468614" cy="369332"/>
          </a:xfrm>
        </p:spPr>
        <p:txBody>
          <a:bodyPr/>
          <a:lstStyle/>
          <a:p>
            <a:r>
              <a:rPr lang="en-US"/>
              <a:t>Global Energy Consumption by Source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61D1E89-0F1F-7CD4-EE24-32C7B3BBEFEF}"/>
              </a:ext>
            </a:extLst>
          </p:cNvPr>
          <p:cNvGraphicFramePr>
            <a:graphicFrameLocks/>
          </p:cNvGraphicFramePr>
          <p:nvPr/>
        </p:nvGraphicFramePr>
        <p:xfrm>
          <a:off x="462713" y="1150659"/>
          <a:ext cx="82296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53480E1-F524-33EE-A5F3-FBDEB2ABE172}"/>
              </a:ext>
            </a:extLst>
          </p:cNvPr>
          <p:cNvSpPr txBox="1"/>
          <p:nvPr/>
        </p:nvSpPr>
        <p:spPr>
          <a:xfrm>
            <a:off x="462713" y="4690524"/>
            <a:ext cx="4572000" cy="20005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Source: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OurWorldInData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; Energy Institute - Statistical Review of World Energy (2024); Smil (2017)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3A8399E-FFFD-2639-7004-F43402327E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8099892"/>
              </p:ext>
            </p:extLst>
          </p:nvPr>
        </p:nvGraphicFramePr>
        <p:xfrm>
          <a:off x="-7500187" y="1240472"/>
          <a:ext cx="2286000" cy="311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2284942" imgH="3113417" progId="Mbnd.mbnd">
                  <p:embed/>
                </p:oleObj>
              </mc:Choice>
              <mc:Fallback>
                <p:oleObj name="Macrobond document" r:id="rId3" imgW="2284942" imgH="3113417" progId="Mbnd.mbnd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3A8399E-FFFD-2639-7004-F43402327E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500187" y="1240472"/>
                        <a:ext cx="2286000" cy="3114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167EC03-0BFF-E0CF-DABD-3B6E801B22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7016765"/>
              </p:ext>
            </p:extLst>
          </p:nvPr>
        </p:nvGraphicFramePr>
        <p:xfrm>
          <a:off x="-4499610" y="1240472"/>
          <a:ext cx="4389120" cy="3119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5E26DE-897C-0321-6C04-44AF57DF6B10}"/>
              </a:ext>
            </a:extLst>
          </p:cNvPr>
          <p:cNvCxnSpPr>
            <a:cxnSpLocks/>
          </p:cNvCxnSpPr>
          <p:nvPr/>
        </p:nvCxnSpPr>
        <p:spPr>
          <a:xfrm flipV="1">
            <a:off x="-6956033" y="1602769"/>
            <a:ext cx="0" cy="241956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A80EA123-EFD3-ACCF-9DAE-D8097E3E11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1250571"/>
              </p:ext>
            </p:extLst>
          </p:nvPr>
        </p:nvGraphicFramePr>
        <p:xfrm>
          <a:off x="9200313" y="1039511"/>
          <a:ext cx="7772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0962646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B4FFF-1F98-9F50-FED8-33C9B4566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13" y="299665"/>
            <a:ext cx="8468614" cy="369332"/>
          </a:xfrm>
        </p:spPr>
        <p:txBody>
          <a:bodyPr/>
          <a:lstStyle/>
          <a:p>
            <a:r>
              <a:rPr lang="en-US"/>
              <a:t>Oil Supply Needs Investment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8ACCA8E-6E4C-2C4E-D718-BBD5FA147CD1}"/>
              </a:ext>
            </a:extLst>
          </p:cNvPr>
          <p:cNvGraphicFramePr>
            <a:graphicFrameLocks/>
          </p:cNvGraphicFramePr>
          <p:nvPr/>
        </p:nvGraphicFramePr>
        <p:xfrm>
          <a:off x="462713" y="1039511"/>
          <a:ext cx="7772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4935369-C017-CDC2-9A47-6C7DDE8F336D}"/>
              </a:ext>
            </a:extLst>
          </p:cNvPr>
          <p:cNvSpPr txBox="1"/>
          <p:nvPr/>
        </p:nvSpPr>
        <p:spPr>
          <a:xfrm>
            <a:off x="462713" y="4690524"/>
            <a:ext cx="4572000" cy="20005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Source: Visualization based on ExxonMobil Global Outlook 08/2024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D7AA98-3E31-0E0B-7A2C-5C016E8FF630}"/>
              </a:ext>
            </a:extLst>
          </p:cNvPr>
          <p:cNvSpPr/>
          <p:nvPr/>
        </p:nvSpPr>
        <p:spPr>
          <a:xfrm>
            <a:off x="10285093" y="2637434"/>
            <a:ext cx="548640" cy="1355875"/>
          </a:xfrm>
          <a:prstGeom prst="rect">
            <a:avLst/>
          </a:prstGeom>
          <a:pattFill prst="pct50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EF3DC6-7174-295D-0687-0606BFC8C137}"/>
              </a:ext>
            </a:extLst>
          </p:cNvPr>
          <p:cNvSpPr/>
          <p:nvPr/>
        </p:nvSpPr>
        <p:spPr>
          <a:xfrm>
            <a:off x="10285093" y="2974054"/>
            <a:ext cx="548640" cy="6725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D6DD20-D2C4-02AF-F986-2A8D7CA3D1DA}"/>
              </a:ext>
            </a:extLst>
          </p:cNvPr>
          <p:cNvSpPr/>
          <p:nvPr/>
        </p:nvSpPr>
        <p:spPr>
          <a:xfrm>
            <a:off x="13671694" y="2863521"/>
            <a:ext cx="548640" cy="642451"/>
          </a:xfrm>
          <a:prstGeom prst="rect">
            <a:avLst/>
          </a:prstGeom>
          <a:pattFill prst="pct50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7A0095-C6A9-E485-BE90-E9BD1D2F00EA}"/>
              </a:ext>
            </a:extLst>
          </p:cNvPr>
          <p:cNvSpPr/>
          <p:nvPr/>
        </p:nvSpPr>
        <p:spPr>
          <a:xfrm>
            <a:off x="13671694" y="3031426"/>
            <a:ext cx="548640" cy="3137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25D1DB-3E92-B00F-46CA-5AD13257B00C}"/>
              </a:ext>
            </a:extLst>
          </p:cNvPr>
          <p:cNvSpPr/>
          <p:nvPr/>
        </p:nvSpPr>
        <p:spPr>
          <a:xfrm>
            <a:off x="11963018" y="2441493"/>
            <a:ext cx="548640" cy="1190087"/>
          </a:xfrm>
          <a:prstGeom prst="rect">
            <a:avLst/>
          </a:prstGeom>
          <a:pattFill prst="pct50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254FA4-899C-78D8-BAEE-25CBDFCAA1FA}"/>
              </a:ext>
            </a:extLst>
          </p:cNvPr>
          <p:cNvSpPr/>
          <p:nvPr/>
        </p:nvSpPr>
        <p:spPr>
          <a:xfrm>
            <a:off x="11963018" y="2752992"/>
            <a:ext cx="548640" cy="57923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43B457-AAAB-45D1-71CF-A2CB89DB5803}"/>
              </a:ext>
            </a:extLst>
          </p:cNvPr>
          <p:cNvGrpSpPr/>
          <p:nvPr/>
        </p:nvGrpSpPr>
        <p:grpSpPr>
          <a:xfrm>
            <a:off x="14252686" y="2741269"/>
            <a:ext cx="2200799" cy="596805"/>
            <a:chOff x="5759485" y="3407636"/>
            <a:chExt cx="2200799" cy="59680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0EB0C0A-AC30-046A-9504-F0ADFA206667}"/>
                </a:ext>
              </a:extLst>
            </p:cNvPr>
            <p:cNvSpPr txBox="1"/>
            <p:nvPr/>
          </p:nvSpPr>
          <p:spPr>
            <a:xfrm>
              <a:off x="6221485" y="3684905"/>
              <a:ext cx="16560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1 Std. Dev. Range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7336E8-D28D-2DBB-10F1-14F8EFFB352C}"/>
                </a:ext>
              </a:extLst>
            </p:cNvPr>
            <p:cNvSpPr txBox="1"/>
            <p:nvPr/>
          </p:nvSpPr>
          <p:spPr>
            <a:xfrm>
              <a:off x="6222924" y="3407636"/>
              <a:ext cx="17373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2 Std. Dev. Range</a:t>
              </a:r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481AB797-C2C2-26F7-081C-7BF2C7D20BCE}"/>
                </a:ext>
              </a:extLst>
            </p:cNvPr>
            <p:cNvSpPr/>
            <p:nvPr/>
          </p:nvSpPr>
          <p:spPr>
            <a:xfrm flipH="1">
              <a:off x="5764994" y="3788997"/>
              <a:ext cx="682059" cy="215444"/>
            </a:xfrm>
            <a:prstGeom prst="arc">
              <a:avLst>
                <a:gd name="adj1" fmla="val 13184276"/>
                <a:gd name="adj2" fmla="val 20955405"/>
              </a:avLst>
            </a:prstGeom>
            <a:noFill/>
            <a:ln w="12700" cap="flat" cmpd="sng" algn="ctr">
              <a:solidFill>
                <a:srgbClr val="E8E8E8">
                  <a:lumMod val="90000"/>
                </a:srgbClr>
              </a:solidFill>
              <a:prstDash val="solid"/>
              <a:miter lim="800000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AB48B2FE-F736-7748-2EA1-459C046D74A7}"/>
                </a:ext>
              </a:extLst>
            </p:cNvPr>
            <p:cNvSpPr/>
            <p:nvPr/>
          </p:nvSpPr>
          <p:spPr>
            <a:xfrm flipH="1">
              <a:off x="5759485" y="3545562"/>
              <a:ext cx="682059" cy="240061"/>
            </a:xfrm>
            <a:prstGeom prst="arc">
              <a:avLst>
                <a:gd name="adj1" fmla="val 13184276"/>
                <a:gd name="adj2" fmla="val 21058218"/>
              </a:avLst>
            </a:prstGeom>
            <a:noFill/>
            <a:ln w="12700" cap="flat" cmpd="sng" algn="ctr">
              <a:solidFill>
                <a:srgbClr val="E8E8E8">
                  <a:lumMod val="90000"/>
                </a:srgbClr>
              </a:solidFill>
              <a:prstDash val="solid"/>
              <a:miter lim="800000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96794BF-8A75-4FB1-483F-17BB31251C48}"/>
              </a:ext>
            </a:extLst>
          </p:cNvPr>
          <p:cNvSpPr txBox="1"/>
          <p:nvPr/>
        </p:nvSpPr>
        <p:spPr>
          <a:xfrm>
            <a:off x="10230420" y="879977"/>
            <a:ext cx="4011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Current &amp; 20-year Average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Price-to-Earnings Ratios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F5F260-090D-BAF7-9CDC-F440DC37DB37}"/>
              </a:ext>
            </a:extLst>
          </p:cNvPr>
          <p:cNvSpPr txBox="1"/>
          <p:nvPr/>
        </p:nvSpPr>
        <p:spPr>
          <a:xfrm>
            <a:off x="9749200" y="4288688"/>
            <a:ext cx="165057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Energy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B22CFC-09DE-0E7F-1600-FD430CDA3B16}"/>
              </a:ext>
            </a:extLst>
          </p:cNvPr>
          <p:cNvSpPr txBox="1"/>
          <p:nvPr/>
        </p:nvSpPr>
        <p:spPr>
          <a:xfrm>
            <a:off x="11411101" y="4288688"/>
            <a:ext cx="165057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Technology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F2BC25-9360-73D2-E8B2-DE9FC601B5E3}"/>
              </a:ext>
            </a:extLst>
          </p:cNvPr>
          <p:cNvSpPr txBox="1"/>
          <p:nvPr/>
        </p:nvSpPr>
        <p:spPr>
          <a:xfrm>
            <a:off x="13125459" y="4288688"/>
            <a:ext cx="165057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S&amp;P 500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7697F9FF-3E9E-73AB-45ED-7CD564031871}"/>
              </a:ext>
            </a:extLst>
          </p:cNvPr>
          <p:cNvSpPr/>
          <p:nvPr/>
        </p:nvSpPr>
        <p:spPr>
          <a:xfrm rot="16200000">
            <a:off x="10942313" y="988596"/>
            <a:ext cx="551427" cy="1912805"/>
          </a:xfrm>
          <a:prstGeom prst="arc">
            <a:avLst>
              <a:gd name="adj1" fmla="val 17726128"/>
              <a:gd name="adj2" fmla="val 4947274"/>
            </a:avLst>
          </a:prstGeom>
          <a:noFill/>
          <a:ln w="12700" cap="flat" cmpd="sng" algn="ctr">
            <a:solidFill>
              <a:srgbClr val="013622"/>
            </a:solidFill>
            <a:prstDash val="solid"/>
            <a:miter lim="800000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E54C3789-CE6A-289E-44E6-293C4ADD76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7202423"/>
              </p:ext>
            </p:extLst>
          </p:nvPr>
        </p:nvGraphicFramePr>
        <p:xfrm>
          <a:off x="9305925" y="1430655"/>
          <a:ext cx="57150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41DC2602-D602-1828-F676-910728F46EEB}"/>
              </a:ext>
            </a:extLst>
          </p:cNvPr>
          <p:cNvGrpSpPr/>
          <p:nvPr/>
        </p:nvGrpSpPr>
        <p:grpSpPr>
          <a:xfrm>
            <a:off x="9956128" y="1574533"/>
            <a:ext cx="1460135" cy="527714"/>
            <a:chOff x="2009244" y="1502416"/>
            <a:chExt cx="1460135" cy="52771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04C383C-ED23-178F-335D-BA14E8228F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09244" y="1590239"/>
              <a:ext cx="91440" cy="91440"/>
            </a:xfrm>
            <a:prstGeom prst="ellipse">
              <a:avLst/>
            </a:prstGeom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A92D50F-28D3-E7A2-6794-DDE7C91630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09244" y="1850627"/>
              <a:ext cx="91440" cy="91440"/>
            </a:xfrm>
            <a:prstGeom prst="ellipse">
              <a:avLst/>
            </a:prstGeom>
            <a:solidFill>
              <a:srgbClr val="7CA982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63E76C-7932-D667-2226-F3C2D850316B}"/>
                </a:ext>
              </a:extLst>
            </p:cNvPr>
            <p:cNvSpPr txBox="1"/>
            <p:nvPr/>
          </p:nvSpPr>
          <p:spPr>
            <a:xfrm>
              <a:off x="2100684" y="1502416"/>
              <a:ext cx="13635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0" cap="none" spc="0" normalizeH="0" baseline="0" noProof="0" dirty="0">
                  <a:ln w="127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Current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9CC26F2-E012-F5FC-C2B3-3E1E7459863B}"/>
                </a:ext>
              </a:extLst>
            </p:cNvPr>
            <p:cNvSpPr txBox="1"/>
            <p:nvPr/>
          </p:nvSpPr>
          <p:spPr>
            <a:xfrm>
              <a:off x="2101009" y="1753131"/>
              <a:ext cx="13683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20-year Average</a:t>
              </a:r>
            </a:p>
          </p:txBody>
        </p:sp>
      </p:grpSp>
      <p:sp>
        <p:nvSpPr>
          <p:cNvPr id="29" name="Arc 28">
            <a:extLst>
              <a:ext uri="{FF2B5EF4-FFF2-40B4-BE49-F238E27FC236}">
                <a16:creationId xmlns:a16="http://schemas.microsoft.com/office/drawing/2014/main" id="{108D3F74-B569-730D-E481-B25419EB4036}"/>
              </a:ext>
            </a:extLst>
          </p:cNvPr>
          <p:cNvSpPr/>
          <p:nvPr/>
        </p:nvSpPr>
        <p:spPr>
          <a:xfrm>
            <a:off x="10504060" y="1975212"/>
            <a:ext cx="1747976" cy="1855652"/>
          </a:xfrm>
          <a:prstGeom prst="arc">
            <a:avLst/>
          </a:prstGeom>
          <a:noFill/>
          <a:ln w="12700" cap="flat" cmpd="sng" algn="ctr">
            <a:solidFill>
              <a:srgbClr val="7CA982"/>
            </a:solidFill>
            <a:prstDash val="solid"/>
            <a:miter lim="800000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7FA48A42-E543-7941-3C6C-230FCC785A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8425252"/>
              </p:ext>
            </p:extLst>
          </p:nvPr>
        </p:nvGraphicFramePr>
        <p:xfrm>
          <a:off x="-8274887" y="1150659"/>
          <a:ext cx="82296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73258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C084E-BD09-8A7C-1D35-B061AF17F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5DA2B2-51D5-81D4-1FA0-C126C4EE1927}"/>
              </a:ext>
            </a:extLst>
          </p:cNvPr>
          <p:cNvSpPr/>
          <p:nvPr/>
        </p:nvSpPr>
        <p:spPr>
          <a:xfrm>
            <a:off x="2398393" y="2637434"/>
            <a:ext cx="548640" cy="1355875"/>
          </a:xfrm>
          <a:prstGeom prst="rect">
            <a:avLst/>
          </a:prstGeom>
          <a:pattFill prst="pct50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4D1C18-C05D-E693-C2BB-A560E3075475}"/>
              </a:ext>
            </a:extLst>
          </p:cNvPr>
          <p:cNvSpPr/>
          <p:nvPr/>
        </p:nvSpPr>
        <p:spPr>
          <a:xfrm>
            <a:off x="2398393" y="2974054"/>
            <a:ext cx="548640" cy="6725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4180A1-E200-783F-7A50-4C5B4DA59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13" y="299665"/>
            <a:ext cx="8468614" cy="369332"/>
          </a:xfrm>
        </p:spPr>
        <p:txBody>
          <a:bodyPr/>
          <a:lstStyle/>
          <a:p>
            <a:r>
              <a:rPr lang="en-US" dirty="0"/>
              <a:t>Energy Sector Valuations Not Extended vs. Tech &amp; S&amp;P 500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A987B1-027B-55C4-C4AE-431ED758CACC}"/>
              </a:ext>
            </a:extLst>
          </p:cNvPr>
          <p:cNvSpPr/>
          <p:nvPr/>
        </p:nvSpPr>
        <p:spPr>
          <a:xfrm>
            <a:off x="5784994" y="2863521"/>
            <a:ext cx="548640" cy="642451"/>
          </a:xfrm>
          <a:prstGeom prst="rect">
            <a:avLst/>
          </a:prstGeom>
          <a:pattFill prst="pct50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784B8E-BF1B-272F-9AF7-14C849F0175E}"/>
              </a:ext>
            </a:extLst>
          </p:cNvPr>
          <p:cNvSpPr/>
          <p:nvPr/>
        </p:nvSpPr>
        <p:spPr>
          <a:xfrm>
            <a:off x="5784994" y="3031426"/>
            <a:ext cx="548640" cy="3137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A37F1A-381C-646C-E8B5-439A8D59F606}"/>
              </a:ext>
            </a:extLst>
          </p:cNvPr>
          <p:cNvSpPr/>
          <p:nvPr/>
        </p:nvSpPr>
        <p:spPr>
          <a:xfrm>
            <a:off x="4076318" y="2441493"/>
            <a:ext cx="548640" cy="1190087"/>
          </a:xfrm>
          <a:prstGeom prst="rect">
            <a:avLst/>
          </a:prstGeom>
          <a:pattFill prst="pct50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D8C1C6-C63E-56F2-A692-C46C94785E7B}"/>
              </a:ext>
            </a:extLst>
          </p:cNvPr>
          <p:cNvSpPr/>
          <p:nvPr/>
        </p:nvSpPr>
        <p:spPr>
          <a:xfrm>
            <a:off x="4076318" y="2752992"/>
            <a:ext cx="548640" cy="57923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66B4F98-8B15-0C3B-3C82-2F2DE1E6932B}"/>
              </a:ext>
            </a:extLst>
          </p:cNvPr>
          <p:cNvGrpSpPr/>
          <p:nvPr/>
        </p:nvGrpSpPr>
        <p:grpSpPr>
          <a:xfrm>
            <a:off x="6365986" y="2741269"/>
            <a:ext cx="2200799" cy="596805"/>
            <a:chOff x="5759485" y="3407636"/>
            <a:chExt cx="2200799" cy="59680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B579883-E6B0-40C0-F465-0D2ABF0072A8}"/>
                </a:ext>
              </a:extLst>
            </p:cNvPr>
            <p:cNvSpPr txBox="1"/>
            <p:nvPr/>
          </p:nvSpPr>
          <p:spPr>
            <a:xfrm>
              <a:off x="6221485" y="3684905"/>
              <a:ext cx="16560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1 Std. Dev. Range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AE90130-B468-BE2E-8939-71B1525975A7}"/>
                </a:ext>
              </a:extLst>
            </p:cNvPr>
            <p:cNvSpPr txBox="1"/>
            <p:nvPr/>
          </p:nvSpPr>
          <p:spPr>
            <a:xfrm>
              <a:off x="6222924" y="3407636"/>
              <a:ext cx="17373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2 Std. Dev. Range</a:t>
              </a:r>
            </a:p>
          </p:txBody>
        </p: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F4C1DE63-9E7C-1EA0-C1F1-BAF155E9ECCB}"/>
                </a:ext>
              </a:extLst>
            </p:cNvPr>
            <p:cNvSpPr/>
            <p:nvPr/>
          </p:nvSpPr>
          <p:spPr>
            <a:xfrm flipH="1">
              <a:off x="5764994" y="3788997"/>
              <a:ext cx="682059" cy="215444"/>
            </a:xfrm>
            <a:prstGeom prst="arc">
              <a:avLst>
                <a:gd name="adj1" fmla="val 13184276"/>
                <a:gd name="adj2" fmla="val 20955405"/>
              </a:avLst>
            </a:prstGeom>
            <a:noFill/>
            <a:ln w="12700" cap="flat" cmpd="sng" algn="ctr">
              <a:solidFill>
                <a:srgbClr val="E8E8E8">
                  <a:lumMod val="90000"/>
                </a:srgbClr>
              </a:solidFill>
              <a:prstDash val="solid"/>
              <a:miter lim="800000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A3FC01D7-BFFC-DC47-A1D0-E4A6522D3D65}"/>
                </a:ext>
              </a:extLst>
            </p:cNvPr>
            <p:cNvSpPr/>
            <p:nvPr/>
          </p:nvSpPr>
          <p:spPr>
            <a:xfrm flipH="1">
              <a:off x="5759485" y="3545562"/>
              <a:ext cx="682059" cy="240061"/>
            </a:xfrm>
            <a:prstGeom prst="arc">
              <a:avLst>
                <a:gd name="adj1" fmla="val 13184276"/>
                <a:gd name="adj2" fmla="val 21058218"/>
              </a:avLst>
            </a:prstGeom>
            <a:noFill/>
            <a:ln w="12700" cap="flat" cmpd="sng" algn="ctr">
              <a:solidFill>
                <a:srgbClr val="E8E8E8">
                  <a:lumMod val="90000"/>
                </a:srgbClr>
              </a:solidFill>
              <a:prstDash val="solid"/>
              <a:miter lim="800000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E2869A81-2449-A966-46AA-497B68CB18F9}"/>
              </a:ext>
            </a:extLst>
          </p:cNvPr>
          <p:cNvSpPr txBox="1"/>
          <p:nvPr/>
        </p:nvSpPr>
        <p:spPr>
          <a:xfrm>
            <a:off x="2343720" y="879977"/>
            <a:ext cx="4011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Current &amp; 20-year Average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Price-to-Earnings Ratios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BBB831B-38B4-653B-F3E0-B6B709F2005A}"/>
              </a:ext>
            </a:extLst>
          </p:cNvPr>
          <p:cNvSpPr txBox="1"/>
          <p:nvPr/>
        </p:nvSpPr>
        <p:spPr>
          <a:xfrm>
            <a:off x="462713" y="4690524"/>
            <a:ext cx="4572000" cy="20005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Source: Sarmaya Partners; worldperatio.com; as of 3/26/2025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5595CFC-80BA-3E62-DB6F-CF7AFA5D7E65}"/>
              </a:ext>
            </a:extLst>
          </p:cNvPr>
          <p:cNvGraphicFramePr>
            <a:graphicFrameLocks/>
          </p:cNvGraphicFramePr>
          <p:nvPr/>
        </p:nvGraphicFramePr>
        <p:xfrm>
          <a:off x="-7802190" y="1142088"/>
          <a:ext cx="7772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AB9E7232-9AF5-0085-555A-DF8E10A881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0791583"/>
              </p:ext>
            </p:extLst>
          </p:nvPr>
        </p:nvGraphicFramePr>
        <p:xfrm>
          <a:off x="9232039" y="1590239"/>
          <a:ext cx="5395161" cy="2654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81BFF2A9-4C59-F513-CC85-68A7F983E3A2}"/>
              </a:ext>
            </a:extLst>
          </p:cNvPr>
          <p:cNvSpPr txBox="1"/>
          <p:nvPr/>
        </p:nvSpPr>
        <p:spPr>
          <a:xfrm>
            <a:off x="9688200" y="107937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Cleanest and Most Efficient Energy Source</a:t>
            </a: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586FC43B-DDBC-E4FA-FFC9-9DD82966D439}"/>
              </a:ext>
            </a:extLst>
          </p:cNvPr>
          <p:cNvSpPr/>
          <p:nvPr/>
        </p:nvSpPr>
        <p:spPr>
          <a:xfrm rot="16200000">
            <a:off x="3055613" y="988596"/>
            <a:ext cx="551427" cy="1912805"/>
          </a:xfrm>
          <a:prstGeom prst="arc">
            <a:avLst>
              <a:gd name="adj1" fmla="val 17726128"/>
              <a:gd name="adj2" fmla="val 4947274"/>
            </a:avLst>
          </a:prstGeom>
          <a:noFill/>
          <a:ln w="12700" cap="flat" cmpd="sng" algn="ctr">
            <a:solidFill>
              <a:srgbClr val="013622"/>
            </a:solidFill>
            <a:prstDash val="solid"/>
            <a:miter lim="800000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2AC6B9E-BEE5-D0B9-F2B1-FF942094AC42}"/>
              </a:ext>
            </a:extLst>
          </p:cNvPr>
          <p:cNvGrpSpPr/>
          <p:nvPr/>
        </p:nvGrpSpPr>
        <p:grpSpPr>
          <a:xfrm>
            <a:off x="2069428" y="1574533"/>
            <a:ext cx="1460135" cy="527714"/>
            <a:chOff x="2009244" y="1502416"/>
            <a:chExt cx="1460135" cy="527714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1861815-F162-2E1F-D2F1-771BAD1C74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09244" y="1590239"/>
              <a:ext cx="91440" cy="91440"/>
            </a:xfrm>
            <a:prstGeom prst="ellipse">
              <a:avLst/>
            </a:prstGeom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970FDED-4D28-D32D-F906-A339C72177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09244" y="1850627"/>
              <a:ext cx="91440" cy="91440"/>
            </a:xfrm>
            <a:prstGeom prst="ellipse">
              <a:avLst/>
            </a:prstGeom>
            <a:solidFill>
              <a:srgbClr val="7CA982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2EFB049-0334-962F-1C02-B25C505085DD}"/>
                </a:ext>
              </a:extLst>
            </p:cNvPr>
            <p:cNvSpPr txBox="1"/>
            <p:nvPr/>
          </p:nvSpPr>
          <p:spPr>
            <a:xfrm>
              <a:off x="2100684" y="1502416"/>
              <a:ext cx="13635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0" cap="none" spc="0" normalizeH="0" baseline="0" noProof="0" dirty="0">
                  <a:ln w="127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Current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6B95463-6DE8-B4CC-655E-CA94978B937C}"/>
                </a:ext>
              </a:extLst>
            </p:cNvPr>
            <p:cNvSpPr txBox="1"/>
            <p:nvPr/>
          </p:nvSpPr>
          <p:spPr>
            <a:xfrm>
              <a:off x="2101009" y="1753131"/>
              <a:ext cx="13683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0" cap="none" spc="0" normalizeH="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Raleway" pitchFamily="2" charset="0"/>
                  <a:ea typeface="+mn-ea"/>
                  <a:cs typeface="+mn-cs"/>
                </a:rPr>
                <a:t>20-year Average</a:t>
              </a:r>
            </a:p>
          </p:txBody>
        </p:sp>
      </p:grpSp>
      <p:sp>
        <p:nvSpPr>
          <p:cNvPr id="63" name="Arc 62">
            <a:extLst>
              <a:ext uri="{FF2B5EF4-FFF2-40B4-BE49-F238E27FC236}">
                <a16:creationId xmlns:a16="http://schemas.microsoft.com/office/drawing/2014/main" id="{BBAEB212-055F-B825-4677-227884228479}"/>
              </a:ext>
            </a:extLst>
          </p:cNvPr>
          <p:cNvSpPr/>
          <p:nvPr/>
        </p:nvSpPr>
        <p:spPr>
          <a:xfrm>
            <a:off x="2617360" y="1975212"/>
            <a:ext cx="1747976" cy="1855652"/>
          </a:xfrm>
          <a:prstGeom prst="arc">
            <a:avLst/>
          </a:prstGeom>
          <a:noFill/>
          <a:ln w="12700" cap="flat" cmpd="sng" algn="ctr">
            <a:solidFill>
              <a:srgbClr val="7CA982"/>
            </a:solidFill>
            <a:prstDash val="solid"/>
            <a:miter lim="800000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05946728-AD4F-4B35-8426-55C3230DB2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403431"/>
              </p:ext>
            </p:extLst>
          </p:nvPr>
        </p:nvGraphicFramePr>
        <p:xfrm>
          <a:off x="1419225" y="1430655"/>
          <a:ext cx="57150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AE1E8770-1AD6-3C58-DBFC-6231FD6B433A}"/>
              </a:ext>
            </a:extLst>
          </p:cNvPr>
          <p:cNvSpPr txBox="1"/>
          <p:nvPr/>
        </p:nvSpPr>
        <p:spPr>
          <a:xfrm>
            <a:off x="1862500" y="4288688"/>
            <a:ext cx="165057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Energy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277D66-24BE-6AB7-EB38-CED1E9089EF1}"/>
              </a:ext>
            </a:extLst>
          </p:cNvPr>
          <p:cNvSpPr txBox="1"/>
          <p:nvPr/>
        </p:nvSpPr>
        <p:spPr>
          <a:xfrm>
            <a:off x="3524401" y="4288688"/>
            <a:ext cx="165057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Technology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19C7B7-E138-A388-D407-E96875036C74}"/>
              </a:ext>
            </a:extLst>
          </p:cNvPr>
          <p:cNvSpPr txBox="1"/>
          <p:nvPr/>
        </p:nvSpPr>
        <p:spPr>
          <a:xfrm>
            <a:off x="5238759" y="4288688"/>
            <a:ext cx="165057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S&amp;P 500</a:t>
            </a:r>
          </a:p>
        </p:txBody>
      </p:sp>
      <p:graphicFrame>
        <p:nvGraphicFramePr>
          <p:cNvPr id="68" name="Chart 67">
            <a:extLst>
              <a:ext uri="{FF2B5EF4-FFF2-40B4-BE49-F238E27FC236}">
                <a16:creationId xmlns:a16="http://schemas.microsoft.com/office/drawing/2014/main" id="{E3892A0E-2A56-1165-5D9A-EF40931C35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5922458"/>
              </p:ext>
            </p:extLst>
          </p:nvPr>
        </p:nvGraphicFramePr>
        <p:xfrm>
          <a:off x="-2801187" y="1619248"/>
          <a:ext cx="2514600" cy="2564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9" name="TextBox 68">
            <a:extLst>
              <a:ext uri="{FF2B5EF4-FFF2-40B4-BE49-F238E27FC236}">
                <a16:creationId xmlns:a16="http://schemas.microsoft.com/office/drawing/2014/main" id="{C583A8B5-BFF9-2EA0-CDB0-4B426B7A511A}"/>
              </a:ext>
            </a:extLst>
          </p:cNvPr>
          <p:cNvSpPr txBox="1"/>
          <p:nvPr/>
        </p:nvSpPr>
        <p:spPr>
          <a:xfrm>
            <a:off x="-2801188" y="1102093"/>
            <a:ext cx="26983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Number of Nuclear Reactors Set to More Than Double</a:t>
            </a:r>
          </a:p>
        </p:txBody>
      </p:sp>
    </p:spTree>
    <p:extLst>
      <p:ext uri="{BB962C8B-B14F-4D97-AF65-F5344CB8AC3E}">
        <p14:creationId xmlns:p14="http://schemas.microsoft.com/office/powerpoint/2010/main" val="4249336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6C717-93E6-0086-57C7-AC44C1495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Chart 35">
            <a:extLst>
              <a:ext uri="{FF2B5EF4-FFF2-40B4-BE49-F238E27FC236}">
                <a16:creationId xmlns:a16="http://schemas.microsoft.com/office/drawing/2014/main" id="{7FFB65AB-F9DC-37A8-4C71-E025A5AFD1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7698509"/>
              </p:ext>
            </p:extLst>
          </p:nvPr>
        </p:nvGraphicFramePr>
        <p:xfrm>
          <a:off x="44930" y="1490543"/>
          <a:ext cx="820144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D00CC40-BB32-F329-8D19-19D09F4DF860}"/>
              </a:ext>
            </a:extLst>
          </p:cNvPr>
          <p:cNvSpPr txBox="1"/>
          <p:nvPr/>
        </p:nvSpPr>
        <p:spPr>
          <a:xfrm>
            <a:off x="7227445" y="1660563"/>
            <a:ext cx="1658825" cy="15240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13622">
                    <a:lumMod val="90000"/>
                    <a:lumOff val="10000"/>
                  </a:srgbClr>
                </a:solidFill>
                <a:effectLst/>
                <a:uLnTx/>
                <a:uFillTx/>
                <a:latin typeface="Raleway Medium" pitchFamily="2" charset="77"/>
                <a:ea typeface="+mn-ea"/>
                <a:cs typeface="+mn-cs"/>
              </a:rPr>
              <a:t>Return to Tangibles: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13622">
                    <a:lumMod val="90000"/>
                    <a:lumOff val="10000"/>
                  </a:srgbClr>
                </a:solidFill>
                <a:effectLst/>
                <a:uLnTx/>
                <a:uFillTx/>
                <a:latin typeface="Raleway Medium" pitchFamily="2" charset="77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13622">
                    <a:lumMod val="90000"/>
                    <a:lumOff val="10000"/>
                  </a:srgbClr>
                </a:solidFill>
                <a:effectLst/>
                <a:uLnTx/>
                <a:uFillTx/>
                <a:latin typeface="Raleway Medium" pitchFamily="2" charset="77"/>
                <a:ea typeface="+mn-ea"/>
                <a:cs typeface="+mn-cs"/>
              </a:rPr>
              <a:t>Commodity Super-cycle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9E352C-EE88-F3F2-7DFD-3F1A857148FB}"/>
              </a:ext>
            </a:extLst>
          </p:cNvPr>
          <p:cNvSpPr>
            <a:spLocks/>
          </p:cNvSpPr>
          <p:nvPr/>
        </p:nvSpPr>
        <p:spPr>
          <a:xfrm flipV="1">
            <a:off x="-8129704" y="1319490"/>
            <a:ext cx="6070454" cy="262881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C9F2596-A820-D4BD-1161-DE5871C52946}"/>
              </a:ext>
            </a:extLst>
          </p:cNvPr>
          <p:cNvSpPr txBox="1"/>
          <p:nvPr/>
        </p:nvSpPr>
        <p:spPr>
          <a:xfrm>
            <a:off x="461965" y="4489052"/>
            <a:ext cx="6912230" cy="32478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Source: Sarmaya Partners; Bloomberg</a:t>
            </a:r>
            <a:b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Themes representation: Gold &amp; Oil 1970s: 50% Gold/50% Oil (Spot Prices); Japan 1980s: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Topix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Index; Internet 1990s: Nasdaq Composite Index; EM &amp; Commodities 2000s: 50% MSCI Emerging Markets Index/50% S&amp;P GSCI Dynamic Total Return Index; US Tech 2010s: Nasdaq-100 Index, Commodity Cycle 2020s: S&amp;P GSCI Dynamic Total Return Index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EFB33A0-D1EA-E548-616D-2BE74B27BDB7}"/>
              </a:ext>
            </a:extLst>
          </p:cNvPr>
          <p:cNvCxnSpPr>
            <a:cxnSpLocks/>
          </p:cNvCxnSpPr>
          <p:nvPr/>
        </p:nvCxnSpPr>
        <p:spPr>
          <a:xfrm>
            <a:off x="2099843" y="1532802"/>
            <a:ext cx="0" cy="2377440"/>
          </a:xfrm>
          <a:prstGeom prst="line">
            <a:avLst/>
          </a:prstGeom>
          <a:ln w="6350" cap="flat">
            <a:solidFill>
              <a:schemeClr val="bg1">
                <a:lumMod val="50000"/>
                <a:alpha val="50000"/>
              </a:schemeClr>
            </a:solidFill>
            <a:prstDash val="lg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C17B694-2AF9-0BA5-CE04-E5B9DB89F1A0}"/>
              </a:ext>
            </a:extLst>
          </p:cNvPr>
          <p:cNvCxnSpPr>
            <a:cxnSpLocks/>
          </p:cNvCxnSpPr>
          <p:nvPr/>
        </p:nvCxnSpPr>
        <p:spPr>
          <a:xfrm>
            <a:off x="3369843" y="1532801"/>
            <a:ext cx="0" cy="2377440"/>
          </a:xfrm>
          <a:prstGeom prst="line">
            <a:avLst/>
          </a:prstGeom>
          <a:ln w="6350" cap="flat">
            <a:solidFill>
              <a:schemeClr val="bg1">
                <a:lumMod val="50000"/>
                <a:alpha val="50000"/>
              </a:schemeClr>
            </a:solidFill>
            <a:prstDash val="lg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2BFD33C-EB24-E45A-C734-F89D400BB7DA}"/>
              </a:ext>
            </a:extLst>
          </p:cNvPr>
          <p:cNvCxnSpPr>
            <a:cxnSpLocks/>
          </p:cNvCxnSpPr>
          <p:nvPr/>
        </p:nvCxnSpPr>
        <p:spPr>
          <a:xfrm>
            <a:off x="4643262" y="1532801"/>
            <a:ext cx="0" cy="2377440"/>
          </a:xfrm>
          <a:prstGeom prst="line">
            <a:avLst/>
          </a:prstGeom>
          <a:ln w="6350" cap="flat">
            <a:solidFill>
              <a:schemeClr val="bg1">
                <a:lumMod val="50000"/>
                <a:alpha val="50000"/>
              </a:schemeClr>
            </a:solidFill>
            <a:prstDash val="lg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381392E-D6FE-7E55-54DA-704496199EC2}"/>
              </a:ext>
            </a:extLst>
          </p:cNvPr>
          <p:cNvCxnSpPr>
            <a:cxnSpLocks/>
          </p:cNvCxnSpPr>
          <p:nvPr/>
        </p:nvCxnSpPr>
        <p:spPr>
          <a:xfrm>
            <a:off x="5906912" y="1532801"/>
            <a:ext cx="0" cy="2377440"/>
          </a:xfrm>
          <a:prstGeom prst="line">
            <a:avLst/>
          </a:prstGeom>
          <a:ln w="6350" cap="flat">
            <a:solidFill>
              <a:schemeClr val="bg1">
                <a:lumMod val="50000"/>
                <a:alpha val="50000"/>
              </a:schemeClr>
            </a:solidFill>
            <a:prstDash val="lg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7E27F22-408A-596C-D8D3-BC95D777F79E}"/>
              </a:ext>
            </a:extLst>
          </p:cNvPr>
          <p:cNvCxnSpPr>
            <a:cxnSpLocks/>
          </p:cNvCxnSpPr>
          <p:nvPr/>
        </p:nvCxnSpPr>
        <p:spPr>
          <a:xfrm>
            <a:off x="7180087" y="1532801"/>
            <a:ext cx="0" cy="2377440"/>
          </a:xfrm>
          <a:prstGeom prst="line">
            <a:avLst/>
          </a:prstGeom>
          <a:ln w="6350" cap="flat">
            <a:solidFill>
              <a:schemeClr val="bg1">
                <a:lumMod val="50000"/>
                <a:alpha val="50000"/>
              </a:schemeClr>
            </a:solidFill>
            <a:prstDash val="lg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2B24419-6AD8-38B9-7D9A-A781CEE0E64B}"/>
              </a:ext>
            </a:extLst>
          </p:cNvPr>
          <p:cNvSpPr txBox="1"/>
          <p:nvPr/>
        </p:nvSpPr>
        <p:spPr>
          <a:xfrm>
            <a:off x="1090913" y="1335641"/>
            <a:ext cx="765530" cy="246221"/>
          </a:xfrm>
          <a:prstGeom prst="rect">
            <a:avLst/>
          </a:prstGeom>
          <a:solidFill>
            <a:schemeClr val="bg1"/>
          </a:solidFill>
        </p:spPr>
        <p:txBody>
          <a:bodyPr vertOverflow="clip" wrap="square" lIns="0" tIns="0" rIns="0" bIns="0" rtlCol="0" anchor="ctr" anchorCtr="0">
            <a:noAutofit/>
          </a:bodyPr>
          <a:lstStyle/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1970s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69485E5-3FCA-F077-725D-06239AB1B662}"/>
              </a:ext>
            </a:extLst>
          </p:cNvPr>
          <p:cNvSpPr txBox="1"/>
          <p:nvPr/>
        </p:nvSpPr>
        <p:spPr>
          <a:xfrm>
            <a:off x="2361940" y="1335641"/>
            <a:ext cx="765530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A22C28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1980s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9B0E07-FCF8-AE48-A1E1-DE734F47FE7E}"/>
              </a:ext>
            </a:extLst>
          </p:cNvPr>
          <p:cNvSpPr txBox="1"/>
          <p:nvPr/>
        </p:nvSpPr>
        <p:spPr>
          <a:xfrm>
            <a:off x="3632967" y="1335641"/>
            <a:ext cx="765530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253B8D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1990s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970973D-6459-7BE9-CA42-CFEF8D588C72}"/>
              </a:ext>
            </a:extLst>
          </p:cNvPr>
          <p:cNvSpPr txBox="1"/>
          <p:nvPr/>
        </p:nvSpPr>
        <p:spPr>
          <a:xfrm>
            <a:off x="4903994" y="1335641"/>
            <a:ext cx="765530" cy="24622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7D2E68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2000s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EA2671-2B53-9BDE-5F59-A3AB73541105}"/>
              </a:ext>
            </a:extLst>
          </p:cNvPr>
          <p:cNvSpPr txBox="1"/>
          <p:nvPr/>
        </p:nvSpPr>
        <p:spPr>
          <a:xfrm>
            <a:off x="6175022" y="1335641"/>
            <a:ext cx="765530" cy="24622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2010s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4DED9F-4D8C-77FE-7E84-BC99AF4CD6B2}"/>
              </a:ext>
            </a:extLst>
          </p:cNvPr>
          <p:cNvSpPr txBox="1"/>
          <p:nvPr/>
        </p:nvSpPr>
        <p:spPr>
          <a:xfrm>
            <a:off x="7720532" y="1335641"/>
            <a:ext cx="765530" cy="24622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13622">
                    <a:lumMod val="90000"/>
                    <a:lumOff val="10000"/>
                  </a:srgb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2020s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55D28D-0FA0-2432-4EB0-2EAE8FD50AE0}"/>
              </a:ext>
            </a:extLst>
          </p:cNvPr>
          <p:cNvGrpSpPr/>
          <p:nvPr/>
        </p:nvGrpSpPr>
        <p:grpSpPr>
          <a:xfrm>
            <a:off x="295439" y="1487604"/>
            <a:ext cx="765531" cy="182732"/>
            <a:chOff x="1087560" y="2476500"/>
            <a:chExt cx="765531" cy="18273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A06EFE5-841F-E8D3-96B5-0FBF259DD155}"/>
                </a:ext>
              </a:extLst>
            </p:cNvPr>
            <p:cNvGrpSpPr/>
            <p:nvPr/>
          </p:nvGrpSpPr>
          <p:grpSpPr>
            <a:xfrm>
              <a:off x="1161149" y="2476506"/>
              <a:ext cx="625598" cy="182726"/>
              <a:chOff x="1095253" y="2346207"/>
              <a:chExt cx="625598" cy="55204"/>
            </a:xfrm>
            <a:solidFill>
              <a:schemeClr val="bg1"/>
            </a:solidFill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BD731D8C-A497-ABDE-E007-01E1DBD29C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5253" y="2376607"/>
                <a:ext cx="165222" cy="0"/>
              </a:xfrm>
              <a:prstGeom prst="line">
                <a:avLst/>
              </a:prstGeom>
              <a:grpFill/>
              <a:ln w="952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B013E3D-243B-F99E-C227-10A00D39778C}"/>
                  </a:ext>
                </a:extLst>
              </p:cNvPr>
              <p:cNvSpPr txBox="1"/>
              <p:nvPr/>
            </p:nvSpPr>
            <p:spPr>
              <a:xfrm>
                <a:off x="1303021" y="2346207"/>
                <a:ext cx="417830" cy="55204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Raleway" pitchFamily="2" charset="0"/>
                    <a:ea typeface="+mn-ea"/>
                    <a:cs typeface="+mn-cs"/>
                  </a:rPr>
                  <a:t>S&amp;P 500</a:t>
                </a:r>
              </a:p>
            </p:txBody>
          </p:sp>
        </p:grp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7501D4D-3E15-4CFF-A786-E2AEA40427B1}"/>
                </a:ext>
              </a:extLst>
            </p:cNvPr>
            <p:cNvSpPr/>
            <p:nvPr/>
          </p:nvSpPr>
          <p:spPr>
            <a:xfrm>
              <a:off x="1087560" y="2476500"/>
              <a:ext cx="765531" cy="182721"/>
            </a:xfrm>
            <a:prstGeom prst="round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246DA136-55FD-C57B-1E80-1F3B92A8E444}"/>
              </a:ext>
            </a:extLst>
          </p:cNvPr>
          <p:cNvSpPr txBox="1">
            <a:spLocks/>
          </p:cNvSpPr>
          <p:nvPr/>
        </p:nvSpPr>
        <p:spPr>
          <a:xfrm>
            <a:off x="462713" y="299665"/>
            <a:ext cx="8468614" cy="36933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2400" b="0" i="0" baseline="0">
                <a:solidFill>
                  <a:schemeClr val="tx1"/>
                </a:solidFill>
                <a:latin typeface="Raleway" pitchFamily="2" charset="77"/>
                <a:ea typeface="+mj-ea"/>
                <a:cs typeface="Poppi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77"/>
                <a:ea typeface="+mj-ea"/>
                <a:cs typeface="Poppins"/>
              </a:rPr>
              <a:t>Themes Drive Markets Over Multi-year Cycles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18ACFD-02D6-9D51-8C78-BA5B5324193D}"/>
              </a:ext>
            </a:extLst>
          </p:cNvPr>
          <p:cNvSpPr/>
          <p:nvPr/>
        </p:nvSpPr>
        <p:spPr>
          <a:xfrm flipV="1">
            <a:off x="-8500686" y="3683000"/>
            <a:ext cx="6338421" cy="635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3D0701-8F92-AEA9-6F7A-3854A98B0976}"/>
              </a:ext>
            </a:extLst>
          </p:cNvPr>
          <p:cNvSpPr/>
          <p:nvPr/>
        </p:nvSpPr>
        <p:spPr>
          <a:xfrm flipV="1">
            <a:off x="-2052900" y="1891665"/>
            <a:ext cx="1919409" cy="166433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B8B4D4C2-E4A5-A6A5-854B-D7E346545EA6}"/>
              </a:ext>
            </a:extLst>
          </p:cNvPr>
          <p:cNvSpPr/>
          <p:nvPr/>
        </p:nvSpPr>
        <p:spPr>
          <a:xfrm flipV="1">
            <a:off x="8894303" y="1810024"/>
            <a:ext cx="857612" cy="1812625"/>
          </a:xfrm>
          <a:prstGeom prst="arc">
            <a:avLst>
              <a:gd name="adj1" fmla="val 16200000"/>
              <a:gd name="adj2" fmla="val 4411926"/>
            </a:avLst>
          </a:prstGeom>
          <a:ln w="15875" cap="rnd"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5F9018-394D-5F51-4DD7-0F1049225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48506" y="-1184167"/>
            <a:ext cx="1731819" cy="1143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6BAD496-A7BF-150F-B228-8EF838C44FA4}"/>
              </a:ext>
            </a:extLst>
          </p:cNvPr>
          <p:cNvGrpSpPr/>
          <p:nvPr/>
        </p:nvGrpSpPr>
        <p:grpSpPr>
          <a:xfrm>
            <a:off x="5391347" y="-979069"/>
            <a:ext cx="3456464" cy="624941"/>
            <a:chOff x="3695193" y="464176"/>
            <a:chExt cx="3456464" cy="624941"/>
          </a:xfrm>
        </p:grpSpPr>
        <p:sp>
          <p:nvSpPr>
            <p:cNvPr id="26" name="object 2">
              <a:extLst>
                <a:ext uri="{FF2B5EF4-FFF2-40B4-BE49-F238E27FC236}">
                  <a16:creationId xmlns:a16="http://schemas.microsoft.com/office/drawing/2014/main" id="{B1708723-DB70-D475-6AC5-CCB5F0FC54D4}"/>
                </a:ext>
              </a:extLst>
            </p:cNvPr>
            <p:cNvSpPr txBox="1"/>
            <p:nvPr/>
          </p:nvSpPr>
          <p:spPr>
            <a:xfrm>
              <a:off x="3695193" y="464176"/>
              <a:ext cx="3456464" cy="624941"/>
            </a:xfrm>
            <a:prstGeom prst="rect">
              <a:avLst/>
            </a:prstGeom>
          </p:spPr>
          <p:txBody>
            <a:bodyPr vert="horz" wrap="square" lIns="0" tIns="19821" rIns="0" bIns="0" rtlCol="0">
              <a:noAutofit/>
            </a:bodyPr>
            <a:lstStyle/>
            <a:p>
              <a:pPr marL="19820" marR="0" lvl="0" indent="0" algn="l" defTabSz="1427081" rtl="0" eaLnBrk="1" fontAlgn="auto" latinLnBrk="0" hangingPunct="1">
                <a:lnSpc>
                  <a:spcPts val="4495"/>
                </a:lnSpc>
                <a:spcBef>
                  <a:spcPts val="15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4F069"/>
                  </a:solidFill>
                  <a:effectLst/>
                  <a:uLnTx/>
                  <a:uFillTx/>
                  <a:latin typeface="Raleway" pitchFamily="2" charset="77"/>
                  <a:ea typeface="+mn-ea"/>
                  <a:cs typeface="+mn-cs"/>
                </a:rPr>
                <a:t>Reimagining </a:t>
              </a:r>
              <a:r>
                <a:rPr kumimoji="0" lang="en-US" sz="1800" b="0" i="0" u="none" strike="noStrike" kern="0" cap="none" spc="-16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 Light" pitchFamily="2" charset="77"/>
                  <a:ea typeface="+mn-ea"/>
                  <a:cs typeface="Poppins Light"/>
                </a:rPr>
                <a:t>Thematic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4F069"/>
                  </a:solidFill>
                  <a:effectLst/>
                  <a:uLnTx/>
                  <a:uFillTx/>
                  <a:latin typeface="Raleway" pitchFamily="2" charset="77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0" cap="none" spc="-16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 Light" pitchFamily="2" charset="77"/>
                  <a:ea typeface="+mn-ea"/>
                  <a:cs typeface="Poppins Light"/>
                </a:rPr>
                <a:t>Investing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Light" pitchFamily="2" charset="77"/>
                <a:ea typeface="+mn-ea"/>
                <a:cs typeface="Poppins Ligh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02A2947-05DF-1ADE-BF40-00EA0D23346E}"/>
                </a:ext>
              </a:extLst>
            </p:cNvPr>
            <p:cNvSpPr txBox="1"/>
            <p:nvPr/>
          </p:nvSpPr>
          <p:spPr>
            <a:xfrm>
              <a:off x="6999339" y="666557"/>
              <a:ext cx="152317" cy="220178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-16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 ExtraLight" pitchFamily="2" charset="0"/>
                  <a:ea typeface="+mn-ea"/>
                  <a:cs typeface="Poppins Light"/>
                </a:rPr>
                <a:t>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47060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BF270-A091-46D1-89CA-005E3A2FA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EA48B-06D9-0B36-46E2-674B694F9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13" y="299665"/>
            <a:ext cx="8468614" cy="369332"/>
          </a:xfrm>
        </p:spPr>
        <p:txBody>
          <a:bodyPr/>
          <a:lstStyle/>
          <a:p>
            <a:r>
              <a:rPr lang="en-US"/>
              <a:t>Renewed Focus on Nuclear Power Generation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216A18-1101-19FB-7D7E-FFCE9A022042}"/>
              </a:ext>
            </a:extLst>
          </p:cNvPr>
          <p:cNvSpPr txBox="1"/>
          <p:nvPr/>
        </p:nvSpPr>
        <p:spPr>
          <a:xfrm>
            <a:off x="462713" y="4690524"/>
            <a:ext cx="4572000" cy="20005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Source: Sarmaya Partners; World Nuclear Association; energyeducation.ca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11E7E89-BF18-1A0E-EFA5-DFAF34ED12A9}"/>
              </a:ext>
            </a:extLst>
          </p:cNvPr>
          <p:cNvGraphicFramePr/>
          <p:nvPr/>
        </p:nvGraphicFramePr>
        <p:xfrm>
          <a:off x="462713" y="1619248"/>
          <a:ext cx="2514600" cy="2564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4F937536-26BD-33CE-ACA8-E6CC286809D8}"/>
              </a:ext>
            </a:extLst>
          </p:cNvPr>
          <p:cNvSpPr txBox="1"/>
          <p:nvPr/>
        </p:nvSpPr>
        <p:spPr>
          <a:xfrm>
            <a:off x="462712" y="1102093"/>
            <a:ext cx="26983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Number of Nuclear Reactors Set to More Than Double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3D57DE0-626B-42C5-EF19-63F162FCF698}"/>
              </a:ext>
            </a:extLst>
          </p:cNvPr>
          <p:cNvSpPr/>
          <p:nvPr/>
        </p:nvSpPr>
        <p:spPr>
          <a:xfrm>
            <a:off x="11073735" y="3683000"/>
            <a:ext cx="5118100" cy="365760"/>
          </a:xfrm>
          <a:custGeom>
            <a:avLst/>
            <a:gdLst>
              <a:gd name="connsiteX0" fmla="*/ 0 w 5118100"/>
              <a:gd name="connsiteY0" fmla="*/ 60961 h 365760"/>
              <a:gd name="connsiteX1" fmla="*/ 60961 w 5118100"/>
              <a:gd name="connsiteY1" fmla="*/ 0 h 365760"/>
              <a:gd name="connsiteX2" fmla="*/ 685483 w 5118100"/>
              <a:gd name="connsiteY2" fmla="*/ 0 h 365760"/>
              <a:gd name="connsiteX3" fmla="*/ 1210082 w 5118100"/>
              <a:gd name="connsiteY3" fmla="*/ 0 h 365760"/>
              <a:gd name="connsiteX4" fmla="*/ 1884566 w 5118100"/>
              <a:gd name="connsiteY4" fmla="*/ 0 h 365760"/>
              <a:gd name="connsiteX5" fmla="*/ 2409165 w 5118100"/>
              <a:gd name="connsiteY5" fmla="*/ 0 h 365760"/>
              <a:gd name="connsiteX6" fmla="*/ 3083649 w 5118100"/>
              <a:gd name="connsiteY6" fmla="*/ 0 h 365760"/>
              <a:gd name="connsiteX7" fmla="*/ 3558286 w 5118100"/>
              <a:gd name="connsiteY7" fmla="*/ 0 h 365760"/>
              <a:gd name="connsiteX8" fmla="*/ 4232770 w 5118100"/>
              <a:gd name="connsiteY8" fmla="*/ 0 h 365760"/>
              <a:gd name="connsiteX9" fmla="*/ 5057139 w 5118100"/>
              <a:gd name="connsiteY9" fmla="*/ 0 h 365760"/>
              <a:gd name="connsiteX10" fmla="*/ 5118100 w 5118100"/>
              <a:gd name="connsiteY10" fmla="*/ 60961 h 365760"/>
              <a:gd name="connsiteX11" fmla="*/ 5118100 w 5118100"/>
              <a:gd name="connsiteY11" fmla="*/ 304799 h 365760"/>
              <a:gd name="connsiteX12" fmla="*/ 5057139 w 5118100"/>
              <a:gd name="connsiteY12" fmla="*/ 365760 h 365760"/>
              <a:gd name="connsiteX13" fmla="*/ 4532540 w 5118100"/>
              <a:gd name="connsiteY13" fmla="*/ 365760 h 365760"/>
              <a:gd name="connsiteX14" fmla="*/ 3957980 w 5118100"/>
              <a:gd name="connsiteY14" fmla="*/ 365760 h 365760"/>
              <a:gd name="connsiteX15" fmla="*/ 3333458 w 5118100"/>
              <a:gd name="connsiteY15" fmla="*/ 365760 h 365760"/>
              <a:gd name="connsiteX16" fmla="*/ 2808859 w 5118100"/>
              <a:gd name="connsiteY16" fmla="*/ 365760 h 365760"/>
              <a:gd name="connsiteX17" fmla="*/ 2084413 w 5118100"/>
              <a:gd name="connsiteY17" fmla="*/ 365760 h 365760"/>
              <a:gd name="connsiteX18" fmla="*/ 1459891 w 5118100"/>
              <a:gd name="connsiteY18" fmla="*/ 365760 h 365760"/>
              <a:gd name="connsiteX19" fmla="*/ 735445 w 5118100"/>
              <a:gd name="connsiteY19" fmla="*/ 365760 h 365760"/>
              <a:gd name="connsiteX20" fmla="*/ 60961 w 5118100"/>
              <a:gd name="connsiteY20" fmla="*/ 365760 h 365760"/>
              <a:gd name="connsiteX21" fmla="*/ 0 w 5118100"/>
              <a:gd name="connsiteY21" fmla="*/ 304799 h 365760"/>
              <a:gd name="connsiteX22" fmla="*/ 0 w 5118100"/>
              <a:gd name="connsiteY22" fmla="*/ 60961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118100" h="365760" fill="none" extrusionOk="0">
                <a:moveTo>
                  <a:pt x="0" y="60961"/>
                </a:moveTo>
                <a:cubicBezTo>
                  <a:pt x="-4202" y="27055"/>
                  <a:pt x="33422" y="5276"/>
                  <a:pt x="60961" y="0"/>
                </a:cubicBezTo>
                <a:cubicBezTo>
                  <a:pt x="293264" y="6212"/>
                  <a:pt x="410337" y="9694"/>
                  <a:pt x="685483" y="0"/>
                </a:cubicBezTo>
                <a:cubicBezTo>
                  <a:pt x="960629" y="-9694"/>
                  <a:pt x="1097502" y="6591"/>
                  <a:pt x="1210082" y="0"/>
                </a:cubicBezTo>
                <a:cubicBezTo>
                  <a:pt x="1322662" y="-6591"/>
                  <a:pt x="1676503" y="-3305"/>
                  <a:pt x="1884566" y="0"/>
                </a:cubicBezTo>
                <a:cubicBezTo>
                  <a:pt x="2092629" y="3305"/>
                  <a:pt x="2207308" y="-12165"/>
                  <a:pt x="2409165" y="0"/>
                </a:cubicBezTo>
                <a:cubicBezTo>
                  <a:pt x="2611022" y="12165"/>
                  <a:pt x="2948506" y="1826"/>
                  <a:pt x="3083649" y="0"/>
                </a:cubicBezTo>
                <a:cubicBezTo>
                  <a:pt x="3218792" y="-1826"/>
                  <a:pt x="3409257" y="9732"/>
                  <a:pt x="3558286" y="0"/>
                </a:cubicBezTo>
                <a:cubicBezTo>
                  <a:pt x="3707315" y="-9732"/>
                  <a:pt x="3930761" y="-6993"/>
                  <a:pt x="4232770" y="0"/>
                </a:cubicBezTo>
                <a:cubicBezTo>
                  <a:pt x="4534779" y="6993"/>
                  <a:pt x="4761971" y="35415"/>
                  <a:pt x="5057139" y="0"/>
                </a:cubicBezTo>
                <a:cubicBezTo>
                  <a:pt x="5083838" y="3908"/>
                  <a:pt x="5119577" y="31294"/>
                  <a:pt x="5118100" y="60961"/>
                </a:cubicBezTo>
                <a:cubicBezTo>
                  <a:pt x="5124443" y="144178"/>
                  <a:pt x="5113626" y="250613"/>
                  <a:pt x="5118100" y="304799"/>
                </a:cubicBezTo>
                <a:cubicBezTo>
                  <a:pt x="5119711" y="338040"/>
                  <a:pt x="5090187" y="370054"/>
                  <a:pt x="5057139" y="365760"/>
                </a:cubicBezTo>
                <a:cubicBezTo>
                  <a:pt x="4927297" y="350239"/>
                  <a:pt x="4663633" y="359502"/>
                  <a:pt x="4532540" y="365760"/>
                </a:cubicBezTo>
                <a:cubicBezTo>
                  <a:pt x="4401447" y="372018"/>
                  <a:pt x="4179493" y="352526"/>
                  <a:pt x="3957980" y="365760"/>
                </a:cubicBezTo>
                <a:cubicBezTo>
                  <a:pt x="3736467" y="378994"/>
                  <a:pt x="3603855" y="338044"/>
                  <a:pt x="3333458" y="365760"/>
                </a:cubicBezTo>
                <a:cubicBezTo>
                  <a:pt x="3063061" y="393476"/>
                  <a:pt x="2988327" y="364234"/>
                  <a:pt x="2808859" y="365760"/>
                </a:cubicBezTo>
                <a:cubicBezTo>
                  <a:pt x="2629391" y="367286"/>
                  <a:pt x="2258156" y="337032"/>
                  <a:pt x="2084413" y="365760"/>
                </a:cubicBezTo>
                <a:cubicBezTo>
                  <a:pt x="1910670" y="394488"/>
                  <a:pt x="1713576" y="347801"/>
                  <a:pt x="1459891" y="365760"/>
                </a:cubicBezTo>
                <a:cubicBezTo>
                  <a:pt x="1206206" y="383719"/>
                  <a:pt x="999797" y="357072"/>
                  <a:pt x="735445" y="365760"/>
                </a:cubicBezTo>
                <a:cubicBezTo>
                  <a:pt x="471093" y="374448"/>
                  <a:pt x="397793" y="387350"/>
                  <a:pt x="60961" y="365760"/>
                </a:cubicBezTo>
                <a:cubicBezTo>
                  <a:pt x="26575" y="368390"/>
                  <a:pt x="4109" y="331548"/>
                  <a:pt x="0" y="304799"/>
                </a:cubicBezTo>
                <a:cubicBezTo>
                  <a:pt x="-8780" y="209381"/>
                  <a:pt x="8624" y="181627"/>
                  <a:pt x="0" y="60961"/>
                </a:cubicBezTo>
                <a:close/>
              </a:path>
              <a:path w="5118100" h="365760" stroke="0" extrusionOk="0">
                <a:moveTo>
                  <a:pt x="0" y="60961"/>
                </a:moveTo>
                <a:cubicBezTo>
                  <a:pt x="-3143" y="25354"/>
                  <a:pt x="24537" y="1035"/>
                  <a:pt x="60961" y="0"/>
                </a:cubicBezTo>
                <a:cubicBezTo>
                  <a:pt x="313973" y="7559"/>
                  <a:pt x="504622" y="-17352"/>
                  <a:pt x="785407" y="0"/>
                </a:cubicBezTo>
                <a:cubicBezTo>
                  <a:pt x="1066192" y="17352"/>
                  <a:pt x="1225653" y="-76"/>
                  <a:pt x="1359967" y="0"/>
                </a:cubicBezTo>
                <a:cubicBezTo>
                  <a:pt x="1494281" y="76"/>
                  <a:pt x="1767573" y="-20824"/>
                  <a:pt x="1884566" y="0"/>
                </a:cubicBezTo>
                <a:cubicBezTo>
                  <a:pt x="2001559" y="20824"/>
                  <a:pt x="2310620" y="10656"/>
                  <a:pt x="2559050" y="0"/>
                </a:cubicBezTo>
                <a:cubicBezTo>
                  <a:pt x="2807480" y="-10656"/>
                  <a:pt x="2886425" y="-9425"/>
                  <a:pt x="3133610" y="0"/>
                </a:cubicBezTo>
                <a:cubicBezTo>
                  <a:pt x="3380795" y="9425"/>
                  <a:pt x="3545300" y="2781"/>
                  <a:pt x="3858056" y="0"/>
                </a:cubicBezTo>
                <a:cubicBezTo>
                  <a:pt x="4170812" y="-2781"/>
                  <a:pt x="4256741" y="-21607"/>
                  <a:pt x="4382655" y="0"/>
                </a:cubicBezTo>
                <a:cubicBezTo>
                  <a:pt x="4508569" y="21607"/>
                  <a:pt x="4893768" y="12568"/>
                  <a:pt x="5057139" y="0"/>
                </a:cubicBezTo>
                <a:cubicBezTo>
                  <a:pt x="5091986" y="283"/>
                  <a:pt x="5113654" y="26574"/>
                  <a:pt x="5118100" y="60961"/>
                </a:cubicBezTo>
                <a:cubicBezTo>
                  <a:pt x="5129621" y="139834"/>
                  <a:pt x="5130031" y="224592"/>
                  <a:pt x="5118100" y="304799"/>
                </a:cubicBezTo>
                <a:cubicBezTo>
                  <a:pt x="5120312" y="336281"/>
                  <a:pt x="5094395" y="363446"/>
                  <a:pt x="5057139" y="365760"/>
                </a:cubicBezTo>
                <a:cubicBezTo>
                  <a:pt x="4870943" y="336402"/>
                  <a:pt x="4616379" y="356638"/>
                  <a:pt x="4432617" y="365760"/>
                </a:cubicBezTo>
                <a:cubicBezTo>
                  <a:pt x="4248855" y="374882"/>
                  <a:pt x="4078896" y="365317"/>
                  <a:pt x="3908018" y="365760"/>
                </a:cubicBezTo>
                <a:cubicBezTo>
                  <a:pt x="3737140" y="366203"/>
                  <a:pt x="3592137" y="360993"/>
                  <a:pt x="3283496" y="365760"/>
                </a:cubicBezTo>
                <a:cubicBezTo>
                  <a:pt x="2974855" y="370527"/>
                  <a:pt x="2891574" y="356102"/>
                  <a:pt x="2559050" y="365760"/>
                </a:cubicBezTo>
                <a:cubicBezTo>
                  <a:pt x="2226526" y="375418"/>
                  <a:pt x="2230195" y="345872"/>
                  <a:pt x="1934528" y="365760"/>
                </a:cubicBezTo>
                <a:cubicBezTo>
                  <a:pt x="1638861" y="385648"/>
                  <a:pt x="1561548" y="350421"/>
                  <a:pt x="1459891" y="365760"/>
                </a:cubicBezTo>
                <a:cubicBezTo>
                  <a:pt x="1358234" y="381099"/>
                  <a:pt x="1188916" y="345950"/>
                  <a:pt x="935292" y="365760"/>
                </a:cubicBezTo>
                <a:cubicBezTo>
                  <a:pt x="681668" y="385570"/>
                  <a:pt x="318022" y="339951"/>
                  <a:pt x="60961" y="365760"/>
                </a:cubicBezTo>
                <a:cubicBezTo>
                  <a:pt x="30250" y="365134"/>
                  <a:pt x="725" y="345348"/>
                  <a:pt x="0" y="304799"/>
                </a:cubicBezTo>
                <a:cubicBezTo>
                  <a:pt x="186" y="214168"/>
                  <a:pt x="-9949" y="179762"/>
                  <a:pt x="0" y="60961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41275" cap="rnd">
            <a:solidFill>
              <a:schemeClr val="accent3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3F325BC-3734-B1EB-3068-2C3A51134060}"/>
              </a:ext>
            </a:extLst>
          </p:cNvPr>
          <p:cNvGraphicFramePr>
            <a:graphicFrameLocks noGrp="1"/>
          </p:cNvGraphicFramePr>
          <p:nvPr/>
        </p:nvGraphicFramePr>
        <p:xfrm>
          <a:off x="12914397" y="1346176"/>
          <a:ext cx="1620087" cy="3108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0087">
                  <a:extLst>
                    <a:ext uri="{9D8B030D-6E8A-4147-A177-3AD203B41FA5}">
                      <a16:colId xmlns:a16="http://schemas.microsoft.com/office/drawing/2014/main" val="2595178790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solidFill>
                            <a:schemeClr val="accent1"/>
                          </a:solidFill>
                          <a:effectLst/>
                          <a:latin typeface="Raleway" pitchFamily="2" charset="0"/>
                        </a:rPr>
                        <a:t>Coal  </a:t>
                      </a:r>
                      <a:r>
                        <a:rPr lang="en-US" sz="1200" b="0" u="none" strike="noStrike">
                          <a:solidFill>
                            <a:schemeClr val="accent1"/>
                          </a:solidFill>
                          <a:effectLst/>
                          <a:latin typeface="Raleway" pitchFamily="2" charset="0"/>
                        </a:rPr>
                        <a:t>(36%)</a:t>
                      </a:r>
                      <a:endParaRPr lang="en-US" sz="1200" b="0" i="0" u="none" strike="noStrike">
                        <a:solidFill>
                          <a:schemeClr val="accent1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13861" marR="13861" marT="138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4201196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solidFill>
                            <a:srgbClr val="7CA982"/>
                          </a:solidFill>
                          <a:effectLst/>
                          <a:latin typeface="Raleway" pitchFamily="2" charset="0"/>
                        </a:rPr>
                        <a:t>Oil  </a:t>
                      </a:r>
                      <a:r>
                        <a:rPr lang="en-US" sz="1200" b="0" u="none" strike="noStrike">
                          <a:solidFill>
                            <a:srgbClr val="7CA982"/>
                          </a:solidFill>
                          <a:effectLst/>
                          <a:latin typeface="Raleway" pitchFamily="2" charset="0"/>
                        </a:rPr>
                        <a:t>(3%)</a:t>
                      </a:r>
                      <a:endParaRPr lang="en-US" sz="1200" b="0" i="0" u="none" strike="noStrike">
                        <a:solidFill>
                          <a:srgbClr val="7CA982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13861" marR="13861" marT="138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463448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solidFill>
                            <a:srgbClr val="797596"/>
                          </a:solidFill>
                          <a:effectLst/>
                          <a:latin typeface="Raleway" pitchFamily="2" charset="0"/>
                        </a:rPr>
                        <a:t>Natural Gas </a:t>
                      </a:r>
                      <a:r>
                        <a:rPr lang="en-US" sz="1200" b="0" u="none" strike="noStrike">
                          <a:solidFill>
                            <a:srgbClr val="797596"/>
                          </a:solidFill>
                          <a:effectLst/>
                          <a:latin typeface="Raleway" pitchFamily="2" charset="0"/>
                        </a:rPr>
                        <a:t>(22%)</a:t>
                      </a:r>
                      <a:endParaRPr lang="en-US" sz="1200" b="0" i="0" u="none" strike="noStrike">
                        <a:solidFill>
                          <a:srgbClr val="797596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13861" marR="13861" marT="138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13582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solidFill>
                            <a:srgbClr val="3A173A"/>
                          </a:solidFill>
                          <a:effectLst/>
                          <a:latin typeface="Raleway" pitchFamily="2" charset="0"/>
                        </a:rPr>
                        <a:t>Biomass  </a:t>
                      </a:r>
                      <a:r>
                        <a:rPr lang="en-US" sz="1200" b="0" u="none" strike="noStrike">
                          <a:solidFill>
                            <a:srgbClr val="3A173A"/>
                          </a:solidFill>
                          <a:effectLst/>
                          <a:latin typeface="Raleway" pitchFamily="2" charset="0"/>
                        </a:rPr>
                        <a:t>(2%)</a:t>
                      </a:r>
                      <a:endParaRPr lang="en-US" sz="1200" b="0" i="0" u="none" strike="noStrike">
                        <a:solidFill>
                          <a:srgbClr val="3A173A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13861" marR="13861" marT="138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13738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solidFill>
                            <a:schemeClr val="accent5"/>
                          </a:solidFill>
                          <a:effectLst/>
                          <a:latin typeface="Raleway" pitchFamily="2" charset="0"/>
                        </a:rPr>
                        <a:t>Hydropower  </a:t>
                      </a:r>
                      <a:r>
                        <a:rPr lang="en-US" sz="1200" b="0" u="none" strike="noStrike">
                          <a:solidFill>
                            <a:schemeClr val="accent5"/>
                          </a:solidFill>
                          <a:effectLst/>
                          <a:latin typeface="Raleway" pitchFamily="2" charset="0"/>
                        </a:rPr>
                        <a:t>(12%)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13861" marR="13861" marT="138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672266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Raleway" pitchFamily="2" charset="0"/>
                        </a:rPr>
                        <a:t>Wind  </a:t>
                      </a:r>
                      <a:r>
                        <a:rPr lang="en-US" sz="1200" b="0" u="none" strike="noStrike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Raleway" pitchFamily="2" charset="0"/>
                        </a:rPr>
                        <a:t>(7%)</a:t>
                      </a:r>
                      <a:endParaRPr lang="en-US" sz="1200" b="0" i="0" u="none" strike="noStrike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13861" marR="13861" marT="138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8254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solidFill>
                            <a:srgbClr val="04F069"/>
                          </a:solidFill>
                          <a:effectLst/>
                          <a:latin typeface="Raleway" pitchFamily="2" charset="0"/>
                        </a:rPr>
                        <a:t>Nuclear energy  </a:t>
                      </a:r>
                      <a:r>
                        <a:rPr lang="en-US" sz="1200" b="0" u="none" strike="noStrike">
                          <a:solidFill>
                            <a:srgbClr val="04F069"/>
                          </a:solidFill>
                          <a:effectLst/>
                          <a:latin typeface="Raleway" pitchFamily="2" charset="0"/>
                        </a:rPr>
                        <a:t>(10%)</a:t>
                      </a:r>
                      <a:endParaRPr lang="en-US" sz="1200" b="0" i="0" u="none" strike="noStrike">
                        <a:solidFill>
                          <a:srgbClr val="04F069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13861" marR="13861" marT="138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226377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solidFill>
                            <a:srgbClr val="F8C84F"/>
                          </a:solidFill>
                          <a:effectLst/>
                          <a:latin typeface="Raleway" pitchFamily="2" charset="0"/>
                        </a:rPr>
                        <a:t>Solar  </a:t>
                      </a:r>
                      <a:r>
                        <a:rPr lang="en-US" sz="1200" b="0" u="none" strike="noStrike">
                          <a:solidFill>
                            <a:srgbClr val="F8C84F"/>
                          </a:solidFill>
                          <a:effectLst/>
                          <a:latin typeface="Raleway" pitchFamily="2" charset="0"/>
                        </a:rPr>
                        <a:t>(4%)</a:t>
                      </a:r>
                      <a:r>
                        <a:rPr lang="en-US" sz="1200" b="1" u="none" strike="noStrike">
                          <a:solidFill>
                            <a:srgbClr val="F8C84F"/>
                          </a:solidFill>
                          <a:effectLst/>
                          <a:latin typeface="Raleway" pitchFamily="2" charset="0"/>
                        </a:rPr>
                        <a:t>  </a:t>
                      </a:r>
                      <a:endParaRPr lang="en-US" sz="1200" b="1" i="0" u="none" strike="noStrike">
                        <a:solidFill>
                          <a:srgbClr val="F8C84F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13861" marR="13861" marT="1386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5622650"/>
                  </a:ext>
                </a:extLst>
              </a:tr>
            </a:tbl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95313A78-5C57-8CDB-3B5F-BD9B33E57074}"/>
              </a:ext>
            </a:extLst>
          </p:cNvPr>
          <p:cNvGraphicFramePr>
            <a:graphicFrameLocks/>
          </p:cNvGraphicFramePr>
          <p:nvPr/>
        </p:nvGraphicFramePr>
        <p:xfrm>
          <a:off x="-4041231" y="1261441"/>
          <a:ext cx="36576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2331B3AB-909C-C12D-98ED-12DC9C7D815C}"/>
              </a:ext>
            </a:extLst>
          </p:cNvPr>
          <p:cNvGraphicFramePr>
            <a:graphicFrameLocks/>
          </p:cNvGraphicFramePr>
          <p:nvPr/>
        </p:nvGraphicFramePr>
        <p:xfrm>
          <a:off x="13600868" y="1298551"/>
          <a:ext cx="36576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16940A0-E8C7-CD7A-E38C-06CC929439EA}"/>
              </a:ext>
            </a:extLst>
          </p:cNvPr>
          <p:cNvSpPr txBox="1"/>
          <p:nvPr/>
        </p:nvSpPr>
        <p:spPr>
          <a:xfrm>
            <a:off x="-4041233" y="876897"/>
            <a:ext cx="3911326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Death Rate from Accidents &amp; Air Pollution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DFA0E5-7ED0-E880-F50C-25295CF5A83E}"/>
              </a:ext>
            </a:extLst>
          </p:cNvPr>
          <p:cNvSpPr txBox="1"/>
          <p:nvPr/>
        </p:nvSpPr>
        <p:spPr>
          <a:xfrm>
            <a:off x="14585975" y="914007"/>
            <a:ext cx="3139437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Greenhouse Gas Emissions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2D1072-AC1B-EC4E-2F61-2487169BE2B0}"/>
              </a:ext>
            </a:extLst>
          </p:cNvPr>
          <p:cNvSpPr txBox="1"/>
          <p:nvPr/>
        </p:nvSpPr>
        <p:spPr>
          <a:xfrm>
            <a:off x="13275676" y="884511"/>
            <a:ext cx="897527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% of global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electricity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8242AD8E-D307-9045-9D2A-1F8290387082}"/>
              </a:ext>
            </a:extLst>
          </p:cNvPr>
          <p:cNvSpPr/>
          <p:nvPr/>
        </p:nvSpPr>
        <p:spPr>
          <a:xfrm rot="19487560">
            <a:off x="13637713" y="1298823"/>
            <a:ext cx="437384" cy="130492"/>
          </a:xfrm>
          <a:prstGeom prst="arc">
            <a:avLst>
              <a:gd name="adj1" fmla="val 21118865"/>
              <a:gd name="adj2" fmla="val 9853094"/>
            </a:avLst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66C285A-CEBA-CF1E-1F5E-62C01426BC44}"/>
              </a:ext>
            </a:extLst>
          </p:cNvPr>
          <p:cNvGrpSpPr/>
          <p:nvPr/>
        </p:nvGrpSpPr>
        <p:grpSpPr>
          <a:xfrm>
            <a:off x="10540335" y="3707124"/>
            <a:ext cx="317511" cy="317511"/>
            <a:chOff x="11290677" y="2691500"/>
            <a:chExt cx="317511" cy="317511"/>
          </a:xfrm>
        </p:grpSpPr>
        <p:pic>
          <p:nvPicPr>
            <p:cNvPr id="22" name="Graphic 21" descr="Radioactive with solid fill">
              <a:extLst>
                <a:ext uri="{FF2B5EF4-FFF2-40B4-BE49-F238E27FC236}">
                  <a16:creationId xmlns:a16="http://schemas.microsoft.com/office/drawing/2014/main" id="{605491AE-43A5-EDA7-D29A-CFC17FBA3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312272" y="2725795"/>
              <a:ext cx="274320" cy="274320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37DFF69-EC37-4554-C266-80774352A874}"/>
                </a:ext>
              </a:extLst>
            </p:cNvPr>
            <p:cNvSpPr/>
            <p:nvPr/>
          </p:nvSpPr>
          <p:spPr>
            <a:xfrm>
              <a:off x="11290677" y="2691500"/>
              <a:ext cx="317511" cy="317511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A65647F-8BFB-842C-674A-C824FC47C784}"/>
              </a:ext>
            </a:extLst>
          </p:cNvPr>
          <p:cNvGraphicFramePr/>
          <p:nvPr/>
        </p:nvGraphicFramePr>
        <p:xfrm>
          <a:off x="3419475" y="1612959"/>
          <a:ext cx="5395161" cy="2654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5E8F3F6-E9BD-CA85-0061-ADD34D3A87D4}"/>
              </a:ext>
            </a:extLst>
          </p:cNvPr>
          <p:cNvSpPr txBox="1"/>
          <p:nvPr/>
        </p:nvSpPr>
        <p:spPr>
          <a:xfrm>
            <a:off x="3875636" y="110209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Cleanest and Most Efficient Energy Source</a:t>
            </a:r>
          </a:p>
        </p:txBody>
      </p:sp>
    </p:spTree>
    <p:extLst>
      <p:ext uri="{BB962C8B-B14F-4D97-AF65-F5344CB8AC3E}">
        <p14:creationId xmlns:p14="http://schemas.microsoft.com/office/powerpoint/2010/main" val="3088894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C27B24-7E04-F66C-84E3-66FABE418C73}"/>
              </a:ext>
            </a:extLst>
          </p:cNvPr>
          <p:cNvSpPr txBox="1"/>
          <p:nvPr/>
        </p:nvSpPr>
        <p:spPr>
          <a:xfrm>
            <a:off x="448056" y="1825180"/>
            <a:ext cx="4009613" cy="152644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“All that is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8C84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gold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 does not glitter,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Not all those who wander are lost;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The old that is strong does not wither,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Deep roots are not reached by the frost.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245ADB5F-449F-1637-727A-59EA86EC7819}"/>
              </a:ext>
            </a:extLst>
          </p:cNvPr>
          <p:cNvSpPr txBox="1"/>
          <p:nvPr/>
        </p:nvSpPr>
        <p:spPr>
          <a:xfrm>
            <a:off x="1314450" y="442394"/>
            <a:ext cx="7381494" cy="624941"/>
          </a:xfrm>
          <a:prstGeom prst="rect">
            <a:avLst/>
          </a:prstGeom>
        </p:spPr>
        <p:txBody>
          <a:bodyPr vert="horz" wrap="square" lIns="0" tIns="19821" rIns="0" bIns="0" rtlCol="0">
            <a:noAutofit/>
          </a:bodyPr>
          <a:lstStyle/>
          <a:p>
            <a:pPr marL="19820" marR="0" lvl="0" indent="0" algn="l" defTabSz="1427081" rtl="0" eaLnBrk="1" fontAlgn="auto" latinLnBrk="0" hangingPunct="1">
              <a:lnSpc>
                <a:spcPts val="4495"/>
              </a:lnSpc>
              <a:spcBef>
                <a:spcPts val="15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8C84F"/>
                </a:solidFill>
                <a:effectLst/>
                <a:uLnTx/>
                <a:uFillTx/>
                <a:latin typeface="Raleway Bold" pitchFamily="2" charset="0"/>
                <a:ea typeface="+mn-ea"/>
                <a:cs typeface="+mn-cs"/>
              </a:rPr>
              <a:t>Gold</a:t>
            </a:r>
          </a:p>
          <a:p>
            <a:pPr marL="19820" marR="0" lvl="0" indent="0" algn="l" defTabSz="1427081" rtl="0" eaLnBrk="1" fontAlgn="auto" latinLnBrk="0" hangingPunct="1">
              <a:lnSpc>
                <a:spcPts val="4495"/>
              </a:lnSpc>
              <a:spcBef>
                <a:spcPts val="15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u="none" strike="noStrike" kern="0" cap="none" spc="-1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Bold" pitchFamily="2" charset="0"/>
                <a:ea typeface="+mn-ea"/>
                <a:cs typeface="Poppins Light"/>
              </a:rPr>
              <a:t>The Return of the King</a:t>
            </a:r>
            <a:endParaRPr kumimoji="0" lang="en-US" sz="4800" b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Bold" pitchFamily="2" charset="0"/>
              <a:ea typeface="+mn-ea"/>
              <a:cs typeface="Poppins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D5548D-25FC-DC97-11D7-D1BDF0F74279}"/>
              </a:ext>
            </a:extLst>
          </p:cNvPr>
          <p:cNvSpPr txBox="1"/>
          <p:nvPr/>
        </p:nvSpPr>
        <p:spPr>
          <a:xfrm>
            <a:off x="4764833" y="1825180"/>
            <a:ext cx="4009613" cy="2265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From the ashes a fire shall be woken,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A light from the shadows shall spring;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Renewed shall be blade that was broken,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The crownless again shall be </a:t>
            </a: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8C84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king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.”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― J.R.R. Tolkien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DBD44D4-8519-63C2-F44A-736AA4158E45}"/>
              </a:ext>
            </a:extLst>
          </p:cNvPr>
          <p:cNvGrpSpPr>
            <a:grpSpLocks noChangeAspect="1"/>
          </p:cNvGrpSpPr>
          <p:nvPr/>
        </p:nvGrpSpPr>
        <p:grpSpPr>
          <a:xfrm>
            <a:off x="8106230" y="4370282"/>
            <a:ext cx="762001" cy="502920"/>
            <a:chOff x="459509" y="352026"/>
            <a:chExt cx="1489941" cy="983361"/>
          </a:xfrm>
        </p:grpSpPr>
        <p:pic>
          <p:nvPicPr>
            <p:cNvPr id="6" name="Picture 5" descr="A green and black logo&#10;&#10;Description automatically generated">
              <a:extLst>
                <a:ext uri="{FF2B5EF4-FFF2-40B4-BE49-F238E27FC236}">
                  <a16:creationId xmlns:a16="http://schemas.microsoft.com/office/drawing/2014/main" id="{65C97D94-7099-0BCB-A375-5172D01D3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9509" y="352026"/>
              <a:ext cx="1489941" cy="98336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1946D16-6A47-AB37-1456-6A8F537892B7}"/>
                </a:ext>
              </a:extLst>
            </p:cNvPr>
            <p:cNvSpPr txBox="1"/>
            <p:nvPr/>
          </p:nvSpPr>
          <p:spPr>
            <a:xfrm>
              <a:off x="1727709" y="837936"/>
              <a:ext cx="204100" cy="164073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-16" normalizeH="0" baseline="0" noProof="0">
                  <a:ln>
                    <a:noFill/>
                  </a:ln>
                  <a:solidFill>
                    <a:srgbClr val="013622"/>
                  </a:solidFill>
                  <a:effectLst/>
                  <a:uLnTx/>
                  <a:uFillTx/>
                  <a:latin typeface="Raleway ExtraLight" pitchFamily="2" charset="0"/>
                  <a:ea typeface="+mn-ea"/>
                  <a:cs typeface="Poppins Light"/>
                </a:rPr>
                <a:t>™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CBCA08-03AE-5C88-43F9-C064F3BE1355}"/>
              </a:ext>
            </a:extLst>
          </p:cNvPr>
          <p:cNvGrpSpPr>
            <a:grpSpLocks noChangeAspect="1"/>
          </p:cNvGrpSpPr>
          <p:nvPr/>
        </p:nvGrpSpPr>
        <p:grpSpPr>
          <a:xfrm>
            <a:off x="448056" y="389690"/>
            <a:ext cx="640080" cy="640080"/>
            <a:chOff x="3602186" y="2591581"/>
            <a:chExt cx="317511" cy="317511"/>
          </a:xfrm>
        </p:grpSpPr>
        <p:pic>
          <p:nvPicPr>
            <p:cNvPr id="12" name="Graphic 11" descr="Gold bars with solid fill">
              <a:extLst>
                <a:ext uri="{FF2B5EF4-FFF2-40B4-BE49-F238E27FC236}">
                  <a16:creationId xmlns:a16="http://schemas.microsoft.com/office/drawing/2014/main" id="{8B8BE37C-A771-F772-7851-A2EEE7E5D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23781" y="2616416"/>
              <a:ext cx="274320" cy="274320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5A09148-579D-0BF9-233E-02A9220C2DDF}"/>
                </a:ext>
              </a:extLst>
            </p:cNvPr>
            <p:cNvSpPr/>
            <p:nvPr/>
          </p:nvSpPr>
          <p:spPr>
            <a:xfrm>
              <a:off x="3602186" y="2591581"/>
              <a:ext cx="317511" cy="317511"/>
            </a:xfrm>
            <a:prstGeom prst="ellipse">
              <a:avLst/>
            </a:prstGeom>
            <a:noFill/>
            <a:ln w="19050">
              <a:solidFill>
                <a:srgbClr val="F8C8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1">
            <a:extLst>
              <a:ext uri="{FF2B5EF4-FFF2-40B4-BE49-F238E27FC236}">
                <a16:creationId xmlns:a16="http://schemas.microsoft.com/office/drawing/2014/main" id="{4C41D9B9-5E88-E734-C2B4-C20B41670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8398" y="6474630"/>
            <a:ext cx="2535764" cy="539300"/>
          </a:xfrm>
          <a:prstGeom prst="roundRect">
            <a:avLst/>
          </a:prstGeom>
          <a:noFill/>
          <a:ln w="9525">
            <a:noFill/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13622"/>
                </a:solidFill>
                <a:effectLst/>
                <a:uLnTx/>
                <a:uFillTx/>
                <a:latin typeface="Raleway 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Geopolitical Risks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13622"/>
              </a:solidFill>
              <a:effectLst/>
              <a:uLnTx/>
              <a:uFillTx/>
              <a:latin typeface="Raleway Bold" pitchFamily="2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0F81C15-F6E4-05E1-71A6-A451E0A642B7}"/>
              </a:ext>
            </a:extLst>
          </p:cNvPr>
          <p:cNvGrpSpPr/>
          <p:nvPr/>
        </p:nvGrpSpPr>
        <p:grpSpPr>
          <a:xfrm>
            <a:off x="4068876" y="5398305"/>
            <a:ext cx="914808" cy="914400"/>
            <a:chOff x="4173208" y="1611227"/>
            <a:chExt cx="914808" cy="914400"/>
          </a:xfrm>
        </p:grpSpPr>
        <p:pic>
          <p:nvPicPr>
            <p:cNvPr id="15" name="Graphic 14" descr="Map compass with solid fill">
              <a:extLst>
                <a:ext uri="{FF2B5EF4-FFF2-40B4-BE49-F238E27FC236}">
                  <a16:creationId xmlns:a16="http://schemas.microsoft.com/office/drawing/2014/main" id="{0DB2E77B-48DC-3E53-8B9B-911D3CDF2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73616" y="1611227"/>
              <a:ext cx="914400" cy="914400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273CA97-E073-352F-613F-9C445F0FA3AC}"/>
                </a:ext>
              </a:extLst>
            </p:cNvPr>
            <p:cNvSpPr/>
            <p:nvPr/>
          </p:nvSpPr>
          <p:spPr>
            <a:xfrm>
              <a:off x="4173208" y="1611227"/>
              <a:ext cx="914400" cy="91440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Rectangle 1">
            <a:extLst>
              <a:ext uri="{FF2B5EF4-FFF2-40B4-BE49-F238E27FC236}">
                <a16:creationId xmlns:a16="http://schemas.microsoft.com/office/drawing/2014/main" id="{DDA8C501-F6AD-3B82-77B2-CBC2CF54F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656" y="6474630"/>
            <a:ext cx="2535764" cy="539300"/>
          </a:xfrm>
          <a:prstGeom prst="roundRect">
            <a:avLst/>
          </a:prstGeom>
          <a:noFill/>
          <a:ln w="9525">
            <a:noFill/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13622"/>
                </a:solidFill>
                <a:effectLst/>
                <a:uLnTx/>
                <a:uFillTx/>
                <a:latin typeface="Raleway 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Inflation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13622"/>
              </a:solidFill>
              <a:effectLst/>
              <a:uLnTx/>
              <a:uFillTx/>
              <a:latin typeface="Raleway Bold" pitchFamily="2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9007FE-161C-712B-4808-5C86A99421F7}"/>
              </a:ext>
            </a:extLst>
          </p:cNvPr>
          <p:cNvGrpSpPr/>
          <p:nvPr/>
        </p:nvGrpSpPr>
        <p:grpSpPr>
          <a:xfrm>
            <a:off x="1329338" y="5398305"/>
            <a:ext cx="914400" cy="914400"/>
            <a:chOff x="1125428" y="1570173"/>
            <a:chExt cx="914400" cy="9144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BBF0F66-ECCB-CABF-E28B-B6874B3959E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43602" y="1661613"/>
              <a:ext cx="878052" cy="731520"/>
              <a:chOff x="5147997" y="1671458"/>
              <a:chExt cx="1097564" cy="914400"/>
            </a:xfrm>
          </p:grpSpPr>
          <p:pic>
            <p:nvPicPr>
              <p:cNvPr id="21" name="Graphic 20" descr="Dollar with solid fill">
                <a:extLst>
                  <a:ext uri="{FF2B5EF4-FFF2-40B4-BE49-F238E27FC236}">
                    <a16:creationId xmlns:a16="http://schemas.microsoft.com/office/drawing/2014/main" id="{7C8F6B3C-D390-9990-2631-3E300926B4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147997" y="167145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2" name="Graphic 21" descr="Dollar outline">
                <a:extLst>
                  <a:ext uri="{FF2B5EF4-FFF2-40B4-BE49-F238E27FC236}">
                    <a16:creationId xmlns:a16="http://schemas.microsoft.com/office/drawing/2014/main" id="{664B6EEA-E78D-00DD-8D2E-3737AD5686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788361" y="1951376"/>
                <a:ext cx="457200" cy="457200"/>
              </a:xfrm>
              <a:prstGeom prst="rect">
                <a:avLst/>
              </a:prstGeom>
            </p:spPr>
          </p:pic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48F6E92-9E03-4BCE-8DE4-363A28E64CAA}"/>
                </a:ext>
              </a:extLst>
            </p:cNvPr>
            <p:cNvSpPr/>
            <p:nvPr/>
          </p:nvSpPr>
          <p:spPr>
            <a:xfrm>
              <a:off x="1125428" y="1570173"/>
              <a:ext cx="914400" cy="91440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Rectangle 1">
            <a:extLst>
              <a:ext uri="{FF2B5EF4-FFF2-40B4-BE49-F238E27FC236}">
                <a16:creationId xmlns:a16="http://schemas.microsoft.com/office/drawing/2014/main" id="{9968DC31-33FF-2674-BCCF-158557856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9582" y="6474630"/>
            <a:ext cx="2535764" cy="539300"/>
          </a:xfrm>
          <a:prstGeom prst="roundRect">
            <a:avLst/>
          </a:prstGeom>
          <a:noFill/>
          <a:ln w="9525">
            <a:noFill/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13622"/>
                </a:solidFill>
                <a:effectLst/>
                <a:uLnTx/>
                <a:uFillTx/>
                <a:latin typeface="Raleway 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Fiscal Risks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13622"/>
              </a:solidFill>
              <a:effectLst/>
              <a:uLnTx/>
              <a:uFillTx/>
              <a:latin typeface="Raleway Bold" pitchFamily="2" charset="0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F51418-9733-12FF-7EA8-30F3825F5A5B}"/>
              </a:ext>
            </a:extLst>
          </p:cNvPr>
          <p:cNvGrpSpPr/>
          <p:nvPr/>
        </p:nvGrpSpPr>
        <p:grpSpPr>
          <a:xfrm>
            <a:off x="6900264" y="5398305"/>
            <a:ext cx="914400" cy="914400"/>
            <a:chOff x="4069080" y="1842305"/>
            <a:chExt cx="914400" cy="914400"/>
          </a:xfrm>
        </p:grpSpPr>
        <p:pic>
          <p:nvPicPr>
            <p:cNvPr id="25" name="Graphic 24" descr="Bank with solid fill">
              <a:extLst>
                <a:ext uri="{FF2B5EF4-FFF2-40B4-BE49-F238E27FC236}">
                  <a16:creationId xmlns:a16="http://schemas.microsoft.com/office/drawing/2014/main" id="{3115A362-59F2-B194-19CE-AC2B27448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114800" y="1842305"/>
              <a:ext cx="822960" cy="82296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AC2A411-3AA0-589B-EE70-C659D18CD8D1}"/>
                </a:ext>
              </a:extLst>
            </p:cNvPr>
            <p:cNvSpPr/>
            <p:nvPr/>
          </p:nvSpPr>
          <p:spPr>
            <a:xfrm>
              <a:off x="4069080" y="1842305"/>
              <a:ext cx="914400" cy="91440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666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23735-8521-0803-784A-937F8FD07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1">
            <a:extLst>
              <a:ext uri="{FF2B5EF4-FFF2-40B4-BE49-F238E27FC236}">
                <a16:creationId xmlns:a16="http://schemas.microsoft.com/office/drawing/2014/main" id="{0A4B52D8-CA09-819E-48CF-63C68A6C0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8398" y="2918630"/>
            <a:ext cx="2535764" cy="539300"/>
          </a:xfrm>
          <a:prstGeom prst="roundRect">
            <a:avLst/>
          </a:prstGeom>
          <a:noFill/>
          <a:ln w="9525">
            <a:noFill/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13622"/>
                </a:solidFill>
                <a:effectLst/>
                <a:uLnTx/>
                <a:uFillTx/>
                <a:latin typeface="Raleway 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Geopolitical Risks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13622"/>
              </a:solidFill>
              <a:effectLst/>
              <a:uLnTx/>
              <a:uFillTx/>
              <a:latin typeface="Raleway Bold" pitchFamily="2" charset="0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D006536-6194-0FE1-4760-E991D613F15C}"/>
              </a:ext>
            </a:extLst>
          </p:cNvPr>
          <p:cNvGrpSpPr/>
          <p:nvPr/>
        </p:nvGrpSpPr>
        <p:grpSpPr>
          <a:xfrm>
            <a:off x="4068876" y="1842305"/>
            <a:ext cx="914808" cy="914400"/>
            <a:chOff x="4173208" y="1611227"/>
            <a:chExt cx="914808" cy="914400"/>
          </a:xfrm>
        </p:grpSpPr>
        <p:pic>
          <p:nvPicPr>
            <p:cNvPr id="86" name="Graphic 85" descr="Map compass with solid fill">
              <a:extLst>
                <a:ext uri="{FF2B5EF4-FFF2-40B4-BE49-F238E27FC236}">
                  <a16:creationId xmlns:a16="http://schemas.microsoft.com/office/drawing/2014/main" id="{740F0D5B-5933-B829-023F-6852D452E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73616" y="1611227"/>
              <a:ext cx="914400" cy="914400"/>
            </a:xfrm>
            <a:prstGeom prst="rect">
              <a:avLst/>
            </a:prstGeom>
          </p:spPr>
        </p:pic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74E4E6BE-CF1D-D0E2-D98F-D0F49185C5B4}"/>
                </a:ext>
              </a:extLst>
            </p:cNvPr>
            <p:cNvSpPr/>
            <p:nvPr/>
          </p:nvSpPr>
          <p:spPr>
            <a:xfrm>
              <a:off x="4173208" y="1611227"/>
              <a:ext cx="914400" cy="91440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C1B66C-E126-A94F-5C20-F1E94B2D8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Drivers of Gold Price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34D182-534E-FB99-CBC4-84889AA5246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851175" y="1547314"/>
            <a:ext cx="657822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1F9C2C4-B6A4-04B0-9FE0-A756343B0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656" y="2918630"/>
            <a:ext cx="2535764" cy="539300"/>
          </a:xfrm>
          <a:prstGeom prst="roundRect">
            <a:avLst/>
          </a:prstGeom>
          <a:noFill/>
          <a:ln w="9525">
            <a:noFill/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13622"/>
                </a:solidFill>
                <a:effectLst/>
                <a:uLnTx/>
                <a:uFillTx/>
                <a:latin typeface="Raleway 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Inflation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13622"/>
              </a:solidFill>
              <a:effectLst/>
              <a:uLnTx/>
              <a:uFillTx/>
              <a:latin typeface="Raleway Bold" pitchFamily="2" charset="0"/>
              <a:ea typeface="+mn-ea"/>
              <a:cs typeface="+mn-cs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3E2D416-DE5A-E2D0-7C3A-54D74EE38F2E}"/>
              </a:ext>
            </a:extLst>
          </p:cNvPr>
          <p:cNvGrpSpPr/>
          <p:nvPr/>
        </p:nvGrpSpPr>
        <p:grpSpPr>
          <a:xfrm>
            <a:off x="1329338" y="1842305"/>
            <a:ext cx="914400" cy="914400"/>
            <a:chOff x="1125428" y="1570173"/>
            <a:chExt cx="914400" cy="914400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73AAB2B-A6C1-9E6E-3A4A-5F85B479E37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43602" y="1661613"/>
              <a:ext cx="878052" cy="731520"/>
              <a:chOff x="5147997" y="1671458"/>
              <a:chExt cx="1097564" cy="914400"/>
            </a:xfrm>
          </p:grpSpPr>
          <p:pic>
            <p:nvPicPr>
              <p:cNvPr id="61" name="Graphic 60" descr="Dollar with solid fill">
                <a:extLst>
                  <a:ext uri="{FF2B5EF4-FFF2-40B4-BE49-F238E27FC236}">
                    <a16:creationId xmlns:a16="http://schemas.microsoft.com/office/drawing/2014/main" id="{54410BF8-46A9-6C40-F4EE-DEBAB850D8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147997" y="167145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3" name="Graphic 62" descr="Dollar outline">
                <a:extLst>
                  <a:ext uri="{FF2B5EF4-FFF2-40B4-BE49-F238E27FC236}">
                    <a16:creationId xmlns:a16="http://schemas.microsoft.com/office/drawing/2014/main" id="{173119D9-50E5-F762-8BBE-092F6765EA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788361" y="1951376"/>
                <a:ext cx="457200" cy="457200"/>
              </a:xfrm>
              <a:prstGeom prst="rect">
                <a:avLst/>
              </a:prstGeom>
            </p:spPr>
          </p:pic>
        </p:grp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0DF474F-C424-57EC-C41D-6C2EE59A09E5}"/>
                </a:ext>
              </a:extLst>
            </p:cNvPr>
            <p:cNvSpPr/>
            <p:nvPr/>
          </p:nvSpPr>
          <p:spPr>
            <a:xfrm>
              <a:off x="1125428" y="1570173"/>
              <a:ext cx="914400" cy="91440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1" name="Rectangle 1">
            <a:extLst>
              <a:ext uri="{FF2B5EF4-FFF2-40B4-BE49-F238E27FC236}">
                <a16:creationId xmlns:a16="http://schemas.microsoft.com/office/drawing/2014/main" id="{FFD36AAA-87C4-B34B-12DC-D0A67A79B7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9582" y="2918630"/>
            <a:ext cx="2535764" cy="539300"/>
          </a:xfrm>
          <a:prstGeom prst="roundRect">
            <a:avLst/>
          </a:prstGeom>
          <a:noFill/>
          <a:ln w="9525">
            <a:noFill/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13622"/>
                </a:solidFill>
                <a:effectLst/>
                <a:uLnTx/>
                <a:uFillTx/>
                <a:latin typeface="Raleway 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Fiscal Risks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13622"/>
              </a:solidFill>
              <a:effectLst/>
              <a:uLnTx/>
              <a:uFillTx/>
              <a:latin typeface="Raleway Bold" pitchFamily="2" charset="0"/>
              <a:ea typeface="+mn-ea"/>
              <a:cs typeface="+mn-cs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2462018-A99D-24C7-977C-958A0FAD183C}"/>
              </a:ext>
            </a:extLst>
          </p:cNvPr>
          <p:cNvGrpSpPr/>
          <p:nvPr/>
        </p:nvGrpSpPr>
        <p:grpSpPr>
          <a:xfrm>
            <a:off x="6900264" y="1842305"/>
            <a:ext cx="914400" cy="914400"/>
            <a:chOff x="4069080" y="1842305"/>
            <a:chExt cx="914400" cy="914400"/>
          </a:xfrm>
        </p:grpSpPr>
        <p:pic>
          <p:nvPicPr>
            <p:cNvPr id="82" name="Graphic 81" descr="Bank with solid fill">
              <a:extLst>
                <a:ext uri="{FF2B5EF4-FFF2-40B4-BE49-F238E27FC236}">
                  <a16:creationId xmlns:a16="http://schemas.microsoft.com/office/drawing/2014/main" id="{91BC603F-41F3-A218-7797-CA533C710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114800" y="1842305"/>
              <a:ext cx="822960" cy="822960"/>
            </a:xfrm>
            <a:prstGeom prst="rect">
              <a:avLst/>
            </a:prstGeom>
          </p:spPr>
        </p:pic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FE2F523-2D41-524A-09F6-4386ACB3C48F}"/>
                </a:ext>
              </a:extLst>
            </p:cNvPr>
            <p:cNvSpPr/>
            <p:nvPr/>
          </p:nvSpPr>
          <p:spPr>
            <a:xfrm>
              <a:off x="4069080" y="1842305"/>
              <a:ext cx="914400" cy="91440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AE891169-680F-72F1-166C-6E401C069CBE}"/>
              </a:ext>
            </a:extLst>
          </p:cNvPr>
          <p:cNvGraphicFramePr>
            <a:graphicFrameLocks/>
          </p:cNvGraphicFramePr>
          <p:nvPr/>
        </p:nvGraphicFramePr>
        <p:xfrm>
          <a:off x="1236310" y="5398982"/>
          <a:ext cx="6841881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CFEB53C-2907-52EC-3530-5C1BEDAD7717}"/>
              </a:ext>
            </a:extLst>
          </p:cNvPr>
          <p:cNvSpPr/>
          <p:nvPr/>
        </p:nvSpPr>
        <p:spPr>
          <a:xfrm>
            <a:off x="1421983" y="7199416"/>
            <a:ext cx="1309301" cy="5994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Stagflation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Shock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D52A4FB-C8D1-F059-7FE0-C27FC5C62C11}"/>
              </a:ext>
            </a:extLst>
          </p:cNvPr>
          <p:cNvCxnSpPr>
            <a:cxnSpLocks/>
          </p:cNvCxnSpPr>
          <p:nvPr/>
        </p:nvCxnSpPr>
        <p:spPr>
          <a:xfrm flipV="1">
            <a:off x="2512878" y="7662090"/>
            <a:ext cx="280473" cy="576182"/>
          </a:xfrm>
          <a:prstGeom prst="straightConnector1">
            <a:avLst/>
          </a:prstGeom>
          <a:ln w="38100">
            <a:solidFill>
              <a:srgbClr val="F8C8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8B40F6B-91B2-8E92-A6CF-4B26F41EE650}"/>
              </a:ext>
            </a:extLst>
          </p:cNvPr>
          <p:cNvSpPr/>
          <p:nvPr/>
        </p:nvSpPr>
        <p:spPr>
          <a:xfrm>
            <a:off x="3537662" y="6838715"/>
            <a:ext cx="2003224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Commodity Boom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Gold ETFs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79A90D5-DA7C-C03B-D4D7-99901B47D48E}"/>
              </a:ext>
            </a:extLst>
          </p:cNvPr>
          <p:cNvCxnSpPr>
            <a:cxnSpLocks/>
          </p:cNvCxnSpPr>
          <p:nvPr/>
        </p:nvCxnSpPr>
        <p:spPr>
          <a:xfrm flipV="1">
            <a:off x="5294704" y="6805824"/>
            <a:ext cx="601451" cy="1145293"/>
          </a:xfrm>
          <a:prstGeom prst="straightConnector1">
            <a:avLst/>
          </a:prstGeom>
          <a:ln w="38100">
            <a:solidFill>
              <a:srgbClr val="F8C8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C4B208F-4160-6C61-881A-D603A90A1EC2}"/>
              </a:ext>
            </a:extLst>
          </p:cNvPr>
          <p:cNvSpPr/>
          <p:nvPr/>
        </p:nvSpPr>
        <p:spPr>
          <a:xfrm>
            <a:off x="5302009" y="5179213"/>
            <a:ext cx="1776035" cy="10177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70’s show meets the 00’s 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97596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B59F3CA-37A6-3D5D-9DC6-FA9E99896F57}"/>
              </a:ext>
            </a:extLst>
          </p:cNvPr>
          <p:cNvCxnSpPr>
            <a:cxnSpLocks/>
          </p:cNvCxnSpPr>
          <p:nvPr/>
        </p:nvCxnSpPr>
        <p:spPr>
          <a:xfrm flipV="1">
            <a:off x="6763553" y="5153594"/>
            <a:ext cx="516097" cy="1859802"/>
          </a:xfrm>
          <a:prstGeom prst="straightConnector1">
            <a:avLst/>
          </a:prstGeom>
          <a:ln w="38100">
            <a:solidFill>
              <a:srgbClr val="F8C8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6A043A2-315E-B3EF-BC6E-E8AD3C1E27ED}"/>
              </a:ext>
            </a:extLst>
          </p:cNvPr>
          <p:cNvSpPr/>
          <p:nvPr/>
        </p:nvSpPr>
        <p:spPr>
          <a:xfrm>
            <a:off x="674372" y="7798835"/>
            <a:ext cx="1376466" cy="5994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End of Gold Standard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6EBAE78-DF95-95B0-1CF3-400C1C1A385B}"/>
              </a:ext>
            </a:extLst>
          </p:cNvPr>
          <p:cNvCxnSpPr>
            <a:cxnSpLocks/>
          </p:cNvCxnSpPr>
          <p:nvPr/>
        </p:nvCxnSpPr>
        <p:spPr>
          <a:xfrm flipV="1">
            <a:off x="2059439" y="8147734"/>
            <a:ext cx="218876" cy="250520"/>
          </a:xfrm>
          <a:prstGeom prst="straightConnector1">
            <a:avLst/>
          </a:prstGeom>
          <a:ln w="38100">
            <a:solidFill>
              <a:srgbClr val="F8C8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AC30D7A-B2EF-D291-0030-BBAE7EB09536}"/>
              </a:ext>
            </a:extLst>
          </p:cNvPr>
          <p:cNvSpPr txBox="1"/>
          <p:nvPr/>
        </p:nvSpPr>
        <p:spPr>
          <a:xfrm>
            <a:off x="-4073144" y="1825180"/>
            <a:ext cx="4009613" cy="152644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“All that is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8C84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gold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 does not glitter,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Not all those who wander are lost;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The old that is strong does not wither,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Deep roots are not reached by the frost.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E694CBD-0407-5590-CD75-25C607B6983B}"/>
              </a:ext>
            </a:extLst>
          </p:cNvPr>
          <p:cNvSpPr txBox="1"/>
          <p:nvPr/>
        </p:nvSpPr>
        <p:spPr>
          <a:xfrm>
            <a:off x="9190783" y="1825180"/>
            <a:ext cx="4009613" cy="2265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From the ashes a fire shall be woken,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A light from the shadows shall spring;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Renewed shall be blade that was broken,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The crownless again shall be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8C84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king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.”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― J.R.R. Tolkien</a:t>
            </a:r>
          </a:p>
        </p:txBody>
      </p:sp>
      <p:sp>
        <p:nvSpPr>
          <p:cNvPr id="36" name="object 2">
            <a:extLst>
              <a:ext uri="{FF2B5EF4-FFF2-40B4-BE49-F238E27FC236}">
                <a16:creationId xmlns:a16="http://schemas.microsoft.com/office/drawing/2014/main" id="{35AEECEC-C373-3400-33E0-E800B7BC321C}"/>
              </a:ext>
            </a:extLst>
          </p:cNvPr>
          <p:cNvSpPr txBox="1"/>
          <p:nvPr/>
        </p:nvSpPr>
        <p:spPr>
          <a:xfrm>
            <a:off x="1314450" y="-1367356"/>
            <a:ext cx="7381494" cy="624941"/>
          </a:xfrm>
          <a:prstGeom prst="rect">
            <a:avLst/>
          </a:prstGeom>
        </p:spPr>
        <p:txBody>
          <a:bodyPr vert="horz" wrap="square" lIns="0" tIns="19821" rIns="0" bIns="0" rtlCol="0">
            <a:noAutofit/>
          </a:bodyPr>
          <a:lstStyle/>
          <a:p>
            <a:pPr marL="19820" marR="0" lvl="0" indent="0" algn="l" defTabSz="1427081" rtl="0" eaLnBrk="1" fontAlgn="auto" latinLnBrk="0" hangingPunct="1">
              <a:lnSpc>
                <a:spcPts val="4495"/>
              </a:lnSpc>
              <a:spcBef>
                <a:spcPts val="15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8C84F"/>
                </a:solidFill>
                <a:effectLst/>
                <a:uLnTx/>
                <a:uFillTx/>
                <a:latin typeface="Raleway Bold" pitchFamily="2" charset="0"/>
                <a:ea typeface="+mn-ea"/>
                <a:cs typeface="+mn-cs"/>
              </a:rPr>
              <a:t>Gold</a:t>
            </a:r>
          </a:p>
          <a:p>
            <a:pPr marL="19820" marR="0" lvl="0" indent="0" algn="l" defTabSz="1427081" rtl="0" eaLnBrk="1" fontAlgn="auto" latinLnBrk="0" hangingPunct="1">
              <a:lnSpc>
                <a:spcPts val="4495"/>
              </a:lnSpc>
              <a:spcBef>
                <a:spcPts val="15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u="none" strike="noStrike" kern="0" cap="none" spc="-1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Bold" pitchFamily="2" charset="0"/>
                <a:ea typeface="+mn-ea"/>
                <a:cs typeface="Poppins Light"/>
              </a:rPr>
              <a:t>The Return of the King</a:t>
            </a:r>
            <a:endParaRPr kumimoji="0" lang="en-US" sz="4800" b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Bold" pitchFamily="2" charset="0"/>
              <a:ea typeface="+mn-ea"/>
              <a:cs typeface="Poppins Light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0DCEB6C-C1D9-B632-C09F-B2E1ABBDF7B9}"/>
              </a:ext>
            </a:extLst>
          </p:cNvPr>
          <p:cNvGrpSpPr>
            <a:grpSpLocks noChangeAspect="1"/>
          </p:cNvGrpSpPr>
          <p:nvPr/>
        </p:nvGrpSpPr>
        <p:grpSpPr>
          <a:xfrm>
            <a:off x="448056" y="-1420060"/>
            <a:ext cx="640080" cy="640080"/>
            <a:chOff x="3602186" y="2591581"/>
            <a:chExt cx="317511" cy="317511"/>
          </a:xfrm>
        </p:grpSpPr>
        <p:pic>
          <p:nvPicPr>
            <p:cNvPr id="38" name="Graphic 37" descr="Gold bars with solid fill">
              <a:extLst>
                <a:ext uri="{FF2B5EF4-FFF2-40B4-BE49-F238E27FC236}">
                  <a16:creationId xmlns:a16="http://schemas.microsoft.com/office/drawing/2014/main" id="{77E9B09D-F2B0-B3C3-78C6-7537A6322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623781" y="2616416"/>
              <a:ext cx="274320" cy="274320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C424931-6D56-422C-21BE-9DE6BFA5D86C}"/>
                </a:ext>
              </a:extLst>
            </p:cNvPr>
            <p:cNvSpPr/>
            <p:nvPr/>
          </p:nvSpPr>
          <p:spPr>
            <a:xfrm>
              <a:off x="3602186" y="2591581"/>
              <a:ext cx="317511" cy="317511"/>
            </a:xfrm>
            <a:prstGeom prst="ellipse">
              <a:avLst/>
            </a:prstGeom>
            <a:noFill/>
            <a:ln w="19050">
              <a:solidFill>
                <a:srgbClr val="F8C8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5721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BF3A3F06-6B2E-C4FE-47A2-61B9FE6A80A6}"/>
              </a:ext>
            </a:extLst>
          </p:cNvPr>
          <p:cNvSpPr/>
          <p:nvPr/>
        </p:nvSpPr>
        <p:spPr>
          <a:xfrm>
            <a:off x="240460" y="527171"/>
            <a:ext cx="1293065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938A01A7-977B-6575-3C96-A2B63BB121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0306611"/>
              </p:ext>
            </p:extLst>
          </p:nvPr>
        </p:nvGraphicFramePr>
        <p:xfrm>
          <a:off x="1159119" y="911796"/>
          <a:ext cx="6841881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C239DFC-9C8C-A96B-4A0D-D2C25139C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6533" y="183575"/>
            <a:ext cx="6684793" cy="485422"/>
          </a:xfrm>
        </p:spPr>
        <p:txBody>
          <a:bodyPr/>
          <a:lstStyle/>
          <a:p>
            <a:r>
              <a:rPr lang="en-US" dirty="0"/>
              <a:t>Gold Price Since 1964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2DE48B0-9906-D137-D2DC-8CB5DD469472}"/>
              </a:ext>
            </a:extLst>
          </p:cNvPr>
          <p:cNvSpPr/>
          <p:nvPr/>
        </p:nvSpPr>
        <p:spPr>
          <a:xfrm>
            <a:off x="2272450" y="2506123"/>
            <a:ext cx="1309301" cy="5994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Stagflation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Shock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8646906-B3D8-91AA-578D-535D425691A2}"/>
              </a:ext>
            </a:extLst>
          </p:cNvPr>
          <p:cNvCxnSpPr>
            <a:cxnSpLocks/>
          </p:cNvCxnSpPr>
          <p:nvPr/>
        </p:nvCxnSpPr>
        <p:spPr>
          <a:xfrm flipV="1">
            <a:off x="2445816" y="3174904"/>
            <a:ext cx="280473" cy="576182"/>
          </a:xfrm>
          <a:prstGeom prst="straightConnector1">
            <a:avLst/>
          </a:prstGeom>
          <a:ln w="38100">
            <a:solidFill>
              <a:srgbClr val="F8C8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73AD015-DC93-FD2A-FAE2-71886D336BF0}"/>
              </a:ext>
            </a:extLst>
          </p:cNvPr>
          <p:cNvSpPr/>
          <p:nvPr/>
        </p:nvSpPr>
        <p:spPr>
          <a:xfrm>
            <a:off x="3470600" y="2351529"/>
            <a:ext cx="2003224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Commodity Boom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Gold ETFs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2D172B3-9C2F-3BDA-9E67-8EF39E2735E0}"/>
              </a:ext>
            </a:extLst>
          </p:cNvPr>
          <p:cNvCxnSpPr>
            <a:cxnSpLocks/>
          </p:cNvCxnSpPr>
          <p:nvPr/>
        </p:nvCxnSpPr>
        <p:spPr>
          <a:xfrm flipV="1">
            <a:off x="5227642" y="2318638"/>
            <a:ext cx="601451" cy="1145293"/>
          </a:xfrm>
          <a:prstGeom prst="straightConnector1">
            <a:avLst/>
          </a:prstGeom>
          <a:ln w="38100">
            <a:solidFill>
              <a:srgbClr val="F8C8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9545F38-C6C7-B4EE-6578-1AD5ABA4D39F}"/>
              </a:ext>
            </a:extLst>
          </p:cNvPr>
          <p:cNvSpPr/>
          <p:nvPr/>
        </p:nvSpPr>
        <p:spPr>
          <a:xfrm>
            <a:off x="5227642" y="1024655"/>
            <a:ext cx="1776035" cy="10177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70’s show meets the 00’s 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97596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9DD1B15-FB17-1A79-4180-D05F20F3A96A}"/>
              </a:ext>
            </a:extLst>
          </p:cNvPr>
          <p:cNvCxnSpPr>
            <a:cxnSpLocks/>
          </p:cNvCxnSpPr>
          <p:nvPr/>
        </p:nvCxnSpPr>
        <p:spPr>
          <a:xfrm flipV="1">
            <a:off x="6586406" y="1097280"/>
            <a:ext cx="591255" cy="1408843"/>
          </a:xfrm>
          <a:prstGeom prst="straightConnector1">
            <a:avLst/>
          </a:prstGeom>
          <a:ln w="38100">
            <a:solidFill>
              <a:srgbClr val="F8C8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C305DB9-B981-567B-33FE-7F27D8C21777}"/>
              </a:ext>
            </a:extLst>
          </p:cNvPr>
          <p:cNvSpPr txBox="1"/>
          <p:nvPr/>
        </p:nvSpPr>
        <p:spPr>
          <a:xfrm>
            <a:off x="461963" y="4671932"/>
            <a:ext cx="6657003" cy="32478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Source: Sarmaya Partners; Bloomberg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6863B0-4D60-2DDE-FE1F-F5C4482B29F9}"/>
              </a:ext>
            </a:extLst>
          </p:cNvPr>
          <p:cNvSpPr/>
          <p:nvPr/>
        </p:nvSpPr>
        <p:spPr>
          <a:xfrm>
            <a:off x="1293744" y="3069564"/>
            <a:ext cx="1376466" cy="5994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End of Gold Standard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9F0B3BF-3C3E-D5BA-D175-90EECF72C074}"/>
              </a:ext>
            </a:extLst>
          </p:cNvPr>
          <p:cNvCxnSpPr>
            <a:cxnSpLocks/>
          </p:cNvCxnSpPr>
          <p:nvPr/>
        </p:nvCxnSpPr>
        <p:spPr>
          <a:xfrm flipV="1">
            <a:off x="1992377" y="3660548"/>
            <a:ext cx="218876" cy="250520"/>
          </a:xfrm>
          <a:prstGeom prst="straightConnector1">
            <a:avLst/>
          </a:prstGeom>
          <a:ln w="38100">
            <a:solidFill>
              <a:srgbClr val="F8C8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6C03440-8393-E295-FE83-7083C6598A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14500" y="5461152"/>
          <a:ext cx="5715000" cy="320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5715593" imgH="3204988" progId="Mbnd.mbnd">
                  <p:embed/>
                </p:oleObj>
              </mc:Choice>
              <mc:Fallback>
                <p:oleObj name="Macrobond document" r:id="rId3" imgW="5715593" imgH="3204988" progId="Mbnd.mbnd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6C03440-8393-E295-FE83-7083C6598A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14500" y="5461152"/>
                        <a:ext cx="5715000" cy="3205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0A06B9B-EFD7-7372-BDC3-A18243B72C70}"/>
              </a:ext>
            </a:extLst>
          </p:cNvPr>
          <p:cNvSpPr txBox="1"/>
          <p:nvPr/>
        </p:nvSpPr>
        <p:spPr>
          <a:xfrm>
            <a:off x="2181226" y="5190197"/>
            <a:ext cx="769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Inflation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8E721-6FB9-3EE1-402A-C5C402928B4E}"/>
              </a:ext>
            </a:extLst>
          </p:cNvPr>
          <p:cNvSpPr txBox="1"/>
          <p:nvPr/>
        </p:nvSpPr>
        <p:spPr>
          <a:xfrm>
            <a:off x="3324226" y="5190196"/>
            <a:ext cx="769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Gold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4F0B74-52E2-0642-D8FC-496D674C1A70}"/>
              </a:ext>
            </a:extLst>
          </p:cNvPr>
          <p:cNvSpPr txBox="1"/>
          <p:nvPr/>
        </p:nvSpPr>
        <p:spPr>
          <a:xfrm>
            <a:off x="4259637" y="5187176"/>
            <a:ext cx="2512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Inflation average over period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73CE9DB-DC3B-BF4C-3C50-EB4DC4523978}"/>
              </a:ext>
            </a:extLst>
          </p:cNvPr>
          <p:cNvCxnSpPr>
            <a:cxnSpLocks/>
          </p:cNvCxnSpPr>
          <p:nvPr/>
        </p:nvCxnSpPr>
        <p:spPr>
          <a:xfrm>
            <a:off x="1962946" y="5328697"/>
            <a:ext cx="2743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EDE8050-DBD6-FE74-BEDF-014A32A8D636}"/>
              </a:ext>
            </a:extLst>
          </p:cNvPr>
          <p:cNvCxnSpPr>
            <a:cxnSpLocks/>
          </p:cNvCxnSpPr>
          <p:nvPr/>
        </p:nvCxnSpPr>
        <p:spPr>
          <a:xfrm>
            <a:off x="3103488" y="5328697"/>
            <a:ext cx="274320" cy="0"/>
          </a:xfrm>
          <a:prstGeom prst="line">
            <a:avLst/>
          </a:prstGeom>
          <a:ln w="19050">
            <a:solidFill>
              <a:srgbClr val="F8C8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ED09F90-45C9-27FB-9CA4-685B9B18341F}"/>
              </a:ext>
            </a:extLst>
          </p:cNvPr>
          <p:cNvCxnSpPr>
            <a:cxnSpLocks/>
          </p:cNvCxnSpPr>
          <p:nvPr/>
        </p:nvCxnSpPr>
        <p:spPr>
          <a:xfrm>
            <a:off x="4014813" y="5328697"/>
            <a:ext cx="274320" cy="0"/>
          </a:xfrm>
          <a:prstGeom prst="line">
            <a:avLst/>
          </a:prstGeom>
          <a:ln w="19050">
            <a:solidFill>
              <a:srgbClr val="7CA9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592C876-CE88-0447-0FB8-499646DBAE3D}"/>
              </a:ext>
            </a:extLst>
          </p:cNvPr>
          <p:cNvSpPr txBox="1"/>
          <p:nvPr/>
        </p:nvSpPr>
        <p:spPr>
          <a:xfrm>
            <a:off x="3600415" y="5461152"/>
            <a:ext cx="1943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 Medium" pitchFamily="2" charset="0"/>
                <a:ea typeface="+mn-ea"/>
                <a:cs typeface="+mn-cs"/>
              </a:rPr>
              <a:t>Year-over-year change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37C0E7-FAF8-CCD2-9F71-492FDBE57DE0}"/>
              </a:ext>
            </a:extLst>
          </p:cNvPr>
          <p:cNvSpPr txBox="1"/>
          <p:nvPr/>
        </p:nvSpPr>
        <p:spPr>
          <a:xfrm>
            <a:off x="-4073144" y="1825180"/>
            <a:ext cx="4009613" cy="152644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“All that is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8C84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gold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 does not glitter,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Not all those who wander are lost;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The old that is strong does not wither,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Deep roots are not reached by the frost.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5BC4AC-9C15-78B0-49F6-FC5F19725553}"/>
              </a:ext>
            </a:extLst>
          </p:cNvPr>
          <p:cNvSpPr txBox="1"/>
          <p:nvPr/>
        </p:nvSpPr>
        <p:spPr>
          <a:xfrm>
            <a:off x="9190783" y="1825180"/>
            <a:ext cx="4009613" cy="2265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From the ashes a fire shall be woken,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A light from the shadows shall spring;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Renewed shall be blade that was broken,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The crownless again shall be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8C84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king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.”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― J.R.R. Tolkien</a:t>
            </a: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56E01600-AFF4-542B-A64E-14D9407DB5DA}"/>
              </a:ext>
            </a:extLst>
          </p:cNvPr>
          <p:cNvSpPr txBox="1"/>
          <p:nvPr/>
        </p:nvSpPr>
        <p:spPr>
          <a:xfrm>
            <a:off x="1314450" y="-1367356"/>
            <a:ext cx="7381494" cy="624941"/>
          </a:xfrm>
          <a:prstGeom prst="rect">
            <a:avLst/>
          </a:prstGeom>
        </p:spPr>
        <p:txBody>
          <a:bodyPr vert="horz" wrap="square" lIns="0" tIns="19821" rIns="0" bIns="0" rtlCol="0">
            <a:noAutofit/>
          </a:bodyPr>
          <a:lstStyle/>
          <a:p>
            <a:pPr marL="19820" marR="0" lvl="0" indent="0" algn="l" defTabSz="1427081" rtl="0" eaLnBrk="1" fontAlgn="auto" latinLnBrk="0" hangingPunct="1">
              <a:lnSpc>
                <a:spcPts val="4495"/>
              </a:lnSpc>
              <a:spcBef>
                <a:spcPts val="15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8C84F"/>
                </a:solidFill>
                <a:effectLst/>
                <a:uLnTx/>
                <a:uFillTx/>
                <a:latin typeface="Raleway Bold" pitchFamily="2" charset="0"/>
                <a:ea typeface="+mn-ea"/>
                <a:cs typeface="+mn-cs"/>
              </a:rPr>
              <a:t>Gold</a:t>
            </a:r>
          </a:p>
          <a:p>
            <a:pPr marL="19820" marR="0" lvl="0" indent="0" algn="l" defTabSz="1427081" rtl="0" eaLnBrk="1" fontAlgn="auto" latinLnBrk="0" hangingPunct="1">
              <a:lnSpc>
                <a:spcPts val="4495"/>
              </a:lnSpc>
              <a:spcBef>
                <a:spcPts val="15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u="none" strike="noStrike" kern="0" cap="none" spc="-1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Bold" pitchFamily="2" charset="0"/>
                <a:ea typeface="+mn-ea"/>
                <a:cs typeface="Poppins Light"/>
              </a:rPr>
              <a:t>The Return of the King</a:t>
            </a:r>
            <a:endParaRPr kumimoji="0" lang="en-US" sz="4800" b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Bold" pitchFamily="2" charset="0"/>
              <a:ea typeface="+mn-ea"/>
              <a:cs typeface="Poppins Light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361638-97C8-C842-1820-3D9F1EEFFEA8}"/>
              </a:ext>
            </a:extLst>
          </p:cNvPr>
          <p:cNvGrpSpPr>
            <a:grpSpLocks noChangeAspect="1"/>
          </p:cNvGrpSpPr>
          <p:nvPr/>
        </p:nvGrpSpPr>
        <p:grpSpPr>
          <a:xfrm>
            <a:off x="448056" y="-1420060"/>
            <a:ext cx="640080" cy="640080"/>
            <a:chOff x="3602186" y="2591581"/>
            <a:chExt cx="317511" cy="317511"/>
          </a:xfrm>
        </p:grpSpPr>
        <p:pic>
          <p:nvPicPr>
            <p:cNvPr id="28" name="Graphic 27" descr="Gold bars with solid fill">
              <a:extLst>
                <a:ext uri="{FF2B5EF4-FFF2-40B4-BE49-F238E27FC236}">
                  <a16:creationId xmlns:a16="http://schemas.microsoft.com/office/drawing/2014/main" id="{E034DB06-BDAA-F145-9B7C-F7EF15368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23781" y="2616416"/>
              <a:ext cx="274320" cy="27432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0573327-360B-B9FC-DF57-1F972A412F54}"/>
                </a:ext>
              </a:extLst>
            </p:cNvPr>
            <p:cNvSpPr/>
            <p:nvPr/>
          </p:nvSpPr>
          <p:spPr>
            <a:xfrm>
              <a:off x="3602186" y="2591581"/>
              <a:ext cx="317511" cy="317511"/>
            </a:xfrm>
            <a:prstGeom prst="ellipse">
              <a:avLst/>
            </a:prstGeom>
            <a:noFill/>
            <a:ln w="19050">
              <a:solidFill>
                <a:srgbClr val="F8C8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3E960EE-8145-0FFA-C812-6DED8242E72E}"/>
              </a:ext>
            </a:extLst>
          </p:cNvPr>
          <p:cNvGrpSpPr>
            <a:grpSpLocks noChangeAspect="1"/>
          </p:cNvGrpSpPr>
          <p:nvPr/>
        </p:nvGrpSpPr>
        <p:grpSpPr>
          <a:xfrm>
            <a:off x="1051836" y="257802"/>
            <a:ext cx="457403" cy="457200"/>
            <a:chOff x="4173208" y="1611227"/>
            <a:chExt cx="914808" cy="914400"/>
          </a:xfrm>
        </p:grpSpPr>
        <p:pic>
          <p:nvPicPr>
            <p:cNvPr id="5" name="Graphic 4" descr="Map compass with solid fill">
              <a:extLst>
                <a:ext uri="{FF2B5EF4-FFF2-40B4-BE49-F238E27FC236}">
                  <a16:creationId xmlns:a16="http://schemas.microsoft.com/office/drawing/2014/main" id="{E281589A-0C95-200B-E3E4-5F8619E3E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73616" y="1611227"/>
              <a:ext cx="914400" cy="91440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FC5FAE6-BAD3-CBB7-C76E-28E5BCCD1112}"/>
                </a:ext>
              </a:extLst>
            </p:cNvPr>
            <p:cNvSpPr/>
            <p:nvPr/>
          </p:nvSpPr>
          <p:spPr>
            <a:xfrm>
              <a:off x="4173208" y="1611227"/>
              <a:ext cx="914400" cy="91440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85F30A1-DA77-54C3-AF3A-9F3230D730F5}"/>
              </a:ext>
            </a:extLst>
          </p:cNvPr>
          <p:cNvGrpSpPr>
            <a:grpSpLocks noChangeAspect="1"/>
          </p:cNvGrpSpPr>
          <p:nvPr/>
        </p:nvGrpSpPr>
        <p:grpSpPr>
          <a:xfrm>
            <a:off x="457047" y="257802"/>
            <a:ext cx="457200" cy="457200"/>
            <a:chOff x="1125428" y="1570173"/>
            <a:chExt cx="914400" cy="91440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D687F4B-F70B-CC7E-CB30-EA5F5980F71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43602" y="1661613"/>
              <a:ext cx="878052" cy="731520"/>
              <a:chOff x="5147997" y="1671458"/>
              <a:chExt cx="1097564" cy="914400"/>
            </a:xfrm>
          </p:grpSpPr>
          <p:pic>
            <p:nvPicPr>
              <p:cNvPr id="35" name="Graphic 34" descr="Dollar with solid fill">
                <a:extLst>
                  <a:ext uri="{FF2B5EF4-FFF2-40B4-BE49-F238E27FC236}">
                    <a16:creationId xmlns:a16="http://schemas.microsoft.com/office/drawing/2014/main" id="{ECF3CE6D-74A7-BFDD-DA99-51FD5AFB8D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147997" y="167145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36" name="Graphic 35" descr="Dollar outline">
                <a:extLst>
                  <a:ext uri="{FF2B5EF4-FFF2-40B4-BE49-F238E27FC236}">
                    <a16:creationId xmlns:a16="http://schemas.microsoft.com/office/drawing/2014/main" id="{7F4C19C4-ECA9-C3BC-C03F-2A24EE860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788361" y="1951376"/>
                <a:ext cx="457200" cy="457200"/>
              </a:xfrm>
              <a:prstGeom prst="rect">
                <a:avLst/>
              </a:prstGeom>
            </p:spPr>
          </p:pic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252CF42-1DA1-0CFB-011D-3A6B295C73FE}"/>
                </a:ext>
              </a:extLst>
            </p:cNvPr>
            <p:cNvSpPr/>
            <p:nvPr/>
          </p:nvSpPr>
          <p:spPr>
            <a:xfrm>
              <a:off x="1125428" y="1570173"/>
              <a:ext cx="914400" cy="91440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CB7843B-3D86-95C0-F356-7F8ABCFEA69E}"/>
              </a:ext>
            </a:extLst>
          </p:cNvPr>
          <p:cNvGrpSpPr>
            <a:grpSpLocks noChangeAspect="1"/>
          </p:cNvGrpSpPr>
          <p:nvPr/>
        </p:nvGrpSpPr>
        <p:grpSpPr>
          <a:xfrm>
            <a:off x="1646828" y="257802"/>
            <a:ext cx="457200" cy="457200"/>
            <a:chOff x="4069080" y="1842305"/>
            <a:chExt cx="914400" cy="914400"/>
          </a:xfrm>
        </p:grpSpPr>
        <p:pic>
          <p:nvPicPr>
            <p:cNvPr id="39" name="Graphic 38" descr="Bank with solid fill">
              <a:extLst>
                <a:ext uri="{FF2B5EF4-FFF2-40B4-BE49-F238E27FC236}">
                  <a16:creationId xmlns:a16="http://schemas.microsoft.com/office/drawing/2014/main" id="{6A4D27EE-D047-DB28-DBEA-F6F61C5C6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114800" y="1842305"/>
              <a:ext cx="822960" cy="822960"/>
            </a:xfrm>
            <a:prstGeom prst="rect">
              <a:avLst/>
            </a:prstGeom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52A8FBC-6CB2-F54E-3C34-41F0915775F4}"/>
                </a:ext>
              </a:extLst>
            </p:cNvPr>
            <p:cNvSpPr/>
            <p:nvPr/>
          </p:nvSpPr>
          <p:spPr>
            <a:xfrm>
              <a:off x="4069080" y="1842305"/>
              <a:ext cx="914400" cy="91440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3245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E4CC4-A2BD-58EE-AED1-4D72B32A4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26BE1426-3C68-D683-B7D7-77730F19AD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3979782"/>
              </p:ext>
            </p:extLst>
          </p:nvPr>
        </p:nvGraphicFramePr>
        <p:xfrm>
          <a:off x="1712913" y="1511300"/>
          <a:ext cx="5718175" cy="320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5717514" imgH="3205949" progId="Mbnd.mbnd">
                  <p:embed/>
                </p:oleObj>
              </mc:Choice>
              <mc:Fallback>
                <p:oleObj name="Macrobond document" r:id="rId2" imgW="5717514" imgH="3205949" progId="Mbnd.mbnd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26BE1426-3C68-D683-B7D7-77730F19AD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12913" y="1511300"/>
                        <a:ext cx="5718175" cy="3205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3E34F8AA-CE53-5EA4-DA26-ACAC3FFE48AC}"/>
              </a:ext>
            </a:extLst>
          </p:cNvPr>
          <p:cNvSpPr/>
          <p:nvPr/>
        </p:nvSpPr>
        <p:spPr>
          <a:xfrm>
            <a:off x="240460" y="527171"/>
            <a:ext cx="1293065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684F7B-070F-6BA4-4722-D93F442819FE}"/>
              </a:ext>
            </a:extLst>
          </p:cNvPr>
          <p:cNvSpPr txBox="1"/>
          <p:nvPr/>
        </p:nvSpPr>
        <p:spPr>
          <a:xfrm>
            <a:off x="461963" y="4671932"/>
            <a:ext cx="6657003" cy="32478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Source: Sarmaya Partners; Macrobond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Gold return lagged by 1 quarter.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D89E3A-0ED0-43E2-D2EF-904EDF204DD9}"/>
              </a:ext>
            </a:extLst>
          </p:cNvPr>
          <p:cNvSpPr txBox="1"/>
          <p:nvPr/>
        </p:nvSpPr>
        <p:spPr>
          <a:xfrm>
            <a:off x="2181226" y="1240497"/>
            <a:ext cx="769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Inflation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FF568F-25BA-7C03-9D35-ED3B8F1CFDBF}"/>
              </a:ext>
            </a:extLst>
          </p:cNvPr>
          <p:cNvSpPr txBox="1"/>
          <p:nvPr/>
        </p:nvSpPr>
        <p:spPr>
          <a:xfrm>
            <a:off x="3324226" y="1240496"/>
            <a:ext cx="769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Gold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9843AE-FBEC-E1C7-E54C-2C04206A07BF}"/>
              </a:ext>
            </a:extLst>
          </p:cNvPr>
          <p:cNvSpPr txBox="1"/>
          <p:nvPr/>
        </p:nvSpPr>
        <p:spPr>
          <a:xfrm>
            <a:off x="4259637" y="1237476"/>
            <a:ext cx="2512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Inflation average over period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1E781F9-81BE-CD2C-6FAF-EA07EAC2CC7B}"/>
              </a:ext>
            </a:extLst>
          </p:cNvPr>
          <p:cNvCxnSpPr>
            <a:cxnSpLocks/>
          </p:cNvCxnSpPr>
          <p:nvPr/>
        </p:nvCxnSpPr>
        <p:spPr>
          <a:xfrm>
            <a:off x="1962946" y="1378997"/>
            <a:ext cx="2743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65051C-ECCD-05E5-D6AB-8F3C391BF9A1}"/>
              </a:ext>
            </a:extLst>
          </p:cNvPr>
          <p:cNvCxnSpPr>
            <a:cxnSpLocks/>
          </p:cNvCxnSpPr>
          <p:nvPr/>
        </p:nvCxnSpPr>
        <p:spPr>
          <a:xfrm>
            <a:off x="3103488" y="1378997"/>
            <a:ext cx="274320" cy="0"/>
          </a:xfrm>
          <a:prstGeom prst="line">
            <a:avLst/>
          </a:prstGeom>
          <a:ln w="19050">
            <a:solidFill>
              <a:srgbClr val="F8C8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10E8104-97CB-1A19-2409-479858F3B747}"/>
              </a:ext>
            </a:extLst>
          </p:cNvPr>
          <p:cNvCxnSpPr>
            <a:cxnSpLocks/>
          </p:cNvCxnSpPr>
          <p:nvPr/>
        </p:nvCxnSpPr>
        <p:spPr>
          <a:xfrm>
            <a:off x="4014813" y="1378997"/>
            <a:ext cx="274320" cy="0"/>
          </a:xfrm>
          <a:prstGeom prst="line">
            <a:avLst/>
          </a:prstGeom>
          <a:ln w="19050">
            <a:solidFill>
              <a:srgbClr val="7CA9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3E3D733-969C-3D35-F9E2-EE0878188F94}"/>
              </a:ext>
            </a:extLst>
          </p:cNvPr>
          <p:cNvSpPr txBox="1"/>
          <p:nvPr/>
        </p:nvSpPr>
        <p:spPr>
          <a:xfrm>
            <a:off x="3600415" y="1511452"/>
            <a:ext cx="1943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 Medium" pitchFamily="2" charset="0"/>
                <a:ea typeface="+mn-ea"/>
                <a:cs typeface="+mn-cs"/>
              </a:rPr>
              <a:t>Year-over-year change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4E26DA-BEAB-AFA2-EEB2-FA2800F30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667" y="299665"/>
            <a:ext cx="7790660" cy="369332"/>
          </a:xfrm>
        </p:spPr>
        <p:txBody>
          <a:bodyPr/>
          <a:lstStyle/>
          <a:p>
            <a:r>
              <a:rPr lang="en-US" dirty="0"/>
              <a:t>Gold Boosted by Increasing Inflation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EBA4AA3-87DF-C676-B3D5-FD7D0F631085}"/>
              </a:ext>
            </a:extLst>
          </p:cNvPr>
          <p:cNvGraphicFramePr>
            <a:graphicFrameLocks/>
          </p:cNvGraphicFramePr>
          <p:nvPr/>
        </p:nvGraphicFramePr>
        <p:xfrm>
          <a:off x="1664189" y="5168900"/>
          <a:ext cx="57150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0F02E86-DD90-1EEC-4EAB-36F7DE9789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373038"/>
              </p:ext>
            </p:extLst>
          </p:nvPr>
        </p:nvGraphicFramePr>
        <p:xfrm>
          <a:off x="1159119" y="-3555429"/>
          <a:ext cx="6841881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B4CC06-AD93-DD77-9C15-550E131FA215}"/>
              </a:ext>
            </a:extLst>
          </p:cNvPr>
          <p:cNvSpPr/>
          <p:nvPr/>
        </p:nvSpPr>
        <p:spPr>
          <a:xfrm>
            <a:off x="2272450" y="-1961102"/>
            <a:ext cx="1309301" cy="5994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Stagflation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Shock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34E4B95-2D7F-78E9-A864-923726367F06}"/>
              </a:ext>
            </a:extLst>
          </p:cNvPr>
          <p:cNvCxnSpPr>
            <a:cxnSpLocks/>
          </p:cNvCxnSpPr>
          <p:nvPr/>
        </p:nvCxnSpPr>
        <p:spPr>
          <a:xfrm flipV="1">
            <a:off x="2445816" y="-1292321"/>
            <a:ext cx="280473" cy="576182"/>
          </a:xfrm>
          <a:prstGeom prst="straightConnector1">
            <a:avLst/>
          </a:prstGeom>
          <a:ln w="38100">
            <a:solidFill>
              <a:srgbClr val="F8C8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41CB356-104E-1B86-CABA-5F64C9FED3CA}"/>
              </a:ext>
            </a:extLst>
          </p:cNvPr>
          <p:cNvSpPr/>
          <p:nvPr/>
        </p:nvSpPr>
        <p:spPr>
          <a:xfrm>
            <a:off x="3470600" y="-2115696"/>
            <a:ext cx="2003224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Commodity Boom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Gold ETFs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0597250-FB4D-043D-B349-ED559DE06966}"/>
              </a:ext>
            </a:extLst>
          </p:cNvPr>
          <p:cNvCxnSpPr>
            <a:cxnSpLocks/>
          </p:cNvCxnSpPr>
          <p:nvPr/>
        </p:nvCxnSpPr>
        <p:spPr>
          <a:xfrm flipV="1">
            <a:off x="5227642" y="-2148587"/>
            <a:ext cx="601451" cy="1145293"/>
          </a:xfrm>
          <a:prstGeom prst="straightConnector1">
            <a:avLst/>
          </a:prstGeom>
          <a:ln w="38100">
            <a:solidFill>
              <a:srgbClr val="F8C8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A327315-3952-A796-60F8-7291B5FF4C17}"/>
              </a:ext>
            </a:extLst>
          </p:cNvPr>
          <p:cNvSpPr/>
          <p:nvPr/>
        </p:nvSpPr>
        <p:spPr>
          <a:xfrm>
            <a:off x="5227642" y="-3442570"/>
            <a:ext cx="1776035" cy="10177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70’s show meets the 00’s 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97596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62CE4B4-E889-AD9F-B1FD-8D3DF8BE4F46}"/>
              </a:ext>
            </a:extLst>
          </p:cNvPr>
          <p:cNvCxnSpPr>
            <a:cxnSpLocks/>
          </p:cNvCxnSpPr>
          <p:nvPr/>
        </p:nvCxnSpPr>
        <p:spPr>
          <a:xfrm flipV="1">
            <a:off x="6586406" y="-3369945"/>
            <a:ext cx="591255" cy="1408843"/>
          </a:xfrm>
          <a:prstGeom prst="straightConnector1">
            <a:avLst/>
          </a:prstGeom>
          <a:ln w="38100">
            <a:solidFill>
              <a:srgbClr val="F8C8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FA9552E-EF69-EACA-8D9D-124B5853BD07}"/>
              </a:ext>
            </a:extLst>
          </p:cNvPr>
          <p:cNvSpPr/>
          <p:nvPr/>
        </p:nvSpPr>
        <p:spPr>
          <a:xfrm>
            <a:off x="1293744" y="-1397661"/>
            <a:ext cx="1376466" cy="5994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End of Gold Standard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4AEDE62-6BE2-6CCC-BE01-5BAEC53D4FD6}"/>
              </a:ext>
            </a:extLst>
          </p:cNvPr>
          <p:cNvCxnSpPr>
            <a:cxnSpLocks/>
          </p:cNvCxnSpPr>
          <p:nvPr/>
        </p:nvCxnSpPr>
        <p:spPr>
          <a:xfrm flipV="1">
            <a:off x="1992377" y="-806677"/>
            <a:ext cx="218876" cy="250520"/>
          </a:xfrm>
          <a:prstGeom prst="straightConnector1">
            <a:avLst/>
          </a:prstGeom>
          <a:ln w="38100">
            <a:solidFill>
              <a:srgbClr val="F8C8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35FF9B3-0E68-B488-A2B1-49CD8B940526}"/>
              </a:ext>
            </a:extLst>
          </p:cNvPr>
          <p:cNvGrpSpPr>
            <a:grpSpLocks noChangeAspect="1"/>
          </p:cNvGrpSpPr>
          <p:nvPr/>
        </p:nvGrpSpPr>
        <p:grpSpPr>
          <a:xfrm>
            <a:off x="1051836" y="-588018"/>
            <a:ext cx="457403" cy="457200"/>
            <a:chOff x="4173208" y="1611227"/>
            <a:chExt cx="914808" cy="914400"/>
          </a:xfrm>
        </p:grpSpPr>
        <p:pic>
          <p:nvPicPr>
            <p:cNvPr id="41" name="Graphic 40" descr="Map compass with solid fill">
              <a:extLst>
                <a:ext uri="{FF2B5EF4-FFF2-40B4-BE49-F238E27FC236}">
                  <a16:creationId xmlns:a16="http://schemas.microsoft.com/office/drawing/2014/main" id="{B94EBCCD-8431-57AE-1EF2-070F7A712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73616" y="1611227"/>
              <a:ext cx="914400" cy="914400"/>
            </a:xfrm>
            <a:prstGeom prst="rect">
              <a:avLst/>
            </a:prstGeom>
          </p:spPr>
        </p:pic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6B3781B-DA22-1BEC-3CA8-517BC5631571}"/>
                </a:ext>
              </a:extLst>
            </p:cNvPr>
            <p:cNvSpPr/>
            <p:nvPr/>
          </p:nvSpPr>
          <p:spPr>
            <a:xfrm>
              <a:off x="4173208" y="1611227"/>
              <a:ext cx="914400" cy="91440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8C0A5A9-2A61-6604-9B3A-3FBF984BE045}"/>
              </a:ext>
            </a:extLst>
          </p:cNvPr>
          <p:cNvGrpSpPr>
            <a:grpSpLocks noChangeAspect="1"/>
          </p:cNvGrpSpPr>
          <p:nvPr/>
        </p:nvGrpSpPr>
        <p:grpSpPr>
          <a:xfrm>
            <a:off x="457047" y="257802"/>
            <a:ext cx="457200" cy="457200"/>
            <a:chOff x="1125428" y="1570173"/>
            <a:chExt cx="914400" cy="91440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566316F-763E-47E2-BA77-15AA3FB9AA3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43602" y="1661613"/>
              <a:ext cx="878052" cy="731520"/>
              <a:chOff x="5147997" y="1671458"/>
              <a:chExt cx="1097564" cy="914400"/>
            </a:xfrm>
          </p:grpSpPr>
          <p:pic>
            <p:nvPicPr>
              <p:cNvPr id="46" name="Graphic 45" descr="Dollar with solid fill">
                <a:extLst>
                  <a:ext uri="{FF2B5EF4-FFF2-40B4-BE49-F238E27FC236}">
                    <a16:creationId xmlns:a16="http://schemas.microsoft.com/office/drawing/2014/main" id="{B03103BE-1DD6-3C09-4034-58626A7958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147997" y="167145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47" name="Graphic 46" descr="Dollar outline">
                <a:extLst>
                  <a:ext uri="{FF2B5EF4-FFF2-40B4-BE49-F238E27FC236}">
                    <a16:creationId xmlns:a16="http://schemas.microsoft.com/office/drawing/2014/main" id="{7F41181A-E08F-FBDF-D097-C075439428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788361" y="1951376"/>
                <a:ext cx="457200" cy="457200"/>
              </a:xfrm>
              <a:prstGeom prst="rect">
                <a:avLst/>
              </a:prstGeom>
            </p:spPr>
          </p:pic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4A0FF80-26B0-DA8F-F742-B5202BDDED19}"/>
                </a:ext>
              </a:extLst>
            </p:cNvPr>
            <p:cNvSpPr/>
            <p:nvPr/>
          </p:nvSpPr>
          <p:spPr>
            <a:xfrm>
              <a:off x="1125428" y="1570173"/>
              <a:ext cx="914400" cy="91440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0890EF6-EB01-DF0F-4DA2-2F11081E4432}"/>
              </a:ext>
            </a:extLst>
          </p:cNvPr>
          <p:cNvGrpSpPr>
            <a:grpSpLocks noChangeAspect="1"/>
          </p:cNvGrpSpPr>
          <p:nvPr/>
        </p:nvGrpSpPr>
        <p:grpSpPr>
          <a:xfrm>
            <a:off x="1646828" y="-588018"/>
            <a:ext cx="457200" cy="457200"/>
            <a:chOff x="4069080" y="1842305"/>
            <a:chExt cx="914400" cy="914400"/>
          </a:xfrm>
        </p:grpSpPr>
        <p:pic>
          <p:nvPicPr>
            <p:cNvPr id="49" name="Graphic 48" descr="Bank with solid fill">
              <a:extLst>
                <a:ext uri="{FF2B5EF4-FFF2-40B4-BE49-F238E27FC236}">
                  <a16:creationId xmlns:a16="http://schemas.microsoft.com/office/drawing/2014/main" id="{F2F0AC4F-3067-95C6-FD9A-CDB609790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114800" y="1842305"/>
              <a:ext cx="822960" cy="822960"/>
            </a:xfrm>
            <a:prstGeom prst="rect">
              <a:avLst/>
            </a:prstGeom>
          </p:spPr>
        </p:pic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5B895CF-F67E-062E-D112-05E395A7737C}"/>
                </a:ext>
              </a:extLst>
            </p:cNvPr>
            <p:cNvSpPr/>
            <p:nvPr/>
          </p:nvSpPr>
          <p:spPr>
            <a:xfrm>
              <a:off x="4069080" y="1842305"/>
              <a:ext cx="914400" cy="91440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15517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6056B5D-E0D0-027A-EA87-5501521D2736}"/>
              </a:ext>
            </a:extLst>
          </p:cNvPr>
          <p:cNvSpPr/>
          <p:nvPr/>
        </p:nvSpPr>
        <p:spPr>
          <a:xfrm>
            <a:off x="240460" y="527171"/>
            <a:ext cx="1293065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337AD67D-B8FF-4C25-988F-C7DBA68881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5645005"/>
              </p:ext>
            </p:extLst>
          </p:nvPr>
        </p:nvGraphicFramePr>
        <p:xfrm>
          <a:off x="1600200" y="1244600"/>
          <a:ext cx="59436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5001925-C2A8-0A40-1694-F593E63CFD39}"/>
              </a:ext>
            </a:extLst>
          </p:cNvPr>
          <p:cNvSpPr txBox="1"/>
          <p:nvPr/>
        </p:nvSpPr>
        <p:spPr>
          <a:xfrm>
            <a:off x="461963" y="4671932"/>
            <a:ext cx="6657003" cy="32478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Source: Sarmaya Partners, Bloomberg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78AF423-0049-652B-4E45-36209999F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113" y="299665"/>
            <a:ext cx="7260213" cy="369332"/>
          </a:xfrm>
        </p:spPr>
        <p:txBody>
          <a:bodyPr/>
          <a:lstStyle/>
          <a:p>
            <a:r>
              <a:rPr lang="en-US" dirty="0"/>
              <a:t>Gold vs. Real Rates – Decoupling?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9ECD620-3613-056B-A3A9-E19BCF83DC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92866" y="-3283031"/>
          <a:ext cx="5715000" cy="320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5715593" imgH="3204988" progId="Mbnd.mbnd">
                  <p:embed/>
                </p:oleObj>
              </mc:Choice>
              <mc:Fallback>
                <p:oleObj name="Macrobond document" r:id="rId3" imgW="5715593" imgH="3204988" progId="Mbnd.mbnd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9ECD620-3613-056B-A3A9-E19BCF83DC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92866" y="-3283031"/>
                        <a:ext cx="5715000" cy="3205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5BF8A83-F2F4-026C-62D6-4C3C6B1764E2}"/>
              </a:ext>
            </a:extLst>
          </p:cNvPr>
          <p:cNvSpPr txBox="1"/>
          <p:nvPr/>
        </p:nvSpPr>
        <p:spPr>
          <a:xfrm>
            <a:off x="1959592" y="-3553986"/>
            <a:ext cx="769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Inflation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85654A-F18F-AE04-92CD-A02E5179552D}"/>
              </a:ext>
            </a:extLst>
          </p:cNvPr>
          <p:cNvSpPr txBox="1"/>
          <p:nvPr/>
        </p:nvSpPr>
        <p:spPr>
          <a:xfrm>
            <a:off x="3102592" y="-3553987"/>
            <a:ext cx="769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Gold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97F1DA-FA44-1214-F060-3DAE9267D2AA}"/>
              </a:ext>
            </a:extLst>
          </p:cNvPr>
          <p:cNvSpPr txBox="1"/>
          <p:nvPr/>
        </p:nvSpPr>
        <p:spPr>
          <a:xfrm>
            <a:off x="4038003" y="-3557007"/>
            <a:ext cx="2512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Inflation average over period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E3F1F4-06F6-AB65-5CB8-FDE467B3FB9F}"/>
              </a:ext>
            </a:extLst>
          </p:cNvPr>
          <p:cNvCxnSpPr>
            <a:cxnSpLocks/>
          </p:cNvCxnSpPr>
          <p:nvPr/>
        </p:nvCxnSpPr>
        <p:spPr>
          <a:xfrm>
            <a:off x="1741312" y="-3415486"/>
            <a:ext cx="2743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A67AB85-AABD-BCA0-F2FC-9FCC100DADE5}"/>
              </a:ext>
            </a:extLst>
          </p:cNvPr>
          <p:cNvCxnSpPr>
            <a:cxnSpLocks/>
          </p:cNvCxnSpPr>
          <p:nvPr/>
        </p:nvCxnSpPr>
        <p:spPr>
          <a:xfrm>
            <a:off x="2881854" y="-3415486"/>
            <a:ext cx="274320" cy="0"/>
          </a:xfrm>
          <a:prstGeom prst="line">
            <a:avLst/>
          </a:prstGeom>
          <a:ln w="19050">
            <a:solidFill>
              <a:srgbClr val="F8C8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41C208-7F45-6E54-F0C9-9B9C0017BB23}"/>
              </a:ext>
            </a:extLst>
          </p:cNvPr>
          <p:cNvCxnSpPr>
            <a:cxnSpLocks/>
          </p:cNvCxnSpPr>
          <p:nvPr/>
        </p:nvCxnSpPr>
        <p:spPr>
          <a:xfrm>
            <a:off x="3793179" y="-3415486"/>
            <a:ext cx="274320" cy="0"/>
          </a:xfrm>
          <a:prstGeom prst="line">
            <a:avLst/>
          </a:prstGeom>
          <a:ln w="19050">
            <a:solidFill>
              <a:srgbClr val="7CA9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5CE2918-3A6D-2A8F-9830-C74DCD60A2D7}"/>
              </a:ext>
            </a:extLst>
          </p:cNvPr>
          <p:cNvSpPr txBox="1"/>
          <p:nvPr/>
        </p:nvSpPr>
        <p:spPr>
          <a:xfrm>
            <a:off x="3378781" y="-3283031"/>
            <a:ext cx="1943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 Medium" pitchFamily="2" charset="0"/>
                <a:ea typeface="+mn-ea"/>
                <a:cs typeface="+mn-cs"/>
              </a:rPr>
              <a:t>Year-over-year change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E12873-0461-9A08-C2CD-4AE8DD2C456E}"/>
              </a:ext>
            </a:extLst>
          </p:cNvPr>
          <p:cNvGrpSpPr>
            <a:grpSpLocks noChangeAspect="1"/>
          </p:cNvGrpSpPr>
          <p:nvPr/>
        </p:nvGrpSpPr>
        <p:grpSpPr>
          <a:xfrm>
            <a:off x="1051836" y="257802"/>
            <a:ext cx="457403" cy="457200"/>
            <a:chOff x="4173208" y="1611227"/>
            <a:chExt cx="914808" cy="914400"/>
          </a:xfrm>
        </p:grpSpPr>
        <p:pic>
          <p:nvPicPr>
            <p:cNvPr id="24" name="Graphic 23" descr="Map compass with solid fill">
              <a:extLst>
                <a:ext uri="{FF2B5EF4-FFF2-40B4-BE49-F238E27FC236}">
                  <a16:creationId xmlns:a16="http://schemas.microsoft.com/office/drawing/2014/main" id="{00F852C3-4401-12C1-DE2E-0A9E98F85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73616" y="1611227"/>
              <a:ext cx="914400" cy="914400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300E18D-B348-E8A1-B78D-F05EDB2AED7F}"/>
                </a:ext>
              </a:extLst>
            </p:cNvPr>
            <p:cNvSpPr/>
            <p:nvPr/>
          </p:nvSpPr>
          <p:spPr>
            <a:xfrm>
              <a:off x="4173208" y="1611227"/>
              <a:ext cx="914400" cy="91440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00CF18-2487-DF28-D18F-1CC921A4C486}"/>
              </a:ext>
            </a:extLst>
          </p:cNvPr>
          <p:cNvGrpSpPr>
            <a:grpSpLocks noChangeAspect="1"/>
          </p:cNvGrpSpPr>
          <p:nvPr/>
        </p:nvGrpSpPr>
        <p:grpSpPr>
          <a:xfrm>
            <a:off x="457047" y="257802"/>
            <a:ext cx="457200" cy="457200"/>
            <a:chOff x="1125428" y="1570173"/>
            <a:chExt cx="914400" cy="9144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12287E2-B792-A7FD-F872-D52EC8F575F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43602" y="1661613"/>
              <a:ext cx="878052" cy="731520"/>
              <a:chOff x="5147997" y="1671458"/>
              <a:chExt cx="1097564" cy="914400"/>
            </a:xfrm>
          </p:grpSpPr>
          <p:pic>
            <p:nvPicPr>
              <p:cNvPr id="29" name="Graphic 28" descr="Dollar with solid fill">
                <a:extLst>
                  <a:ext uri="{FF2B5EF4-FFF2-40B4-BE49-F238E27FC236}">
                    <a16:creationId xmlns:a16="http://schemas.microsoft.com/office/drawing/2014/main" id="{CE69189A-9678-BB39-93C3-8DBB4CAC93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147997" y="167145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30" name="Graphic 29" descr="Dollar outline">
                <a:extLst>
                  <a:ext uri="{FF2B5EF4-FFF2-40B4-BE49-F238E27FC236}">
                    <a16:creationId xmlns:a16="http://schemas.microsoft.com/office/drawing/2014/main" id="{A2592BCF-167D-1E51-BBFD-C7450E1CDA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788361" y="1951376"/>
                <a:ext cx="457200" cy="457200"/>
              </a:xfrm>
              <a:prstGeom prst="rect">
                <a:avLst/>
              </a:prstGeom>
            </p:spPr>
          </p:pic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9BA0102-3EF7-98A1-D99E-E224C59AA612}"/>
                </a:ext>
              </a:extLst>
            </p:cNvPr>
            <p:cNvSpPr/>
            <p:nvPr/>
          </p:nvSpPr>
          <p:spPr>
            <a:xfrm>
              <a:off x="1125428" y="1570173"/>
              <a:ext cx="914400" cy="91440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DE99A71B-0F0C-0BD6-2E83-035571192D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16087" y="5183278"/>
          <a:ext cx="5711825" cy="320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11" imgW="5712354" imgH="3204988" progId="Mbnd.mbnd">
                  <p:embed/>
                </p:oleObj>
              </mc:Choice>
              <mc:Fallback>
                <p:oleObj name="Macrobond document" r:id="rId11" imgW="5712354" imgH="3204988" progId="Mbnd.mbnd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BA19B3B-6ACC-7A25-73EE-D5FBCC8F32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716087" y="5183278"/>
                        <a:ext cx="5711825" cy="3205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6575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0B7D98-B49F-CE52-63D3-905E9E622038}"/>
              </a:ext>
            </a:extLst>
          </p:cNvPr>
          <p:cNvSpPr/>
          <p:nvPr/>
        </p:nvSpPr>
        <p:spPr>
          <a:xfrm>
            <a:off x="240460" y="527171"/>
            <a:ext cx="1293065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820E7816-BFA0-6742-6E6D-AA634DB12C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4080763"/>
              </p:ext>
            </p:extLst>
          </p:nvPr>
        </p:nvGraphicFramePr>
        <p:xfrm>
          <a:off x="1714500" y="1360488"/>
          <a:ext cx="5715000" cy="320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5714274" imgH="3205949" progId="Mbnd.mbnd">
                  <p:embed/>
                </p:oleObj>
              </mc:Choice>
              <mc:Fallback>
                <p:oleObj name="Macrobond document" r:id="rId3" imgW="5714274" imgH="3205949" progId="Mbnd.mbnd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820E7816-BFA0-6742-6E6D-AA634DB12C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14500" y="1360488"/>
                        <a:ext cx="5715000" cy="3205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1F2E0A7-49AE-AA81-8BE0-39FB2AFC17C9}"/>
              </a:ext>
            </a:extLst>
          </p:cNvPr>
          <p:cNvSpPr txBox="1"/>
          <p:nvPr/>
        </p:nvSpPr>
        <p:spPr>
          <a:xfrm>
            <a:off x="461963" y="4671932"/>
            <a:ext cx="6657003" cy="32478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Source: Sarmaya Partners, World Gold Council, Macrobond </a:t>
            </a:r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B9B6F9BA-7E43-2286-A571-FF06B8EB5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665" y="299665"/>
            <a:ext cx="7790662" cy="369332"/>
          </a:xfrm>
        </p:spPr>
        <p:txBody>
          <a:bodyPr/>
          <a:lstStyle/>
          <a:p>
            <a:r>
              <a:rPr lang="en-US" dirty="0"/>
              <a:t>Central Banks Buying More Gold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6B852C1-89A7-392A-1C66-E5FF6C86E0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8680826"/>
              </p:ext>
            </p:extLst>
          </p:nvPr>
        </p:nvGraphicFramePr>
        <p:xfrm>
          <a:off x="1716087" y="5211449"/>
          <a:ext cx="5711825" cy="320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5" imgW="5712354" imgH="3204988" progId="Mbnd.mbnd">
                  <p:embed/>
                </p:oleObj>
              </mc:Choice>
              <mc:Fallback>
                <p:oleObj name="Macrobond document" r:id="rId5" imgW="5712354" imgH="3204988" progId="Mbnd.mbnd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A6B852C1-89A7-392A-1C66-E5FF6C86E0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16087" y="5211449"/>
                        <a:ext cx="5711825" cy="3205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ject 2">
            <a:extLst>
              <a:ext uri="{FF2B5EF4-FFF2-40B4-BE49-F238E27FC236}">
                <a16:creationId xmlns:a16="http://schemas.microsoft.com/office/drawing/2014/main" id="{41B18819-1C86-CA61-B96D-987567979F11}"/>
              </a:ext>
            </a:extLst>
          </p:cNvPr>
          <p:cNvSpPr txBox="1"/>
          <p:nvPr/>
        </p:nvSpPr>
        <p:spPr>
          <a:xfrm>
            <a:off x="-7600985" y="442394"/>
            <a:ext cx="7381529" cy="624941"/>
          </a:xfrm>
          <a:prstGeom prst="rect">
            <a:avLst/>
          </a:prstGeom>
        </p:spPr>
        <p:txBody>
          <a:bodyPr vert="horz" wrap="square" lIns="0" tIns="19821" rIns="0" bIns="0" rtlCol="0">
            <a:noAutofit/>
          </a:bodyPr>
          <a:lstStyle/>
          <a:p>
            <a:pPr marL="19820" marR="0" lvl="0" indent="0" algn="l" defTabSz="1427081" rtl="0" eaLnBrk="1" fontAlgn="auto" latinLnBrk="0" hangingPunct="1">
              <a:lnSpc>
                <a:spcPts val="4495"/>
              </a:lnSpc>
              <a:spcBef>
                <a:spcPts val="156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-1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Bold" pitchFamily="2" charset="0"/>
                <a:ea typeface="+mn-ea"/>
                <a:cs typeface="Poppins Light"/>
              </a:rPr>
              <a:t>Build the Future  </a:t>
            </a:r>
            <a:r>
              <a:rPr lang="en-US" sz="4800" kern="0" spc="-16" dirty="0">
                <a:solidFill>
                  <a:srgbClr val="FFFFFF"/>
                </a:solidFill>
                <a:latin typeface="Raleway Bold" pitchFamily="2" charset="0"/>
                <a:cs typeface="Poppins Light"/>
              </a:rPr>
              <a:t> </a:t>
            </a:r>
          </a:p>
          <a:p>
            <a:pPr marL="19820" marR="0" lvl="0" indent="0" algn="l" defTabSz="1427081" rtl="0" eaLnBrk="1" fontAlgn="auto" latinLnBrk="0" hangingPunct="1">
              <a:lnSpc>
                <a:spcPts val="4495"/>
              </a:lnSpc>
              <a:spcBef>
                <a:spcPts val="15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-1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Bold" pitchFamily="2" charset="0"/>
                <a:ea typeface="+mn-ea"/>
                <a:cs typeface="Poppins Light"/>
              </a:rPr>
              <a:t>Reindustrializing the U.S.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Bold" pitchFamily="2" charset="0"/>
              <a:ea typeface="+mn-ea"/>
              <a:cs typeface="Poppins Ligh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51CEA3A-1CF6-10B1-9C01-849D6A81D382}"/>
              </a:ext>
            </a:extLst>
          </p:cNvPr>
          <p:cNvGrpSpPr>
            <a:grpSpLocks noChangeAspect="1"/>
          </p:cNvGrpSpPr>
          <p:nvPr/>
        </p:nvGrpSpPr>
        <p:grpSpPr>
          <a:xfrm>
            <a:off x="-8387334" y="349486"/>
            <a:ext cx="640080" cy="640080"/>
            <a:chOff x="5169689" y="1606786"/>
            <a:chExt cx="320040" cy="320040"/>
          </a:xfrm>
        </p:grpSpPr>
        <p:pic>
          <p:nvPicPr>
            <p:cNvPr id="4" name="Graphic 3" descr="Crane with solid fill">
              <a:extLst>
                <a:ext uri="{FF2B5EF4-FFF2-40B4-BE49-F238E27FC236}">
                  <a16:creationId xmlns:a16="http://schemas.microsoft.com/office/drawing/2014/main" id="{3DE35D12-C237-637F-B8F8-FF9015382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09694" y="1646791"/>
              <a:ext cx="240030" cy="240030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3B372D1-8B71-7BF3-24E1-3C24F0249B3F}"/>
                </a:ext>
              </a:extLst>
            </p:cNvPr>
            <p:cNvSpPr/>
            <p:nvPr/>
          </p:nvSpPr>
          <p:spPr>
            <a:xfrm>
              <a:off x="5169689" y="1606786"/>
              <a:ext cx="320040" cy="320040"/>
            </a:xfrm>
            <a:prstGeom prst="ellipse">
              <a:avLst/>
            </a:prstGeom>
            <a:noFill/>
            <a:ln w="9525">
              <a:solidFill>
                <a:srgbClr val="04F0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CBDFD5C-6956-E312-4001-C78000B819ED}"/>
              </a:ext>
            </a:extLst>
          </p:cNvPr>
          <p:cNvGrpSpPr>
            <a:grpSpLocks noChangeAspect="1"/>
          </p:cNvGrpSpPr>
          <p:nvPr/>
        </p:nvGrpSpPr>
        <p:grpSpPr>
          <a:xfrm>
            <a:off x="-8387334" y="1257835"/>
            <a:ext cx="640080" cy="640080"/>
            <a:chOff x="7226966" y="1626743"/>
            <a:chExt cx="320040" cy="320040"/>
          </a:xfrm>
        </p:grpSpPr>
        <p:pic>
          <p:nvPicPr>
            <p:cNvPr id="7" name="Graphic 6" descr="Production with solid fill">
              <a:extLst>
                <a:ext uri="{FF2B5EF4-FFF2-40B4-BE49-F238E27FC236}">
                  <a16:creationId xmlns:a16="http://schemas.microsoft.com/office/drawing/2014/main" id="{11A1BB22-A56D-2D26-4E1D-49A36FE17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266971" y="1666748"/>
              <a:ext cx="240030" cy="24003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28827BA-3E94-0647-817D-6628F75ED4CF}"/>
                </a:ext>
              </a:extLst>
            </p:cNvPr>
            <p:cNvSpPr/>
            <p:nvPr/>
          </p:nvSpPr>
          <p:spPr>
            <a:xfrm>
              <a:off x="7226966" y="1626743"/>
              <a:ext cx="320040" cy="320040"/>
            </a:xfrm>
            <a:prstGeom prst="ellipse">
              <a:avLst/>
            </a:prstGeom>
            <a:noFill/>
            <a:ln w="9525">
              <a:solidFill>
                <a:srgbClr val="04F0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488C6A-9B3E-5872-53BD-45AFDA653488}"/>
              </a:ext>
            </a:extLst>
          </p:cNvPr>
          <p:cNvGrpSpPr>
            <a:grpSpLocks noChangeAspect="1"/>
          </p:cNvGrpSpPr>
          <p:nvPr/>
        </p:nvGrpSpPr>
        <p:grpSpPr>
          <a:xfrm>
            <a:off x="461963" y="257802"/>
            <a:ext cx="457403" cy="457200"/>
            <a:chOff x="4173208" y="1611227"/>
            <a:chExt cx="914808" cy="914400"/>
          </a:xfrm>
        </p:grpSpPr>
        <p:pic>
          <p:nvPicPr>
            <p:cNvPr id="16" name="Graphic 15" descr="Map compass with solid fill">
              <a:extLst>
                <a:ext uri="{FF2B5EF4-FFF2-40B4-BE49-F238E27FC236}">
                  <a16:creationId xmlns:a16="http://schemas.microsoft.com/office/drawing/2014/main" id="{D88A0DA8-FD4A-43CF-EAEB-BF4FC8FE5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173616" y="1611227"/>
              <a:ext cx="914400" cy="914400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331DE71-D7E7-10D3-6FFD-0978FEC86687}"/>
                </a:ext>
              </a:extLst>
            </p:cNvPr>
            <p:cNvSpPr/>
            <p:nvPr/>
          </p:nvSpPr>
          <p:spPr>
            <a:xfrm>
              <a:off x="4173208" y="1611227"/>
              <a:ext cx="914400" cy="91440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B33C9B-38C5-D9A9-5410-C9A6C4B7A464}"/>
              </a:ext>
            </a:extLst>
          </p:cNvPr>
          <p:cNvGrpSpPr>
            <a:grpSpLocks noChangeAspect="1"/>
          </p:cNvGrpSpPr>
          <p:nvPr/>
        </p:nvGrpSpPr>
        <p:grpSpPr>
          <a:xfrm>
            <a:off x="457047" y="-580398"/>
            <a:ext cx="457200" cy="457200"/>
            <a:chOff x="1125428" y="1570173"/>
            <a:chExt cx="914400" cy="9144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C91831-2619-FD42-8651-F9A2E0562A3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43602" y="1661613"/>
              <a:ext cx="878052" cy="731520"/>
              <a:chOff x="5147997" y="1671458"/>
              <a:chExt cx="1097564" cy="914400"/>
            </a:xfrm>
          </p:grpSpPr>
          <p:pic>
            <p:nvPicPr>
              <p:cNvPr id="21" name="Graphic 20" descr="Dollar with solid fill">
                <a:extLst>
                  <a:ext uri="{FF2B5EF4-FFF2-40B4-BE49-F238E27FC236}">
                    <a16:creationId xmlns:a16="http://schemas.microsoft.com/office/drawing/2014/main" id="{6E8C5507-B693-6D68-8B86-199E8CB8AD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147997" y="167145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2" name="Graphic 21" descr="Dollar outline">
                <a:extLst>
                  <a:ext uri="{FF2B5EF4-FFF2-40B4-BE49-F238E27FC236}">
                    <a16:creationId xmlns:a16="http://schemas.microsoft.com/office/drawing/2014/main" id="{3B468F83-03DE-190D-CA54-476D5FBF56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5788361" y="1951376"/>
                <a:ext cx="457200" cy="457200"/>
              </a:xfrm>
              <a:prstGeom prst="rect">
                <a:avLst/>
              </a:prstGeom>
            </p:spPr>
          </p:pic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FCCCC62-5258-652C-C810-BF40AEE5DFE7}"/>
                </a:ext>
              </a:extLst>
            </p:cNvPr>
            <p:cNvSpPr/>
            <p:nvPr/>
          </p:nvSpPr>
          <p:spPr>
            <a:xfrm>
              <a:off x="1125428" y="1570173"/>
              <a:ext cx="914400" cy="91440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3E457F1-0996-6013-7D57-553BCF2E2B55}"/>
              </a:ext>
            </a:extLst>
          </p:cNvPr>
          <p:cNvGrpSpPr>
            <a:grpSpLocks noChangeAspect="1"/>
          </p:cNvGrpSpPr>
          <p:nvPr/>
        </p:nvGrpSpPr>
        <p:grpSpPr>
          <a:xfrm>
            <a:off x="-562566" y="257802"/>
            <a:ext cx="457200" cy="457200"/>
            <a:chOff x="4069080" y="1842305"/>
            <a:chExt cx="914400" cy="914400"/>
          </a:xfrm>
        </p:grpSpPr>
        <p:pic>
          <p:nvPicPr>
            <p:cNvPr id="27" name="Graphic 26" descr="Bank with solid fill">
              <a:extLst>
                <a:ext uri="{FF2B5EF4-FFF2-40B4-BE49-F238E27FC236}">
                  <a16:creationId xmlns:a16="http://schemas.microsoft.com/office/drawing/2014/main" id="{13CA64A1-2055-9FA0-F51E-BF158FEE4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114800" y="1842305"/>
              <a:ext cx="822960" cy="82296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B7B940D-31E9-91AB-1BC2-C898458132C1}"/>
                </a:ext>
              </a:extLst>
            </p:cNvPr>
            <p:cNvSpPr/>
            <p:nvPr/>
          </p:nvSpPr>
          <p:spPr>
            <a:xfrm>
              <a:off x="4069080" y="1842305"/>
              <a:ext cx="914400" cy="91440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54358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CC4DF9-E09D-86B9-521B-C03F80D66B81}"/>
              </a:ext>
            </a:extLst>
          </p:cNvPr>
          <p:cNvSpPr/>
          <p:nvPr/>
        </p:nvSpPr>
        <p:spPr>
          <a:xfrm>
            <a:off x="240460" y="527171"/>
            <a:ext cx="1293065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B889277-8691-0CC6-88BA-9D226860B6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4760728"/>
              </p:ext>
            </p:extLst>
          </p:nvPr>
        </p:nvGraphicFramePr>
        <p:xfrm>
          <a:off x="1714500" y="1312863"/>
          <a:ext cx="5715000" cy="320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5714274" imgH="3205949" progId="Mbnd.mbnd">
                  <p:embed/>
                </p:oleObj>
              </mc:Choice>
              <mc:Fallback>
                <p:oleObj name="Macrobond document" r:id="rId2" imgW="5714274" imgH="3205949" progId="Mbnd.mbnd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B889277-8691-0CC6-88BA-9D226860B6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14500" y="1312863"/>
                        <a:ext cx="5715000" cy="3205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7D2C31B-7ABA-4185-5865-15A5D2EA5EA4}"/>
              </a:ext>
            </a:extLst>
          </p:cNvPr>
          <p:cNvSpPr txBox="1"/>
          <p:nvPr/>
        </p:nvSpPr>
        <p:spPr>
          <a:xfrm>
            <a:off x="461963" y="4671932"/>
            <a:ext cx="6657003" cy="32478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Source: Sarmaya Partners, Macrobond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C692D6D-F8CC-7A3E-F674-64B9F49CB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007" y="299665"/>
            <a:ext cx="7782319" cy="369332"/>
          </a:xfrm>
        </p:spPr>
        <p:txBody>
          <a:bodyPr/>
          <a:lstStyle/>
          <a:p>
            <a:r>
              <a:rPr lang="en-US" dirty="0"/>
              <a:t>Fiscal Risk Trends Deteriorating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BA19B3B-6ACC-7A25-73EE-D5FBCC8F32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0508630"/>
              </p:ext>
            </p:extLst>
          </p:nvPr>
        </p:nvGraphicFramePr>
        <p:xfrm>
          <a:off x="1716087" y="-3287622"/>
          <a:ext cx="5711825" cy="320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4" imgW="5712354" imgH="3204988" progId="Mbnd.mbnd">
                  <p:embed/>
                </p:oleObj>
              </mc:Choice>
              <mc:Fallback>
                <p:oleObj name="Macrobond document" r:id="rId4" imgW="5712354" imgH="3204988" progId="Mbnd.mbnd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BA19B3B-6ACC-7A25-73EE-D5FBCC8F32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16087" y="-3287622"/>
                        <a:ext cx="5711825" cy="3205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4BA17BAD-75ED-85CF-137C-3B76A9EB29B4}"/>
              </a:ext>
            </a:extLst>
          </p:cNvPr>
          <p:cNvGrpSpPr>
            <a:grpSpLocks noChangeAspect="1"/>
          </p:cNvGrpSpPr>
          <p:nvPr/>
        </p:nvGrpSpPr>
        <p:grpSpPr>
          <a:xfrm>
            <a:off x="456844" y="-580398"/>
            <a:ext cx="457403" cy="457200"/>
            <a:chOff x="4173208" y="1611227"/>
            <a:chExt cx="914808" cy="914400"/>
          </a:xfrm>
        </p:grpSpPr>
        <p:pic>
          <p:nvPicPr>
            <p:cNvPr id="9" name="Graphic 8" descr="Map compass with solid fill">
              <a:extLst>
                <a:ext uri="{FF2B5EF4-FFF2-40B4-BE49-F238E27FC236}">
                  <a16:creationId xmlns:a16="http://schemas.microsoft.com/office/drawing/2014/main" id="{BF3A007B-878C-8DC9-8783-AC45EEC26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73616" y="1611227"/>
              <a:ext cx="914400" cy="914400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73DD1F8-6888-2DF2-C5E7-F67360142703}"/>
                </a:ext>
              </a:extLst>
            </p:cNvPr>
            <p:cNvSpPr/>
            <p:nvPr/>
          </p:nvSpPr>
          <p:spPr>
            <a:xfrm>
              <a:off x="4173208" y="1611227"/>
              <a:ext cx="914400" cy="91440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FCE260-7730-6ABE-C373-1B7C620CB85E}"/>
              </a:ext>
            </a:extLst>
          </p:cNvPr>
          <p:cNvGrpSpPr>
            <a:grpSpLocks noChangeAspect="1"/>
          </p:cNvGrpSpPr>
          <p:nvPr/>
        </p:nvGrpSpPr>
        <p:grpSpPr>
          <a:xfrm>
            <a:off x="457047" y="-580398"/>
            <a:ext cx="457200" cy="457200"/>
            <a:chOff x="1125428" y="1570173"/>
            <a:chExt cx="914400" cy="9144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58933E8-B90F-4423-E3A9-8B7747E2472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43602" y="1661613"/>
              <a:ext cx="878052" cy="731520"/>
              <a:chOff x="5147997" y="1671458"/>
              <a:chExt cx="1097564" cy="914400"/>
            </a:xfrm>
          </p:grpSpPr>
          <p:pic>
            <p:nvPicPr>
              <p:cNvPr id="14" name="Graphic 13" descr="Dollar with solid fill">
                <a:extLst>
                  <a:ext uri="{FF2B5EF4-FFF2-40B4-BE49-F238E27FC236}">
                    <a16:creationId xmlns:a16="http://schemas.microsoft.com/office/drawing/2014/main" id="{F3C53E98-10AE-7AF9-3E2E-657775F7F0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147997" y="167145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" name="Graphic 14" descr="Dollar outline">
                <a:extLst>
                  <a:ext uri="{FF2B5EF4-FFF2-40B4-BE49-F238E27FC236}">
                    <a16:creationId xmlns:a16="http://schemas.microsoft.com/office/drawing/2014/main" id="{ED09FBAB-6817-EBAC-9C18-F69C6B4C02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788361" y="1951376"/>
                <a:ext cx="457200" cy="457200"/>
              </a:xfrm>
              <a:prstGeom prst="rect">
                <a:avLst/>
              </a:prstGeom>
            </p:spPr>
          </p:pic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8D14599-9C5E-2330-BD31-824109A41528}"/>
                </a:ext>
              </a:extLst>
            </p:cNvPr>
            <p:cNvSpPr/>
            <p:nvPr/>
          </p:nvSpPr>
          <p:spPr>
            <a:xfrm>
              <a:off x="1125428" y="1570173"/>
              <a:ext cx="914400" cy="91440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E43784-CB5A-75F4-0989-FDB463F4BE41}"/>
              </a:ext>
            </a:extLst>
          </p:cNvPr>
          <p:cNvGrpSpPr>
            <a:grpSpLocks noChangeAspect="1"/>
          </p:cNvGrpSpPr>
          <p:nvPr/>
        </p:nvGrpSpPr>
        <p:grpSpPr>
          <a:xfrm>
            <a:off x="466134" y="257802"/>
            <a:ext cx="457200" cy="457200"/>
            <a:chOff x="4069080" y="1842305"/>
            <a:chExt cx="914400" cy="914400"/>
          </a:xfrm>
        </p:grpSpPr>
        <p:pic>
          <p:nvPicPr>
            <p:cNvPr id="17" name="Graphic 16" descr="Bank with solid fill">
              <a:extLst>
                <a:ext uri="{FF2B5EF4-FFF2-40B4-BE49-F238E27FC236}">
                  <a16:creationId xmlns:a16="http://schemas.microsoft.com/office/drawing/2014/main" id="{55C66387-A22D-8E20-5F30-7473B5E67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114800" y="1842305"/>
              <a:ext cx="822960" cy="822960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689D1F-E1B7-52D5-2BBD-224654C5E6B9}"/>
                </a:ext>
              </a:extLst>
            </p:cNvPr>
            <p:cNvSpPr/>
            <p:nvPr/>
          </p:nvSpPr>
          <p:spPr>
            <a:xfrm>
              <a:off x="4069080" y="1842305"/>
              <a:ext cx="914400" cy="91440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3847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9C86C9-5AF1-450D-6989-57E6040B0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FB12306A-20B3-5706-E104-492A1C274E37}"/>
              </a:ext>
            </a:extLst>
          </p:cNvPr>
          <p:cNvSpPr txBox="1"/>
          <p:nvPr/>
        </p:nvSpPr>
        <p:spPr>
          <a:xfrm>
            <a:off x="1314415" y="442394"/>
            <a:ext cx="7381529" cy="624941"/>
          </a:xfrm>
          <a:prstGeom prst="rect">
            <a:avLst/>
          </a:prstGeom>
        </p:spPr>
        <p:txBody>
          <a:bodyPr vert="horz" wrap="square" lIns="0" tIns="19821" rIns="0" bIns="0" rtlCol="0">
            <a:noAutofit/>
          </a:bodyPr>
          <a:lstStyle/>
          <a:p>
            <a:pPr marL="19820" marR="0" lvl="0" indent="0" algn="l" defTabSz="1427081" rtl="0" eaLnBrk="1" fontAlgn="auto" latinLnBrk="0" hangingPunct="1">
              <a:lnSpc>
                <a:spcPts val="4495"/>
              </a:lnSpc>
              <a:spcBef>
                <a:spcPts val="156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-1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Bold" pitchFamily="2" charset="0"/>
                <a:ea typeface="+mn-ea"/>
                <a:cs typeface="Poppins Light"/>
              </a:rPr>
              <a:t>Build the Future  </a:t>
            </a:r>
            <a:r>
              <a:rPr lang="en-US" sz="4800" kern="0" spc="-16" dirty="0">
                <a:solidFill>
                  <a:srgbClr val="FFFFFF"/>
                </a:solidFill>
                <a:latin typeface="Raleway Bold" pitchFamily="2" charset="0"/>
                <a:cs typeface="Poppins Light"/>
              </a:rPr>
              <a:t> </a:t>
            </a:r>
          </a:p>
          <a:p>
            <a:pPr marL="19820" marR="0" lvl="0" indent="0" algn="l" defTabSz="1427081" rtl="0" eaLnBrk="1" fontAlgn="auto" latinLnBrk="0" hangingPunct="1">
              <a:lnSpc>
                <a:spcPts val="4495"/>
              </a:lnSpc>
              <a:spcBef>
                <a:spcPts val="15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-1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Bold" pitchFamily="2" charset="0"/>
                <a:ea typeface="+mn-ea"/>
                <a:cs typeface="Poppins Light"/>
              </a:rPr>
              <a:t>Reindustrializing the U.S.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Bold" pitchFamily="2" charset="0"/>
              <a:ea typeface="+mn-ea"/>
              <a:cs typeface="Poppins Ligh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3FAA09C-F3F1-090D-DA3B-D0C9913B593A}"/>
              </a:ext>
            </a:extLst>
          </p:cNvPr>
          <p:cNvGrpSpPr>
            <a:grpSpLocks noChangeAspect="1"/>
          </p:cNvGrpSpPr>
          <p:nvPr/>
        </p:nvGrpSpPr>
        <p:grpSpPr>
          <a:xfrm>
            <a:off x="8106230" y="4370282"/>
            <a:ext cx="762001" cy="502920"/>
            <a:chOff x="459509" y="352026"/>
            <a:chExt cx="1489941" cy="983361"/>
          </a:xfrm>
        </p:grpSpPr>
        <p:pic>
          <p:nvPicPr>
            <p:cNvPr id="6" name="Picture 5" descr="A green and black logo&#10;&#10;Description automatically generated">
              <a:extLst>
                <a:ext uri="{FF2B5EF4-FFF2-40B4-BE49-F238E27FC236}">
                  <a16:creationId xmlns:a16="http://schemas.microsoft.com/office/drawing/2014/main" id="{15FBA246-F658-660F-74B5-D54F68190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9509" y="352026"/>
              <a:ext cx="1489941" cy="98336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BE75BE-FFA1-C3DF-F79E-BC1FAEA488E5}"/>
                </a:ext>
              </a:extLst>
            </p:cNvPr>
            <p:cNvSpPr txBox="1"/>
            <p:nvPr/>
          </p:nvSpPr>
          <p:spPr>
            <a:xfrm>
              <a:off x="1727709" y="837936"/>
              <a:ext cx="204100" cy="164073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-16" normalizeH="0" baseline="0" noProof="0">
                  <a:ln>
                    <a:noFill/>
                  </a:ln>
                  <a:solidFill>
                    <a:srgbClr val="013622"/>
                  </a:solidFill>
                  <a:effectLst/>
                  <a:uLnTx/>
                  <a:uFillTx/>
                  <a:latin typeface="Raleway ExtraLight" pitchFamily="2" charset="0"/>
                  <a:ea typeface="+mn-ea"/>
                  <a:cs typeface="Poppins Light"/>
                </a:rPr>
                <a:t>™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ED5A75E-DF3B-0B5D-C4AC-D8047E73CECB}"/>
              </a:ext>
            </a:extLst>
          </p:cNvPr>
          <p:cNvGrpSpPr>
            <a:grpSpLocks noChangeAspect="1"/>
          </p:cNvGrpSpPr>
          <p:nvPr/>
        </p:nvGrpSpPr>
        <p:grpSpPr>
          <a:xfrm>
            <a:off x="528066" y="349486"/>
            <a:ext cx="640080" cy="640080"/>
            <a:chOff x="5169689" y="1606786"/>
            <a:chExt cx="320040" cy="320040"/>
          </a:xfrm>
        </p:grpSpPr>
        <p:pic>
          <p:nvPicPr>
            <p:cNvPr id="2" name="Graphic 1" descr="Crane with solid fill">
              <a:extLst>
                <a:ext uri="{FF2B5EF4-FFF2-40B4-BE49-F238E27FC236}">
                  <a16:creationId xmlns:a16="http://schemas.microsoft.com/office/drawing/2014/main" id="{62F04504-EE46-BF11-50C3-0C5CCA061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09694" y="1646791"/>
              <a:ext cx="240030" cy="24003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0C2E0-9330-D55C-209A-C9D71AC4B8AE}"/>
                </a:ext>
              </a:extLst>
            </p:cNvPr>
            <p:cNvSpPr/>
            <p:nvPr/>
          </p:nvSpPr>
          <p:spPr>
            <a:xfrm>
              <a:off x="5169689" y="1606786"/>
              <a:ext cx="320040" cy="320040"/>
            </a:xfrm>
            <a:prstGeom prst="ellipse">
              <a:avLst/>
            </a:prstGeom>
            <a:noFill/>
            <a:ln w="9525">
              <a:solidFill>
                <a:srgbClr val="04F0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2BDE4D-E57D-16A2-CC6D-AE76F9997296}"/>
              </a:ext>
            </a:extLst>
          </p:cNvPr>
          <p:cNvGrpSpPr>
            <a:grpSpLocks noChangeAspect="1"/>
          </p:cNvGrpSpPr>
          <p:nvPr/>
        </p:nvGrpSpPr>
        <p:grpSpPr>
          <a:xfrm>
            <a:off x="528066" y="1257835"/>
            <a:ext cx="640080" cy="640080"/>
            <a:chOff x="7226966" y="1626743"/>
            <a:chExt cx="320040" cy="320040"/>
          </a:xfrm>
        </p:grpSpPr>
        <p:pic>
          <p:nvPicPr>
            <p:cNvPr id="8" name="Graphic 7" descr="Production with solid fill">
              <a:extLst>
                <a:ext uri="{FF2B5EF4-FFF2-40B4-BE49-F238E27FC236}">
                  <a16:creationId xmlns:a16="http://schemas.microsoft.com/office/drawing/2014/main" id="{E399F6C4-A20A-F958-EA2C-E1E62D1C3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266971" y="1666748"/>
              <a:ext cx="240030" cy="240030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EE44427-A646-86F5-CA04-E46583592FAF}"/>
                </a:ext>
              </a:extLst>
            </p:cNvPr>
            <p:cNvSpPr/>
            <p:nvPr/>
          </p:nvSpPr>
          <p:spPr>
            <a:xfrm>
              <a:off x="7226966" y="1626743"/>
              <a:ext cx="320040" cy="320040"/>
            </a:xfrm>
            <a:prstGeom prst="ellipse">
              <a:avLst/>
            </a:prstGeom>
            <a:noFill/>
            <a:ln w="9525">
              <a:solidFill>
                <a:srgbClr val="04F0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1BD4BA40-64A8-4280-4998-8359392318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3585483"/>
              </p:ext>
            </p:extLst>
          </p:nvPr>
        </p:nvGraphicFramePr>
        <p:xfrm>
          <a:off x="1714500" y="5181893"/>
          <a:ext cx="57150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9DBF9DAA-5447-5C5A-A104-8F9D56FCEBA2}"/>
              </a:ext>
            </a:extLst>
          </p:cNvPr>
          <p:cNvSpPr txBox="1"/>
          <p:nvPr/>
        </p:nvSpPr>
        <p:spPr>
          <a:xfrm>
            <a:off x="2216423" y="8503163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spc="-20" baseline="0">
                <a:solidFill>
                  <a:prstClr val="black">
                    <a:lumMod val="65000"/>
                    <a:lumOff val="35000"/>
                  </a:prstClr>
                </a:solidFill>
                <a:latin typeface="Raleway" pitchFamily="2" charset="0"/>
                <a:ea typeface="+mn-ea"/>
                <a:cs typeface="+mn-cs"/>
              </a:defRPr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Current time from deposit discovery to extraction: 18 years</a:t>
            </a:r>
          </a:p>
        </p:txBody>
      </p:sp>
    </p:spTree>
    <p:extLst>
      <p:ext uri="{BB962C8B-B14F-4D97-AF65-F5344CB8AC3E}">
        <p14:creationId xmlns:p14="http://schemas.microsoft.com/office/powerpoint/2010/main" val="3824002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A365A-3A65-50DF-1D57-2EF8BBD8F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13" y="299665"/>
            <a:ext cx="8468614" cy="369332"/>
          </a:xfrm>
        </p:spPr>
        <p:txBody>
          <a:bodyPr/>
          <a:lstStyle/>
          <a:p>
            <a:r>
              <a:rPr lang="en-US"/>
              <a:t>Copper Discoveries Low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443397-03FB-1081-F143-CCB05217611E}"/>
              </a:ext>
            </a:extLst>
          </p:cNvPr>
          <p:cNvSpPr txBox="1"/>
          <p:nvPr/>
        </p:nvSpPr>
        <p:spPr>
          <a:xfrm>
            <a:off x="461963" y="4671932"/>
            <a:ext cx="6657003" cy="32478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Source: Sarmaya Partners, Bloomberg; S&amp;P Global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8924637B-36EC-C156-C402-AD4898EB8040}"/>
              </a:ext>
            </a:extLst>
          </p:cNvPr>
          <p:cNvGraphicFramePr>
            <a:graphicFrameLocks/>
          </p:cNvGraphicFramePr>
          <p:nvPr/>
        </p:nvGraphicFramePr>
        <p:xfrm>
          <a:off x="1714500" y="952793"/>
          <a:ext cx="57150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F805D23-1414-ABBF-FAC4-FE387194B787}"/>
              </a:ext>
            </a:extLst>
          </p:cNvPr>
          <p:cNvSpPr txBox="1"/>
          <p:nvPr/>
        </p:nvSpPr>
        <p:spPr>
          <a:xfrm>
            <a:off x="2216423" y="4274063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spc="-20" baseline="0">
                <a:solidFill>
                  <a:prstClr val="black">
                    <a:lumMod val="65000"/>
                    <a:lumOff val="35000"/>
                  </a:prstClr>
                </a:solidFill>
                <a:latin typeface="Raleway" pitchFamily="2" charset="0"/>
                <a:ea typeface="+mn-ea"/>
                <a:cs typeface="+mn-cs"/>
              </a:defRPr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Current time from deposit discovery to extraction: 18 years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F294CB9-B79C-BEF7-2C98-B51648BF47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5274088"/>
              </p:ext>
            </p:extLst>
          </p:nvPr>
        </p:nvGraphicFramePr>
        <p:xfrm>
          <a:off x="-5989320" y="1024808"/>
          <a:ext cx="59436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BD7DD83-FAB9-5431-D634-4D14E4150797}"/>
              </a:ext>
            </a:extLst>
          </p:cNvPr>
          <p:cNvSpPr txBox="1"/>
          <p:nvPr/>
        </p:nvSpPr>
        <p:spPr>
          <a:xfrm>
            <a:off x="646981" y="5219560"/>
            <a:ext cx="8064940" cy="264107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13622"/>
              </a:solidFill>
              <a:effectLst/>
              <a:uLnTx/>
              <a:uFillTx/>
              <a:latin typeface="Raleway" pitchFamily="2" charset="0"/>
              <a:ea typeface="+mn-ea"/>
              <a:cs typeface="Poppins Light" panose="00000400000000000000" pitchFamily="2" charset="0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rgbClr val="013622"/>
              </a:solidFill>
              <a:effectLst/>
              <a:uLnTx/>
              <a:uFillTx/>
              <a:latin typeface="Raleway" pitchFamily="2" charset="0"/>
              <a:ea typeface="+mn-ea"/>
              <a:cs typeface="Poppins Light" panose="00000400000000000000" pitchFamily="2" charset="0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Raleway" pitchFamily="2" charset="0"/>
                <a:ea typeface="+mn-ea"/>
                <a:cs typeface="Poppins Light" panose="00000400000000000000" pitchFamily="2" charset="0"/>
              </a:rPr>
              <a:t>    Inflation not dead</a:t>
            </a:r>
          </a:p>
          <a:p>
            <a:pPr marL="285750" marR="0" lvl="0" indent="-2857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Raleway" pitchFamily="2" charset="0"/>
                <a:ea typeface="+mn-ea"/>
                <a:cs typeface="Poppins Light" panose="00000400000000000000" pitchFamily="2" charset="0"/>
              </a:rPr>
              <a:t>    Energy supply/demand consensus simplistic; valuations attractive </a:t>
            </a:r>
          </a:p>
          <a:p>
            <a:pPr marL="285750" marR="0" lvl="0" indent="-2857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Raleway" pitchFamily="2" charset="0"/>
                <a:ea typeface="+mn-ea"/>
                <a:cs typeface="Poppins Light" panose="00000400000000000000" pitchFamily="2" charset="0"/>
              </a:rPr>
              <a:t>    Geopolitical and fiscal risks globally increasing</a:t>
            </a:r>
          </a:p>
          <a:p>
            <a:pPr marL="285750" marR="0" lvl="0" indent="-2857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Raleway" pitchFamily="2" charset="0"/>
                <a:ea typeface="+mn-ea"/>
                <a:cs typeface="Poppins Light" panose="00000400000000000000" pitchFamily="2" charset="0"/>
              </a:rPr>
              <a:t>    Reindustrialization will require materials</a:t>
            </a:r>
          </a:p>
          <a:p>
            <a:pPr marL="285750" marR="0" lvl="0" indent="-2857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013622"/>
              </a:solidFill>
              <a:effectLst/>
              <a:uLnTx/>
              <a:uFillTx/>
              <a:latin typeface="Raleway" pitchFamily="2" charset="0"/>
              <a:ea typeface="+mn-ea"/>
              <a:cs typeface="Poppins Light" panose="00000400000000000000" pitchFamily="2" charset="0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13622"/>
                </a:solidFill>
                <a:effectLst/>
                <a:uLnTx/>
                <a:uFillTx/>
                <a:latin typeface="Raleway" pitchFamily="2" charset="0"/>
                <a:ea typeface="+mn-ea"/>
                <a:cs typeface="Poppins Light" panose="00000400000000000000" pitchFamily="2" charset="0"/>
              </a:rPr>
              <a:t>     Base Case: Growth driven inflationary boom</a:t>
            </a:r>
          </a:p>
        </p:txBody>
      </p:sp>
      <p:pic>
        <p:nvPicPr>
          <p:cNvPr id="6" name="Graphic 5" descr="Puzzle with solid fill">
            <a:extLst>
              <a:ext uri="{FF2B5EF4-FFF2-40B4-BE49-F238E27FC236}">
                <a16:creationId xmlns:a16="http://schemas.microsoft.com/office/drawing/2014/main" id="{A510FAF1-26DE-368F-33C5-41DCD8742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7514" y="5846603"/>
            <a:ext cx="320040" cy="32004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65F5A09-02F2-6AD7-B03F-8F6FCFF39329}"/>
              </a:ext>
            </a:extLst>
          </p:cNvPr>
          <p:cNvGrpSpPr/>
          <p:nvPr/>
        </p:nvGrpSpPr>
        <p:grpSpPr>
          <a:xfrm>
            <a:off x="774306" y="7531231"/>
            <a:ext cx="335185" cy="328231"/>
            <a:chOff x="799426" y="3427039"/>
            <a:chExt cx="335185" cy="32823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A2D826C-BD24-67AA-EE50-7510B57174A3}"/>
                </a:ext>
              </a:extLst>
            </p:cNvPr>
            <p:cNvSpPr/>
            <p:nvPr/>
          </p:nvSpPr>
          <p:spPr>
            <a:xfrm>
              <a:off x="953080" y="3427039"/>
              <a:ext cx="181531" cy="162734"/>
            </a:xfrm>
            <a:custGeom>
              <a:avLst/>
              <a:gdLst>
                <a:gd name="connsiteX0" fmla="*/ 18511 w 181531"/>
                <a:gd name="connsiteY0" fmla="*/ 114919 h 162734"/>
                <a:gd name="connsiteX1" fmla="*/ 18511 w 181531"/>
                <a:gd name="connsiteY1" fmla="*/ 114919 h 162734"/>
                <a:gd name="connsiteX2" fmla="*/ 45324 w 181531"/>
                <a:gd name="connsiteY2" fmla="*/ 126016 h 162734"/>
                <a:gd name="connsiteX3" fmla="*/ 78920 w 181531"/>
                <a:gd name="connsiteY3" fmla="*/ 95889 h 162734"/>
                <a:gd name="connsiteX4" fmla="*/ 106665 w 181531"/>
                <a:gd name="connsiteY4" fmla="*/ 115538 h 162734"/>
                <a:gd name="connsiteX5" fmla="*/ 101092 w 181531"/>
                <a:gd name="connsiteY5" fmla="*/ 149114 h 162734"/>
                <a:gd name="connsiteX6" fmla="*/ 133382 w 181531"/>
                <a:gd name="connsiteY6" fmla="*/ 162497 h 162734"/>
                <a:gd name="connsiteX7" fmla="*/ 133954 w 181531"/>
                <a:gd name="connsiteY7" fmla="*/ 162735 h 162734"/>
                <a:gd name="connsiteX8" fmla="*/ 181531 w 181531"/>
                <a:gd name="connsiteY8" fmla="*/ 47625 h 162734"/>
                <a:gd name="connsiteX9" fmla="*/ 66088 w 181531"/>
                <a:gd name="connsiteY9" fmla="*/ 0 h 162734"/>
                <a:gd name="connsiteX10" fmla="*/ 48133 w 181531"/>
                <a:gd name="connsiteY10" fmla="*/ 44148 h 162734"/>
                <a:gd name="connsiteX11" fmla="*/ 48133 w 181531"/>
                <a:gd name="connsiteY11" fmla="*/ 44148 h 162734"/>
                <a:gd name="connsiteX12" fmla="*/ 46752 w 181531"/>
                <a:gd name="connsiteY12" fmla="*/ 47434 h 162734"/>
                <a:gd name="connsiteX13" fmla="*/ 46371 w 181531"/>
                <a:gd name="connsiteY13" fmla="*/ 45910 h 162734"/>
                <a:gd name="connsiteX14" fmla="*/ 14082 w 181531"/>
                <a:gd name="connsiteY14" fmla="*/ 32528 h 162734"/>
                <a:gd name="connsiteX15" fmla="*/ 1366 w 181531"/>
                <a:gd name="connsiteY15" fmla="*/ 44577 h 162734"/>
                <a:gd name="connsiteX16" fmla="*/ 16601 w 181531"/>
                <a:gd name="connsiteY16" fmla="*/ 75963 h 162734"/>
                <a:gd name="connsiteX17" fmla="*/ 34132 w 181531"/>
                <a:gd name="connsiteY17" fmla="*/ 75438 h 162734"/>
                <a:gd name="connsiteX18" fmla="*/ 35656 w 181531"/>
                <a:gd name="connsiteY18" fmla="*/ 74819 h 162734"/>
                <a:gd name="connsiteX19" fmla="*/ 34751 w 181531"/>
                <a:gd name="connsiteY19" fmla="*/ 77010 h 162734"/>
                <a:gd name="connsiteX20" fmla="*/ 34751 w 181531"/>
                <a:gd name="connsiteY20" fmla="*/ 77010 h 16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1531" h="162734">
                  <a:moveTo>
                    <a:pt x="18511" y="114919"/>
                  </a:moveTo>
                  <a:lnTo>
                    <a:pt x="18511" y="114919"/>
                  </a:lnTo>
                  <a:lnTo>
                    <a:pt x="45324" y="126016"/>
                  </a:lnTo>
                  <a:cubicBezTo>
                    <a:pt x="46281" y="108419"/>
                    <a:pt x="61323" y="94931"/>
                    <a:pt x="78920" y="95889"/>
                  </a:cubicBezTo>
                  <a:cubicBezTo>
                    <a:pt x="91178" y="96556"/>
                    <a:pt x="101966" y="104196"/>
                    <a:pt x="106665" y="115538"/>
                  </a:cubicBezTo>
                  <a:cubicBezTo>
                    <a:pt x="111210" y="126894"/>
                    <a:pt x="109063" y="139835"/>
                    <a:pt x="101092" y="149114"/>
                  </a:cubicBezTo>
                  <a:lnTo>
                    <a:pt x="133382" y="162497"/>
                  </a:lnTo>
                  <a:lnTo>
                    <a:pt x="133954" y="162735"/>
                  </a:lnTo>
                  <a:lnTo>
                    <a:pt x="181531" y="47625"/>
                  </a:lnTo>
                  <a:lnTo>
                    <a:pt x="66088" y="0"/>
                  </a:lnTo>
                  <a:lnTo>
                    <a:pt x="48133" y="44148"/>
                  </a:lnTo>
                  <a:lnTo>
                    <a:pt x="48133" y="44148"/>
                  </a:lnTo>
                  <a:lnTo>
                    <a:pt x="46752" y="47434"/>
                  </a:lnTo>
                  <a:lnTo>
                    <a:pt x="46371" y="45910"/>
                  </a:lnTo>
                  <a:cubicBezTo>
                    <a:pt x="41129" y="33319"/>
                    <a:pt x="26694" y="27336"/>
                    <a:pt x="14082" y="32528"/>
                  </a:cubicBezTo>
                  <a:cubicBezTo>
                    <a:pt x="8552" y="34915"/>
                    <a:pt x="4047" y="39184"/>
                    <a:pt x="1366" y="44577"/>
                  </a:cubicBezTo>
                  <a:cubicBezTo>
                    <a:pt x="-3094" y="57451"/>
                    <a:pt x="3727" y="71503"/>
                    <a:pt x="16601" y="75963"/>
                  </a:cubicBezTo>
                  <a:cubicBezTo>
                    <a:pt x="22312" y="77941"/>
                    <a:pt x="28550" y="77754"/>
                    <a:pt x="34132" y="75438"/>
                  </a:cubicBezTo>
                  <a:lnTo>
                    <a:pt x="35656" y="74819"/>
                  </a:lnTo>
                  <a:lnTo>
                    <a:pt x="34751" y="77010"/>
                  </a:lnTo>
                  <a:lnTo>
                    <a:pt x="34751" y="77010"/>
                  </a:lnTo>
                  <a:close/>
                </a:path>
              </a:pathLst>
            </a:custGeom>
            <a:solidFill>
              <a:srgbClr val="7CA982"/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E0390D2-9612-A07E-6357-B88E7BBC9647}"/>
                </a:ext>
              </a:extLst>
            </p:cNvPr>
            <p:cNvSpPr/>
            <p:nvPr/>
          </p:nvSpPr>
          <p:spPr>
            <a:xfrm>
              <a:off x="799426" y="3631445"/>
              <a:ext cx="176453" cy="123825"/>
            </a:xfrm>
            <a:custGeom>
              <a:avLst/>
              <a:gdLst>
                <a:gd name="connsiteX0" fmla="*/ 160115 w 176453"/>
                <a:gd name="connsiteY0" fmla="*/ 79439 h 123825"/>
                <a:gd name="connsiteX1" fmla="*/ 175242 w 176453"/>
                <a:gd name="connsiteY1" fmla="*/ 49351 h 123825"/>
                <a:gd name="connsiteX2" fmla="*/ 145154 w 176453"/>
                <a:gd name="connsiteY2" fmla="*/ 34224 h 123825"/>
                <a:gd name="connsiteX3" fmla="*/ 133350 w 176453"/>
                <a:gd name="connsiteY3" fmla="*/ 42863 h 123825"/>
                <a:gd name="connsiteX4" fmla="*/ 133350 w 176453"/>
                <a:gd name="connsiteY4" fmla="*/ 0 h 123825"/>
                <a:gd name="connsiteX5" fmla="*/ 104442 w 176453"/>
                <a:gd name="connsiteY5" fmla="*/ 0 h 123825"/>
                <a:gd name="connsiteX6" fmla="*/ 104775 w 176453"/>
                <a:gd name="connsiteY6" fmla="*/ 4763 h 123825"/>
                <a:gd name="connsiteX7" fmla="*/ 66675 w 176453"/>
                <a:gd name="connsiteY7" fmla="*/ 42863 h 123825"/>
                <a:gd name="connsiteX8" fmla="*/ 28575 w 176453"/>
                <a:gd name="connsiteY8" fmla="*/ 4763 h 123825"/>
                <a:gd name="connsiteX9" fmla="*/ 28908 w 176453"/>
                <a:gd name="connsiteY9" fmla="*/ 0 h 123825"/>
                <a:gd name="connsiteX10" fmla="*/ 0 w 176453"/>
                <a:gd name="connsiteY10" fmla="*/ 0 h 123825"/>
                <a:gd name="connsiteX11" fmla="*/ 0 w 176453"/>
                <a:gd name="connsiteY11" fmla="*/ 123825 h 123825"/>
                <a:gd name="connsiteX12" fmla="*/ 133350 w 176453"/>
                <a:gd name="connsiteY12" fmla="*/ 123825 h 123825"/>
                <a:gd name="connsiteX13" fmla="*/ 133350 w 176453"/>
                <a:gd name="connsiteY13" fmla="*/ 71438 h 123825"/>
                <a:gd name="connsiteX14" fmla="*/ 135065 w 176453"/>
                <a:gd name="connsiteY14" fmla="*/ 73533 h 123825"/>
                <a:gd name="connsiteX15" fmla="*/ 135969 w 176453"/>
                <a:gd name="connsiteY15" fmla="*/ 74914 h 123825"/>
                <a:gd name="connsiteX16" fmla="*/ 157163 w 176453"/>
                <a:gd name="connsiteY16" fmla="*/ 80391 h 123825"/>
                <a:gd name="connsiteX17" fmla="*/ 159496 w 176453"/>
                <a:gd name="connsiteY17" fmla="*/ 79677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6453" h="123825">
                  <a:moveTo>
                    <a:pt x="160115" y="79439"/>
                  </a:moveTo>
                  <a:cubicBezTo>
                    <a:pt x="172601" y="75307"/>
                    <a:pt x="179373" y="61836"/>
                    <a:pt x="175242" y="49351"/>
                  </a:cubicBezTo>
                  <a:cubicBezTo>
                    <a:pt x="171110" y="36866"/>
                    <a:pt x="157640" y="30093"/>
                    <a:pt x="145154" y="34224"/>
                  </a:cubicBezTo>
                  <a:cubicBezTo>
                    <a:pt x="140411" y="35794"/>
                    <a:pt x="136281" y="38816"/>
                    <a:pt x="133350" y="42863"/>
                  </a:cubicBezTo>
                  <a:lnTo>
                    <a:pt x="133350" y="0"/>
                  </a:lnTo>
                  <a:lnTo>
                    <a:pt x="104442" y="0"/>
                  </a:lnTo>
                  <a:cubicBezTo>
                    <a:pt x="104651" y="1579"/>
                    <a:pt x="104762" y="3169"/>
                    <a:pt x="104775" y="4763"/>
                  </a:cubicBezTo>
                  <a:cubicBezTo>
                    <a:pt x="104775" y="25805"/>
                    <a:pt x="87717" y="42863"/>
                    <a:pt x="66675" y="42863"/>
                  </a:cubicBezTo>
                  <a:cubicBezTo>
                    <a:pt x="45633" y="42863"/>
                    <a:pt x="28575" y="25805"/>
                    <a:pt x="28575" y="4763"/>
                  </a:cubicBezTo>
                  <a:cubicBezTo>
                    <a:pt x="28588" y="3169"/>
                    <a:pt x="28699" y="1579"/>
                    <a:pt x="28908" y="0"/>
                  </a:cubicBezTo>
                  <a:lnTo>
                    <a:pt x="0" y="0"/>
                  </a:lnTo>
                  <a:lnTo>
                    <a:pt x="0" y="123825"/>
                  </a:lnTo>
                  <a:lnTo>
                    <a:pt x="133350" y="123825"/>
                  </a:lnTo>
                  <a:lnTo>
                    <a:pt x="133350" y="71438"/>
                  </a:lnTo>
                  <a:cubicBezTo>
                    <a:pt x="133881" y="72169"/>
                    <a:pt x="134453" y="72868"/>
                    <a:pt x="135065" y="73533"/>
                  </a:cubicBezTo>
                  <a:cubicBezTo>
                    <a:pt x="135321" y="74021"/>
                    <a:pt x="135624" y="74484"/>
                    <a:pt x="135969" y="74914"/>
                  </a:cubicBezTo>
                  <a:cubicBezTo>
                    <a:pt x="141599" y="80305"/>
                    <a:pt x="149626" y="82380"/>
                    <a:pt x="157163" y="80391"/>
                  </a:cubicBezTo>
                  <a:cubicBezTo>
                    <a:pt x="157972" y="80391"/>
                    <a:pt x="158734" y="79915"/>
                    <a:pt x="159496" y="79677"/>
                  </a:cubicBezTo>
                  <a:close/>
                </a:path>
              </a:pathLst>
            </a:custGeom>
            <a:solidFill>
              <a:schemeClr val="accent1"/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0D7E82D-DAA8-55C0-1C34-A636DBBF2FCE}"/>
                </a:ext>
              </a:extLst>
            </p:cNvPr>
            <p:cNvSpPr/>
            <p:nvPr/>
          </p:nvSpPr>
          <p:spPr>
            <a:xfrm>
              <a:off x="947064" y="3588779"/>
              <a:ext cx="123825" cy="166396"/>
            </a:xfrm>
            <a:custGeom>
              <a:avLst/>
              <a:gdLst>
                <a:gd name="connsiteX0" fmla="*/ 71438 w 123825"/>
                <a:gd name="connsiteY0" fmla="*/ 42571 h 166396"/>
                <a:gd name="connsiteX1" fmla="*/ 73533 w 123825"/>
                <a:gd name="connsiteY1" fmla="*/ 40809 h 166396"/>
                <a:gd name="connsiteX2" fmla="*/ 74914 w 123825"/>
                <a:gd name="connsiteY2" fmla="*/ 39904 h 166396"/>
                <a:gd name="connsiteX3" fmla="*/ 79962 w 123825"/>
                <a:gd name="connsiteY3" fmla="*/ 16520 h 166396"/>
                <a:gd name="connsiteX4" fmla="*/ 79962 w 123825"/>
                <a:gd name="connsiteY4" fmla="*/ 15806 h 166396"/>
                <a:gd name="connsiteX5" fmla="*/ 49526 w 123825"/>
                <a:gd name="connsiteY5" fmla="*/ 1395 h 166396"/>
                <a:gd name="connsiteX6" fmla="*/ 35115 w 123825"/>
                <a:gd name="connsiteY6" fmla="*/ 31832 h 166396"/>
                <a:gd name="connsiteX7" fmla="*/ 42863 w 123825"/>
                <a:gd name="connsiteY7" fmla="*/ 42571 h 166396"/>
                <a:gd name="connsiteX8" fmla="*/ 0 w 123825"/>
                <a:gd name="connsiteY8" fmla="*/ 42571 h 166396"/>
                <a:gd name="connsiteX9" fmla="*/ 0 w 123825"/>
                <a:gd name="connsiteY9" fmla="*/ 62097 h 166396"/>
                <a:gd name="connsiteX10" fmla="*/ 4763 w 123825"/>
                <a:gd name="connsiteY10" fmla="*/ 61812 h 166396"/>
                <a:gd name="connsiteX11" fmla="*/ 42863 w 123825"/>
                <a:gd name="connsiteY11" fmla="*/ 99912 h 166396"/>
                <a:gd name="connsiteX12" fmla="*/ 4763 w 123825"/>
                <a:gd name="connsiteY12" fmla="*/ 138012 h 166396"/>
                <a:gd name="connsiteX13" fmla="*/ 0 w 123825"/>
                <a:gd name="connsiteY13" fmla="*/ 137678 h 166396"/>
                <a:gd name="connsiteX14" fmla="*/ 0 w 123825"/>
                <a:gd name="connsiteY14" fmla="*/ 166396 h 166396"/>
                <a:gd name="connsiteX15" fmla="*/ 123825 w 123825"/>
                <a:gd name="connsiteY15" fmla="*/ 166396 h 166396"/>
                <a:gd name="connsiteX16" fmla="*/ 123825 w 123825"/>
                <a:gd name="connsiteY16" fmla="*/ 42571 h 166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3825" h="166396">
                  <a:moveTo>
                    <a:pt x="71438" y="42571"/>
                  </a:moveTo>
                  <a:cubicBezTo>
                    <a:pt x="72177" y="42034"/>
                    <a:pt x="72877" y="41445"/>
                    <a:pt x="73533" y="40809"/>
                  </a:cubicBezTo>
                  <a:cubicBezTo>
                    <a:pt x="74053" y="40611"/>
                    <a:pt x="74525" y="40302"/>
                    <a:pt x="74914" y="39904"/>
                  </a:cubicBezTo>
                  <a:cubicBezTo>
                    <a:pt x="80768" y="33631"/>
                    <a:pt x="82707" y="24650"/>
                    <a:pt x="79962" y="16520"/>
                  </a:cubicBezTo>
                  <a:lnTo>
                    <a:pt x="79962" y="15806"/>
                  </a:lnTo>
                  <a:cubicBezTo>
                    <a:pt x="75537" y="3422"/>
                    <a:pt x="61910" y="-3030"/>
                    <a:pt x="49526" y="1395"/>
                  </a:cubicBezTo>
                  <a:cubicBezTo>
                    <a:pt x="37141" y="5820"/>
                    <a:pt x="30690" y="19447"/>
                    <a:pt x="35115" y="31832"/>
                  </a:cubicBezTo>
                  <a:cubicBezTo>
                    <a:pt x="36630" y="36072"/>
                    <a:pt x="39316" y="39796"/>
                    <a:pt x="42863" y="42571"/>
                  </a:cubicBezTo>
                  <a:lnTo>
                    <a:pt x="0" y="42571"/>
                  </a:lnTo>
                  <a:lnTo>
                    <a:pt x="0" y="62097"/>
                  </a:lnTo>
                  <a:cubicBezTo>
                    <a:pt x="1580" y="61906"/>
                    <a:pt x="3171" y="61811"/>
                    <a:pt x="4763" y="61812"/>
                  </a:cubicBezTo>
                  <a:cubicBezTo>
                    <a:pt x="25805" y="61812"/>
                    <a:pt x="42863" y="78870"/>
                    <a:pt x="42863" y="99912"/>
                  </a:cubicBezTo>
                  <a:cubicBezTo>
                    <a:pt x="42863" y="120954"/>
                    <a:pt x="25805" y="138012"/>
                    <a:pt x="4763" y="138012"/>
                  </a:cubicBezTo>
                  <a:cubicBezTo>
                    <a:pt x="3170" y="137997"/>
                    <a:pt x="1579" y="137886"/>
                    <a:pt x="0" y="137678"/>
                  </a:cubicBezTo>
                  <a:lnTo>
                    <a:pt x="0" y="166396"/>
                  </a:lnTo>
                  <a:lnTo>
                    <a:pt x="123825" y="166396"/>
                  </a:lnTo>
                  <a:lnTo>
                    <a:pt x="123825" y="42571"/>
                  </a:lnTo>
                  <a:close/>
                </a:path>
              </a:pathLst>
            </a:custGeom>
            <a:solidFill>
              <a:schemeClr val="accent1"/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12742F4-2D7C-DC6B-7030-BB6F69C6C2B6}"/>
                </a:ext>
              </a:extLst>
            </p:cNvPr>
            <p:cNvSpPr/>
            <p:nvPr/>
          </p:nvSpPr>
          <p:spPr>
            <a:xfrm>
              <a:off x="799426" y="3483713"/>
              <a:ext cx="133350" cy="176212"/>
            </a:xfrm>
            <a:custGeom>
              <a:avLst/>
              <a:gdLst>
                <a:gd name="connsiteX0" fmla="*/ 133350 w 133350"/>
                <a:gd name="connsiteY0" fmla="*/ 49435 h 176212"/>
                <a:gd name="connsiteX1" fmla="*/ 133350 w 133350"/>
                <a:gd name="connsiteY1" fmla="*/ 0 h 176212"/>
                <a:gd name="connsiteX2" fmla="*/ 0 w 133350"/>
                <a:gd name="connsiteY2" fmla="*/ 0 h 176212"/>
                <a:gd name="connsiteX3" fmla="*/ 0 w 133350"/>
                <a:gd name="connsiteY3" fmla="*/ 133350 h 176212"/>
                <a:gd name="connsiteX4" fmla="*/ 52388 w 133350"/>
                <a:gd name="connsiteY4" fmla="*/ 133350 h 176212"/>
                <a:gd name="connsiteX5" fmla="*/ 42863 w 133350"/>
                <a:gd name="connsiteY5" fmla="*/ 152400 h 176212"/>
                <a:gd name="connsiteX6" fmla="*/ 66675 w 133350"/>
                <a:gd name="connsiteY6" fmla="*/ 176213 h 176212"/>
                <a:gd name="connsiteX7" fmla="*/ 90488 w 133350"/>
                <a:gd name="connsiteY7" fmla="*/ 152400 h 176212"/>
                <a:gd name="connsiteX8" fmla="*/ 80963 w 133350"/>
                <a:gd name="connsiteY8" fmla="*/ 133350 h 176212"/>
                <a:gd name="connsiteX9" fmla="*/ 133350 w 133350"/>
                <a:gd name="connsiteY9" fmla="*/ 133350 h 176212"/>
                <a:gd name="connsiteX10" fmla="*/ 133350 w 133350"/>
                <a:gd name="connsiteY10" fmla="*/ 84392 h 176212"/>
                <a:gd name="connsiteX11" fmla="*/ 96917 w 133350"/>
                <a:gd name="connsiteY11" fmla="*/ 84392 h 176212"/>
                <a:gd name="connsiteX12" fmla="*/ 96509 w 133350"/>
                <a:gd name="connsiteY12" fmla="*/ 49842 h 176212"/>
                <a:gd name="connsiteX13" fmla="*/ 96917 w 133350"/>
                <a:gd name="connsiteY13" fmla="*/ 49435 h 176212"/>
                <a:gd name="connsiteX14" fmla="*/ 133350 w 133350"/>
                <a:gd name="connsiteY14" fmla="*/ 49435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3350" h="176212">
                  <a:moveTo>
                    <a:pt x="133350" y="49435"/>
                  </a:moveTo>
                  <a:lnTo>
                    <a:pt x="133350" y="0"/>
                  </a:lnTo>
                  <a:lnTo>
                    <a:pt x="0" y="0"/>
                  </a:lnTo>
                  <a:lnTo>
                    <a:pt x="0" y="133350"/>
                  </a:lnTo>
                  <a:lnTo>
                    <a:pt x="52388" y="133350"/>
                  </a:lnTo>
                  <a:cubicBezTo>
                    <a:pt x="46392" y="137847"/>
                    <a:pt x="42863" y="144905"/>
                    <a:pt x="42863" y="152400"/>
                  </a:cubicBezTo>
                  <a:cubicBezTo>
                    <a:pt x="42863" y="165551"/>
                    <a:pt x="53524" y="176213"/>
                    <a:pt x="66675" y="176213"/>
                  </a:cubicBezTo>
                  <a:cubicBezTo>
                    <a:pt x="79826" y="176213"/>
                    <a:pt x="90488" y="165551"/>
                    <a:pt x="90488" y="152400"/>
                  </a:cubicBezTo>
                  <a:cubicBezTo>
                    <a:pt x="90488" y="144905"/>
                    <a:pt x="86958" y="137847"/>
                    <a:pt x="80963" y="133350"/>
                  </a:cubicBezTo>
                  <a:lnTo>
                    <a:pt x="133350" y="133350"/>
                  </a:lnTo>
                  <a:lnTo>
                    <a:pt x="133350" y="84392"/>
                  </a:lnTo>
                  <a:cubicBezTo>
                    <a:pt x="123107" y="94003"/>
                    <a:pt x="107160" y="94003"/>
                    <a:pt x="96917" y="84392"/>
                  </a:cubicBezTo>
                  <a:cubicBezTo>
                    <a:pt x="87264" y="74964"/>
                    <a:pt x="87081" y="59496"/>
                    <a:pt x="96509" y="49842"/>
                  </a:cubicBezTo>
                  <a:cubicBezTo>
                    <a:pt x="96644" y="49705"/>
                    <a:pt x="96779" y="49569"/>
                    <a:pt x="96917" y="49435"/>
                  </a:cubicBezTo>
                  <a:cubicBezTo>
                    <a:pt x="107160" y="39824"/>
                    <a:pt x="123107" y="39824"/>
                    <a:pt x="133350" y="49435"/>
                  </a:cubicBezTo>
                  <a:close/>
                </a:path>
              </a:pathLst>
            </a:custGeom>
            <a:solidFill>
              <a:schemeClr val="accent1"/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Graphic 13" descr="Puzzle with solid fill">
            <a:extLst>
              <a:ext uri="{FF2B5EF4-FFF2-40B4-BE49-F238E27FC236}">
                <a16:creationId xmlns:a16="http://schemas.microsoft.com/office/drawing/2014/main" id="{39EEB06C-E1DF-C423-EE95-AD083E226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7514" y="6939245"/>
            <a:ext cx="320040" cy="320040"/>
          </a:xfrm>
          <a:prstGeom prst="rect">
            <a:avLst/>
          </a:prstGeom>
        </p:spPr>
      </p:pic>
      <p:pic>
        <p:nvPicPr>
          <p:cNvPr id="15" name="Graphic 14" descr="Puzzle with solid fill">
            <a:extLst>
              <a:ext uri="{FF2B5EF4-FFF2-40B4-BE49-F238E27FC236}">
                <a16:creationId xmlns:a16="http://schemas.microsoft.com/office/drawing/2014/main" id="{1602543C-4707-2A99-A3B9-EB79C89A5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7514" y="6210817"/>
            <a:ext cx="320040" cy="320040"/>
          </a:xfrm>
          <a:prstGeom prst="rect">
            <a:avLst/>
          </a:prstGeom>
        </p:spPr>
      </p:pic>
      <p:pic>
        <p:nvPicPr>
          <p:cNvPr id="16" name="Graphic 15" descr="Puzzle with solid fill">
            <a:extLst>
              <a:ext uri="{FF2B5EF4-FFF2-40B4-BE49-F238E27FC236}">
                <a16:creationId xmlns:a16="http://schemas.microsoft.com/office/drawing/2014/main" id="{AEAECC83-822E-15D5-7D19-A2270F5E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7514" y="6575031"/>
            <a:ext cx="320040" cy="32004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04F32FA-9FD5-2DF7-6B05-CA5F98EA1F4C}"/>
              </a:ext>
            </a:extLst>
          </p:cNvPr>
          <p:cNvGrpSpPr/>
          <p:nvPr/>
        </p:nvGrpSpPr>
        <p:grpSpPr>
          <a:xfrm>
            <a:off x="714276" y="7489237"/>
            <a:ext cx="472966" cy="431674"/>
            <a:chOff x="1647236" y="2741926"/>
            <a:chExt cx="1996131" cy="1821858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id="{D336C5CD-08B2-79A3-2A41-E56DCD88BA6A}"/>
                </a:ext>
              </a:extLst>
            </p:cNvPr>
            <p:cNvSpPr/>
            <p:nvPr/>
          </p:nvSpPr>
          <p:spPr>
            <a:xfrm>
              <a:off x="1647236" y="2741926"/>
              <a:ext cx="1908273" cy="1821858"/>
            </a:xfrm>
            <a:prstGeom prst="roundRect">
              <a:avLst>
                <a:gd name="adj" fmla="val 2983"/>
              </a:avLst>
            </a:prstGeom>
            <a:noFill/>
            <a:ln w="127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121920" tIns="60960" rIns="121920" bIns="60960" rtlCol="0" anchor="ctr"/>
            <a:lstStyle/>
            <a:p>
              <a:pPr marL="0" marR="0" lvl="0" indent="0" algn="r" defTabSz="19026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SemiBold" pitchFamily="2" charset="77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3CF78E7-BD97-17B1-12C3-8531303AD874}"/>
                </a:ext>
              </a:extLst>
            </p:cNvPr>
            <p:cNvSpPr/>
            <p:nvPr/>
          </p:nvSpPr>
          <p:spPr>
            <a:xfrm>
              <a:off x="3512345" y="3238117"/>
              <a:ext cx="131022" cy="822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4E71DFB-05F2-8CD3-988D-AF765B4F66C6}"/>
              </a:ext>
            </a:extLst>
          </p:cNvPr>
          <p:cNvSpPr txBox="1"/>
          <p:nvPr/>
        </p:nvSpPr>
        <p:spPr>
          <a:xfrm>
            <a:off x="-6971386" y="1223676"/>
            <a:ext cx="6939427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13622"/>
                </a:solidFill>
                <a:effectLst/>
                <a:uLnTx/>
                <a:uFillTx/>
                <a:latin typeface="Raleway" pitchFamily="2" charset="0"/>
                <a:ea typeface="+mn-ea"/>
                <a:cs typeface="Poppins Light" panose="00000400000000000000" pitchFamily="2" charset="0"/>
              </a:rPr>
              <a:t>Return to Tangibles: Commodity Supercycle underway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41145EA6-2745-697C-7F8C-901446C4CA3D}"/>
              </a:ext>
            </a:extLst>
          </p:cNvPr>
          <p:cNvSpPr txBox="1"/>
          <p:nvPr/>
        </p:nvSpPr>
        <p:spPr>
          <a:xfrm>
            <a:off x="1314415" y="-1665806"/>
            <a:ext cx="7381529" cy="624941"/>
          </a:xfrm>
          <a:prstGeom prst="rect">
            <a:avLst/>
          </a:prstGeom>
        </p:spPr>
        <p:txBody>
          <a:bodyPr vert="horz" wrap="square" lIns="0" tIns="19821" rIns="0" bIns="0" rtlCol="0">
            <a:noAutofit/>
          </a:bodyPr>
          <a:lstStyle/>
          <a:p>
            <a:pPr marL="19820" marR="0" lvl="0" indent="0" algn="l" defTabSz="1427081" rtl="0" eaLnBrk="1" fontAlgn="auto" latinLnBrk="0" hangingPunct="1">
              <a:lnSpc>
                <a:spcPts val="4495"/>
              </a:lnSpc>
              <a:spcBef>
                <a:spcPts val="156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-1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Bold" pitchFamily="2" charset="0"/>
                <a:ea typeface="+mn-ea"/>
                <a:cs typeface="Poppins Light"/>
              </a:rPr>
              <a:t>Build the Future  </a:t>
            </a:r>
            <a:r>
              <a:rPr lang="en-US" sz="4800" kern="0" spc="-16" dirty="0">
                <a:solidFill>
                  <a:srgbClr val="FFFFFF"/>
                </a:solidFill>
                <a:latin typeface="Raleway Bold" pitchFamily="2" charset="0"/>
                <a:cs typeface="Poppins Light"/>
              </a:rPr>
              <a:t> </a:t>
            </a:r>
          </a:p>
          <a:p>
            <a:pPr marL="19820" marR="0" lvl="0" indent="0" algn="l" defTabSz="1427081" rtl="0" eaLnBrk="1" fontAlgn="auto" latinLnBrk="0" hangingPunct="1">
              <a:lnSpc>
                <a:spcPts val="4495"/>
              </a:lnSpc>
              <a:spcBef>
                <a:spcPts val="15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-1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Bold" pitchFamily="2" charset="0"/>
                <a:ea typeface="+mn-ea"/>
                <a:cs typeface="Poppins Light"/>
              </a:rPr>
              <a:t>Reindustrializing the U.S.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Bold" pitchFamily="2" charset="0"/>
              <a:ea typeface="+mn-ea"/>
              <a:cs typeface="Poppins Light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67E0B8C-AA60-3215-D852-DFDB51ADEF2A}"/>
              </a:ext>
            </a:extLst>
          </p:cNvPr>
          <p:cNvGrpSpPr>
            <a:grpSpLocks noChangeAspect="1"/>
          </p:cNvGrpSpPr>
          <p:nvPr/>
        </p:nvGrpSpPr>
        <p:grpSpPr>
          <a:xfrm>
            <a:off x="528066" y="-1758714"/>
            <a:ext cx="640080" cy="640080"/>
            <a:chOff x="5169689" y="1606786"/>
            <a:chExt cx="320040" cy="320040"/>
          </a:xfrm>
        </p:grpSpPr>
        <p:pic>
          <p:nvPicPr>
            <p:cNvPr id="23" name="Graphic 22" descr="Crane with solid fill">
              <a:extLst>
                <a:ext uri="{FF2B5EF4-FFF2-40B4-BE49-F238E27FC236}">
                  <a16:creationId xmlns:a16="http://schemas.microsoft.com/office/drawing/2014/main" id="{CC2CB0F6-9A24-A717-57E2-90EA0FBF1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09694" y="1646791"/>
              <a:ext cx="240030" cy="240030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072C5C3-EBF8-8700-6672-94043F3D25E6}"/>
                </a:ext>
              </a:extLst>
            </p:cNvPr>
            <p:cNvSpPr/>
            <p:nvPr/>
          </p:nvSpPr>
          <p:spPr>
            <a:xfrm>
              <a:off x="5169689" y="1606786"/>
              <a:ext cx="320040" cy="320040"/>
            </a:xfrm>
            <a:prstGeom prst="ellipse">
              <a:avLst/>
            </a:prstGeom>
            <a:noFill/>
            <a:ln w="9525">
              <a:solidFill>
                <a:srgbClr val="04F0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E90214B-A5F5-38B3-8AF6-B0385CE1353F}"/>
              </a:ext>
            </a:extLst>
          </p:cNvPr>
          <p:cNvGrpSpPr>
            <a:grpSpLocks noChangeAspect="1"/>
          </p:cNvGrpSpPr>
          <p:nvPr/>
        </p:nvGrpSpPr>
        <p:grpSpPr>
          <a:xfrm>
            <a:off x="528066" y="-850365"/>
            <a:ext cx="640080" cy="640080"/>
            <a:chOff x="7226966" y="1626743"/>
            <a:chExt cx="320040" cy="320040"/>
          </a:xfrm>
        </p:grpSpPr>
        <p:pic>
          <p:nvPicPr>
            <p:cNvPr id="26" name="Graphic 25" descr="Production with solid fill">
              <a:extLst>
                <a:ext uri="{FF2B5EF4-FFF2-40B4-BE49-F238E27FC236}">
                  <a16:creationId xmlns:a16="http://schemas.microsoft.com/office/drawing/2014/main" id="{F083F3BF-EE40-DF31-A98C-13F1AFF27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266971" y="1666748"/>
              <a:ext cx="240030" cy="24003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B8B5E94-81D0-8810-1E49-F214B926BBF1}"/>
                </a:ext>
              </a:extLst>
            </p:cNvPr>
            <p:cNvSpPr/>
            <p:nvPr/>
          </p:nvSpPr>
          <p:spPr>
            <a:xfrm>
              <a:off x="7226966" y="1626743"/>
              <a:ext cx="320040" cy="320040"/>
            </a:xfrm>
            <a:prstGeom prst="ellipse">
              <a:avLst/>
            </a:prstGeom>
            <a:noFill/>
            <a:ln w="9525">
              <a:solidFill>
                <a:srgbClr val="04F0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07108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3F6A0-5178-A8F1-254B-7AC4AB6FE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Chart 35">
            <a:extLst>
              <a:ext uri="{FF2B5EF4-FFF2-40B4-BE49-F238E27FC236}">
                <a16:creationId xmlns:a16="http://schemas.microsoft.com/office/drawing/2014/main" id="{41BECB4A-AF5E-FC6B-942F-CAC40F0F6A5F}"/>
              </a:ext>
            </a:extLst>
          </p:cNvPr>
          <p:cNvGraphicFramePr>
            <a:graphicFrameLocks/>
          </p:cNvGraphicFramePr>
          <p:nvPr/>
        </p:nvGraphicFramePr>
        <p:xfrm>
          <a:off x="44930" y="1490543"/>
          <a:ext cx="820144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E652376-9230-3FC6-1795-A16ABCFEEE35}"/>
              </a:ext>
            </a:extLst>
          </p:cNvPr>
          <p:cNvSpPr txBox="1"/>
          <p:nvPr/>
        </p:nvSpPr>
        <p:spPr>
          <a:xfrm>
            <a:off x="7227445" y="1660563"/>
            <a:ext cx="1658825" cy="15240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13622">
                    <a:lumMod val="90000"/>
                    <a:lumOff val="10000"/>
                  </a:srgbClr>
                </a:solidFill>
                <a:effectLst/>
                <a:uLnTx/>
                <a:uFillTx/>
                <a:latin typeface="Raleway Medium" pitchFamily="2" charset="77"/>
                <a:ea typeface="+mn-ea"/>
                <a:cs typeface="+mn-cs"/>
              </a:rPr>
              <a:t>Return to Tangibles: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13622">
                    <a:lumMod val="90000"/>
                    <a:lumOff val="10000"/>
                  </a:srgbClr>
                </a:solidFill>
                <a:effectLst/>
                <a:uLnTx/>
                <a:uFillTx/>
                <a:latin typeface="Raleway Medium" pitchFamily="2" charset="77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13622">
                    <a:lumMod val="90000"/>
                    <a:lumOff val="10000"/>
                  </a:srgbClr>
                </a:solidFill>
                <a:effectLst/>
                <a:uLnTx/>
                <a:uFillTx/>
                <a:latin typeface="Raleway Medium" pitchFamily="2" charset="77"/>
                <a:ea typeface="+mn-ea"/>
                <a:cs typeface="+mn-cs"/>
              </a:rPr>
              <a:t>Commodity Super-cycle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605174C-4413-2B57-1C6E-881220DDE25F}"/>
              </a:ext>
            </a:extLst>
          </p:cNvPr>
          <p:cNvSpPr txBox="1"/>
          <p:nvPr/>
        </p:nvSpPr>
        <p:spPr>
          <a:xfrm>
            <a:off x="461965" y="4489052"/>
            <a:ext cx="6912230" cy="32478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Source: Sarmaya Partners; Bloomberg</a:t>
            </a:r>
            <a:b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Themes representation: Gold &amp; Oil 1970s: 50% Gold/50% Oil (Spot Prices); Japan 1980s: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Topix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Index; Internet 1990s: Nasdaq Composite Index; EM &amp; Commodities 2000s: 50% MSCI Emerging Markets Index/50% S&amp;P GSCI Dynamic Total Return Index; US Tech 2010s: Nasdaq-100 Index, Commodity Cycle 2020s: S&amp;P GSCI Dynamic Total Return Index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428D0CF-8712-EFDF-6450-B0201AC22589}"/>
              </a:ext>
            </a:extLst>
          </p:cNvPr>
          <p:cNvCxnSpPr>
            <a:cxnSpLocks/>
          </p:cNvCxnSpPr>
          <p:nvPr/>
        </p:nvCxnSpPr>
        <p:spPr>
          <a:xfrm>
            <a:off x="2099843" y="1532802"/>
            <a:ext cx="0" cy="2377440"/>
          </a:xfrm>
          <a:prstGeom prst="line">
            <a:avLst/>
          </a:prstGeom>
          <a:ln w="6350" cap="flat">
            <a:solidFill>
              <a:schemeClr val="bg1">
                <a:lumMod val="50000"/>
                <a:alpha val="50000"/>
              </a:schemeClr>
            </a:solidFill>
            <a:prstDash val="lg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BA110B5-6CDA-86CB-AAC4-ECB285644A7E}"/>
              </a:ext>
            </a:extLst>
          </p:cNvPr>
          <p:cNvCxnSpPr>
            <a:cxnSpLocks/>
          </p:cNvCxnSpPr>
          <p:nvPr/>
        </p:nvCxnSpPr>
        <p:spPr>
          <a:xfrm>
            <a:off x="3369843" y="1532801"/>
            <a:ext cx="0" cy="2377440"/>
          </a:xfrm>
          <a:prstGeom prst="line">
            <a:avLst/>
          </a:prstGeom>
          <a:ln w="6350" cap="flat">
            <a:solidFill>
              <a:schemeClr val="bg1">
                <a:lumMod val="50000"/>
                <a:alpha val="50000"/>
              </a:schemeClr>
            </a:solidFill>
            <a:prstDash val="lg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1BEBB4E-B1C6-8E3A-F09B-AEB9EB63CB15}"/>
              </a:ext>
            </a:extLst>
          </p:cNvPr>
          <p:cNvCxnSpPr>
            <a:cxnSpLocks/>
          </p:cNvCxnSpPr>
          <p:nvPr/>
        </p:nvCxnSpPr>
        <p:spPr>
          <a:xfrm>
            <a:off x="4643262" y="1532801"/>
            <a:ext cx="0" cy="2377440"/>
          </a:xfrm>
          <a:prstGeom prst="line">
            <a:avLst/>
          </a:prstGeom>
          <a:ln w="6350" cap="flat">
            <a:solidFill>
              <a:schemeClr val="bg1">
                <a:lumMod val="50000"/>
                <a:alpha val="50000"/>
              </a:schemeClr>
            </a:solidFill>
            <a:prstDash val="lg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3D79C73-7BA0-1010-1427-D253098A10DE}"/>
              </a:ext>
            </a:extLst>
          </p:cNvPr>
          <p:cNvCxnSpPr>
            <a:cxnSpLocks/>
          </p:cNvCxnSpPr>
          <p:nvPr/>
        </p:nvCxnSpPr>
        <p:spPr>
          <a:xfrm>
            <a:off x="5906912" y="1532801"/>
            <a:ext cx="0" cy="2377440"/>
          </a:xfrm>
          <a:prstGeom prst="line">
            <a:avLst/>
          </a:prstGeom>
          <a:ln w="6350" cap="flat">
            <a:solidFill>
              <a:schemeClr val="bg1">
                <a:lumMod val="50000"/>
                <a:alpha val="50000"/>
              </a:schemeClr>
            </a:solidFill>
            <a:prstDash val="lg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EFAA49A-EBD3-AE7B-9797-92E24EAAF011}"/>
              </a:ext>
            </a:extLst>
          </p:cNvPr>
          <p:cNvCxnSpPr>
            <a:cxnSpLocks/>
          </p:cNvCxnSpPr>
          <p:nvPr/>
        </p:nvCxnSpPr>
        <p:spPr>
          <a:xfrm>
            <a:off x="7180087" y="1532801"/>
            <a:ext cx="0" cy="2377440"/>
          </a:xfrm>
          <a:prstGeom prst="line">
            <a:avLst/>
          </a:prstGeom>
          <a:ln w="6350" cap="flat">
            <a:solidFill>
              <a:schemeClr val="bg1">
                <a:lumMod val="50000"/>
                <a:alpha val="50000"/>
              </a:schemeClr>
            </a:solidFill>
            <a:prstDash val="lg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BBD4CB7-AA11-A851-4FA2-5AA0D265C6ED}"/>
              </a:ext>
            </a:extLst>
          </p:cNvPr>
          <p:cNvSpPr txBox="1"/>
          <p:nvPr/>
        </p:nvSpPr>
        <p:spPr>
          <a:xfrm>
            <a:off x="1090913" y="1335641"/>
            <a:ext cx="765530" cy="246221"/>
          </a:xfrm>
          <a:prstGeom prst="rect">
            <a:avLst/>
          </a:prstGeom>
          <a:solidFill>
            <a:schemeClr val="bg1"/>
          </a:solidFill>
        </p:spPr>
        <p:txBody>
          <a:bodyPr vertOverflow="clip" wrap="square" lIns="0" tIns="0" rIns="0" bIns="0" rtlCol="0" anchor="ctr" anchorCtr="0">
            <a:noAutofit/>
          </a:bodyPr>
          <a:lstStyle/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1970s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5454788-EBAC-2BE9-2A02-F95955665078}"/>
              </a:ext>
            </a:extLst>
          </p:cNvPr>
          <p:cNvSpPr txBox="1"/>
          <p:nvPr/>
        </p:nvSpPr>
        <p:spPr>
          <a:xfrm>
            <a:off x="2361940" y="1335641"/>
            <a:ext cx="765530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A22C28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1980s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4E36628-F284-DC56-1A2E-177D2F220125}"/>
              </a:ext>
            </a:extLst>
          </p:cNvPr>
          <p:cNvSpPr txBox="1"/>
          <p:nvPr/>
        </p:nvSpPr>
        <p:spPr>
          <a:xfrm>
            <a:off x="3632967" y="1335641"/>
            <a:ext cx="765530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253B8D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1990s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E79A743-9A88-C2ED-53A3-9476D01D4595}"/>
              </a:ext>
            </a:extLst>
          </p:cNvPr>
          <p:cNvSpPr txBox="1"/>
          <p:nvPr/>
        </p:nvSpPr>
        <p:spPr>
          <a:xfrm>
            <a:off x="4903994" y="1335641"/>
            <a:ext cx="765530" cy="24622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7D2E68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2000s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D9454D6-BAAB-7B4C-1D7A-8940FD59D006}"/>
              </a:ext>
            </a:extLst>
          </p:cNvPr>
          <p:cNvSpPr txBox="1"/>
          <p:nvPr/>
        </p:nvSpPr>
        <p:spPr>
          <a:xfrm>
            <a:off x="6175022" y="1335641"/>
            <a:ext cx="765530" cy="24622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2010s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185BEEF-0049-62D6-21CA-8A23F5AF93C1}"/>
              </a:ext>
            </a:extLst>
          </p:cNvPr>
          <p:cNvSpPr txBox="1"/>
          <p:nvPr/>
        </p:nvSpPr>
        <p:spPr>
          <a:xfrm>
            <a:off x="7720532" y="1335641"/>
            <a:ext cx="765530" cy="24622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13622">
                    <a:lumMod val="90000"/>
                    <a:lumOff val="10000"/>
                  </a:srgb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2020s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459248C-98DD-4521-33D5-46804D0B5604}"/>
              </a:ext>
            </a:extLst>
          </p:cNvPr>
          <p:cNvGrpSpPr/>
          <p:nvPr/>
        </p:nvGrpSpPr>
        <p:grpSpPr>
          <a:xfrm>
            <a:off x="295439" y="1487604"/>
            <a:ext cx="765531" cy="182732"/>
            <a:chOff x="1087560" y="2476500"/>
            <a:chExt cx="765531" cy="18273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241610B-7CB9-EFAE-CE8A-7A5B6CB90BAC}"/>
                </a:ext>
              </a:extLst>
            </p:cNvPr>
            <p:cNvGrpSpPr/>
            <p:nvPr/>
          </p:nvGrpSpPr>
          <p:grpSpPr>
            <a:xfrm>
              <a:off x="1161149" y="2476506"/>
              <a:ext cx="625598" cy="182726"/>
              <a:chOff x="1095253" y="2346207"/>
              <a:chExt cx="625598" cy="55204"/>
            </a:xfrm>
            <a:solidFill>
              <a:schemeClr val="bg1"/>
            </a:solidFill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AD4BB473-222C-5F29-7C43-C2436C1DC2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5253" y="2376607"/>
                <a:ext cx="165222" cy="0"/>
              </a:xfrm>
              <a:prstGeom prst="line">
                <a:avLst/>
              </a:prstGeom>
              <a:grpFill/>
              <a:ln w="952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78882F-3834-5CBF-059E-95221C4AEB4E}"/>
                  </a:ext>
                </a:extLst>
              </p:cNvPr>
              <p:cNvSpPr txBox="1"/>
              <p:nvPr/>
            </p:nvSpPr>
            <p:spPr>
              <a:xfrm>
                <a:off x="1303021" y="2346207"/>
                <a:ext cx="417830" cy="55204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Raleway" pitchFamily="2" charset="0"/>
                    <a:ea typeface="+mn-ea"/>
                    <a:cs typeface="+mn-cs"/>
                  </a:rPr>
                  <a:t>S&amp;P 500</a:t>
                </a:r>
              </a:p>
            </p:txBody>
          </p:sp>
        </p:grp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E08B90A-DB5B-E63C-BD73-F34026DF0A43}"/>
                </a:ext>
              </a:extLst>
            </p:cNvPr>
            <p:cNvSpPr/>
            <p:nvPr/>
          </p:nvSpPr>
          <p:spPr>
            <a:xfrm>
              <a:off x="1087560" y="2476500"/>
              <a:ext cx="765531" cy="182721"/>
            </a:xfrm>
            <a:prstGeom prst="round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A61525A4-099E-2354-F922-E78064B570A7}"/>
              </a:ext>
            </a:extLst>
          </p:cNvPr>
          <p:cNvSpPr txBox="1">
            <a:spLocks/>
          </p:cNvSpPr>
          <p:nvPr/>
        </p:nvSpPr>
        <p:spPr>
          <a:xfrm>
            <a:off x="462713" y="299665"/>
            <a:ext cx="8468614" cy="36933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2400" b="0" i="0" baseline="0">
                <a:solidFill>
                  <a:schemeClr val="tx1"/>
                </a:solidFill>
                <a:latin typeface="Raleway" pitchFamily="2" charset="77"/>
                <a:ea typeface="+mj-ea"/>
                <a:cs typeface="Poppi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77"/>
                <a:ea typeface="+mj-ea"/>
                <a:cs typeface="Poppins"/>
              </a:rPr>
              <a:t>Themes Drive Markets Over Multi-year Cycles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B5E712-233D-547B-89BF-93D5BECB1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48506" y="-1184167"/>
            <a:ext cx="1731819" cy="1143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DBD1544-9A5C-4B44-999F-385F54A17FDA}"/>
              </a:ext>
            </a:extLst>
          </p:cNvPr>
          <p:cNvGrpSpPr/>
          <p:nvPr/>
        </p:nvGrpSpPr>
        <p:grpSpPr>
          <a:xfrm>
            <a:off x="5391347" y="-979069"/>
            <a:ext cx="3456464" cy="624941"/>
            <a:chOff x="3695193" y="464176"/>
            <a:chExt cx="3456464" cy="624941"/>
          </a:xfrm>
        </p:grpSpPr>
        <p:sp>
          <p:nvSpPr>
            <p:cNvPr id="26" name="object 2">
              <a:extLst>
                <a:ext uri="{FF2B5EF4-FFF2-40B4-BE49-F238E27FC236}">
                  <a16:creationId xmlns:a16="http://schemas.microsoft.com/office/drawing/2014/main" id="{5AFB0255-9628-2E68-6775-0031DB523E7F}"/>
                </a:ext>
              </a:extLst>
            </p:cNvPr>
            <p:cNvSpPr txBox="1"/>
            <p:nvPr/>
          </p:nvSpPr>
          <p:spPr>
            <a:xfrm>
              <a:off x="3695193" y="464176"/>
              <a:ext cx="3456464" cy="624941"/>
            </a:xfrm>
            <a:prstGeom prst="rect">
              <a:avLst/>
            </a:prstGeom>
          </p:spPr>
          <p:txBody>
            <a:bodyPr vert="horz" wrap="square" lIns="0" tIns="19821" rIns="0" bIns="0" rtlCol="0">
              <a:noAutofit/>
            </a:bodyPr>
            <a:lstStyle/>
            <a:p>
              <a:pPr marL="19820" marR="0" lvl="0" indent="0" algn="l" defTabSz="1427081" rtl="0" eaLnBrk="1" fontAlgn="auto" latinLnBrk="0" hangingPunct="1">
                <a:lnSpc>
                  <a:spcPts val="4495"/>
                </a:lnSpc>
                <a:spcBef>
                  <a:spcPts val="15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4F069"/>
                  </a:solidFill>
                  <a:effectLst/>
                  <a:uLnTx/>
                  <a:uFillTx/>
                  <a:latin typeface="Raleway" pitchFamily="2" charset="77"/>
                  <a:ea typeface="+mn-ea"/>
                  <a:cs typeface="+mn-cs"/>
                </a:rPr>
                <a:t>Reimagining </a:t>
              </a:r>
              <a:r>
                <a:rPr kumimoji="0" lang="en-US" sz="1800" b="0" i="0" u="none" strike="noStrike" kern="0" cap="none" spc="-16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 Light" pitchFamily="2" charset="77"/>
                  <a:ea typeface="+mn-ea"/>
                  <a:cs typeface="Poppins Light"/>
                </a:rPr>
                <a:t>Thematic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4F069"/>
                  </a:solidFill>
                  <a:effectLst/>
                  <a:uLnTx/>
                  <a:uFillTx/>
                  <a:latin typeface="Raleway" pitchFamily="2" charset="77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0" cap="none" spc="-16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 Light" pitchFamily="2" charset="77"/>
                  <a:ea typeface="+mn-ea"/>
                  <a:cs typeface="Poppins Light"/>
                </a:rPr>
                <a:t>Investing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Light" pitchFamily="2" charset="77"/>
                <a:ea typeface="+mn-ea"/>
                <a:cs typeface="Poppins Ligh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29FA06E-3203-EA6A-87FC-C494C246DBC5}"/>
                </a:ext>
              </a:extLst>
            </p:cNvPr>
            <p:cNvSpPr txBox="1"/>
            <p:nvPr/>
          </p:nvSpPr>
          <p:spPr>
            <a:xfrm>
              <a:off x="6999339" y="666557"/>
              <a:ext cx="152317" cy="220178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-16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 ExtraLight" pitchFamily="2" charset="0"/>
                  <a:ea typeface="+mn-ea"/>
                  <a:cs typeface="Poppins Light"/>
                </a:rPr>
                <a:t>™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17BB143-F793-CC03-53C8-8ABB9C339B7F}"/>
              </a:ext>
            </a:extLst>
          </p:cNvPr>
          <p:cNvSpPr/>
          <p:nvPr/>
        </p:nvSpPr>
        <p:spPr>
          <a:xfrm flipV="1">
            <a:off x="1157258" y="1319490"/>
            <a:ext cx="6070454" cy="262881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55FBC7-0590-6702-E646-4A3909E6C92A}"/>
              </a:ext>
            </a:extLst>
          </p:cNvPr>
          <p:cNvSpPr/>
          <p:nvPr/>
        </p:nvSpPr>
        <p:spPr>
          <a:xfrm flipV="1">
            <a:off x="692150" y="3683000"/>
            <a:ext cx="6432547" cy="635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33027C8-5B4E-AC8E-72B5-912810FAECD5}"/>
              </a:ext>
            </a:extLst>
          </p:cNvPr>
          <p:cNvSpPr/>
          <p:nvPr/>
        </p:nvSpPr>
        <p:spPr>
          <a:xfrm flipV="1">
            <a:off x="7195962" y="1881186"/>
            <a:ext cx="1957509" cy="170497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5AFB1B65-588F-28F6-BCE8-B12F37F413CE}"/>
              </a:ext>
            </a:extLst>
          </p:cNvPr>
          <p:cNvSpPr/>
          <p:nvPr/>
        </p:nvSpPr>
        <p:spPr>
          <a:xfrm flipV="1">
            <a:off x="7884038" y="1810024"/>
            <a:ext cx="857612" cy="1812625"/>
          </a:xfrm>
          <a:prstGeom prst="arc">
            <a:avLst>
              <a:gd name="adj1" fmla="val 16200000"/>
              <a:gd name="adj2" fmla="val 4411926"/>
            </a:avLst>
          </a:prstGeom>
          <a:ln w="15875" cap="rnd"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7842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A5F6E42-D558-CA10-F719-EB4754A776CB}"/>
              </a:ext>
            </a:extLst>
          </p:cNvPr>
          <p:cNvSpPr txBox="1"/>
          <p:nvPr/>
        </p:nvSpPr>
        <p:spPr>
          <a:xfrm>
            <a:off x="646981" y="1155560"/>
            <a:ext cx="8064940" cy="264107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13622"/>
              </a:solidFill>
              <a:effectLst/>
              <a:uLnTx/>
              <a:uFillTx/>
              <a:latin typeface="Raleway" pitchFamily="2" charset="0"/>
              <a:ea typeface="+mn-ea"/>
              <a:cs typeface="Poppins Light" panose="00000400000000000000" pitchFamily="2" charset="0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rgbClr val="013622"/>
              </a:solidFill>
              <a:effectLst/>
              <a:uLnTx/>
              <a:uFillTx/>
              <a:latin typeface="Raleway" pitchFamily="2" charset="0"/>
              <a:ea typeface="+mn-ea"/>
              <a:cs typeface="Poppins Light" panose="00000400000000000000" pitchFamily="2" charset="0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Raleway" pitchFamily="2" charset="0"/>
                <a:ea typeface="+mn-ea"/>
                <a:cs typeface="Poppins Light" panose="00000400000000000000" pitchFamily="2" charset="0"/>
              </a:rPr>
              <a:t>    Inflation not dead</a:t>
            </a:r>
          </a:p>
          <a:p>
            <a:pPr marL="285750" marR="0" lvl="0" indent="-2857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Raleway" pitchFamily="2" charset="0"/>
                <a:ea typeface="+mn-ea"/>
                <a:cs typeface="Poppins Light" panose="00000400000000000000" pitchFamily="2" charset="0"/>
              </a:rPr>
              <a:t>    Energy supply/demand consensus simplistic; valuations attractive </a:t>
            </a:r>
          </a:p>
          <a:p>
            <a:pPr marL="285750" marR="0" lvl="0" indent="-2857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Raleway" pitchFamily="2" charset="0"/>
                <a:ea typeface="+mn-ea"/>
                <a:cs typeface="Poppins Light" panose="00000400000000000000" pitchFamily="2" charset="0"/>
              </a:rPr>
              <a:t>    Geopolitical and fiscal risks globally increasing</a:t>
            </a:r>
          </a:p>
          <a:p>
            <a:pPr marL="285750" marR="0" lvl="0" indent="-2857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Raleway" pitchFamily="2" charset="0"/>
                <a:ea typeface="+mn-ea"/>
                <a:cs typeface="Poppins Light" panose="00000400000000000000" pitchFamily="2" charset="0"/>
              </a:rPr>
              <a:t>    Reindustrialization will require materials</a:t>
            </a:r>
          </a:p>
          <a:p>
            <a:pPr marL="285750" marR="0" lvl="0" indent="-2857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013622"/>
              </a:solidFill>
              <a:effectLst/>
              <a:uLnTx/>
              <a:uFillTx/>
              <a:latin typeface="Raleway" pitchFamily="2" charset="0"/>
              <a:ea typeface="+mn-ea"/>
              <a:cs typeface="Poppins Light" panose="00000400000000000000" pitchFamily="2" charset="0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13622"/>
                </a:solidFill>
                <a:effectLst/>
                <a:uLnTx/>
                <a:uFillTx/>
                <a:latin typeface="Raleway" pitchFamily="2" charset="0"/>
                <a:ea typeface="+mn-ea"/>
                <a:cs typeface="Poppins Light" panose="00000400000000000000" pitchFamily="2" charset="0"/>
              </a:rPr>
              <a:t>     Base Case: Growth driven inflationary boom</a:t>
            </a:r>
          </a:p>
        </p:txBody>
      </p:sp>
      <p:pic>
        <p:nvPicPr>
          <p:cNvPr id="9" name="Graphic 8" descr="Puzzle with solid fill">
            <a:extLst>
              <a:ext uri="{FF2B5EF4-FFF2-40B4-BE49-F238E27FC236}">
                <a16:creationId xmlns:a16="http://schemas.microsoft.com/office/drawing/2014/main" id="{A617CA11-8AB9-C14D-8901-84728CC5B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7514" y="1782603"/>
            <a:ext cx="320040" cy="320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0BF9AF-CAFC-7DB9-4185-49B087D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13" y="299665"/>
            <a:ext cx="8468614" cy="369332"/>
          </a:xfrm>
        </p:spPr>
        <p:txBody>
          <a:bodyPr/>
          <a:lstStyle/>
          <a:p>
            <a:r>
              <a:rPr lang="en-US"/>
              <a:t>Takeaways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0404B2D-2BE0-2F7D-9FA8-56A31A351B4A}"/>
              </a:ext>
            </a:extLst>
          </p:cNvPr>
          <p:cNvGrpSpPr/>
          <p:nvPr/>
        </p:nvGrpSpPr>
        <p:grpSpPr>
          <a:xfrm>
            <a:off x="774306" y="3467231"/>
            <a:ext cx="335185" cy="328231"/>
            <a:chOff x="799426" y="3427039"/>
            <a:chExt cx="335185" cy="328231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921C133-4483-FBF6-3C71-30AD6A73B0A7}"/>
                </a:ext>
              </a:extLst>
            </p:cNvPr>
            <p:cNvSpPr/>
            <p:nvPr/>
          </p:nvSpPr>
          <p:spPr>
            <a:xfrm>
              <a:off x="953080" y="3427039"/>
              <a:ext cx="181531" cy="162734"/>
            </a:xfrm>
            <a:custGeom>
              <a:avLst/>
              <a:gdLst>
                <a:gd name="connsiteX0" fmla="*/ 18511 w 181531"/>
                <a:gd name="connsiteY0" fmla="*/ 114919 h 162734"/>
                <a:gd name="connsiteX1" fmla="*/ 18511 w 181531"/>
                <a:gd name="connsiteY1" fmla="*/ 114919 h 162734"/>
                <a:gd name="connsiteX2" fmla="*/ 45324 w 181531"/>
                <a:gd name="connsiteY2" fmla="*/ 126016 h 162734"/>
                <a:gd name="connsiteX3" fmla="*/ 78920 w 181531"/>
                <a:gd name="connsiteY3" fmla="*/ 95889 h 162734"/>
                <a:gd name="connsiteX4" fmla="*/ 106665 w 181531"/>
                <a:gd name="connsiteY4" fmla="*/ 115538 h 162734"/>
                <a:gd name="connsiteX5" fmla="*/ 101092 w 181531"/>
                <a:gd name="connsiteY5" fmla="*/ 149114 h 162734"/>
                <a:gd name="connsiteX6" fmla="*/ 133382 w 181531"/>
                <a:gd name="connsiteY6" fmla="*/ 162497 h 162734"/>
                <a:gd name="connsiteX7" fmla="*/ 133954 w 181531"/>
                <a:gd name="connsiteY7" fmla="*/ 162735 h 162734"/>
                <a:gd name="connsiteX8" fmla="*/ 181531 w 181531"/>
                <a:gd name="connsiteY8" fmla="*/ 47625 h 162734"/>
                <a:gd name="connsiteX9" fmla="*/ 66088 w 181531"/>
                <a:gd name="connsiteY9" fmla="*/ 0 h 162734"/>
                <a:gd name="connsiteX10" fmla="*/ 48133 w 181531"/>
                <a:gd name="connsiteY10" fmla="*/ 44148 h 162734"/>
                <a:gd name="connsiteX11" fmla="*/ 48133 w 181531"/>
                <a:gd name="connsiteY11" fmla="*/ 44148 h 162734"/>
                <a:gd name="connsiteX12" fmla="*/ 46752 w 181531"/>
                <a:gd name="connsiteY12" fmla="*/ 47434 h 162734"/>
                <a:gd name="connsiteX13" fmla="*/ 46371 w 181531"/>
                <a:gd name="connsiteY13" fmla="*/ 45910 h 162734"/>
                <a:gd name="connsiteX14" fmla="*/ 14082 w 181531"/>
                <a:gd name="connsiteY14" fmla="*/ 32528 h 162734"/>
                <a:gd name="connsiteX15" fmla="*/ 1366 w 181531"/>
                <a:gd name="connsiteY15" fmla="*/ 44577 h 162734"/>
                <a:gd name="connsiteX16" fmla="*/ 16601 w 181531"/>
                <a:gd name="connsiteY16" fmla="*/ 75963 h 162734"/>
                <a:gd name="connsiteX17" fmla="*/ 34132 w 181531"/>
                <a:gd name="connsiteY17" fmla="*/ 75438 h 162734"/>
                <a:gd name="connsiteX18" fmla="*/ 35656 w 181531"/>
                <a:gd name="connsiteY18" fmla="*/ 74819 h 162734"/>
                <a:gd name="connsiteX19" fmla="*/ 34751 w 181531"/>
                <a:gd name="connsiteY19" fmla="*/ 77010 h 162734"/>
                <a:gd name="connsiteX20" fmla="*/ 34751 w 181531"/>
                <a:gd name="connsiteY20" fmla="*/ 77010 h 16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1531" h="162734">
                  <a:moveTo>
                    <a:pt x="18511" y="114919"/>
                  </a:moveTo>
                  <a:lnTo>
                    <a:pt x="18511" y="114919"/>
                  </a:lnTo>
                  <a:lnTo>
                    <a:pt x="45324" y="126016"/>
                  </a:lnTo>
                  <a:cubicBezTo>
                    <a:pt x="46281" y="108419"/>
                    <a:pt x="61323" y="94931"/>
                    <a:pt x="78920" y="95889"/>
                  </a:cubicBezTo>
                  <a:cubicBezTo>
                    <a:pt x="91178" y="96556"/>
                    <a:pt x="101966" y="104196"/>
                    <a:pt x="106665" y="115538"/>
                  </a:cubicBezTo>
                  <a:cubicBezTo>
                    <a:pt x="111210" y="126894"/>
                    <a:pt x="109063" y="139835"/>
                    <a:pt x="101092" y="149114"/>
                  </a:cubicBezTo>
                  <a:lnTo>
                    <a:pt x="133382" y="162497"/>
                  </a:lnTo>
                  <a:lnTo>
                    <a:pt x="133954" y="162735"/>
                  </a:lnTo>
                  <a:lnTo>
                    <a:pt x="181531" y="47625"/>
                  </a:lnTo>
                  <a:lnTo>
                    <a:pt x="66088" y="0"/>
                  </a:lnTo>
                  <a:lnTo>
                    <a:pt x="48133" y="44148"/>
                  </a:lnTo>
                  <a:lnTo>
                    <a:pt x="48133" y="44148"/>
                  </a:lnTo>
                  <a:lnTo>
                    <a:pt x="46752" y="47434"/>
                  </a:lnTo>
                  <a:lnTo>
                    <a:pt x="46371" y="45910"/>
                  </a:lnTo>
                  <a:cubicBezTo>
                    <a:pt x="41129" y="33319"/>
                    <a:pt x="26694" y="27336"/>
                    <a:pt x="14082" y="32528"/>
                  </a:cubicBezTo>
                  <a:cubicBezTo>
                    <a:pt x="8552" y="34915"/>
                    <a:pt x="4047" y="39184"/>
                    <a:pt x="1366" y="44577"/>
                  </a:cubicBezTo>
                  <a:cubicBezTo>
                    <a:pt x="-3094" y="57451"/>
                    <a:pt x="3727" y="71503"/>
                    <a:pt x="16601" y="75963"/>
                  </a:cubicBezTo>
                  <a:cubicBezTo>
                    <a:pt x="22312" y="77941"/>
                    <a:pt x="28550" y="77754"/>
                    <a:pt x="34132" y="75438"/>
                  </a:cubicBezTo>
                  <a:lnTo>
                    <a:pt x="35656" y="74819"/>
                  </a:lnTo>
                  <a:lnTo>
                    <a:pt x="34751" y="77010"/>
                  </a:lnTo>
                  <a:lnTo>
                    <a:pt x="34751" y="77010"/>
                  </a:lnTo>
                  <a:close/>
                </a:path>
              </a:pathLst>
            </a:custGeom>
            <a:solidFill>
              <a:srgbClr val="7CA982"/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DB14F0C-B956-0C65-4453-F8C691BC665A}"/>
                </a:ext>
              </a:extLst>
            </p:cNvPr>
            <p:cNvSpPr/>
            <p:nvPr/>
          </p:nvSpPr>
          <p:spPr>
            <a:xfrm>
              <a:off x="799426" y="3631445"/>
              <a:ext cx="176453" cy="123825"/>
            </a:xfrm>
            <a:custGeom>
              <a:avLst/>
              <a:gdLst>
                <a:gd name="connsiteX0" fmla="*/ 160115 w 176453"/>
                <a:gd name="connsiteY0" fmla="*/ 79439 h 123825"/>
                <a:gd name="connsiteX1" fmla="*/ 175242 w 176453"/>
                <a:gd name="connsiteY1" fmla="*/ 49351 h 123825"/>
                <a:gd name="connsiteX2" fmla="*/ 145154 w 176453"/>
                <a:gd name="connsiteY2" fmla="*/ 34224 h 123825"/>
                <a:gd name="connsiteX3" fmla="*/ 133350 w 176453"/>
                <a:gd name="connsiteY3" fmla="*/ 42863 h 123825"/>
                <a:gd name="connsiteX4" fmla="*/ 133350 w 176453"/>
                <a:gd name="connsiteY4" fmla="*/ 0 h 123825"/>
                <a:gd name="connsiteX5" fmla="*/ 104442 w 176453"/>
                <a:gd name="connsiteY5" fmla="*/ 0 h 123825"/>
                <a:gd name="connsiteX6" fmla="*/ 104775 w 176453"/>
                <a:gd name="connsiteY6" fmla="*/ 4763 h 123825"/>
                <a:gd name="connsiteX7" fmla="*/ 66675 w 176453"/>
                <a:gd name="connsiteY7" fmla="*/ 42863 h 123825"/>
                <a:gd name="connsiteX8" fmla="*/ 28575 w 176453"/>
                <a:gd name="connsiteY8" fmla="*/ 4763 h 123825"/>
                <a:gd name="connsiteX9" fmla="*/ 28908 w 176453"/>
                <a:gd name="connsiteY9" fmla="*/ 0 h 123825"/>
                <a:gd name="connsiteX10" fmla="*/ 0 w 176453"/>
                <a:gd name="connsiteY10" fmla="*/ 0 h 123825"/>
                <a:gd name="connsiteX11" fmla="*/ 0 w 176453"/>
                <a:gd name="connsiteY11" fmla="*/ 123825 h 123825"/>
                <a:gd name="connsiteX12" fmla="*/ 133350 w 176453"/>
                <a:gd name="connsiteY12" fmla="*/ 123825 h 123825"/>
                <a:gd name="connsiteX13" fmla="*/ 133350 w 176453"/>
                <a:gd name="connsiteY13" fmla="*/ 71438 h 123825"/>
                <a:gd name="connsiteX14" fmla="*/ 135065 w 176453"/>
                <a:gd name="connsiteY14" fmla="*/ 73533 h 123825"/>
                <a:gd name="connsiteX15" fmla="*/ 135969 w 176453"/>
                <a:gd name="connsiteY15" fmla="*/ 74914 h 123825"/>
                <a:gd name="connsiteX16" fmla="*/ 157163 w 176453"/>
                <a:gd name="connsiteY16" fmla="*/ 80391 h 123825"/>
                <a:gd name="connsiteX17" fmla="*/ 159496 w 176453"/>
                <a:gd name="connsiteY17" fmla="*/ 79677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6453" h="123825">
                  <a:moveTo>
                    <a:pt x="160115" y="79439"/>
                  </a:moveTo>
                  <a:cubicBezTo>
                    <a:pt x="172601" y="75307"/>
                    <a:pt x="179373" y="61836"/>
                    <a:pt x="175242" y="49351"/>
                  </a:cubicBezTo>
                  <a:cubicBezTo>
                    <a:pt x="171110" y="36866"/>
                    <a:pt x="157640" y="30093"/>
                    <a:pt x="145154" y="34224"/>
                  </a:cubicBezTo>
                  <a:cubicBezTo>
                    <a:pt x="140411" y="35794"/>
                    <a:pt x="136281" y="38816"/>
                    <a:pt x="133350" y="42863"/>
                  </a:cubicBezTo>
                  <a:lnTo>
                    <a:pt x="133350" y="0"/>
                  </a:lnTo>
                  <a:lnTo>
                    <a:pt x="104442" y="0"/>
                  </a:lnTo>
                  <a:cubicBezTo>
                    <a:pt x="104651" y="1579"/>
                    <a:pt x="104762" y="3169"/>
                    <a:pt x="104775" y="4763"/>
                  </a:cubicBezTo>
                  <a:cubicBezTo>
                    <a:pt x="104775" y="25805"/>
                    <a:pt x="87717" y="42863"/>
                    <a:pt x="66675" y="42863"/>
                  </a:cubicBezTo>
                  <a:cubicBezTo>
                    <a:pt x="45633" y="42863"/>
                    <a:pt x="28575" y="25805"/>
                    <a:pt x="28575" y="4763"/>
                  </a:cubicBezTo>
                  <a:cubicBezTo>
                    <a:pt x="28588" y="3169"/>
                    <a:pt x="28699" y="1579"/>
                    <a:pt x="28908" y="0"/>
                  </a:cubicBezTo>
                  <a:lnTo>
                    <a:pt x="0" y="0"/>
                  </a:lnTo>
                  <a:lnTo>
                    <a:pt x="0" y="123825"/>
                  </a:lnTo>
                  <a:lnTo>
                    <a:pt x="133350" y="123825"/>
                  </a:lnTo>
                  <a:lnTo>
                    <a:pt x="133350" y="71438"/>
                  </a:lnTo>
                  <a:cubicBezTo>
                    <a:pt x="133881" y="72169"/>
                    <a:pt x="134453" y="72868"/>
                    <a:pt x="135065" y="73533"/>
                  </a:cubicBezTo>
                  <a:cubicBezTo>
                    <a:pt x="135321" y="74021"/>
                    <a:pt x="135624" y="74484"/>
                    <a:pt x="135969" y="74914"/>
                  </a:cubicBezTo>
                  <a:cubicBezTo>
                    <a:pt x="141599" y="80305"/>
                    <a:pt x="149626" y="82380"/>
                    <a:pt x="157163" y="80391"/>
                  </a:cubicBezTo>
                  <a:cubicBezTo>
                    <a:pt x="157972" y="80391"/>
                    <a:pt x="158734" y="79915"/>
                    <a:pt x="159496" y="79677"/>
                  </a:cubicBezTo>
                  <a:close/>
                </a:path>
              </a:pathLst>
            </a:custGeom>
            <a:solidFill>
              <a:schemeClr val="accent1"/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66154B4-6529-4989-5D37-93A8207A6403}"/>
                </a:ext>
              </a:extLst>
            </p:cNvPr>
            <p:cNvSpPr/>
            <p:nvPr/>
          </p:nvSpPr>
          <p:spPr>
            <a:xfrm>
              <a:off x="947064" y="3588779"/>
              <a:ext cx="123825" cy="166396"/>
            </a:xfrm>
            <a:custGeom>
              <a:avLst/>
              <a:gdLst>
                <a:gd name="connsiteX0" fmla="*/ 71438 w 123825"/>
                <a:gd name="connsiteY0" fmla="*/ 42571 h 166396"/>
                <a:gd name="connsiteX1" fmla="*/ 73533 w 123825"/>
                <a:gd name="connsiteY1" fmla="*/ 40809 h 166396"/>
                <a:gd name="connsiteX2" fmla="*/ 74914 w 123825"/>
                <a:gd name="connsiteY2" fmla="*/ 39904 h 166396"/>
                <a:gd name="connsiteX3" fmla="*/ 79962 w 123825"/>
                <a:gd name="connsiteY3" fmla="*/ 16520 h 166396"/>
                <a:gd name="connsiteX4" fmla="*/ 79962 w 123825"/>
                <a:gd name="connsiteY4" fmla="*/ 15806 h 166396"/>
                <a:gd name="connsiteX5" fmla="*/ 49526 w 123825"/>
                <a:gd name="connsiteY5" fmla="*/ 1395 h 166396"/>
                <a:gd name="connsiteX6" fmla="*/ 35115 w 123825"/>
                <a:gd name="connsiteY6" fmla="*/ 31832 h 166396"/>
                <a:gd name="connsiteX7" fmla="*/ 42863 w 123825"/>
                <a:gd name="connsiteY7" fmla="*/ 42571 h 166396"/>
                <a:gd name="connsiteX8" fmla="*/ 0 w 123825"/>
                <a:gd name="connsiteY8" fmla="*/ 42571 h 166396"/>
                <a:gd name="connsiteX9" fmla="*/ 0 w 123825"/>
                <a:gd name="connsiteY9" fmla="*/ 62097 h 166396"/>
                <a:gd name="connsiteX10" fmla="*/ 4763 w 123825"/>
                <a:gd name="connsiteY10" fmla="*/ 61812 h 166396"/>
                <a:gd name="connsiteX11" fmla="*/ 42863 w 123825"/>
                <a:gd name="connsiteY11" fmla="*/ 99912 h 166396"/>
                <a:gd name="connsiteX12" fmla="*/ 4763 w 123825"/>
                <a:gd name="connsiteY12" fmla="*/ 138012 h 166396"/>
                <a:gd name="connsiteX13" fmla="*/ 0 w 123825"/>
                <a:gd name="connsiteY13" fmla="*/ 137678 h 166396"/>
                <a:gd name="connsiteX14" fmla="*/ 0 w 123825"/>
                <a:gd name="connsiteY14" fmla="*/ 166396 h 166396"/>
                <a:gd name="connsiteX15" fmla="*/ 123825 w 123825"/>
                <a:gd name="connsiteY15" fmla="*/ 166396 h 166396"/>
                <a:gd name="connsiteX16" fmla="*/ 123825 w 123825"/>
                <a:gd name="connsiteY16" fmla="*/ 42571 h 166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3825" h="166396">
                  <a:moveTo>
                    <a:pt x="71438" y="42571"/>
                  </a:moveTo>
                  <a:cubicBezTo>
                    <a:pt x="72177" y="42034"/>
                    <a:pt x="72877" y="41445"/>
                    <a:pt x="73533" y="40809"/>
                  </a:cubicBezTo>
                  <a:cubicBezTo>
                    <a:pt x="74053" y="40611"/>
                    <a:pt x="74525" y="40302"/>
                    <a:pt x="74914" y="39904"/>
                  </a:cubicBezTo>
                  <a:cubicBezTo>
                    <a:pt x="80768" y="33631"/>
                    <a:pt x="82707" y="24650"/>
                    <a:pt x="79962" y="16520"/>
                  </a:cubicBezTo>
                  <a:lnTo>
                    <a:pt x="79962" y="15806"/>
                  </a:lnTo>
                  <a:cubicBezTo>
                    <a:pt x="75537" y="3422"/>
                    <a:pt x="61910" y="-3030"/>
                    <a:pt x="49526" y="1395"/>
                  </a:cubicBezTo>
                  <a:cubicBezTo>
                    <a:pt x="37141" y="5820"/>
                    <a:pt x="30690" y="19447"/>
                    <a:pt x="35115" y="31832"/>
                  </a:cubicBezTo>
                  <a:cubicBezTo>
                    <a:pt x="36630" y="36072"/>
                    <a:pt x="39316" y="39796"/>
                    <a:pt x="42863" y="42571"/>
                  </a:cubicBezTo>
                  <a:lnTo>
                    <a:pt x="0" y="42571"/>
                  </a:lnTo>
                  <a:lnTo>
                    <a:pt x="0" y="62097"/>
                  </a:lnTo>
                  <a:cubicBezTo>
                    <a:pt x="1580" y="61906"/>
                    <a:pt x="3171" y="61811"/>
                    <a:pt x="4763" y="61812"/>
                  </a:cubicBezTo>
                  <a:cubicBezTo>
                    <a:pt x="25805" y="61812"/>
                    <a:pt x="42863" y="78870"/>
                    <a:pt x="42863" y="99912"/>
                  </a:cubicBezTo>
                  <a:cubicBezTo>
                    <a:pt x="42863" y="120954"/>
                    <a:pt x="25805" y="138012"/>
                    <a:pt x="4763" y="138012"/>
                  </a:cubicBezTo>
                  <a:cubicBezTo>
                    <a:pt x="3170" y="137997"/>
                    <a:pt x="1579" y="137886"/>
                    <a:pt x="0" y="137678"/>
                  </a:cubicBezTo>
                  <a:lnTo>
                    <a:pt x="0" y="166396"/>
                  </a:lnTo>
                  <a:lnTo>
                    <a:pt x="123825" y="166396"/>
                  </a:lnTo>
                  <a:lnTo>
                    <a:pt x="123825" y="42571"/>
                  </a:lnTo>
                  <a:close/>
                </a:path>
              </a:pathLst>
            </a:custGeom>
            <a:solidFill>
              <a:schemeClr val="accent1"/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13B8B0F-9295-D360-3A34-04C5FB717C0B}"/>
                </a:ext>
              </a:extLst>
            </p:cNvPr>
            <p:cNvSpPr/>
            <p:nvPr/>
          </p:nvSpPr>
          <p:spPr>
            <a:xfrm>
              <a:off x="799426" y="3483713"/>
              <a:ext cx="133350" cy="176212"/>
            </a:xfrm>
            <a:custGeom>
              <a:avLst/>
              <a:gdLst>
                <a:gd name="connsiteX0" fmla="*/ 133350 w 133350"/>
                <a:gd name="connsiteY0" fmla="*/ 49435 h 176212"/>
                <a:gd name="connsiteX1" fmla="*/ 133350 w 133350"/>
                <a:gd name="connsiteY1" fmla="*/ 0 h 176212"/>
                <a:gd name="connsiteX2" fmla="*/ 0 w 133350"/>
                <a:gd name="connsiteY2" fmla="*/ 0 h 176212"/>
                <a:gd name="connsiteX3" fmla="*/ 0 w 133350"/>
                <a:gd name="connsiteY3" fmla="*/ 133350 h 176212"/>
                <a:gd name="connsiteX4" fmla="*/ 52388 w 133350"/>
                <a:gd name="connsiteY4" fmla="*/ 133350 h 176212"/>
                <a:gd name="connsiteX5" fmla="*/ 42863 w 133350"/>
                <a:gd name="connsiteY5" fmla="*/ 152400 h 176212"/>
                <a:gd name="connsiteX6" fmla="*/ 66675 w 133350"/>
                <a:gd name="connsiteY6" fmla="*/ 176213 h 176212"/>
                <a:gd name="connsiteX7" fmla="*/ 90488 w 133350"/>
                <a:gd name="connsiteY7" fmla="*/ 152400 h 176212"/>
                <a:gd name="connsiteX8" fmla="*/ 80963 w 133350"/>
                <a:gd name="connsiteY8" fmla="*/ 133350 h 176212"/>
                <a:gd name="connsiteX9" fmla="*/ 133350 w 133350"/>
                <a:gd name="connsiteY9" fmla="*/ 133350 h 176212"/>
                <a:gd name="connsiteX10" fmla="*/ 133350 w 133350"/>
                <a:gd name="connsiteY10" fmla="*/ 84392 h 176212"/>
                <a:gd name="connsiteX11" fmla="*/ 96917 w 133350"/>
                <a:gd name="connsiteY11" fmla="*/ 84392 h 176212"/>
                <a:gd name="connsiteX12" fmla="*/ 96509 w 133350"/>
                <a:gd name="connsiteY12" fmla="*/ 49842 h 176212"/>
                <a:gd name="connsiteX13" fmla="*/ 96917 w 133350"/>
                <a:gd name="connsiteY13" fmla="*/ 49435 h 176212"/>
                <a:gd name="connsiteX14" fmla="*/ 133350 w 133350"/>
                <a:gd name="connsiteY14" fmla="*/ 49435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3350" h="176212">
                  <a:moveTo>
                    <a:pt x="133350" y="49435"/>
                  </a:moveTo>
                  <a:lnTo>
                    <a:pt x="133350" y="0"/>
                  </a:lnTo>
                  <a:lnTo>
                    <a:pt x="0" y="0"/>
                  </a:lnTo>
                  <a:lnTo>
                    <a:pt x="0" y="133350"/>
                  </a:lnTo>
                  <a:lnTo>
                    <a:pt x="52388" y="133350"/>
                  </a:lnTo>
                  <a:cubicBezTo>
                    <a:pt x="46392" y="137847"/>
                    <a:pt x="42863" y="144905"/>
                    <a:pt x="42863" y="152400"/>
                  </a:cubicBezTo>
                  <a:cubicBezTo>
                    <a:pt x="42863" y="165551"/>
                    <a:pt x="53524" y="176213"/>
                    <a:pt x="66675" y="176213"/>
                  </a:cubicBezTo>
                  <a:cubicBezTo>
                    <a:pt x="79826" y="176213"/>
                    <a:pt x="90488" y="165551"/>
                    <a:pt x="90488" y="152400"/>
                  </a:cubicBezTo>
                  <a:cubicBezTo>
                    <a:pt x="90488" y="144905"/>
                    <a:pt x="86958" y="137847"/>
                    <a:pt x="80963" y="133350"/>
                  </a:cubicBezTo>
                  <a:lnTo>
                    <a:pt x="133350" y="133350"/>
                  </a:lnTo>
                  <a:lnTo>
                    <a:pt x="133350" y="84392"/>
                  </a:lnTo>
                  <a:cubicBezTo>
                    <a:pt x="123107" y="94003"/>
                    <a:pt x="107160" y="94003"/>
                    <a:pt x="96917" y="84392"/>
                  </a:cubicBezTo>
                  <a:cubicBezTo>
                    <a:pt x="87264" y="74964"/>
                    <a:pt x="87081" y="59496"/>
                    <a:pt x="96509" y="49842"/>
                  </a:cubicBezTo>
                  <a:cubicBezTo>
                    <a:pt x="96644" y="49705"/>
                    <a:pt x="96779" y="49569"/>
                    <a:pt x="96917" y="49435"/>
                  </a:cubicBezTo>
                  <a:cubicBezTo>
                    <a:pt x="107160" y="39824"/>
                    <a:pt x="123107" y="39824"/>
                    <a:pt x="133350" y="49435"/>
                  </a:cubicBezTo>
                  <a:close/>
                </a:path>
              </a:pathLst>
            </a:custGeom>
            <a:solidFill>
              <a:schemeClr val="accent1"/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Graphic 9" descr="Puzzle with solid fill">
            <a:extLst>
              <a:ext uri="{FF2B5EF4-FFF2-40B4-BE49-F238E27FC236}">
                <a16:creationId xmlns:a16="http://schemas.microsoft.com/office/drawing/2014/main" id="{637EA943-0EA0-638F-31A6-FF03FF1F4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7514" y="2875245"/>
            <a:ext cx="320040" cy="320040"/>
          </a:xfrm>
          <a:prstGeom prst="rect">
            <a:avLst/>
          </a:prstGeom>
        </p:spPr>
      </p:pic>
      <p:pic>
        <p:nvPicPr>
          <p:cNvPr id="11" name="Graphic 10" descr="Puzzle with solid fill">
            <a:extLst>
              <a:ext uri="{FF2B5EF4-FFF2-40B4-BE49-F238E27FC236}">
                <a16:creationId xmlns:a16="http://schemas.microsoft.com/office/drawing/2014/main" id="{D2A29220-0DCE-D9A2-BB07-F1456E73D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7514" y="2146817"/>
            <a:ext cx="320040" cy="320040"/>
          </a:xfrm>
          <a:prstGeom prst="rect">
            <a:avLst/>
          </a:prstGeom>
        </p:spPr>
      </p:pic>
      <p:pic>
        <p:nvPicPr>
          <p:cNvPr id="13" name="Graphic 12" descr="Puzzle with solid fill">
            <a:extLst>
              <a:ext uri="{FF2B5EF4-FFF2-40B4-BE49-F238E27FC236}">
                <a16:creationId xmlns:a16="http://schemas.microsoft.com/office/drawing/2014/main" id="{8AAF7F88-27A6-B706-A738-D39BC8D3A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7514" y="2511031"/>
            <a:ext cx="320040" cy="32004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E965953-9124-1258-397F-FE17C68CDD21}"/>
              </a:ext>
            </a:extLst>
          </p:cNvPr>
          <p:cNvSpPr txBox="1"/>
          <p:nvPr/>
        </p:nvSpPr>
        <p:spPr>
          <a:xfrm>
            <a:off x="737514" y="1223676"/>
            <a:ext cx="6939427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13622"/>
                </a:solidFill>
                <a:effectLst/>
                <a:uLnTx/>
                <a:uFillTx/>
                <a:latin typeface="Raleway" pitchFamily="2" charset="0"/>
                <a:ea typeface="+mn-ea"/>
                <a:cs typeface="Poppins Light" panose="00000400000000000000" pitchFamily="2" charset="0"/>
              </a:rPr>
              <a:t>Return to Tangibles: Commodity Supercycle underway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C56A3E3-D1A6-39BB-864B-CB1C9BF7652A}"/>
              </a:ext>
            </a:extLst>
          </p:cNvPr>
          <p:cNvGrpSpPr/>
          <p:nvPr/>
        </p:nvGrpSpPr>
        <p:grpSpPr>
          <a:xfrm>
            <a:off x="714276" y="3425237"/>
            <a:ext cx="472966" cy="431674"/>
            <a:chOff x="1647236" y="2741926"/>
            <a:chExt cx="1996131" cy="1821858"/>
          </a:xfrm>
        </p:grpSpPr>
        <p:sp>
          <p:nvSpPr>
            <p:cNvPr id="27" name="Rounded Rectangle 4">
              <a:extLst>
                <a:ext uri="{FF2B5EF4-FFF2-40B4-BE49-F238E27FC236}">
                  <a16:creationId xmlns:a16="http://schemas.microsoft.com/office/drawing/2014/main" id="{C331E54D-5FA8-72F2-FA90-50F1B9B0B0A2}"/>
                </a:ext>
              </a:extLst>
            </p:cNvPr>
            <p:cNvSpPr/>
            <p:nvPr/>
          </p:nvSpPr>
          <p:spPr>
            <a:xfrm>
              <a:off x="1647236" y="2741926"/>
              <a:ext cx="1908273" cy="1821858"/>
            </a:xfrm>
            <a:prstGeom prst="roundRect">
              <a:avLst>
                <a:gd name="adj" fmla="val 2983"/>
              </a:avLst>
            </a:prstGeom>
            <a:noFill/>
            <a:ln w="127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121920" tIns="60960" rIns="121920" bIns="60960" rtlCol="0" anchor="ctr"/>
            <a:lstStyle/>
            <a:p>
              <a:pPr marL="0" marR="0" lvl="0" indent="0" algn="r" defTabSz="19026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SemiBold" pitchFamily="2" charset="77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7164DD6-9F3F-13F7-F352-6A03FAC32983}"/>
                </a:ext>
              </a:extLst>
            </p:cNvPr>
            <p:cNvSpPr/>
            <p:nvPr/>
          </p:nvSpPr>
          <p:spPr>
            <a:xfrm>
              <a:off x="3512345" y="3238117"/>
              <a:ext cx="131022" cy="822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798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BB3604-F294-0E88-235A-1DB7B0C01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2EE7F8-B16B-3331-128F-7BF3C5B28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48506" y="323088"/>
            <a:ext cx="1731819" cy="1143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020699A-F397-1174-1776-764959B626FE}"/>
              </a:ext>
            </a:extLst>
          </p:cNvPr>
          <p:cNvGrpSpPr/>
          <p:nvPr/>
        </p:nvGrpSpPr>
        <p:grpSpPr>
          <a:xfrm>
            <a:off x="5391347" y="528186"/>
            <a:ext cx="3456464" cy="624941"/>
            <a:chOff x="3695193" y="464176"/>
            <a:chExt cx="3456464" cy="624941"/>
          </a:xfrm>
        </p:grpSpPr>
        <p:sp>
          <p:nvSpPr>
            <p:cNvPr id="6" name="object 2">
              <a:extLst>
                <a:ext uri="{FF2B5EF4-FFF2-40B4-BE49-F238E27FC236}">
                  <a16:creationId xmlns:a16="http://schemas.microsoft.com/office/drawing/2014/main" id="{07C845DD-1D9D-6F60-1849-25B599F0EF10}"/>
                </a:ext>
              </a:extLst>
            </p:cNvPr>
            <p:cNvSpPr txBox="1"/>
            <p:nvPr/>
          </p:nvSpPr>
          <p:spPr>
            <a:xfrm>
              <a:off x="3695193" y="464176"/>
              <a:ext cx="3456464" cy="624941"/>
            </a:xfrm>
            <a:prstGeom prst="rect">
              <a:avLst/>
            </a:prstGeom>
          </p:spPr>
          <p:txBody>
            <a:bodyPr vert="horz" wrap="square" lIns="0" tIns="19821" rIns="0" bIns="0" rtlCol="0">
              <a:noAutofit/>
            </a:bodyPr>
            <a:lstStyle/>
            <a:p>
              <a:pPr marL="19820" marR="0" lvl="0" indent="0" algn="l" defTabSz="1427081" rtl="0" eaLnBrk="1" fontAlgn="auto" latinLnBrk="0" hangingPunct="1">
                <a:lnSpc>
                  <a:spcPts val="4495"/>
                </a:lnSpc>
                <a:spcBef>
                  <a:spcPts val="15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4F069"/>
                  </a:solidFill>
                  <a:effectLst/>
                  <a:uLnTx/>
                  <a:uFillTx/>
                  <a:latin typeface="Raleway" pitchFamily="2" charset="77"/>
                  <a:ea typeface="+mn-ea"/>
                  <a:cs typeface="+mn-cs"/>
                </a:rPr>
                <a:t>Reimagining </a:t>
              </a:r>
              <a:r>
                <a:rPr kumimoji="0" lang="en-US" sz="1800" b="0" i="0" u="none" strike="noStrike" kern="0" cap="none" spc="-16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 Light" pitchFamily="2" charset="77"/>
                  <a:ea typeface="+mn-ea"/>
                  <a:cs typeface="Poppins Light"/>
                </a:rPr>
                <a:t>Thematic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4F069"/>
                  </a:solidFill>
                  <a:effectLst/>
                  <a:uLnTx/>
                  <a:uFillTx/>
                  <a:latin typeface="Raleway" pitchFamily="2" charset="77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0" cap="none" spc="-16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 Light" pitchFamily="2" charset="77"/>
                  <a:ea typeface="+mn-ea"/>
                  <a:cs typeface="Poppins Light"/>
                </a:rPr>
                <a:t>Investing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Light" pitchFamily="2" charset="77"/>
                <a:ea typeface="+mn-ea"/>
                <a:cs typeface="Poppins Ligh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4A35CC-38A0-53E7-4640-655BCE51AD63}"/>
                </a:ext>
              </a:extLst>
            </p:cNvPr>
            <p:cNvSpPr txBox="1"/>
            <p:nvPr/>
          </p:nvSpPr>
          <p:spPr>
            <a:xfrm>
              <a:off x="6999339" y="666557"/>
              <a:ext cx="152317" cy="220178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-16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 ExtraLight" pitchFamily="2" charset="0"/>
                  <a:ea typeface="+mn-ea"/>
                  <a:cs typeface="Poppins Light"/>
                </a:rPr>
                <a:t>®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6268C1B-8580-1CC7-90BD-B3D9F350A449}"/>
              </a:ext>
            </a:extLst>
          </p:cNvPr>
          <p:cNvSpPr txBox="1"/>
          <p:nvPr/>
        </p:nvSpPr>
        <p:spPr>
          <a:xfrm>
            <a:off x="5917870" y="3889745"/>
            <a:ext cx="2740740" cy="510277"/>
          </a:xfrm>
          <a:prstGeom prst="rect">
            <a:avLst/>
          </a:prstGeom>
        </p:spPr>
        <p:txBody>
          <a:bodyPr vert="horz" wrap="square" lIns="0" tIns="19821" rIns="0" bIns="0" rtlCol="0">
            <a:noAutofit/>
          </a:bodyPr>
          <a:lstStyle>
            <a:defPPr>
              <a:defRPr kern="0"/>
            </a:defPPr>
            <a:lvl1pPr marL="12700">
              <a:lnSpc>
                <a:spcPts val="2880"/>
              </a:lnSpc>
              <a:spcBef>
                <a:spcPts val="100"/>
              </a:spcBef>
              <a:defRPr sz="2800">
                <a:solidFill>
                  <a:srgbClr val="E7482D"/>
                </a:solidFill>
                <a:latin typeface="Raleway" pitchFamily="2" charset="77"/>
                <a:ea typeface="+mn-ea"/>
                <a:cs typeface="+mn-cs"/>
              </a:defRPr>
            </a:lvl1pPr>
          </a:lstStyle>
          <a:p>
            <a:pPr marL="1982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sarmayapartners.com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ExtraLight" pitchFamily="2" charset="77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1339944-405C-DEE1-93A4-9304C33B8597}"/>
              </a:ext>
            </a:extLst>
          </p:cNvPr>
          <p:cNvGrpSpPr/>
          <p:nvPr/>
        </p:nvGrpSpPr>
        <p:grpSpPr>
          <a:xfrm>
            <a:off x="6495288" y="2208514"/>
            <a:ext cx="1658921" cy="1533581"/>
            <a:chOff x="6091403" y="2298790"/>
            <a:chExt cx="1996131" cy="1845313"/>
          </a:xfrm>
        </p:grpSpPr>
        <p:pic>
          <p:nvPicPr>
            <p:cNvPr id="15" name="Picture 14" descr="A qr code on a black background&#10;&#10;Description automatically generated">
              <a:extLst>
                <a:ext uri="{FF2B5EF4-FFF2-40B4-BE49-F238E27FC236}">
                  <a16:creationId xmlns:a16="http://schemas.microsoft.com/office/drawing/2014/main" id="{47A83575-341B-1E00-EFBB-1F7EA257F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22884" y="2298790"/>
              <a:ext cx="1845313" cy="1845313"/>
            </a:xfrm>
            <a:prstGeom prst="rect">
              <a:avLst/>
            </a:prstGeom>
          </p:spPr>
        </p:pic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A0B411D7-A4CA-6C3F-B081-A1E5350D5FC3}"/>
                </a:ext>
              </a:extLst>
            </p:cNvPr>
            <p:cNvSpPr/>
            <p:nvPr/>
          </p:nvSpPr>
          <p:spPr>
            <a:xfrm>
              <a:off x="6091403" y="2310718"/>
              <a:ext cx="1908273" cy="1821858"/>
            </a:xfrm>
            <a:prstGeom prst="roundRect">
              <a:avLst>
                <a:gd name="adj" fmla="val 2983"/>
              </a:avLst>
            </a:prstGeom>
            <a:noFill/>
            <a:ln w="1905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121920" tIns="60960" rIns="121920" bIns="60960" rtlCol="0" anchor="ctr"/>
            <a:lstStyle/>
            <a:p>
              <a:pPr marL="0" marR="0" lvl="0" indent="0" algn="r" defTabSz="19026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SemiBold" pitchFamily="2" charset="77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EEF7C87-FD0D-28D0-9A46-68BB7B6B5E99}"/>
                </a:ext>
              </a:extLst>
            </p:cNvPr>
            <p:cNvSpPr/>
            <p:nvPr/>
          </p:nvSpPr>
          <p:spPr>
            <a:xfrm>
              <a:off x="7956512" y="2806909"/>
              <a:ext cx="131022" cy="8229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4" name="Picture 43" descr="A hand holding a glass ball with a landscape in the background&#10;&#10;Description automatically generated">
            <a:extLst>
              <a:ext uri="{FF2B5EF4-FFF2-40B4-BE49-F238E27FC236}">
                <a16:creationId xmlns:a16="http://schemas.microsoft.com/office/drawing/2014/main" id="{7199F65F-61B9-DF17-8894-FDD70EE8BF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450" y="1473864"/>
            <a:ext cx="3287095" cy="328709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134284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7543C1A-A11B-F6A9-15DE-100DFF9EC5E7}"/>
              </a:ext>
            </a:extLst>
          </p:cNvPr>
          <p:cNvCxnSpPr>
            <a:cxnSpLocks/>
          </p:cNvCxnSpPr>
          <p:nvPr/>
        </p:nvCxnSpPr>
        <p:spPr>
          <a:xfrm>
            <a:off x="1212567" y="304800"/>
            <a:ext cx="709143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DAE5482-5186-10DA-51A9-D059E6549AAA}"/>
              </a:ext>
            </a:extLst>
          </p:cNvPr>
          <p:cNvCxnSpPr>
            <a:cxnSpLocks/>
          </p:cNvCxnSpPr>
          <p:nvPr/>
        </p:nvCxnSpPr>
        <p:spPr>
          <a:xfrm>
            <a:off x="1212567" y="5337629"/>
            <a:ext cx="7091435" cy="0"/>
          </a:xfrm>
          <a:prstGeom prst="line">
            <a:avLst/>
          </a:prstGeom>
          <a:ln>
            <a:solidFill>
              <a:srgbClr val="797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397DF65-F6A7-EAB1-962C-D9103D6BA8FA}"/>
              </a:ext>
            </a:extLst>
          </p:cNvPr>
          <p:cNvCxnSpPr>
            <a:cxnSpLocks/>
          </p:cNvCxnSpPr>
          <p:nvPr/>
        </p:nvCxnSpPr>
        <p:spPr>
          <a:xfrm>
            <a:off x="1212567" y="6683829"/>
            <a:ext cx="7091435" cy="0"/>
          </a:xfrm>
          <a:prstGeom prst="line">
            <a:avLst/>
          </a:prstGeom>
          <a:ln>
            <a:solidFill>
              <a:srgbClr val="7CA9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4">
            <a:extLst>
              <a:ext uri="{FF2B5EF4-FFF2-40B4-BE49-F238E27FC236}">
                <a16:creationId xmlns:a16="http://schemas.microsoft.com/office/drawing/2014/main" id="{AA3910C2-F698-35F6-F640-7D70F9B0745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410791" y="6060420"/>
            <a:ext cx="246219" cy="1253299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7CA982"/>
                </a:solidFill>
                <a:effectLst/>
                <a:uLnTx/>
                <a:uFillTx/>
                <a:latin typeface="Raleway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Exposures</a:t>
            </a: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4FB86EED-5AFE-D801-38E9-0D1DB86FE26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79978" y="4196903"/>
            <a:ext cx="307844" cy="2272460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Raleway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Tactical Sub-themes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759D6CB-04C2-4D3C-84D5-496B2593C232}"/>
              </a:ext>
            </a:extLst>
          </p:cNvPr>
          <p:cNvCxnSpPr>
            <a:cxnSpLocks/>
          </p:cNvCxnSpPr>
          <p:nvPr/>
        </p:nvCxnSpPr>
        <p:spPr>
          <a:xfrm>
            <a:off x="10850881" y="1581779"/>
            <a:ext cx="0" cy="91440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9E7328E-56FD-AFF6-65BD-E352E643FFAC}"/>
              </a:ext>
            </a:extLst>
          </p:cNvPr>
          <p:cNvCxnSpPr>
            <a:cxnSpLocks/>
          </p:cNvCxnSpPr>
          <p:nvPr/>
        </p:nvCxnSpPr>
        <p:spPr>
          <a:xfrm>
            <a:off x="10866400" y="2956039"/>
            <a:ext cx="0" cy="136761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088D402D-1DE8-5744-9C0A-56E287500F65}"/>
              </a:ext>
            </a:extLst>
          </p:cNvPr>
          <p:cNvSpPr/>
          <p:nvPr/>
        </p:nvSpPr>
        <p:spPr>
          <a:xfrm>
            <a:off x="202360" y="527171"/>
            <a:ext cx="1293065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5C482D50-BC0B-037E-4FD3-0A352ABB30D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80473" y="-590069"/>
            <a:ext cx="306855" cy="1782646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Raleway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Strategic Theme</a:t>
            </a:r>
            <a:endParaRPr kumimoji="0" lang="en-US" altLang="en-US" sz="1600" b="1" i="1" u="none" strike="noStrike" kern="1200" cap="none" spc="0" normalizeH="0" baseline="0" noProof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Raleway Medium" pitchFamily="2" charset="0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8568090-44D4-B6F0-1983-80D9505B9D63}"/>
              </a:ext>
            </a:extLst>
          </p:cNvPr>
          <p:cNvGrpSpPr/>
          <p:nvPr/>
        </p:nvGrpSpPr>
        <p:grpSpPr>
          <a:xfrm>
            <a:off x="1687497" y="453518"/>
            <a:ext cx="5486282" cy="594360"/>
            <a:chOff x="1770014" y="1782625"/>
            <a:chExt cx="5486282" cy="594360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269DCC3E-BB83-AD8D-0B74-AC30886BB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9338" y="1810155"/>
              <a:ext cx="4886958" cy="539300"/>
            </a:xfrm>
            <a:prstGeom prst="roundRect">
              <a:avLst/>
            </a:prstGeom>
            <a:noFill/>
            <a:ln w="9525">
              <a:noFill/>
              <a:headEnd/>
              <a:tailE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13622"/>
                  </a:solidFill>
                  <a:effectLst/>
                  <a:uLnTx/>
                  <a:uFillTx/>
                  <a:latin typeface="Raleway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Return to Tangibles: Commodity Super-cycle</a:t>
              </a: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13622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632B485-A588-8DD8-5E57-F06F224C3C91}"/>
                </a:ext>
              </a:extLst>
            </p:cNvPr>
            <p:cNvGrpSpPr/>
            <p:nvPr/>
          </p:nvGrpSpPr>
          <p:grpSpPr>
            <a:xfrm>
              <a:off x="1770014" y="1782625"/>
              <a:ext cx="594360" cy="594360"/>
              <a:chOff x="1770014" y="1782625"/>
              <a:chExt cx="594360" cy="594360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C4623A2-05A6-27EA-1D34-E77F8ABAC3E7}"/>
                  </a:ext>
                </a:extLst>
              </p:cNvPr>
              <p:cNvSpPr/>
              <p:nvPr/>
            </p:nvSpPr>
            <p:spPr>
              <a:xfrm>
                <a:off x="1770014" y="1782625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79759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3" name="Graphic 52" descr="Mining tools with solid fill">
                <a:extLst>
                  <a:ext uri="{FF2B5EF4-FFF2-40B4-BE49-F238E27FC236}">
                    <a16:creationId xmlns:a16="http://schemas.microsoft.com/office/drawing/2014/main" id="{CD1A3FF5-4331-2C25-3054-1A2997F16C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838594" y="1851205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5D4639-23EE-0E31-A86D-B18F555C5006}"/>
              </a:ext>
            </a:extLst>
          </p:cNvPr>
          <p:cNvGrpSpPr/>
          <p:nvPr/>
        </p:nvGrpSpPr>
        <p:grpSpPr>
          <a:xfrm>
            <a:off x="12713499" y="1606786"/>
            <a:ext cx="1412219" cy="601105"/>
            <a:chOff x="5483449" y="1504831"/>
            <a:chExt cx="1412219" cy="601105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37BA25B-88B3-FC80-ECD8-5A1621582DC6}"/>
                </a:ext>
              </a:extLst>
            </p:cNvPr>
            <p:cNvSpPr txBox="1"/>
            <p:nvPr/>
          </p:nvSpPr>
          <p:spPr>
            <a:xfrm>
              <a:off x="5483449" y="1828937"/>
              <a:ext cx="1412219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171450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b="1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1pPr>
              <a:lvl2pPr marL="514350" lvl="1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2pPr>
            </a:lstStyle>
            <a:p>
              <a:pPr marL="0" marR="0" lvl="0" indent="0" algn="ctr" defTabSz="1427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Build the Future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BA3D062-ECBD-CAB6-EE98-EA3EB039384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29539" y="1504831"/>
              <a:ext cx="320040" cy="320040"/>
              <a:chOff x="3559096" y="2815709"/>
              <a:chExt cx="365760" cy="365760"/>
            </a:xfrm>
          </p:grpSpPr>
          <p:pic>
            <p:nvPicPr>
              <p:cNvPr id="69" name="Graphic 68" descr="Crane with solid fill">
                <a:extLst>
                  <a:ext uri="{FF2B5EF4-FFF2-40B4-BE49-F238E27FC236}">
                    <a16:creationId xmlns:a16="http://schemas.microsoft.com/office/drawing/2014/main" id="{E62750A2-9C89-BB12-8DD9-72CA4FFAB2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604816" y="2861429"/>
                <a:ext cx="274320" cy="274320"/>
              </a:xfrm>
              <a:prstGeom prst="rect">
                <a:avLst/>
              </a:prstGeom>
            </p:spPr>
          </p:pic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1DB8ABDC-608A-A019-F02F-9147A3396448}"/>
                  </a:ext>
                </a:extLst>
              </p:cNvPr>
              <p:cNvSpPr/>
              <p:nvPr/>
            </p:nvSpPr>
            <p:spPr>
              <a:xfrm>
                <a:off x="3559096" y="2815709"/>
                <a:ext cx="365760" cy="365760"/>
              </a:xfrm>
              <a:prstGeom prst="ellipse">
                <a:avLst/>
              </a:prstGeom>
              <a:noFill/>
              <a:ln w="9525">
                <a:solidFill>
                  <a:srgbClr val="7975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FEF17C8-5ABA-6C3B-F94B-55DC23EB0245}"/>
              </a:ext>
            </a:extLst>
          </p:cNvPr>
          <p:cNvGrpSpPr/>
          <p:nvPr/>
        </p:nvGrpSpPr>
        <p:grpSpPr>
          <a:xfrm>
            <a:off x="13276372" y="2934444"/>
            <a:ext cx="317511" cy="317511"/>
            <a:chOff x="4498981" y="3553531"/>
            <a:chExt cx="317511" cy="317511"/>
          </a:xfrm>
        </p:grpSpPr>
        <p:pic>
          <p:nvPicPr>
            <p:cNvPr id="82" name="Graphic 81" descr="Raw Materials with solid fill">
              <a:extLst>
                <a:ext uri="{FF2B5EF4-FFF2-40B4-BE49-F238E27FC236}">
                  <a16:creationId xmlns:a16="http://schemas.microsoft.com/office/drawing/2014/main" id="{C7F34E10-5149-6057-CC02-C3957652D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20577" y="3575127"/>
              <a:ext cx="274320" cy="274320"/>
            </a:xfrm>
            <a:prstGeom prst="rect">
              <a:avLst/>
            </a:prstGeom>
          </p:spPr>
        </p:pic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9146C6A-773C-A546-155B-0C08F0642AA8}"/>
                </a:ext>
              </a:extLst>
            </p:cNvPr>
            <p:cNvSpPr/>
            <p:nvPr/>
          </p:nvSpPr>
          <p:spPr>
            <a:xfrm>
              <a:off x="4498981" y="3553531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8A118644-A58F-091B-085F-0BB1A4A48799}"/>
              </a:ext>
            </a:extLst>
          </p:cNvPr>
          <p:cNvSpPr txBox="1"/>
          <p:nvPr/>
        </p:nvSpPr>
        <p:spPr>
          <a:xfrm>
            <a:off x="13069443" y="3259686"/>
            <a:ext cx="73136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Copper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7EBB49-5399-F942-FF88-F12D8240D4D9}"/>
              </a:ext>
            </a:extLst>
          </p:cNvPr>
          <p:cNvGrpSpPr/>
          <p:nvPr/>
        </p:nvGrpSpPr>
        <p:grpSpPr>
          <a:xfrm>
            <a:off x="13276372" y="3659782"/>
            <a:ext cx="317511" cy="317511"/>
            <a:chOff x="5377981" y="3012497"/>
            <a:chExt cx="317511" cy="317511"/>
          </a:xfrm>
        </p:grpSpPr>
        <p:pic>
          <p:nvPicPr>
            <p:cNvPr id="73" name="Graphic 72" descr="Factory with solid fill">
              <a:extLst>
                <a:ext uri="{FF2B5EF4-FFF2-40B4-BE49-F238E27FC236}">
                  <a16:creationId xmlns:a16="http://schemas.microsoft.com/office/drawing/2014/main" id="{23847929-CF05-FCF8-6E6E-02A2A46EF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99577" y="3031709"/>
              <a:ext cx="274320" cy="274320"/>
            </a:xfrm>
            <a:prstGeom prst="rect">
              <a:avLst/>
            </a:prstGeom>
          </p:spPr>
        </p:pic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C8156EB-50F7-303A-5E6D-9792BD4A4077}"/>
                </a:ext>
              </a:extLst>
            </p:cNvPr>
            <p:cNvSpPr/>
            <p:nvPr/>
          </p:nvSpPr>
          <p:spPr>
            <a:xfrm>
              <a:off x="5377981" y="3012497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ED0B0F18-176F-DF70-34AE-5BA9E07E571D}"/>
              </a:ext>
            </a:extLst>
          </p:cNvPr>
          <p:cNvSpPr txBox="1"/>
          <p:nvPr/>
        </p:nvSpPr>
        <p:spPr>
          <a:xfrm>
            <a:off x="13048895" y="3982507"/>
            <a:ext cx="772464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Industrials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073EB4-49F7-5F36-FE75-C633A8CEF5AF}"/>
              </a:ext>
            </a:extLst>
          </p:cNvPr>
          <p:cNvGrpSpPr/>
          <p:nvPr/>
        </p:nvGrpSpPr>
        <p:grpSpPr>
          <a:xfrm>
            <a:off x="9285215" y="1618039"/>
            <a:ext cx="1188720" cy="779660"/>
            <a:chOff x="2082586" y="1510983"/>
            <a:chExt cx="1188720" cy="779660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06DD378-F914-B358-076E-53143C6715E0}"/>
                </a:ext>
              </a:extLst>
            </p:cNvPr>
            <p:cNvSpPr txBox="1"/>
            <p:nvPr/>
          </p:nvSpPr>
          <p:spPr>
            <a:xfrm>
              <a:off x="2082586" y="1828978"/>
              <a:ext cx="1188720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171450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b="1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1pPr>
              <a:lvl2pPr marL="514350" lvl="1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2pPr>
            </a:lstStyle>
            <a:p>
              <a:pPr marL="0" marR="0" lvl="0" indent="0" algn="ctr" defTabSz="1427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Energy is Life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5E5DBC3-9046-AAF2-F0E3-71666054E44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16926" y="1510983"/>
              <a:ext cx="320040" cy="320040"/>
              <a:chOff x="2221576" y="2545371"/>
              <a:chExt cx="365760" cy="365760"/>
            </a:xfrm>
          </p:grpSpPr>
          <p:pic>
            <p:nvPicPr>
              <p:cNvPr id="47" name="Graphic 46" descr="Atom with solid fill">
                <a:extLst>
                  <a:ext uri="{FF2B5EF4-FFF2-40B4-BE49-F238E27FC236}">
                    <a16:creationId xmlns:a16="http://schemas.microsoft.com/office/drawing/2014/main" id="{B5F5649A-F7BF-D209-C3C8-6791116DE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267296" y="2591091"/>
                <a:ext cx="274320" cy="274320"/>
              </a:xfrm>
              <a:prstGeom prst="rect">
                <a:avLst/>
              </a:prstGeom>
            </p:spPr>
          </p:pic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F609D097-478C-28D5-8374-98E13B367A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21576" y="2545371"/>
                <a:ext cx="365760" cy="365760"/>
              </a:xfrm>
              <a:prstGeom prst="ellipse">
                <a:avLst/>
              </a:prstGeom>
              <a:noFill/>
              <a:ln w="9525">
                <a:solidFill>
                  <a:srgbClr val="7975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79759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6B3F8CF2-9723-A872-F50E-B73C4494B1AE}"/>
              </a:ext>
            </a:extLst>
          </p:cNvPr>
          <p:cNvSpPr txBox="1"/>
          <p:nvPr/>
        </p:nvSpPr>
        <p:spPr>
          <a:xfrm>
            <a:off x="9230110" y="3259686"/>
            <a:ext cx="132322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Oil &amp; Natural Gas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2052F3E-A9E7-B2F1-E3A6-B89AC7973B96}"/>
              </a:ext>
            </a:extLst>
          </p:cNvPr>
          <p:cNvGrpSpPr/>
          <p:nvPr/>
        </p:nvGrpSpPr>
        <p:grpSpPr>
          <a:xfrm>
            <a:off x="9732969" y="2934444"/>
            <a:ext cx="317511" cy="317511"/>
            <a:chOff x="326189" y="3648744"/>
            <a:chExt cx="317511" cy="317511"/>
          </a:xfrm>
        </p:grpSpPr>
        <p:pic>
          <p:nvPicPr>
            <p:cNvPr id="25" name="Graphic 24" descr="Oil Barrel with solid fill">
              <a:extLst>
                <a:ext uri="{FF2B5EF4-FFF2-40B4-BE49-F238E27FC236}">
                  <a16:creationId xmlns:a16="http://schemas.microsoft.com/office/drawing/2014/main" id="{34FC3A50-C39C-3985-E8E5-7405C336A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47784" y="3670339"/>
              <a:ext cx="274320" cy="274320"/>
            </a:xfrm>
            <a:prstGeom prst="rect">
              <a:avLst/>
            </a:prstGeom>
          </p:spPr>
        </p:pic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C4B8DCA1-4027-56ED-067E-392918BE1F92}"/>
                </a:ext>
              </a:extLst>
            </p:cNvPr>
            <p:cNvSpPr/>
            <p:nvPr/>
          </p:nvSpPr>
          <p:spPr>
            <a:xfrm>
              <a:off x="326189" y="3648744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BA81FC1C-D443-7CBC-EA21-31C67DC8CA0D}"/>
              </a:ext>
            </a:extLst>
          </p:cNvPr>
          <p:cNvSpPr txBox="1"/>
          <p:nvPr/>
        </p:nvSpPr>
        <p:spPr>
          <a:xfrm>
            <a:off x="9230110" y="3982507"/>
            <a:ext cx="132322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Uranium - Nuclear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9707E7F-F77E-FA2B-3A83-B6D5F28E2E0B}"/>
              </a:ext>
            </a:extLst>
          </p:cNvPr>
          <p:cNvGrpSpPr/>
          <p:nvPr/>
        </p:nvGrpSpPr>
        <p:grpSpPr>
          <a:xfrm>
            <a:off x="9732969" y="3664997"/>
            <a:ext cx="317511" cy="317511"/>
            <a:chOff x="11290677" y="2691500"/>
            <a:chExt cx="317511" cy="317511"/>
          </a:xfrm>
        </p:grpSpPr>
        <p:pic>
          <p:nvPicPr>
            <p:cNvPr id="90" name="Graphic 89" descr="Radioactive with solid fill">
              <a:extLst>
                <a:ext uri="{FF2B5EF4-FFF2-40B4-BE49-F238E27FC236}">
                  <a16:creationId xmlns:a16="http://schemas.microsoft.com/office/drawing/2014/main" id="{89AAB375-7E9F-6B63-7C35-4D82F999F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1312272" y="2713095"/>
              <a:ext cx="274320" cy="274320"/>
            </a:xfrm>
            <a:prstGeom prst="rect">
              <a:avLst/>
            </a:prstGeom>
          </p:spPr>
        </p:pic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68EE8125-43C7-0F5D-DDDC-E6FBE0175B3E}"/>
                </a:ext>
              </a:extLst>
            </p:cNvPr>
            <p:cNvSpPr/>
            <p:nvPr/>
          </p:nvSpPr>
          <p:spPr>
            <a:xfrm>
              <a:off x="11290677" y="2691500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C625197-DA00-37D3-AA06-CCE0A808A38B}"/>
              </a:ext>
            </a:extLst>
          </p:cNvPr>
          <p:cNvGrpSpPr/>
          <p:nvPr/>
        </p:nvGrpSpPr>
        <p:grpSpPr>
          <a:xfrm>
            <a:off x="11038372" y="1623938"/>
            <a:ext cx="1174575" cy="782623"/>
            <a:chOff x="2986572" y="1630288"/>
            <a:chExt cx="1174575" cy="782623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5D3C27E-367E-D8FD-2A40-0D9226AF97CA}"/>
                </a:ext>
              </a:extLst>
            </p:cNvPr>
            <p:cNvSpPr txBox="1"/>
            <p:nvPr/>
          </p:nvSpPr>
          <p:spPr>
            <a:xfrm>
              <a:off x="2986572" y="1951246"/>
              <a:ext cx="1174575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171450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b="1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1pPr>
              <a:lvl2pPr marL="514350" lvl="1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2pPr>
            </a:lstStyle>
            <a:p>
              <a:pPr marL="0" marR="0" lvl="0" indent="0" algn="ctr" defTabSz="1427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Geopolitical &amp; 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Fiscal Risks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6E98B24-BD75-6305-D167-F00B1F0877E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13839" y="1630288"/>
              <a:ext cx="320040" cy="320040"/>
              <a:chOff x="5918070" y="2560657"/>
              <a:chExt cx="365760" cy="365760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459AE76-3786-EC81-571B-A942885FE445}"/>
                  </a:ext>
                </a:extLst>
              </p:cNvPr>
              <p:cNvSpPr/>
              <p:nvPr/>
            </p:nvSpPr>
            <p:spPr>
              <a:xfrm>
                <a:off x="5918070" y="2560657"/>
                <a:ext cx="365760" cy="365760"/>
              </a:xfrm>
              <a:prstGeom prst="ellipse">
                <a:avLst/>
              </a:prstGeom>
              <a:noFill/>
              <a:ln w="9525">
                <a:solidFill>
                  <a:srgbClr val="7975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6" name="Graphic 45" descr="High voltage with solid fill">
                <a:extLst>
                  <a:ext uri="{FF2B5EF4-FFF2-40B4-BE49-F238E27FC236}">
                    <a16:creationId xmlns:a16="http://schemas.microsoft.com/office/drawing/2014/main" id="{E9156DD8-6D50-00AB-0BA1-7F1A855827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5963790" y="2593964"/>
                <a:ext cx="274320" cy="274320"/>
              </a:xfrm>
              <a:prstGeom prst="rect">
                <a:avLst/>
              </a:prstGeom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013A74E-0E7B-689F-9CFD-CD31AF2E9717}"/>
              </a:ext>
            </a:extLst>
          </p:cNvPr>
          <p:cNvGrpSpPr/>
          <p:nvPr/>
        </p:nvGrpSpPr>
        <p:grpSpPr>
          <a:xfrm>
            <a:off x="11482423" y="2934859"/>
            <a:ext cx="317511" cy="317511"/>
            <a:chOff x="3602186" y="2591581"/>
            <a:chExt cx="317511" cy="317511"/>
          </a:xfrm>
        </p:grpSpPr>
        <p:pic>
          <p:nvPicPr>
            <p:cNvPr id="58" name="Graphic 57" descr="Gold bars with solid fill">
              <a:extLst>
                <a:ext uri="{FF2B5EF4-FFF2-40B4-BE49-F238E27FC236}">
                  <a16:creationId xmlns:a16="http://schemas.microsoft.com/office/drawing/2014/main" id="{890742BF-D716-ADC7-9E62-2E859368E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623781" y="2616416"/>
              <a:ext cx="274320" cy="274320"/>
            </a:xfrm>
            <a:prstGeom prst="rect">
              <a:avLst/>
            </a:prstGeom>
          </p:spPr>
        </p:pic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42E6EA7-C06D-7D30-6DF3-245BCB12D04C}"/>
                </a:ext>
              </a:extLst>
            </p:cNvPr>
            <p:cNvSpPr/>
            <p:nvPr/>
          </p:nvSpPr>
          <p:spPr>
            <a:xfrm>
              <a:off x="3602186" y="2591581"/>
              <a:ext cx="317511" cy="317511"/>
            </a:xfrm>
            <a:prstGeom prst="ellipse">
              <a:avLst/>
            </a:prstGeom>
            <a:noFill/>
            <a:ln w="19050">
              <a:solidFill>
                <a:srgbClr val="F8C8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173D444D-EFD8-4E90-1452-F2955624EA4C}"/>
              </a:ext>
            </a:extLst>
          </p:cNvPr>
          <p:cNvSpPr txBox="1"/>
          <p:nvPr/>
        </p:nvSpPr>
        <p:spPr>
          <a:xfrm>
            <a:off x="11240286" y="3259686"/>
            <a:ext cx="80178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Gold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00AD00-BC9E-6731-5D37-8AE7401207E1}"/>
              </a:ext>
            </a:extLst>
          </p:cNvPr>
          <p:cNvSpPr txBox="1"/>
          <p:nvPr/>
        </p:nvSpPr>
        <p:spPr>
          <a:xfrm>
            <a:off x="11376161" y="3982507"/>
            <a:ext cx="53003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Oil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F23211A-CC64-A0B2-90BC-EEF5FC47EE35}"/>
              </a:ext>
            </a:extLst>
          </p:cNvPr>
          <p:cNvGrpSpPr/>
          <p:nvPr/>
        </p:nvGrpSpPr>
        <p:grpSpPr>
          <a:xfrm>
            <a:off x="11482423" y="3661123"/>
            <a:ext cx="317511" cy="317511"/>
            <a:chOff x="326189" y="3648744"/>
            <a:chExt cx="317511" cy="317511"/>
          </a:xfrm>
        </p:grpSpPr>
        <p:pic>
          <p:nvPicPr>
            <p:cNvPr id="51" name="Graphic 50" descr="Oil Barrel with solid fill">
              <a:extLst>
                <a:ext uri="{FF2B5EF4-FFF2-40B4-BE49-F238E27FC236}">
                  <a16:creationId xmlns:a16="http://schemas.microsoft.com/office/drawing/2014/main" id="{E72E8287-D923-1B86-C224-7670D5A0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47784" y="3670339"/>
              <a:ext cx="274320" cy="274320"/>
            </a:xfrm>
            <a:prstGeom prst="rect">
              <a:avLst/>
            </a:prstGeom>
          </p:spPr>
        </p:pic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56BE5A7-FFA5-3D0A-0BB9-2C63BA0EFE6A}"/>
                </a:ext>
              </a:extLst>
            </p:cNvPr>
            <p:cNvSpPr/>
            <p:nvPr/>
          </p:nvSpPr>
          <p:spPr>
            <a:xfrm>
              <a:off x="326189" y="3648744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88D6016-691E-2A24-0160-0E6E9CF08A92}"/>
              </a:ext>
            </a:extLst>
          </p:cNvPr>
          <p:cNvGrpSpPr/>
          <p:nvPr/>
        </p:nvGrpSpPr>
        <p:grpSpPr>
          <a:xfrm>
            <a:off x="14626270" y="1626743"/>
            <a:ext cx="1701233" cy="779257"/>
            <a:chOff x="6574470" y="1633093"/>
            <a:chExt cx="1701233" cy="779257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DB4044E-D5AA-6F7D-AE44-6820C3F54990}"/>
                </a:ext>
              </a:extLst>
            </p:cNvPr>
            <p:cNvSpPr txBox="1"/>
            <p:nvPr/>
          </p:nvSpPr>
          <p:spPr>
            <a:xfrm>
              <a:off x="6574470" y="1950685"/>
              <a:ext cx="1701233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171450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b="1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1pPr>
              <a:lvl2pPr marL="514350" lvl="1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2pPr>
            </a:lstStyle>
            <a:p>
              <a:pPr marL="0" marR="0" lvl="0" indent="0" algn="ctr" defTabSz="1427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Onshoring &amp; 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Reindustrializing U.S.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F515125-CABA-F997-AC78-8B4B0B4D700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65066" y="1633093"/>
              <a:ext cx="320040" cy="320040"/>
              <a:chOff x="7925367" y="2560657"/>
              <a:chExt cx="365760" cy="365760"/>
            </a:xfrm>
          </p:grpSpPr>
          <p:pic>
            <p:nvPicPr>
              <p:cNvPr id="37" name="Graphic 36" descr="Production with solid fill">
                <a:extLst>
                  <a:ext uri="{FF2B5EF4-FFF2-40B4-BE49-F238E27FC236}">
                    <a16:creationId xmlns:a16="http://schemas.microsoft.com/office/drawing/2014/main" id="{D7D81EE3-4BA8-ADC6-551F-BC97E52A3B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7971087" y="2606377"/>
                <a:ext cx="274320" cy="274320"/>
              </a:xfrm>
              <a:prstGeom prst="rect">
                <a:avLst/>
              </a:prstGeom>
            </p:spPr>
          </p:pic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B98C4F77-77BE-F1C4-B0AA-122D6979E90D}"/>
                  </a:ext>
                </a:extLst>
              </p:cNvPr>
              <p:cNvSpPr/>
              <p:nvPr/>
            </p:nvSpPr>
            <p:spPr>
              <a:xfrm>
                <a:off x="7925367" y="2560657"/>
                <a:ext cx="365760" cy="365760"/>
              </a:xfrm>
              <a:prstGeom prst="ellipse">
                <a:avLst/>
              </a:prstGeom>
              <a:noFill/>
              <a:ln w="9525">
                <a:solidFill>
                  <a:srgbClr val="7975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AE1BB3-C9BC-5DF4-D463-F5E3A54FFFEA}"/>
              </a:ext>
            </a:extLst>
          </p:cNvPr>
          <p:cNvGrpSpPr/>
          <p:nvPr/>
        </p:nvGrpSpPr>
        <p:grpSpPr>
          <a:xfrm>
            <a:off x="15333650" y="3659782"/>
            <a:ext cx="317511" cy="317511"/>
            <a:chOff x="7080211" y="3012497"/>
            <a:chExt cx="317511" cy="317511"/>
          </a:xfrm>
        </p:grpSpPr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160A8A9-9C22-9566-9A44-FFB4D22ACE4F}"/>
                </a:ext>
              </a:extLst>
            </p:cNvPr>
            <p:cNvSpPr/>
            <p:nvPr/>
          </p:nvSpPr>
          <p:spPr>
            <a:xfrm>
              <a:off x="7080211" y="3012497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Graphic 28" descr="Oil Rig with solid fill">
              <a:extLst>
                <a:ext uri="{FF2B5EF4-FFF2-40B4-BE49-F238E27FC236}">
                  <a16:creationId xmlns:a16="http://schemas.microsoft.com/office/drawing/2014/main" id="{408267AB-9AD5-0090-46B0-54A70EDA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100481" y="3027343"/>
              <a:ext cx="274320" cy="274320"/>
            </a:xfrm>
            <a:prstGeom prst="rect">
              <a:avLst/>
            </a:prstGeom>
          </p:spPr>
        </p:pic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7D15680D-9731-2081-4F70-65E7D4BE784F}"/>
              </a:ext>
            </a:extLst>
          </p:cNvPr>
          <p:cNvSpPr txBox="1"/>
          <p:nvPr/>
        </p:nvSpPr>
        <p:spPr>
          <a:xfrm>
            <a:off x="14791382" y="3977293"/>
            <a:ext cx="1402047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marL="171450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b="1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Broad Commodities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CF75E2-6768-E612-EB5D-EA31EAFFC0D5}"/>
              </a:ext>
            </a:extLst>
          </p:cNvPr>
          <p:cNvGrpSpPr/>
          <p:nvPr/>
        </p:nvGrpSpPr>
        <p:grpSpPr>
          <a:xfrm>
            <a:off x="15333650" y="2934444"/>
            <a:ext cx="317511" cy="317511"/>
            <a:chOff x="4498981" y="3553531"/>
            <a:chExt cx="317511" cy="317511"/>
          </a:xfrm>
        </p:grpSpPr>
        <p:pic>
          <p:nvPicPr>
            <p:cNvPr id="14" name="Graphic 13" descr="Raw Materials with solid fill">
              <a:extLst>
                <a:ext uri="{FF2B5EF4-FFF2-40B4-BE49-F238E27FC236}">
                  <a16:creationId xmlns:a16="http://schemas.microsoft.com/office/drawing/2014/main" id="{A5A7F0B7-947E-1E4B-B569-8F74D26FF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20577" y="3575127"/>
              <a:ext cx="274320" cy="27432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43172BA-2823-7807-48F3-9C435A914411}"/>
                </a:ext>
              </a:extLst>
            </p:cNvPr>
            <p:cNvSpPr/>
            <p:nvPr/>
          </p:nvSpPr>
          <p:spPr>
            <a:xfrm>
              <a:off x="4498981" y="3553531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A147172-EC6C-87E6-9BFA-4F3E56C77811}"/>
              </a:ext>
            </a:extLst>
          </p:cNvPr>
          <p:cNvSpPr txBox="1"/>
          <p:nvPr/>
        </p:nvSpPr>
        <p:spPr>
          <a:xfrm>
            <a:off x="15126721" y="3259686"/>
            <a:ext cx="73136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Copper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120D9A5-DB2D-5778-18FB-FA19DD776D06}"/>
              </a:ext>
            </a:extLst>
          </p:cNvPr>
          <p:cNvCxnSpPr>
            <a:cxnSpLocks/>
          </p:cNvCxnSpPr>
          <p:nvPr/>
        </p:nvCxnSpPr>
        <p:spPr>
          <a:xfrm>
            <a:off x="12597131" y="1581779"/>
            <a:ext cx="0" cy="91440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02C90CD-33E9-D4E1-3C1D-2F2B2F4F61A2}"/>
              </a:ext>
            </a:extLst>
          </p:cNvPr>
          <p:cNvCxnSpPr>
            <a:cxnSpLocks/>
          </p:cNvCxnSpPr>
          <p:nvPr/>
        </p:nvCxnSpPr>
        <p:spPr>
          <a:xfrm>
            <a:off x="12612650" y="2956039"/>
            <a:ext cx="0" cy="136761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ED53725-5E7D-4EF4-2605-9DB264B8D011}"/>
              </a:ext>
            </a:extLst>
          </p:cNvPr>
          <p:cNvCxnSpPr>
            <a:cxnSpLocks/>
          </p:cNvCxnSpPr>
          <p:nvPr/>
        </p:nvCxnSpPr>
        <p:spPr>
          <a:xfrm>
            <a:off x="14438631" y="1581779"/>
            <a:ext cx="0" cy="91440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85CC1C6-ED9D-AA67-A023-048ED1F44BD3}"/>
              </a:ext>
            </a:extLst>
          </p:cNvPr>
          <p:cNvCxnSpPr>
            <a:cxnSpLocks/>
          </p:cNvCxnSpPr>
          <p:nvPr/>
        </p:nvCxnSpPr>
        <p:spPr>
          <a:xfrm>
            <a:off x="14454150" y="2956039"/>
            <a:ext cx="0" cy="136761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5" name="Chart 94">
            <a:extLst>
              <a:ext uri="{FF2B5EF4-FFF2-40B4-BE49-F238E27FC236}">
                <a16:creationId xmlns:a16="http://schemas.microsoft.com/office/drawing/2014/main" id="{29DA838F-1167-43E5-C3FF-2B1BF1E2F176}"/>
              </a:ext>
            </a:extLst>
          </p:cNvPr>
          <p:cNvGraphicFramePr>
            <a:graphicFrameLocks/>
          </p:cNvGraphicFramePr>
          <p:nvPr/>
        </p:nvGraphicFramePr>
        <p:xfrm>
          <a:off x="-8995410" y="1490543"/>
          <a:ext cx="820144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2FEF9615-C814-1B59-1CEC-994B2664C319}"/>
              </a:ext>
            </a:extLst>
          </p:cNvPr>
          <p:cNvCxnSpPr>
            <a:cxnSpLocks/>
          </p:cNvCxnSpPr>
          <p:nvPr/>
        </p:nvCxnSpPr>
        <p:spPr>
          <a:xfrm>
            <a:off x="-8182215" y="1570864"/>
            <a:ext cx="0" cy="2377440"/>
          </a:xfrm>
          <a:prstGeom prst="line">
            <a:avLst/>
          </a:prstGeom>
          <a:ln w="6350" cap="flat">
            <a:solidFill>
              <a:schemeClr val="bg1">
                <a:lumMod val="50000"/>
                <a:alpha val="50000"/>
              </a:schemeClr>
            </a:solidFill>
            <a:prstDash val="lg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23D830E-5DAD-234D-59DF-5FB9E2EA9C6D}"/>
              </a:ext>
            </a:extLst>
          </p:cNvPr>
          <p:cNvCxnSpPr>
            <a:cxnSpLocks/>
          </p:cNvCxnSpPr>
          <p:nvPr/>
        </p:nvCxnSpPr>
        <p:spPr>
          <a:xfrm>
            <a:off x="-6910807" y="1532802"/>
            <a:ext cx="0" cy="2377440"/>
          </a:xfrm>
          <a:prstGeom prst="line">
            <a:avLst/>
          </a:prstGeom>
          <a:ln w="6350" cap="flat">
            <a:solidFill>
              <a:schemeClr val="bg1">
                <a:lumMod val="50000"/>
                <a:alpha val="50000"/>
              </a:schemeClr>
            </a:solidFill>
            <a:prstDash val="lg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DE23FFEE-39CB-2B26-B78A-541826E59E19}"/>
              </a:ext>
            </a:extLst>
          </p:cNvPr>
          <p:cNvCxnSpPr>
            <a:cxnSpLocks/>
          </p:cNvCxnSpPr>
          <p:nvPr/>
        </p:nvCxnSpPr>
        <p:spPr>
          <a:xfrm>
            <a:off x="-5621757" y="1532801"/>
            <a:ext cx="0" cy="2377440"/>
          </a:xfrm>
          <a:prstGeom prst="line">
            <a:avLst/>
          </a:prstGeom>
          <a:ln w="6350" cap="flat">
            <a:solidFill>
              <a:schemeClr val="bg1">
                <a:lumMod val="50000"/>
                <a:alpha val="50000"/>
              </a:schemeClr>
            </a:solidFill>
            <a:prstDash val="lg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E3090C62-DB8F-A2AD-D9B5-7C5AE688B77F}"/>
              </a:ext>
            </a:extLst>
          </p:cNvPr>
          <p:cNvCxnSpPr>
            <a:cxnSpLocks/>
          </p:cNvCxnSpPr>
          <p:nvPr/>
        </p:nvCxnSpPr>
        <p:spPr>
          <a:xfrm>
            <a:off x="-4341988" y="1532801"/>
            <a:ext cx="0" cy="2377440"/>
          </a:xfrm>
          <a:prstGeom prst="line">
            <a:avLst/>
          </a:prstGeom>
          <a:ln w="6350" cap="flat">
            <a:solidFill>
              <a:schemeClr val="bg1">
                <a:lumMod val="50000"/>
                <a:alpha val="50000"/>
              </a:schemeClr>
            </a:solidFill>
            <a:prstDash val="lg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8CFEB0F5-A6A7-8F5C-D889-7B98112F0DDA}"/>
              </a:ext>
            </a:extLst>
          </p:cNvPr>
          <p:cNvCxnSpPr>
            <a:cxnSpLocks/>
          </p:cNvCxnSpPr>
          <p:nvPr/>
        </p:nvCxnSpPr>
        <p:spPr>
          <a:xfrm>
            <a:off x="-3059288" y="1532801"/>
            <a:ext cx="0" cy="2377440"/>
          </a:xfrm>
          <a:prstGeom prst="line">
            <a:avLst/>
          </a:prstGeom>
          <a:ln w="6350" cap="flat">
            <a:solidFill>
              <a:schemeClr val="bg1">
                <a:lumMod val="50000"/>
                <a:alpha val="50000"/>
              </a:schemeClr>
            </a:solidFill>
            <a:prstDash val="lg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5A97DE14-ECD5-CD24-94E6-5E1ED25664F1}"/>
              </a:ext>
            </a:extLst>
          </p:cNvPr>
          <p:cNvCxnSpPr>
            <a:cxnSpLocks/>
          </p:cNvCxnSpPr>
          <p:nvPr/>
        </p:nvCxnSpPr>
        <p:spPr>
          <a:xfrm>
            <a:off x="-1782938" y="1532801"/>
            <a:ext cx="0" cy="2377440"/>
          </a:xfrm>
          <a:prstGeom prst="line">
            <a:avLst/>
          </a:prstGeom>
          <a:ln w="6350" cap="flat">
            <a:solidFill>
              <a:schemeClr val="bg1">
                <a:lumMod val="50000"/>
                <a:alpha val="50000"/>
              </a:schemeClr>
            </a:solidFill>
            <a:prstDash val="lg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BF80B633-18B6-CE72-3D50-71F145AAE33E}"/>
              </a:ext>
            </a:extLst>
          </p:cNvPr>
          <p:cNvSpPr txBox="1"/>
          <p:nvPr/>
        </p:nvSpPr>
        <p:spPr>
          <a:xfrm>
            <a:off x="-7919737" y="1335641"/>
            <a:ext cx="765530" cy="246221"/>
          </a:xfrm>
          <a:prstGeom prst="rect">
            <a:avLst/>
          </a:prstGeom>
          <a:solidFill>
            <a:schemeClr val="bg1"/>
          </a:solidFill>
        </p:spPr>
        <p:txBody>
          <a:bodyPr vertOverflow="clip" wrap="square" lIns="0" tIns="0" rIns="0" bIns="0" rtlCol="0" anchor="ctr" anchorCtr="0">
            <a:noAutofit/>
          </a:bodyPr>
          <a:lstStyle/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1970s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0D50DE7-BB7B-6BC4-C566-6D61D398F267}"/>
              </a:ext>
            </a:extLst>
          </p:cNvPr>
          <p:cNvSpPr txBox="1"/>
          <p:nvPr/>
        </p:nvSpPr>
        <p:spPr>
          <a:xfrm>
            <a:off x="-6589419" y="1335641"/>
            <a:ext cx="765530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A22C28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1980s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C20BA08-550D-A291-BA66-40D412427537}"/>
              </a:ext>
            </a:extLst>
          </p:cNvPr>
          <p:cNvSpPr txBox="1"/>
          <p:nvPr/>
        </p:nvSpPr>
        <p:spPr>
          <a:xfrm>
            <a:off x="-5277455" y="1335641"/>
            <a:ext cx="765530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253B8D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1990s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63FE5D2-53D5-AE0F-A46E-928ED8C9AA3A}"/>
              </a:ext>
            </a:extLst>
          </p:cNvPr>
          <p:cNvSpPr txBox="1"/>
          <p:nvPr/>
        </p:nvSpPr>
        <p:spPr>
          <a:xfrm>
            <a:off x="-3999773" y="1335641"/>
            <a:ext cx="765530" cy="24622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7D2E68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2000s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2CC1DC9C-05A4-B7B8-6900-6347B32EC8BC}"/>
              </a:ext>
            </a:extLst>
          </p:cNvPr>
          <p:cNvSpPr txBox="1"/>
          <p:nvPr/>
        </p:nvSpPr>
        <p:spPr>
          <a:xfrm>
            <a:off x="-2700196" y="1335641"/>
            <a:ext cx="765530" cy="24622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2010s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6FEA291-B547-F028-1EC5-740CD16C3704}"/>
              </a:ext>
            </a:extLst>
          </p:cNvPr>
          <p:cNvSpPr txBox="1"/>
          <p:nvPr/>
        </p:nvSpPr>
        <p:spPr>
          <a:xfrm>
            <a:off x="-1188518" y="1335641"/>
            <a:ext cx="765530" cy="24622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13622">
                    <a:lumMod val="90000"/>
                    <a:lumOff val="10000"/>
                  </a:srgb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2020s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72AFA99-3C85-FDA4-B618-A6B2F620A3F2}"/>
              </a:ext>
            </a:extLst>
          </p:cNvPr>
          <p:cNvSpPr txBox="1"/>
          <p:nvPr/>
        </p:nvSpPr>
        <p:spPr>
          <a:xfrm>
            <a:off x="-1681605" y="1660563"/>
            <a:ext cx="1658825" cy="15240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13622">
                    <a:lumMod val="90000"/>
                    <a:lumOff val="10000"/>
                  </a:srgbClr>
                </a:solidFill>
                <a:effectLst/>
                <a:uLnTx/>
                <a:uFillTx/>
                <a:latin typeface="Raleway Medium" pitchFamily="2" charset="77"/>
                <a:ea typeface="+mn-ea"/>
                <a:cs typeface="+mn-cs"/>
              </a:rPr>
              <a:t>Return to Tangibles: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13622">
                    <a:lumMod val="90000"/>
                    <a:lumOff val="10000"/>
                  </a:srgbClr>
                </a:solidFill>
                <a:effectLst/>
                <a:uLnTx/>
                <a:uFillTx/>
                <a:latin typeface="Raleway Medium" pitchFamily="2" charset="77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13622">
                    <a:lumMod val="90000"/>
                    <a:lumOff val="10000"/>
                  </a:srgbClr>
                </a:solidFill>
                <a:effectLst/>
                <a:uLnTx/>
                <a:uFillTx/>
                <a:latin typeface="Raleway Medium" pitchFamily="2" charset="77"/>
                <a:ea typeface="+mn-ea"/>
                <a:cs typeface="+mn-cs"/>
              </a:rPr>
              <a:t>Commodity Super-cycle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0ECDE3F7-EE9E-7B27-A630-35D94821C1B5}"/>
              </a:ext>
            </a:extLst>
          </p:cNvPr>
          <p:cNvGrpSpPr/>
          <p:nvPr/>
        </p:nvGrpSpPr>
        <p:grpSpPr>
          <a:xfrm>
            <a:off x="-8715211" y="1486290"/>
            <a:ext cx="765531" cy="472527"/>
            <a:chOff x="1087560" y="2335486"/>
            <a:chExt cx="765531" cy="472527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0E634189-4F5C-490A-DA66-2B64DAB41203}"/>
                </a:ext>
              </a:extLst>
            </p:cNvPr>
            <p:cNvGrpSpPr/>
            <p:nvPr/>
          </p:nvGrpSpPr>
          <p:grpSpPr>
            <a:xfrm>
              <a:off x="1161149" y="2335486"/>
              <a:ext cx="625598" cy="472527"/>
              <a:chOff x="1095253" y="2303606"/>
              <a:chExt cx="625598" cy="142757"/>
            </a:xfrm>
            <a:solidFill>
              <a:schemeClr val="bg1"/>
            </a:solidFill>
          </p:grpSpPr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CCA5C051-DEDC-7276-7B1E-9334BB9068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5253" y="2376607"/>
                <a:ext cx="165222" cy="0"/>
              </a:xfrm>
              <a:prstGeom prst="line">
                <a:avLst/>
              </a:prstGeom>
              <a:grpFill/>
              <a:ln w="952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1BEFA6C0-A090-63F5-D62E-EF814C563D55}"/>
                  </a:ext>
                </a:extLst>
              </p:cNvPr>
              <p:cNvSpPr txBox="1"/>
              <p:nvPr/>
            </p:nvSpPr>
            <p:spPr>
              <a:xfrm>
                <a:off x="1303021" y="2303606"/>
                <a:ext cx="417830" cy="142757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Raleway" pitchFamily="2" charset="0"/>
                    <a:ea typeface="+mn-ea"/>
                    <a:cs typeface="+mn-cs"/>
                  </a:rPr>
                  <a:t>S&amp;P 500</a:t>
                </a:r>
              </a:p>
            </p:txBody>
          </p:sp>
        </p:grp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33BA8287-6232-0AA0-3F45-379C38E35A16}"/>
                </a:ext>
              </a:extLst>
            </p:cNvPr>
            <p:cNvSpPr/>
            <p:nvPr/>
          </p:nvSpPr>
          <p:spPr>
            <a:xfrm>
              <a:off x="1087560" y="2476500"/>
              <a:ext cx="765531" cy="182721"/>
            </a:xfrm>
            <a:prstGeom prst="round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02A6355B-3E37-42B7-9AE3-AC946BF25A84}"/>
              </a:ext>
            </a:extLst>
          </p:cNvPr>
          <p:cNvCxnSpPr>
            <a:cxnSpLocks/>
          </p:cNvCxnSpPr>
          <p:nvPr/>
        </p:nvCxnSpPr>
        <p:spPr>
          <a:xfrm>
            <a:off x="-984326" y="1958817"/>
            <a:ext cx="0" cy="5286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rc 2">
            <a:extLst>
              <a:ext uri="{FF2B5EF4-FFF2-40B4-BE49-F238E27FC236}">
                <a16:creationId xmlns:a16="http://schemas.microsoft.com/office/drawing/2014/main" id="{E61DE817-1CAD-67D4-6E4B-485B73C1AFAF}"/>
              </a:ext>
            </a:extLst>
          </p:cNvPr>
          <p:cNvSpPr/>
          <p:nvPr/>
        </p:nvSpPr>
        <p:spPr>
          <a:xfrm flipV="1">
            <a:off x="9230238" y="1810024"/>
            <a:ext cx="857612" cy="1812625"/>
          </a:xfrm>
          <a:prstGeom prst="arc">
            <a:avLst>
              <a:gd name="adj1" fmla="val 16200000"/>
              <a:gd name="adj2" fmla="val 4411926"/>
            </a:avLst>
          </a:prstGeom>
          <a:ln w="15875" cap="rnd"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491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7543C1A-A11B-F6A9-15DE-100DFF9EC5E7}"/>
              </a:ext>
            </a:extLst>
          </p:cNvPr>
          <p:cNvCxnSpPr>
            <a:cxnSpLocks/>
          </p:cNvCxnSpPr>
          <p:nvPr/>
        </p:nvCxnSpPr>
        <p:spPr>
          <a:xfrm>
            <a:off x="1212567" y="304800"/>
            <a:ext cx="709143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DAE5482-5186-10DA-51A9-D059E6549AAA}"/>
              </a:ext>
            </a:extLst>
          </p:cNvPr>
          <p:cNvCxnSpPr>
            <a:cxnSpLocks/>
          </p:cNvCxnSpPr>
          <p:nvPr/>
        </p:nvCxnSpPr>
        <p:spPr>
          <a:xfrm>
            <a:off x="1184582" y="1350696"/>
            <a:ext cx="7091435" cy="0"/>
          </a:xfrm>
          <a:prstGeom prst="line">
            <a:avLst/>
          </a:prstGeom>
          <a:ln>
            <a:solidFill>
              <a:srgbClr val="797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4">
            <a:extLst>
              <a:ext uri="{FF2B5EF4-FFF2-40B4-BE49-F238E27FC236}">
                <a16:creationId xmlns:a16="http://schemas.microsoft.com/office/drawing/2014/main" id="{4FB86EED-5AFE-D801-38E9-0D1DB86FE26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51993" y="209970"/>
            <a:ext cx="307844" cy="2272460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Raleway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Tactical Sub-themes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759D6CB-04C2-4D3C-84D5-496B2593C232}"/>
              </a:ext>
            </a:extLst>
          </p:cNvPr>
          <p:cNvCxnSpPr>
            <a:cxnSpLocks/>
          </p:cNvCxnSpPr>
          <p:nvPr/>
        </p:nvCxnSpPr>
        <p:spPr>
          <a:xfrm>
            <a:off x="10850881" y="1581779"/>
            <a:ext cx="0" cy="91440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9E7328E-56FD-AFF6-65BD-E352E643FFAC}"/>
              </a:ext>
            </a:extLst>
          </p:cNvPr>
          <p:cNvCxnSpPr>
            <a:cxnSpLocks/>
          </p:cNvCxnSpPr>
          <p:nvPr/>
        </p:nvCxnSpPr>
        <p:spPr>
          <a:xfrm>
            <a:off x="10866400" y="2956039"/>
            <a:ext cx="0" cy="136761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088D402D-1DE8-5744-9C0A-56E287500F65}"/>
              </a:ext>
            </a:extLst>
          </p:cNvPr>
          <p:cNvSpPr/>
          <p:nvPr/>
        </p:nvSpPr>
        <p:spPr>
          <a:xfrm>
            <a:off x="202360" y="527171"/>
            <a:ext cx="1293065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5C482D50-BC0B-037E-4FD3-0A352ABB30D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80473" y="-590069"/>
            <a:ext cx="306855" cy="1782646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Raleway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Strategic Theme</a:t>
            </a:r>
            <a:endParaRPr kumimoji="0" lang="en-US" altLang="en-US" sz="1600" b="1" i="1" u="none" strike="noStrike" kern="1200" cap="none" spc="0" normalizeH="0" baseline="0" noProof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Raleway Medium" pitchFamily="2" charset="0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8568090-44D4-B6F0-1983-80D9505B9D63}"/>
              </a:ext>
            </a:extLst>
          </p:cNvPr>
          <p:cNvGrpSpPr/>
          <p:nvPr/>
        </p:nvGrpSpPr>
        <p:grpSpPr>
          <a:xfrm>
            <a:off x="1687497" y="453518"/>
            <a:ext cx="5486282" cy="594360"/>
            <a:chOff x="1770014" y="1782625"/>
            <a:chExt cx="5486282" cy="594360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269DCC3E-BB83-AD8D-0B74-AC30886BB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9338" y="1810155"/>
              <a:ext cx="4886958" cy="539300"/>
            </a:xfrm>
            <a:prstGeom prst="roundRect">
              <a:avLst/>
            </a:prstGeom>
            <a:noFill/>
            <a:ln w="9525">
              <a:noFill/>
              <a:headEnd/>
              <a:tailE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13622"/>
                  </a:solidFill>
                  <a:effectLst/>
                  <a:uLnTx/>
                  <a:uFillTx/>
                  <a:latin typeface="Raleway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Return to Tangibles: Commodity Super-cycle</a:t>
              </a: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13622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632B485-A588-8DD8-5E57-F06F224C3C91}"/>
                </a:ext>
              </a:extLst>
            </p:cNvPr>
            <p:cNvGrpSpPr/>
            <p:nvPr/>
          </p:nvGrpSpPr>
          <p:grpSpPr>
            <a:xfrm>
              <a:off x="1770014" y="1782625"/>
              <a:ext cx="594360" cy="594360"/>
              <a:chOff x="1770014" y="1782625"/>
              <a:chExt cx="594360" cy="594360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C4623A2-05A6-27EA-1D34-E77F8ABAC3E7}"/>
                  </a:ext>
                </a:extLst>
              </p:cNvPr>
              <p:cNvSpPr/>
              <p:nvPr/>
            </p:nvSpPr>
            <p:spPr>
              <a:xfrm>
                <a:off x="1770014" y="1782625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79759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3" name="Graphic 52" descr="Mining tools with solid fill">
                <a:extLst>
                  <a:ext uri="{FF2B5EF4-FFF2-40B4-BE49-F238E27FC236}">
                    <a16:creationId xmlns:a16="http://schemas.microsoft.com/office/drawing/2014/main" id="{CD1A3FF5-4331-2C25-3054-1A2997F16C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838594" y="1851205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5D4639-23EE-0E31-A86D-B18F555C5006}"/>
              </a:ext>
            </a:extLst>
          </p:cNvPr>
          <p:cNvGrpSpPr/>
          <p:nvPr/>
        </p:nvGrpSpPr>
        <p:grpSpPr>
          <a:xfrm>
            <a:off x="12713499" y="1606786"/>
            <a:ext cx="1412219" cy="601105"/>
            <a:chOff x="5483449" y="1504831"/>
            <a:chExt cx="1412219" cy="601105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37BA25B-88B3-FC80-ECD8-5A1621582DC6}"/>
                </a:ext>
              </a:extLst>
            </p:cNvPr>
            <p:cNvSpPr txBox="1"/>
            <p:nvPr/>
          </p:nvSpPr>
          <p:spPr>
            <a:xfrm>
              <a:off x="5483449" y="1828937"/>
              <a:ext cx="1412219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171450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b="1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1pPr>
              <a:lvl2pPr marL="514350" lvl="1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2pPr>
            </a:lstStyle>
            <a:p>
              <a:pPr marL="0" marR="0" lvl="0" indent="0" algn="ctr" defTabSz="1427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Build the Future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BA3D062-ECBD-CAB6-EE98-EA3EB039384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29539" y="1504831"/>
              <a:ext cx="320040" cy="320040"/>
              <a:chOff x="3559096" y="2815709"/>
              <a:chExt cx="365760" cy="365760"/>
            </a:xfrm>
          </p:grpSpPr>
          <p:pic>
            <p:nvPicPr>
              <p:cNvPr id="69" name="Graphic 68" descr="Crane with solid fill">
                <a:extLst>
                  <a:ext uri="{FF2B5EF4-FFF2-40B4-BE49-F238E27FC236}">
                    <a16:creationId xmlns:a16="http://schemas.microsoft.com/office/drawing/2014/main" id="{E62750A2-9C89-BB12-8DD9-72CA4FFAB2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604816" y="2861429"/>
                <a:ext cx="274320" cy="274320"/>
              </a:xfrm>
              <a:prstGeom prst="rect">
                <a:avLst/>
              </a:prstGeom>
            </p:spPr>
          </p:pic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1DB8ABDC-608A-A019-F02F-9147A3396448}"/>
                  </a:ext>
                </a:extLst>
              </p:cNvPr>
              <p:cNvSpPr/>
              <p:nvPr/>
            </p:nvSpPr>
            <p:spPr>
              <a:xfrm>
                <a:off x="3559096" y="2815709"/>
                <a:ext cx="365760" cy="365760"/>
              </a:xfrm>
              <a:prstGeom prst="ellipse">
                <a:avLst/>
              </a:prstGeom>
              <a:noFill/>
              <a:ln w="9525">
                <a:solidFill>
                  <a:srgbClr val="7975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FEF17C8-5ABA-6C3B-F94B-55DC23EB0245}"/>
              </a:ext>
            </a:extLst>
          </p:cNvPr>
          <p:cNvGrpSpPr/>
          <p:nvPr/>
        </p:nvGrpSpPr>
        <p:grpSpPr>
          <a:xfrm>
            <a:off x="13276372" y="2934444"/>
            <a:ext cx="317511" cy="317511"/>
            <a:chOff x="4498981" y="3553531"/>
            <a:chExt cx="317511" cy="317511"/>
          </a:xfrm>
        </p:grpSpPr>
        <p:pic>
          <p:nvPicPr>
            <p:cNvPr id="82" name="Graphic 81" descr="Raw Materials with solid fill">
              <a:extLst>
                <a:ext uri="{FF2B5EF4-FFF2-40B4-BE49-F238E27FC236}">
                  <a16:creationId xmlns:a16="http://schemas.microsoft.com/office/drawing/2014/main" id="{C7F34E10-5149-6057-CC02-C3957652D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20577" y="3575127"/>
              <a:ext cx="274320" cy="274320"/>
            </a:xfrm>
            <a:prstGeom prst="rect">
              <a:avLst/>
            </a:prstGeom>
          </p:spPr>
        </p:pic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9146C6A-773C-A546-155B-0C08F0642AA8}"/>
                </a:ext>
              </a:extLst>
            </p:cNvPr>
            <p:cNvSpPr/>
            <p:nvPr/>
          </p:nvSpPr>
          <p:spPr>
            <a:xfrm>
              <a:off x="4498981" y="3553531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8A118644-A58F-091B-085F-0BB1A4A48799}"/>
              </a:ext>
            </a:extLst>
          </p:cNvPr>
          <p:cNvSpPr txBox="1"/>
          <p:nvPr/>
        </p:nvSpPr>
        <p:spPr>
          <a:xfrm>
            <a:off x="13069443" y="3259686"/>
            <a:ext cx="73136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Copper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7EBB49-5399-F942-FF88-F12D8240D4D9}"/>
              </a:ext>
            </a:extLst>
          </p:cNvPr>
          <p:cNvGrpSpPr/>
          <p:nvPr/>
        </p:nvGrpSpPr>
        <p:grpSpPr>
          <a:xfrm>
            <a:off x="13276372" y="3659782"/>
            <a:ext cx="317511" cy="317511"/>
            <a:chOff x="5377981" y="3012497"/>
            <a:chExt cx="317511" cy="317511"/>
          </a:xfrm>
        </p:grpSpPr>
        <p:pic>
          <p:nvPicPr>
            <p:cNvPr id="73" name="Graphic 72" descr="Factory with solid fill">
              <a:extLst>
                <a:ext uri="{FF2B5EF4-FFF2-40B4-BE49-F238E27FC236}">
                  <a16:creationId xmlns:a16="http://schemas.microsoft.com/office/drawing/2014/main" id="{23847929-CF05-FCF8-6E6E-02A2A46EF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99577" y="3031709"/>
              <a:ext cx="274320" cy="274320"/>
            </a:xfrm>
            <a:prstGeom prst="rect">
              <a:avLst/>
            </a:prstGeom>
          </p:spPr>
        </p:pic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C8156EB-50F7-303A-5E6D-9792BD4A4077}"/>
                </a:ext>
              </a:extLst>
            </p:cNvPr>
            <p:cNvSpPr/>
            <p:nvPr/>
          </p:nvSpPr>
          <p:spPr>
            <a:xfrm>
              <a:off x="5377981" y="3012497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ED0B0F18-176F-DF70-34AE-5BA9E07E571D}"/>
              </a:ext>
            </a:extLst>
          </p:cNvPr>
          <p:cNvSpPr txBox="1"/>
          <p:nvPr/>
        </p:nvSpPr>
        <p:spPr>
          <a:xfrm>
            <a:off x="13048895" y="3982507"/>
            <a:ext cx="772464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Industrials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073EB4-49F7-5F36-FE75-C633A8CEF5AF}"/>
              </a:ext>
            </a:extLst>
          </p:cNvPr>
          <p:cNvGrpSpPr/>
          <p:nvPr/>
        </p:nvGrpSpPr>
        <p:grpSpPr>
          <a:xfrm>
            <a:off x="9285215" y="1618039"/>
            <a:ext cx="1188720" cy="779660"/>
            <a:chOff x="2082586" y="1510983"/>
            <a:chExt cx="1188720" cy="779660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06DD378-F914-B358-076E-53143C6715E0}"/>
                </a:ext>
              </a:extLst>
            </p:cNvPr>
            <p:cNvSpPr txBox="1"/>
            <p:nvPr/>
          </p:nvSpPr>
          <p:spPr>
            <a:xfrm>
              <a:off x="2082586" y="1828978"/>
              <a:ext cx="1188720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171450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b="1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1pPr>
              <a:lvl2pPr marL="514350" lvl="1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2pPr>
            </a:lstStyle>
            <a:p>
              <a:pPr marL="0" marR="0" lvl="0" indent="0" algn="ctr" defTabSz="1427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Energy is Life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5E5DBC3-9046-AAF2-F0E3-71666054E44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16926" y="1510983"/>
              <a:ext cx="320040" cy="320040"/>
              <a:chOff x="2221576" y="2545371"/>
              <a:chExt cx="365760" cy="365760"/>
            </a:xfrm>
          </p:grpSpPr>
          <p:pic>
            <p:nvPicPr>
              <p:cNvPr id="47" name="Graphic 46" descr="Atom with solid fill">
                <a:extLst>
                  <a:ext uri="{FF2B5EF4-FFF2-40B4-BE49-F238E27FC236}">
                    <a16:creationId xmlns:a16="http://schemas.microsoft.com/office/drawing/2014/main" id="{B5F5649A-F7BF-D209-C3C8-6791116DE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267296" y="2591091"/>
                <a:ext cx="274320" cy="274320"/>
              </a:xfrm>
              <a:prstGeom prst="rect">
                <a:avLst/>
              </a:prstGeom>
            </p:spPr>
          </p:pic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F609D097-478C-28D5-8374-98E13B367A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21576" y="2545371"/>
                <a:ext cx="365760" cy="365760"/>
              </a:xfrm>
              <a:prstGeom prst="ellipse">
                <a:avLst/>
              </a:prstGeom>
              <a:noFill/>
              <a:ln w="9525">
                <a:solidFill>
                  <a:srgbClr val="7975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79759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6B3F8CF2-9723-A872-F50E-B73C4494B1AE}"/>
              </a:ext>
            </a:extLst>
          </p:cNvPr>
          <p:cNvSpPr txBox="1"/>
          <p:nvPr/>
        </p:nvSpPr>
        <p:spPr>
          <a:xfrm>
            <a:off x="9230110" y="3259686"/>
            <a:ext cx="132322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Oil &amp; Natural Gas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2052F3E-A9E7-B2F1-E3A6-B89AC7973B96}"/>
              </a:ext>
            </a:extLst>
          </p:cNvPr>
          <p:cNvGrpSpPr/>
          <p:nvPr/>
        </p:nvGrpSpPr>
        <p:grpSpPr>
          <a:xfrm>
            <a:off x="9732969" y="2934444"/>
            <a:ext cx="317511" cy="317511"/>
            <a:chOff x="326189" y="3648744"/>
            <a:chExt cx="317511" cy="317511"/>
          </a:xfrm>
        </p:grpSpPr>
        <p:pic>
          <p:nvPicPr>
            <p:cNvPr id="25" name="Graphic 24" descr="Oil Barrel with solid fill">
              <a:extLst>
                <a:ext uri="{FF2B5EF4-FFF2-40B4-BE49-F238E27FC236}">
                  <a16:creationId xmlns:a16="http://schemas.microsoft.com/office/drawing/2014/main" id="{34FC3A50-C39C-3985-E8E5-7405C336A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47784" y="3670339"/>
              <a:ext cx="274320" cy="274320"/>
            </a:xfrm>
            <a:prstGeom prst="rect">
              <a:avLst/>
            </a:prstGeom>
          </p:spPr>
        </p:pic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C4B8DCA1-4027-56ED-067E-392918BE1F92}"/>
                </a:ext>
              </a:extLst>
            </p:cNvPr>
            <p:cNvSpPr/>
            <p:nvPr/>
          </p:nvSpPr>
          <p:spPr>
            <a:xfrm>
              <a:off x="326189" y="3648744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BA81FC1C-D443-7CBC-EA21-31C67DC8CA0D}"/>
              </a:ext>
            </a:extLst>
          </p:cNvPr>
          <p:cNvSpPr txBox="1"/>
          <p:nvPr/>
        </p:nvSpPr>
        <p:spPr>
          <a:xfrm>
            <a:off x="9230110" y="3982507"/>
            <a:ext cx="132322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Uranium - Nuclear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9707E7F-F77E-FA2B-3A83-B6D5F28E2E0B}"/>
              </a:ext>
            </a:extLst>
          </p:cNvPr>
          <p:cNvGrpSpPr/>
          <p:nvPr/>
        </p:nvGrpSpPr>
        <p:grpSpPr>
          <a:xfrm>
            <a:off x="9732969" y="3664997"/>
            <a:ext cx="317511" cy="317511"/>
            <a:chOff x="11290677" y="2691500"/>
            <a:chExt cx="317511" cy="317511"/>
          </a:xfrm>
        </p:grpSpPr>
        <p:pic>
          <p:nvPicPr>
            <p:cNvPr id="90" name="Graphic 89" descr="Radioactive with solid fill">
              <a:extLst>
                <a:ext uri="{FF2B5EF4-FFF2-40B4-BE49-F238E27FC236}">
                  <a16:creationId xmlns:a16="http://schemas.microsoft.com/office/drawing/2014/main" id="{89AAB375-7E9F-6B63-7C35-4D82F999F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1312272" y="2713095"/>
              <a:ext cx="274320" cy="274320"/>
            </a:xfrm>
            <a:prstGeom prst="rect">
              <a:avLst/>
            </a:prstGeom>
          </p:spPr>
        </p:pic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68EE8125-43C7-0F5D-DDDC-E6FBE0175B3E}"/>
                </a:ext>
              </a:extLst>
            </p:cNvPr>
            <p:cNvSpPr/>
            <p:nvPr/>
          </p:nvSpPr>
          <p:spPr>
            <a:xfrm>
              <a:off x="11290677" y="2691500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C625197-DA00-37D3-AA06-CCE0A808A38B}"/>
              </a:ext>
            </a:extLst>
          </p:cNvPr>
          <p:cNvGrpSpPr/>
          <p:nvPr/>
        </p:nvGrpSpPr>
        <p:grpSpPr>
          <a:xfrm>
            <a:off x="11038372" y="1623938"/>
            <a:ext cx="1174575" cy="782623"/>
            <a:chOff x="2986572" y="1630288"/>
            <a:chExt cx="1174575" cy="782623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5D3C27E-367E-D8FD-2A40-0D9226AF97CA}"/>
                </a:ext>
              </a:extLst>
            </p:cNvPr>
            <p:cNvSpPr txBox="1"/>
            <p:nvPr/>
          </p:nvSpPr>
          <p:spPr>
            <a:xfrm>
              <a:off x="2986572" y="1951246"/>
              <a:ext cx="1174575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171450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b="1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1pPr>
              <a:lvl2pPr marL="514350" lvl="1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2pPr>
            </a:lstStyle>
            <a:p>
              <a:pPr marL="0" marR="0" lvl="0" indent="0" algn="ctr" defTabSz="1427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Geopolitical &amp; 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Fiscal Risks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6E98B24-BD75-6305-D167-F00B1F0877E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13839" y="1630288"/>
              <a:ext cx="320040" cy="320040"/>
              <a:chOff x="5918070" y="2560657"/>
              <a:chExt cx="365760" cy="365760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459AE76-3786-EC81-571B-A942885FE445}"/>
                  </a:ext>
                </a:extLst>
              </p:cNvPr>
              <p:cNvSpPr/>
              <p:nvPr/>
            </p:nvSpPr>
            <p:spPr>
              <a:xfrm>
                <a:off x="5918070" y="2560657"/>
                <a:ext cx="365760" cy="365760"/>
              </a:xfrm>
              <a:prstGeom prst="ellipse">
                <a:avLst/>
              </a:prstGeom>
              <a:noFill/>
              <a:ln w="9525">
                <a:solidFill>
                  <a:srgbClr val="7975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6" name="Graphic 45" descr="High voltage with solid fill">
                <a:extLst>
                  <a:ext uri="{FF2B5EF4-FFF2-40B4-BE49-F238E27FC236}">
                    <a16:creationId xmlns:a16="http://schemas.microsoft.com/office/drawing/2014/main" id="{E9156DD8-6D50-00AB-0BA1-7F1A855827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5963790" y="2593964"/>
                <a:ext cx="274320" cy="274320"/>
              </a:xfrm>
              <a:prstGeom prst="rect">
                <a:avLst/>
              </a:prstGeom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013A74E-0E7B-689F-9CFD-CD31AF2E9717}"/>
              </a:ext>
            </a:extLst>
          </p:cNvPr>
          <p:cNvGrpSpPr/>
          <p:nvPr/>
        </p:nvGrpSpPr>
        <p:grpSpPr>
          <a:xfrm>
            <a:off x="11482423" y="2934859"/>
            <a:ext cx="317511" cy="317511"/>
            <a:chOff x="3602186" y="2591581"/>
            <a:chExt cx="317511" cy="317511"/>
          </a:xfrm>
        </p:grpSpPr>
        <p:pic>
          <p:nvPicPr>
            <p:cNvPr id="58" name="Graphic 57" descr="Gold bars with solid fill">
              <a:extLst>
                <a:ext uri="{FF2B5EF4-FFF2-40B4-BE49-F238E27FC236}">
                  <a16:creationId xmlns:a16="http://schemas.microsoft.com/office/drawing/2014/main" id="{890742BF-D716-ADC7-9E62-2E859368E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623781" y="2616416"/>
              <a:ext cx="274320" cy="274320"/>
            </a:xfrm>
            <a:prstGeom prst="rect">
              <a:avLst/>
            </a:prstGeom>
          </p:spPr>
        </p:pic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42E6EA7-C06D-7D30-6DF3-245BCB12D04C}"/>
                </a:ext>
              </a:extLst>
            </p:cNvPr>
            <p:cNvSpPr/>
            <p:nvPr/>
          </p:nvSpPr>
          <p:spPr>
            <a:xfrm>
              <a:off x="3602186" y="2591581"/>
              <a:ext cx="317511" cy="317511"/>
            </a:xfrm>
            <a:prstGeom prst="ellipse">
              <a:avLst/>
            </a:prstGeom>
            <a:noFill/>
            <a:ln w="19050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173D444D-EFD8-4E90-1452-F2955624EA4C}"/>
              </a:ext>
            </a:extLst>
          </p:cNvPr>
          <p:cNvSpPr txBox="1"/>
          <p:nvPr/>
        </p:nvSpPr>
        <p:spPr>
          <a:xfrm>
            <a:off x="11240286" y="3259686"/>
            <a:ext cx="80178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Gold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00AD00-BC9E-6731-5D37-8AE7401207E1}"/>
              </a:ext>
            </a:extLst>
          </p:cNvPr>
          <p:cNvSpPr txBox="1"/>
          <p:nvPr/>
        </p:nvSpPr>
        <p:spPr>
          <a:xfrm>
            <a:off x="11376161" y="3982507"/>
            <a:ext cx="53003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Oil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F23211A-CC64-A0B2-90BC-EEF5FC47EE35}"/>
              </a:ext>
            </a:extLst>
          </p:cNvPr>
          <p:cNvGrpSpPr/>
          <p:nvPr/>
        </p:nvGrpSpPr>
        <p:grpSpPr>
          <a:xfrm>
            <a:off x="11482423" y="3661123"/>
            <a:ext cx="317511" cy="317511"/>
            <a:chOff x="326189" y="3648744"/>
            <a:chExt cx="317511" cy="317511"/>
          </a:xfrm>
        </p:grpSpPr>
        <p:pic>
          <p:nvPicPr>
            <p:cNvPr id="51" name="Graphic 50" descr="Oil Barrel with solid fill">
              <a:extLst>
                <a:ext uri="{FF2B5EF4-FFF2-40B4-BE49-F238E27FC236}">
                  <a16:creationId xmlns:a16="http://schemas.microsoft.com/office/drawing/2014/main" id="{E72E8287-D923-1B86-C224-7670D5A0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47784" y="3670339"/>
              <a:ext cx="274320" cy="274320"/>
            </a:xfrm>
            <a:prstGeom prst="rect">
              <a:avLst/>
            </a:prstGeom>
          </p:spPr>
        </p:pic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56BE5A7-FFA5-3D0A-0BB9-2C63BA0EFE6A}"/>
                </a:ext>
              </a:extLst>
            </p:cNvPr>
            <p:cNvSpPr/>
            <p:nvPr/>
          </p:nvSpPr>
          <p:spPr>
            <a:xfrm>
              <a:off x="326189" y="3648744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88D6016-691E-2A24-0160-0E6E9CF08A92}"/>
              </a:ext>
            </a:extLst>
          </p:cNvPr>
          <p:cNvGrpSpPr/>
          <p:nvPr/>
        </p:nvGrpSpPr>
        <p:grpSpPr>
          <a:xfrm>
            <a:off x="14626270" y="1626743"/>
            <a:ext cx="1701233" cy="779257"/>
            <a:chOff x="6574470" y="1633093"/>
            <a:chExt cx="1701233" cy="779257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DB4044E-D5AA-6F7D-AE44-6820C3F54990}"/>
                </a:ext>
              </a:extLst>
            </p:cNvPr>
            <p:cNvSpPr txBox="1"/>
            <p:nvPr/>
          </p:nvSpPr>
          <p:spPr>
            <a:xfrm>
              <a:off x="6574470" y="1950685"/>
              <a:ext cx="1701233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171450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b="1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1pPr>
              <a:lvl2pPr marL="514350" lvl="1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2pPr>
            </a:lstStyle>
            <a:p>
              <a:pPr marL="0" marR="0" lvl="0" indent="0" algn="ctr" defTabSz="1427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Onshoring &amp; 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Reindustrializing U.S.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F515125-CABA-F997-AC78-8B4B0B4D700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65066" y="1633093"/>
              <a:ext cx="320040" cy="320040"/>
              <a:chOff x="7925367" y="2560657"/>
              <a:chExt cx="365760" cy="365760"/>
            </a:xfrm>
          </p:grpSpPr>
          <p:pic>
            <p:nvPicPr>
              <p:cNvPr id="37" name="Graphic 36" descr="Production with solid fill">
                <a:extLst>
                  <a:ext uri="{FF2B5EF4-FFF2-40B4-BE49-F238E27FC236}">
                    <a16:creationId xmlns:a16="http://schemas.microsoft.com/office/drawing/2014/main" id="{D7D81EE3-4BA8-ADC6-551F-BC97E52A3B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7971087" y="2606377"/>
                <a:ext cx="274320" cy="274320"/>
              </a:xfrm>
              <a:prstGeom prst="rect">
                <a:avLst/>
              </a:prstGeom>
            </p:spPr>
          </p:pic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B98C4F77-77BE-F1C4-B0AA-122D6979E90D}"/>
                  </a:ext>
                </a:extLst>
              </p:cNvPr>
              <p:cNvSpPr/>
              <p:nvPr/>
            </p:nvSpPr>
            <p:spPr>
              <a:xfrm>
                <a:off x="7925367" y="2560657"/>
                <a:ext cx="365760" cy="365760"/>
              </a:xfrm>
              <a:prstGeom prst="ellipse">
                <a:avLst/>
              </a:prstGeom>
              <a:noFill/>
              <a:ln w="9525">
                <a:solidFill>
                  <a:srgbClr val="7975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AE1BB3-C9BC-5DF4-D463-F5E3A54FFFEA}"/>
              </a:ext>
            </a:extLst>
          </p:cNvPr>
          <p:cNvGrpSpPr/>
          <p:nvPr/>
        </p:nvGrpSpPr>
        <p:grpSpPr>
          <a:xfrm>
            <a:off x="15333650" y="3659782"/>
            <a:ext cx="317511" cy="317511"/>
            <a:chOff x="7080211" y="3012497"/>
            <a:chExt cx="317511" cy="317511"/>
          </a:xfrm>
        </p:grpSpPr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160A8A9-9C22-9566-9A44-FFB4D22ACE4F}"/>
                </a:ext>
              </a:extLst>
            </p:cNvPr>
            <p:cNvSpPr/>
            <p:nvPr/>
          </p:nvSpPr>
          <p:spPr>
            <a:xfrm>
              <a:off x="7080211" y="3012497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Graphic 28" descr="Oil Rig with solid fill">
              <a:extLst>
                <a:ext uri="{FF2B5EF4-FFF2-40B4-BE49-F238E27FC236}">
                  <a16:creationId xmlns:a16="http://schemas.microsoft.com/office/drawing/2014/main" id="{408267AB-9AD5-0090-46B0-54A70EDA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100481" y="3027343"/>
              <a:ext cx="274320" cy="274320"/>
            </a:xfrm>
            <a:prstGeom prst="rect">
              <a:avLst/>
            </a:prstGeom>
          </p:spPr>
        </p:pic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7D15680D-9731-2081-4F70-65E7D4BE784F}"/>
              </a:ext>
            </a:extLst>
          </p:cNvPr>
          <p:cNvSpPr txBox="1"/>
          <p:nvPr/>
        </p:nvSpPr>
        <p:spPr>
          <a:xfrm>
            <a:off x="14791382" y="3977293"/>
            <a:ext cx="1402047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marL="171450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b="1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Broad Commodities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CF75E2-6768-E612-EB5D-EA31EAFFC0D5}"/>
              </a:ext>
            </a:extLst>
          </p:cNvPr>
          <p:cNvGrpSpPr/>
          <p:nvPr/>
        </p:nvGrpSpPr>
        <p:grpSpPr>
          <a:xfrm>
            <a:off x="15333650" y="2934444"/>
            <a:ext cx="317511" cy="317511"/>
            <a:chOff x="4498981" y="3553531"/>
            <a:chExt cx="317511" cy="317511"/>
          </a:xfrm>
        </p:grpSpPr>
        <p:pic>
          <p:nvPicPr>
            <p:cNvPr id="14" name="Graphic 13" descr="Raw Materials with solid fill">
              <a:extLst>
                <a:ext uri="{FF2B5EF4-FFF2-40B4-BE49-F238E27FC236}">
                  <a16:creationId xmlns:a16="http://schemas.microsoft.com/office/drawing/2014/main" id="{A5A7F0B7-947E-1E4B-B569-8F74D26FF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20577" y="3575127"/>
              <a:ext cx="274320" cy="27432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43172BA-2823-7807-48F3-9C435A914411}"/>
                </a:ext>
              </a:extLst>
            </p:cNvPr>
            <p:cNvSpPr/>
            <p:nvPr/>
          </p:nvSpPr>
          <p:spPr>
            <a:xfrm>
              <a:off x="4498981" y="3553531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A147172-EC6C-87E6-9BFA-4F3E56C77811}"/>
              </a:ext>
            </a:extLst>
          </p:cNvPr>
          <p:cNvSpPr txBox="1"/>
          <p:nvPr/>
        </p:nvSpPr>
        <p:spPr>
          <a:xfrm>
            <a:off x="15126721" y="3259686"/>
            <a:ext cx="73136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Copper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120D9A5-DB2D-5778-18FB-FA19DD776D06}"/>
              </a:ext>
            </a:extLst>
          </p:cNvPr>
          <p:cNvCxnSpPr>
            <a:cxnSpLocks/>
          </p:cNvCxnSpPr>
          <p:nvPr/>
        </p:nvCxnSpPr>
        <p:spPr>
          <a:xfrm>
            <a:off x="12597131" y="1581779"/>
            <a:ext cx="0" cy="91440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02C90CD-33E9-D4E1-3C1D-2F2B2F4F61A2}"/>
              </a:ext>
            </a:extLst>
          </p:cNvPr>
          <p:cNvCxnSpPr>
            <a:cxnSpLocks/>
          </p:cNvCxnSpPr>
          <p:nvPr/>
        </p:nvCxnSpPr>
        <p:spPr>
          <a:xfrm>
            <a:off x="12612650" y="2956039"/>
            <a:ext cx="0" cy="136761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ED53725-5E7D-4EF4-2605-9DB264B8D011}"/>
              </a:ext>
            </a:extLst>
          </p:cNvPr>
          <p:cNvCxnSpPr>
            <a:cxnSpLocks/>
          </p:cNvCxnSpPr>
          <p:nvPr/>
        </p:nvCxnSpPr>
        <p:spPr>
          <a:xfrm>
            <a:off x="14438631" y="1581779"/>
            <a:ext cx="0" cy="91440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85CC1C6-ED9D-AA67-A023-048ED1F44BD3}"/>
              </a:ext>
            </a:extLst>
          </p:cNvPr>
          <p:cNvCxnSpPr>
            <a:cxnSpLocks/>
          </p:cNvCxnSpPr>
          <p:nvPr/>
        </p:nvCxnSpPr>
        <p:spPr>
          <a:xfrm>
            <a:off x="14454150" y="2956039"/>
            <a:ext cx="0" cy="136761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5B4759-87BB-8135-A581-A4C85BBB7F61}"/>
              </a:ext>
            </a:extLst>
          </p:cNvPr>
          <p:cNvCxnSpPr>
            <a:cxnSpLocks/>
          </p:cNvCxnSpPr>
          <p:nvPr/>
        </p:nvCxnSpPr>
        <p:spPr>
          <a:xfrm>
            <a:off x="1212567" y="2692400"/>
            <a:ext cx="7091435" cy="0"/>
          </a:xfrm>
          <a:prstGeom prst="line">
            <a:avLst/>
          </a:prstGeom>
          <a:ln>
            <a:solidFill>
              <a:srgbClr val="7CA9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4">
            <a:extLst>
              <a:ext uri="{FF2B5EF4-FFF2-40B4-BE49-F238E27FC236}">
                <a16:creationId xmlns:a16="http://schemas.microsoft.com/office/drawing/2014/main" id="{77CDE931-E8DD-321C-70B0-832710092D3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410791" y="2068991"/>
            <a:ext cx="246219" cy="1253299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7CA982"/>
                </a:solidFill>
                <a:effectLst/>
                <a:uLnTx/>
                <a:uFillTx/>
                <a:latin typeface="Raleway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Exposures</a:t>
            </a:r>
          </a:p>
        </p:txBody>
      </p:sp>
    </p:spTree>
    <p:extLst>
      <p:ext uri="{BB962C8B-B14F-4D97-AF65-F5344CB8AC3E}">
        <p14:creationId xmlns:p14="http://schemas.microsoft.com/office/powerpoint/2010/main" val="889740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7543C1A-A11B-F6A9-15DE-100DFF9EC5E7}"/>
              </a:ext>
            </a:extLst>
          </p:cNvPr>
          <p:cNvCxnSpPr>
            <a:cxnSpLocks/>
          </p:cNvCxnSpPr>
          <p:nvPr/>
        </p:nvCxnSpPr>
        <p:spPr>
          <a:xfrm>
            <a:off x="1212567" y="304800"/>
            <a:ext cx="709143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DAE5482-5186-10DA-51A9-D059E6549AAA}"/>
              </a:ext>
            </a:extLst>
          </p:cNvPr>
          <p:cNvCxnSpPr>
            <a:cxnSpLocks/>
          </p:cNvCxnSpPr>
          <p:nvPr/>
        </p:nvCxnSpPr>
        <p:spPr>
          <a:xfrm>
            <a:off x="1184582" y="1350696"/>
            <a:ext cx="7091435" cy="0"/>
          </a:xfrm>
          <a:prstGeom prst="line">
            <a:avLst/>
          </a:prstGeom>
          <a:ln>
            <a:solidFill>
              <a:srgbClr val="797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4">
            <a:extLst>
              <a:ext uri="{FF2B5EF4-FFF2-40B4-BE49-F238E27FC236}">
                <a16:creationId xmlns:a16="http://schemas.microsoft.com/office/drawing/2014/main" id="{4FB86EED-5AFE-D801-38E9-0D1DB86FE26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51993" y="209970"/>
            <a:ext cx="307844" cy="2272460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Raleway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Tactical Sub-themes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88D402D-1DE8-5744-9C0A-56E287500F65}"/>
              </a:ext>
            </a:extLst>
          </p:cNvPr>
          <p:cNvSpPr/>
          <p:nvPr/>
        </p:nvSpPr>
        <p:spPr>
          <a:xfrm>
            <a:off x="202360" y="527171"/>
            <a:ext cx="1293065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5C482D50-BC0B-037E-4FD3-0A352ABB30D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80473" y="-590069"/>
            <a:ext cx="306855" cy="1782646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Raleway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Strategic Theme</a:t>
            </a:r>
            <a:endParaRPr kumimoji="0" lang="en-US" altLang="en-US" sz="1600" b="1" i="1" u="none" strike="noStrike" kern="1200" cap="none" spc="0" normalizeH="0" baseline="0" noProof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Raleway Medium" pitchFamily="2" charset="0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8568090-44D4-B6F0-1983-80D9505B9D63}"/>
              </a:ext>
            </a:extLst>
          </p:cNvPr>
          <p:cNvGrpSpPr/>
          <p:nvPr/>
        </p:nvGrpSpPr>
        <p:grpSpPr>
          <a:xfrm>
            <a:off x="1687497" y="453518"/>
            <a:ext cx="5486282" cy="594360"/>
            <a:chOff x="1770014" y="1782625"/>
            <a:chExt cx="5486282" cy="594360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269DCC3E-BB83-AD8D-0B74-AC30886BB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9338" y="1810155"/>
              <a:ext cx="4886958" cy="539300"/>
            </a:xfrm>
            <a:prstGeom prst="roundRect">
              <a:avLst/>
            </a:prstGeom>
            <a:noFill/>
            <a:ln w="9525">
              <a:noFill/>
              <a:headEnd/>
              <a:tailE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13622"/>
                  </a:solidFill>
                  <a:effectLst/>
                  <a:uLnTx/>
                  <a:uFillTx/>
                  <a:latin typeface="Raleway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Return to Tangibles: Commodity Super-cycle</a:t>
              </a: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13622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632B485-A588-8DD8-5E57-F06F224C3C91}"/>
                </a:ext>
              </a:extLst>
            </p:cNvPr>
            <p:cNvGrpSpPr/>
            <p:nvPr/>
          </p:nvGrpSpPr>
          <p:grpSpPr>
            <a:xfrm>
              <a:off x="1770014" y="1782625"/>
              <a:ext cx="594360" cy="594360"/>
              <a:chOff x="1770014" y="1782625"/>
              <a:chExt cx="594360" cy="594360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C4623A2-05A6-27EA-1D34-E77F8ABAC3E7}"/>
                  </a:ext>
                </a:extLst>
              </p:cNvPr>
              <p:cNvSpPr/>
              <p:nvPr/>
            </p:nvSpPr>
            <p:spPr>
              <a:xfrm>
                <a:off x="1770014" y="1782625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79759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3" name="Graphic 52" descr="Mining tools with solid fill">
                <a:extLst>
                  <a:ext uri="{FF2B5EF4-FFF2-40B4-BE49-F238E27FC236}">
                    <a16:creationId xmlns:a16="http://schemas.microsoft.com/office/drawing/2014/main" id="{CD1A3FF5-4331-2C25-3054-1A2997F16C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838594" y="1851205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5D4639-23EE-0E31-A86D-B18F555C5006}"/>
              </a:ext>
            </a:extLst>
          </p:cNvPr>
          <p:cNvGrpSpPr/>
          <p:nvPr/>
        </p:nvGrpSpPr>
        <p:grpSpPr>
          <a:xfrm>
            <a:off x="12713499" y="1606786"/>
            <a:ext cx="1412219" cy="601105"/>
            <a:chOff x="5483449" y="1504831"/>
            <a:chExt cx="1412219" cy="601105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37BA25B-88B3-FC80-ECD8-5A1621582DC6}"/>
                </a:ext>
              </a:extLst>
            </p:cNvPr>
            <p:cNvSpPr txBox="1"/>
            <p:nvPr/>
          </p:nvSpPr>
          <p:spPr>
            <a:xfrm>
              <a:off x="5483449" y="1828937"/>
              <a:ext cx="1412219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171450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b="1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1pPr>
              <a:lvl2pPr marL="514350" lvl="1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2pPr>
            </a:lstStyle>
            <a:p>
              <a:pPr marL="0" marR="0" lvl="0" indent="0" algn="ctr" defTabSz="1427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Build the Future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BA3D062-ECBD-CAB6-EE98-EA3EB039384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29539" y="1504831"/>
              <a:ext cx="320040" cy="320040"/>
              <a:chOff x="3559096" y="2815709"/>
              <a:chExt cx="365760" cy="365760"/>
            </a:xfrm>
          </p:grpSpPr>
          <p:pic>
            <p:nvPicPr>
              <p:cNvPr id="69" name="Graphic 68" descr="Crane with solid fill">
                <a:extLst>
                  <a:ext uri="{FF2B5EF4-FFF2-40B4-BE49-F238E27FC236}">
                    <a16:creationId xmlns:a16="http://schemas.microsoft.com/office/drawing/2014/main" id="{E62750A2-9C89-BB12-8DD9-72CA4FFAB2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604816" y="2861429"/>
                <a:ext cx="274320" cy="274320"/>
              </a:xfrm>
              <a:prstGeom prst="rect">
                <a:avLst/>
              </a:prstGeom>
            </p:spPr>
          </p:pic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1DB8ABDC-608A-A019-F02F-9147A3396448}"/>
                  </a:ext>
                </a:extLst>
              </p:cNvPr>
              <p:cNvSpPr/>
              <p:nvPr/>
            </p:nvSpPr>
            <p:spPr>
              <a:xfrm>
                <a:off x="3559096" y="2815709"/>
                <a:ext cx="365760" cy="365760"/>
              </a:xfrm>
              <a:prstGeom prst="ellipse">
                <a:avLst/>
              </a:prstGeom>
              <a:noFill/>
              <a:ln w="9525">
                <a:solidFill>
                  <a:srgbClr val="7975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FEF17C8-5ABA-6C3B-F94B-55DC23EB0245}"/>
              </a:ext>
            </a:extLst>
          </p:cNvPr>
          <p:cNvGrpSpPr/>
          <p:nvPr/>
        </p:nvGrpSpPr>
        <p:grpSpPr>
          <a:xfrm>
            <a:off x="13276372" y="2934444"/>
            <a:ext cx="317511" cy="317511"/>
            <a:chOff x="4498981" y="3553531"/>
            <a:chExt cx="317511" cy="317511"/>
          </a:xfrm>
        </p:grpSpPr>
        <p:pic>
          <p:nvPicPr>
            <p:cNvPr id="82" name="Graphic 81" descr="Raw Materials with solid fill">
              <a:extLst>
                <a:ext uri="{FF2B5EF4-FFF2-40B4-BE49-F238E27FC236}">
                  <a16:creationId xmlns:a16="http://schemas.microsoft.com/office/drawing/2014/main" id="{C7F34E10-5149-6057-CC02-C3957652D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20577" y="3575127"/>
              <a:ext cx="274320" cy="274320"/>
            </a:xfrm>
            <a:prstGeom prst="rect">
              <a:avLst/>
            </a:prstGeom>
          </p:spPr>
        </p:pic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9146C6A-773C-A546-155B-0C08F0642AA8}"/>
                </a:ext>
              </a:extLst>
            </p:cNvPr>
            <p:cNvSpPr/>
            <p:nvPr/>
          </p:nvSpPr>
          <p:spPr>
            <a:xfrm>
              <a:off x="4498981" y="3553531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8A118644-A58F-091B-085F-0BB1A4A48799}"/>
              </a:ext>
            </a:extLst>
          </p:cNvPr>
          <p:cNvSpPr txBox="1"/>
          <p:nvPr/>
        </p:nvSpPr>
        <p:spPr>
          <a:xfrm>
            <a:off x="13069443" y="3259686"/>
            <a:ext cx="73136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Copper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7EBB49-5399-F942-FF88-F12D8240D4D9}"/>
              </a:ext>
            </a:extLst>
          </p:cNvPr>
          <p:cNvGrpSpPr/>
          <p:nvPr/>
        </p:nvGrpSpPr>
        <p:grpSpPr>
          <a:xfrm>
            <a:off x="13276372" y="3659782"/>
            <a:ext cx="317511" cy="317511"/>
            <a:chOff x="5377981" y="3012497"/>
            <a:chExt cx="317511" cy="317511"/>
          </a:xfrm>
        </p:grpSpPr>
        <p:pic>
          <p:nvPicPr>
            <p:cNvPr id="73" name="Graphic 72" descr="Factory with solid fill">
              <a:extLst>
                <a:ext uri="{FF2B5EF4-FFF2-40B4-BE49-F238E27FC236}">
                  <a16:creationId xmlns:a16="http://schemas.microsoft.com/office/drawing/2014/main" id="{23847929-CF05-FCF8-6E6E-02A2A46EF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99577" y="3031709"/>
              <a:ext cx="274320" cy="274320"/>
            </a:xfrm>
            <a:prstGeom prst="rect">
              <a:avLst/>
            </a:prstGeom>
          </p:spPr>
        </p:pic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C8156EB-50F7-303A-5E6D-9792BD4A4077}"/>
                </a:ext>
              </a:extLst>
            </p:cNvPr>
            <p:cNvSpPr/>
            <p:nvPr/>
          </p:nvSpPr>
          <p:spPr>
            <a:xfrm>
              <a:off x="5377981" y="3012497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ED0B0F18-176F-DF70-34AE-5BA9E07E571D}"/>
              </a:ext>
            </a:extLst>
          </p:cNvPr>
          <p:cNvSpPr txBox="1"/>
          <p:nvPr/>
        </p:nvSpPr>
        <p:spPr>
          <a:xfrm>
            <a:off x="13048895" y="3982507"/>
            <a:ext cx="772464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Industrials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88D6016-691E-2A24-0160-0E6E9CF08A92}"/>
              </a:ext>
            </a:extLst>
          </p:cNvPr>
          <p:cNvGrpSpPr/>
          <p:nvPr/>
        </p:nvGrpSpPr>
        <p:grpSpPr>
          <a:xfrm>
            <a:off x="14626270" y="1626743"/>
            <a:ext cx="1701233" cy="779257"/>
            <a:chOff x="6574470" y="1633093"/>
            <a:chExt cx="1701233" cy="779257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DB4044E-D5AA-6F7D-AE44-6820C3F54990}"/>
                </a:ext>
              </a:extLst>
            </p:cNvPr>
            <p:cNvSpPr txBox="1"/>
            <p:nvPr/>
          </p:nvSpPr>
          <p:spPr>
            <a:xfrm>
              <a:off x="6574470" y="1950685"/>
              <a:ext cx="1701233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171450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b="1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1pPr>
              <a:lvl2pPr marL="514350" lvl="1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2pPr>
            </a:lstStyle>
            <a:p>
              <a:pPr marL="0" marR="0" lvl="0" indent="0" algn="ctr" defTabSz="1427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Onshoring &amp; 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Reindustrializing U.S.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F515125-CABA-F997-AC78-8B4B0B4D700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65066" y="1633093"/>
              <a:ext cx="320040" cy="320040"/>
              <a:chOff x="7925367" y="2560657"/>
              <a:chExt cx="365760" cy="365760"/>
            </a:xfrm>
          </p:grpSpPr>
          <p:pic>
            <p:nvPicPr>
              <p:cNvPr id="37" name="Graphic 36" descr="Production with solid fill">
                <a:extLst>
                  <a:ext uri="{FF2B5EF4-FFF2-40B4-BE49-F238E27FC236}">
                    <a16:creationId xmlns:a16="http://schemas.microsoft.com/office/drawing/2014/main" id="{D7D81EE3-4BA8-ADC6-551F-BC97E52A3B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971087" y="2606377"/>
                <a:ext cx="274320" cy="274320"/>
              </a:xfrm>
              <a:prstGeom prst="rect">
                <a:avLst/>
              </a:prstGeom>
            </p:spPr>
          </p:pic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B98C4F77-77BE-F1C4-B0AA-122D6979E90D}"/>
                  </a:ext>
                </a:extLst>
              </p:cNvPr>
              <p:cNvSpPr/>
              <p:nvPr/>
            </p:nvSpPr>
            <p:spPr>
              <a:xfrm>
                <a:off x="7925367" y="2560657"/>
                <a:ext cx="365760" cy="365760"/>
              </a:xfrm>
              <a:prstGeom prst="ellipse">
                <a:avLst/>
              </a:prstGeom>
              <a:noFill/>
              <a:ln w="9525">
                <a:solidFill>
                  <a:srgbClr val="7975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AE1BB3-C9BC-5DF4-D463-F5E3A54FFFEA}"/>
              </a:ext>
            </a:extLst>
          </p:cNvPr>
          <p:cNvGrpSpPr/>
          <p:nvPr/>
        </p:nvGrpSpPr>
        <p:grpSpPr>
          <a:xfrm>
            <a:off x="15333650" y="3659782"/>
            <a:ext cx="317511" cy="317511"/>
            <a:chOff x="7080211" y="3012497"/>
            <a:chExt cx="317511" cy="317511"/>
          </a:xfrm>
        </p:grpSpPr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160A8A9-9C22-9566-9A44-FFB4D22ACE4F}"/>
                </a:ext>
              </a:extLst>
            </p:cNvPr>
            <p:cNvSpPr/>
            <p:nvPr/>
          </p:nvSpPr>
          <p:spPr>
            <a:xfrm>
              <a:off x="7080211" y="3012497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Graphic 28" descr="Oil Rig with solid fill">
              <a:extLst>
                <a:ext uri="{FF2B5EF4-FFF2-40B4-BE49-F238E27FC236}">
                  <a16:creationId xmlns:a16="http://schemas.microsoft.com/office/drawing/2014/main" id="{408267AB-9AD5-0090-46B0-54A70EDA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100481" y="3027343"/>
              <a:ext cx="274320" cy="274320"/>
            </a:xfrm>
            <a:prstGeom prst="rect">
              <a:avLst/>
            </a:prstGeom>
          </p:spPr>
        </p:pic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7D15680D-9731-2081-4F70-65E7D4BE784F}"/>
              </a:ext>
            </a:extLst>
          </p:cNvPr>
          <p:cNvSpPr txBox="1"/>
          <p:nvPr/>
        </p:nvSpPr>
        <p:spPr>
          <a:xfrm>
            <a:off x="14791382" y="3977293"/>
            <a:ext cx="1402047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marL="171450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b="1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Broad Commodities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CF75E2-6768-E612-EB5D-EA31EAFFC0D5}"/>
              </a:ext>
            </a:extLst>
          </p:cNvPr>
          <p:cNvGrpSpPr/>
          <p:nvPr/>
        </p:nvGrpSpPr>
        <p:grpSpPr>
          <a:xfrm>
            <a:off x="15333650" y="2934444"/>
            <a:ext cx="317511" cy="317511"/>
            <a:chOff x="4498981" y="3553531"/>
            <a:chExt cx="317511" cy="317511"/>
          </a:xfrm>
        </p:grpSpPr>
        <p:pic>
          <p:nvPicPr>
            <p:cNvPr id="14" name="Graphic 13" descr="Raw Materials with solid fill">
              <a:extLst>
                <a:ext uri="{FF2B5EF4-FFF2-40B4-BE49-F238E27FC236}">
                  <a16:creationId xmlns:a16="http://schemas.microsoft.com/office/drawing/2014/main" id="{A5A7F0B7-947E-1E4B-B569-8F74D26FF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20577" y="3575127"/>
              <a:ext cx="274320" cy="27432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43172BA-2823-7807-48F3-9C435A914411}"/>
                </a:ext>
              </a:extLst>
            </p:cNvPr>
            <p:cNvSpPr/>
            <p:nvPr/>
          </p:nvSpPr>
          <p:spPr>
            <a:xfrm>
              <a:off x="4498981" y="3553531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A147172-EC6C-87E6-9BFA-4F3E56C77811}"/>
              </a:ext>
            </a:extLst>
          </p:cNvPr>
          <p:cNvSpPr txBox="1"/>
          <p:nvPr/>
        </p:nvSpPr>
        <p:spPr>
          <a:xfrm>
            <a:off x="15126721" y="3259686"/>
            <a:ext cx="73136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Copper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120D9A5-DB2D-5778-18FB-FA19DD776D06}"/>
              </a:ext>
            </a:extLst>
          </p:cNvPr>
          <p:cNvCxnSpPr>
            <a:cxnSpLocks/>
          </p:cNvCxnSpPr>
          <p:nvPr/>
        </p:nvCxnSpPr>
        <p:spPr>
          <a:xfrm>
            <a:off x="12597131" y="1581779"/>
            <a:ext cx="0" cy="91440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02C90CD-33E9-D4E1-3C1D-2F2B2F4F61A2}"/>
              </a:ext>
            </a:extLst>
          </p:cNvPr>
          <p:cNvCxnSpPr>
            <a:cxnSpLocks/>
          </p:cNvCxnSpPr>
          <p:nvPr/>
        </p:nvCxnSpPr>
        <p:spPr>
          <a:xfrm>
            <a:off x="12612650" y="2956039"/>
            <a:ext cx="0" cy="136761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ED53725-5E7D-4EF4-2605-9DB264B8D011}"/>
              </a:ext>
            </a:extLst>
          </p:cNvPr>
          <p:cNvCxnSpPr>
            <a:cxnSpLocks/>
          </p:cNvCxnSpPr>
          <p:nvPr/>
        </p:nvCxnSpPr>
        <p:spPr>
          <a:xfrm>
            <a:off x="14438631" y="1581779"/>
            <a:ext cx="0" cy="91440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85CC1C6-ED9D-AA67-A023-048ED1F44BD3}"/>
              </a:ext>
            </a:extLst>
          </p:cNvPr>
          <p:cNvCxnSpPr>
            <a:cxnSpLocks/>
          </p:cNvCxnSpPr>
          <p:nvPr/>
        </p:nvCxnSpPr>
        <p:spPr>
          <a:xfrm>
            <a:off x="14454150" y="2956039"/>
            <a:ext cx="0" cy="136761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5B4759-87BB-8135-A581-A4C85BBB7F61}"/>
              </a:ext>
            </a:extLst>
          </p:cNvPr>
          <p:cNvCxnSpPr>
            <a:cxnSpLocks/>
          </p:cNvCxnSpPr>
          <p:nvPr/>
        </p:nvCxnSpPr>
        <p:spPr>
          <a:xfrm>
            <a:off x="1212567" y="2692400"/>
            <a:ext cx="7091435" cy="0"/>
          </a:xfrm>
          <a:prstGeom prst="line">
            <a:avLst/>
          </a:prstGeom>
          <a:ln>
            <a:solidFill>
              <a:srgbClr val="7CA9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4">
            <a:extLst>
              <a:ext uri="{FF2B5EF4-FFF2-40B4-BE49-F238E27FC236}">
                <a16:creationId xmlns:a16="http://schemas.microsoft.com/office/drawing/2014/main" id="{77CDE931-E8DD-321C-70B0-832710092D3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410791" y="2068991"/>
            <a:ext cx="246219" cy="1253299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7CA982"/>
                </a:solidFill>
                <a:effectLst/>
                <a:uLnTx/>
                <a:uFillTx/>
                <a:latin typeface="Raleway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Exposures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8B7817-A209-B26F-B85A-138A30E7BCC6}"/>
              </a:ext>
            </a:extLst>
          </p:cNvPr>
          <p:cNvGrpSpPr/>
          <p:nvPr/>
        </p:nvGrpSpPr>
        <p:grpSpPr>
          <a:xfrm>
            <a:off x="1195315" y="1618039"/>
            <a:ext cx="1188720" cy="779660"/>
            <a:chOff x="2082586" y="1510983"/>
            <a:chExt cx="1188720" cy="7796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21364B-668D-14B3-1334-4F3DEDCB5D14}"/>
                </a:ext>
              </a:extLst>
            </p:cNvPr>
            <p:cNvSpPr txBox="1"/>
            <p:nvPr/>
          </p:nvSpPr>
          <p:spPr>
            <a:xfrm>
              <a:off x="2082586" y="1828978"/>
              <a:ext cx="1188720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171450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b="1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1pPr>
              <a:lvl2pPr marL="514350" lvl="1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2pPr>
            </a:lstStyle>
            <a:p>
              <a:pPr marL="0" marR="0" lvl="0" indent="0" algn="ctr" defTabSz="1427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Energy is Life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0E86E4C-EE0A-7613-0ECC-FC72723A13D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16926" y="1510983"/>
              <a:ext cx="320040" cy="320040"/>
              <a:chOff x="2221576" y="2545371"/>
              <a:chExt cx="365760" cy="365760"/>
            </a:xfrm>
          </p:grpSpPr>
          <p:pic>
            <p:nvPicPr>
              <p:cNvPr id="26" name="Graphic 25" descr="Atom with solid fill">
                <a:extLst>
                  <a:ext uri="{FF2B5EF4-FFF2-40B4-BE49-F238E27FC236}">
                    <a16:creationId xmlns:a16="http://schemas.microsoft.com/office/drawing/2014/main" id="{412FF503-3FBB-5BB4-4E7B-C12DE83AF2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2267296" y="2591091"/>
                <a:ext cx="274320" cy="274320"/>
              </a:xfrm>
              <a:prstGeom prst="rect">
                <a:avLst/>
              </a:prstGeom>
            </p:spPr>
          </p:pic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5B6C958-3656-5AC6-2EA9-B0A68A7CCE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21576" y="2545371"/>
                <a:ext cx="365760" cy="365760"/>
              </a:xfrm>
              <a:prstGeom prst="ellipse">
                <a:avLst/>
              </a:prstGeom>
              <a:noFill/>
              <a:ln w="9525">
                <a:solidFill>
                  <a:srgbClr val="7975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79759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3D948E5-06DA-DD46-C151-B33F053497E0}"/>
              </a:ext>
            </a:extLst>
          </p:cNvPr>
          <p:cNvSpPr txBox="1"/>
          <p:nvPr/>
        </p:nvSpPr>
        <p:spPr>
          <a:xfrm>
            <a:off x="1124691" y="3259686"/>
            <a:ext cx="132322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Oil &amp; Natural Gas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55FF79C-2BE6-CCE3-272D-9E422776ACF7}"/>
              </a:ext>
            </a:extLst>
          </p:cNvPr>
          <p:cNvGrpSpPr/>
          <p:nvPr/>
        </p:nvGrpSpPr>
        <p:grpSpPr>
          <a:xfrm>
            <a:off x="1627550" y="2934444"/>
            <a:ext cx="317511" cy="317511"/>
            <a:chOff x="326189" y="3648744"/>
            <a:chExt cx="317511" cy="317511"/>
          </a:xfrm>
        </p:grpSpPr>
        <p:pic>
          <p:nvPicPr>
            <p:cNvPr id="31" name="Graphic 30" descr="Oil Barrel with solid fill">
              <a:extLst>
                <a:ext uri="{FF2B5EF4-FFF2-40B4-BE49-F238E27FC236}">
                  <a16:creationId xmlns:a16="http://schemas.microsoft.com/office/drawing/2014/main" id="{EF95D44F-0032-5F54-6536-66F155F9E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47784" y="3670339"/>
              <a:ext cx="274320" cy="274320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F2F3B6B-1802-3881-9AC8-360CC96374C0}"/>
                </a:ext>
              </a:extLst>
            </p:cNvPr>
            <p:cNvSpPr/>
            <p:nvPr/>
          </p:nvSpPr>
          <p:spPr>
            <a:xfrm>
              <a:off x="326189" y="3648744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75A4D2C-E0B8-0B0A-F14E-948A95EBB1FC}"/>
              </a:ext>
            </a:extLst>
          </p:cNvPr>
          <p:cNvSpPr txBox="1"/>
          <p:nvPr/>
        </p:nvSpPr>
        <p:spPr>
          <a:xfrm>
            <a:off x="1124691" y="3982507"/>
            <a:ext cx="132322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Uranium - Nuclear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4371D86-F71B-A78B-1176-8B8D2880B666}"/>
              </a:ext>
            </a:extLst>
          </p:cNvPr>
          <p:cNvGrpSpPr/>
          <p:nvPr/>
        </p:nvGrpSpPr>
        <p:grpSpPr>
          <a:xfrm>
            <a:off x="1627550" y="3664997"/>
            <a:ext cx="317511" cy="317511"/>
            <a:chOff x="11290677" y="2691500"/>
            <a:chExt cx="317511" cy="317511"/>
          </a:xfrm>
        </p:grpSpPr>
        <p:pic>
          <p:nvPicPr>
            <p:cNvPr id="39" name="Graphic 38" descr="Radioactive with solid fill">
              <a:extLst>
                <a:ext uri="{FF2B5EF4-FFF2-40B4-BE49-F238E27FC236}">
                  <a16:creationId xmlns:a16="http://schemas.microsoft.com/office/drawing/2014/main" id="{88C92C9A-9909-C989-9653-7830616B0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1312272" y="2713095"/>
              <a:ext cx="274320" cy="274320"/>
            </a:xfrm>
            <a:prstGeom prst="rect">
              <a:avLst/>
            </a:prstGeom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8D09F14-29C5-274E-9C3E-5D9A9B33ECEC}"/>
                </a:ext>
              </a:extLst>
            </p:cNvPr>
            <p:cNvSpPr/>
            <p:nvPr/>
          </p:nvSpPr>
          <p:spPr>
            <a:xfrm>
              <a:off x="11290677" y="2691500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F445FFDD-17DE-4E6A-A497-71BDE79FE08F}"/>
              </a:ext>
            </a:extLst>
          </p:cNvPr>
          <p:cNvSpPr/>
          <p:nvPr/>
        </p:nvSpPr>
        <p:spPr>
          <a:xfrm>
            <a:off x="1124722" y="126516"/>
            <a:ext cx="7292108" cy="99190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36B12E18-2268-9115-7818-BA752A082584}"/>
              </a:ext>
            </a:extLst>
          </p:cNvPr>
          <p:cNvCxnSpPr>
            <a:cxnSpLocks/>
          </p:cNvCxnSpPr>
          <p:nvPr/>
        </p:nvCxnSpPr>
        <p:spPr>
          <a:xfrm>
            <a:off x="10850881" y="1581779"/>
            <a:ext cx="0" cy="91440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2C79017F-9CEF-CF1E-8815-521F39760B05}"/>
              </a:ext>
            </a:extLst>
          </p:cNvPr>
          <p:cNvCxnSpPr>
            <a:cxnSpLocks/>
          </p:cNvCxnSpPr>
          <p:nvPr/>
        </p:nvCxnSpPr>
        <p:spPr>
          <a:xfrm>
            <a:off x="10866400" y="2956039"/>
            <a:ext cx="0" cy="136761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F4FB3844-ECB7-BCE9-D3B0-9B6BF985A3BB}"/>
              </a:ext>
            </a:extLst>
          </p:cNvPr>
          <p:cNvGrpSpPr/>
          <p:nvPr/>
        </p:nvGrpSpPr>
        <p:grpSpPr>
          <a:xfrm>
            <a:off x="11038372" y="1623938"/>
            <a:ext cx="1174575" cy="782623"/>
            <a:chOff x="2986572" y="1630288"/>
            <a:chExt cx="1174575" cy="782623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9878A6E-57B3-8EF1-8915-9E38809426FB}"/>
                </a:ext>
              </a:extLst>
            </p:cNvPr>
            <p:cNvSpPr txBox="1"/>
            <p:nvPr/>
          </p:nvSpPr>
          <p:spPr>
            <a:xfrm>
              <a:off x="2986572" y="1951246"/>
              <a:ext cx="1174575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171450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b="1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1pPr>
              <a:lvl2pPr marL="514350" lvl="1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2pPr>
            </a:lstStyle>
            <a:p>
              <a:pPr marL="0" marR="0" lvl="0" indent="0" algn="ctr" defTabSz="1427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Geopolitical &amp; 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Fiscal Risks</a:t>
              </a: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EA9D07D4-840E-1F54-72D9-8A32ECAA6CD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13839" y="1630288"/>
              <a:ext cx="320040" cy="320040"/>
              <a:chOff x="5918070" y="2560657"/>
              <a:chExt cx="365760" cy="365760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2C288FD7-0C8B-E26A-E41D-F39A10172620}"/>
                  </a:ext>
                </a:extLst>
              </p:cNvPr>
              <p:cNvSpPr/>
              <p:nvPr/>
            </p:nvSpPr>
            <p:spPr>
              <a:xfrm>
                <a:off x="5918070" y="2560657"/>
                <a:ext cx="365760" cy="365760"/>
              </a:xfrm>
              <a:prstGeom prst="ellipse">
                <a:avLst/>
              </a:prstGeom>
              <a:noFill/>
              <a:ln w="9525">
                <a:solidFill>
                  <a:srgbClr val="7975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07" name="Graphic 106" descr="High voltage with solid fill">
                <a:extLst>
                  <a:ext uri="{FF2B5EF4-FFF2-40B4-BE49-F238E27FC236}">
                    <a16:creationId xmlns:a16="http://schemas.microsoft.com/office/drawing/2014/main" id="{55C03F08-B8C3-E2EB-0FD1-E92427AA39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5963790" y="2593964"/>
                <a:ext cx="274320" cy="274320"/>
              </a:xfrm>
              <a:prstGeom prst="rect">
                <a:avLst/>
              </a:prstGeom>
            </p:spPr>
          </p:pic>
        </p:grp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4307E02-D821-0935-BD24-5D5E92D423C8}"/>
              </a:ext>
            </a:extLst>
          </p:cNvPr>
          <p:cNvGrpSpPr/>
          <p:nvPr/>
        </p:nvGrpSpPr>
        <p:grpSpPr>
          <a:xfrm>
            <a:off x="11482423" y="2934859"/>
            <a:ext cx="317511" cy="317511"/>
            <a:chOff x="3602186" y="2591581"/>
            <a:chExt cx="317511" cy="317511"/>
          </a:xfrm>
        </p:grpSpPr>
        <p:pic>
          <p:nvPicPr>
            <p:cNvPr id="109" name="Graphic 108" descr="Gold bars with solid fill">
              <a:extLst>
                <a:ext uri="{FF2B5EF4-FFF2-40B4-BE49-F238E27FC236}">
                  <a16:creationId xmlns:a16="http://schemas.microsoft.com/office/drawing/2014/main" id="{936F6F6D-F8CE-F606-6FCD-E44D6951D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3623781" y="2616416"/>
              <a:ext cx="274320" cy="274320"/>
            </a:xfrm>
            <a:prstGeom prst="rect">
              <a:avLst/>
            </a:prstGeom>
          </p:spPr>
        </p:pic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01E894DA-A189-B800-91B9-F1CDBF0665B7}"/>
                </a:ext>
              </a:extLst>
            </p:cNvPr>
            <p:cNvSpPr/>
            <p:nvPr/>
          </p:nvSpPr>
          <p:spPr>
            <a:xfrm>
              <a:off x="3602186" y="2591581"/>
              <a:ext cx="317511" cy="317511"/>
            </a:xfrm>
            <a:prstGeom prst="ellipse">
              <a:avLst/>
            </a:prstGeom>
            <a:noFill/>
            <a:ln w="19050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6993C086-2B0D-D955-4CF8-EEE463870DB9}"/>
              </a:ext>
            </a:extLst>
          </p:cNvPr>
          <p:cNvSpPr txBox="1"/>
          <p:nvPr/>
        </p:nvSpPr>
        <p:spPr>
          <a:xfrm>
            <a:off x="11240286" y="3259686"/>
            <a:ext cx="80178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Gold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4192B8A-D799-165C-FC8D-1EF5C93588AB}"/>
              </a:ext>
            </a:extLst>
          </p:cNvPr>
          <p:cNvSpPr txBox="1"/>
          <p:nvPr/>
        </p:nvSpPr>
        <p:spPr>
          <a:xfrm>
            <a:off x="11376161" y="3982507"/>
            <a:ext cx="53003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Oil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7D41CE5-207E-6C94-037A-20291B9F39CE}"/>
              </a:ext>
            </a:extLst>
          </p:cNvPr>
          <p:cNvGrpSpPr/>
          <p:nvPr/>
        </p:nvGrpSpPr>
        <p:grpSpPr>
          <a:xfrm>
            <a:off x="11482423" y="3661123"/>
            <a:ext cx="317511" cy="317511"/>
            <a:chOff x="326189" y="3648744"/>
            <a:chExt cx="317511" cy="317511"/>
          </a:xfrm>
        </p:grpSpPr>
        <p:pic>
          <p:nvPicPr>
            <p:cNvPr id="114" name="Graphic 113" descr="Oil Barrel with solid fill">
              <a:extLst>
                <a:ext uri="{FF2B5EF4-FFF2-40B4-BE49-F238E27FC236}">
                  <a16:creationId xmlns:a16="http://schemas.microsoft.com/office/drawing/2014/main" id="{D8952CE8-8907-162C-4789-D3F7877C4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47784" y="3670339"/>
              <a:ext cx="274320" cy="274320"/>
            </a:xfrm>
            <a:prstGeom prst="rect">
              <a:avLst/>
            </a:prstGeom>
          </p:spPr>
        </p:pic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9D0E2489-CD22-F2E9-3CF4-D4E3CA24C360}"/>
                </a:ext>
              </a:extLst>
            </p:cNvPr>
            <p:cNvSpPr/>
            <p:nvPr/>
          </p:nvSpPr>
          <p:spPr>
            <a:xfrm>
              <a:off x="326189" y="3648744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379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7543C1A-A11B-F6A9-15DE-100DFF9EC5E7}"/>
              </a:ext>
            </a:extLst>
          </p:cNvPr>
          <p:cNvCxnSpPr>
            <a:cxnSpLocks/>
          </p:cNvCxnSpPr>
          <p:nvPr/>
        </p:nvCxnSpPr>
        <p:spPr>
          <a:xfrm>
            <a:off x="1212567" y="304800"/>
            <a:ext cx="709143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DAE5482-5186-10DA-51A9-D059E6549AAA}"/>
              </a:ext>
            </a:extLst>
          </p:cNvPr>
          <p:cNvCxnSpPr>
            <a:cxnSpLocks/>
          </p:cNvCxnSpPr>
          <p:nvPr/>
        </p:nvCxnSpPr>
        <p:spPr>
          <a:xfrm>
            <a:off x="1184582" y="1350696"/>
            <a:ext cx="7091435" cy="0"/>
          </a:xfrm>
          <a:prstGeom prst="line">
            <a:avLst/>
          </a:prstGeom>
          <a:ln>
            <a:solidFill>
              <a:srgbClr val="797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4">
            <a:extLst>
              <a:ext uri="{FF2B5EF4-FFF2-40B4-BE49-F238E27FC236}">
                <a16:creationId xmlns:a16="http://schemas.microsoft.com/office/drawing/2014/main" id="{4FB86EED-5AFE-D801-38E9-0D1DB86FE26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51993" y="209970"/>
            <a:ext cx="307844" cy="2272460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Raleway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Tactical Sub-themes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88D402D-1DE8-5744-9C0A-56E287500F65}"/>
              </a:ext>
            </a:extLst>
          </p:cNvPr>
          <p:cNvSpPr/>
          <p:nvPr/>
        </p:nvSpPr>
        <p:spPr>
          <a:xfrm>
            <a:off x="202360" y="527171"/>
            <a:ext cx="1293065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5C482D50-BC0B-037E-4FD3-0A352ABB30D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80473" y="-590069"/>
            <a:ext cx="306855" cy="1782646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Raleway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Strategic Theme</a:t>
            </a:r>
            <a:endParaRPr kumimoji="0" lang="en-US" altLang="en-US" sz="1600" b="1" i="1" u="none" strike="noStrike" kern="1200" cap="none" spc="0" normalizeH="0" baseline="0" noProof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Raleway Medium" pitchFamily="2" charset="0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8568090-44D4-B6F0-1983-80D9505B9D63}"/>
              </a:ext>
            </a:extLst>
          </p:cNvPr>
          <p:cNvGrpSpPr/>
          <p:nvPr/>
        </p:nvGrpSpPr>
        <p:grpSpPr>
          <a:xfrm>
            <a:off x="1687497" y="453518"/>
            <a:ext cx="5486282" cy="594360"/>
            <a:chOff x="1770014" y="1782625"/>
            <a:chExt cx="5486282" cy="594360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269DCC3E-BB83-AD8D-0B74-AC30886BB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9338" y="1810155"/>
              <a:ext cx="4886958" cy="539300"/>
            </a:xfrm>
            <a:prstGeom prst="roundRect">
              <a:avLst/>
            </a:prstGeom>
            <a:noFill/>
            <a:ln w="9525">
              <a:noFill/>
              <a:headEnd/>
              <a:tailE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13622"/>
                  </a:solidFill>
                  <a:effectLst/>
                  <a:uLnTx/>
                  <a:uFillTx/>
                  <a:latin typeface="Raleway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Return to Tangibles: Commodity Super-cycle</a:t>
              </a: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13622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632B485-A588-8DD8-5E57-F06F224C3C91}"/>
                </a:ext>
              </a:extLst>
            </p:cNvPr>
            <p:cNvGrpSpPr/>
            <p:nvPr/>
          </p:nvGrpSpPr>
          <p:grpSpPr>
            <a:xfrm>
              <a:off x="1770014" y="1782625"/>
              <a:ext cx="594360" cy="594360"/>
              <a:chOff x="1770014" y="1782625"/>
              <a:chExt cx="594360" cy="594360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C4623A2-05A6-27EA-1D34-E77F8ABAC3E7}"/>
                  </a:ext>
                </a:extLst>
              </p:cNvPr>
              <p:cNvSpPr/>
              <p:nvPr/>
            </p:nvSpPr>
            <p:spPr>
              <a:xfrm>
                <a:off x="1770014" y="1782625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79759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3" name="Graphic 52" descr="Mining tools with solid fill">
                <a:extLst>
                  <a:ext uri="{FF2B5EF4-FFF2-40B4-BE49-F238E27FC236}">
                    <a16:creationId xmlns:a16="http://schemas.microsoft.com/office/drawing/2014/main" id="{CD1A3FF5-4331-2C25-3054-1A2997F16C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838594" y="1851205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5D4639-23EE-0E31-A86D-B18F555C5006}"/>
              </a:ext>
            </a:extLst>
          </p:cNvPr>
          <p:cNvGrpSpPr/>
          <p:nvPr/>
        </p:nvGrpSpPr>
        <p:grpSpPr>
          <a:xfrm>
            <a:off x="12713499" y="1606786"/>
            <a:ext cx="1412219" cy="601105"/>
            <a:chOff x="5483449" y="1504831"/>
            <a:chExt cx="1412219" cy="601105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37BA25B-88B3-FC80-ECD8-5A1621582DC6}"/>
                </a:ext>
              </a:extLst>
            </p:cNvPr>
            <p:cNvSpPr txBox="1"/>
            <p:nvPr/>
          </p:nvSpPr>
          <p:spPr>
            <a:xfrm>
              <a:off x="5483449" y="1828937"/>
              <a:ext cx="1412219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171450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b="1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1pPr>
              <a:lvl2pPr marL="514350" lvl="1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2pPr>
            </a:lstStyle>
            <a:p>
              <a:pPr marL="0" marR="0" lvl="0" indent="0" algn="ctr" defTabSz="1427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Build the Future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BA3D062-ECBD-CAB6-EE98-EA3EB039384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29539" y="1504831"/>
              <a:ext cx="320040" cy="320040"/>
              <a:chOff x="3559096" y="2815709"/>
              <a:chExt cx="365760" cy="365760"/>
            </a:xfrm>
          </p:grpSpPr>
          <p:pic>
            <p:nvPicPr>
              <p:cNvPr id="69" name="Graphic 68" descr="Crane with solid fill">
                <a:extLst>
                  <a:ext uri="{FF2B5EF4-FFF2-40B4-BE49-F238E27FC236}">
                    <a16:creationId xmlns:a16="http://schemas.microsoft.com/office/drawing/2014/main" id="{E62750A2-9C89-BB12-8DD9-72CA4FFAB2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604816" y="2861429"/>
                <a:ext cx="274320" cy="274320"/>
              </a:xfrm>
              <a:prstGeom prst="rect">
                <a:avLst/>
              </a:prstGeom>
            </p:spPr>
          </p:pic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1DB8ABDC-608A-A019-F02F-9147A3396448}"/>
                  </a:ext>
                </a:extLst>
              </p:cNvPr>
              <p:cNvSpPr/>
              <p:nvPr/>
            </p:nvSpPr>
            <p:spPr>
              <a:xfrm>
                <a:off x="3559096" y="2815709"/>
                <a:ext cx="365760" cy="365760"/>
              </a:xfrm>
              <a:prstGeom prst="ellipse">
                <a:avLst/>
              </a:prstGeom>
              <a:noFill/>
              <a:ln w="9525">
                <a:solidFill>
                  <a:srgbClr val="7975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FEF17C8-5ABA-6C3B-F94B-55DC23EB0245}"/>
              </a:ext>
            </a:extLst>
          </p:cNvPr>
          <p:cNvGrpSpPr/>
          <p:nvPr/>
        </p:nvGrpSpPr>
        <p:grpSpPr>
          <a:xfrm>
            <a:off x="13276372" y="2934444"/>
            <a:ext cx="317511" cy="317511"/>
            <a:chOff x="4498981" y="3553531"/>
            <a:chExt cx="317511" cy="317511"/>
          </a:xfrm>
        </p:grpSpPr>
        <p:pic>
          <p:nvPicPr>
            <p:cNvPr id="82" name="Graphic 81" descr="Raw Materials with solid fill">
              <a:extLst>
                <a:ext uri="{FF2B5EF4-FFF2-40B4-BE49-F238E27FC236}">
                  <a16:creationId xmlns:a16="http://schemas.microsoft.com/office/drawing/2014/main" id="{C7F34E10-5149-6057-CC02-C3957652D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20577" y="3575127"/>
              <a:ext cx="274320" cy="274320"/>
            </a:xfrm>
            <a:prstGeom prst="rect">
              <a:avLst/>
            </a:prstGeom>
          </p:spPr>
        </p:pic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9146C6A-773C-A546-155B-0C08F0642AA8}"/>
                </a:ext>
              </a:extLst>
            </p:cNvPr>
            <p:cNvSpPr/>
            <p:nvPr/>
          </p:nvSpPr>
          <p:spPr>
            <a:xfrm>
              <a:off x="4498981" y="3553531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8A118644-A58F-091B-085F-0BB1A4A48799}"/>
              </a:ext>
            </a:extLst>
          </p:cNvPr>
          <p:cNvSpPr txBox="1"/>
          <p:nvPr/>
        </p:nvSpPr>
        <p:spPr>
          <a:xfrm>
            <a:off x="13069443" y="3259686"/>
            <a:ext cx="73136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Copper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7EBB49-5399-F942-FF88-F12D8240D4D9}"/>
              </a:ext>
            </a:extLst>
          </p:cNvPr>
          <p:cNvGrpSpPr/>
          <p:nvPr/>
        </p:nvGrpSpPr>
        <p:grpSpPr>
          <a:xfrm>
            <a:off x="13276372" y="3659782"/>
            <a:ext cx="317511" cy="317511"/>
            <a:chOff x="5377981" y="3012497"/>
            <a:chExt cx="317511" cy="317511"/>
          </a:xfrm>
        </p:grpSpPr>
        <p:pic>
          <p:nvPicPr>
            <p:cNvPr id="73" name="Graphic 72" descr="Factory with solid fill">
              <a:extLst>
                <a:ext uri="{FF2B5EF4-FFF2-40B4-BE49-F238E27FC236}">
                  <a16:creationId xmlns:a16="http://schemas.microsoft.com/office/drawing/2014/main" id="{23847929-CF05-FCF8-6E6E-02A2A46EF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99577" y="3031709"/>
              <a:ext cx="274320" cy="274320"/>
            </a:xfrm>
            <a:prstGeom prst="rect">
              <a:avLst/>
            </a:prstGeom>
          </p:spPr>
        </p:pic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C8156EB-50F7-303A-5E6D-9792BD4A4077}"/>
                </a:ext>
              </a:extLst>
            </p:cNvPr>
            <p:cNvSpPr/>
            <p:nvPr/>
          </p:nvSpPr>
          <p:spPr>
            <a:xfrm>
              <a:off x="5377981" y="3012497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ED0B0F18-176F-DF70-34AE-5BA9E07E571D}"/>
              </a:ext>
            </a:extLst>
          </p:cNvPr>
          <p:cNvSpPr txBox="1"/>
          <p:nvPr/>
        </p:nvSpPr>
        <p:spPr>
          <a:xfrm>
            <a:off x="13048895" y="3982507"/>
            <a:ext cx="772464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Industrials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88D6016-691E-2A24-0160-0E6E9CF08A92}"/>
              </a:ext>
            </a:extLst>
          </p:cNvPr>
          <p:cNvGrpSpPr/>
          <p:nvPr/>
        </p:nvGrpSpPr>
        <p:grpSpPr>
          <a:xfrm>
            <a:off x="14626270" y="1626743"/>
            <a:ext cx="1701233" cy="779257"/>
            <a:chOff x="6574470" y="1633093"/>
            <a:chExt cx="1701233" cy="779257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DB4044E-D5AA-6F7D-AE44-6820C3F54990}"/>
                </a:ext>
              </a:extLst>
            </p:cNvPr>
            <p:cNvSpPr txBox="1"/>
            <p:nvPr/>
          </p:nvSpPr>
          <p:spPr>
            <a:xfrm>
              <a:off x="6574470" y="1950685"/>
              <a:ext cx="1701233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171450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b="1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1pPr>
              <a:lvl2pPr marL="514350" lvl="1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2pPr>
            </a:lstStyle>
            <a:p>
              <a:pPr marL="0" marR="0" lvl="0" indent="0" algn="ctr" defTabSz="1427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Onshoring &amp; 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Reindustrializing U.S.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F515125-CABA-F997-AC78-8B4B0B4D700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65066" y="1633093"/>
              <a:ext cx="320040" cy="320040"/>
              <a:chOff x="7925367" y="2560657"/>
              <a:chExt cx="365760" cy="365760"/>
            </a:xfrm>
          </p:grpSpPr>
          <p:pic>
            <p:nvPicPr>
              <p:cNvPr id="37" name="Graphic 36" descr="Production with solid fill">
                <a:extLst>
                  <a:ext uri="{FF2B5EF4-FFF2-40B4-BE49-F238E27FC236}">
                    <a16:creationId xmlns:a16="http://schemas.microsoft.com/office/drawing/2014/main" id="{D7D81EE3-4BA8-ADC6-551F-BC97E52A3B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971087" y="2606377"/>
                <a:ext cx="274320" cy="274320"/>
              </a:xfrm>
              <a:prstGeom prst="rect">
                <a:avLst/>
              </a:prstGeom>
            </p:spPr>
          </p:pic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B98C4F77-77BE-F1C4-B0AA-122D6979E90D}"/>
                  </a:ext>
                </a:extLst>
              </p:cNvPr>
              <p:cNvSpPr/>
              <p:nvPr/>
            </p:nvSpPr>
            <p:spPr>
              <a:xfrm>
                <a:off x="7925367" y="2560657"/>
                <a:ext cx="365760" cy="365760"/>
              </a:xfrm>
              <a:prstGeom prst="ellipse">
                <a:avLst/>
              </a:prstGeom>
              <a:noFill/>
              <a:ln w="9525">
                <a:solidFill>
                  <a:srgbClr val="7975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AE1BB3-C9BC-5DF4-D463-F5E3A54FFFEA}"/>
              </a:ext>
            </a:extLst>
          </p:cNvPr>
          <p:cNvGrpSpPr/>
          <p:nvPr/>
        </p:nvGrpSpPr>
        <p:grpSpPr>
          <a:xfrm>
            <a:off x="15333650" y="3659782"/>
            <a:ext cx="317511" cy="317511"/>
            <a:chOff x="7080211" y="3012497"/>
            <a:chExt cx="317511" cy="317511"/>
          </a:xfrm>
        </p:grpSpPr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160A8A9-9C22-9566-9A44-FFB4D22ACE4F}"/>
                </a:ext>
              </a:extLst>
            </p:cNvPr>
            <p:cNvSpPr/>
            <p:nvPr/>
          </p:nvSpPr>
          <p:spPr>
            <a:xfrm>
              <a:off x="7080211" y="3012497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Graphic 28" descr="Oil Rig with solid fill">
              <a:extLst>
                <a:ext uri="{FF2B5EF4-FFF2-40B4-BE49-F238E27FC236}">
                  <a16:creationId xmlns:a16="http://schemas.microsoft.com/office/drawing/2014/main" id="{408267AB-9AD5-0090-46B0-54A70EDA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100481" y="3027343"/>
              <a:ext cx="274320" cy="274320"/>
            </a:xfrm>
            <a:prstGeom prst="rect">
              <a:avLst/>
            </a:prstGeom>
          </p:spPr>
        </p:pic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7D15680D-9731-2081-4F70-65E7D4BE784F}"/>
              </a:ext>
            </a:extLst>
          </p:cNvPr>
          <p:cNvSpPr txBox="1"/>
          <p:nvPr/>
        </p:nvSpPr>
        <p:spPr>
          <a:xfrm>
            <a:off x="14791382" y="3977293"/>
            <a:ext cx="1402047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marL="171450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b="1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Broad Commodities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CF75E2-6768-E612-EB5D-EA31EAFFC0D5}"/>
              </a:ext>
            </a:extLst>
          </p:cNvPr>
          <p:cNvGrpSpPr/>
          <p:nvPr/>
        </p:nvGrpSpPr>
        <p:grpSpPr>
          <a:xfrm>
            <a:off x="15333650" y="2934444"/>
            <a:ext cx="317511" cy="317511"/>
            <a:chOff x="4498981" y="3553531"/>
            <a:chExt cx="317511" cy="317511"/>
          </a:xfrm>
        </p:grpSpPr>
        <p:pic>
          <p:nvPicPr>
            <p:cNvPr id="14" name="Graphic 13" descr="Raw Materials with solid fill">
              <a:extLst>
                <a:ext uri="{FF2B5EF4-FFF2-40B4-BE49-F238E27FC236}">
                  <a16:creationId xmlns:a16="http://schemas.microsoft.com/office/drawing/2014/main" id="{A5A7F0B7-947E-1E4B-B569-8F74D26FF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20577" y="3575127"/>
              <a:ext cx="274320" cy="27432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43172BA-2823-7807-48F3-9C435A914411}"/>
                </a:ext>
              </a:extLst>
            </p:cNvPr>
            <p:cNvSpPr/>
            <p:nvPr/>
          </p:nvSpPr>
          <p:spPr>
            <a:xfrm>
              <a:off x="4498981" y="3553531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A147172-EC6C-87E6-9BFA-4F3E56C77811}"/>
              </a:ext>
            </a:extLst>
          </p:cNvPr>
          <p:cNvSpPr txBox="1"/>
          <p:nvPr/>
        </p:nvSpPr>
        <p:spPr>
          <a:xfrm>
            <a:off x="15126721" y="3259686"/>
            <a:ext cx="73136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Copper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120D9A5-DB2D-5778-18FB-FA19DD776D06}"/>
              </a:ext>
            </a:extLst>
          </p:cNvPr>
          <p:cNvCxnSpPr>
            <a:cxnSpLocks/>
          </p:cNvCxnSpPr>
          <p:nvPr/>
        </p:nvCxnSpPr>
        <p:spPr>
          <a:xfrm>
            <a:off x="12597131" y="1581779"/>
            <a:ext cx="0" cy="91440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02C90CD-33E9-D4E1-3C1D-2F2B2F4F61A2}"/>
              </a:ext>
            </a:extLst>
          </p:cNvPr>
          <p:cNvCxnSpPr>
            <a:cxnSpLocks/>
          </p:cNvCxnSpPr>
          <p:nvPr/>
        </p:nvCxnSpPr>
        <p:spPr>
          <a:xfrm>
            <a:off x="12612650" y="2956039"/>
            <a:ext cx="0" cy="136761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ED53725-5E7D-4EF4-2605-9DB264B8D011}"/>
              </a:ext>
            </a:extLst>
          </p:cNvPr>
          <p:cNvCxnSpPr>
            <a:cxnSpLocks/>
          </p:cNvCxnSpPr>
          <p:nvPr/>
        </p:nvCxnSpPr>
        <p:spPr>
          <a:xfrm>
            <a:off x="14438631" y="1581779"/>
            <a:ext cx="0" cy="91440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85CC1C6-ED9D-AA67-A023-048ED1F44BD3}"/>
              </a:ext>
            </a:extLst>
          </p:cNvPr>
          <p:cNvCxnSpPr>
            <a:cxnSpLocks/>
          </p:cNvCxnSpPr>
          <p:nvPr/>
        </p:nvCxnSpPr>
        <p:spPr>
          <a:xfrm>
            <a:off x="14454150" y="2956039"/>
            <a:ext cx="0" cy="136761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5B4759-87BB-8135-A581-A4C85BBB7F61}"/>
              </a:ext>
            </a:extLst>
          </p:cNvPr>
          <p:cNvCxnSpPr>
            <a:cxnSpLocks/>
          </p:cNvCxnSpPr>
          <p:nvPr/>
        </p:nvCxnSpPr>
        <p:spPr>
          <a:xfrm>
            <a:off x="1212567" y="2692400"/>
            <a:ext cx="7091435" cy="0"/>
          </a:xfrm>
          <a:prstGeom prst="line">
            <a:avLst/>
          </a:prstGeom>
          <a:ln>
            <a:solidFill>
              <a:srgbClr val="7CA9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4">
            <a:extLst>
              <a:ext uri="{FF2B5EF4-FFF2-40B4-BE49-F238E27FC236}">
                <a16:creationId xmlns:a16="http://schemas.microsoft.com/office/drawing/2014/main" id="{77CDE931-E8DD-321C-70B0-832710092D3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410791" y="2068991"/>
            <a:ext cx="246219" cy="1253299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7CA982"/>
                </a:solidFill>
                <a:effectLst/>
                <a:uLnTx/>
                <a:uFillTx/>
                <a:latin typeface="Raleway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Exposures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8B7817-A209-B26F-B85A-138A30E7BCC6}"/>
              </a:ext>
            </a:extLst>
          </p:cNvPr>
          <p:cNvGrpSpPr/>
          <p:nvPr/>
        </p:nvGrpSpPr>
        <p:grpSpPr>
          <a:xfrm>
            <a:off x="1195315" y="1618039"/>
            <a:ext cx="1188720" cy="779660"/>
            <a:chOff x="2082586" y="1510983"/>
            <a:chExt cx="1188720" cy="7796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21364B-668D-14B3-1334-4F3DEDCB5D14}"/>
                </a:ext>
              </a:extLst>
            </p:cNvPr>
            <p:cNvSpPr txBox="1"/>
            <p:nvPr/>
          </p:nvSpPr>
          <p:spPr>
            <a:xfrm>
              <a:off x="2082586" y="1828978"/>
              <a:ext cx="1188720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171450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b="1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1pPr>
              <a:lvl2pPr marL="514350" lvl="1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2pPr>
            </a:lstStyle>
            <a:p>
              <a:pPr marL="0" marR="0" lvl="0" indent="0" algn="ctr" defTabSz="1427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Energy is Life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0E86E4C-EE0A-7613-0ECC-FC72723A13D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16926" y="1510983"/>
              <a:ext cx="320040" cy="320040"/>
              <a:chOff x="2221576" y="2545371"/>
              <a:chExt cx="365760" cy="365760"/>
            </a:xfrm>
          </p:grpSpPr>
          <p:pic>
            <p:nvPicPr>
              <p:cNvPr id="26" name="Graphic 25" descr="Atom with solid fill">
                <a:extLst>
                  <a:ext uri="{FF2B5EF4-FFF2-40B4-BE49-F238E27FC236}">
                    <a16:creationId xmlns:a16="http://schemas.microsoft.com/office/drawing/2014/main" id="{412FF503-3FBB-5BB4-4E7B-C12DE83AF2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2267296" y="2591091"/>
                <a:ext cx="274320" cy="274320"/>
              </a:xfrm>
              <a:prstGeom prst="rect">
                <a:avLst/>
              </a:prstGeom>
            </p:spPr>
          </p:pic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5B6C958-3656-5AC6-2EA9-B0A68A7CCE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21576" y="2545371"/>
                <a:ext cx="365760" cy="365760"/>
              </a:xfrm>
              <a:prstGeom prst="ellipse">
                <a:avLst/>
              </a:prstGeom>
              <a:noFill/>
              <a:ln w="9525">
                <a:solidFill>
                  <a:srgbClr val="7975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79759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3D948E5-06DA-DD46-C151-B33F053497E0}"/>
              </a:ext>
            </a:extLst>
          </p:cNvPr>
          <p:cNvSpPr txBox="1"/>
          <p:nvPr/>
        </p:nvSpPr>
        <p:spPr>
          <a:xfrm>
            <a:off x="1124691" y="3259686"/>
            <a:ext cx="132322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Oil &amp; Natural Gas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55FF79C-2BE6-CCE3-272D-9E422776ACF7}"/>
              </a:ext>
            </a:extLst>
          </p:cNvPr>
          <p:cNvGrpSpPr/>
          <p:nvPr/>
        </p:nvGrpSpPr>
        <p:grpSpPr>
          <a:xfrm>
            <a:off x="1627550" y="2934444"/>
            <a:ext cx="317511" cy="317511"/>
            <a:chOff x="326189" y="3648744"/>
            <a:chExt cx="317511" cy="317511"/>
          </a:xfrm>
        </p:grpSpPr>
        <p:pic>
          <p:nvPicPr>
            <p:cNvPr id="31" name="Graphic 30" descr="Oil Barrel with solid fill">
              <a:extLst>
                <a:ext uri="{FF2B5EF4-FFF2-40B4-BE49-F238E27FC236}">
                  <a16:creationId xmlns:a16="http://schemas.microsoft.com/office/drawing/2014/main" id="{EF95D44F-0032-5F54-6536-66F155F9E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47784" y="3670339"/>
              <a:ext cx="274320" cy="274320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F2F3B6B-1802-3881-9AC8-360CC96374C0}"/>
                </a:ext>
              </a:extLst>
            </p:cNvPr>
            <p:cNvSpPr/>
            <p:nvPr/>
          </p:nvSpPr>
          <p:spPr>
            <a:xfrm>
              <a:off x="326189" y="3648744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75A4D2C-E0B8-0B0A-F14E-948A95EBB1FC}"/>
              </a:ext>
            </a:extLst>
          </p:cNvPr>
          <p:cNvSpPr txBox="1"/>
          <p:nvPr/>
        </p:nvSpPr>
        <p:spPr>
          <a:xfrm>
            <a:off x="1124691" y="3982507"/>
            <a:ext cx="132322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Uranium - Nuclear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4371D86-F71B-A78B-1176-8B8D2880B666}"/>
              </a:ext>
            </a:extLst>
          </p:cNvPr>
          <p:cNvGrpSpPr/>
          <p:nvPr/>
        </p:nvGrpSpPr>
        <p:grpSpPr>
          <a:xfrm>
            <a:off x="1627550" y="3664997"/>
            <a:ext cx="317511" cy="317511"/>
            <a:chOff x="11290677" y="2691500"/>
            <a:chExt cx="317511" cy="317511"/>
          </a:xfrm>
        </p:grpSpPr>
        <p:pic>
          <p:nvPicPr>
            <p:cNvPr id="39" name="Graphic 38" descr="Radioactive with solid fill">
              <a:extLst>
                <a:ext uri="{FF2B5EF4-FFF2-40B4-BE49-F238E27FC236}">
                  <a16:creationId xmlns:a16="http://schemas.microsoft.com/office/drawing/2014/main" id="{88C92C9A-9909-C989-9653-7830616B0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1312272" y="2713095"/>
              <a:ext cx="274320" cy="274320"/>
            </a:xfrm>
            <a:prstGeom prst="rect">
              <a:avLst/>
            </a:prstGeom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8D09F14-29C5-274E-9C3E-5D9A9B33ECEC}"/>
                </a:ext>
              </a:extLst>
            </p:cNvPr>
            <p:cNvSpPr/>
            <p:nvPr/>
          </p:nvSpPr>
          <p:spPr>
            <a:xfrm>
              <a:off x="11290677" y="2691500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F445FFDD-17DE-4E6A-A497-71BDE79FE08F}"/>
              </a:ext>
            </a:extLst>
          </p:cNvPr>
          <p:cNvSpPr/>
          <p:nvPr/>
        </p:nvSpPr>
        <p:spPr>
          <a:xfrm>
            <a:off x="1124722" y="126516"/>
            <a:ext cx="7292108" cy="99190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238BFE-BF95-C3A5-7814-D68664700122}"/>
              </a:ext>
            </a:extLst>
          </p:cNvPr>
          <p:cNvSpPr/>
          <p:nvPr/>
        </p:nvSpPr>
        <p:spPr>
          <a:xfrm>
            <a:off x="1124691" y="2818750"/>
            <a:ext cx="1511953" cy="150489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18A2FB-7BBD-6F21-60D1-2C63A50CB649}"/>
              </a:ext>
            </a:extLst>
          </p:cNvPr>
          <p:cNvSpPr/>
          <p:nvPr/>
        </p:nvSpPr>
        <p:spPr>
          <a:xfrm>
            <a:off x="1151069" y="1470565"/>
            <a:ext cx="1511953" cy="97979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6489160-C27F-5123-B965-416B7CF70967}"/>
              </a:ext>
            </a:extLst>
          </p:cNvPr>
          <p:cNvCxnSpPr>
            <a:cxnSpLocks/>
          </p:cNvCxnSpPr>
          <p:nvPr/>
        </p:nvCxnSpPr>
        <p:spPr>
          <a:xfrm>
            <a:off x="2760981" y="1581779"/>
            <a:ext cx="0" cy="91440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7C567D8-5FD9-0FAC-E844-7101E3422B79}"/>
              </a:ext>
            </a:extLst>
          </p:cNvPr>
          <p:cNvCxnSpPr>
            <a:cxnSpLocks/>
          </p:cNvCxnSpPr>
          <p:nvPr/>
        </p:nvCxnSpPr>
        <p:spPr>
          <a:xfrm>
            <a:off x="2760981" y="2956039"/>
            <a:ext cx="0" cy="136761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8B56683-1BAC-4A54-3411-85B719C89A99}"/>
              </a:ext>
            </a:extLst>
          </p:cNvPr>
          <p:cNvGrpSpPr/>
          <p:nvPr/>
        </p:nvGrpSpPr>
        <p:grpSpPr>
          <a:xfrm>
            <a:off x="2948472" y="1623938"/>
            <a:ext cx="1174575" cy="782623"/>
            <a:chOff x="2986572" y="1630288"/>
            <a:chExt cx="1174575" cy="782623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2B6964F-9982-7763-ECE4-8659630432CB}"/>
                </a:ext>
              </a:extLst>
            </p:cNvPr>
            <p:cNvSpPr txBox="1"/>
            <p:nvPr/>
          </p:nvSpPr>
          <p:spPr>
            <a:xfrm>
              <a:off x="2986572" y="1951246"/>
              <a:ext cx="1174575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171450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b="1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1pPr>
              <a:lvl2pPr marL="514350" lvl="1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2pPr>
            </a:lstStyle>
            <a:p>
              <a:pPr marL="0" marR="0" lvl="0" indent="0" algn="ctr" defTabSz="1427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Geopolitical &amp; 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Fiscal Risks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1297134-D5B2-4EC0-171D-7D11D33CEE6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13839" y="1630288"/>
              <a:ext cx="320040" cy="320040"/>
              <a:chOff x="5918070" y="2560657"/>
              <a:chExt cx="365760" cy="365760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4D578A80-E4A2-ACBF-FD39-AF68F4ABE3A4}"/>
                  </a:ext>
                </a:extLst>
              </p:cNvPr>
              <p:cNvSpPr/>
              <p:nvPr/>
            </p:nvSpPr>
            <p:spPr>
              <a:xfrm>
                <a:off x="5918070" y="2560657"/>
                <a:ext cx="365760" cy="365760"/>
              </a:xfrm>
              <a:prstGeom prst="ellipse">
                <a:avLst/>
              </a:prstGeom>
              <a:noFill/>
              <a:ln w="9525">
                <a:solidFill>
                  <a:srgbClr val="7975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85" name="Graphic 84" descr="High voltage with solid fill">
                <a:extLst>
                  <a:ext uri="{FF2B5EF4-FFF2-40B4-BE49-F238E27FC236}">
                    <a16:creationId xmlns:a16="http://schemas.microsoft.com/office/drawing/2014/main" id="{460FDDEF-024A-988A-336A-C18D6FA8D9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5963790" y="2593964"/>
                <a:ext cx="274320" cy="274320"/>
              </a:xfrm>
              <a:prstGeom prst="rect">
                <a:avLst/>
              </a:prstGeom>
            </p:spPr>
          </p:pic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C95C62A-3D2F-4A23-7906-BDF0FE23B03D}"/>
              </a:ext>
            </a:extLst>
          </p:cNvPr>
          <p:cNvGrpSpPr/>
          <p:nvPr/>
        </p:nvGrpSpPr>
        <p:grpSpPr>
          <a:xfrm>
            <a:off x="3377004" y="2934859"/>
            <a:ext cx="317511" cy="317511"/>
            <a:chOff x="3602186" y="2591581"/>
            <a:chExt cx="317511" cy="317511"/>
          </a:xfrm>
        </p:grpSpPr>
        <p:pic>
          <p:nvPicPr>
            <p:cNvPr id="93" name="Graphic 92" descr="Gold bars with solid fill">
              <a:extLst>
                <a:ext uri="{FF2B5EF4-FFF2-40B4-BE49-F238E27FC236}">
                  <a16:creationId xmlns:a16="http://schemas.microsoft.com/office/drawing/2014/main" id="{FEBA7505-ABE1-4D69-F7D7-217475D4C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3623781" y="2616416"/>
              <a:ext cx="274320" cy="274320"/>
            </a:xfrm>
            <a:prstGeom prst="rect">
              <a:avLst/>
            </a:prstGeom>
          </p:spPr>
        </p:pic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6ACD9BA-A261-FB65-DC98-F2D2034A3ACF}"/>
                </a:ext>
              </a:extLst>
            </p:cNvPr>
            <p:cNvSpPr/>
            <p:nvPr/>
          </p:nvSpPr>
          <p:spPr>
            <a:xfrm>
              <a:off x="3602186" y="2591581"/>
              <a:ext cx="317511" cy="317511"/>
            </a:xfrm>
            <a:prstGeom prst="ellipse">
              <a:avLst/>
            </a:prstGeom>
            <a:noFill/>
            <a:ln w="19050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223A9581-6000-9AE0-4517-2389AE070D5B}"/>
              </a:ext>
            </a:extLst>
          </p:cNvPr>
          <p:cNvSpPr txBox="1"/>
          <p:nvPr/>
        </p:nvSpPr>
        <p:spPr>
          <a:xfrm>
            <a:off x="3134867" y="3259686"/>
            <a:ext cx="80178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Gold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A6A30FE-2B78-5924-4B3B-29C5337BF960}"/>
              </a:ext>
            </a:extLst>
          </p:cNvPr>
          <p:cNvSpPr txBox="1"/>
          <p:nvPr/>
        </p:nvSpPr>
        <p:spPr>
          <a:xfrm>
            <a:off x="3270742" y="3982507"/>
            <a:ext cx="53003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Oil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85DA92D-7370-C189-A97F-EF3D1C6A2471}"/>
              </a:ext>
            </a:extLst>
          </p:cNvPr>
          <p:cNvGrpSpPr/>
          <p:nvPr/>
        </p:nvGrpSpPr>
        <p:grpSpPr>
          <a:xfrm>
            <a:off x="3377004" y="3661123"/>
            <a:ext cx="317511" cy="317511"/>
            <a:chOff x="326189" y="3648744"/>
            <a:chExt cx="317511" cy="317511"/>
          </a:xfrm>
        </p:grpSpPr>
        <p:pic>
          <p:nvPicPr>
            <p:cNvPr id="99" name="Graphic 98" descr="Oil Barrel with solid fill">
              <a:extLst>
                <a:ext uri="{FF2B5EF4-FFF2-40B4-BE49-F238E27FC236}">
                  <a16:creationId xmlns:a16="http://schemas.microsoft.com/office/drawing/2014/main" id="{5128A934-FC75-1D50-CFCD-5FF3A33F0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47784" y="3670339"/>
              <a:ext cx="274320" cy="274320"/>
            </a:xfrm>
            <a:prstGeom prst="rect">
              <a:avLst/>
            </a:prstGeom>
          </p:spPr>
        </p:pic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4E61EB3C-63D6-C83C-BA27-E18197122055}"/>
                </a:ext>
              </a:extLst>
            </p:cNvPr>
            <p:cNvSpPr/>
            <p:nvPr/>
          </p:nvSpPr>
          <p:spPr>
            <a:xfrm>
              <a:off x="326189" y="3648744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8038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7543C1A-A11B-F6A9-15DE-100DFF9EC5E7}"/>
              </a:ext>
            </a:extLst>
          </p:cNvPr>
          <p:cNvCxnSpPr>
            <a:cxnSpLocks/>
          </p:cNvCxnSpPr>
          <p:nvPr/>
        </p:nvCxnSpPr>
        <p:spPr>
          <a:xfrm>
            <a:off x="1212567" y="304800"/>
            <a:ext cx="709143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DAE5482-5186-10DA-51A9-D059E6549AAA}"/>
              </a:ext>
            </a:extLst>
          </p:cNvPr>
          <p:cNvCxnSpPr>
            <a:cxnSpLocks/>
          </p:cNvCxnSpPr>
          <p:nvPr/>
        </p:nvCxnSpPr>
        <p:spPr>
          <a:xfrm>
            <a:off x="1184582" y="1350696"/>
            <a:ext cx="7091435" cy="0"/>
          </a:xfrm>
          <a:prstGeom prst="line">
            <a:avLst/>
          </a:prstGeom>
          <a:ln>
            <a:solidFill>
              <a:srgbClr val="797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4">
            <a:extLst>
              <a:ext uri="{FF2B5EF4-FFF2-40B4-BE49-F238E27FC236}">
                <a16:creationId xmlns:a16="http://schemas.microsoft.com/office/drawing/2014/main" id="{4FB86EED-5AFE-D801-38E9-0D1DB86FE26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51993" y="209970"/>
            <a:ext cx="307844" cy="2272460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Raleway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Tactical Sub-themes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88D402D-1DE8-5744-9C0A-56E287500F65}"/>
              </a:ext>
            </a:extLst>
          </p:cNvPr>
          <p:cNvSpPr/>
          <p:nvPr/>
        </p:nvSpPr>
        <p:spPr>
          <a:xfrm>
            <a:off x="202360" y="527171"/>
            <a:ext cx="1293065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5C482D50-BC0B-037E-4FD3-0A352ABB30D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80473" y="-590069"/>
            <a:ext cx="306855" cy="1782646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Raleway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Strategic Theme</a:t>
            </a:r>
            <a:endParaRPr kumimoji="0" lang="en-US" altLang="en-US" sz="1600" b="1" i="1" u="none" strike="noStrike" kern="1200" cap="none" spc="0" normalizeH="0" baseline="0" noProof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Raleway Medium" pitchFamily="2" charset="0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8568090-44D4-B6F0-1983-80D9505B9D63}"/>
              </a:ext>
            </a:extLst>
          </p:cNvPr>
          <p:cNvGrpSpPr/>
          <p:nvPr/>
        </p:nvGrpSpPr>
        <p:grpSpPr>
          <a:xfrm>
            <a:off x="1687497" y="453518"/>
            <a:ext cx="5486282" cy="594360"/>
            <a:chOff x="1770014" y="1782625"/>
            <a:chExt cx="5486282" cy="594360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269DCC3E-BB83-AD8D-0B74-AC30886BB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9338" y="1810155"/>
              <a:ext cx="4886958" cy="539300"/>
            </a:xfrm>
            <a:prstGeom prst="roundRect">
              <a:avLst/>
            </a:prstGeom>
            <a:noFill/>
            <a:ln w="9525">
              <a:noFill/>
              <a:headEnd/>
              <a:tailE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13622"/>
                  </a:solidFill>
                  <a:effectLst/>
                  <a:uLnTx/>
                  <a:uFillTx/>
                  <a:latin typeface="Raleway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Return to Tangibles: Commodity Super-cycle</a:t>
              </a: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13622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632B485-A588-8DD8-5E57-F06F224C3C91}"/>
                </a:ext>
              </a:extLst>
            </p:cNvPr>
            <p:cNvGrpSpPr/>
            <p:nvPr/>
          </p:nvGrpSpPr>
          <p:grpSpPr>
            <a:xfrm>
              <a:off x="1770014" y="1782625"/>
              <a:ext cx="594360" cy="594360"/>
              <a:chOff x="1770014" y="1782625"/>
              <a:chExt cx="594360" cy="594360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C4623A2-05A6-27EA-1D34-E77F8ABAC3E7}"/>
                  </a:ext>
                </a:extLst>
              </p:cNvPr>
              <p:cNvSpPr/>
              <p:nvPr/>
            </p:nvSpPr>
            <p:spPr>
              <a:xfrm>
                <a:off x="1770014" y="1782625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79759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3" name="Graphic 52" descr="Mining tools with solid fill">
                <a:extLst>
                  <a:ext uri="{FF2B5EF4-FFF2-40B4-BE49-F238E27FC236}">
                    <a16:creationId xmlns:a16="http://schemas.microsoft.com/office/drawing/2014/main" id="{CD1A3FF5-4331-2C25-3054-1A2997F16C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838594" y="1851205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88D6016-691E-2A24-0160-0E6E9CF08A92}"/>
              </a:ext>
            </a:extLst>
          </p:cNvPr>
          <p:cNvGrpSpPr/>
          <p:nvPr/>
        </p:nvGrpSpPr>
        <p:grpSpPr>
          <a:xfrm>
            <a:off x="14626270" y="1626743"/>
            <a:ext cx="1701233" cy="779257"/>
            <a:chOff x="6574470" y="1633093"/>
            <a:chExt cx="1701233" cy="779257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DB4044E-D5AA-6F7D-AE44-6820C3F54990}"/>
                </a:ext>
              </a:extLst>
            </p:cNvPr>
            <p:cNvSpPr txBox="1"/>
            <p:nvPr/>
          </p:nvSpPr>
          <p:spPr>
            <a:xfrm>
              <a:off x="6574470" y="1950685"/>
              <a:ext cx="1701233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171450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b="1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1pPr>
              <a:lvl2pPr marL="514350" lvl="1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2pPr>
            </a:lstStyle>
            <a:p>
              <a:pPr marL="0" marR="0" lvl="0" indent="0" algn="ctr" defTabSz="1427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Onshoring &amp; 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Reindustrializing U.S.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F515125-CABA-F997-AC78-8B4B0B4D700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65066" y="1633093"/>
              <a:ext cx="320040" cy="320040"/>
              <a:chOff x="7925367" y="2560657"/>
              <a:chExt cx="365760" cy="365760"/>
            </a:xfrm>
          </p:grpSpPr>
          <p:pic>
            <p:nvPicPr>
              <p:cNvPr id="37" name="Graphic 36" descr="Production with solid fill">
                <a:extLst>
                  <a:ext uri="{FF2B5EF4-FFF2-40B4-BE49-F238E27FC236}">
                    <a16:creationId xmlns:a16="http://schemas.microsoft.com/office/drawing/2014/main" id="{D7D81EE3-4BA8-ADC6-551F-BC97E52A3B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971087" y="2606377"/>
                <a:ext cx="274320" cy="274320"/>
              </a:xfrm>
              <a:prstGeom prst="rect">
                <a:avLst/>
              </a:prstGeom>
            </p:spPr>
          </p:pic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B98C4F77-77BE-F1C4-B0AA-122D6979E90D}"/>
                  </a:ext>
                </a:extLst>
              </p:cNvPr>
              <p:cNvSpPr/>
              <p:nvPr/>
            </p:nvSpPr>
            <p:spPr>
              <a:xfrm>
                <a:off x="7925367" y="2560657"/>
                <a:ext cx="365760" cy="365760"/>
              </a:xfrm>
              <a:prstGeom prst="ellipse">
                <a:avLst/>
              </a:prstGeom>
              <a:noFill/>
              <a:ln w="9525">
                <a:solidFill>
                  <a:srgbClr val="7975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AE1BB3-C9BC-5DF4-D463-F5E3A54FFFEA}"/>
              </a:ext>
            </a:extLst>
          </p:cNvPr>
          <p:cNvGrpSpPr/>
          <p:nvPr/>
        </p:nvGrpSpPr>
        <p:grpSpPr>
          <a:xfrm>
            <a:off x="15333650" y="3659782"/>
            <a:ext cx="317511" cy="317511"/>
            <a:chOff x="7080211" y="3012497"/>
            <a:chExt cx="317511" cy="317511"/>
          </a:xfrm>
        </p:grpSpPr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160A8A9-9C22-9566-9A44-FFB4D22ACE4F}"/>
                </a:ext>
              </a:extLst>
            </p:cNvPr>
            <p:cNvSpPr/>
            <p:nvPr/>
          </p:nvSpPr>
          <p:spPr>
            <a:xfrm>
              <a:off x="7080211" y="3012497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Graphic 28" descr="Oil Rig with solid fill">
              <a:extLst>
                <a:ext uri="{FF2B5EF4-FFF2-40B4-BE49-F238E27FC236}">
                  <a16:creationId xmlns:a16="http://schemas.microsoft.com/office/drawing/2014/main" id="{408267AB-9AD5-0090-46B0-54A70EDA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00481" y="3027343"/>
              <a:ext cx="274320" cy="274320"/>
            </a:xfrm>
            <a:prstGeom prst="rect">
              <a:avLst/>
            </a:prstGeom>
          </p:spPr>
        </p:pic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7D15680D-9731-2081-4F70-65E7D4BE784F}"/>
              </a:ext>
            </a:extLst>
          </p:cNvPr>
          <p:cNvSpPr txBox="1"/>
          <p:nvPr/>
        </p:nvSpPr>
        <p:spPr>
          <a:xfrm>
            <a:off x="14791382" y="3977293"/>
            <a:ext cx="1402047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marL="171450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b="1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Broad Commodities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CF75E2-6768-E612-EB5D-EA31EAFFC0D5}"/>
              </a:ext>
            </a:extLst>
          </p:cNvPr>
          <p:cNvGrpSpPr/>
          <p:nvPr/>
        </p:nvGrpSpPr>
        <p:grpSpPr>
          <a:xfrm>
            <a:off x="15333650" y="2934444"/>
            <a:ext cx="317511" cy="317511"/>
            <a:chOff x="4498981" y="3553531"/>
            <a:chExt cx="317511" cy="317511"/>
          </a:xfrm>
        </p:grpSpPr>
        <p:pic>
          <p:nvPicPr>
            <p:cNvPr id="14" name="Graphic 13" descr="Raw Materials with solid fill">
              <a:extLst>
                <a:ext uri="{FF2B5EF4-FFF2-40B4-BE49-F238E27FC236}">
                  <a16:creationId xmlns:a16="http://schemas.microsoft.com/office/drawing/2014/main" id="{A5A7F0B7-947E-1E4B-B569-8F74D26FF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520577" y="3575127"/>
              <a:ext cx="274320" cy="27432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43172BA-2823-7807-48F3-9C435A914411}"/>
                </a:ext>
              </a:extLst>
            </p:cNvPr>
            <p:cNvSpPr/>
            <p:nvPr/>
          </p:nvSpPr>
          <p:spPr>
            <a:xfrm>
              <a:off x="4498981" y="3553531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A147172-EC6C-87E6-9BFA-4F3E56C77811}"/>
              </a:ext>
            </a:extLst>
          </p:cNvPr>
          <p:cNvSpPr txBox="1"/>
          <p:nvPr/>
        </p:nvSpPr>
        <p:spPr>
          <a:xfrm>
            <a:off x="15126721" y="3259686"/>
            <a:ext cx="73136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Copper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ED53725-5E7D-4EF4-2605-9DB264B8D011}"/>
              </a:ext>
            </a:extLst>
          </p:cNvPr>
          <p:cNvCxnSpPr>
            <a:cxnSpLocks/>
          </p:cNvCxnSpPr>
          <p:nvPr/>
        </p:nvCxnSpPr>
        <p:spPr>
          <a:xfrm>
            <a:off x="14438631" y="1581779"/>
            <a:ext cx="0" cy="91440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85CC1C6-ED9D-AA67-A023-048ED1F44BD3}"/>
              </a:ext>
            </a:extLst>
          </p:cNvPr>
          <p:cNvCxnSpPr>
            <a:cxnSpLocks/>
          </p:cNvCxnSpPr>
          <p:nvPr/>
        </p:nvCxnSpPr>
        <p:spPr>
          <a:xfrm>
            <a:off x="14454150" y="2956039"/>
            <a:ext cx="0" cy="136761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5B4759-87BB-8135-A581-A4C85BBB7F61}"/>
              </a:ext>
            </a:extLst>
          </p:cNvPr>
          <p:cNvCxnSpPr>
            <a:cxnSpLocks/>
          </p:cNvCxnSpPr>
          <p:nvPr/>
        </p:nvCxnSpPr>
        <p:spPr>
          <a:xfrm>
            <a:off x="1212567" y="2692400"/>
            <a:ext cx="7091435" cy="0"/>
          </a:xfrm>
          <a:prstGeom prst="line">
            <a:avLst/>
          </a:prstGeom>
          <a:ln>
            <a:solidFill>
              <a:srgbClr val="7CA9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4">
            <a:extLst>
              <a:ext uri="{FF2B5EF4-FFF2-40B4-BE49-F238E27FC236}">
                <a16:creationId xmlns:a16="http://schemas.microsoft.com/office/drawing/2014/main" id="{77CDE931-E8DD-321C-70B0-832710092D3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410791" y="2068991"/>
            <a:ext cx="246219" cy="1253299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7CA982"/>
                </a:solidFill>
                <a:effectLst/>
                <a:uLnTx/>
                <a:uFillTx/>
                <a:latin typeface="Raleway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Exposures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8B7817-A209-B26F-B85A-138A30E7BCC6}"/>
              </a:ext>
            </a:extLst>
          </p:cNvPr>
          <p:cNvGrpSpPr/>
          <p:nvPr/>
        </p:nvGrpSpPr>
        <p:grpSpPr>
          <a:xfrm>
            <a:off x="1195315" y="1618039"/>
            <a:ext cx="1188720" cy="779660"/>
            <a:chOff x="2082586" y="1510983"/>
            <a:chExt cx="1188720" cy="7796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21364B-668D-14B3-1334-4F3DEDCB5D14}"/>
                </a:ext>
              </a:extLst>
            </p:cNvPr>
            <p:cNvSpPr txBox="1"/>
            <p:nvPr/>
          </p:nvSpPr>
          <p:spPr>
            <a:xfrm>
              <a:off x="2082586" y="1828978"/>
              <a:ext cx="1188720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171450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b="1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1pPr>
              <a:lvl2pPr marL="514350" lvl="1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2pPr>
            </a:lstStyle>
            <a:p>
              <a:pPr marL="0" marR="0" lvl="0" indent="0" algn="ctr" defTabSz="1427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Energy is Life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0E86E4C-EE0A-7613-0ECC-FC72723A13D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16926" y="1510983"/>
              <a:ext cx="320040" cy="320040"/>
              <a:chOff x="2221576" y="2545371"/>
              <a:chExt cx="365760" cy="365760"/>
            </a:xfrm>
          </p:grpSpPr>
          <p:pic>
            <p:nvPicPr>
              <p:cNvPr id="26" name="Graphic 25" descr="Atom with solid fill">
                <a:extLst>
                  <a:ext uri="{FF2B5EF4-FFF2-40B4-BE49-F238E27FC236}">
                    <a16:creationId xmlns:a16="http://schemas.microsoft.com/office/drawing/2014/main" id="{412FF503-3FBB-5BB4-4E7B-C12DE83AF2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267296" y="2591091"/>
                <a:ext cx="274320" cy="274320"/>
              </a:xfrm>
              <a:prstGeom prst="rect">
                <a:avLst/>
              </a:prstGeom>
            </p:spPr>
          </p:pic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5B6C958-3656-5AC6-2EA9-B0A68A7CCE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21576" y="2545371"/>
                <a:ext cx="365760" cy="365760"/>
              </a:xfrm>
              <a:prstGeom prst="ellipse">
                <a:avLst/>
              </a:prstGeom>
              <a:noFill/>
              <a:ln w="9525">
                <a:solidFill>
                  <a:srgbClr val="7975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79759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3D948E5-06DA-DD46-C151-B33F053497E0}"/>
              </a:ext>
            </a:extLst>
          </p:cNvPr>
          <p:cNvSpPr txBox="1"/>
          <p:nvPr/>
        </p:nvSpPr>
        <p:spPr>
          <a:xfrm>
            <a:off x="1124691" y="3259686"/>
            <a:ext cx="132322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Oil &amp; Natural Gas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55FF79C-2BE6-CCE3-272D-9E422776ACF7}"/>
              </a:ext>
            </a:extLst>
          </p:cNvPr>
          <p:cNvGrpSpPr/>
          <p:nvPr/>
        </p:nvGrpSpPr>
        <p:grpSpPr>
          <a:xfrm>
            <a:off x="1627550" y="2934444"/>
            <a:ext cx="317511" cy="317511"/>
            <a:chOff x="326189" y="3648744"/>
            <a:chExt cx="317511" cy="317511"/>
          </a:xfrm>
        </p:grpSpPr>
        <p:pic>
          <p:nvPicPr>
            <p:cNvPr id="31" name="Graphic 30" descr="Oil Barrel with solid fill">
              <a:extLst>
                <a:ext uri="{FF2B5EF4-FFF2-40B4-BE49-F238E27FC236}">
                  <a16:creationId xmlns:a16="http://schemas.microsoft.com/office/drawing/2014/main" id="{EF95D44F-0032-5F54-6536-66F155F9E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47784" y="3670339"/>
              <a:ext cx="274320" cy="274320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F2F3B6B-1802-3881-9AC8-360CC96374C0}"/>
                </a:ext>
              </a:extLst>
            </p:cNvPr>
            <p:cNvSpPr/>
            <p:nvPr/>
          </p:nvSpPr>
          <p:spPr>
            <a:xfrm>
              <a:off x="326189" y="3648744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75A4D2C-E0B8-0B0A-F14E-948A95EBB1FC}"/>
              </a:ext>
            </a:extLst>
          </p:cNvPr>
          <p:cNvSpPr txBox="1"/>
          <p:nvPr/>
        </p:nvSpPr>
        <p:spPr>
          <a:xfrm>
            <a:off x="1124691" y="3982507"/>
            <a:ext cx="132322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Uranium - Nuclear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4371D86-F71B-A78B-1176-8B8D2880B666}"/>
              </a:ext>
            </a:extLst>
          </p:cNvPr>
          <p:cNvGrpSpPr/>
          <p:nvPr/>
        </p:nvGrpSpPr>
        <p:grpSpPr>
          <a:xfrm>
            <a:off x="1627550" y="3664997"/>
            <a:ext cx="317511" cy="317511"/>
            <a:chOff x="11290677" y="2691500"/>
            <a:chExt cx="317511" cy="317511"/>
          </a:xfrm>
        </p:grpSpPr>
        <p:pic>
          <p:nvPicPr>
            <p:cNvPr id="39" name="Graphic 38" descr="Radioactive with solid fill">
              <a:extLst>
                <a:ext uri="{FF2B5EF4-FFF2-40B4-BE49-F238E27FC236}">
                  <a16:creationId xmlns:a16="http://schemas.microsoft.com/office/drawing/2014/main" id="{88C92C9A-9909-C989-9653-7830616B0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1312272" y="2713095"/>
              <a:ext cx="274320" cy="274320"/>
            </a:xfrm>
            <a:prstGeom prst="rect">
              <a:avLst/>
            </a:prstGeom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8D09F14-29C5-274E-9C3E-5D9A9B33ECEC}"/>
                </a:ext>
              </a:extLst>
            </p:cNvPr>
            <p:cNvSpPr/>
            <p:nvPr/>
          </p:nvSpPr>
          <p:spPr>
            <a:xfrm>
              <a:off x="11290677" y="2691500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F445FFDD-17DE-4E6A-A497-71BDE79FE08F}"/>
              </a:ext>
            </a:extLst>
          </p:cNvPr>
          <p:cNvSpPr/>
          <p:nvPr/>
        </p:nvSpPr>
        <p:spPr>
          <a:xfrm>
            <a:off x="1124722" y="126516"/>
            <a:ext cx="7292108" cy="99190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6489160-C27F-5123-B965-416B7CF70967}"/>
              </a:ext>
            </a:extLst>
          </p:cNvPr>
          <p:cNvCxnSpPr>
            <a:cxnSpLocks/>
          </p:cNvCxnSpPr>
          <p:nvPr/>
        </p:nvCxnSpPr>
        <p:spPr>
          <a:xfrm>
            <a:off x="2760981" y="1581779"/>
            <a:ext cx="0" cy="91440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7C567D8-5FD9-0FAC-E844-7101E3422B79}"/>
              </a:ext>
            </a:extLst>
          </p:cNvPr>
          <p:cNvCxnSpPr>
            <a:cxnSpLocks/>
          </p:cNvCxnSpPr>
          <p:nvPr/>
        </p:nvCxnSpPr>
        <p:spPr>
          <a:xfrm>
            <a:off x="2760981" y="2956039"/>
            <a:ext cx="0" cy="136761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8B56683-1BAC-4A54-3411-85B719C89A99}"/>
              </a:ext>
            </a:extLst>
          </p:cNvPr>
          <p:cNvGrpSpPr/>
          <p:nvPr/>
        </p:nvGrpSpPr>
        <p:grpSpPr>
          <a:xfrm>
            <a:off x="2948472" y="1623938"/>
            <a:ext cx="1174575" cy="782623"/>
            <a:chOff x="2986572" y="1630288"/>
            <a:chExt cx="1174575" cy="782623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2B6964F-9982-7763-ECE4-8659630432CB}"/>
                </a:ext>
              </a:extLst>
            </p:cNvPr>
            <p:cNvSpPr txBox="1"/>
            <p:nvPr/>
          </p:nvSpPr>
          <p:spPr>
            <a:xfrm>
              <a:off x="2986572" y="1951246"/>
              <a:ext cx="1174575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171450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b="1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1pPr>
              <a:lvl2pPr marL="514350" lvl="1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2pPr>
            </a:lstStyle>
            <a:p>
              <a:pPr marL="0" marR="0" lvl="0" indent="0" algn="ctr" defTabSz="1427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Geopolitical &amp; 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Fiscal Risks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1297134-D5B2-4EC0-171D-7D11D33CEE6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13839" y="1630288"/>
              <a:ext cx="320040" cy="320040"/>
              <a:chOff x="5918070" y="2560657"/>
              <a:chExt cx="365760" cy="365760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4D578A80-E4A2-ACBF-FD39-AF68F4ABE3A4}"/>
                  </a:ext>
                </a:extLst>
              </p:cNvPr>
              <p:cNvSpPr/>
              <p:nvPr/>
            </p:nvSpPr>
            <p:spPr>
              <a:xfrm>
                <a:off x="5918070" y="2560657"/>
                <a:ext cx="365760" cy="365760"/>
              </a:xfrm>
              <a:prstGeom prst="ellipse">
                <a:avLst/>
              </a:prstGeom>
              <a:noFill/>
              <a:ln w="9525">
                <a:solidFill>
                  <a:srgbClr val="7975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85" name="Graphic 84" descr="High voltage with solid fill">
                <a:extLst>
                  <a:ext uri="{FF2B5EF4-FFF2-40B4-BE49-F238E27FC236}">
                    <a16:creationId xmlns:a16="http://schemas.microsoft.com/office/drawing/2014/main" id="{460FDDEF-024A-988A-336A-C18D6FA8D9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5963790" y="2593964"/>
                <a:ext cx="274320" cy="274320"/>
              </a:xfrm>
              <a:prstGeom prst="rect">
                <a:avLst/>
              </a:prstGeom>
            </p:spPr>
          </p:pic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C95C62A-3D2F-4A23-7906-BDF0FE23B03D}"/>
              </a:ext>
            </a:extLst>
          </p:cNvPr>
          <p:cNvGrpSpPr/>
          <p:nvPr/>
        </p:nvGrpSpPr>
        <p:grpSpPr>
          <a:xfrm>
            <a:off x="3377004" y="2934859"/>
            <a:ext cx="317511" cy="317511"/>
            <a:chOff x="3602186" y="2591581"/>
            <a:chExt cx="317511" cy="317511"/>
          </a:xfrm>
        </p:grpSpPr>
        <p:pic>
          <p:nvPicPr>
            <p:cNvPr id="93" name="Graphic 92" descr="Gold bars with solid fill">
              <a:extLst>
                <a:ext uri="{FF2B5EF4-FFF2-40B4-BE49-F238E27FC236}">
                  <a16:creationId xmlns:a16="http://schemas.microsoft.com/office/drawing/2014/main" id="{FEBA7505-ABE1-4D69-F7D7-217475D4C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623781" y="2616416"/>
              <a:ext cx="274320" cy="274320"/>
            </a:xfrm>
            <a:prstGeom prst="rect">
              <a:avLst/>
            </a:prstGeom>
          </p:spPr>
        </p:pic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6ACD9BA-A261-FB65-DC98-F2D2034A3ACF}"/>
                </a:ext>
              </a:extLst>
            </p:cNvPr>
            <p:cNvSpPr/>
            <p:nvPr/>
          </p:nvSpPr>
          <p:spPr>
            <a:xfrm>
              <a:off x="3602186" y="2591581"/>
              <a:ext cx="317511" cy="317511"/>
            </a:xfrm>
            <a:prstGeom prst="ellipse">
              <a:avLst/>
            </a:prstGeom>
            <a:noFill/>
            <a:ln w="19050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223A9581-6000-9AE0-4517-2389AE070D5B}"/>
              </a:ext>
            </a:extLst>
          </p:cNvPr>
          <p:cNvSpPr txBox="1"/>
          <p:nvPr/>
        </p:nvSpPr>
        <p:spPr>
          <a:xfrm>
            <a:off x="3134867" y="3259686"/>
            <a:ext cx="80178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Gold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A6A30FE-2B78-5924-4B3B-29C5337BF960}"/>
              </a:ext>
            </a:extLst>
          </p:cNvPr>
          <p:cNvSpPr txBox="1"/>
          <p:nvPr/>
        </p:nvSpPr>
        <p:spPr>
          <a:xfrm>
            <a:off x="3270742" y="3982507"/>
            <a:ext cx="53003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Oil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85DA92D-7370-C189-A97F-EF3D1C6A2471}"/>
              </a:ext>
            </a:extLst>
          </p:cNvPr>
          <p:cNvGrpSpPr/>
          <p:nvPr/>
        </p:nvGrpSpPr>
        <p:grpSpPr>
          <a:xfrm>
            <a:off x="3377004" y="3661123"/>
            <a:ext cx="317511" cy="317511"/>
            <a:chOff x="326189" y="3648744"/>
            <a:chExt cx="317511" cy="317511"/>
          </a:xfrm>
        </p:grpSpPr>
        <p:pic>
          <p:nvPicPr>
            <p:cNvPr id="99" name="Graphic 98" descr="Oil Barrel with solid fill">
              <a:extLst>
                <a:ext uri="{FF2B5EF4-FFF2-40B4-BE49-F238E27FC236}">
                  <a16:creationId xmlns:a16="http://schemas.microsoft.com/office/drawing/2014/main" id="{5128A934-FC75-1D50-CFCD-5FF3A33F0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47784" y="3670339"/>
              <a:ext cx="274320" cy="274320"/>
            </a:xfrm>
            <a:prstGeom prst="rect">
              <a:avLst/>
            </a:prstGeom>
          </p:spPr>
        </p:pic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4E61EB3C-63D6-C83C-BA27-E18197122055}"/>
                </a:ext>
              </a:extLst>
            </p:cNvPr>
            <p:cNvSpPr/>
            <p:nvPr/>
          </p:nvSpPr>
          <p:spPr>
            <a:xfrm>
              <a:off x="326189" y="3648744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2612909-D211-563B-AB00-70EF5B7E1D2D}"/>
              </a:ext>
            </a:extLst>
          </p:cNvPr>
          <p:cNvGrpSpPr/>
          <p:nvPr/>
        </p:nvGrpSpPr>
        <p:grpSpPr>
          <a:xfrm>
            <a:off x="4623599" y="1606786"/>
            <a:ext cx="1412219" cy="601105"/>
            <a:chOff x="5483449" y="1504831"/>
            <a:chExt cx="1412219" cy="60110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B15E6A2-0177-D74D-F098-65B180957DD0}"/>
                </a:ext>
              </a:extLst>
            </p:cNvPr>
            <p:cNvSpPr txBox="1"/>
            <p:nvPr/>
          </p:nvSpPr>
          <p:spPr>
            <a:xfrm>
              <a:off x="5483449" y="1828937"/>
              <a:ext cx="1412219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171450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b="1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1pPr>
              <a:lvl2pPr marL="514350" lvl="1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2pPr>
            </a:lstStyle>
            <a:p>
              <a:pPr marL="0" marR="0" lvl="0" indent="0" algn="ctr" defTabSz="1427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Build the Future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0896C87-E680-D19C-2B2E-944C0394861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29539" y="1504831"/>
              <a:ext cx="320040" cy="320040"/>
              <a:chOff x="3559096" y="2815709"/>
              <a:chExt cx="365760" cy="365760"/>
            </a:xfrm>
          </p:grpSpPr>
          <p:pic>
            <p:nvPicPr>
              <p:cNvPr id="25" name="Graphic 24" descr="Crane with solid fill">
                <a:extLst>
                  <a:ext uri="{FF2B5EF4-FFF2-40B4-BE49-F238E27FC236}">
                    <a16:creationId xmlns:a16="http://schemas.microsoft.com/office/drawing/2014/main" id="{5BD4735A-876F-E86B-35C1-BA64EC35F4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3604816" y="2861429"/>
                <a:ext cx="274320" cy="274320"/>
              </a:xfrm>
              <a:prstGeom prst="rect">
                <a:avLst/>
              </a:prstGeom>
            </p:spPr>
          </p:pic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586C539-0BE3-B4CE-F9EC-098CF43C443A}"/>
                  </a:ext>
                </a:extLst>
              </p:cNvPr>
              <p:cNvSpPr/>
              <p:nvPr/>
            </p:nvSpPr>
            <p:spPr>
              <a:xfrm>
                <a:off x="3559096" y="2815709"/>
                <a:ext cx="365760" cy="365760"/>
              </a:xfrm>
              <a:prstGeom prst="ellipse">
                <a:avLst/>
              </a:prstGeom>
              <a:noFill/>
              <a:ln w="9525">
                <a:solidFill>
                  <a:srgbClr val="7975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4B1D5A5-4298-BA3E-2530-9E3BC7F51ABD}"/>
              </a:ext>
            </a:extLst>
          </p:cNvPr>
          <p:cNvGrpSpPr/>
          <p:nvPr/>
        </p:nvGrpSpPr>
        <p:grpSpPr>
          <a:xfrm>
            <a:off x="5170953" y="2934444"/>
            <a:ext cx="317511" cy="317511"/>
            <a:chOff x="4498981" y="3553531"/>
            <a:chExt cx="317511" cy="317511"/>
          </a:xfrm>
        </p:grpSpPr>
        <p:pic>
          <p:nvPicPr>
            <p:cNvPr id="45" name="Graphic 44" descr="Raw Materials with solid fill">
              <a:extLst>
                <a:ext uri="{FF2B5EF4-FFF2-40B4-BE49-F238E27FC236}">
                  <a16:creationId xmlns:a16="http://schemas.microsoft.com/office/drawing/2014/main" id="{E53BCB57-7896-C5D6-47CC-CF50E88C2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520577" y="3575127"/>
              <a:ext cx="274320" cy="274320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65A5593-9D1D-AB50-97A7-CE6658FD02C0}"/>
                </a:ext>
              </a:extLst>
            </p:cNvPr>
            <p:cNvSpPr/>
            <p:nvPr/>
          </p:nvSpPr>
          <p:spPr>
            <a:xfrm>
              <a:off x="4498981" y="3553531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9B9DAEEC-E982-7798-DBD5-F1518BDCFE2F}"/>
              </a:ext>
            </a:extLst>
          </p:cNvPr>
          <p:cNvSpPr txBox="1"/>
          <p:nvPr/>
        </p:nvSpPr>
        <p:spPr>
          <a:xfrm>
            <a:off x="4964024" y="3259686"/>
            <a:ext cx="73136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Copper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85129F0-1C6F-E755-D98F-10E9D5F3B4BB}"/>
              </a:ext>
            </a:extLst>
          </p:cNvPr>
          <p:cNvGrpSpPr/>
          <p:nvPr/>
        </p:nvGrpSpPr>
        <p:grpSpPr>
          <a:xfrm>
            <a:off x="5170953" y="3659782"/>
            <a:ext cx="317511" cy="317511"/>
            <a:chOff x="5377981" y="3012497"/>
            <a:chExt cx="317511" cy="317511"/>
          </a:xfrm>
        </p:grpSpPr>
        <p:pic>
          <p:nvPicPr>
            <p:cNvPr id="50" name="Graphic 49" descr="Factory with solid fill">
              <a:extLst>
                <a:ext uri="{FF2B5EF4-FFF2-40B4-BE49-F238E27FC236}">
                  <a16:creationId xmlns:a16="http://schemas.microsoft.com/office/drawing/2014/main" id="{9C5DB201-5FCB-87AA-ADF3-8774DC7C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399577" y="3031709"/>
              <a:ext cx="274320" cy="274320"/>
            </a:xfrm>
            <a:prstGeom prst="rect">
              <a:avLst/>
            </a:prstGeom>
          </p:spPr>
        </p:pic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77C629E-EF87-5BCF-8F9D-74B9935F98F7}"/>
                </a:ext>
              </a:extLst>
            </p:cNvPr>
            <p:cNvSpPr/>
            <p:nvPr/>
          </p:nvSpPr>
          <p:spPr>
            <a:xfrm>
              <a:off x="5377981" y="3012497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68CE8AFC-11BE-A831-EE66-743D601ED310}"/>
              </a:ext>
            </a:extLst>
          </p:cNvPr>
          <p:cNvSpPr txBox="1"/>
          <p:nvPr/>
        </p:nvSpPr>
        <p:spPr>
          <a:xfrm>
            <a:off x="4943476" y="3982507"/>
            <a:ext cx="772464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Industrials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D8EBCC4-06C6-BC24-E82B-3E58D1D2D0E5}"/>
              </a:ext>
            </a:extLst>
          </p:cNvPr>
          <p:cNvCxnSpPr>
            <a:cxnSpLocks/>
          </p:cNvCxnSpPr>
          <p:nvPr/>
        </p:nvCxnSpPr>
        <p:spPr>
          <a:xfrm>
            <a:off x="4507231" y="1581779"/>
            <a:ext cx="0" cy="91440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BFF44B7-99D3-90BE-ED64-93E14FEC2A5D}"/>
              </a:ext>
            </a:extLst>
          </p:cNvPr>
          <p:cNvCxnSpPr>
            <a:cxnSpLocks/>
          </p:cNvCxnSpPr>
          <p:nvPr/>
        </p:nvCxnSpPr>
        <p:spPr>
          <a:xfrm>
            <a:off x="4507231" y="2956039"/>
            <a:ext cx="0" cy="136761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A18A2FB-7BBD-6F21-60D1-2C63A50CB649}"/>
              </a:ext>
            </a:extLst>
          </p:cNvPr>
          <p:cNvSpPr/>
          <p:nvPr/>
        </p:nvSpPr>
        <p:spPr>
          <a:xfrm>
            <a:off x="1151069" y="1470565"/>
            <a:ext cx="3168298" cy="97979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628B7B-7012-B157-30A0-3812EAD5153C}"/>
              </a:ext>
            </a:extLst>
          </p:cNvPr>
          <p:cNvSpPr/>
          <p:nvPr/>
        </p:nvSpPr>
        <p:spPr>
          <a:xfrm>
            <a:off x="1124691" y="2841825"/>
            <a:ext cx="3188359" cy="148182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541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7543C1A-A11B-F6A9-15DE-100DFF9EC5E7}"/>
              </a:ext>
            </a:extLst>
          </p:cNvPr>
          <p:cNvCxnSpPr>
            <a:cxnSpLocks/>
          </p:cNvCxnSpPr>
          <p:nvPr/>
        </p:nvCxnSpPr>
        <p:spPr>
          <a:xfrm>
            <a:off x="1212567" y="304800"/>
            <a:ext cx="709143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DAE5482-5186-10DA-51A9-D059E6549AAA}"/>
              </a:ext>
            </a:extLst>
          </p:cNvPr>
          <p:cNvCxnSpPr>
            <a:cxnSpLocks/>
          </p:cNvCxnSpPr>
          <p:nvPr/>
        </p:nvCxnSpPr>
        <p:spPr>
          <a:xfrm>
            <a:off x="1184582" y="1350696"/>
            <a:ext cx="7091435" cy="0"/>
          </a:xfrm>
          <a:prstGeom prst="line">
            <a:avLst/>
          </a:prstGeom>
          <a:ln>
            <a:solidFill>
              <a:srgbClr val="797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4">
            <a:extLst>
              <a:ext uri="{FF2B5EF4-FFF2-40B4-BE49-F238E27FC236}">
                <a16:creationId xmlns:a16="http://schemas.microsoft.com/office/drawing/2014/main" id="{4FB86EED-5AFE-D801-38E9-0D1DB86FE26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51993" y="209970"/>
            <a:ext cx="307844" cy="2272460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797596"/>
                </a:solidFill>
                <a:effectLst/>
                <a:uLnTx/>
                <a:uFillTx/>
                <a:latin typeface="Raleway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Tactical Sub-themes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88D402D-1DE8-5744-9C0A-56E287500F65}"/>
              </a:ext>
            </a:extLst>
          </p:cNvPr>
          <p:cNvSpPr/>
          <p:nvPr/>
        </p:nvSpPr>
        <p:spPr>
          <a:xfrm>
            <a:off x="202360" y="527171"/>
            <a:ext cx="1293065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5C482D50-BC0B-037E-4FD3-0A352ABB30D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80473" y="-590069"/>
            <a:ext cx="306855" cy="1782646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Raleway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Strategic Theme</a:t>
            </a:r>
            <a:endParaRPr kumimoji="0" lang="en-US" altLang="en-US" sz="1600" b="1" i="1" u="none" strike="noStrike" kern="1200" cap="none" spc="0" normalizeH="0" baseline="0" noProof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Raleway Medium" pitchFamily="2" charset="0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8568090-44D4-B6F0-1983-80D9505B9D63}"/>
              </a:ext>
            </a:extLst>
          </p:cNvPr>
          <p:cNvGrpSpPr/>
          <p:nvPr/>
        </p:nvGrpSpPr>
        <p:grpSpPr>
          <a:xfrm>
            <a:off x="1687497" y="453518"/>
            <a:ext cx="5486282" cy="594360"/>
            <a:chOff x="1770014" y="1782625"/>
            <a:chExt cx="5486282" cy="594360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269DCC3E-BB83-AD8D-0B74-AC30886BB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9338" y="1810155"/>
              <a:ext cx="4886958" cy="539300"/>
            </a:xfrm>
            <a:prstGeom prst="roundRect">
              <a:avLst/>
            </a:prstGeom>
            <a:noFill/>
            <a:ln w="9525">
              <a:noFill/>
              <a:headEnd/>
              <a:tailE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13622"/>
                  </a:solidFill>
                  <a:effectLst/>
                  <a:uLnTx/>
                  <a:uFillTx/>
                  <a:latin typeface="Raleway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Return to Tangibles: Commodity Super-cycle</a:t>
              </a: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13622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632B485-A588-8DD8-5E57-F06F224C3C91}"/>
                </a:ext>
              </a:extLst>
            </p:cNvPr>
            <p:cNvGrpSpPr/>
            <p:nvPr/>
          </p:nvGrpSpPr>
          <p:grpSpPr>
            <a:xfrm>
              <a:off x="1770014" y="1782625"/>
              <a:ext cx="594360" cy="594360"/>
              <a:chOff x="1770014" y="1782625"/>
              <a:chExt cx="594360" cy="594360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C4623A2-05A6-27EA-1D34-E77F8ABAC3E7}"/>
                  </a:ext>
                </a:extLst>
              </p:cNvPr>
              <p:cNvSpPr/>
              <p:nvPr/>
            </p:nvSpPr>
            <p:spPr>
              <a:xfrm>
                <a:off x="1770014" y="1782625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79759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3" name="Graphic 52" descr="Mining tools with solid fill">
                <a:extLst>
                  <a:ext uri="{FF2B5EF4-FFF2-40B4-BE49-F238E27FC236}">
                    <a16:creationId xmlns:a16="http://schemas.microsoft.com/office/drawing/2014/main" id="{CD1A3FF5-4331-2C25-3054-1A2997F16C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838594" y="1851205"/>
                <a:ext cx="457200" cy="457200"/>
              </a:xfrm>
              <a:prstGeom prst="rect">
                <a:avLst/>
              </a:prstGeom>
            </p:spPr>
          </p:pic>
        </p:grp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5B4759-87BB-8135-A581-A4C85BBB7F61}"/>
              </a:ext>
            </a:extLst>
          </p:cNvPr>
          <p:cNvCxnSpPr>
            <a:cxnSpLocks/>
          </p:cNvCxnSpPr>
          <p:nvPr/>
        </p:nvCxnSpPr>
        <p:spPr>
          <a:xfrm>
            <a:off x="1212567" y="2692400"/>
            <a:ext cx="7091435" cy="0"/>
          </a:xfrm>
          <a:prstGeom prst="line">
            <a:avLst/>
          </a:prstGeom>
          <a:ln>
            <a:solidFill>
              <a:srgbClr val="7CA9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4">
            <a:extLst>
              <a:ext uri="{FF2B5EF4-FFF2-40B4-BE49-F238E27FC236}">
                <a16:creationId xmlns:a16="http://schemas.microsoft.com/office/drawing/2014/main" id="{77CDE931-E8DD-321C-70B0-832710092D3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410791" y="2068991"/>
            <a:ext cx="246219" cy="1253299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7CA982"/>
                </a:solidFill>
                <a:effectLst/>
                <a:uLnTx/>
                <a:uFillTx/>
                <a:latin typeface="Raleway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Exposures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8B7817-A209-B26F-B85A-138A30E7BCC6}"/>
              </a:ext>
            </a:extLst>
          </p:cNvPr>
          <p:cNvGrpSpPr/>
          <p:nvPr/>
        </p:nvGrpSpPr>
        <p:grpSpPr>
          <a:xfrm>
            <a:off x="1195315" y="1618039"/>
            <a:ext cx="1188720" cy="779660"/>
            <a:chOff x="2082586" y="1510983"/>
            <a:chExt cx="1188720" cy="7796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21364B-668D-14B3-1334-4F3DEDCB5D14}"/>
                </a:ext>
              </a:extLst>
            </p:cNvPr>
            <p:cNvSpPr txBox="1"/>
            <p:nvPr/>
          </p:nvSpPr>
          <p:spPr>
            <a:xfrm>
              <a:off x="2082586" y="1828978"/>
              <a:ext cx="1188720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171450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b="1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1pPr>
              <a:lvl2pPr marL="514350" lvl="1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2pPr>
            </a:lstStyle>
            <a:p>
              <a:pPr marL="0" marR="0" lvl="0" indent="0" algn="ctr" defTabSz="1427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Energy is Life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0E86E4C-EE0A-7613-0ECC-FC72723A13D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16926" y="1510983"/>
              <a:ext cx="320040" cy="320040"/>
              <a:chOff x="2221576" y="2545371"/>
              <a:chExt cx="365760" cy="365760"/>
            </a:xfrm>
          </p:grpSpPr>
          <p:pic>
            <p:nvPicPr>
              <p:cNvPr id="26" name="Graphic 25" descr="Atom with solid fill">
                <a:extLst>
                  <a:ext uri="{FF2B5EF4-FFF2-40B4-BE49-F238E27FC236}">
                    <a16:creationId xmlns:a16="http://schemas.microsoft.com/office/drawing/2014/main" id="{412FF503-3FBB-5BB4-4E7B-C12DE83AF2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267296" y="2591091"/>
                <a:ext cx="274320" cy="274320"/>
              </a:xfrm>
              <a:prstGeom prst="rect">
                <a:avLst/>
              </a:prstGeom>
            </p:spPr>
          </p:pic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5B6C958-3656-5AC6-2EA9-B0A68A7CCE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21576" y="2545371"/>
                <a:ext cx="365760" cy="365760"/>
              </a:xfrm>
              <a:prstGeom prst="ellipse">
                <a:avLst/>
              </a:prstGeom>
              <a:noFill/>
              <a:ln w="9525">
                <a:solidFill>
                  <a:srgbClr val="7975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79759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3D948E5-06DA-DD46-C151-B33F053497E0}"/>
              </a:ext>
            </a:extLst>
          </p:cNvPr>
          <p:cNvSpPr txBox="1"/>
          <p:nvPr/>
        </p:nvSpPr>
        <p:spPr>
          <a:xfrm>
            <a:off x="1124691" y="3259686"/>
            <a:ext cx="132322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Oil &amp; Natural Gas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55FF79C-2BE6-CCE3-272D-9E422776ACF7}"/>
              </a:ext>
            </a:extLst>
          </p:cNvPr>
          <p:cNvGrpSpPr/>
          <p:nvPr/>
        </p:nvGrpSpPr>
        <p:grpSpPr>
          <a:xfrm>
            <a:off x="1627550" y="2934444"/>
            <a:ext cx="317511" cy="317511"/>
            <a:chOff x="326189" y="3648744"/>
            <a:chExt cx="317511" cy="317511"/>
          </a:xfrm>
        </p:grpSpPr>
        <p:pic>
          <p:nvPicPr>
            <p:cNvPr id="31" name="Graphic 30" descr="Oil Barrel with solid fill">
              <a:extLst>
                <a:ext uri="{FF2B5EF4-FFF2-40B4-BE49-F238E27FC236}">
                  <a16:creationId xmlns:a16="http://schemas.microsoft.com/office/drawing/2014/main" id="{EF95D44F-0032-5F54-6536-66F155F9E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47784" y="3670339"/>
              <a:ext cx="274320" cy="274320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F2F3B6B-1802-3881-9AC8-360CC96374C0}"/>
                </a:ext>
              </a:extLst>
            </p:cNvPr>
            <p:cNvSpPr/>
            <p:nvPr/>
          </p:nvSpPr>
          <p:spPr>
            <a:xfrm>
              <a:off x="326189" y="3648744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75A4D2C-E0B8-0B0A-F14E-948A95EBB1FC}"/>
              </a:ext>
            </a:extLst>
          </p:cNvPr>
          <p:cNvSpPr txBox="1"/>
          <p:nvPr/>
        </p:nvSpPr>
        <p:spPr>
          <a:xfrm>
            <a:off x="1124691" y="3982507"/>
            <a:ext cx="132322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Uranium - Nuclear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4371D86-F71B-A78B-1176-8B8D2880B666}"/>
              </a:ext>
            </a:extLst>
          </p:cNvPr>
          <p:cNvGrpSpPr/>
          <p:nvPr/>
        </p:nvGrpSpPr>
        <p:grpSpPr>
          <a:xfrm>
            <a:off x="1627550" y="3664997"/>
            <a:ext cx="317511" cy="317511"/>
            <a:chOff x="11290677" y="2691500"/>
            <a:chExt cx="317511" cy="317511"/>
          </a:xfrm>
        </p:grpSpPr>
        <p:pic>
          <p:nvPicPr>
            <p:cNvPr id="39" name="Graphic 38" descr="Radioactive with solid fill">
              <a:extLst>
                <a:ext uri="{FF2B5EF4-FFF2-40B4-BE49-F238E27FC236}">
                  <a16:creationId xmlns:a16="http://schemas.microsoft.com/office/drawing/2014/main" id="{88C92C9A-9909-C989-9653-7830616B0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312272" y="2713095"/>
              <a:ext cx="274320" cy="274320"/>
            </a:xfrm>
            <a:prstGeom prst="rect">
              <a:avLst/>
            </a:prstGeom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8D09F14-29C5-274E-9C3E-5D9A9B33ECEC}"/>
                </a:ext>
              </a:extLst>
            </p:cNvPr>
            <p:cNvSpPr/>
            <p:nvPr/>
          </p:nvSpPr>
          <p:spPr>
            <a:xfrm>
              <a:off x="11290677" y="2691500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F445FFDD-17DE-4E6A-A497-71BDE79FE08F}"/>
              </a:ext>
            </a:extLst>
          </p:cNvPr>
          <p:cNvSpPr/>
          <p:nvPr/>
        </p:nvSpPr>
        <p:spPr>
          <a:xfrm>
            <a:off x="1124722" y="126516"/>
            <a:ext cx="7292108" cy="99190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6489160-C27F-5123-B965-416B7CF70967}"/>
              </a:ext>
            </a:extLst>
          </p:cNvPr>
          <p:cNvCxnSpPr>
            <a:cxnSpLocks/>
          </p:cNvCxnSpPr>
          <p:nvPr/>
        </p:nvCxnSpPr>
        <p:spPr>
          <a:xfrm>
            <a:off x="2760981" y="1581779"/>
            <a:ext cx="0" cy="91440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7C567D8-5FD9-0FAC-E844-7101E3422B79}"/>
              </a:ext>
            </a:extLst>
          </p:cNvPr>
          <p:cNvCxnSpPr>
            <a:cxnSpLocks/>
          </p:cNvCxnSpPr>
          <p:nvPr/>
        </p:nvCxnSpPr>
        <p:spPr>
          <a:xfrm>
            <a:off x="2760981" y="2956039"/>
            <a:ext cx="0" cy="136761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8B56683-1BAC-4A54-3411-85B719C89A99}"/>
              </a:ext>
            </a:extLst>
          </p:cNvPr>
          <p:cNvGrpSpPr/>
          <p:nvPr/>
        </p:nvGrpSpPr>
        <p:grpSpPr>
          <a:xfrm>
            <a:off x="2948472" y="1623938"/>
            <a:ext cx="1174575" cy="782623"/>
            <a:chOff x="2986572" y="1630288"/>
            <a:chExt cx="1174575" cy="782623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2B6964F-9982-7763-ECE4-8659630432CB}"/>
                </a:ext>
              </a:extLst>
            </p:cNvPr>
            <p:cNvSpPr txBox="1"/>
            <p:nvPr/>
          </p:nvSpPr>
          <p:spPr>
            <a:xfrm>
              <a:off x="2986572" y="1951246"/>
              <a:ext cx="1174575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171450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b="1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1pPr>
              <a:lvl2pPr marL="514350" lvl="1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2pPr>
            </a:lstStyle>
            <a:p>
              <a:pPr marL="0" marR="0" lvl="0" indent="0" algn="ctr" defTabSz="1427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Geopolitical &amp; 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Fiscal Risks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1297134-D5B2-4EC0-171D-7D11D33CEE6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13839" y="1630288"/>
              <a:ext cx="320040" cy="320040"/>
              <a:chOff x="5918070" y="2560657"/>
              <a:chExt cx="365760" cy="365760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4D578A80-E4A2-ACBF-FD39-AF68F4ABE3A4}"/>
                  </a:ext>
                </a:extLst>
              </p:cNvPr>
              <p:cNvSpPr/>
              <p:nvPr/>
            </p:nvSpPr>
            <p:spPr>
              <a:xfrm>
                <a:off x="5918070" y="2560657"/>
                <a:ext cx="365760" cy="365760"/>
              </a:xfrm>
              <a:prstGeom prst="ellipse">
                <a:avLst/>
              </a:prstGeom>
              <a:noFill/>
              <a:ln w="9525">
                <a:solidFill>
                  <a:srgbClr val="7975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85" name="Graphic 84" descr="High voltage with solid fill">
                <a:extLst>
                  <a:ext uri="{FF2B5EF4-FFF2-40B4-BE49-F238E27FC236}">
                    <a16:creationId xmlns:a16="http://schemas.microsoft.com/office/drawing/2014/main" id="{460FDDEF-024A-988A-336A-C18D6FA8D9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963790" y="2593964"/>
                <a:ext cx="274320" cy="274320"/>
              </a:xfrm>
              <a:prstGeom prst="rect">
                <a:avLst/>
              </a:prstGeom>
            </p:spPr>
          </p:pic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C95C62A-3D2F-4A23-7906-BDF0FE23B03D}"/>
              </a:ext>
            </a:extLst>
          </p:cNvPr>
          <p:cNvGrpSpPr/>
          <p:nvPr/>
        </p:nvGrpSpPr>
        <p:grpSpPr>
          <a:xfrm>
            <a:off x="3377004" y="2934859"/>
            <a:ext cx="317511" cy="317511"/>
            <a:chOff x="3602186" y="2591581"/>
            <a:chExt cx="317511" cy="317511"/>
          </a:xfrm>
        </p:grpSpPr>
        <p:pic>
          <p:nvPicPr>
            <p:cNvPr id="93" name="Graphic 92" descr="Gold bars with solid fill">
              <a:extLst>
                <a:ext uri="{FF2B5EF4-FFF2-40B4-BE49-F238E27FC236}">
                  <a16:creationId xmlns:a16="http://schemas.microsoft.com/office/drawing/2014/main" id="{FEBA7505-ABE1-4D69-F7D7-217475D4C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623781" y="2616416"/>
              <a:ext cx="274320" cy="274320"/>
            </a:xfrm>
            <a:prstGeom prst="rect">
              <a:avLst/>
            </a:prstGeom>
          </p:spPr>
        </p:pic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6ACD9BA-A261-FB65-DC98-F2D2034A3ACF}"/>
                </a:ext>
              </a:extLst>
            </p:cNvPr>
            <p:cNvSpPr/>
            <p:nvPr/>
          </p:nvSpPr>
          <p:spPr>
            <a:xfrm>
              <a:off x="3602186" y="2591581"/>
              <a:ext cx="317511" cy="317511"/>
            </a:xfrm>
            <a:prstGeom prst="ellipse">
              <a:avLst/>
            </a:prstGeom>
            <a:noFill/>
            <a:ln w="19050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223A9581-6000-9AE0-4517-2389AE070D5B}"/>
              </a:ext>
            </a:extLst>
          </p:cNvPr>
          <p:cNvSpPr txBox="1"/>
          <p:nvPr/>
        </p:nvSpPr>
        <p:spPr>
          <a:xfrm>
            <a:off x="3134867" y="3259686"/>
            <a:ext cx="80178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Gold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A6A30FE-2B78-5924-4B3B-29C5337BF960}"/>
              </a:ext>
            </a:extLst>
          </p:cNvPr>
          <p:cNvSpPr txBox="1"/>
          <p:nvPr/>
        </p:nvSpPr>
        <p:spPr>
          <a:xfrm>
            <a:off x="3270742" y="3982507"/>
            <a:ext cx="53003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Oil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85DA92D-7370-C189-A97F-EF3D1C6A2471}"/>
              </a:ext>
            </a:extLst>
          </p:cNvPr>
          <p:cNvGrpSpPr/>
          <p:nvPr/>
        </p:nvGrpSpPr>
        <p:grpSpPr>
          <a:xfrm>
            <a:off x="3377004" y="3661123"/>
            <a:ext cx="317511" cy="317511"/>
            <a:chOff x="326189" y="3648744"/>
            <a:chExt cx="317511" cy="317511"/>
          </a:xfrm>
        </p:grpSpPr>
        <p:pic>
          <p:nvPicPr>
            <p:cNvPr id="99" name="Graphic 98" descr="Oil Barrel with solid fill">
              <a:extLst>
                <a:ext uri="{FF2B5EF4-FFF2-40B4-BE49-F238E27FC236}">
                  <a16:creationId xmlns:a16="http://schemas.microsoft.com/office/drawing/2014/main" id="{5128A934-FC75-1D50-CFCD-5FF3A33F0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47784" y="3670339"/>
              <a:ext cx="274320" cy="274320"/>
            </a:xfrm>
            <a:prstGeom prst="rect">
              <a:avLst/>
            </a:prstGeom>
          </p:spPr>
        </p:pic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4E61EB3C-63D6-C83C-BA27-E18197122055}"/>
                </a:ext>
              </a:extLst>
            </p:cNvPr>
            <p:cNvSpPr/>
            <p:nvPr/>
          </p:nvSpPr>
          <p:spPr>
            <a:xfrm>
              <a:off x="326189" y="3648744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2612909-D211-563B-AB00-70EF5B7E1D2D}"/>
              </a:ext>
            </a:extLst>
          </p:cNvPr>
          <p:cNvGrpSpPr/>
          <p:nvPr/>
        </p:nvGrpSpPr>
        <p:grpSpPr>
          <a:xfrm>
            <a:off x="4623599" y="1606786"/>
            <a:ext cx="1412219" cy="601105"/>
            <a:chOff x="5483449" y="1504831"/>
            <a:chExt cx="1412219" cy="60110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B15E6A2-0177-D74D-F098-65B180957DD0}"/>
                </a:ext>
              </a:extLst>
            </p:cNvPr>
            <p:cNvSpPr txBox="1"/>
            <p:nvPr/>
          </p:nvSpPr>
          <p:spPr>
            <a:xfrm>
              <a:off x="5483449" y="1828937"/>
              <a:ext cx="1412219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171450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b="1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1pPr>
              <a:lvl2pPr marL="514350" lvl="1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2pPr>
            </a:lstStyle>
            <a:p>
              <a:pPr marL="0" marR="0" lvl="0" indent="0" algn="ctr" defTabSz="1427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Build the Future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0896C87-E680-D19C-2B2E-944C0394861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29539" y="1504831"/>
              <a:ext cx="320040" cy="320040"/>
              <a:chOff x="3559096" y="2815709"/>
              <a:chExt cx="365760" cy="365760"/>
            </a:xfrm>
          </p:grpSpPr>
          <p:pic>
            <p:nvPicPr>
              <p:cNvPr id="25" name="Graphic 24" descr="Crane with solid fill">
                <a:extLst>
                  <a:ext uri="{FF2B5EF4-FFF2-40B4-BE49-F238E27FC236}">
                    <a16:creationId xmlns:a16="http://schemas.microsoft.com/office/drawing/2014/main" id="{5BD4735A-876F-E86B-35C1-BA64EC35F4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3604816" y="2861429"/>
                <a:ext cx="274320" cy="274320"/>
              </a:xfrm>
              <a:prstGeom prst="rect">
                <a:avLst/>
              </a:prstGeom>
            </p:spPr>
          </p:pic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586C539-0BE3-B4CE-F9EC-098CF43C443A}"/>
                  </a:ext>
                </a:extLst>
              </p:cNvPr>
              <p:cNvSpPr/>
              <p:nvPr/>
            </p:nvSpPr>
            <p:spPr>
              <a:xfrm>
                <a:off x="3559096" y="2815709"/>
                <a:ext cx="365760" cy="365760"/>
              </a:xfrm>
              <a:prstGeom prst="ellipse">
                <a:avLst/>
              </a:prstGeom>
              <a:noFill/>
              <a:ln w="9525">
                <a:solidFill>
                  <a:srgbClr val="7975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4B1D5A5-4298-BA3E-2530-9E3BC7F51ABD}"/>
              </a:ext>
            </a:extLst>
          </p:cNvPr>
          <p:cNvGrpSpPr/>
          <p:nvPr/>
        </p:nvGrpSpPr>
        <p:grpSpPr>
          <a:xfrm>
            <a:off x="5170953" y="2934444"/>
            <a:ext cx="317511" cy="317511"/>
            <a:chOff x="4498981" y="3553531"/>
            <a:chExt cx="317511" cy="317511"/>
          </a:xfrm>
        </p:grpSpPr>
        <p:pic>
          <p:nvPicPr>
            <p:cNvPr id="45" name="Graphic 44" descr="Raw Materials with solid fill">
              <a:extLst>
                <a:ext uri="{FF2B5EF4-FFF2-40B4-BE49-F238E27FC236}">
                  <a16:creationId xmlns:a16="http://schemas.microsoft.com/office/drawing/2014/main" id="{E53BCB57-7896-C5D6-47CC-CF50E88C2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520577" y="3575127"/>
              <a:ext cx="274320" cy="274320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65A5593-9D1D-AB50-97A7-CE6658FD02C0}"/>
                </a:ext>
              </a:extLst>
            </p:cNvPr>
            <p:cNvSpPr/>
            <p:nvPr/>
          </p:nvSpPr>
          <p:spPr>
            <a:xfrm>
              <a:off x="4498981" y="3553531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9B9DAEEC-E982-7798-DBD5-F1518BDCFE2F}"/>
              </a:ext>
            </a:extLst>
          </p:cNvPr>
          <p:cNvSpPr txBox="1"/>
          <p:nvPr/>
        </p:nvSpPr>
        <p:spPr>
          <a:xfrm>
            <a:off x="4964024" y="3259686"/>
            <a:ext cx="73136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Copper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85129F0-1C6F-E755-D98F-10E9D5F3B4BB}"/>
              </a:ext>
            </a:extLst>
          </p:cNvPr>
          <p:cNvGrpSpPr/>
          <p:nvPr/>
        </p:nvGrpSpPr>
        <p:grpSpPr>
          <a:xfrm>
            <a:off x="5170953" y="3659782"/>
            <a:ext cx="317511" cy="317511"/>
            <a:chOff x="5377981" y="3012497"/>
            <a:chExt cx="317511" cy="317511"/>
          </a:xfrm>
        </p:grpSpPr>
        <p:pic>
          <p:nvPicPr>
            <p:cNvPr id="50" name="Graphic 49" descr="Factory with solid fill">
              <a:extLst>
                <a:ext uri="{FF2B5EF4-FFF2-40B4-BE49-F238E27FC236}">
                  <a16:creationId xmlns:a16="http://schemas.microsoft.com/office/drawing/2014/main" id="{9C5DB201-5FCB-87AA-ADF3-8774DC7C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399577" y="3031709"/>
              <a:ext cx="274320" cy="274320"/>
            </a:xfrm>
            <a:prstGeom prst="rect">
              <a:avLst/>
            </a:prstGeom>
          </p:spPr>
        </p:pic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77C629E-EF87-5BCF-8F9D-74B9935F98F7}"/>
                </a:ext>
              </a:extLst>
            </p:cNvPr>
            <p:cNvSpPr/>
            <p:nvPr/>
          </p:nvSpPr>
          <p:spPr>
            <a:xfrm>
              <a:off x="5377981" y="3012497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68CE8AFC-11BE-A831-EE66-743D601ED310}"/>
              </a:ext>
            </a:extLst>
          </p:cNvPr>
          <p:cNvSpPr txBox="1"/>
          <p:nvPr/>
        </p:nvSpPr>
        <p:spPr>
          <a:xfrm>
            <a:off x="4943476" y="3982507"/>
            <a:ext cx="772464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Industrials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D8EBCC4-06C6-BC24-E82B-3E58D1D2D0E5}"/>
              </a:ext>
            </a:extLst>
          </p:cNvPr>
          <p:cNvCxnSpPr>
            <a:cxnSpLocks/>
          </p:cNvCxnSpPr>
          <p:nvPr/>
        </p:nvCxnSpPr>
        <p:spPr>
          <a:xfrm>
            <a:off x="4507231" y="1581779"/>
            <a:ext cx="0" cy="91440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BFF44B7-99D3-90BE-ED64-93E14FEC2A5D}"/>
              </a:ext>
            </a:extLst>
          </p:cNvPr>
          <p:cNvCxnSpPr>
            <a:cxnSpLocks/>
          </p:cNvCxnSpPr>
          <p:nvPr/>
        </p:nvCxnSpPr>
        <p:spPr>
          <a:xfrm>
            <a:off x="4507231" y="2956039"/>
            <a:ext cx="0" cy="136761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A18A2FB-7BBD-6F21-60D1-2C63A50CB649}"/>
              </a:ext>
            </a:extLst>
          </p:cNvPr>
          <p:cNvSpPr/>
          <p:nvPr/>
        </p:nvSpPr>
        <p:spPr>
          <a:xfrm>
            <a:off x="1151068" y="1470565"/>
            <a:ext cx="5078275" cy="97979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3BC4F2-A86C-C783-1D00-7DAD9617D371}"/>
              </a:ext>
            </a:extLst>
          </p:cNvPr>
          <p:cNvGrpSpPr/>
          <p:nvPr/>
        </p:nvGrpSpPr>
        <p:grpSpPr>
          <a:xfrm>
            <a:off x="6536370" y="1626743"/>
            <a:ext cx="1701233" cy="779257"/>
            <a:chOff x="6574470" y="1633093"/>
            <a:chExt cx="1701233" cy="77925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8530465-6DEF-2B99-A206-1C8AA9A0EA48}"/>
                </a:ext>
              </a:extLst>
            </p:cNvPr>
            <p:cNvSpPr txBox="1"/>
            <p:nvPr/>
          </p:nvSpPr>
          <p:spPr>
            <a:xfrm>
              <a:off x="6574470" y="1950685"/>
              <a:ext cx="1701233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171450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b="1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1pPr>
              <a:lvl2pPr marL="514350" lvl="1" indent="-171450" defTabSz="1427081"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sz="1000" kern="0">
                  <a:solidFill>
                    <a:sysClr val="windowText" lastClr="000000"/>
                  </a:solidFill>
                  <a:latin typeface="Raleway"/>
                  <a:cs typeface="Poppins"/>
                </a:defRPr>
              </a:lvl2pPr>
            </a:lstStyle>
            <a:p>
              <a:pPr marL="0" marR="0" lvl="0" indent="0" algn="ctr" defTabSz="1427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Onshoring &amp; 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Raleway"/>
                  <a:ea typeface="+mn-ea"/>
                  <a:cs typeface="Poppins"/>
                </a:rPr>
                <a:t>Reindustrializing U.S.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19C3327-7625-0AB8-14CA-E438627E7F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65066" y="1633093"/>
              <a:ext cx="320040" cy="320040"/>
              <a:chOff x="7925367" y="2560657"/>
              <a:chExt cx="365760" cy="365760"/>
            </a:xfrm>
          </p:grpSpPr>
          <p:pic>
            <p:nvPicPr>
              <p:cNvPr id="35" name="Graphic 34" descr="Production with solid fill">
                <a:extLst>
                  <a:ext uri="{FF2B5EF4-FFF2-40B4-BE49-F238E27FC236}">
                    <a16:creationId xmlns:a16="http://schemas.microsoft.com/office/drawing/2014/main" id="{8CAB795A-E839-EFD4-CA7E-6A74178CFB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7971087" y="2606377"/>
                <a:ext cx="274320" cy="274320"/>
              </a:xfrm>
              <a:prstGeom prst="rect">
                <a:avLst/>
              </a:prstGeom>
            </p:spPr>
          </p:pic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CE91900-5D97-8574-D9E5-417A7B28C34A}"/>
                  </a:ext>
                </a:extLst>
              </p:cNvPr>
              <p:cNvSpPr/>
              <p:nvPr/>
            </p:nvSpPr>
            <p:spPr>
              <a:xfrm>
                <a:off x="7925367" y="2560657"/>
                <a:ext cx="365760" cy="365760"/>
              </a:xfrm>
              <a:prstGeom prst="ellipse">
                <a:avLst/>
              </a:prstGeom>
              <a:noFill/>
              <a:ln w="9525">
                <a:solidFill>
                  <a:srgbClr val="7975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D3AF7F1-6504-8938-9A1C-E1C3C0E37D79}"/>
              </a:ext>
            </a:extLst>
          </p:cNvPr>
          <p:cNvGrpSpPr/>
          <p:nvPr/>
        </p:nvGrpSpPr>
        <p:grpSpPr>
          <a:xfrm>
            <a:off x="7228231" y="3659782"/>
            <a:ext cx="317511" cy="317511"/>
            <a:chOff x="7080211" y="3012497"/>
            <a:chExt cx="317511" cy="317511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D1B2488-BF70-7DC6-D2E7-679A74B38CA4}"/>
                </a:ext>
              </a:extLst>
            </p:cNvPr>
            <p:cNvSpPr/>
            <p:nvPr/>
          </p:nvSpPr>
          <p:spPr>
            <a:xfrm>
              <a:off x="7080211" y="3012497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Graphic 66" descr="Oil Rig with solid fill">
              <a:extLst>
                <a:ext uri="{FF2B5EF4-FFF2-40B4-BE49-F238E27FC236}">
                  <a16:creationId xmlns:a16="http://schemas.microsoft.com/office/drawing/2014/main" id="{C0FB33C7-36C6-DEF4-DAD0-91368880A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100481" y="3027343"/>
              <a:ext cx="274320" cy="274320"/>
            </a:xfrm>
            <a:prstGeom prst="rect">
              <a:avLst/>
            </a:prstGeom>
          </p:spPr>
        </p:pic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9A3C286-A37B-7287-C21E-54E6C4148841}"/>
              </a:ext>
            </a:extLst>
          </p:cNvPr>
          <p:cNvSpPr txBox="1"/>
          <p:nvPr/>
        </p:nvSpPr>
        <p:spPr>
          <a:xfrm>
            <a:off x="6685963" y="3977293"/>
            <a:ext cx="1402047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marL="171450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b="1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Broad Commodities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D170AA2-E305-3397-E947-F694F7D222DC}"/>
              </a:ext>
            </a:extLst>
          </p:cNvPr>
          <p:cNvGrpSpPr/>
          <p:nvPr/>
        </p:nvGrpSpPr>
        <p:grpSpPr>
          <a:xfrm>
            <a:off x="7228231" y="2934444"/>
            <a:ext cx="317511" cy="317511"/>
            <a:chOff x="4498981" y="3553531"/>
            <a:chExt cx="317511" cy="317511"/>
          </a:xfrm>
        </p:grpSpPr>
        <p:pic>
          <p:nvPicPr>
            <p:cNvPr id="70" name="Graphic 69" descr="Raw Materials with solid fill">
              <a:extLst>
                <a:ext uri="{FF2B5EF4-FFF2-40B4-BE49-F238E27FC236}">
                  <a16:creationId xmlns:a16="http://schemas.microsoft.com/office/drawing/2014/main" id="{6B5448FD-A605-3FB4-2982-CC4936943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520577" y="3575127"/>
              <a:ext cx="274320" cy="274320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47066E9-2F5C-A213-6816-633AE14304E4}"/>
                </a:ext>
              </a:extLst>
            </p:cNvPr>
            <p:cNvSpPr/>
            <p:nvPr/>
          </p:nvSpPr>
          <p:spPr>
            <a:xfrm>
              <a:off x="4498981" y="3553531"/>
              <a:ext cx="317511" cy="317511"/>
            </a:xfrm>
            <a:prstGeom prst="ellipse">
              <a:avLst/>
            </a:prstGeom>
            <a:noFill/>
            <a:ln w="9525">
              <a:solidFill>
                <a:srgbClr val="7CA9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91DB4D9-CC7E-05B3-CB15-7A7BB33DF1CE}"/>
              </a:ext>
            </a:extLst>
          </p:cNvPr>
          <p:cNvSpPr txBox="1"/>
          <p:nvPr/>
        </p:nvSpPr>
        <p:spPr>
          <a:xfrm>
            <a:off x="7021302" y="3259686"/>
            <a:ext cx="731369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 indent="0" defTabSz="1427081"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000" b="0" kern="0">
                <a:solidFill>
                  <a:sysClr val="windowText" lastClr="000000"/>
                </a:solidFill>
                <a:latin typeface="Raleway"/>
                <a:cs typeface="Poppins"/>
              </a:defRPr>
            </a:lvl1pPr>
            <a:lvl2pPr marL="514350" lvl="1" indent="-171450" defTabSz="1427081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000" kern="0">
                <a:solidFill>
                  <a:sysClr val="windowText" lastClr="000000"/>
                </a:solidFill>
                <a:latin typeface="Raleway"/>
                <a:cs typeface="Poppins"/>
              </a:defRPr>
            </a:lvl2pPr>
          </a:lstStyle>
          <a:p>
            <a:pPr marL="0" marR="0" lvl="0" indent="0" algn="ctr" defTabSz="14270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Raleway"/>
                <a:ea typeface="+mn-ea"/>
                <a:cs typeface="Poppins"/>
              </a:rPr>
              <a:t>Copper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83529C1-0463-91B4-F9E0-BDE3B7CFE1D8}"/>
              </a:ext>
            </a:extLst>
          </p:cNvPr>
          <p:cNvCxnSpPr>
            <a:cxnSpLocks/>
          </p:cNvCxnSpPr>
          <p:nvPr/>
        </p:nvCxnSpPr>
        <p:spPr>
          <a:xfrm>
            <a:off x="6348731" y="1581779"/>
            <a:ext cx="0" cy="91440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490B107-A6F1-0800-9DF5-2FD1BD8DAB05}"/>
              </a:ext>
            </a:extLst>
          </p:cNvPr>
          <p:cNvCxnSpPr>
            <a:cxnSpLocks/>
          </p:cNvCxnSpPr>
          <p:nvPr/>
        </p:nvCxnSpPr>
        <p:spPr>
          <a:xfrm>
            <a:off x="6348731" y="2956039"/>
            <a:ext cx="0" cy="1367610"/>
          </a:xfrm>
          <a:prstGeom prst="line">
            <a:avLst/>
          </a:prstGeom>
          <a:ln w="95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F238BFE-BF95-C3A5-7814-D68664700122}"/>
              </a:ext>
            </a:extLst>
          </p:cNvPr>
          <p:cNvSpPr/>
          <p:nvPr/>
        </p:nvSpPr>
        <p:spPr>
          <a:xfrm>
            <a:off x="1124691" y="2841825"/>
            <a:ext cx="5110430" cy="148182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450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Sarmaya Partners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013622"/>
      </a:accent1>
      <a:accent2>
        <a:srgbClr val="A22C28"/>
      </a:accent2>
      <a:accent3>
        <a:srgbClr val="04F069"/>
      </a:accent3>
      <a:accent4>
        <a:srgbClr val="F71734"/>
      </a:accent4>
      <a:accent5>
        <a:srgbClr val="1A4159"/>
      </a:accent5>
      <a:accent6>
        <a:srgbClr val="E7482C"/>
      </a:accent6>
      <a:hlink>
        <a:srgbClr val="6B9F25"/>
      </a:hlink>
      <a:folHlink>
        <a:srgbClr val="BA690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Sarmaya Partners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013622"/>
      </a:accent1>
      <a:accent2>
        <a:srgbClr val="A22C28"/>
      </a:accent2>
      <a:accent3>
        <a:srgbClr val="04F069"/>
      </a:accent3>
      <a:accent4>
        <a:srgbClr val="F71734"/>
      </a:accent4>
      <a:accent5>
        <a:srgbClr val="1A4159"/>
      </a:accent5>
      <a:accent6>
        <a:srgbClr val="E7482C"/>
      </a:accent6>
      <a:hlink>
        <a:srgbClr val="6B9F25"/>
      </a:hlink>
      <a:folHlink>
        <a:srgbClr val="BA690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armaya Partners">
    <a:dk1>
      <a:srgbClr val="000000"/>
    </a:dk1>
    <a:lt1>
      <a:srgbClr val="FFFFFF"/>
    </a:lt1>
    <a:dk2>
      <a:srgbClr val="455F51"/>
    </a:dk2>
    <a:lt2>
      <a:srgbClr val="E3DED1"/>
    </a:lt2>
    <a:accent1>
      <a:srgbClr val="013622"/>
    </a:accent1>
    <a:accent2>
      <a:srgbClr val="A22C28"/>
    </a:accent2>
    <a:accent3>
      <a:srgbClr val="04F069"/>
    </a:accent3>
    <a:accent4>
      <a:srgbClr val="F71734"/>
    </a:accent4>
    <a:accent5>
      <a:srgbClr val="1A4159"/>
    </a:accent5>
    <a:accent6>
      <a:srgbClr val="E7482C"/>
    </a:accent6>
    <a:hlink>
      <a:srgbClr val="6B9F25"/>
    </a:hlink>
    <a:folHlink>
      <a:srgbClr val="BA6906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SP-3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013622"/>
    </a:accent1>
    <a:accent2>
      <a:srgbClr val="7CA982"/>
    </a:accent2>
    <a:accent3>
      <a:srgbClr val="797596"/>
    </a:accent3>
    <a:accent4>
      <a:srgbClr val="F8C84F"/>
    </a:accent4>
    <a:accent5>
      <a:srgbClr val="3A173A"/>
    </a:accent5>
    <a:accent6>
      <a:srgbClr val="B08D00"/>
    </a:accent6>
    <a:hlink>
      <a:srgbClr val="595671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SP-3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013622"/>
    </a:accent1>
    <a:accent2>
      <a:srgbClr val="7CA982"/>
    </a:accent2>
    <a:accent3>
      <a:srgbClr val="797596"/>
    </a:accent3>
    <a:accent4>
      <a:srgbClr val="F8C84F"/>
    </a:accent4>
    <a:accent5>
      <a:srgbClr val="3A173A"/>
    </a:accent5>
    <a:accent6>
      <a:srgbClr val="B08D00"/>
    </a:accent6>
    <a:hlink>
      <a:srgbClr val="595671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SP-3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013622"/>
    </a:accent1>
    <a:accent2>
      <a:srgbClr val="7CA982"/>
    </a:accent2>
    <a:accent3>
      <a:srgbClr val="797596"/>
    </a:accent3>
    <a:accent4>
      <a:srgbClr val="F8C84F"/>
    </a:accent4>
    <a:accent5>
      <a:srgbClr val="3A173A"/>
    </a:accent5>
    <a:accent6>
      <a:srgbClr val="B08D00"/>
    </a:accent6>
    <a:hlink>
      <a:srgbClr val="595671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SP-3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013622"/>
    </a:accent1>
    <a:accent2>
      <a:srgbClr val="7CA982"/>
    </a:accent2>
    <a:accent3>
      <a:srgbClr val="797596"/>
    </a:accent3>
    <a:accent4>
      <a:srgbClr val="F8C84F"/>
    </a:accent4>
    <a:accent5>
      <a:srgbClr val="3A173A"/>
    </a:accent5>
    <a:accent6>
      <a:srgbClr val="B08D00"/>
    </a:accent6>
    <a:hlink>
      <a:srgbClr val="595671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SP-3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013622"/>
    </a:accent1>
    <a:accent2>
      <a:srgbClr val="7CA982"/>
    </a:accent2>
    <a:accent3>
      <a:srgbClr val="797596"/>
    </a:accent3>
    <a:accent4>
      <a:srgbClr val="F8C84F"/>
    </a:accent4>
    <a:accent5>
      <a:srgbClr val="3A173A"/>
    </a:accent5>
    <a:accent6>
      <a:srgbClr val="B08D00"/>
    </a:accent6>
    <a:hlink>
      <a:srgbClr val="595671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SP-3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013622"/>
    </a:accent1>
    <a:accent2>
      <a:srgbClr val="7CA982"/>
    </a:accent2>
    <a:accent3>
      <a:srgbClr val="797596"/>
    </a:accent3>
    <a:accent4>
      <a:srgbClr val="F8C84F"/>
    </a:accent4>
    <a:accent5>
      <a:srgbClr val="3A173A"/>
    </a:accent5>
    <a:accent6>
      <a:srgbClr val="B08D00"/>
    </a:accent6>
    <a:hlink>
      <a:srgbClr val="595671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SP-3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013622"/>
    </a:accent1>
    <a:accent2>
      <a:srgbClr val="7CA982"/>
    </a:accent2>
    <a:accent3>
      <a:srgbClr val="797596"/>
    </a:accent3>
    <a:accent4>
      <a:srgbClr val="F8C84F"/>
    </a:accent4>
    <a:accent5>
      <a:srgbClr val="3A173A"/>
    </a:accent5>
    <a:accent6>
      <a:srgbClr val="B08D00"/>
    </a:accent6>
    <a:hlink>
      <a:srgbClr val="595671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SP-3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013622"/>
    </a:accent1>
    <a:accent2>
      <a:srgbClr val="7CA982"/>
    </a:accent2>
    <a:accent3>
      <a:srgbClr val="797596"/>
    </a:accent3>
    <a:accent4>
      <a:srgbClr val="F8C84F"/>
    </a:accent4>
    <a:accent5>
      <a:srgbClr val="3A173A"/>
    </a:accent5>
    <a:accent6>
      <a:srgbClr val="B08D00"/>
    </a:accent6>
    <a:hlink>
      <a:srgbClr val="595671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SP-3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013622"/>
    </a:accent1>
    <a:accent2>
      <a:srgbClr val="7CA982"/>
    </a:accent2>
    <a:accent3>
      <a:srgbClr val="797596"/>
    </a:accent3>
    <a:accent4>
      <a:srgbClr val="F8C84F"/>
    </a:accent4>
    <a:accent5>
      <a:srgbClr val="3A173A"/>
    </a:accent5>
    <a:accent6>
      <a:srgbClr val="B08D00"/>
    </a:accent6>
    <a:hlink>
      <a:srgbClr val="595671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SP-3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013622"/>
    </a:accent1>
    <a:accent2>
      <a:srgbClr val="7CA982"/>
    </a:accent2>
    <a:accent3>
      <a:srgbClr val="797596"/>
    </a:accent3>
    <a:accent4>
      <a:srgbClr val="F8C84F"/>
    </a:accent4>
    <a:accent5>
      <a:srgbClr val="3A173A"/>
    </a:accent5>
    <a:accent6>
      <a:srgbClr val="B08D00"/>
    </a:accent6>
    <a:hlink>
      <a:srgbClr val="595671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Sarmaya Partners">
    <a:dk1>
      <a:srgbClr val="000000"/>
    </a:dk1>
    <a:lt1>
      <a:srgbClr val="FFFFFF"/>
    </a:lt1>
    <a:dk2>
      <a:srgbClr val="455F51"/>
    </a:dk2>
    <a:lt2>
      <a:srgbClr val="E3DED1"/>
    </a:lt2>
    <a:accent1>
      <a:srgbClr val="013622"/>
    </a:accent1>
    <a:accent2>
      <a:srgbClr val="A22C28"/>
    </a:accent2>
    <a:accent3>
      <a:srgbClr val="04F069"/>
    </a:accent3>
    <a:accent4>
      <a:srgbClr val="F71734"/>
    </a:accent4>
    <a:accent5>
      <a:srgbClr val="1A4159"/>
    </a:accent5>
    <a:accent6>
      <a:srgbClr val="E7482C"/>
    </a:accent6>
    <a:hlink>
      <a:srgbClr val="6B9F25"/>
    </a:hlink>
    <a:folHlink>
      <a:srgbClr val="BA6906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SP-3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013622"/>
    </a:accent1>
    <a:accent2>
      <a:srgbClr val="7CA982"/>
    </a:accent2>
    <a:accent3>
      <a:srgbClr val="797596"/>
    </a:accent3>
    <a:accent4>
      <a:srgbClr val="F8C84F"/>
    </a:accent4>
    <a:accent5>
      <a:srgbClr val="3A173A"/>
    </a:accent5>
    <a:accent6>
      <a:srgbClr val="B08D00"/>
    </a:accent6>
    <a:hlink>
      <a:srgbClr val="595671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SP-3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013622"/>
    </a:accent1>
    <a:accent2>
      <a:srgbClr val="7CA982"/>
    </a:accent2>
    <a:accent3>
      <a:srgbClr val="797596"/>
    </a:accent3>
    <a:accent4>
      <a:srgbClr val="F8C84F"/>
    </a:accent4>
    <a:accent5>
      <a:srgbClr val="3A173A"/>
    </a:accent5>
    <a:accent6>
      <a:srgbClr val="B08D00"/>
    </a:accent6>
    <a:hlink>
      <a:srgbClr val="595671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SP-3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013622"/>
    </a:accent1>
    <a:accent2>
      <a:srgbClr val="7CA982"/>
    </a:accent2>
    <a:accent3>
      <a:srgbClr val="797596"/>
    </a:accent3>
    <a:accent4>
      <a:srgbClr val="F8C84F"/>
    </a:accent4>
    <a:accent5>
      <a:srgbClr val="3A173A"/>
    </a:accent5>
    <a:accent6>
      <a:srgbClr val="B08D00"/>
    </a:accent6>
    <a:hlink>
      <a:srgbClr val="595671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Sarmaya Partners">
    <a:dk1>
      <a:srgbClr val="000000"/>
    </a:dk1>
    <a:lt1>
      <a:srgbClr val="FFFFFF"/>
    </a:lt1>
    <a:dk2>
      <a:srgbClr val="455F51"/>
    </a:dk2>
    <a:lt2>
      <a:srgbClr val="E3DED1"/>
    </a:lt2>
    <a:accent1>
      <a:srgbClr val="013622"/>
    </a:accent1>
    <a:accent2>
      <a:srgbClr val="A22C28"/>
    </a:accent2>
    <a:accent3>
      <a:srgbClr val="04F069"/>
    </a:accent3>
    <a:accent4>
      <a:srgbClr val="F71734"/>
    </a:accent4>
    <a:accent5>
      <a:srgbClr val="1A4159"/>
    </a:accent5>
    <a:accent6>
      <a:srgbClr val="E7482C"/>
    </a:accent6>
    <a:hlink>
      <a:srgbClr val="6B9F25"/>
    </a:hlink>
    <a:folHlink>
      <a:srgbClr val="BA6906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Sarmaya Partners">
    <a:dk1>
      <a:srgbClr val="000000"/>
    </a:dk1>
    <a:lt1>
      <a:srgbClr val="FFFFFF"/>
    </a:lt1>
    <a:dk2>
      <a:srgbClr val="455F51"/>
    </a:dk2>
    <a:lt2>
      <a:srgbClr val="E3DED1"/>
    </a:lt2>
    <a:accent1>
      <a:srgbClr val="013622"/>
    </a:accent1>
    <a:accent2>
      <a:srgbClr val="A22C28"/>
    </a:accent2>
    <a:accent3>
      <a:srgbClr val="04F069"/>
    </a:accent3>
    <a:accent4>
      <a:srgbClr val="F71734"/>
    </a:accent4>
    <a:accent5>
      <a:srgbClr val="1A4159"/>
    </a:accent5>
    <a:accent6>
      <a:srgbClr val="E7482C"/>
    </a:accent6>
    <a:hlink>
      <a:srgbClr val="6B9F25"/>
    </a:hlink>
    <a:folHlink>
      <a:srgbClr val="BA6906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SP-3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013622"/>
    </a:accent1>
    <a:accent2>
      <a:srgbClr val="7CA982"/>
    </a:accent2>
    <a:accent3>
      <a:srgbClr val="797596"/>
    </a:accent3>
    <a:accent4>
      <a:srgbClr val="F8C84F"/>
    </a:accent4>
    <a:accent5>
      <a:srgbClr val="3A173A"/>
    </a:accent5>
    <a:accent6>
      <a:srgbClr val="B08D00"/>
    </a:accent6>
    <a:hlink>
      <a:srgbClr val="595671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SP-3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013622"/>
    </a:accent1>
    <a:accent2>
      <a:srgbClr val="7CA982"/>
    </a:accent2>
    <a:accent3>
      <a:srgbClr val="797596"/>
    </a:accent3>
    <a:accent4>
      <a:srgbClr val="F8C84F"/>
    </a:accent4>
    <a:accent5>
      <a:srgbClr val="3A173A"/>
    </a:accent5>
    <a:accent6>
      <a:srgbClr val="B08D00"/>
    </a:accent6>
    <a:hlink>
      <a:srgbClr val="595671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SP-3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013622"/>
    </a:accent1>
    <a:accent2>
      <a:srgbClr val="7CA982"/>
    </a:accent2>
    <a:accent3>
      <a:srgbClr val="797596"/>
    </a:accent3>
    <a:accent4>
      <a:srgbClr val="F8C84F"/>
    </a:accent4>
    <a:accent5>
      <a:srgbClr val="3A173A"/>
    </a:accent5>
    <a:accent6>
      <a:srgbClr val="B08D00"/>
    </a:accent6>
    <a:hlink>
      <a:srgbClr val="595671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SP-3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013622"/>
    </a:accent1>
    <a:accent2>
      <a:srgbClr val="7CA982"/>
    </a:accent2>
    <a:accent3>
      <a:srgbClr val="797596"/>
    </a:accent3>
    <a:accent4>
      <a:srgbClr val="F8C84F"/>
    </a:accent4>
    <a:accent5>
      <a:srgbClr val="3A173A"/>
    </a:accent5>
    <a:accent6>
      <a:srgbClr val="B08D00"/>
    </a:accent6>
    <a:hlink>
      <a:srgbClr val="595671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SP-3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013622"/>
    </a:accent1>
    <a:accent2>
      <a:srgbClr val="7CA982"/>
    </a:accent2>
    <a:accent3>
      <a:srgbClr val="797596"/>
    </a:accent3>
    <a:accent4>
      <a:srgbClr val="F8C84F"/>
    </a:accent4>
    <a:accent5>
      <a:srgbClr val="3A173A"/>
    </a:accent5>
    <a:accent6>
      <a:srgbClr val="B08D00"/>
    </a:accent6>
    <a:hlink>
      <a:srgbClr val="595671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3847423-b5b7-4b96-b4db-8c0b13f4638b" xsi:nil="true"/>
    <lcf76f155ced4ddcb4097134ff3c332f xmlns="019cb24e-d96c-4fcf-a58c-503d4caeaa0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4DBA0BF305684796C48578D4553C24" ma:contentTypeVersion="14" ma:contentTypeDescription="Create a new document." ma:contentTypeScope="" ma:versionID="9bc7ab85df5848242880ecfb43aaa0a9">
  <xsd:schema xmlns:xsd="http://www.w3.org/2001/XMLSchema" xmlns:xs="http://www.w3.org/2001/XMLSchema" xmlns:p="http://schemas.microsoft.com/office/2006/metadata/properties" xmlns:ns2="019cb24e-d96c-4fcf-a58c-503d4caeaa0f" xmlns:ns3="73847423-b5b7-4b96-b4db-8c0b13f4638b" targetNamespace="http://schemas.microsoft.com/office/2006/metadata/properties" ma:root="true" ma:fieldsID="acd5dce440b71c8ca72996439f8e4d3c" ns2:_="" ns3:_="">
    <xsd:import namespace="019cb24e-d96c-4fcf-a58c-503d4caeaa0f"/>
    <xsd:import namespace="73847423-b5b7-4b96-b4db-8c0b13f463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9cb24e-d96c-4fcf-a58c-503d4caeaa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5aed24f-d7a0-4fe4-9b78-93080a35fc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847423-b5b7-4b96-b4db-8c0b13f4638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0b93fd0-3ae3-414f-9a26-e4c09c0211b7}" ma:internalName="TaxCatchAll" ma:showField="CatchAllData" ma:web="73847423-b5b7-4b96-b4db-8c0b13f463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22BACB-0045-4935-AE4D-FAE90CD483B3}">
  <ds:schemaRefs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73847423-b5b7-4b96-b4db-8c0b13f4638b"/>
    <ds:schemaRef ds:uri="http://purl.org/dc/elements/1.1/"/>
    <ds:schemaRef ds:uri="http://purl.org/dc/terms/"/>
    <ds:schemaRef ds:uri="http://purl.org/dc/dcmitype/"/>
    <ds:schemaRef ds:uri="019cb24e-d96c-4fcf-a58c-503d4caeaa0f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0A9E15C-D4CA-4AA7-BE46-DD8A06466808}">
  <ds:schemaRefs>
    <ds:schemaRef ds:uri="019cb24e-d96c-4fcf-a58c-503d4caeaa0f"/>
    <ds:schemaRef ds:uri="73847423-b5b7-4b96-b4db-8c0b13f4638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5B1AC8A-AB7E-4388-A99F-8E818F87B2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7658</TotalTime>
  <Words>2158</Words>
  <Application>Microsoft Office PowerPoint</Application>
  <PresentationFormat>On-screen Show (16:9)</PresentationFormat>
  <Paragraphs>647</Paragraphs>
  <Slides>31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Aptos</vt:lpstr>
      <vt:lpstr>Arial</vt:lpstr>
      <vt:lpstr>Calibri</vt:lpstr>
      <vt:lpstr>Poppins</vt:lpstr>
      <vt:lpstr>Raleway</vt:lpstr>
      <vt:lpstr>Raleway Bold</vt:lpstr>
      <vt:lpstr>Raleway ExtraLight</vt:lpstr>
      <vt:lpstr>Raleway Light</vt:lpstr>
      <vt:lpstr>Raleway Medium</vt:lpstr>
      <vt:lpstr>Raleway SemiBold</vt:lpstr>
      <vt:lpstr>Roboto</vt:lpstr>
      <vt:lpstr>Segoe UI</vt:lpstr>
      <vt:lpstr>1_Office Theme</vt:lpstr>
      <vt:lpstr>2_Office Theme</vt:lpstr>
      <vt:lpstr>Macrobond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Commodities at Historical Bottom Relative to S&amp;P 500 </vt:lpstr>
      <vt:lpstr>US Dollar Direction Impacts Commodities</vt:lpstr>
      <vt:lpstr>Inflation Trends Closely Resemble ’70s</vt:lpstr>
      <vt:lpstr>Inflation still with us</vt:lpstr>
      <vt:lpstr>PowerPoint Presentation</vt:lpstr>
      <vt:lpstr>Global Energy Needs Far from Peak</vt:lpstr>
      <vt:lpstr>Global Energy Consumption by Source</vt:lpstr>
      <vt:lpstr>Oil Supply Needs Investment</vt:lpstr>
      <vt:lpstr>Energy Sector Valuations Not Extended vs. Tech &amp; S&amp;P 500 </vt:lpstr>
      <vt:lpstr>Renewed Focus on Nuclear Power Generation</vt:lpstr>
      <vt:lpstr>PowerPoint Presentation</vt:lpstr>
      <vt:lpstr>Drivers of Gold Price</vt:lpstr>
      <vt:lpstr>Gold Price Since 1964</vt:lpstr>
      <vt:lpstr>Gold Boosted by Increasing Inflation</vt:lpstr>
      <vt:lpstr>Gold vs. Real Rates – Decoupling?</vt:lpstr>
      <vt:lpstr>Central Banks Buying More Gold</vt:lpstr>
      <vt:lpstr>Fiscal Risk Trends Deteriorating</vt:lpstr>
      <vt:lpstr>PowerPoint Presentation</vt:lpstr>
      <vt:lpstr>Copper Discoveries Low</vt:lpstr>
      <vt:lpstr>Takeaways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Sarmaya Partners Presentation</dc:title>
  <dc:creator>Team@sarmayapartners.com</dc:creator>
  <cp:lastModifiedBy>Oliver Merten</cp:lastModifiedBy>
  <cp:revision>4</cp:revision>
  <dcterms:created xsi:type="dcterms:W3CDTF">2024-01-10T17:28:18Z</dcterms:created>
  <dcterms:modified xsi:type="dcterms:W3CDTF">2025-03-27T16:18:29Z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0x010100D84DBA0BF305684796C48578D4553C24</vt:lpwstr>
  </property>
  <property fmtid="{D5CDD505-2E9C-101B-9397-08002B2CF9AE}" pid="3" name="Order">
    <vt:r8>900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riggerFlowInfo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MediaServiceImageTags">
    <vt:lpwstr/>
  </property>
</Properties>
</file>